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58" r:id="rId3"/>
    <p:sldId id="280" r:id="rId4"/>
    <p:sldId id="261" r:id="rId5"/>
    <p:sldId id="274" r:id="rId6"/>
    <p:sldId id="260" r:id="rId7"/>
    <p:sldId id="262" r:id="rId8"/>
    <p:sldId id="264" r:id="rId9"/>
    <p:sldId id="265" r:id="rId10"/>
    <p:sldId id="266" r:id="rId11"/>
    <p:sldId id="268" r:id="rId12"/>
    <p:sldId id="267" r:id="rId13"/>
    <p:sldId id="263" r:id="rId14"/>
    <p:sldId id="275" r:id="rId15"/>
    <p:sldId id="278" r:id="rId16"/>
    <p:sldId id="276" r:id="rId17"/>
    <p:sldId id="277" r:id="rId18"/>
    <p:sldId id="259" r:id="rId19"/>
    <p:sldId id="270" r:id="rId20"/>
    <p:sldId id="272" r:id="rId21"/>
    <p:sldId id="271" r:id="rId22"/>
    <p:sldId id="27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3CD"/>
    <a:srgbClr val="FFFF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09B575-C658-AA4C-B8E6-87B0E70697C0}" v="152" dt="2026-05-19T04:55:23.7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47"/>
    <p:restoredTop sz="94694"/>
  </p:normalViewPr>
  <p:slideViewPr>
    <p:cSldViewPr snapToGrid="0">
      <p:cViewPr varScale="1">
        <p:scale>
          <a:sx n="95" d="100"/>
          <a:sy n="95" d="100"/>
        </p:scale>
        <p:origin x="200" y="7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oinov, Alexander" userId="799ac1d1-e1f2-45c1-a2bd-e233105e21ae" providerId="ADAL" clId="{3D09B575-C658-AA4C-B8E6-87B0E70697C0}"/>
    <pc:docChg chg="undo custSel addSld delSld modSld">
      <pc:chgData name="Voinov, Alexander" userId="799ac1d1-e1f2-45c1-a2bd-e233105e21ae" providerId="ADAL" clId="{3D09B575-C658-AA4C-B8E6-87B0E70697C0}" dt="2026-05-19T06:49:30.812" v="1547" actId="478"/>
      <pc:docMkLst>
        <pc:docMk/>
      </pc:docMkLst>
      <pc:sldChg chg="modSp mod">
        <pc:chgData name="Voinov, Alexander" userId="799ac1d1-e1f2-45c1-a2bd-e233105e21ae" providerId="ADAL" clId="{3D09B575-C658-AA4C-B8E6-87B0E70697C0}" dt="2026-05-18T18:30:15.113" v="796" actId="20577"/>
        <pc:sldMkLst>
          <pc:docMk/>
          <pc:sldMk cId="1313175551" sldId="256"/>
        </pc:sldMkLst>
        <pc:spChg chg="mod">
          <ac:chgData name="Voinov, Alexander" userId="799ac1d1-e1f2-45c1-a2bd-e233105e21ae" providerId="ADAL" clId="{3D09B575-C658-AA4C-B8E6-87B0E70697C0}" dt="2026-05-16T01:13:51.352" v="0" actId="1076"/>
          <ac:spMkLst>
            <pc:docMk/>
            <pc:sldMk cId="1313175551" sldId="256"/>
            <ac:spMk id="2" creationId="{A5B76CC9-93A4-4F15-AA2C-B9C7E53BE510}"/>
          </ac:spMkLst>
        </pc:spChg>
        <pc:spChg chg="mod">
          <ac:chgData name="Voinov, Alexander" userId="799ac1d1-e1f2-45c1-a2bd-e233105e21ae" providerId="ADAL" clId="{3D09B575-C658-AA4C-B8E6-87B0E70697C0}" dt="2026-05-16T01:13:55.296" v="1" actId="1076"/>
          <ac:spMkLst>
            <pc:docMk/>
            <pc:sldMk cId="1313175551" sldId="256"/>
            <ac:spMk id="3" creationId="{CCB66E0E-1DD1-491F-BA07-6CC90D2075C8}"/>
          </ac:spMkLst>
        </pc:spChg>
        <pc:spChg chg="mod">
          <ac:chgData name="Voinov, Alexander" userId="799ac1d1-e1f2-45c1-a2bd-e233105e21ae" providerId="ADAL" clId="{3D09B575-C658-AA4C-B8E6-87B0E70697C0}" dt="2026-05-18T18:30:15.113" v="796" actId="20577"/>
          <ac:spMkLst>
            <pc:docMk/>
            <pc:sldMk cId="1313175551" sldId="256"/>
            <ac:spMk id="16" creationId="{38E1F2F6-D3F0-700B-6AB0-0CA9E4BD327D}"/>
          </ac:spMkLst>
        </pc:spChg>
      </pc:sldChg>
      <pc:sldChg chg="addSp modSp mod">
        <pc:chgData name="Voinov, Alexander" userId="799ac1d1-e1f2-45c1-a2bd-e233105e21ae" providerId="ADAL" clId="{3D09B575-C658-AA4C-B8E6-87B0E70697C0}" dt="2026-05-18T18:35:15.663" v="975" actId="1076"/>
        <pc:sldMkLst>
          <pc:docMk/>
          <pc:sldMk cId="1375133353" sldId="258"/>
        </pc:sldMkLst>
        <pc:spChg chg="mod">
          <ac:chgData name="Voinov, Alexander" userId="799ac1d1-e1f2-45c1-a2bd-e233105e21ae" providerId="ADAL" clId="{3D09B575-C658-AA4C-B8E6-87B0E70697C0}" dt="2026-05-18T02:53:18.491" v="40" actId="1076"/>
          <ac:spMkLst>
            <pc:docMk/>
            <pc:sldMk cId="1375133353" sldId="258"/>
            <ac:spMk id="2" creationId="{65F17C8B-869F-4992-9A05-17C3EA9781C9}"/>
          </ac:spMkLst>
        </pc:spChg>
        <pc:spChg chg="add mod">
          <ac:chgData name="Voinov, Alexander" userId="799ac1d1-e1f2-45c1-a2bd-e233105e21ae" providerId="ADAL" clId="{3D09B575-C658-AA4C-B8E6-87B0E70697C0}" dt="2026-05-18T03:27:40.630" v="280" actId="1076"/>
          <ac:spMkLst>
            <pc:docMk/>
            <pc:sldMk cId="1375133353" sldId="258"/>
            <ac:spMk id="7" creationId="{568A5684-C70D-67FA-9B4D-DB5ED16DB644}"/>
          </ac:spMkLst>
        </pc:spChg>
        <pc:spChg chg="mod">
          <ac:chgData name="Voinov, Alexander" userId="799ac1d1-e1f2-45c1-a2bd-e233105e21ae" providerId="ADAL" clId="{3D09B575-C658-AA4C-B8E6-87B0E70697C0}" dt="2026-05-18T02:54:06.056" v="59" actId="20577"/>
          <ac:spMkLst>
            <pc:docMk/>
            <pc:sldMk cId="1375133353" sldId="258"/>
            <ac:spMk id="9" creationId="{BF87EBBC-27BF-4A37-BF18-B06B694CB98C}"/>
          </ac:spMkLst>
        </pc:spChg>
        <pc:spChg chg="mod">
          <ac:chgData name="Voinov, Alexander" userId="799ac1d1-e1f2-45c1-a2bd-e233105e21ae" providerId="ADAL" clId="{3D09B575-C658-AA4C-B8E6-87B0E70697C0}" dt="2026-05-18T18:33:16.172" v="827" actId="14100"/>
          <ac:spMkLst>
            <pc:docMk/>
            <pc:sldMk cId="1375133353" sldId="258"/>
            <ac:spMk id="12" creationId="{85000AE5-CF8C-4031-8D08-2A05703D21B8}"/>
          </ac:spMkLst>
        </pc:spChg>
        <pc:spChg chg="mod">
          <ac:chgData name="Voinov, Alexander" userId="799ac1d1-e1f2-45c1-a2bd-e233105e21ae" providerId="ADAL" clId="{3D09B575-C658-AA4C-B8E6-87B0E70697C0}" dt="2026-05-18T02:54:34.826" v="71" actId="20577"/>
          <ac:spMkLst>
            <pc:docMk/>
            <pc:sldMk cId="1375133353" sldId="258"/>
            <ac:spMk id="13" creationId="{D1A1908D-F947-4197-83A7-972319ABC115}"/>
          </ac:spMkLst>
        </pc:spChg>
        <pc:spChg chg="mod">
          <ac:chgData name="Voinov, Alexander" userId="799ac1d1-e1f2-45c1-a2bd-e233105e21ae" providerId="ADAL" clId="{3D09B575-C658-AA4C-B8E6-87B0E70697C0}" dt="2026-05-18T18:34:36.367" v="973" actId="20577"/>
          <ac:spMkLst>
            <pc:docMk/>
            <pc:sldMk cId="1375133353" sldId="258"/>
            <ac:spMk id="16" creationId="{0E95AC77-0EAD-4A48-A619-D0C93942AC21}"/>
          </ac:spMkLst>
        </pc:spChg>
        <pc:spChg chg="mod">
          <ac:chgData name="Voinov, Alexander" userId="799ac1d1-e1f2-45c1-a2bd-e233105e21ae" providerId="ADAL" clId="{3D09B575-C658-AA4C-B8E6-87B0E70697C0}" dt="2026-05-18T02:54:55.801" v="81" actId="14100"/>
          <ac:spMkLst>
            <pc:docMk/>
            <pc:sldMk cId="1375133353" sldId="258"/>
            <ac:spMk id="17" creationId="{77D3C863-2933-4DA8-80DE-AF98CD51E9AA}"/>
          </ac:spMkLst>
        </pc:spChg>
        <pc:spChg chg="mod">
          <ac:chgData name="Voinov, Alexander" userId="799ac1d1-e1f2-45c1-a2bd-e233105e21ae" providerId="ADAL" clId="{3D09B575-C658-AA4C-B8E6-87B0E70697C0}" dt="2026-05-18T02:55:15.596" v="93" actId="20577"/>
          <ac:spMkLst>
            <pc:docMk/>
            <pc:sldMk cId="1375133353" sldId="258"/>
            <ac:spMk id="21" creationId="{296C30E2-4C66-48F8-9681-23B5856B5800}"/>
          </ac:spMkLst>
        </pc:spChg>
        <pc:spChg chg="mod">
          <ac:chgData name="Voinov, Alexander" userId="799ac1d1-e1f2-45c1-a2bd-e233105e21ae" providerId="ADAL" clId="{3D09B575-C658-AA4C-B8E6-87B0E70697C0}" dt="2026-05-18T18:35:15.663" v="975" actId="1076"/>
          <ac:spMkLst>
            <pc:docMk/>
            <pc:sldMk cId="1375133353" sldId="258"/>
            <ac:spMk id="25" creationId="{16D63790-035D-4E40-59ED-8A329D3F53CE}"/>
          </ac:spMkLst>
        </pc:spChg>
      </pc:sldChg>
      <pc:sldChg chg="modSp del mod">
        <pc:chgData name="Voinov, Alexander" userId="799ac1d1-e1f2-45c1-a2bd-e233105e21ae" providerId="ADAL" clId="{3D09B575-C658-AA4C-B8E6-87B0E70697C0}" dt="2026-05-18T03:36:26.219" v="281" actId="2696"/>
        <pc:sldMkLst>
          <pc:docMk/>
          <pc:sldMk cId="754580844" sldId="259"/>
        </pc:sldMkLst>
        <pc:spChg chg="mod">
          <ac:chgData name="Voinov, Alexander" userId="799ac1d1-e1f2-45c1-a2bd-e233105e21ae" providerId="ADAL" clId="{3D09B575-C658-AA4C-B8E6-87B0E70697C0}" dt="2026-05-17T20:08:34" v="39" actId="1076"/>
          <ac:spMkLst>
            <pc:docMk/>
            <pc:sldMk cId="754580844" sldId="259"/>
            <ac:spMk id="9" creationId="{91631F15-CF3F-4A3F-850F-CFC939D4B690}"/>
          </ac:spMkLst>
        </pc:spChg>
        <pc:spChg chg="mod">
          <ac:chgData name="Voinov, Alexander" userId="799ac1d1-e1f2-45c1-a2bd-e233105e21ae" providerId="ADAL" clId="{3D09B575-C658-AA4C-B8E6-87B0E70697C0}" dt="2026-05-17T20:08:31.339" v="38" actId="1076"/>
          <ac:spMkLst>
            <pc:docMk/>
            <pc:sldMk cId="754580844" sldId="259"/>
            <ac:spMk id="10" creationId="{BD73CAA5-24E4-37EF-2E2C-FDCE37B2FBA4}"/>
          </ac:spMkLst>
        </pc:spChg>
        <pc:spChg chg="mod">
          <ac:chgData name="Voinov, Alexander" userId="799ac1d1-e1f2-45c1-a2bd-e233105e21ae" providerId="ADAL" clId="{3D09B575-C658-AA4C-B8E6-87B0E70697C0}" dt="2026-05-17T20:08:27.656" v="37" actId="1076"/>
          <ac:spMkLst>
            <pc:docMk/>
            <pc:sldMk cId="754580844" sldId="259"/>
            <ac:spMk id="11" creationId="{B5CF4A25-4CB6-9F27-2B7D-F75715EDB622}"/>
          </ac:spMkLst>
        </pc:spChg>
      </pc:sldChg>
      <pc:sldChg chg="addSp delSp modSp add mod setBg">
        <pc:chgData name="Voinov, Alexander" userId="799ac1d1-e1f2-45c1-a2bd-e233105e21ae" providerId="ADAL" clId="{3D09B575-C658-AA4C-B8E6-87B0E70697C0}" dt="2026-05-18T19:33:24.947" v="1461" actId="58"/>
        <pc:sldMkLst>
          <pc:docMk/>
          <pc:sldMk cId="3965228182" sldId="259"/>
        </pc:sldMkLst>
        <pc:spChg chg="add mod">
          <ac:chgData name="Voinov, Alexander" userId="799ac1d1-e1f2-45c1-a2bd-e233105e21ae" providerId="ADAL" clId="{3D09B575-C658-AA4C-B8E6-87B0E70697C0}" dt="2026-05-18T19:33:24.947" v="1461" actId="58"/>
          <ac:spMkLst>
            <pc:docMk/>
            <pc:sldMk cId="3965228182" sldId="259"/>
            <ac:spMk id="5" creationId="{3BBACF46-F748-48FA-7D05-32449D7454FC}"/>
          </ac:spMkLst>
        </pc:spChg>
        <pc:spChg chg="mod">
          <ac:chgData name="Voinov, Alexander" userId="799ac1d1-e1f2-45c1-a2bd-e233105e21ae" providerId="ADAL" clId="{3D09B575-C658-AA4C-B8E6-87B0E70697C0}" dt="2026-05-18T19:25:51.896" v="1392" actId="1076"/>
          <ac:spMkLst>
            <pc:docMk/>
            <pc:sldMk cId="3965228182" sldId="259"/>
            <ac:spMk id="6" creationId="{CF5F60DC-45DF-CD56-B08D-939047283D51}"/>
          </ac:spMkLst>
        </pc:spChg>
        <pc:spChg chg="mod">
          <ac:chgData name="Voinov, Alexander" userId="799ac1d1-e1f2-45c1-a2bd-e233105e21ae" providerId="ADAL" clId="{3D09B575-C658-AA4C-B8E6-87B0E70697C0}" dt="2026-05-18T19:24:34.748" v="1378" actId="1076"/>
          <ac:spMkLst>
            <pc:docMk/>
            <pc:sldMk cId="3965228182" sldId="259"/>
            <ac:spMk id="7" creationId="{D77EDC76-AF40-56AA-82C5-8659FFE98BE9}"/>
          </ac:spMkLst>
        </pc:spChg>
        <pc:spChg chg="del">
          <ac:chgData name="Voinov, Alexander" userId="799ac1d1-e1f2-45c1-a2bd-e233105e21ae" providerId="ADAL" clId="{3D09B575-C658-AA4C-B8E6-87B0E70697C0}" dt="2026-05-18T03:37:23.822" v="284" actId="478"/>
          <ac:spMkLst>
            <pc:docMk/>
            <pc:sldMk cId="3965228182" sldId="259"/>
            <ac:spMk id="9" creationId="{91631F15-CF3F-4A3F-850F-CFC939D4B690}"/>
          </ac:spMkLst>
        </pc:spChg>
        <pc:spChg chg="del mod">
          <ac:chgData name="Voinov, Alexander" userId="799ac1d1-e1f2-45c1-a2bd-e233105e21ae" providerId="ADAL" clId="{3D09B575-C658-AA4C-B8E6-87B0E70697C0}" dt="2026-05-18T03:37:34.574" v="287" actId="478"/>
          <ac:spMkLst>
            <pc:docMk/>
            <pc:sldMk cId="3965228182" sldId="259"/>
            <ac:spMk id="10" creationId="{BD73CAA5-24E4-37EF-2E2C-FDCE37B2FBA4}"/>
          </ac:spMkLst>
        </pc:spChg>
        <pc:spChg chg="del">
          <ac:chgData name="Voinov, Alexander" userId="799ac1d1-e1f2-45c1-a2bd-e233105e21ae" providerId="ADAL" clId="{3D09B575-C658-AA4C-B8E6-87B0E70697C0}" dt="2026-05-18T03:37:27.470" v="285" actId="478"/>
          <ac:spMkLst>
            <pc:docMk/>
            <pc:sldMk cId="3965228182" sldId="259"/>
            <ac:spMk id="11" creationId="{B5CF4A25-4CB6-9F27-2B7D-F75715EDB622}"/>
          </ac:spMkLst>
        </pc:spChg>
        <pc:spChg chg="add mod">
          <ac:chgData name="Voinov, Alexander" userId="799ac1d1-e1f2-45c1-a2bd-e233105e21ae" providerId="ADAL" clId="{3D09B575-C658-AA4C-B8E6-87B0E70697C0}" dt="2026-05-18T19:24:51.667" v="1382" actId="1076"/>
          <ac:spMkLst>
            <pc:docMk/>
            <pc:sldMk cId="3965228182" sldId="259"/>
            <ac:spMk id="13" creationId="{D1596EC9-D1EF-D47A-D979-22AF38F522C8}"/>
          </ac:spMkLst>
        </pc:spChg>
        <pc:spChg chg="add mod">
          <ac:chgData name="Voinov, Alexander" userId="799ac1d1-e1f2-45c1-a2bd-e233105e21ae" providerId="ADAL" clId="{3D09B575-C658-AA4C-B8E6-87B0E70697C0}" dt="2026-05-18T19:24:47.689" v="1381" actId="14100"/>
          <ac:spMkLst>
            <pc:docMk/>
            <pc:sldMk cId="3965228182" sldId="259"/>
            <ac:spMk id="14" creationId="{D78E60B9-5D46-7109-FC46-A183BE60AEAE}"/>
          </ac:spMkLst>
        </pc:spChg>
        <pc:spChg chg="add mod">
          <ac:chgData name="Voinov, Alexander" userId="799ac1d1-e1f2-45c1-a2bd-e233105e21ae" providerId="ADAL" clId="{3D09B575-C658-AA4C-B8E6-87B0E70697C0}" dt="2026-05-18T19:25:47.167" v="1391" actId="1076"/>
          <ac:spMkLst>
            <pc:docMk/>
            <pc:sldMk cId="3965228182" sldId="259"/>
            <ac:spMk id="16" creationId="{608ACE5F-EED8-B2B6-4E69-C191F23AE0D2}"/>
          </ac:spMkLst>
        </pc:spChg>
        <pc:spChg chg="add mod">
          <ac:chgData name="Voinov, Alexander" userId="799ac1d1-e1f2-45c1-a2bd-e233105e21ae" providerId="ADAL" clId="{3D09B575-C658-AA4C-B8E6-87B0E70697C0}" dt="2026-05-18T19:26:52.946" v="1403" actId="1076"/>
          <ac:spMkLst>
            <pc:docMk/>
            <pc:sldMk cId="3965228182" sldId="259"/>
            <ac:spMk id="17" creationId="{5316EC8B-4C0C-17EE-68BF-9E7241944DE5}"/>
          </ac:spMkLst>
        </pc:spChg>
        <pc:spChg chg="mod">
          <ac:chgData name="Voinov, Alexander" userId="799ac1d1-e1f2-45c1-a2bd-e233105e21ae" providerId="ADAL" clId="{3D09B575-C658-AA4C-B8E6-87B0E70697C0}" dt="2026-05-18T19:24:38.209" v="1379" actId="1076"/>
          <ac:spMkLst>
            <pc:docMk/>
            <pc:sldMk cId="3965228182" sldId="259"/>
            <ac:spMk id="34" creationId="{D4DABC57-320D-B9B3-3B5E-C4529D5BDB2C}"/>
          </ac:spMkLst>
        </pc:spChg>
        <pc:spChg chg="mod">
          <ac:chgData name="Voinov, Alexander" userId="799ac1d1-e1f2-45c1-a2bd-e233105e21ae" providerId="ADAL" clId="{3D09B575-C658-AA4C-B8E6-87B0E70697C0}" dt="2026-05-18T19:25:44.027" v="1390" actId="1076"/>
          <ac:spMkLst>
            <pc:docMk/>
            <pc:sldMk cId="3965228182" sldId="259"/>
            <ac:spMk id="36" creationId="{D16AA00A-F167-EFC8-B944-03000E026061}"/>
          </ac:spMkLst>
        </pc:spChg>
        <pc:spChg chg="mod">
          <ac:chgData name="Voinov, Alexander" userId="799ac1d1-e1f2-45c1-a2bd-e233105e21ae" providerId="ADAL" clId="{3D09B575-C658-AA4C-B8E6-87B0E70697C0}" dt="2026-05-18T19:25:41.098" v="1389" actId="1076"/>
          <ac:spMkLst>
            <pc:docMk/>
            <pc:sldMk cId="3965228182" sldId="259"/>
            <ac:spMk id="50" creationId="{75169ED6-E068-1867-698F-747A0DA8AFEF}"/>
          </ac:spMkLst>
        </pc:spChg>
      </pc:sldChg>
      <pc:sldChg chg="modSp mod">
        <pc:chgData name="Voinov, Alexander" userId="799ac1d1-e1f2-45c1-a2bd-e233105e21ae" providerId="ADAL" clId="{3D09B575-C658-AA4C-B8E6-87B0E70697C0}" dt="2026-05-19T04:55:28.014" v="1546" actId="1076"/>
        <pc:sldMkLst>
          <pc:docMk/>
          <pc:sldMk cId="2088735702" sldId="261"/>
        </pc:sldMkLst>
        <pc:spChg chg="mod">
          <ac:chgData name="Voinov, Alexander" userId="799ac1d1-e1f2-45c1-a2bd-e233105e21ae" providerId="ADAL" clId="{3D09B575-C658-AA4C-B8E6-87B0E70697C0}" dt="2026-05-18T19:18:20.545" v="1372" actId="20577"/>
          <ac:spMkLst>
            <pc:docMk/>
            <pc:sldMk cId="2088735702" sldId="261"/>
            <ac:spMk id="60" creationId="{FE6EEDC2-DA9D-4BAE-8CB0-E49380F73D06}"/>
          </ac:spMkLst>
        </pc:spChg>
        <pc:graphicFrameChg chg="mod">
          <ac:chgData name="Voinov, Alexander" userId="799ac1d1-e1f2-45c1-a2bd-e233105e21ae" providerId="ADAL" clId="{3D09B575-C658-AA4C-B8E6-87B0E70697C0}" dt="2026-05-19T04:55:28.014" v="1546" actId="1076"/>
          <ac:graphicFrameMkLst>
            <pc:docMk/>
            <pc:sldMk cId="2088735702" sldId="261"/>
            <ac:graphicFrameMk id="57" creationId="{FB73E33C-D8C1-07E5-36C6-FC403E497296}"/>
          </ac:graphicFrameMkLst>
        </pc:graphicFrameChg>
      </pc:sldChg>
      <pc:sldChg chg="addSp modSp mod">
        <pc:chgData name="Voinov, Alexander" userId="799ac1d1-e1f2-45c1-a2bd-e233105e21ae" providerId="ADAL" clId="{3D09B575-C658-AA4C-B8E6-87B0E70697C0}" dt="2026-05-18T18:55:14.753" v="1265" actId="20577"/>
        <pc:sldMkLst>
          <pc:docMk/>
          <pc:sldMk cId="3612692944" sldId="263"/>
        </pc:sldMkLst>
        <pc:spChg chg="add mod">
          <ac:chgData name="Voinov, Alexander" userId="799ac1d1-e1f2-45c1-a2bd-e233105e21ae" providerId="ADAL" clId="{3D09B575-C658-AA4C-B8E6-87B0E70697C0}" dt="2026-05-18T18:54:32.132" v="1254" actId="20577"/>
          <ac:spMkLst>
            <pc:docMk/>
            <pc:sldMk cId="3612692944" sldId="263"/>
            <ac:spMk id="4" creationId="{AADD66FE-95AF-54E6-605E-1AD03C931F42}"/>
          </ac:spMkLst>
        </pc:spChg>
        <pc:spChg chg="add mod">
          <ac:chgData name="Voinov, Alexander" userId="799ac1d1-e1f2-45c1-a2bd-e233105e21ae" providerId="ADAL" clId="{3D09B575-C658-AA4C-B8E6-87B0E70697C0}" dt="2026-05-18T18:55:14.753" v="1265" actId="20577"/>
          <ac:spMkLst>
            <pc:docMk/>
            <pc:sldMk cId="3612692944" sldId="263"/>
            <ac:spMk id="6" creationId="{1A7EAD28-38A4-1FAF-954D-DF69DF7968C6}"/>
          </ac:spMkLst>
        </pc:spChg>
      </pc:sldChg>
      <pc:sldChg chg="modSp mod">
        <pc:chgData name="Voinov, Alexander" userId="799ac1d1-e1f2-45c1-a2bd-e233105e21ae" providerId="ADAL" clId="{3D09B575-C658-AA4C-B8E6-87B0E70697C0}" dt="2026-05-18T18:47:13.134" v="1000" actId="20577"/>
        <pc:sldMkLst>
          <pc:docMk/>
          <pc:sldMk cId="1011987313" sldId="265"/>
        </pc:sldMkLst>
        <pc:spChg chg="mod">
          <ac:chgData name="Voinov, Alexander" userId="799ac1d1-e1f2-45c1-a2bd-e233105e21ae" providerId="ADAL" clId="{3D09B575-C658-AA4C-B8E6-87B0E70697C0}" dt="2026-05-18T18:47:13.134" v="1000" actId="20577"/>
          <ac:spMkLst>
            <pc:docMk/>
            <pc:sldMk cId="1011987313" sldId="265"/>
            <ac:spMk id="30" creationId="{00ECDC68-43C7-8505-BD87-A9811622CE3C}"/>
          </ac:spMkLst>
        </pc:spChg>
      </pc:sldChg>
      <pc:sldChg chg="modSp mod">
        <pc:chgData name="Voinov, Alexander" userId="799ac1d1-e1f2-45c1-a2bd-e233105e21ae" providerId="ADAL" clId="{3D09B575-C658-AA4C-B8E6-87B0E70697C0}" dt="2026-05-18T18:47:40.185" v="1005" actId="20577"/>
        <pc:sldMkLst>
          <pc:docMk/>
          <pc:sldMk cId="1122744797" sldId="266"/>
        </pc:sldMkLst>
        <pc:spChg chg="mod">
          <ac:chgData name="Voinov, Alexander" userId="799ac1d1-e1f2-45c1-a2bd-e233105e21ae" providerId="ADAL" clId="{3D09B575-C658-AA4C-B8E6-87B0E70697C0}" dt="2026-05-18T18:47:40.185" v="1005" actId="20577"/>
          <ac:spMkLst>
            <pc:docMk/>
            <pc:sldMk cId="1122744797" sldId="266"/>
            <ac:spMk id="30" creationId="{44CC628A-A828-9B9B-3250-E40F216E9D9F}"/>
          </ac:spMkLst>
        </pc:spChg>
      </pc:sldChg>
      <pc:sldChg chg="modSp mod">
        <pc:chgData name="Voinov, Alexander" userId="799ac1d1-e1f2-45c1-a2bd-e233105e21ae" providerId="ADAL" clId="{3D09B575-C658-AA4C-B8E6-87B0E70697C0}" dt="2026-05-18T18:48:29.743" v="1020" actId="20577"/>
        <pc:sldMkLst>
          <pc:docMk/>
          <pc:sldMk cId="1439475002" sldId="267"/>
        </pc:sldMkLst>
        <pc:spChg chg="mod">
          <ac:chgData name="Voinov, Alexander" userId="799ac1d1-e1f2-45c1-a2bd-e233105e21ae" providerId="ADAL" clId="{3D09B575-C658-AA4C-B8E6-87B0E70697C0}" dt="2026-05-18T18:48:29.743" v="1020" actId="20577"/>
          <ac:spMkLst>
            <pc:docMk/>
            <pc:sldMk cId="1439475002" sldId="267"/>
            <ac:spMk id="30" creationId="{7E4942C6-ADB9-793B-FD0C-1E2E814B6593}"/>
          </ac:spMkLst>
        </pc:spChg>
      </pc:sldChg>
      <pc:sldChg chg="modSp mod">
        <pc:chgData name="Voinov, Alexander" userId="799ac1d1-e1f2-45c1-a2bd-e233105e21ae" providerId="ADAL" clId="{3D09B575-C658-AA4C-B8E6-87B0E70697C0}" dt="2026-05-18T18:47:55.497" v="1014" actId="20577"/>
        <pc:sldMkLst>
          <pc:docMk/>
          <pc:sldMk cId="3109465267" sldId="268"/>
        </pc:sldMkLst>
        <pc:spChg chg="mod">
          <ac:chgData name="Voinov, Alexander" userId="799ac1d1-e1f2-45c1-a2bd-e233105e21ae" providerId="ADAL" clId="{3D09B575-C658-AA4C-B8E6-87B0E70697C0}" dt="2026-05-18T18:47:55.497" v="1014" actId="20577"/>
          <ac:spMkLst>
            <pc:docMk/>
            <pc:sldMk cId="3109465267" sldId="268"/>
            <ac:spMk id="30" creationId="{01BAD1EF-D2DA-8AE5-C855-A77B58F64D00}"/>
          </ac:spMkLst>
        </pc:spChg>
      </pc:sldChg>
      <pc:sldChg chg="addSp delSp modSp mod modAnim">
        <pc:chgData name="Voinov, Alexander" userId="799ac1d1-e1f2-45c1-a2bd-e233105e21ae" providerId="ADAL" clId="{3D09B575-C658-AA4C-B8E6-87B0E70697C0}" dt="2026-05-18T19:34:20.501" v="1462"/>
        <pc:sldMkLst>
          <pc:docMk/>
          <pc:sldMk cId="3913918675" sldId="270"/>
        </pc:sldMkLst>
        <pc:spChg chg="add mod">
          <ac:chgData name="Voinov, Alexander" userId="799ac1d1-e1f2-45c1-a2bd-e233105e21ae" providerId="ADAL" clId="{3D09B575-C658-AA4C-B8E6-87B0E70697C0}" dt="2026-05-18T19:15:34.940" v="1348" actId="1076"/>
          <ac:spMkLst>
            <pc:docMk/>
            <pc:sldMk cId="3913918675" sldId="270"/>
            <ac:spMk id="6" creationId="{0B937285-0846-B6BA-15EF-BE15588AB556}"/>
          </ac:spMkLst>
        </pc:spChg>
        <pc:spChg chg="mod">
          <ac:chgData name="Voinov, Alexander" userId="799ac1d1-e1f2-45c1-a2bd-e233105e21ae" providerId="ADAL" clId="{3D09B575-C658-AA4C-B8E6-87B0E70697C0}" dt="2026-05-18T19:15:28.522" v="1347" actId="1076"/>
          <ac:spMkLst>
            <pc:docMk/>
            <pc:sldMk cId="3913918675" sldId="270"/>
            <ac:spMk id="10" creationId="{C138446D-07C2-A0A0-30D4-350B77F033DD}"/>
          </ac:spMkLst>
        </pc:spChg>
        <pc:spChg chg="mod">
          <ac:chgData name="Voinov, Alexander" userId="799ac1d1-e1f2-45c1-a2bd-e233105e21ae" providerId="ADAL" clId="{3D09B575-C658-AA4C-B8E6-87B0E70697C0}" dt="2026-05-18T19:15:24.073" v="1346" actId="1076"/>
          <ac:spMkLst>
            <pc:docMk/>
            <pc:sldMk cId="3913918675" sldId="270"/>
            <ac:spMk id="11" creationId="{D8E2AB42-3C43-0729-E022-A53C2680DA5B}"/>
          </ac:spMkLst>
        </pc:spChg>
        <pc:spChg chg="add del">
          <ac:chgData name="Voinov, Alexander" userId="799ac1d1-e1f2-45c1-a2bd-e233105e21ae" providerId="ADAL" clId="{3D09B575-C658-AA4C-B8E6-87B0E70697C0}" dt="2026-05-18T19:07:26.381" v="1270" actId="22"/>
          <ac:spMkLst>
            <pc:docMk/>
            <pc:sldMk cId="3913918675" sldId="270"/>
            <ac:spMk id="13" creationId="{00E61DBC-E01A-2DBA-8B45-7E4B172937A7}"/>
          </ac:spMkLst>
        </pc:spChg>
        <pc:spChg chg="add del">
          <ac:chgData name="Voinov, Alexander" userId="799ac1d1-e1f2-45c1-a2bd-e233105e21ae" providerId="ADAL" clId="{3D09B575-C658-AA4C-B8E6-87B0E70697C0}" dt="2026-05-18T19:07:58.687" v="1272" actId="22"/>
          <ac:spMkLst>
            <pc:docMk/>
            <pc:sldMk cId="3913918675" sldId="270"/>
            <ac:spMk id="15" creationId="{C9556796-668D-6AB4-37A5-33A7C6BC76C4}"/>
          </ac:spMkLst>
        </pc:spChg>
        <pc:spChg chg="add del">
          <ac:chgData name="Voinov, Alexander" userId="799ac1d1-e1f2-45c1-a2bd-e233105e21ae" providerId="ADAL" clId="{3D09B575-C658-AA4C-B8E6-87B0E70697C0}" dt="2026-05-18T19:08:51.565" v="1274" actId="22"/>
          <ac:spMkLst>
            <pc:docMk/>
            <pc:sldMk cId="3913918675" sldId="270"/>
            <ac:spMk id="18" creationId="{55DBE6A4-56A6-3780-82F5-6C19FD6A82E0}"/>
          </ac:spMkLst>
        </pc:spChg>
        <pc:spChg chg="add mod">
          <ac:chgData name="Voinov, Alexander" userId="799ac1d1-e1f2-45c1-a2bd-e233105e21ae" providerId="ADAL" clId="{3D09B575-C658-AA4C-B8E6-87B0E70697C0}" dt="2026-05-18T19:15:43.996" v="1350" actId="1076"/>
          <ac:spMkLst>
            <pc:docMk/>
            <pc:sldMk cId="3913918675" sldId="270"/>
            <ac:spMk id="19" creationId="{8B2DD228-89B4-6F54-75C0-85693F409664}"/>
          </ac:spMkLst>
        </pc:spChg>
        <pc:spChg chg="add mod">
          <ac:chgData name="Voinov, Alexander" userId="799ac1d1-e1f2-45c1-a2bd-e233105e21ae" providerId="ADAL" clId="{3D09B575-C658-AA4C-B8E6-87B0E70697C0}" dt="2026-05-18T19:15:39.333" v="1349" actId="1076"/>
          <ac:spMkLst>
            <pc:docMk/>
            <pc:sldMk cId="3913918675" sldId="270"/>
            <ac:spMk id="20" creationId="{C1437FD9-4463-2314-F2FA-3FAA2A751354}"/>
          </ac:spMkLst>
        </pc:spChg>
        <pc:graphicFrameChg chg="mod modGraphic">
          <ac:chgData name="Voinov, Alexander" userId="799ac1d1-e1f2-45c1-a2bd-e233105e21ae" providerId="ADAL" clId="{3D09B575-C658-AA4C-B8E6-87B0E70697C0}" dt="2026-05-18T19:13:28.438" v="1343" actId="58"/>
          <ac:graphicFrameMkLst>
            <pc:docMk/>
            <pc:sldMk cId="3913918675" sldId="270"/>
            <ac:graphicFrameMk id="5" creationId="{61BD2D45-A5F4-F90C-AA0A-525187DE1649}"/>
          </ac:graphicFrameMkLst>
        </pc:graphicFrameChg>
      </pc:sldChg>
      <pc:sldChg chg="delSp modSp mod">
        <pc:chgData name="Voinov, Alexander" userId="799ac1d1-e1f2-45c1-a2bd-e233105e21ae" providerId="ADAL" clId="{3D09B575-C658-AA4C-B8E6-87B0E70697C0}" dt="2026-05-19T06:49:30.812" v="1547" actId="478"/>
        <pc:sldMkLst>
          <pc:docMk/>
          <pc:sldMk cId="3043259749" sldId="271"/>
        </pc:sldMkLst>
        <pc:spChg chg="del">
          <ac:chgData name="Voinov, Alexander" userId="799ac1d1-e1f2-45c1-a2bd-e233105e21ae" providerId="ADAL" clId="{3D09B575-C658-AA4C-B8E6-87B0E70697C0}" dt="2026-05-19T06:49:30.812" v="1547" actId="478"/>
          <ac:spMkLst>
            <pc:docMk/>
            <pc:sldMk cId="3043259749" sldId="271"/>
            <ac:spMk id="4" creationId="{232B0EE6-8DFD-0D18-56F7-7B8C7B8C514A}"/>
          </ac:spMkLst>
        </pc:spChg>
        <pc:spChg chg="mod">
          <ac:chgData name="Voinov, Alexander" userId="799ac1d1-e1f2-45c1-a2bd-e233105e21ae" providerId="ADAL" clId="{3D09B575-C658-AA4C-B8E6-87B0E70697C0}" dt="2026-05-18T19:45:20.725" v="1534" actId="1076"/>
          <ac:spMkLst>
            <pc:docMk/>
            <pc:sldMk cId="3043259749" sldId="271"/>
            <ac:spMk id="6" creationId="{79C2B968-F5B2-8E89-5173-36DEE3685671}"/>
          </ac:spMkLst>
        </pc:spChg>
        <pc:spChg chg="mod">
          <ac:chgData name="Voinov, Alexander" userId="799ac1d1-e1f2-45c1-a2bd-e233105e21ae" providerId="ADAL" clId="{3D09B575-C658-AA4C-B8E6-87B0E70697C0}" dt="2026-05-18T19:45:12.301" v="1532" actId="1076"/>
          <ac:spMkLst>
            <pc:docMk/>
            <pc:sldMk cId="3043259749" sldId="271"/>
            <ac:spMk id="12" creationId="{3B315487-EB7D-CA21-E7D1-02A7BBC8FDCA}"/>
          </ac:spMkLst>
        </pc:spChg>
        <pc:spChg chg="mod">
          <ac:chgData name="Voinov, Alexander" userId="799ac1d1-e1f2-45c1-a2bd-e233105e21ae" providerId="ADAL" clId="{3D09B575-C658-AA4C-B8E6-87B0E70697C0}" dt="2026-05-18T19:45:16.856" v="1533" actId="1076"/>
          <ac:spMkLst>
            <pc:docMk/>
            <pc:sldMk cId="3043259749" sldId="271"/>
            <ac:spMk id="17" creationId="{9CCF6AA8-D17D-F15A-24BF-C78E22125C05}"/>
          </ac:spMkLst>
        </pc:spChg>
      </pc:sldChg>
      <pc:sldChg chg="addSp delSp modSp mod">
        <pc:chgData name="Voinov, Alexander" userId="799ac1d1-e1f2-45c1-a2bd-e233105e21ae" providerId="ADAL" clId="{3D09B575-C658-AA4C-B8E6-87B0E70697C0}" dt="2026-05-18T19:48:50.282" v="1544" actId="20577"/>
        <pc:sldMkLst>
          <pc:docMk/>
          <pc:sldMk cId="1645025827" sldId="279"/>
        </pc:sldMkLst>
        <pc:spChg chg="del mod">
          <ac:chgData name="Voinov, Alexander" userId="799ac1d1-e1f2-45c1-a2bd-e233105e21ae" providerId="ADAL" clId="{3D09B575-C658-AA4C-B8E6-87B0E70697C0}" dt="2026-05-18T04:39:32.799" v="701" actId="478"/>
          <ac:spMkLst>
            <pc:docMk/>
            <pc:sldMk cId="1645025827" sldId="279"/>
            <ac:spMk id="5" creationId="{3790AEBF-02DE-E96E-381F-9B0D57849808}"/>
          </ac:spMkLst>
        </pc:spChg>
        <pc:spChg chg="add mod">
          <ac:chgData name="Voinov, Alexander" userId="799ac1d1-e1f2-45c1-a2bd-e233105e21ae" providerId="ADAL" clId="{3D09B575-C658-AA4C-B8E6-87B0E70697C0}" dt="2026-05-18T04:35:04.250" v="558" actId="1076"/>
          <ac:spMkLst>
            <pc:docMk/>
            <pc:sldMk cId="1645025827" sldId="279"/>
            <ac:spMk id="6" creationId="{56A964B6-04DE-2A3A-317F-6150B37ED1B4}"/>
          </ac:spMkLst>
        </pc:spChg>
        <pc:spChg chg="mod">
          <ac:chgData name="Voinov, Alexander" userId="799ac1d1-e1f2-45c1-a2bd-e233105e21ae" providerId="ADAL" clId="{3D09B575-C658-AA4C-B8E6-87B0E70697C0}" dt="2026-05-18T19:48:50.282" v="1544" actId="20577"/>
          <ac:spMkLst>
            <pc:docMk/>
            <pc:sldMk cId="1645025827" sldId="279"/>
            <ac:spMk id="7" creationId="{02783833-6E75-C787-DA2F-4410EBDE5BC6}"/>
          </ac:spMkLst>
        </pc:spChg>
        <pc:spChg chg="mod">
          <ac:chgData name="Voinov, Alexander" userId="799ac1d1-e1f2-45c1-a2bd-e233105e21ae" providerId="ADAL" clId="{3D09B575-C658-AA4C-B8E6-87B0E70697C0}" dt="2026-05-18T04:49:44.725" v="703" actId="113"/>
          <ac:spMkLst>
            <pc:docMk/>
            <pc:sldMk cId="1645025827" sldId="279"/>
            <ac:spMk id="10" creationId="{D9055F85-B521-8D9C-83BB-34CC296BA4F5}"/>
          </ac:spMkLst>
        </pc:spChg>
        <pc:spChg chg="del">
          <ac:chgData name="Voinov, Alexander" userId="799ac1d1-e1f2-45c1-a2bd-e233105e21ae" providerId="ADAL" clId="{3D09B575-C658-AA4C-B8E6-87B0E70697C0}" dt="2026-05-18T04:36:16.036" v="590" actId="478"/>
          <ac:spMkLst>
            <pc:docMk/>
            <pc:sldMk cId="1645025827" sldId="279"/>
            <ac:spMk id="12" creationId="{8E2360EC-C261-490E-6094-B158C312E6C1}"/>
          </ac:spMkLst>
        </pc:spChg>
        <pc:spChg chg="del mod">
          <ac:chgData name="Voinov, Alexander" userId="799ac1d1-e1f2-45c1-a2bd-e233105e21ae" providerId="ADAL" clId="{3D09B575-C658-AA4C-B8E6-87B0E70697C0}" dt="2026-05-18T04:37:29.620" v="602" actId="478"/>
          <ac:spMkLst>
            <pc:docMk/>
            <pc:sldMk cId="1645025827" sldId="279"/>
            <ac:spMk id="14" creationId="{708F46B7-B500-6A48-BC3B-E80C5AFEAFE7}"/>
          </ac:spMkLst>
        </pc:spChg>
      </pc:sldChg>
      <pc:sldChg chg="addSp delSp modSp add mod setBg">
        <pc:chgData name="Voinov, Alexander" userId="799ac1d1-e1f2-45c1-a2bd-e233105e21ae" providerId="ADAL" clId="{3D09B575-C658-AA4C-B8E6-87B0E70697C0}" dt="2026-05-18T18:36:26.955" v="978" actId="1076"/>
        <pc:sldMkLst>
          <pc:docMk/>
          <pc:sldMk cId="415587825" sldId="280"/>
        </pc:sldMkLst>
        <pc:spChg chg="add mod">
          <ac:chgData name="Voinov, Alexander" userId="799ac1d1-e1f2-45c1-a2bd-e233105e21ae" providerId="ADAL" clId="{3D09B575-C658-AA4C-B8E6-87B0E70697C0}" dt="2026-05-18T18:36:26.955" v="978" actId="1076"/>
          <ac:spMkLst>
            <pc:docMk/>
            <pc:sldMk cId="415587825" sldId="280"/>
            <ac:spMk id="5" creationId="{4F0C6062-48B4-376B-24E9-AFA5487DD15C}"/>
          </ac:spMkLst>
        </pc:spChg>
        <pc:spChg chg="del">
          <ac:chgData name="Voinov, Alexander" userId="799ac1d1-e1f2-45c1-a2bd-e233105e21ae" providerId="ADAL" clId="{3D09B575-C658-AA4C-B8E6-87B0E70697C0}" dt="2026-05-18T03:20:37.831" v="98" actId="478"/>
          <ac:spMkLst>
            <pc:docMk/>
            <pc:sldMk cId="415587825" sldId="280"/>
            <ac:spMk id="6" creationId="{CF5F60DC-45DF-CD56-B08D-939047283D51}"/>
          </ac:spMkLst>
        </pc:spChg>
        <pc:spChg chg="del">
          <ac:chgData name="Voinov, Alexander" userId="799ac1d1-e1f2-45c1-a2bd-e233105e21ae" providerId="ADAL" clId="{3D09B575-C658-AA4C-B8E6-87B0E70697C0}" dt="2026-05-18T03:20:39.578" v="99" actId="478"/>
          <ac:spMkLst>
            <pc:docMk/>
            <pc:sldMk cId="415587825" sldId="280"/>
            <ac:spMk id="7" creationId="{D77EDC76-AF40-56AA-82C5-8659FFE98BE9}"/>
          </ac:spMkLst>
        </pc:spChg>
        <pc:spChg chg="mod">
          <ac:chgData name="Voinov, Alexander" userId="799ac1d1-e1f2-45c1-a2bd-e233105e21ae" providerId="ADAL" clId="{3D09B575-C658-AA4C-B8E6-87B0E70697C0}" dt="2026-05-18T17:34:56.335" v="763" actId="1076"/>
          <ac:spMkLst>
            <pc:docMk/>
            <pc:sldMk cId="415587825" sldId="280"/>
            <ac:spMk id="9" creationId="{91631F15-CF3F-4A3F-850F-CFC939D4B690}"/>
          </ac:spMkLst>
        </pc:spChg>
        <pc:spChg chg="del">
          <ac:chgData name="Voinov, Alexander" userId="799ac1d1-e1f2-45c1-a2bd-e233105e21ae" providerId="ADAL" clId="{3D09B575-C658-AA4C-B8E6-87B0E70697C0}" dt="2026-05-18T03:22:41.901" v="253" actId="478"/>
          <ac:spMkLst>
            <pc:docMk/>
            <pc:sldMk cId="415587825" sldId="280"/>
            <ac:spMk id="10" creationId="{BD73CAA5-24E4-37EF-2E2C-FDCE37B2FBA4}"/>
          </ac:spMkLst>
        </pc:spChg>
        <pc:spChg chg="mod">
          <ac:chgData name="Voinov, Alexander" userId="799ac1d1-e1f2-45c1-a2bd-e233105e21ae" providerId="ADAL" clId="{3D09B575-C658-AA4C-B8E6-87B0E70697C0}" dt="2026-05-18T18:36:07.132" v="976" actId="1076"/>
          <ac:spMkLst>
            <pc:docMk/>
            <pc:sldMk cId="415587825" sldId="280"/>
            <ac:spMk id="11" creationId="{B5CF4A25-4CB6-9F27-2B7D-F75715EDB622}"/>
          </ac:spMkLst>
        </pc:spChg>
        <pc:spChg chg="mod">
          <ac:chgData name="Voinov, Alexander" userId="799ac1d1-e1f2-45c1-a2bd-e233105e21ae" providerId="ADAL" clId="{3D09B575-C658-AA4C-B8E6-87B0E70697C0}" dt="2026-05-18T03:22:22.224" v="252" actId="58"/>
          <ac:spMkLst>
            <pc:docMk/>
            <pc:sldMk cId="415587825" sldId="280"/>
            <ac:spMk id="30" creationId="{0F46011A-4F2E-7513-D688-38981987AD04}"/>
          </ac:spMkLst>
        </pc:spChg>
        <pc:spChg chg="del">
          <ac:chgData name="Voinov, Alexander" userId="799ac1d1-e1f2-45c1-a2bd-e233105e21ae" providerId="ADAL" clId="{3D09B575-C658-AA4C-B8E6-87B0E70697C0}" dt="2026-05-18T03:20:36.222" v="97" actId="478"/>
          <ac:spMkLst>
            <pc:docMk/>
            <pc:sldMk cId="415587825" sldId="280"/>
            <ac:spMk id="34" creationId="{D4DABC57-320D-B9B3-3B5E-C4529D5BDB2C}"/>
          </ac:spMkLst>
        </pc:spChg>
        <pc:spChg chg="del">
          <ac:chgData name="Voinov, Alexander" userId="799ac1d1-e1f2-45c1-a2bd-e233105e21ae" providerId="ADAL" clId="{3D09B575-C658-AA4C-B8E6-87B0E70697C0}" dt="2026-05-18T03:20:34.694" v="96" actId="478"/>
          <ac:spMkLst>
            <pc:docMk/>
            <pc:sldMk cId="415587825" sldId="280"/>
            <ac:spMk id="36" creationId="{D16AA00A-F167-EFC8-B944-03000E026061}"/>
          </ac:spMkLst>
        </pc:spChg>
        <pc:spChg chg="del">
          <ac:chgData name="Voinov, Alexander" userId="799ac1d1-e1f2-45c1-a2bd-e233105e21ae" providerId="ADAL" clId="{3D09B575-C658-AA4C-B8E6-87B0E70697C0}" dt="2026-05-18T03:20:32.773" v="95" actId="478"/>
          <ac:spMkLst>
            <pc:docMk/>
            <pc:sldMk cId="415587825" sldId="280"/>
            <ac:spMk id="50" creationId="{75169ED6-E068-1867-698F-747A0DA8AFEF}"/>
          </ac:spMkLst>
        </pc:spChg>
      </pc:sldChg>
      <pc:sldChg chg="add del setBg">
        <pc:chgData name="Voinov, Alexander" userId="799ac1d1-e1f2-45c1-a2bd-e233105e21ae" providerId="ADAL" clId="{3D09B575-C658-AA4C-B8E6-87B0E70697C0}" dt="2026-05-18T18:43:00.617" v="979" actId="2696"/>
        <pc:sldMkLst>
          <pc:docMk/>
          <pc:sldMk cId="1516347767" sldId="334"/>
        </pc:sldMkLst>
      </pc:sldChg>
    </pc:docChg>
  </pc:docChgLst>
  <pc:docChgLst>
    <pc:chgData name="Voinov, Alexander" userId="799ac1d1-e1f2-45c1-a2bd-e233105e21ae" providerId="ADAL" clId="{5BFA7701-25A5-4ADD-BC93-163267FF2375}"/>
    <pc:docChg chg="undo custSel addSld delSld modSld sldOrd modMainMaster">
      <pc:chgData name="Voinov, Alexander" userId="799ac1d1-e1f2-45c1-a2bd-e233105e21ae" providerId="ADAL" clId="{5BFA7701-25A5-4ADD-BC93-163267FF2375}" dt="2026-05-15T20:45:15.130" v="3566" actId="1076"/>
      <pc:docMkLst>
        <pc:docMk/>
      </pc:docMkLst>
      <pc:sldChg chg="addSp delSp modSp mod setBg modClrScheme chgLayout">
        <pc:chgData name="Voinov, Alexander" userId="799ac1d1-e1f2-45c1-a2bd-e233105e21ae" providerId="ADAL" clId="{5BFA7701-25A5-4ADD-BC93-163267FF2375}" dt="2026-05-13T21:39:38.397" v="3108" actId="122"/>
        <pc:sldMkLst>
          <pc:docMk/>
          <pc:sldMk cId="1313175551" sldId="256"/>
        </pc:sldMkLst>
        <pc:spChg chg="mod">
          <ac:chgData name="Voinov, Alexander" userId="799ac1d1-e1f2-45c1-a2bd-e233105e21ae" providerId="ADAL" clId="{5BFA7701-25A5-4ADD-BC93-163267FF2375}" dt="2026-05-13T21:39:38.397" v="3108" actId="122"/>
          <ac:spMkLst>
            <pc:docMk/>
            <pc:sldMk cId="1313175551" sldId="256"/>
            <ac:spMk id="5" creationId="{AEA4C36E-E5EA-44B7-A3D5-57FFCB935079}"/>
          </ac:spMkLst>
        </pc:spChg>
        <pc:spChg chg="add mod">
          <ac:chgData name="Voinov, Alexander" userId="799ac1d1-e1f2-45c1-a2bd-e233105e21ae" providerId="ADAL" clId="{5BFA7701-25A5-4ADD-BC93-163267FF2375}" dt="2026-05-13T21:19:50.117" v="2592" actId="207"/>
          <ac:spMkLst>
            <pc:docMk/>
            <pc:sldMk cId="1313175551" sldId="256"/>
            <ac:spMk id="15" creationId="{99F028A8-9B49-8F08-53B2-4C4EBA4AEE61}"/>
          </ac:spMkLst>
        </pc:spChg>
      </pc:sldChg>
      <pc:sldChg chg="addSp delSp modSp mod setBg">
        <pc:chgData name="Voinov, Alexander" userId="799ac1d1-e1f2-45c1-a2bd-e233105e21ae" providerId="ADAL" clId="{5BFA7701-25A5-4ADD-BC93-163267FF2375}" dt="2026-05-14T18:46:55.172" v="3116" actId="14100"/>
        <pc:sldMkLst>
          <pc:docMk/>
          <pc:sldMk cId="1375133353" sldId="258"/>
        </pc:sldMkLst>
        <pc:spChg chg="add mod">
          <ac:chgData name="Voinov, Alexander" userId="799ac1d1-e1f2-45c1-a2bd-e233105e21ae" providerId="ADAL" clId="{5BFA7701-25A5-4ADD-BC93-163267FF2375}" dt="2026-05-13T21:20:04.671" v="2594"/>
          <ac:spMkLst>
            <pc:docMk/>
            <pc:sldMk cId="1375133353" sldId="258"/>
            <ac:spMk id="6" creationId="{DE3599D4-E912-35F9-C73D-FEB550AE7A86}"/>
          </ac:spMkLst>
        </pc:spChg>
        <pc:spChg chg="mod">
          <ac:chgData name="Voinov, Alexander" userId="799ac1d1-e1f2-45c1-a2bd-e233105e21ae" providerId="ADAL" clId="{5BFA7701-25A5-4ADD-BC93-163267FF2375}" dt="2026-05-14T18:46:39.374" v="3112" actId="14100"/>
          <ac:spMkLst>
            <pc:docMk/>
            <pc:sldMk cId="1375133353" sldId="258"/>
            <ac:spMk id="20" creationId="{59EE5CBD-A6A8-4CF8-8AEB-2FC03A62928A}"/>
          </ac:spMkLst>
        </pc:spChg>
        <pc:spChg chg="mod">
          <ac:chgData name="Voinov, Alexander" userId="799ac1d1-e1f2-45c1-a2bd-e233105e21ae" providerId="ADAL" clId="{5BFA7701-25A5-4ADD-BC93-163267FF2375}" dt="2026-05-13T20:45:29.893" v="2055" actId="1076"/>
          <ac:spMkLst>
            <pc:docMk/>
            <pc:sldMk cId="1375133353" sldId="258"/>
            <ac:spMk id="23" creationId="{1AC2E0E5-9719-486A-8E52-53A2C7362778}"/>
          </ac:spMkLst>
        </pc:spChg>
        <pc:spChg chg="mod">
          <ac:chgData name="Voinov, Alexander" userId="799ac1d1-e1f2-45c1-a2bd-e233105e21ae" providerId="ADAL" clId="{5BFA7701-25A5-4ADD-BC93-163267FF2375}" dt="2026-05-14T18:46:55.172" v="3116" actId="14100"/>
          <ac:spMkLst>
            <pc:docMk/>
            <pc:sldMk cId="1375133353" sldId="258"/>
            <ac:spMk id="24" creationId="{6238B279-D9BA-42E9-A347-8D831D2CDDE0}"/>
          </ac:spMkLst>
        </pc:spChg>
      </pc:sldChg>
      <pc:sldChg chg="addSp delSp modSp mod setBg">
        <pc:chgData name="Voinov, Alexander" userId="799ac1d1-e1f2-45c1-a2bd-e233105e21ae" providerId="ADAL" clId="{5BFA7701-25A5-4ADD-BC93-163267FF2375}" dt="2026-05-15T18:27:25.496" v="3422" actId="20577"/>
        <pc:sldMkLst>
          <pc:docMk/>
          <pc:sldMk cId="754580844" sldId="259"/>
        </pc:sldMkLst>
        <pc:spChg chg="mod">
          <ac:chgData name="Voinov, Alexander" userId="799ac1d1-e1f2-45c1-a2bd-e233105e21ae" providerId="ADAL" clId="{5BFA7701-25A5-4ADD-BC93-163267FF2375}" dt="2026-05-11T17:59:26.568" v="93" actId="20577"/>
          <ac:spMkLst>
            <pc:docMk/>
            <pc:sldMk cId="754580844" sldId="259"/>
            <ac:spMk id="4" creationId="{83176893-4486-4EC7-8979-F8DC20D352F1}"/>
          </ac:spMkLst>
        </pc:spChg>
        <pc:spChg chg="add mod">
          <ac:chgData name="Voinov, Alexander" userId="799ac1d1-e1f2-45c1-a2bd-e233105e21ae" providerId="ADAL" clId="{5BFA7701-25A5-4ADD-BC93-163267FF2375}" dt="2026-05-12T19:20:00.179" v="926" actId="255"/>
          <ac:spMkLst>
            <pc:docMk/>
            <pc:sldMk cId="754580844" sldId="259"/>
            <ac:spMk id="6" creationId="{CF5F60DC-45DF-CD56-B08D-939047283D51}"/>
          </ac:spMkLst>
        </pc:spChg>
        <pc:spChg chg="add mod">
          <ac:chgData name="Voinov, Alexander" userId="799ac1d1-e1f2-45c1-a2bd-e233105e21ae" providerId="ADAL" clId="{5BFA7701-25A5-4ADD-BC93-163267FF2375}" dt="2026-05-15T18:19:10.535" v="3402" actId="1076"/>
          <ac:spMkLst>
            <pc:docMk/>
            <pc:sldMk cId="754580844" sldId="259"/>
            <ac:spMk id="7" creationId="{D77EDC76-AF40-56AA-82C5-8659FFE98BE9}"/>
          </ac:spMkLst>
        </pc:spChg>
        <pc:spChg chg="add mod">
          <ac:chgData name="Voinov, Alexander" userId="799ac1d1-e1f2-45c1-a2bd-e233105e21ae" providerId="ADAL" clId="{5BFA7701-25A5-4ADD-BC93-163267FF2375}" dt="2026-05-13T21:26:49.362" v="2734" actId="1076"/>
          <ac:spMkLst>
            <pc:docMk/>
            <pc:sldMk cId="754580844" sldId="259"/>
            <ac:spMk id="9" creationId="{91631F15-CF3F-4A3F-850F-CFC939D4B690}"/>
          </ac:spMkLst>
        </pc:spChg>
        <pc:spChg chg="add mod">
          <ac:chgData name="Voinov, Alexander" userId="799ac1d1-e1f2-45c1-a2bd-e233105e21ae" providerId="ADAL" clId="{5BFA7701-25A5-4ADD-BC93-163267FF2375}" dt="2026-05-15T18:04:37.672" v="3395" actId="1076"/>
          <ac:spMkLst>
            <pc:docMk/>
            <pc:sldMk cId="754580844" sldId="259"/>
            <ac:spMk id="10" creationId="{BD73CAA5-24E4-37EF-2E2C-FDCE37B2FBA4}"/>
          </ac:spMkLst>
        </pc:spChg>
        <pc:spChg chg="add mod">
          <ac:chgData name="Voinov, Alexander" userId="799ac1d1-e1f2-45c1-a2bd-e233105e21ae" providerId="ADAL" clId="{5BFA7701-25A5-4ADD-BC93-163267FF2375}" dt="2026-05-15T18:04:44.051" v="3396" actId="1076"/>
          <ac:spMkLst>
            <pc:docMk/>
            <pc:sldMk cId="754580844" sldId="259"/>
            <ac:spMk id="11" creationId="{B5CF4A25-4CB6-9F27-2B7D-F75715EDB622}"/>
          </ac:spMkLst>
        </pc:spChg>
        <pc:spChg chg="add mod">
          <ac:chgData name="Voinov, Alexander" userId="799ac1d1-e1f2-45c1-a2bd-e233105e21ae" providerId="ADAL" clId="{5BFA7701-25A5-4ADD-BC93-163267FF2375}" dt="2026-05-13T21:20:13.133" v="2596"/>
          <ac:spMkLst>
            <pc:docMk/>
            <pc:sldMk cId="754580844" sldId="259"/>
            <ac:spMk id="12" creationId="{E8A535D1-B397-0624-C735-3F3FC1F3BB85}"/>
          </ac:spMkLst>
        </pc:spChg>
        <pc:spChg chg="mod">
          <ac:chgData name="Voinov, Alexander" userId="799ac1d1-e1f2-45c1-a2bd-e233105e21ae" providerId="ADAL" clId="{5BFA7701-25A5-4ADD-BC93-163267FF2375}" dt="2026-05-15T18:27:25.496" v="3422" actId="20577"/>
          <ac:spMkLst>
            <pc:docMk/>
            <pc:sldMk cId="754580844" sldId="259"/>
            <ac:spMk id="30" creationId="{0F46011A-4F2E-7513-D688-38981987AD04}"/>
          </ac:spMkLst>
        </pc:spChg>
        <pc:spChg chg="mod">
          <ac:chgData name="Voinov, Alexander" userId="799ac1d1-e1f2-45c1-a2bd-e233105e21ae" providerId="ADAL" clId="{5BFA7701-25A5-4ADD-BC93-163267FF2375}" dt="2026-05-15T18:19:07.682" v="3401" actId="1076"/>
          <ac:spMkLst>
            <pc:docMk/>
            <pc:sldMk cId="754580844" sldId="259"/>
            <ac:spMk id="34" creationId="{D4DABC57-320D-B9B3-3B5E-C4529D5BDB2C}"/>
          </ac:spMkLst>
        </pc:spChg>
      </pc:sldChg>
      <pc:sldChg chg="addSp delSp modSp add mod ord setBg">
        <pc:chgData name="Voinov, Alexander" userId="799ac1d1-e1f2-45c1-a2bd-e233105e21ae" providerId="ADAL" clId="{5BFA7701-25A5-4ADD-BC93-163267FF2375}" dt="2026-05-13T21:20:43.957" v="2603" actId="478"/>
        <pc:sldMkLst>
          <pc:docMk/>
          <pc:sldMk cId="1877293604" sldId="260"/>
        </pc:sldMkLst>
        <pc:spChg chg="mod">
          <ac:chgData name="Voinov, Alexander" userId="799ac1d1-e1f2-45c1-a2bd-e233105e21ae" providerId="ADAL" clId="{5BFA7701-25A5-4ADD-BC93-163267FF2375}" dt="2026-05-13T20:20:11.392" v="1890" actId="1076"/>
          <ac:spMkLst>
            <pc:docMk/>
            <pc:sldMk cId="1877293604" sldId="260"/>
            <ac:spMk id="4" creationId="{EC692274-CEB0-4F73-B369-FFDBF4738E19}"/>
          </ac:spMkLst>
        </pc:spChg>
        <pc:spChg chg="add mod">
          <ac:chgData name="Voinov, Alexander" userId="799ac1d1-e1f2-45c1-a2bd-e233105e21ae" providerId="ADAL" clId="{5BFA7701-25A5-4ADD-BC93-163267FF2375}" dt="2026-05-11T16:17:04.021" v="43" actId="1076"/>
          <ac:spMkLst>
            <pc:docMk/>
            <pc:sldMk cId="1877293604" sldId="260"/>
            <ac:spMk id="27" creationId="{C9F029D3-FB6C-3BE7-74BB-46F46A0B9041}"/>
          </ac:spMkLst>
        </pc:spChg>
        <pc:spChg chg="add mod">
          <ac:chgData name="Voinov, Alexander" userId="799ac1d1-e1f2-45c1-a2bd-e233105e21ae" providerId="ADAL" clId="{5BFA7701-25A5-4ADD-BC93-163267FF2375}" dt="2026-05-13T21:20:40.245" v="2602"/>
          <ac:spMkLst>
            <pc:docMk/>
            <pc:sldMk cId="1877293604" sldId="260"/>
            <ac:spMk id="28" creationId="{849A5548-5A61-52CD-4D20-A697C090A485}"/>
          </ac:spMkLst>
        </pc:spChg>
        <pc:picChg chg="mod">
          <ac:chgData name="Voinov, Alexander" userId="799ac1d1-e1f2-45c1-a2bd-e233105e21ae" providerId="ADAL" clId="{5BFA7701-25A5-4ADD-BC93-163267FF2375}" dt="2026-05-11T15:00:42.454" v="2" actId="1076"/>
          <ac:picMkLst>
            <pc:docMk/>
            <pc:sldMk cId="1877293604" sldId="260"/>
            <ac:picMk id="9" creationId="{00000000-0000-0000-0000-000000000000}"/>
          </ac:picMkLst>
        </pc:picChg>
      </pc:sldChg>
      <pc:sldChg chg="addSp delSp modSp add mod setBg">
        <pc:chgData name="Voinov, Alexander" userId="799ac1d1-e1f2-45c1-a2bd-e233105e21ae" providerId="ADAL" clId="{5BFA7701-25A5-4ADD-BC93-163267FF2375}" dt="2026-05-15T18:28:43.510" v="3423" actId="1076"/>
        <pc:sldMkLst>
          <pc:docMk/>
          <pc:sldMk cId="2088735702" sldId="261"/>
        </pc:sldMkLst>
        <pc:spChg chg="mod">
          <ac:chgData name="Voinov, Alexander" userId="799ac1d1-e1f2-45c1-a2bd-e233105e21ae" providerId="ADAL" clId="{5BFA7701-25A5-4ADD-BC93-163267FF2375}" dt="2026-05-13T20:19:29.675" v="1888" actId="1076"/>
          <ac:spMkLst>
            <pc:docMk/>
            <pc:sldMk cId="2088735702" sldId="261"/>
            <ac:spMk id="4" creationId="{09EA2AFE-12C2-6998-D8C4-45E6F1298D85}"/>
          </ac:spMkLst>
        </pc:spChg>
        <pc:spChg chg="add mod">
          <ac:chgData name="Voinov, Alexander" userId="799ac1d1-e1f2-45c1-a2bd-e233105e21ae" providerId="ADAL" clId="{5BFA7701-25A5-4ADD-BC93-163267FF2375}" dt="2026-05-15T18:28:43.510" v="3423" actId="1076"/>
          <ac:spMkLst>
            <pc:docMk/>
            <pc:sldMk cId="2088735702" sldId="261"/>
            <ac:spMk id="6" creationId="{DFC63B6D-BF86-DAE5-912F-7E561428FDE6}"/>
          </ac:spMkLst>
        </pc:spChg>
        <pc:spChg chg="add mod">
          <ac:chgData name="Voinov, Alexander" userId="799ac1d1-e1f2-45c1-a2bd-e233105e21ae" providerId="ADAL" clId="{5BFA7701-25A5-4ADD-BC93-163267FF2375}" dt="2026-05-11T16:17:13.085" v="46" actId="14100"/>
          <ac:spMkLst>
            <pc:docMk/>
            <pc:sldMk cId="2088735702" sldId="261"/>
            <ac:spMk id="27" creationId="{9D44CE94-EB40-91F4-4B74-DE80BBD0F69E}"/>
          </ac:spMkLst>
        </pc:spChg>
        <pc:spChg chg="add mod">
          <ac:chgData name="Voinov, Alexander" userId="799ac1d1-e1f2-45c1-a2bd-e233105e21ae" providerId="ADAL" clId="{5BFA7701-25A5-4ADD-BC93-163267FF2375}" dt="2026-05-11T17:00:01.916" v="52" actId="1076"/>
          <ac:spMkLst>
            <pc:docMk/>
            <pc:sldMk cId="2088735702" sldId="261"/>
            <ac:spMk id="31" creationId="{79991EC9-FE7B-E532-E6BA-2B22D36CF4FE}"/>
          </ac:spMkLst>
        </pc:spChg>
        <pc:spChg chg="add mod">
          <ac:chgData name="Voinov, Alexander" userId="799ac1d1-e1f2-45c1-a2bd-e233105e21ae" providerId="ADAL" clId="{5BFA7701-25A5-4ADD-BC93-163267FF2375}" dt="2026-05-11T17:00:01.916" v="52" actId="1076"/>
          <ac:spMkLst>
            <pc:docMk/>
            <pc:sldMk cId="2088735702" sldId="261"/>
            <ac:spMk id="32" creationId="{A544EB34-FE44-AA5C-C563-17449D6F0327}"/>
          </ac:spMkLst>
        </pc:spChg>
        <pc:spChg chg="add mod">
          <ac:chgData name="Voinov, Alexander" userId="799ac1d1-e1f2-45c1-a2bd-e233105e21ae" providerId="ADAL" clId="{5BFA7701-25A5-4ADD-BC93-163267FF2375}" dt="2026-05-11T17:00:01.916" v="52" actId="1076"/>
          <ac:spMkLst>
            <pc:docMk/>
            <pc:sldMk cId="2088735702" sldId="261"/>
            <ac:spMk id="34" creationId="{3F4B950F-DDB7-B955-480E-10C91A4C12DF}"/>
          </ac:spMkLst>
        </pc:spChg>
        <pc:spChg chg="mod">
          <ac:chgData name="Voinov, Alexander" userId="799ac1d1-e1f2-45c1-a2bd-e233105e21ae" providerId="ADAL" clId="{5BFA7701-25A5-4ADD-BC93-163267FF2375}" dt="2026-05-11T17:00:19.931" v="54" actId="207"/>
          <ac:spMkLst>
            <pc:docMk/>
            <pc:sldMk cId="2088735702" sldId="261"/>
            <ac:spMk id="40" creationId="{92824E09-05BE-B4BA-741F-BD67A26CBB65}"/>
          </ac:spMkLst>
        </pc:spChg>
        <pc:spChg chg="add mod">
          <ac:chgData name="Voinov, Alexander" userId="799ac1d1-e1f2-45c1-a2bd-e233105e21ae" providerId="ADAL" clId="{5BFA7701-25A5-4ADD-BC93-163267FF2375}" dt="2026-05-11T17:00:01.916" v="52" actId="1076"/>
          <ac:spMkLst>
            <pc:docMk/>
            <pc:sldMk cId="2088735702" sldId="261"/>
            <ac:spMk id="48" creationId="{5913A203-D968-D547-F7CA-1180536BAD4E}"/>
          </ac:spMkLst>
        </pc:spChg>
        <pc:spChg chg="add mod">
          <ac:chgData name="Voinov, Alexander" userId="799ac1d1-e1f2-45c1-a2bd-e233105e21ae" providerId="ADAL" clId="{5BFA7701-25A5-4ADD-BC93-163267FF2375}" dt="2026-05-11T17:00:01.916" v="52" actId="1076"/>
          <ac:spMkLst>
            <pc:docMk/>
            <pc:sldMk cId="2088735702" sldId="261"/>
            <ac:spMk id="49" creationId="{E9672F21-F002-2FEC-A65A-FCFBAF4B8FFE}"/>
          </ac:spMkLst>
        </pc:spChg>
        <pc:spChg chg="add mod">
          <ac:chgData name="Voinov, Alexander" userId="799ac1d1-e1f2-45c1-a2bd-e233105e21ae" providerId="ADAL" clId="{5BFA7701-25A5-4ADD-BC93-163267FF2375}" dt="2026-05-11T17:00:01.916" v="52" actId="1076"/>
          <ac:spMkLst>
            <pc:docMk/>
            <pc:sldMk cId="2088735702" sldId="261"/>
            <ac:spMk id="52" creationId="{032CBDA6-A948-971E-136F-8408610181F0}"/>
          </ac:spMkLst>
        </pc:spChg>
        <pc:spChg chg="add mod">
          <ac:chgData name="Voinov, Alexander" userId="799ac1d1-e1f2-45c1-a2bd-e233105e21ae" providerId="ADAL" clId="{5BFA7701-25A5-4ADD-BC93-163267FF2375}" dt="2026-05-11T17:00:01.916" v="52" actId="1076"/>
          <ac:spMkLst>
            <pc:docMk/>
            <pc:sldMk cId="2088735702" sldId="261"/>
            <ac:spMk id="53" creationId="{27F0B091-E31E-5AE5-5F33-FFDA05F1F631}"/>
          </ac:spMkLst>
        </pc:spChg>
        <pc:spChg chg="add mod">
          <ac:chgData name="Voinov, Alexander" userId="799ac1d1-e1f2-45c1-a2bd-e233105e21ae" providerId="ADAL" clId="{5BFA7701-25A5-4ADD-BC93-163267FF2375}" dt="2026-05-11T17:00:01.916" v="52" actId="1076"/>
          <ac:spMkLst>
            <pc:docMk/>
            <pc:sldMk cId="2088735702" sldId="261"/>
            <ac:spMk id="54" creationId="{F41EB8B5-4F27-AEF2-ECEE-850DE475BD55}"/>
          </ac:spMkLst>
        </pc:spChg>
        <pc:spChg chg="add mod">
          <ac:chgData name="Voinov, Alexander" userId="799ac1d1-e1f2-45c1-a2bd-e233105e21ae" providerId="ADAL" clId="{5BFA7701-25A5-4ADD-BC93-163267FF2375}" dt="2026-05-11T17:00:01.916" v="52" actId="1076"/>
          <ac:spMkLst>
            <pc:docMk/>
            <pc:sldMk cId="2088735702" sldId="261"/>
            <ac:spMk id="55" creationId="{A90064A9-FD5B-EF75-4BDB-C1707CAE5289}"/>
          </ac:spMkLst>
        </pc:spChg>
        <pc:spChg chg="add mod">
          <ac:chgData name="Voinov, Alexander" userId="799ac1d1-e1f2-45c1-a2bd-e233105e21ae" providerId="ADAL" clId="{5BFA7701-25A5-4ADD-BC93-163267FF2375}" dt="2026-05-11T17:00:01.916" v="52" actId="1076"/>
          <ac:spMkLst>
            <pc:docMk/>
            <pc:sldMk cId="2088735702" sldId="261"/>
            <ac:spMk id="56" creationId="{6C933C64-3794-DAAF-204F-3A8B22E6BFCA}"/>
          </ac:spMkLst>
        </pc:spChg>
        <pc:spChg chg="add mod">
          <ac:chgData name="Voinov, Alexander" userId="799ac1d1-e1f2-45c1-a2bd-e233105e21ae" providerId="ADAL" clId="{5BFA7701-25A5-4ADD-BC93-163267FF2375}" dt="2026-05-11T21:18:43.378" v="102" actId="1076"/>
          <ac:spMkLst>
            <pc:docMk/>
            <pc:sldMk cId="2088735702" sldId="261"/>
            <ac:spMk id="60" creationId="{FE6EEDC2-DA9D-4BAE-8CB0-E49380F73D06}"/>
          </ac:spMkLst>
        </pc:spChg>
        <pc:spChg chg="add mod">
          <ac:chgData name="Voinov, Alexander" userId="799ac1d1-e1f2-45c1-a2bd-e233105e21ae" providerId="ADAL" clId="{5BFA7701-25A5-4ADD-BC93-163267FF2375}" dt="2026-05-11T21:22:22.319" v="185" actId="1076"/>
          <ac:spMkLst>
            <pc:docMk/>
            <pc:sldMk cId="2088735702" sldId="261"/>
            <ac:spMk id="61" creationId="{F3BC7BB4-559E-4C5E-24FB-442D84479AC2}"/>
          </ac:spMkLst>
        </pc:spChg>
        <pc:spChg chg="add mod">
          <ac:chgData name="Voinov, Alexander" userId="799ac1d1-e1f2-45c1-a2bd-e233105e21ae" providerId="ADAL" clId="{5BFA7701-25A5-4ADD-BC93-163267FF2375}" dt="2026-05-13T21:20:26.491" v="2599" actId="1076"/>
          <ac:spMkLst>
            <pc:docMk/>
            <pc:sldMk cId="2088735702" sldId="261"/>
            <ac:spMk id="62" creationId="{B89722E1-6084-C254-A86B-F30F70D761A9}"/>
          </ac:spMkLst>
        </pc:spChg>
        <pc:spChg chg="add mod">
          <ac:chgData name="Voinov, Alexander" userId="799ac1d1-e1f2-45c1-a2bd-e233105e21ae" providerId="ADAL" clId="{5BFA7701-25A5-4ADD-BC93-163267FF2375}" dt="2026-05-13T21:20:20.756" v="2598"/>
          <ac:spMkLst>
            <pc:docMk/>
            <pc:sldMk cId="2088735702" sldId="261"/>
            <ac:spMk id="63" creationId="{155493AE-2F68-3DB5-ADD4-6A280B2A9728}"/>
          </ac:spMkLst>
        </pc:spChg>
        <pc:graphicFrameChg chg="mod">
          <ac:chgData name="Voinov, Alexander" userId="799ac1d1-e1f2-45c1-a2bd-e233105e21ae" providerId="ADAL" clId="{5BFA7701-25A5-4ADD-BC93-163267FF2375}" dt="2026-05-11T21:19:01.676" v="106" actId="1076"/>
          <ac:graphicFrameMkLst>
            <pc:docMk/>
            <pc:sldMk cId="2088735702" sldId="261"/>
            <ac:graphicFrameMk id="57" creationId="{FB73E33C-D8C1-07E5-36C6-FC403E497296}"/>
          </ac:graphicFrameMkLst>
        </pc:graphicFrameChg>
        <pc:picChg chg="mod">
          <ac:chgData name="Voinov, Alexander" userId="799ac1d1-e1f2-45c1-a2bd-e233105e21ae" providerId="ADAL" clId="{5BFA7701-25A5-4ADD-BC93-163267FF2375}" dt="2026-05-11T21:18:53.681" v="105" actId="1076"/>
          <ac:picMkLst>
            <pc:docMk/>
            <pc:sldMk cId="2088735702" sldId="261"/>
            <ac:picMk id="58" creationId="{18549F32-7701-DA70-C785-64E812CAC809}"/>
          </ac:picMkLst>
        </pc:picChg>
      </pc:sldChg>
      <pc:sldChg chg="addSp delSp modSp add mod setBg">
        <pc:chgData name="Voinov, Alexander" userId="799ac1d1-e1f2-45c1-a2bd-e233105e21ae" providerId="ADAL" clId="{5BFA7701-25A5-4ADD-BC93-163267FF2375}" dt="2026-05-14T20:02:00.648" v="3154" actId="1076"/>
        <pc:sldMkLst>
          <pc:docMk/>
          <pc:sldMk cId="1950662001" sldId="262"/>
        </pc:sldMkLst>
        <pc:spChg chg="mod">
          <ac:chgData name="Voinov, Alexander" userId="799ac1d1-e1f2-45c1-a2bd-e233105e21ae" providerId="ADAL" clId="{5BFA7701-25A5-4ADD-BC93-163267FF2375}" dt="2026-05-13T20:21:33.789" v="1938" actId="255"/>
          <ac:spMkLst>
            <pc:docMk/>
            <pc:sldMk cId="1950662001" sldId="262"/>
            <ac:spMk id="4" creationId="{F5798F78-7ECF-5782-8973-A1438A76EBB0}"/>
          </ac:spMkLst>
        </pc:spChg>
        <pc:spChg chg="add mod">
          <ac:chgData name="Voinov, Alexander" userId="799ac1d1-e1f2-45c1-a2bd-e233105e21ae" providerId="ADAL" clId="{5BFA7701-25A5-4ADD-BC93-163267FF2375}" dt="2026-05-13T21:27:19.478" v="2735" actId="113"/>
          <ac:spMkLst>
            <pc:docMk/>
            <pc:sldMk cId="1950662001" sldId="262"/>
            <ac:spMk id="5" creationId="{EAF7235F-033B-ABFF-35BF-AEFEA10AEB45}"/>
          </ac:spMkLst>
        </pc:spChg>
        <pc:spChg chg="add mod">
          <ac:chgData name="Voinov, Alexander" userId="799ac1d1-e1f2-45c1-a2bd-e233105e21ae" providerId="ADAL" clId="{5BFA7701-25A5-4ADD-BC93-163267FF2375}" dt="2026-05-14T20:01:57.320" v="3153" actId="1076"/>
          <ac:spMkLst>
            <pc:docMk/>
            <pc:sldMk cId="1950662001" sldId="262"/>
            <ac:spMk id="18" creationId="{BBB6E833-3404-52BD-0E4F-6407F10EB831}"/>
          </ac:spMkLst>
        </pc:spChg>
        <pc:spChg chg="add mod">
          <ac:chgData name="Voinov, Alexander" userId="799ac1d1-e1f2-45c1-a2bd-e233105e21ae" providerId="ADAL" clId="{5BFA7701-25A5-4ADD-BC93-163267FF2375}" dt="2026-05-14T20:02:00.648" v="3154" actId="1076"/>
          <ac:spMkLst>
            <pc:docMk/>
            <pc:sldMk cId="1950662001" sldId="262"/>
            <ac:spMk id="20" creationId="{76E9312C-5D5F-0D19-3015-15966B23DA13}"/>
          </ac:spMkLst>
        </pc:spChg>
        <pc:spChg chg="add mod">
          <ac:chgData name="Voinov, Alexander" userId="799ac1d1-e1f2-45c1-a2bd-e233105e21ae" providerId="ADAL" clId="{5BFA7701-25A5-4ADD-BC93-163267FF2375}" dt="2026-05-13T21:20:51.520" v="2605"/>
          <ac:spMkLst>
            <pc:docMk/>
            <pc:sldMk cId="1950662001" sldId="262"/>
            <ac:spMk id="21" creationId="{9D3C9BB4-D54C-81D0-417A-9A552967CF5E}"/>
          </ac:spMkLst>
        </pc:spChg>
        <pc:picChg chg="add del mod">
          <ac:chgData name="Voinov, Alexander" userId="799ac1d1-e1f2-45c1-a2bd-e233105e21ae" providerId="ADAL" clId="{5BFA7701-25A5-4ADD-BC93-163267FF2375}" dt="2026-05-14T19:28:40.077" v="3122" actId="478"/>
          <ac:picMkLst>
            <pc:docMk/>
            <pc:sldMk cId="1950662001" sldId="262"/>
            <ac:picMk id="7" creationId="{9F799692-DF2B-5134-E66E-93E3CFD36FF2}"/>
          </ac:picMkLst>
        </pc:picChg>
        <pc:picChg chg="add del mod">
          <ac:chgData name="Voinov, Alexander" userId="799ac1d1-e1f2-45c1-a2bd-e233105e21ae" providerId="ADAL" clId="{5BFA7701-25A5-4ADD-BC93-163267FF2375}" dt="2026-05-14T19:25:13.073" v="3117" actId="478"/>
          <ac:picMkLst>
            <pc:docMk/>
            <pc:sldMk cId="1950662001" sldId="262"/>
            <ac:picMk id="10" creationId="{CBE5EEA5-C891-5C3F-326B-F71E5D014E8C}"/>
          </ac:picMkLst>
        </pc:picChg>
        <pc:picChg chg="add mod">
          <ac:chgData name="Voinov, Alexander" userId="799ac1d1-e1f2-45c1-a2bd-e233105e21ae" providerId="ADAL" clId="{5BFA7701-25A5-4ADD-BC93-163267FF2375}" dt="2026-05-14T19:29:18.229" v="3133" actId="1076"/>
          <ac:picMkLst>
            <pc:docMk/>
            <pc:sldMk cId="1950662001" sldId="262"/>
            <ac:picMk id="11" creationId="{F3C30E55-DE30-0C45-3461-A14B089E7560}"/>
          </ac:picMkLst>
        </pc:picChg>
        <pc:picChg chg="add del mod">
          <ac:chgData name="Voinov, Alexander" userId="799ac1d1-e1f2-45c1-a2bd-e233105e21ae" providerId="ADAL" clId="{5BFA7701-25A5-4ADD-BC93-163267FF2375}" dt="2026-05-14T19:28:41.165" v="3123" actId="478"/>
          <ac:picMkLst>
            <pc:docMk/>
            <pc:sldMk cId="1950662001" sldId="262"/>
            <ac:picMk id="12" creationId="{1B9AD9C8-E78D-3187-B00E-F05ED7A26855}"/>
          </ac:picMkLst>
        </pc:picChg>
        <pc:picChg chg="add mod">
          <ac:chgData name="Voinov, Alexander" userId="799ac1d1-e1f2-45c1-a2bd-e233105e21ae" providerId="ADAL" clId="{5BFA7701-25A5-4ADD-BC93-163267FF2375}" dt="2026-05-14T19:29:20.509" v="3134" actId="1076"/>
          <ac:picMkLst>
            <pc:docMk/>
            <pc:sldMk cId="1950662001" sldId="262"/>
            <ac:picMk id="14" creationId="{754277F5-0706-96B1-651E-793000C8CE43}"/>
          </ac:picMkLst>
        </pc:picChg>
      </pc:sldChg>
      <pc:sldChg chg="addSp delSp modSp add mod setBg">
        <pc:chgData name="Voinov, Alexander" userId="799ac1d1-e1f2-45c1-a2bd-e233105e21ae" providerId="ADAL" clId="{5BFA7701-25A5-4ADD-BC93-163267FF2375}" dt="2026-05-14T21:48:26.971" v="3218" actId="1076"/>
        <pc:sldMkLst>
          <pc:docMk/>
          <pc:sldMk cId="3612692944" sldId="263"/>
        </pc:sldMkLst>
        <pc:spChg chg="add mod">
          <ac:chgData name="Voinov, Alexander" userId="799ac1d1-e1f2-45c1-a2bd-e233105e21ae" providerId="ADAL" clId="{5BFA7701-25A5-4ADD-BC93-163267FF2375}" dt="2026-05-13T20:23:40.161" v="1969"/>
          <ac:spMkLst>
            <pc:docMk/>
            <pc:sldMk cId="3612692944" sldId="263"/>
            <ac:spMk id="12" creationId="{0AD98552-4E4F-DB7A-4C85-4B300A628148}"/>
          </ac:spMkLst>
        </pc:spChg>
        <pc:spChg chg="add mod">
          <ac:chgData name="Voinov, Alexander" userId="799ac1d1-e1f2-45c1-a2bd-e233105e21ae" providerId="ADAL" clId="{5BFA7701-25A5-4ADD-BC93-163267FF2375}" dt="2026-05-13T21:21:47.946" v="2619"/>
          <ac:spMkLst>
            <pc:docMk/>
            <pc:sldMk cId="3612692944" sldId="263"/>
            <ac:spMk id="13" creationId="{96FA041B-567F-173D-03A6-A0F1B7133A6B}"/>
          </ac:spMkLst>
        </pc:spChg>
        <pc:spChg chg="mod">
          <ac:chgData name="Voinov, Alexander" userId="799ac1d1-e1f2-45c1-a2bd-e233105e21ae" providerId="ADAL" clId="{5BFA7701-25A5-4ADD-BC93-163267FF2375}" dt="2026-05-14T21:48:26.971" v="3218" actId="1076"/>
          <ac:spMkLst>
            <pc:docMk/>
            <pc:sldMk cId="3612692944" sldId="263"/>
            <ac:spMk id="30" creationId="{78B3FBE6-DCA7-BB58-0790-C09D0021AE6E}"/>
          </ac:spMkLst>
        </pc:spChg>
        <pc:picChg chg="add mod">
          <ac:chgData name="Voinov, Alexander" userId="799ac1d1-e1f2-45c1-a2bd-e233105e21ae" providerId="ADAL" clId="{5BFA7701-25A5-4ADD-BC93-163267FF2375}" dt="2026-05-14T21:47:58.475" v="3210" actId="1076"/>
          <ac:picMkLst>
            <pc:docMk/>
            <pc:sldMk cId="3612692944" sldId="263"/>
            <ac:picMk id="5" creationId="{1E6DF857-DD1A-2E96-52C3-AFF4E74031BC}"/>
          </ac:picMkLst>
        </pc:picChg>
        <pc:picChg chg="add mod">
          <ac:chgData name="Voinov, Alexander" userId="799ac1d1-e1f2-45c1-a2bd-e233105e21ae" providerId="ADAL" clId="{5BFA7701-25A5-4ADD-BC93-163267FF2375}" dt="2026-05-14T21:48:19.868" v="3217" actId="1076"/>
          <ac:picMkLst>
            <pc:docMk/>
            <pc:sldMk cId="3612692944" sldId="263"/>
            <ac:picMk id="7" creationId="{E1A6C4B4-91A0-083A-B5A9-8E6C6CD5C5B8}"/>
          </ac:picMkLst>
        </pc:picChg>
        <pc:picChg chg="add del mod">
          <ac:chgData name="Voinov, Alexander" userId="799ac1d1-e1f2-45c1-a2bd-e233105e21ae" providerId="ADAL" clId="{5BFA7701-25A5-4ADD-BC93-163267FF2375}" dt="2026-05-14T21:47:48.214" v="3206" actId="478"/>
          <ac:picMkLst>
            <pc:docMk/>
            <pc:sldMk cId="3612692944" sldId="263"/>
            <ac:picMk id="9" creationId="{3277B57F-BADF-C4B6-2AF9-CC9AF90E2AFE}"/>
          </ac:picMkLst>
        </pc:picChg>
        <pc:picChg chg="add del mod">
          <ac:chgData name="Voinov, Alexander" userId="799ac1d1-e1f2-45c1-a2bd-e233105e21ae" providerId="ADAL" clId="{5BFA7701-25A5-4ADD-BC93-163267FF2375}" dt="2026-05-14T21:48:00.741" v="3211" actId="478"/>
          <ac:picMkLst>
            <pc:docMk/>
            <pc:sldMk cId="3612692944" sldId="263"/>
            <ac:picMk id="11" creationId="{564AF40B-7930-2641-7EDF-B0CD78ED35F1}"/>
          </ac:picMkLst>
        </pc:picChg>
      </pc:sldChg>
      <pc:sldChg chg="addSp delSp modSp add mod setBg">
        <pc:chgData name="Voinov, Alexander" userId="799ac1d1-e1f2-45c1-a2bd-e233105e21ae" providerId="ADAL" clId="{5BFA7701-25A5-4ADD-BC93-163267FF2375}" dt="2026-05-14T21:34:05.466" v="3189" actId="1076"/>
        <pc:sldMkLst>
          <pc:docMk/>
          <pc:sldMk cId="1499291711" sldId="264"/>
        </pc:sldMkLst>
        <pc:spChg chg="mod">
          <ac:chgData name="Voinov, Alexander" userId="799ac1d1-e1f2-45c1-a2bd-e233105e21ae" providerId="ADAL" clId="{5BFA7701-25A5-4ADD-BC93-163267FF2375}" dt="2026-05-13T21:27:37.910" v="2739" actId="113"/>
          <ac:spMkLst>
            <pc:docMk/>
            <pc:sldMk cId="1499291711" sldId="264"/>
            <ac:spMk id="5" creationId="{E4E7C0E0-66E0-7EA9-7A12-CB0A02D13EAC}"/>
          </ac:spMkLst>
        </pc:spChg>
        <pc:spChg chg="add mod">
          <ac:chgData name="Voinov, Alexander" userId="799ac1d1-e1f2-45c1-a2bd-e233105e21ae" providerId="ADAL" clId="{5BFA7701-25A5-4ADD-BC93-163267FF2375}" dt="2026-05-14T21:34:05.466" v="3189" actId="1076"/>
          <ac:spMkLst>
            <pc:docMk/>
            <pc:sldMk cId="1499291711" sldId="264"/>
            <ac:spMk id="11" creationId="{EA092B35-CC14-3C51-060D-E2DC783D4BAB}"/>
          </ac:spMkLst>
        </pc:spChg>
        <pc:spChg chg="add mod">
          <ac:chgData name="Voinov, Alexander" userId="799ac1d1-e1f2-45c1-a2bd-e233105e21ae" providerId="ADAL" clId="{5BFA7701-25A5-4ADD-BC93-163267FF2375}" dt="2026-05-13T20:21:55.400" v="1941" actId="1076"/>
          <ac:spMkLst>
            <pc:docMk/>
            <pc:sldMk cId="1499291711" sldId="264"/>
            <ac:spMk id="13" creationId="{7D6E064A-01B4-8E5F-EAD7-26391B316F0C}"/>
          </ac:spMkLst>
        </pc:spChg>
        <pc:spChg chg="add mod">
          <ac:chgData name="Voinov, Alexander" userId="799ac1d1-e1f2-45c1-a2bd-e233105e21ae" providerId="ADAL" clId="{5BFA7701-25A5-4ADD-BC93-163267FF2375}" dt="2026-05-13T21:20:57.935" v="2607"/>
          <ac:spMkLst>
            <pc:docMk/>
            <pc:sldMk cId="1499291711" sldId="264"/>
            <ac:spMk id="14" creationId="{02F3F0E4-1A21-D8F0-A886-275BFD8EFD04}"/>
          </ac:spMkLst>
        </pc:spChg>
        <pc:picChg chg="add del mod">
          <ac:chgData name="Voinov, Alexander" userId="799ac1d1-e1f2-45c1-a2bd-e233105e21ae" providerId="ADAL" clId="{5BFA7701-25A5-4ADD-BC93-163267FF2375}" dt="2026-05-14T19:58:19.646" v="3140" actId="478"/>
          <ac:picMkLst>
            <pc:docMk/>
            <pc:sldMk cId="1499291711" sldId="264"/>
            <ac:picMk id="6" creationId="{90574818-6B48-D82A-540C-56F48270C64F}"/>
          </ac:picMkLst>
        </pc:picChg>
        <pc:picChg chg="add del mod">
          <ac:chgData name="Voinov, Alexander" userId="799ac1d1-e1f2-45c1-a2bd-e233105e21ae" providerId="ADAL" clId="{5BFA7701-25A5-4ADD-BC93-163267FF2375}" dt="2026-05-14T19:30:20.333" v="3135" actId="478"/>
          <ac:picMkLst>
            <pc:docMk/>
            <pc:sldMk cId="1499291711" sldId="264"/>
            <ac:picMk id="9" creationId="{E8A04ECA-9739-01FF-5043-DDCCBC653442}"/>
          </ac:picMkLst>
        </pc:picChg>
        <pc:picChg chg="add del mod">
          <ac:chgData name="Voinov, Alexander" userId="799ac1d1-e1f2-45c1-a2bd-e233105e21ae" providerId="ADAL" clId="{5BFA7701-25A5-4ADD-BC93-163267FF2375}" dt="2026-05-14T20:00:32.481" v="3144" actId="478"/>
          <ac:picMkLst>
            <pc:docMk/>
            <pc:sldMk cId="1499291711" sldId="264"/>
            <ac:picMk id="10" creationId="{39BA1982-E07A-FB04-7325-EEF5C02F5744}"/>
          </ac:picMkLst>
        </pc:picChg>
        <pc:picChg chg="add del mod">
          <ac:chgData name="Voinov, Alexander" userId="799ac1d1-e1f2-45c1-a2bd-e233105e21ae" providerId="ADAL" clId="{5BFA7701-25A5-4ADD-BC93-163267FF2375}" dt="2026-05-14T20:01:06.143" v="3147" actId="478"/>
          <ac:picMkLst>
            <pc:docMk/>
            <pc:sldMk cId="1499291711" sldId="264"/>
            <ac:picMk id="15" creationId="{CEF47B04-56F9-CA0D-CAE0-F5F616DBA55B}"/>
          </ac:picMkLst>
        </pc:picChg>
        <pc:picChg chg="add del mod">
          <ac:chgData name="Voinov, Alexander" userId="799ac1d1-e1f2-45c1-a2bd-e233105e21ae" providerId="ADAL" clId="{5BFA7701-25A5-4ADD-BC93-163267FF2375}" dt="2026-05-14T21:33:47.654" v="3183" actId="478"/>
          <ac:picMkLst>
            <pc:docMk/>
            <pc:sldMk cId="1499291711" sldId="264"/>
            <ac:picMk id="17" creationId="{7E4E0913-2A4B-88CD-4452-E21C99BDD6BC}"/>
          </ac:picMkLst>
        </pc:picChg>
        <pc:picChg chg="add mod">
          <ac:chgData name="Voinov, Alexander" userId="799ac1d1-e1f2-45c1-a2bd-e233105e21ae" providerId="ADAL" clId="{5BFA7701-25A5-4ADD-BC93-163267FF2375}" dt="2026-05-14T21:34:02.946" v="3188" actId="1076"/>
          <ac:picMkLst>
            <pc:docMk/>
            <pc:sldMk cId="1499291711" sldId="264"/>
            <ac:picMk id="19" creationId="{D282BA5D-5F32-F399-FCD7-B73B86D932AC}"/>
          </ac:picMkLst>
        </pc:picChg>
      </pc:sldChg>
      <pc:sldChg chg="addSp delSp modSp add mod setBg">
        <pc:chgData name="Voinov, Alexander" userId="799ac1d1-e1f2-45c1-a2bd-e233105e21ae" providerId="ADAL" clId="{5BFA7701-25A5-4ADD-BC93-163267FF2375}" dt="2026-05-14T20:48:51.474" v="3175" actId="1076"/>
        <pc:sldMkLst>
          <pc:docMk/>
          <pc:sldMk cId="1011987313" sldId="265"/>
        </pc:sldMkLst>
        <pc:spChg chg="mod">
          <ac:chgData name="Voinov, Alexander" userId="799ac1d1-e1f2-45c1-a2bd-e233105e21ae" providerId="ADAL" clId="{5BFA7701-25A5-4ADD-BC93-163267FF2375}" dt="2026-05-13T20:22:10.123" v="1942" actId="255"/>
          <ac:spMkLst>
            <pc:docMk/>
            <pc:sldMk cId="1011987313" sldId="265"/>
            <ac:spMk id="4" creationId="{B88FCDA8-C423-9B35-538B-F89D8133DE98}"/>
          </ac:spMkLst>
        </pc:spChg>
        <pc:spChg chg="add mod">
          <ac:chgData name="Voinov, Alexander" userId="799ac1d1-e1f2-45c1-a2bd-e233105e21ae" providerId="ADAL" clId="{5BFA7701-25A5-4ADD-BC93-163267FF2375}" dt="2026-05-13T21:21:05.797" v="2609"/>
          <ac:spMkLst>
            <pc:docMk/>
            <pc:sldMk cId="1011987313" sldId="265"/>
            <ac:spMk id="10" creationId="{31ABAA22-E29A-C780-AD18-D40C9D14FF85}"/>
          </ac:spMkLst>
        </pc:spChg>
        <pc:spChg chg="mod">
          <ac:chgData name="Voinov, Alexander" userId="799ac1d1-e1f2-45c1-a2bd-e233105e21ae" providerId="ADAL" clId="{5BFA7701-25A5-4ADD-BC93-163267FF2375}" dt="2026-05-14T20:48:44.753" v="3173" actId="1076"/>
          <ac:spMkLst>
            <pc:docMk/>
            <pc:sldMk cId="1011987313" sldId="265"/>
            <ac:spMk id="30" creationId="{00ECDC68-43C7-8505-BD87-A9811622CE3C}"/>
          </ac:spMkLst>
        </pc:spChg>
        <pc:picChg chg="add del mod">
          <ac:chgData name="Voinov, Alexander" userId="799ac1d1-e1f2-45c1-a2bd-e233105e21ae" providerId="ADAL" clId="{5BFA7701-25A5-4ADD-BC93-163267FF2375}" dt="2026-05-14T20:48:34.708" v="3169" actId="478"/>
          <ac:picMkLst>
            <pc:docMk/>
            <pc:sldMk cId="1011987313" sldId="265"/>
            <ac:picMk id="6" creationId="{051EDFDF-7C27-0D5B-4D47-44F34DDCBC95}"/>
          </ac:picMkLst>
        </pc:picChg>
        <pc:picChg chg="add mod">
          <ac:chgData name="Voinov, Alexander" userId="799ac1d1-e1f2-45c1-a2bd-e233105e21ae" providerId="ADAL" clId="{5BFA7701-25A5-4ADD-BC93-163267FF2375}" dt="2026-05-14T20:48:51.474" v="3175" actId="1076"/>
          <ac:picMkLst>
            <pc:docMk/>
            <pc:sldMk cId="1011987313" sldId="265"/>
            <ac:picMk id="7" creationId="{F74485BF-D7A2-9434-D26D-E1A295B22AD7}"/>
          </ac:picMkLst>
        </pc:picChg>
      </pc:sldChg>
      <pc:sldChg chg="addSp delSp modSp add mod setBg">
        <pc:chgData name="Voinov, Alexander" userId="799ac1d1-e1f2-45c1-a2bd-e233105e21ae" providerId="ADAL" clId="{5BFA7701-25A5-4ADD-BC93-163267FF2375}" dt="2026-05-14T20:56:39.237" v="3182" actId="14100"/>
        <pc:sldMkLst>
          <pc:docMk/>
          <pc:sldMk cId="1122744797" sldId="266"/>
        </pc:sldMkLst>
        <pc:spChg chg="mod">
          <ac:chgData name="Voinov, Alexander" userId="799ac1d1-e1f2-45c1-a2bd-e233105e21ae" providerId="ADAL" clId="{5BFA7701-25A5-4ADD-BC93-163267FF2375}" dt="2026-05-13T20:22:35.816" v="1949" actId="255"/>
          <ac:spMkLst>
            <pc:docMk/>
            <pc:sldMk cId="1122744797" sldId="266"/>
            <ac:spMk id="4" creationId="{3A4E0F0E-C6A0-7A85-ADF7-258033115D4D}"/>
          </ac:spMkLst>
        </pc:spChg>
        <pc:spChg chg="add mod">
          <ac:chgData name="Voinov, Alexander" userId="799ac1d1-e1f2-45c1-a2bd-e233105e21ae" providerId="ADAL" clId="{5BFA7701-25A5-4ADD-BC93-163267FF2375}" dt="2026-05-13T21:21:19.961" v="2613"/>
          <ac:spMkLst>
            <pc:docMk/>
            <pc:sldMk cId="1122744797" sldId="266"/>
            <ac:spMk id="10" creationId="{6C16F21D-B770-58A5-4830-BEF066DC5590}"/>
          </ac:spMkLst>
        </pc:spChg>
        <pc:spChg chg="mod">
          <ac:chgData name="Voinov, Alexander" userId="799ac1d1-e1f2-45c1-a2bd-e233105e21ae" providerId="ADAL" clId="{5BFA7701-25A5-4ADD-BC93-163267FF2375}" dt="2026-05-14T20:56:33.194" v="3180" actId="1076"/>
          <ac:spMkLst>
            <pc:docMk/>
            <pc:sldMk cId="1122744797" sldId="266"/>
            <ac:spMk id="30" creationId="{44CC628A-A828-9B9B-3250-E40F216E9D9F}"/>
          </ac:spMkLst>
        </pc:spChg>
        <pc:picChg chg="add mod">
          <ac:chgData name="Voinov, Alexander" userId="799ac1d1-e1f2-45c1-a2bd-e233105e21ae" providerId="ADAL" clId="{5BFA7701-25A5-4ADD-BC93-163267FF2375}" dt="2026-05-14T20:56:39.237" v="3182" actId="14100"/>
          <ac:picMkLst>
            <pc:docMk/>
            <pc:sldMk cId="1122744797" sldId="266"/>
            <ac:picMk id="6" creationId="{D5B3674F-72B8-DB65-8C10-E36C4C4D0255}"/>
          </ac:picMkLst>
        </pc:picChg>
        <pc:picChg chg="add del mod">
          <ac:chgData name="Voinov, Alexander" userId="799ac1d1-e1f2-45c1-a2bd-e233105e21ae" providerId="ADAL" clId="{5BFA7701-25A5-4ADD-BC93-163267FF2375}" dt="2026-05-14T20:56:19.013" v="3176" actId="478"/>
          <ac:picMkLst>
            <pc:docMk/>
            <pc:sldMk cId="1122744797" sldId="266"/>
            <ac:picMk id="9" creationId="{1F9E1D31-7FE9-4ED7-350F-36EEF9E9B44C}"/>
          </ac:picMkLst>
        </pc:picChg>
      </pc:sldChg>
      <pc:sldChg chg="addSp delSp modSp add mod setBg">
        <pc:chgData name="Voinov, Alexander" userId="799ac1d1-e1f2-45c1-a2bd-e233105e21ae" providerId="ADAL" clId="{5BFA7701-25A5-4ADD-BC93-163267FF2375}" dt="2026-05-14T21:45:00.555" v="3205" actId="1076"/>
        <pc:sldMkLst>
          <pc:docMk/>
          <pc:sldMk cId="1439475002" sldId="267"/>
        </pc:sldMkLst>
        <pc:spChg chg="add mod">
          <ac:chgData name="Voinov, Alexander" userId="799ac1d1-e1f2-45c1-a2bd-e233105e21ae" providerId="ADAL" clId="{5BFA7701-25A5-4ADD-BC93-163267FF2375}" dt="2026-05-13T20:23:15.760" v="1967"/>
          <ac:spMkLst>
            <pc:docMk/>
            <pc:sldMk cId="1439475002" sldId="267"/>
            <ac:spMk id="12" creationId="{ACD11F15-A650-F296-459C-A6A12B640D2E}"/>
          </ac:spMkLst>
        </pc:spChg>
        <pc:spChg chg="add mod">
          <ac:chgData name="Voinov, Alexander" userId="799ac1d1-e1f2-45c1-a2bd-e233105e21ae" providerId="ADAL" clId="{5BFA7701-25A5-4ADD-BC93-163267FF2375}" dt="2026-05-13T21:21:33.298" v="2617"/>
          <ac:spMkLst>
            <pc:docMk/>
            <pc:sldMk cId="1439475002" sldId="267"/>
            <ac:spMk id="13" creationId="{B9E61EED-E855-8AD7-0FE4-76F576E92749}"/>
          </ac:spMkLst>
        </pc:spChg>
        <pc:spChg chg="mod">
          <ac:chgData name="Voinov, Alexander" userId="799ac1d1-e1f2-45c1-a2bd-e233105e21ae" providerId="ADAL" clId="{5BFA7701-25A5-4ADD-BC93-163267FF2375}" dt="2026-05-14T21:44:54.196" v="3202" actId="1076"/>
          <ac:spMkLst>
            <pc:docMk/>
            <pc:sldMk cId="1439475002" sldId="267"/>
            <ac:spMk id="30" creationId="{7E4942C6-ADB9-793B-FD0C-1E2E814B6593}"/>
          </ac:spMkLst>
        </pc:spChg>
        <pc:picChg chg="add mod">
          <ac:chgData name="Voinov, Alexander" userId="799ac1d1-e1f2-45c1-a2bd-e233105e21ae" providerId="ADAL" clId="{5BFA7701-25A5-4ADD-BC93-163267FF2375}" dt="2026-05-14T21:45:00.555" v="3205" actId="1076"/>
          <ac:picMkLst>
            <pc:docMk/>
            <pc:sldMk cId="1439475002" sldId="267"/>
            <ac:picMk id="5" creationId="{BD501195-B18C-B87B-1CC1-D67DD6954FBF}"/>
          </ac:picMkLst>
        </pc:picChg>
        <pc:picChg chg="add del mod">
          <ac:chgData name="Voinov, Alexander" userId="799ac1d1-e1f2-45c1-a2bd-e233105e21ae" providerId="ADAL" clId="{5BFA7701-25A5-4ADD-BC93-163267FF2375}" dt="2026-05-14T21:44:43.364" v="3198" actId="478"/>
          <ac:picMkLst>
            <pc:docMk/>
            <pc:sldMk cId="1439475002" sldId="267"/>
            <ac:picMk id="11" creationId="{C0381DFD-6BF5-0B7C-7396-28666A5889CE}"/>
          </ac:picMkLst>
        </pc:picChg>
      </pc:sldChg>
      <pc:sldChg chg="addSp delSp modSp add mod ord setBg">
        <pc:chgData name="Voinov, Alexander" userId="799ac1d1-e1f2-45c1-a2bd-e233105e21ae" providerId="ADAL" clId="{5BFA7701-25A5-4ADD-BC93-163267FF2375}" dt="2026-05-14T21:43:01.194" v="3197" actId="1076"/>
        <pc:sldMkLst>
          <pc:docMk/>
          <pc:sldMk cId="3109465267" sldId="268"/>
        </pc:sldMkLst>
        <pc:spChg chg="add mod">
          <ac:chgData name="Voinov, Alexander" userId="799ac1d1-e1f2-45c1-a2bd-e233105e21ae" providerId="ADAL" clId="{5BFA7701-25A5-4ADD-BC93-163267FF2375}" dt="2026-05-13T20:23:05.891" v="1965"/>
          <ac:spMkLst>
            <pc:docMk/>
            <pc:sldMk cId="3109465267" sldId="268"/>
            <ac:spMk id="5" creationId="{B47BDCA2-E6CC-F90F-7E2C-6FF67EEF237D}"/>
          </ac:spMkLst>
        </pc:spChg>
        <pc:spChg chg="add mod">
          <ac:chgData name="Voinov, Alexander" userId="799ac1d1-e1f2-45c1-a2bd-e233105e21ae" providerId="ADAL" clId="{5BFA7701-25A5-4ADD-BC93-163267FF2375}" dt="2026-05-13T21:21:26.927" v="2615"/>
          <ac:spMkLst>
            <pc:docMk/>
            <pc:sldMk cId="3109465267" sldId="268"/>
            <ac:spMk id="9" creationId="{6E13472A-B43D-C5AE-779A-F80A6A010B5E}"/>
          </ac:spMkLst>
        </pc:spChg>
        <pc:spChg chg="mod">
          <ac:chgData name="Voinov, Alexander" userId="799ac1d1-e1f2-45c1-a2bd-e233105e21ae" providerId="ADAL" clId="{5BFA7701-25A5-4ADD-BC93-163267FF2375}" dt="2026-05-14T21:42:30.067" v="3194" actId="1076"/>
          <ac:spMkLst>
            <pc:docMk/>
            <pc:sldMk cId="3109465267" sldId="268"/>
            <ac:spMk id="30" creationId="{01BAD1EF-D2DA-8AE5-C855-A77B58F64D00}"/>
          </ac:spMkLst>
        </pc:spChg>
        <pc:picChg chg="del">
          <ac:chgData name="Voinov, Alexander" userId="799ac1d1-e1f2-45c1-a2bd-e233105e21ae" providerId="ADAL" clId="{5BFA7701-25A5-4ADD-BC93-163267FF2375}" dt="2026-05-14T21:42:20.019" v="3190" actId="478"/>
          <ac:picMkLst>
            <pc:docMk/>
            <pc:sldMk cId="3109465267" sldId="268"/>
            <ac:picMk id="6" creationId="{FAE153BF-1EDE-32D9-4840-64500ADDEAF6}"/>
          </ac:picMkLst>
        </pc:picChg>
        <pc:picChg chg="add mod">
          <ac:chgData name="Voinov, Alexander" userId="799ac1d1-e1f2-45c1-a2bd-e233105e21ae" providerId="ADAL" clId="{5BFA7701-25A5-4ADD-BC93-163267FF2375}" dt="2026-05-14T21:43:01.194" v="3197" actId="1076"/>
          <ac:picMkLst>
            <pc:docMk/>
            <pc:sldMk cId="3109465267" sldId="268"/>
            <ac:picMk id="7" creationId="{A1A1DCF8-0A32-4E51-7DAF-D9C3499EA434}"/>
          </ac:picMkLst>
        </pc:picChg>
      </pc:sldChg>
      <pc:sldChg chg="addSp delSp modSp add mod setBg">
        <pc:chgData name="Voinov, Alexander" userId="799ac1d1-e1f2-45c1-a2bd-e233105e21ae" providerId="ADAL" clId="{5BFA7701-25A5-4ADD-BC93-163267FF2375}" dt="2026-05-15T20:30:21.523" v="3564" actId="20577"/>
        <pc:sldMkLst>
          <pc:docMk/>
          <pc:sldMk cId="3913918675" sldId="270"/>
        </pc:sldMkLst>
        <pc:spChg chg="mod">
          <ac:chgData name="Voinov, Alexander" userId="799ac1d1-e1f2-45c1-a2bd-e233105e21ae" providerId="ADAL" clId="{5BFA7701-25A5-4ADD-BC93-163267FF2375}" dt="2026-05-13T20:48:00.470" v="2109" actId="20577"/>
          <ac:spMkLst>
            <pc:docMk/>
            <pc:sldMk cId="3913918675" sldId="270"/>
            <ac:spMk id="4" creationId="{571B6D81-D439-B448-86C4-767D5BEAF0EA}"/>
          </ac:spMkLst>
        </pc:spChg>
        <pc:spChg chg="add mod">
          <ac:chgData name="Voinov, Alexander" userId="799ac1d1-e1f2-45c1-a2bd-e233105e21ae" providerId="ADAL" clId="{5BFA7701-25A5-4ADD-BC93-163267FF2375}" dt="2026-05-15T20:30:07.775" v="3555" actId="207"/>
          <ac:spMkLst>
            <pc:docMk/>
            <pc:sldMk cId="3913918675" sldId="270"/>
            <ac:spMk id="9" creationId="{D22E58F1-9E61-D736-5257-ED0302ACFED6}"/>
          </ac:spMkLst>
        </pc:spChg>
        <pc:spChg chg="add mod">
          <ac:chgData name="Voinov, Alexander" userId="799ac1d1-e1f2-45c1-a2bd-e233105e21ae" providerId="ADAL" clId="{5BFA7701-25A5-4ADD-BC93-163267FF2375}" dt="2026-05-12T19:04:16.216" v="752" actId="1076"/>
          <ac:spMkLst>
            <pc:docMk/>
            <pc:sldMk cId="3913918675" sldId="270"/>
            <ac:spMk id="10" creationId="{C138446D-07C2-A0A0-30D4-350B77F033DD}"/>
          </ac:spMkLst>
        </pc:spChg>
        <pc:spChg chg="add mod">
          <ac:chgData name="Voinov, Alexander" userId="799ac1d1-e1f2-45c1-a2bd-e233105e21ae" providerId="ADAL" clId="{5BFA7701-25A5-4ADD-BC93-163267FF2375}" dt="2026-05-12T19:04:06.011" v="749" actId="1076"/>
          <ac:spMkLst>
            <pc:docMk/>
            <pc:sldMk cId="3913918675" sldId="270"/>
            <ac:spMk id="11" creationId="{D8E2AB42-3C43-0729-E022-A53C2680DA5B}"/>
          </ac:spMkLst>
        </pc:spChg>
        <pc:spChg chg="add mod">
          <ac:chgData name="Voinov, Alexander" userId="799ac1d1-e1f2-45c1-a2bd-e233105e21ae" providerId="ADAL" clId="{5BFA7701-25A5-4ADD-BC93-163267FF2375}" dt="2026-05-15T20:30:21.523" v="3564" actId="20577"/>
          <ac:spMkLst>
            <pc:docMk/>
            <pc:sldMk cId="3913918675" sldId="270"/>
            <ac:spMk id="16" creationId="{B1BA1403-AD5C-4CB0-0743-AE949C6A775F}"/>
          </ac:spMkLst>
        </pc:spChg>
        <pc:spChg chg="add mod">
          <ac:chgData name="Voinov, Alexander" userId="799ac1d1-e1f2-45c1-a2bd-e233105e21ae" providerId="ADAL" clId="{5BFA7701-25A5-4ADD-BC93-163267FF2375}" dt="2026-05-13T21:22:19.175" v="2629"/>
          <ac:spMkLst>
            <pc:docMk/>
            <pc:sldMk cId="3913918675" sldId="270"/>
            <ac:spMk id="21" creationId="{91FD8DD8-3297-C595-1E2D-B6AC8FCA7372}"/>
          </ac:spMkLst>
        </pc:spChg>
        <pc:spChg chg="mod">
          <ac:chgData name="Voinov, Alexander" userId="799ac1d1-e1f2-45c1-a2bd-e233105e21ae" providerId="ADAL" clId="{5BFA7701-25A5-4ADD-BC93-163267FF2375}" dt="2026-05-15T20:29:33.917" v="3529" actId="1076"/>
          <ac:spMkLst>
            <pc:docMk/>
            <pc:sldMk cId="3913918675" sldId="270"/>
            <ac:spMk id="30" creationId="{8A2792A2-E1B0-441C-A548-B52ABB548C3B}"/>
          </ac:spMkLst>
        </pc:spChg>
        <pc:graphicFrameChg chg="add mod modGraphic">
          <ac:chgData name="Voinov, Alexander" userId="799ac1d1-e1f2-45c1-a2bd-e233105e21ae" providerId="ADAL" clId="{5BFA7701-25A5-4ADD-BC93-163267FF2375}" dt="2026-05-15T14:42:59.315" v="3389" actId="20577"/>
          <ac:graphicFrameMkLst>
            <pc:docMk/>
            <pc:sldMk cId="3913918675" sldId="270"/>
            <ac:graphicFrameMk id="5" creationId="{61BD2D45-A5F4-F90C-AA0A-525187DE1649}"/>
          </ac:graphicFrameMkLst>
        </pc:graphicFrameChg>
        <pc:picChg chg="add mod">
          <ac:chgData name="Voinov, Alexander" userId="799ac1d1-e1f2-45c1-a2bd-e233105e21ae" providerId="ADAL" clId="{5BFA7701-25A5-4ADD-BC93-163267FF2375}" dt="2026-05-15T16:59:20.766" v="3394" actId="1076"/>
          <ac:picMkLst>
            <pc:docMk/>
            <pc:sldMk cId="3913918675" sldId="270"/>
            <ac:picMk id="7" creationId="{FA53A3B2-88EE-C9B0-3437-45554C7BE57B}"/>
          </ac:picMkLst>
        </pc:picChg>
        <pc:picChg chg="add del mod">
          <ac:chgData name="Voinov, Alexander" userId="799ac1d1-e1f2-45c1-a2bd-e233105e21ae" providerId="ADAL" clId="{5BFA7701-25A5-4ADD-BC93-163267FF2375}" dt="2026-05-15T16:59:09.914" v="3390" actId="478"/>
          <ac:picMkLst>
            <pc:docMk/>
            <pc:sldMk cId="3913918675" sldId="270"/>
            <ac:picMk id="20" creationId="{DD823F21-F8EC-5C70-E747-E88F0B45248E}"/>
          </ac:picMkLst>
        </pc:picChg>
      </pc:sldChg>
      <pc:sldChg chg="addSp delSp modSp add mod setBg">
        <pc:chgData name="Voinov, Alexander" userId="799ac1d1-e1f2-45c1-a2bd-e233105e21ae" providerId="ADAL" clId="{5BFA7701-25A5-4ADD-BC93-163267FF2375}" dt="2026-05-15T19:04:23.218" v="3445" actId="947"/>
        <pc:sldMkLst>
          <pc:docMk/>
          <pc:sldMk cId="3043259749" sldId="271"/>
        </pc:sldMkLst>
        <pc:spChg chg="add mod">
          <ac:chgData name="Voinov, Alexander" userId="799ac1d1-e1f2-45c1-a2bd-e233105e21ae" providerId="ADAL" clId="{5BFA7701-25A5-4ADD-BC93-163267FF2375}" dt="2026-05-13T14:45:02.408" v="1375" actId="2711"/>
          <ac:spMkLst>
            <pc:docMk/>
            <pc:sldMk cId="3043259749" sldId="271"/>
            <ac:spMk id="5" creationId="{65FC0366-C3FF-2AB4-3F2F-0C42938D3B85}"/>
          </ac:spMkLst>
        </pc:spChg>
        <pc:spChg chg="add mod">
          <ac:chgData name="Voinov, Alexander" userId="799ac1d1-e1f2-45c1-a2bd-e233105e21ae" providerId="ADAL" clId="{5BFA7701-25A5-4ADD-BC93-163267FF2375}" dt="2026-05-13T21:37:30.720" v="3090"/>
          <ac:spMkLst>
            <pc:docMk/>
            <pc:sldMk cId="3043259749" sldId="271"/>
            <ac:spMk id="6" creationId="{79C2B968-F5B2-8E89-5173-36DEE3685671}"/>
          </ac:spMkLst>
        </pc:spChg>
        <pc:spChg chg="add mod">
          <ac:chgData name="Voinov, Alexander" userId="799ac1d1-e1f2-45c1-a2bd-e233105e21ae" providerId="ADAL" clId="{5BFA7701-25A5-4ADD-BC93-163267FF2375}" dt="2026-05-13T21:38:40.218" v="3103" actId="947"/>
          <ac:spMkLst>
            <pc:docMk/>
            <pc:sldMk cId="3043259749" sldId="271"/>
            <ac:spMk id="12" creationId="{3B315487-EB7D-CA21-E7D1-02A7BBC8FDCA}"/>
          </ac:spMkLst>
        </pc:spChg>
        <pc:spChg chg="add mod">
          <ac:chgData name="Voinov, Alexander" userId="799ac1d1-e1f2-45c1-a2bd-e233105e21ae" providerId="ADAL" clId="{5BFA7701-25A5-4ADD-BC93-163267FF2375}" dt="2026-05-13T21:22:37.100" v="2633"/>
          <ac:spMkLst>
            <pc:docMk/>
            <pc:sldMk cId="3043259749" sldId="271"/>
            <ac:spMk id="15" creationId="{C96BE21E-2135-9BB0-9BA6-D9C9623F62D1}"/>
          </ac:spMkLst>
        </pc:spChg>
        <pc:spChg chg="add mod">
          <ac:chgData name="Voinov, Alexander" userId="799ac1d1-e1f2-45c1-a2bd-e233105e21ae" providerId="ADAL" clId="{5BFA7701-25A5-4ADD-BC93-163267FF2375}" dt="2026-05-15T19:04:23.218" v="3445" actId="947"/>
          <ac:spMkLst>
            <pc:docMk/>
            <pc:sldMk cId="3043259749" sldId="271"/>
            <ac:spMk id="17" creationId="{9CCF6AA8-D17D-F15A-24BF-C78E22125C05}"/>
          </ac:spMkLst>
        </pc:spChg>
      </pc:sldChg>
      <pc:sldChg chg="addSp delSp modSp add mod setBg">
        <pc:chgData name="Voinov, Alexander" userId="799ac1d1-e1f2-45c1-a2bd-e233105e21ae" providerId="ADAL" clId="{5BFA7701-25A5-4ADD-BC93-163267FF2375}" dt="2026-05-13T21:30:20.641" v="2766" actId="255"/>
        <pc:sldMkLst>
          <pc:docMk/>
          <pc:sldMk cId="1534843423" sldId="272"/>
        </pc:sldMkLst>
        <pc:spChg chg="mod">
          <ac:chgData name="Voinov, Alexander" userId="799ac1d1-e1f2-45c1-a2bd-e233105e21ae" providerId="ADAL" clId="{5BFA7701-25A5-4ADD-BC93-163267FF2375}" dt="2026-05-13T21:30:20.641" v="2766" actId="255"/>
          <ac:spMkLst>
            <pc:docMk/>
            <pc:sldMk cId="1534843423" sldId="272"/>
            <ac:spMk id="2" creationId="{57AACB59-E8B2-E1A4-CF53-E8C8CCD8248A}"/>
          </ac:spMkLst>
        </pc:spChg>
        <pc:spChg chg="mod">
          <ac:chgData name="Voinov, Alexander" userId="799ac1d1-e1f2-45c1-a2bd-e233105e21ae" providerId="ADAL" clId="{5BFA7701-25A5-4ADD-BC93-163267FF2375}" dt="2026-05-13T21:30:09.653" v="2765" actId="113"/>
          <ac:spMkLst>
            <pc:docMk/>
            <pc:sldMk cId="1534843423" sldId="272"/>
            <ac:spMk id="3" creationId="{71621FA6-BA40-6F47-3C4B-0C164466B9AB}"/>
          </ac:spMkLst>
        </pc:spChg>
        <pc:spChg chg="add mod">
          <ac:chgData name="Voinov, Alexander" userId="799ac1d1-e1f2-45c1-a2bd-e233105e21ae" providerId="ADAL" clId="{5BFA7701-25A5-4ADD-BC93-163267FF2375}" dt="2026-05-12T19:33:42.028" v="931"/>
          <ac:spMkLst>
            <pc:docMk/>
            <pc:sldMk cId="1534843423" sldId="272"/>
            <ac:spMk id="8" creationId="{F51553A9-7EFA-8272-F3C0-BB042C2A61C7}"/>
          </ac:spMkLst>
        </pc:spChg>
        <pc:spChg chg="add mod">
          <ac:chgData name="Voinov, Alexander" userId="799ac1d1-e1f2-45c1-a2bd-e233105e21ae" providerId="ADAL" clId="{5BFA7701-25A5-4ADD-BC93-163267FF2375}" dt="2026-05-12T19:34:03.614" v="934" actId="1076"/>
          <ac:spMkLst>
            <pc:docMk/>
            <pc:sldMk cId="1534843423" sldId="272"/>
            <ac:spMk id="9" creationId="{16E0B863-46EF-A514-7533-9E124C076B3C}"/>
          </ac:spMkLst>
        </pc:spChg>
        <pc:spChg chg="add mod">
          <ac:chgData name="Voinov, Alexander" userId="799ac1d1-e1f2-45c1-a2bd-e233105e21ae" providerId="ADAL" clId="{5BFA7701-25A5-4ADD-BC93-163267FF2375}" dt="2026-05-13T21:22:24.331" v="2631"/>
          <ac:spMkLst>
            <pc:docMk/>
            <pc:sldMk cId="1534843423" sldId="272"/>
            <ac:spMk id="11" creationId="{E89A662B-1137-4F79-C4A5-44BDD0F59D6C}"/>
          </ac:spMkLst>
        </pc:spChg>
        <pc:picChg chg="mod">
          <ac:chgData name="Voinov, Alexander" userId="799ac1d1-e1f2-45c1-a2bd-e233105e21ae" providerId="ADAL" clId="{5BFA7701-25A5-4ADD-BC93-163267FF2375}" dt="2026-05-12T19:34:18.885" v="937" actId="1076"/>
          <ac:picMkLst>
            <pc:docMk/>
            <pc:sldMk cId="1534843423" sldId="272"/>
            <ac:picMk id="5" creationId="{F424D2D7-3A2E-F7D7-5CFE-6848D497473C}"/>
          </ac:picMkLst>
        </pc:picChg>
      </pc:sldChg>
      <pc:sldChg chg="addSp delSp modSp add mod setBg">
        <pc:chgData name="Voinov, Alexander" userId="799ac1d1-e1f2-45c1-a2bd-e233105e21ae" providerId="ADAL" clId="{5BFA7701-25A5-4ADD-BC93-163267FF2375}" dt="2026-05-13T21:20:34.715" v="2601"/>
        <pc:sldMkLst>
          <pc:docMk/>
          <pc:sldMk cId="55032285" sldId="274"/>
        </pc:sldMkLst>
        <pc:spChg chg="mod">
          <ac:chgData name="Voinov, Alexander" userId="799ac1d1-e1f2-45c1-a2bd-e233105e21ae" providerId="ADAL" clId="{5BFA7701-25A5-4ADD-BC93-163267FF2375}" dt="2026-05-13T20:20:25.638" v="1891" actId="255"/>
          <ac:spMkLst>
            <pc:docMk/>
            <pc:sldMk cId="55032285" sldId="274"/>
            <ac:spMk id="4" creationId="{2D81EAF4-B2A7-FBF4-2160-D4DBB688F589}"/>
          </ac:spMkLst>
        </pc:spChg>
        <pc:spChg chg="mod">
          <ac:chgData name="Voinov, Alexander" userId="799ac1d1-e1f2-45c1-a2bd-e233105e21ae" providerId="ADAL" clId="{5BFA7701-25A5-4ADD-BC93-163267FF2375}" dt="2026-05-13T15:59:24.736" v="1599" actId="14100"/>
          <ac:spMkLst>
            <pc:docMk/>
            <pc:sldMk cId="55032285" sldId="274"/>
            <ac:spMk id="5" creationId="{AB297498-9DDE-9EF8-DC9A-80355AD5A974}"/>
          </ac:spMkLst>
        </pc:spChg>
        <pc:spChg chg="add mod">
          <ac:chgData name="Voinov, Alexander" userId="799ac1d1-e1f2-45c1-a2bd-e233105e21ae" providerId="ADAL" clId="{5BFA7701-25A5-4ADD-BC93-163267FF2375}" dt="2026-05-13T16:00:41.819" v="1609" actId="1076"/>
          <ac:spMkLst>
            <pc:docMk/>
            <pc:sldMk cId="55032285" sldId="274"/>
            <ac:spMk id="16" creationId="{187AC89B-9996-8003-AF0C-CA902A3C8D6C}"/>
          </ac:spMkLst>
        </pc:spChg>
        <pc:spChg chg="add mod">
          <ac:chgData name="Voinov, Alexander" userId="799ac1d1-e1f2-45c1-a2bd-e233105e21ae" providerId="ADAL" clId="{5BFA7701-25A5-4ADD-BC93-163267FF2375}" dt="2026-05-13T17:17:30.656" v="1693" actId="1076"/>
          <ac:spMkLst>
            <pc:docMk/>
            <pc:sldMk cId="55032285" sldId="274"/>
            <ac:spMk id="17" creationId="{A15D25E5-73BB-E896-607F-B3D7EF0C1B46}"/>
          </ac:spMkLst>
        </pc:spChg>
        <pc:spChg chg="mod">
          <ac:chgData name="Voinov, Alexander" userId="799ac1d1-e1f2-45c1-a2bd-e233105e21ae" providerId="ADAL" clId="{5BFA7701-25A5-4ADD-BC93-163267FF2375}" dt="2026-05-13T15:58:01.258" v="1523" actId="20577"/>
          <ac:spMkLst>
            <pc:docMk/>
            <pc:sldMk cId="55032285" sldId="274"/>
            <ac:spMk id="18" creationId="{D8427C92-25CC-D08B-1693-9FAAFD38D377}"/>
          </ac:spMkLst>
        </pc:spChg>
        <pc:spChg chg="add mod">
          <ac:chgData name="Voinov, Alexander" userId="799ac1d1-e1f2-45c1-a2bd-e233105e21ae" providerId="ADAL" clId="{5BFA7701-25A5-4ADD-BC93-163267FF2375}" dt="2026-05-13T21:20:34.715" v="2601"/>
          <ac:spMkLst>
            <pc:docMk/>
            <pc:sldMk cId="55032285" sldId="274"/>
            <ac:spMk id="22" creationId="{15E2D18C-3AF5-3653-06E7-0349347C5CEF}"/>
          </ac:spMkLst>
        </pc:spChg>
        <pc:picChg chg="add mod">
          <ac:chgData name="Voinov, Alexander" userId="799ac1d1-e1f2-45c1-a2bd-e233105e21ae" providerId="ADAL" clId="{5BFA7701-25A5-4ADD-BC93-163267FF2375}" dt="2026-05-13T15:58:10.820" v="1524" actId="1076"/>
          <ac:picMkLst>
            <pc:docMk/>
            <pc:sldMk cId="55032285" sldId="274"/>
            <ac:picMk id="9" creationId="{28374732-5560-D22F-4427-5E8378D40016}"/>
          </ac:picMkLst>
        </pc:picChg>
        <pc:cxnChg chg="add">
          <ac:chgData name="Voinov, Alexander" userId="799ac1d1-e1f2-45c1-a2bd-e233105e21ae" providerId="ADAL" clId="{5BFA7701-25A5-4ADD-BC93-163267FF2375}" dt="2026-05-13T15:59:33.686" v="1600" actId="11529"/>
          <ac:cxnSpMkLst>
            <pc:docMk/>
            <pc:sldMk cId="55032285" sldId="274"/>
            <ac:cxnSpMk id="13" creationId="{C1809039-A346-2033-E90C-41530075B9C8}"/>
          </ac:cxnSpMkLst>
        </pc:cxnChg>
        <pc:cxnChg chg="add">
          <ac:chgData name="Voinov, Alexander" userId="799ac1d1-e1f2-45c1-a2bd-e233105e21ae" providerId="ADAL" clId="{5BFA7701-25A5-4ADD-BC93-163267FF2375}" dt="2026-05-13T15:59:41.178" v="1601" actId="11529"/>
          <ac:cxnSpMkLst>
            <pc:docMk/>
            <pc:sldMk cId="55032285" sldId="274"/>
            <ac:cxnSpMk id="15" creationId="{7C676C68-5C5A-CE3B-FD1E-39D0E5EBD015}"/>
          </ac:cxnSpMkLst>
        </pc:cxnChg>
        <pc:cxnChg chg="add">
          <ac:chgData name="Voinov, Alexander" userId="799ac1d1-e1f2-45c1-a2bd-e233105e21ae" providerId="ADAL" clId="{5BFA7701-25A5-4ADD-BC93-163267FF2375}" dt="2026-05-13T17:17:36.977" v="1694" actId="11529"/>
          <ac:cxnSpMkLst>
            <pc:docMk/>
            <pc:sldMk cId="55032285" sldId="274"/>
            <ac:cxnSpMk id="21" creationId="{AB7C8810-6EC7-05B3-3106-2F421366D307}"/>
          </ac:cxnSpMkLst>
        </pc:cxnChg>
      </pc:sldChg>
      <pc:sldChg chg="addSp delSp modSp add mod ord setBg">
        <pc:chgData name="Voinov, Alexander" userId="799ac1d1-e1f2-45c1-a2bd-e233105e21ae" providerId="ADAL" clId="{5BFA7701-25A5-4ADD-BC93-163267FF2375}" dt="2026-05-13T21:29:13.857" v="2757" actId="1076"/>
        <pc:sldMkLst>
          <pc:docMk/>
          <pc:sldMk cId="2915471188" sldId="275"/>
        </pc:sldMkLst>
        <pc:spChg chg="add mod">
          <ac:chgData name="Voinov, Alexander" userId="799ac1d1-e1f2-45c1-a2bd-e233105e21ae" providerId="ADAL" clId="{5BFA7701-25A5-4ADD-BC93-163267FF2375}" dt="2026-05-13T20:23:50.610" v="1971"/>
          <ac:spMkLst>
            <pc:docMk/>
            <pc:sldMk cId="2915471188" sldId="275"/>
            <ac:spMk id="9" creationId="{8555A607-727F-9505-C240-93E5A45799FD}"/>
          </ac:spMkLst>
        </pc:spChg>
        <pc:spChg chg="add mod">
          <ac:chgData name="Voinov, Alexander" userId="799ac1d1-e1f2-45c1-a2bd-e233105e21ae" providerId="ADAL" clId="{5BFA7701-25A5-4ADD-BC93-163267FF2375}" dt="2026-05-13T21:21:51.129" v="2620"/>
          <ac:spMkLst>
            <pc:docMk/>
            <pc:sldMk cId="2915471188" sldId="275"/>
            <ac:spMk id="14" creationId="{BAB7D626-A46F-6344-E350-B19728A545CA}"/>
          </ac:spMkLst>
        </pc:spChg>
        <pc:spChg chg="mod">
          <ac:chgData name="Voinov, Alexander" userId="799ac1d1-e1f2-45c1-a2bd-e233105e21ae" providerId="ADAL" clId="{5BFA7701-25A5-4ADD-BC93-163267FF2375}" dt="2026-05-13T21:29:13.857" v="2757" actId="1076"/>
          <ac:spMkLst>
            <pc:docMk/>
            <pc:sldMk cId="2915471188" sldId="275"/>
            <ac:spMk id="30" creationId="{3ACBBF44-DF06-A643-816D-A29CCB48C78B}"/>
          </ac:spMkLst>
        </pc:spChg>
        <pc:picChg chg="add mod">
          <ac:chgData name="Voinov, Alexander" userId="799ac1d1-e1f2-45c1-a2bd-e233105e21ae" providerId="ADAL" clId="{5BFA7701-25A5-4ADD-BC93-163267FF2375}" dt="2026-05-13T20:38:51.361" v="1987" actId="1076"/>
          <ac:picMkLst>
            <pc:docMk/>
            <pc:sldMk cId="2915471188" sldId="275"/>
            <ac:picMk id="13" creationId="{E4E8B651-1C31-065A-7DBC-521A9CCB00F4}"/>
          </ac:picMkLst>
        </pc:picChg>
      </pc:sldChg>
      <pc:sldChg chg="addSp delSp modSp add mod setBg">
        <pc:chgData name="Voinov, Alexander" userId="799ac1d1-e1f2-45c1-a2bd-e233105e21ae" providerId="ADAL" clId="{5BFA7701-25A5-4ADD-BC93-163267FF2375}" dt="2026-05-14T21:57:04.892" v="3231" actId="14100"/>
        <pc:sldMkLst>
          <pc:docMk/>
          <pc:sldMk cId="251761955" sldId="276"/>
        </pc:sldMkLst>
        <pc:spChg chg="add mod">
          <ac:chgData name="Voinov, Alexander" userId="799ac1d1-e1f2-45c1-a2bd-e233105e21ae" providerId="ADAL" clId="{5BFA7701-25A5-4ADD-BC93-163267FF2375}" dt="2026-05-13T20:47:15.848" v="2068"/>
          <ac:spMkLst>
            <pc:docMk/>
            <pc:sldMk cId="251761955" sldId="276"/>
            <ac:spMk id="12" creationId="{A90A12E5-46FB-4A57-C5FD-32BD586CEF41}"/>
          </ac:spMkLst>
        </pc:spChg>
        <pc:spChg chg="add mod">
          <ac:chgData name="Voinov, Alexander" userId="799ac1d1-e1f2-45c1-a2bd-e233105e21ae" providerId="ADAL" clId="{5BFA7701-25A5-4ADD-BC93-163267FF2375}" dt="2026-05-13T21:22:07.098" v="2625"/>
          <ac:spMkLst>
            <pc:docMk/>
            <pc:sldMk cId="251761955" sldId="276"/>
            <ac:spMk id="13" creationId="{A96484AD-CAF5-71A8-01DD-5DCAB87C957A}"/>
          </ac:spMkLst>
        </pc:spChg>
        <pc:spChg chg="mod">
          <ac:chgData name="Voinov, Alexander" userId="799ac1d1-e1f2-45c1-a2bd-e233105e21ae" providerId="ADAL" clId="{5BFA7701-25A5-4ADD-BC93-163267FF2375}" dt="2026-05-14T21:57:01.716" v="3230" actId="1076"/>
          <ac:spMkLst>
            <pc:docMk/>
            <pc:sldMk cId="251761955" sldId="276"/>
            <ac:spMk id="30" creationId="{28546D5F-AF7B-0DEE-4655-FCC02267D53E}"/>
          </ac:spMkLst>
        </pc:spChg>
        <pc:picChg chg="add mod">
          <ac:chgData name="Voinov, Alexander" userId="799ac1d1-e1f2-45c1-a2bd-e233105e21ae" providerId="ADAL" clId="{5BFA7701-25A5-4ADD-BC93-163267FF2375}" dt="2026-05-14T21:57:04.892" v="3231" actId="14100"/>
          <ac:picMkLst>
            <pc:docMk/>
            <pc:sldMk cId="251761955" sldId="276"/>
            <ac:picMk id="5" creationId="{F65196AB-C5B0-1BA9-80BB-0C39B0AD41CB}"/>
          </ac:picMkLst>
        </pc:picChg>
        <pc:picChg chg="add del mod">
          <ac:chgData name="Voinov, Alexander" userId="799ac1d1-e1f2-45c1-a2bd-e233105e21ae" providerId="ADAL" clId="{5BFA7701-25A5-4ADD-BC93-163267FF2375}" dt="2026-05-14T21:56:48.691" v="3226" actId="478"/>
          <ac:picMkLst>
            <pc:docMk/>
            <pc:sldMk cId="251761955" sldId="276"/>
            <ac:picMk id="11" creationId="{AE4ED588-AF50-5702-6DF4-9CDDB10AB125}"/>
          </ac:picMkLst>
        </pc:picChg>
      </pc:sldChg>
      <pc:sldChg chg="addSp delSp modSp add mod setBg">
        <pc:chgData name="Voinov, Alexander" userId="799ac1d1-e1f2-45c1-a2bd-e233105e21ae" providerId="ADAL" clId="{5BFA7701-25A5-4ADD-BC93-163267FF2375}" dt="2026-05-14T21:58:02.636" v="3235" actId="1076"/>
        <pc:sldMkLst>
          <pc:docMk/>
          <pc:sldMk cId="1639564201" sldId="277"/>
        </pc:sldMkLst>
        <pc:spChg chg="add mod">
          <ac:chgData name="Voinov, Alexander" userId="799ac1d1-e1f2-45c1-a2bd-e233105e21ae" providerId="ADAL" clId="{5BFA7701-25A5-4ADD-BC93-163267FF2375}" dt="2026-05-13T20:47:21.555" v="2070"/>
          <ac:spMkLst>
            <pc:docMk/>
            <pc:sldMk cId="1639564201" sldId="277"/>
            <ac:spMk id="12" creationId="{ACF4261A-ABBB-8F8E-1641-AB469C99CF16}"/>
          </ac:spMkLst>
        </pc:spChg>
        <pc:spChg chg="add mod">
          <ac:chgData name="Voinov, Alexander" userId="799ac1d1-e1f2-45c1-a2bd-e233105e21ae" providerId="ADAL" clId="{5BFA7701-25A5-4ADD-BC93-163267FF2375}" dt="2026-05-13T21:22:13.062" v="2627"/>
          <ac:spMkLst>
            <pc:docMk/>
            <pc:sldMk cId="1639564201" sldId="277"/>
            <ac:spMk id="13" creationId="{A395CA17-8F5B-7CE9-5339-77EDFFE72407}"/>
          </ac:spMkLst>
        </pc:spChg>
        <pc:spChg chg="mod">
          <ac:chgData name="Voinov, Alexander" userId="799ac1d1-e1f2-45c1-a2bd-e233105e21ae" providerId="ADAL" clId="{5BFA7701-25A5-4ADD-BC93-163267FF2375}" dt="2026-05-13T21:29:41.757" v="2760" actId="113"/>
          <ac:spMkLst>
            <pc:docMk/>
            <pc:sldMk cId="1639564201" sldId="277"/>
            <ac:spMk id="30" creationId="{653AD11D-6D73-E33D-0889-2F8719BCEFF9}"/>
          </ac:spMkLst>
        </pc:spChg>
        <pc:picChg chg="add mod">
          <ac:chgData name="Voinov, Alexander" userId="799ac1d1-e1f2-45c1-a2bd-e233105e21ae" providerId="ADAL" clId="{5BFA7701-25A5-4ADD-BC93-163267FF2375}" dt="2026-05-14T21:58:02.636" v="3235" actId="1076"/>
          <ac:picMkLst>
            <pc:docMk/>
            <pc:sldMk cId="1639564201" sldId="277"/>
            <ac:picMk id="5" creationId="{E0FD790D-0128-6259-00DF-DAE9E2D96FEB}"/>
          </ac:picMkLst>
        </pc:picChg>
        <pc:picChg chg="add del mod">
          <ac:chgData name="Voinov, Alexander" userId="799ac1d1-e1f2-45c1-a2bd-e233105e21ae" providerId="ADAL" clId="{5BFA7701-25A5-4ADD-BC93-163267FF2375}" dt="2026-05-14T21:57:53.762" v="3232" actId="478"/>
          <ac:picMkLst>
            <pc:docMk/>
            <pc:sldMk cId="1639564201" sldId="277"/>
            <ac:picMk id="11" creationId="{968CE596-A957-0E5B-E7BA-27EB223376EB}"/>
          </ac:picMkLst>
        </pc:picChg>
      </pc:sldChg>
      <pc:sldChg chg="addSp delSp modSp add mod ord setBg">
        <pc:chgData name="Voinov, Alexander" userId="799ac1d1-e1f2-45c1-a2bd-e233105e21ae" providerId="ADAL" clId="{5BFA7701-25A5-4ADD-BC93-163267FF2375}" dt="2026-05-15T20:24:05.760" v="3528" actId="1076"/>
        <pc:sldMkLst>
          <pc:docMk/>
          <pc:sldMk cId="707465955" sldId="278"/>
        </pc:sldMkLst>
        <pc:spChg chg="add mod">
          <ac:chgData name="Voinov, Alexander" userId="799ac1d1-e1f2-45c1-a2bd-e233105e21ae" providerId="ADAL" clId="{5BFA7701-25A5-4ADD-BC93-163267FF2375}" dt="2026-05-13T20:24:09.502" v="1973"/>
          <ac:spMkLst>
            <pc:docMk/>
            <pc:sldMk cId="707465955" sldId="278"/>
            <ac:spMk id="10" creationId="{41C7C519-9FE1-BCF7-7999-12E03F15059C}"/>
          </ac:spMkLst>
        </pc:spChg>
        <pc:spChg chg="add mod">
          <ac:chgData name="Voinov, Alexander" userId="799ac1d1-e1f2-45c1-a2bd-e233105e21ae" providerId="ADAL" clId="{5BFA7701-25A5-4ADD-BC93-163267FF2375}" dt="2026-05-13T21:22:00.948" v="2623"/>
          <ac:spMkLst>
            <pc:docMk/>
            <pc:sldMk cId="707465955" sldId="278"/>
            <ac:spMk id="15" creationId="{736AB612-1310-96BA-9A38-FBFF9B02F17F}"/>
          </ac:spMkLst>
        </pc:spChg>
        <pc:spChg chg="mod">
          <ac:chgData name="Voinov, Alexander" userId="799ac1d1-e1f2-45c1-a2bd-e233105e21ae" providerId="ADAL" clId="{5BFA7701-25A5-4ADD-BC93-163267FF2375}" dt="2026-05-14T21:54:52.940" v="3223" actId="1076"/>
          <ac:spMkLst>
            <pc:docMk/>
            <pc:sldMk cId="707465955" sldId="278"/>
            <ac:spMk id="30" creationId="{422637BC-042B-D062-9362-A887FA7B2019}"/>
          </ac:spMkLst>
        </pc:spChg>
        <pc:picChg chg="add del mod">
          <ac:chgData name="Voinov, Alexander" userId="799ac1d1-e1f2-45c1-a2bd-e233105e21ae" providerId="ADAL" clId="{5BFA7701-25A5-4ADD-BC93-163267FF2375}" dt="2026-05-15T20:23:53.832" v="3525" actId="478"/>
          <ac:picMkLst>
            <pc:docMk/>
            <pc:sldMk cId="707465955" sldId="278"/>
            <ac:picMk id="5" creationId="{E298830C-BD47-F353-3431-1D4609706C22}"/>
          </ac:picMkLst>
        </pc:picChg>
        <pc:picChg chg="add mod">
          <ac:chgData name="Voinov, Alexander" userId="799ac1d1-e1f2-45c1-a2bd-e233105e21ae" providerId="ADAL" clId="{5BFA7701-25A5-4ADD-BC93-163267FF2375}" dt="2026-05-15T20:24:05.760" v="3528" actId="1076"/>
          <ac:picMkLst>
            <pc:docMk/>
            <pc:sldMk cId="707465955" sldId="278"/>
            <ac:picMk id="7" creationId="{22DAC0A7-74D6-BC99-A0CC-9555870B6B4B}"/>
          </ac:picMkLst>
        </pc:picChg>
        <pc:picChg chg="add del mod">
          <ac:chgData name="Voinov, Alexander" userId="799ac1d1-e1f2-45c1-a2bd-e233105e21ae" providerId="ADAL" clId="{5BFA7701-25A5-4ADD-BC93-163267FF2375}" dt="2026-05-14T21:54:41.717" v="3219" actId="478"/>
          <ac:picMkLst>
            <pc:docMk/>
            <pc:sldMk cId="707465955" sldId="278"/>
            <ac:picMk id="14" creationId="{F0965685-EF0F-2576-0E03-5BC6F7AC36E9}"/>
          </ac:picMkLst>
        </pc:picChg>
      </pc:sldChg>
      <pc:sldChg chg="addSp delSp modSp add mod setBg">
        <pc:chgData name="Voinov, Alexander" userId="799ac1d1-e1f2-45c1-a2bd-e233105e21ae" providerId="ADAL" clId="{5BFA7701-25A5-4ADD-BC93-163267FF2375}" dt="2026-05-15T20:45:15.130" v="3566" actId="1076"/>
        <pc:sldMkLst>
          <pc:docMk/>
          <pc:sldMk cId="1645025827" sldId="279"/>
        </pc:sldMkLst>
        <pc:spChg chg="mod">
          <ac:chgData name="Voinov, Alexander" userId="799ac1d1-e1f2-45c1-a2bd-e233105e21ae" providerId="ADAL" clId="{5BFA7701-25A5-4ADD-BC93-163267FF2375}" dt="2026-05-13T20:55:31.920" v="2226" actId="255"/>
          <ac:spMkLst>
            <pc:docMk/>
            <pc:sldMk cId="1645025827" sldId="279"/>
            <ac:spMk id="4" creationId="{8574C62E-56A3-C85A-BDDF-AD0112A9DE47}"/>
          </ac:spMkLst>
        </pc:spChg>
        <pc:spChg chg="add mod">
          <ac:chgData name="Voinov, Alexander" userId="799ac1d1-e1f2-45c1-a2bd-e233105e21ae" providerId="ADAL" clId="{5BFA7701-25A5-4ADD-BC93-163267FF2375}" dt="2026-05-15T19:11:48.363" v="3504" actId="1076"/>
          <ac:spMkLst>
            <pc:docMk/>
            <pc:sldMk cId="1645025827" sldId="279"/>
            <ac:spMk id="5" creationId="{3790AEBF-02DE-E96E-381F-9B0D57849808}"/>
          </ac:spMkLst>
        </pc:spChg>
        <pc:spChg chg="add mod">
          <ac:chgData name="Voinov, Alexander" userId="799ac1d1-e1f2-45c1-a2bd-e233105e21ae" providerId="ADAL" clId="{5BFA7701-25A5-4ADD-BC93-163267FF2375}" dt="2026-05-15T19:12:04.681" v="3524" actId="20577"/>
          <ac:spMkLst>
            <pc:docMk/>
            <pc:sldMk cId="1645025827" sldId="279"/>
            <ac:spMk id="7" creationId="{02783833-6E75-C787-DA2F-4410EBDE5BC6}"/>
          </ac:spMkLst>
        </pc:spChg>
        <pc:spChg chg="add mod">
          <ac:chgData name="Voinov, Alexander" userId="799ac1d1-e1f2-45c1-a2bd-e233105e21ae" providerId="ADAL" clId="{5BFA7701-25A5-4ADD-BC93-163267FF2375}" dt="2026-05-15T19:11:27.668" v="3500" actId="12"/>
          <ac:spMkLst>
            <pc:docMk/>
            <pc:sldMk cId="1645025827" sldId="279"/>
            <ac:spMk id="10" creationId="{D9055F85-B521-8D9C-83BB-34CC296BA4F5}"/>
          </ac:spMkLst>
        </pc:spChg>
        <pc:spChg chg="add mod">
          <ac:chgData name="Voinov, Alexander" userId="799ac1d1-e1f2-45c1-a2bd-e233105e21ae" providerId="ADAL" clId="{5BFA7701-25A5-4ADD-BC93-163267FF2375}" dt="2026-05-13T21:22:42.893" v="2635"/>
          <ac:spMkLst>
            <pc:docMk/>
            <pc:sldMk cId="1645025827" sldId="279"/>
            <ac:spMk id="11" creationId="{29F35B95-8C66-2F9E-7355-85057DD7334F}"/>
          </ac:spMkLst>
        </pc:spChg>
        <pc:spChg chg="add mod">
          <ac:chgData name="Voinov, Alexander" userId="799ac1d1-e1f2-45c1-a2bd-e233105e21ae" providerId="ADAL" clId="{5BFA7701-25A5-4ADD-BC93-163267FF2375}" dt="2026-05-15T20:45:15.130" v="3566" actId="1076"/>
          <ac:spMkLst>
            <pc:docMk/>
            <pc:sldMk cId="1645025827" sldId="279"/>
            <ac:spMk id="12" creationId="{8E2360EC-C261-490E-6094-B158C312E6C1}"/>
          </ac:spMkLst>
        </pc:spChg>
        <pc:spChg chg="mod">
          <ac:chgData name="Voinov, Alexander" userId="799ac1d1-e1f2-45c1-a2bd-e233105e21ae" providerId="ADAL" clId="{5BFA7701-25A5-4ADD-BC93-163267FF2375}" dt="2026-05-15T19:11:37.437" v="3502" actId="1076"/>
          <ac:spMkLst>
            <pc:docMk/>
            <pc:sldMk cId="1645025827" sldId="279"/>
            <ac:spMk id="14" creationId="{708F46B7-B500-6A48-BC3B-E80C5AFEAFE7}"/>
          </ac:spMkLst>
        </pc:spChg>
      </pc:sldChg>
      <pc:sldMasterChg chg="modSp mod modSldLayout">
        <pc:chgData name="Voinov, Alexander" userId="799ac1d1-e1f2-45c1-a2bd-e233105e21ae" providerId="ADAL" clId="{5BFA7701-25A5-4ADD-BC93-163267FF2375}" dt="2026-05-13T21:13:30.583" v="2470" actId="20577"/>
        <pc:sldMasterMkLst>
          <pc:docMk/>
          <pc:sldMasterMk cId="4028154291" sldId="2147483648"/>
        </pc:sldMasterMkLst>
        <pc:spChg chg="mod">
          <ac:chgData name="Voinov, Alexander" userId="799ac1d1-e1f2-45c1-a2bd-e233105e21ae" providerId="ADAL" clId="{5BFA7701-25A5-4ADD-BC93-163267FF2375}" dt="2026-05-13T21:13:30.583" v="2470" actId="20577"/>
          <ac:spMkLst>
            <pc:docMk/>
            <pc:sldMasterMk cId="4028154291" sldId="2147483648"/>
            <ac:spMk id="4" creationId="{168B9C5E-CF45-1AC0-72F8-89632BA68746}"/>
          </ac:spMkLst>
        </pc:spChg>
        <pc:sldLayoutChg chg="modSp mod">
          <pc:chgData name="Voinov, Alexander" userId="799ac1d1-e1f2-45c1-a2bd-e233105e21ae" providerId="ADAL" clId="{5BFA7701-25A5-4ADD-BC93-163267FF2375}" dt="2026-05-13T21:10:44.325" v="2462" actId="20577"/>
          <pc:sldLayoutMkLst>
            <pc:docMk/>
            <pc:sldMasterMk cId="4028154291" sldId="2147483648"/>
            <pc:sldLayoutMk cId="827934852" sldId="2147483654"/>
          </pc:sldLayoutMkLst>
          <pc:spChg chg="mod">
            <ac:chgData name="Voinov, Alexander" userId="799ac1d1-e1f2-45c1-a2bd-e233105e21ae" providerId="ADAL" clId="{5BFA7701-25A5-4ADD-BC93-163267FF2375}" dt="2026-05-13T21:10:44.325" v="2462" actId="20577"/>
            <ac:spMkLst>
              <pc:docMk/>
              <pc:sldMasterMk cId="4028154291" sldId="2147483648"/>
              <pc:sldLayoutMk cId="827934852" sldId="2147483654"/>
              <ac:spMk id="3" creationId="{F07DBB5E-F68E-3313-1346-2FA2C684EFF3}"/>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C60484B-BCD5-302D-2635-92D1539C05B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2AD5CE9-4AE2-37C0-B18F-C118A5EDB8D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FC8C04C-21CE-4CC9-9621-6145F29FCF40}" type="datetimeFigureOut">
              <a:rPr lang="en-US" smtClean="0"/>
              <a:t>5/17/26</a:t>
            </a:fld>
            <a:endParaRPr lang="en-US"/>
          </a:p>
        </p:txBody>
      </p:sp>
      <p:sp>
        <p:nvSpPr>
          <p:cNvPr id="4" name="Footer Placeholder 3">
            <a:extLst>
              <a:ext uri="{FF2B5EF4-FFF2-40B4-BE49-F238E27FC236}">
                <a16:creationId xmlns:a16="http://schemas.microsoft.com/office/drawing/2014/main" id="{7BBC65B1-7428-1D05-BB86-3EBFAD541C1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zfdgaergarg</a:t>
            </a:r>
          </a:p>
        </p:txBody>
      </p:sp>
      <p:sp>
        <p:nvSpPr>
          <p:cNvPr id="5" name="Slide Number Placeholder 4">
            <a:extLst>
              <a:ext uri="{FF2B5EF4-FFF2-40B4-BE49-F238E27FC236}">
                <a16:creationId xmlns:a16="http://schemas.microsoft.com/office/drawing/2014/main" id="{232041C4-4376-6586-ADF5-F93E3BF05CF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8D29F40-BAA6-4037-9350-F21AC3C3EADF}" type="slidenum">
              <a:rPr lang="en-US" smtClean="0"/>
              <a:t>‹#›</a:t>
            </a:fld>
            <a:endParaRPr lang="en-US"/>
          </a:p>
        </p:txBody>
      </p:sp>
    </p:spTree>
    <p:extLst>
      <p:ext uri="{BB962C8B-B14F-4D97-AF65-F5344CB8AC3E}">
        <p14:creationId xmlns:p14="http://schemas.microsoft.com/office/powerpoint/2010/main" val="2986328306"/>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304BED-8BDF-49FA-95ED-BF4217D4034A}" type="datetimeFigureOut">
              <a:rPr lang="en-US" smtClean="0"/>
              <a:t>5/17/26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zfdgaergarg</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EDBF73-322A-4EFE-8654-3091DCDF3BC5}" type="slidenum">
              <a:rPr lang="en-US" smtClean="0"/>
              <a:t>‹#›</a:t>
            </a:fld>
            <a:endParaRPr lang="en-US"/>
          </a:p>
        </p:txBody>
      </p:sp>
    </p:spTree>
    <p:extLst>
      <p:ext uri="{BB962C8B-B14F-4D97-AF65-F5344CB8AC3E}">
        <p14:creationId xmlns:p14="http://schemas.microsoft.com/office/powerpoint/2010/main" val="442747336"/>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1D123C13-AE3E-3632-F27B-900F3954189E}"/>
              </a:ext>
            </a:extLst>
          </p:cNvPr>
          <p:cNvSpPr>
            <a:spLocks noGrp="1"/>
          </p:cNvSpPr>
          <p:nvPr>
            <p:ph type="ftr" sz="quarter" idx="4"/>
          </p:nvPr>
        </p:nvSpPr>
        <p:spPr/>
        <p:txBody>
          <a:bodyPr/>
          <a:lstStyle/>
          <a:p>
            <a:r>
              <a:rPr lang="en-US"/>
              <a:t>zfdgaergarg</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189E4A-104A-B5B5-1509-19CBA5DC0B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05CAF8-632D-7546-2D44-8A03039827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8E3DF8-FFF4-3A05-FF62-A9CBA8EB3026}"/>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718F9DC0-88F5-2516-47C5-1C8B47C115B2}"/>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2301594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F12A22-25A0-4124-7DDA-AAD0EB7635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26E963-3CFD-ABEF-8412-B2DDC51501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25E6AA-77A4-E4EA-780C-AD9EC05F8BE6}"/>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7B9140BA-2D82-B3E2-8CE1-47BC449B3B4F}"/>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1617082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F899DC-345F-746D-875B-D61E8C3050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08EF5E-019E-EF17-5484-B1AA921E81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B4EF93-7EBD-725C-49EE-DBAB32D7B25D}"/>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7ECA3BD9-1084-1397-00E6-81E99B305AAC}"/>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1933356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D6C0EE-3881-9E7A-16D7-70699DC614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E145D4-E615-C6E4-17D1-F7BEFCE131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7E616D-A02A-158F-F6D6-40154A21DB5C}"/>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63E046DA-1A87-17E8-BAB4-B3333FE9C40D}"/>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8255016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61AA38-23AC-217A-1076-F77F84B922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7A0A54-B4D4-8156-5604-06180DC67F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817714-EF76-C8DE-F03B-EA6FB346A2C3}"/>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32432E0D-EE12-C64F-67D9-43827550E3EA}"/>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3148691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AC3A40-4C6D-4465-2008-882F37E03B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518ABB-472D-A298-B020-3082723421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5833DA-541B-3ECA-3CDD-5E6A2B40437D}"/>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6918015B-87C1-BC82-DBC6-234781F6DCD3}"/>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38530136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09AA7C-92C4-3F4D-6949-EB7662FACB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4D6CC2-5F9F-81A5-EFC0-F3B5BD6A84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0C454C-F498-3BE4-C57A-E283ADCDF446}"/>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BE465C34-6A9A-8992-4F31-07F3C9F9A75D}"/>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32368757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12C71D-5FFE-BC92-2ED9-A439BD455B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462546-FD51-9B3C-F328-BE9E7D5A83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4AD181-F188-EFC4-1F51-414F5EEB56D8}"/>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A0AC0A5D-932D-8502-AACE-F8E03A017698}"/>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28327862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E70573A5-3EC9-2CD2-3C87-A6A0B012A779}"/>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41371329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196BD-AE1A-7A6A-4965-5E19D505A9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AE8795-05F5-A103-A8E1-90F4592883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264029-0FBF-A875-4713-E01061A5563F}"/>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FC09101B-F732-917C-650F-3FA77BE98FFD}"/>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3793661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2DF0739E-BD56-FFE9-D1EC-C46548678472}"/>
              </a:ext>
            </a:extLst>
          </p:cNvPr>
          <p:cNvSpPr>
            <a:spLocks noGrp="1"/>
          </p:cNvSpPr>
          <p:nvPr>
            <p:ph type="ftr" sz="quarter" idx="4"/>
          </p:nvPr>
        </p:nvSpPr>
        <p:spPr/>
        <p:txBody>
          <a:bodyPr/>
          <a:lstStyle/>
          <a:p>
            <a:r>
              <a:rPr lang="en-US"/>
              <a:t>zfdgaergarg</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C30DFA-3A66-24D3-967D-B1405E58A9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9AE81F-6F66-A12E-83EC-B7232BD4C0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587275-8F84-B746-D90D-62F573A8EC63}"/>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01A2C8AE-8FFB-50B6-13DE-217A0B70DC73}"/>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25300705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006D-8388-AE19-F54A-6D8999BC01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4A53C7-88E1-EF42-07A1-8700D48C8E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26569E-C666-A360-FBD8-889505440A19}"/>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D8B97217-404C-2053-846A-4F206BC52C3F}"/>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3763488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E70573A5-3EC9-2CD2-3C87-A6A0B012A779}"/>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881008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0383ED-F7B8-AEF1-91BF-441B88C3C1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D0215F-2010-6A09-2F27-F0E73AA468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70299C-462E-F61B-6151-AB63048258F7}"/>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1F16AFB3-88C3-CD54-A33A-CE62535D7659}"/>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3645170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F3D251-49C9-2C60-693B-F2A894F711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866392-83F6-F759-F939-C014FF93E3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7931E3-A39F-5B15-E5F3-6F09BECB27CC}"/>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5EA81760-80EB-527B-D3DC-30E9DDA77CFA}"/>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1162072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5533D6BB-F3E7-97E5-F69F-A665A8E6F054}"/>
              </a:ext>
            </a:extLst>
          </p:cNvPr>
          <p:cNvSpPr>
            <a:spLocks noGrp="1"/>
          </p:cNvSpPr>
          <p:nvPr>
            <p:ph type="ftr" sz="quarter" idx="4"/>
          </p:nvPr>
        </p:nvSpPr>
        <p:spPr/>
        <p:txBody>
          <a:bodyPr/>
          <a:lstStyle/>
          <a:p>
            <a:r>
              <a:rPr lang="en-US"/>
              <a:t>zfdgaergarg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267A73-653B-9304-E5A7-ED358AABAA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6AFBC7-CF03-E33E-0166-71548E4688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32B4B0-EAFD-3251-7EDE-BC7A2DE5CDAE}"/>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800E1154-C677-1B8E-A95B-B7C3456E8156}"/>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683779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E8EBC4-5D6B-4090-2F18-F18DA77475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155BCA-97AD-7EBF-7C12-65F4B85EA9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D93257-1DD4-6741-A136-F04614651B03}"/>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EC6C182E-AD2B-5CB2-7B33-4708ED1D586B}"/>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19971862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DF645-2902-B0C1-CF13-AEBAF81E31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E37F76-A4B3-880A-9774-B0D04D206B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8259C6-CF1D-55DA-7204-C79E3D93A681}"/>
              </a:ext>
            </a:extLst>
          </p:cNvPr>
          <p:cNvSpPr>
            <a:spLocks noGrp="1"/>
          </p:cNvSpPr>
          <p:nvPr>
            <p:ph type="body" idx="1"/>
          </p:nvPr>
        </p:nvSpPr>
        <p:spPr/>
        <p:txBody>
          <a:bodyPr/>
          <a:lstStyle/>
          <a:p>
            <a:endParaRPr/>
          </a:p>
        </p:txBody>
      </p:sp>
      <p:sp>
        <p:nvSpPr>
          <p:cNvPr id="5" name="Footer Placeholder 4">
            <a:extLst>
              <a:ext uri="{FF2B5EF4-FFF2-40B4-BE49-F238E27FC236}">
                <a16:creationId xmlns:a16="http://schemas.microsoft.com/office/drawing/2014/main" id="{BCE96E00-C00D-22DF-1131-74F01FB6B837}"/>
              </a:ext>
            </a:extLst>
          </p:cNvPr>
          <p:cNvSpPr>
            <a:spLocks noGrp="1"/>
          </p:cNvSpPr>
          <p:nvPr>
            <p:ph type="ftr" sz="quarter" idx="4"/>
          </p:nvPr>
        </p:nvSpPr>
        <p:spPr/>
        <p:txBody>
          <a:bodyPr/>
          <a:lstStyle/>
          <a:p>
            <a:r>
              <a:rPr lang="en-US"/>
              <a:t>zfdgaergarg</a:t>
            </a:r>
          </a:p>
        </p:txBody>
      </p:sp>
    </p:spTree>
    <p:extLst>
      <p:ext uri="{BB962C8B-B14F-4D97-AF65-F5344CB8AC3E}">
        <p14:creationId xmlns:p14="http://schemas.microsoft.com/office/powerpoint/2010/main" val="1153852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5AF38-A02E-B44A-73DB-7A73E1EF677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88C19A-2A7C-E010-8CFA-9C92B92BFD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0915EC-D178-CA41-D237-94F22C0AD731}"/>
              </a:ext>
            </a:extLst>
          </p:cNvPr>
          <p:cNvSpPr>
            <a:spLocks noGrp="1"/>
          </p:cNvSpPr>
          <p:nvPr>
            <p:ph type="dt" sz="half" idx="10"/>
          </p:nvPr>
        </p:nvSpPr>
        <p:spPr/>
        <p:txBody>
          <a:bodyPr/>
          <a:lstStyle/>
          <a:p>
            <a:r>
              <a:rPr lang="en-US"/>
              <a:t>May 2026</a:t>
            </a:r>
          </a:p>
        </p:txBody>
      </p:sp>
      <p:sp>
        <p:nvSpPr>
          <p:cNvPr id="5" name="Footer Placeholder 4">
            <a:extLst>
              <a:ext uri="{FF2B5EF4-FFF2-40B4-BE49-F238E27FC236}">
                <a16:creationId xmlns:a16="http://schemas.microsoft.com/office/drawing/2014/main" id="{918A1021-405F-A1CA-62DC-D8635F66EFD8}"/>
              </a:ext>
            </a:extLst>
          </p:cNvPr>
          <p:cNvSpPr>
            <a:spLocks noGrp="1"/>
          </p:cNvSpPr>
          <p:nvPr>
            <p:ph type="ftr" sz="quarter" idx="11"/>
          </p:nvPr>
        </p:nvSpPr>
        <p:spPr/>
        <p:txBody>
          <a:bodyPr/>
          <a:lstStyle/>
          <a:p>
            <a:r>
              <a:rPr lang="en-US"/>
              <a:t>A. V. Voinov</a:t>
            </a:r>
          </a:p>
        </p:txBody>
      </p:sp>
      <p:sp>
        <p:nvSpPr>
          <p:cNvPr id="6" name="Slide Number Placeholder 5">
            <a:extLst>
              <a:ext uri="{FF2B5EF4-FFF2-40B4-BE49-F238E27FC236}">
                <a16:creationId xmlns:a16="http://schemas.microsoft.com/office/drawing/2014/main" id="{989534F4-434C-98FB-5D0A-0E32DD9229A5}"/>
              </a:ext>
            </a:extLst>
          </p:cNvPr>
          <p:cNvSpPr>
            <a:spLocks noGrp="1"/>
          </p:cNvSpPr>
          <p:nvPr>
            <p:ph type="sldNum" sz="quarter" idx="12"/>
          </p:nvPr>
        </p:nvSpPr>
        <p:spPr/>
        <p:txBody>
          <a:bodyPr/>
          <a:lstStyle/>
          <a:p>
            <a:fld id="{165A3EE6-F4FD-4C41-8FD9-C4AA404B6849}" type="slidenum">
              <a:rPr lang="en-US" smtClean="0"/>
              <a:t>‹#›</a:t>
            </a:fld>
            <a:endParaRPr lang="en-US"/>
          </a:p>
        </p:txBody>
      </p:sp>
    </p:spTree>
    <p:extLst>
      <p:ext uri="{BB962C8B-B14F-4D97-AF65-F5344CB8AC3E}">
        <p14:creationId xmlns:p14="http://schemas.microsoft.com/office/powerpoint/2010/main" val="3438147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D988E-D5CE-9D08-AA7E-F9A28AE2471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C4C017-7FF8-BD57-54C6-6AA9641EEF8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7BBF9D-8467-01EA-12BF-FF428A9406D1}"/>
              </a:ext>
            </a:extLst>
          </p:cNvPr>
          <p:cNvSpPr>
            <a:spLocks noGrp="1"/>
          </p:cNvSpPr>
          <p:nvPr>
            <p:ph type="dt" sz="half" idx="10"/>
          </p:nvPr>
        </p:nvSpPr>
        <p:spPr/>
        <p:txBody>
          <a:bodyPr/>
          <a:lstStyle/>
          <a:p>
            <a:r>
              <a:rPr lang="en-US"/>
              <a:t>May 2026</a:t>
            </a:r>
          </a:p>
        </p:txBody>
      </p:sp>
      <p:sp>
        <p:nvSpPr>
          <p:cNvPr id="5" name="Footer Placeholder 4">
            <a:extLst>
              <a:ext uri="{FF2B5EF4-FFF2-40B4-BE49-F238E27FC236}">
                <a16:creationId xmlns:a16="http://schemas.microsoft.com/office/drawing/2014/main" id="{9D3E30BD-0B77-15DD-88E3-62AC833C35C3}"/>
              </a:ext>
            </a:extLst>
          </p:cNvPr>
          <p:cNvSpPr>
            <a:spLocks noGrp="1"/>
          </p:cNvSpPr>
          <p:nvPr>
            <p:ph type="ftr" sz="quarter" idx="11"/>
          </p:nvPr>
        </p:nvSpPr>
        <p:spPr/>
        <p:txBody>
          <a:bodyPr/>
          <a:lstStyle/>
          <a:p>
            <a:r>
              <a:rPr lang="en-US"/>
              <a:t>A. V. Voinov</a:t>
            </a:r>
          </a:p>
        </p:txBody>
      </p:sp>
      <p:sp>
        <p:nvSpPr>
          <p:cNvPr id="6" name="Slide Number Placeholder 5">
            <a:extLst>
              <a:ext uri="{FF2B5EF4-FFF2-40B4-BE49-F238E27FC236}">
                <a16:creationId xmlns:a16="http://schemas.microsoft.com/office/drawing/2014/main" id="{80766BFE-EB9B-62FD-58FF-5ADCFEE5804E}"/>
              </a:ext>
            </a:extLst>
          </p:cNvPr>
          <p:cNvSpPr>
            <a:spLocks noGrp="1"/>
          </p:cNvSpPr>
          <p:nvPr>
            <p:ph type="sldNum" sz="quarter" idx="12"/>
          </p:nvPr>
        </p:nvSpPr>
        <p:spPr/>
        <p:txBody>
          <a:bodyPr/>
          <a:lstStyle/>
          <a:p>
            <a:fld id="{165A3EE6-F4FD-4C41-8FD9-C4AA404B6849}" type="slidenum">
              <a:rPr lang="en-US" smtClean="0"/>
              <a:t>‹#›</a:t>
            </a:fld>
            <a:endParaRPr lang="en-US"/>
          </a:p>
        </p:txBody>
      </p:sp>
    </p:spTree>
    <p:extLst>
      <p:ext uri="{BB962C8B-B14F-4D97-AF65-F5344CB8AC3E}">
        <p14:creationId xmlns:p14="http://schemas.microsoft.com/office/powerpoint/2010/main" val="2991945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0E5FBA-B349-0868-F921-3FE724094D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4AB6179-6279-2B57-60D1-112E05E258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19C15A-6AA6-4828-DF36-F8F5C4FFC6FA}"/>
              </a:ext>
            </a:extLst>
          </p:cNvPr>
          <p:cNvSpPr>
            <a:spLocks noGrp="1"/>
          </p:cNvSpPr>
          <p:nvPr>
            <p:ph type="dt" sz="half" idx="10"/>
          </p:nvPr>
        </p:nvSpPr>
        <p:spPr/>
        <p:txBody>
          <a:bodyPr/>
          <a:lstStyle/>
          <a:p>
            <a:r>
              <a:rPr lang="en-US"/>
              <a:t>May 2026</a:t>
            </a:r>
          </a:p>
        </p:txBody>
      </p:sp>
      <p:sp>
        <p:nvSpPr>
          <p:cNvPr id="5" name="Footer Placeholder 4">
            <a:extLst>
              <a:ext uri="{FF2B5EF4-FFF2-40B4-BE49-F238E27FC236}">
                <a16:creationId xmlns:a16="http://schemas.microsoft.com/office/drawing/2014/main" id="{0BA43CCD-E0D9-662E-3B3D-49014FD8EC97}"/>
              </a:ext>
            </a:extLst>
          </p:cNvPr>
          <p:cNvSpPr>
            <a:spLocks noGrp="1"/>
          </p:cNvSpPr>
          <p:nvPr>
            <p:ph type="ftr" sz="quarter" idx="11"/>
          </p:nvPr>
        </p:nvSpPr>
        <p:spPr/>
        <p:txBody>
          <a:bodyPr/>
          <a:lstStyle/>
          <a:p>
            <a:r>
              <a:rPr lang="en-US"/>
              <a:t>A. V. Voinov</a:t>
            </a:r>
          </a:p>
        </p:txBody>
      </p:sp>
      <p:sp>
        <p:nvSpPr>
          <p:cNvPr id="6" name="Slide Number Placeholder 5">
            <a:extLst>
              <a:ext uri="{FF2B5EF4-FFF2-40B4-BE49-F238E27FC236}">
                <a16:creationId xmlns:a16="http://schemas.microsoft.com/office/drawing/2014/main" id="{2F60DD98-04EB-31DB-DC1C-95BAD2E3FA4D}"/>
              </a:ext>
            </a:extLst>
          </p:cNvPr>
          <p:cNvSpPr>
            <a:spLocks noGrp="1"/>
          </p:cNvSpPr>
          <p:nvPr>
            <p:ph type="sldNum" sz="quarter" idx="12"/>
          </p:nvPr>
        </p:nvSpPr>
        <p:spPr/>
        <p:txBody>
          <a:bodyPr/>
          <a:lstStyle/>
          <a:p>
            <a:fld id="{165A3EE6-F4FD-4C41-8FD9-C4AA404B6849}" type="slidenum">
              <a:rPr lang="en-US" smtClean="0"/>
              <a:t>‹#›</a:t>
            </a:fld>
            <a:endParaRPr lang="en-US"/>
          </a:p>
        </p:txBody>
      </p:sp>
    </p:spTree>
    <p:extLst>
      <p:ext uri="{BB962C8B-B14F-4D97-AF65-F5344CB8AC3E}">
        <p14:creationId xmlns:p14="http://schemas.microsoft.com/office/powerpoint/2010/main" val="27867934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030314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BB80A-5254-9710-4563-C30D5054AF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3FF331-D321-7AEF-BE60-7C52EDED53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73E75E-9BC1-52D0-3AFA-C45AE496E77B}"/>
              </a:ext>
            </a:extLst>
          </p:cNvPr>
          <p:cNvSpPr>
            <a:spLocks noGrp="1"/>
          </p:cNvSpPr>
          <p:nvPr>
            <p:ph type="dt" sz="half" idx="10"/>
          </p:nvPr>
        </p:nvSpPr>
        <p:spPr/>
        <p:txBody>
          <a:bodyPr/>
          <a:lstStyle/>
          <a:p>
            <a:r>
              <a:rPr lang="en-US"/>
              <a:t>May 2026</a:t>
            </a:r>
          </a:p>
        </p:txBody>
      </p:sp>
      <p:sp>
        <p:nvSpPr>
          <p:cNvPr id="5" name="Footer Placeholder 4">
            <a:extLst>
              <a:ext uri="{FF2B5EF4-FFF2-40B4-BE49-F238E27FC236}">
                <a16:creationId xmlns:a16="http://schemas.microsoft.com/office/drawing/2014/main" id="{E9E684AB-0DB5-A998-10F9-EE8F94657A7A}"/>
              </a:ext>
            </a:extLst>
          </p:cNvPr>
          <p:cNvSpPr>
            <a:spLocks noGrp="1"/>
          </p:cNvSpPr>
          <p:nvPr>
            <p:ph type="ftr" sz="quarter" idx="11"/>
          </p:nvPr>
        </p:nvSpPr>
        <p:spPr/>
        <p:txBody>
          <a:bodyPr/>
          <a:lstStyle/>
          <a:p>
            <a:r>
              <a:rPr lang="en-US"/>
              <a:t>A. V. Voinov</a:t>
            </a:r>
          </a:p>
        </p:txBody>
      </p:sp>
      <p:sp>
        <p:nvSpPr>
          <p:cNvPr id="6" name="Slide Number Placeholder 5">
            <a:extLst>
              <a:ext uri="{FF2B5EF4-FFF2-40B4-BE49-F238E27FC236}">
                <a16:creationId xmlns:a16="http://schemas.microsoft.com/office/drawing/2014/main" id="{14440628-B70D-EDF1-FBEB-35FA6860EE4A}"/>
              </a:ext>
            </a:extLst>
          </p:cNvPr>
          <p:cNvSpPr>
            <a:spLocks noGrp="1"/>
          </p:cNvSpPr>
          <p:nvPr>
            <p:ph type="sldNum" sz="quarter" idx="12"/>
          </p:nvPr>
        </p:nvSpPr>
        <p:spPr/>
        <p:txBody>
          <a:bodyPr/>
          <a:lstStyle/>
          <a:p>
            <a:fld id="{F94AADE1-05CB-4C7E-BCC5-B9C6BDBDDF19}" type="slidenum">
              <a:rPr lang="en-US" smtClean="0"/>
              <a:t>‹#›</a:t>
            </a:fld>
            <a:endParaRPr lang="en-US"/>
          </a:p>
        </p:txBody>
      </p:sp>
      <p:sp>
        <p:nvSpPr>
          <p:cNvPr id="10" name="Text Placeholder 9">
            <a:extLst>
              <a:ext uri="{FF2B5EF4-FFF2-40B4-BE49-F238E27FC236}">
                <a16:creationId xmlns:a16="http://schemas.microsoft.com/office/drawing/2014/main" id="{250FDED9-54BE-B965-0C1A-D6E3BA56F559}"/>
              </a:ext>
            </a:extLst>
          </p:cNvPr>
          <p:cNvSpPr>
            <a:spLocks noGrp="1"/>
          </p:cNvSpPr>
          <p:nvPr>
            <p:ph type="body" sz="quarter" idx="13" hasCustomPrompt="1"/>
          </p:nvPr>
        </p:nvSpPr>
        <p:spPr>
          <a:xfrm>
            <a:off x="2384424" y="5119688"/>
            <a:ext cx="4594713" cy="914400"/>
          </a:xfrm>
        </p:spPr>
        <p:txBody>
          <a:bodyPr/>
          <a:lstStyle>
            <a:lvl1pPr marL="0" indent="0">
              <a:buNone/>
              <a:defRPr/>
            </a:lvl1pPr>
          </a:lstStyle>
          <a:p>
            <a:pPr lvl="0"/>
            <a:r>
              <a:rPr lang="en-US"/>
              <a:t>This is my new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3875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12AC9-A19A-F2FB-3EE5-BA8A794782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1F86D45-5085-535F-94C8-9F6EB382A7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81190A-B836-2CB6-3E49-1464C8749EB8}"/>
              </a:ext>
            </a:extLst>
          </p:cNvPr>
          <p:cNvSpPr>
            <a:spLocks noGrp="1"/>
          </p:cNvSpPr>
          <p:nvPr>
            <p:ph type="dt" sz="half" idx="10"/>
          </p:nvPr>
        </p:nvSpPr>
        <p:spPr/>
        <p:txBody>
          <a:bodyPr/>
          <a:lstStyle/>
          <a:p>
            <a:r>
              <a:rPr lang="en-US"/>
              <a:t>May 2026</a:t>
            </a:r>
          </a:p>
        </p:txBody>
      </p:sp>
      <p:sp>
        <p:nvSpPr>
          <p:cNvPr id="5" name="Footer Placeholder 4">
            <a:extLst>
              <a:ext uri="{FF2B5EF4-FFF2-40B4-BE49-F238E27FC236}">
                <a16:creationId xmlns:a16="http://schemas.microsoft.com/office/drawing/2014/main" id="{59F13BF5-3AD5-A69C-1E86-9A6E84E1D9BC}"/>
              </a:ext>
            </a:extLst>
          </p:cNvPr>
          <p:cNvSpPr>
            <a:spLocks noGrp="1"/>
          </p:cNvSpPr>
          <p:nvPr>
            <p:ph type="ftr" sz="quarter" idx="11"/>
          </p:nvPr>
        </p:nvSpPr>
        <p:spPr/>
        <p:txBody>
          <a:bodyPr/>
          <a:lstStyle/>
          <a:p>
            <a:r>
              <a:rPr lang="en-US"/>
              <a:t>A. V. Voinov</a:t>
            </a:r>
          </a:p>
        </p:txBody>
      </p:sp>
      <p:sp>
        <p:nvSpPr>
          <p:cNvPr id="6" name="Slide Number Placeholder 5">
            <a:extLst>
              <a:ext uri="{FF2B5EF4-FFF2-40B4-BE49-F238E27FC236}">
                <a16:creationId xmlns:a16="http://schemas.microsoft.com/office/drawing/2014/main" id="{254EA345-CA1B-ECA2-0CDC-E7E7ACF7FC4C}"/>
              </a:ext>
            </a:extLst>
          </p:cNvPr>
          <p:cNvSpPr>
            <a:spLocks noGrp="1"/>
          </p:cNvSpPr>
          <p:nvPr>
            <p:ph type="sldNum" sz="quarter" idx="12"/>
          </p:nvPr>
        </p:nvSpPr>
        <p:spPr/>
        <p:txBody>
          <a:bodyPr/>
          <a:lstStyle/>
          <a:p>
            <a:fld id="{165A3EE6-F4FD-4C41-8FD9-C4AA404B6849}" type="slidenum">
              <a:rPr lang="en-US" smtClean="0"/>
              <a:t>‹#›</a:t>
            </a:fld>
            <a:endParaRPr lang="en-US"/>
          </a:p>
        </p:txBody>
      </p:sp>
    </p:spTree>
    <p:extLst>
      <p:ext uri="{BB962C8B-B14F-4D97-AF65-F5344CB8AC3E}">
        <p14:creationId xmlns:p14="http://schemas.microsoft.com/office/powerpoint/2010/main" val="1427444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AE100-7A01-AB22-1338-B4F97E9DF5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17DE3E1-59AC-E404-3382-33A38CE6591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53A53E-B029-45AF-A884-11D07F78D4E1}"/>
              </a:ext>
            </a:extLst>
          </p:cNvPr>
          <p:cNvSpPr>
            <a:spLocks noGrp="1"/>
          </p:cNvSpPr>
          <p:nvPr>
            <p:ph type="dt" sz="half" idx="10"/>
          </p:nvPr>
        </p:nvSpPr>
        <p:spPr/>
        <p:txBody>
          <a:bodyPr/>
          <a:lstStyle/>
          <a:p>
            <a:r>
              <a:rPr lang="en-US"/>
              <a:t>May 2026</a:t>
            </a:r>
          </a:p>
        </p:txBody>
      </p:sp>
      <p:sp>
        <p:nvSpPr>
          <p:cNvPr id="5" name="Footer Placeholder 4">
            <a:extLst>
              <a:ext uri="{FF2B5EF4-FFF2-40B4-BE49-F238E27FC236}">
                <a16:creationId xmlns:a16="http://schemas.microsoft.com/office/drawing/2014/main" id="{BB95291E-4C9A-FDD1-52F1-E75217FEE87D}"/>
              </a:ext>
            </a:extLst>
          </p:cNvPr>
          <p:cNvSpPr>
            <a:spLocks noGrp="1"/>
          </p:cNvSpPr>
          <p:nvPr>
            <p:ph type="ftr" sz="quarter" idx="11"/>
          </p:nvPr>
        </p:nvSpPr>
        <p:spPr/>
        <p:txBody>
          <a:bodyPr/>
          <a:lstStyle/>
          <a:p>
            <a:r>
              <a:rPr lang="en-US"/>
              <a:t>A. V. Voinov</a:t>
            </a:r>
          </a:p>
        </p:txBody>
      </p:sp>
      <p:sp>
        <p:nvSpPr>
          <p:cNvPr id="6" name="Slide Number Placeholder 5">
            <a:extLst>
              <a:ext uri="{FF2B5EF4-FFF2-40B4-BE49-F238E27FC236}">
                <a16:creationId xmlns:a16="http://schemas.microsoft.com/office/drawing/2014/main" id="{6C5218EB-2BBB-39AA-7C05-CDC0A0618492}"/>
              </a:ext>
            </a:extLst>
          </p:cNvPr>
          <p:cNvSpPr>
            <a:spLocks noGrp="1"/>
          </p:cNvSpPr>
          <p:nvPr>
            <p:ph type="sldNum" sz="quarter" idx="12"/>
          </p:nvPr>
        </p:nvSpPr>
        <p:spPr/>
        <p:txBody>
          <a:bodyPr/>
          <a:lstStyle/>
          <a:p>
            <a:fld id="{165A3EE6-F4FD-4C41-8FD9-C4AA404B6849}" type="slidenum">
              <a:rPr lang="en-US" smtClean="0"/>
              <a:t>‹#›</a:t>
            </a:fld>
            <a:endParaRPr lang="en-US"/>
          </a:p>
        </p:txBody>
      </p:sp>
    </p:spTree>
    <p:extLst>
      <p:ext uri="{BB962C8B-B14F-4D97-AF65-F5344CB8AC3E}">
        <p14:creationId xmlns:p14="http://schemas.microsoft.com/office/powerpoint/2010/main" val="486265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BEAFB-A890-32BE-50B1-1BA6D74BB8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4873BF-F153-8DEF-CFFF-3B96CB5E997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77517C0-FAE1-D8F9-1992-620D15F8B2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04F845C-9882-6611-7D0A-D98613A02730}"/>
              </a:ext>
            </a:extLst>
          </p:cNvPr>
          <p:cNvSpPr>
            <a:spLocks noGrp="1"/>
          </p:cNvSpPr>
          <p:nvPr>
            <p:ph type="dt" sz="half" idx="10"/>
          </p:nvPr>
        </p:nvSpPr>
        <p:spPr/>
        <p:txBody>
          <a:bodyPr/>
          <a:lstStyle/>
          <a:p>
            <a:r>
              <a:rPr lang="en-US"/>
              <a:t>May 2026</a:t>
            </a:r>
          </a:p>
        </p:txBody>
      </p:sp>
      <p:sp>
        <p:nvSpPr>
          <p:cNvPr id="6" name="Footer Placeholder 5">
            <a:extLst>
              <a:ext uri="{FF2B5EF4-FFF2-40B4-BE49-F238E27FC236}">
                <a16:creationId xmlns:a16="http://schemas.microsoft.com/office/drawing/2014/main" id="{3E42228D-7557-C786-6145-0D11C94F8228}"/>
              </a:ext>
            </a:extLst>
          </p:cNvPr>
          <p:cNvSpPr>
            <a:spLocks noGrp="1"/>
          </p:cNvSpPr>
          <p:nvPr>
            <p:ph type="ftr" sz="quarter" idx="11"/>
          </p:nvPr>
        </p:nvSpPr>
        <p:spPr/>
        <p:txBody>
          <a:bodyPr/>
          <a:lstStyle/>
          <a:p>
            <a:r>
              <a:rPr lang="en-US"/>
              <a:t>A. V. Voinov</a:t>
            </a:r>
          </a:p>
        </p:txBody>
      </p:sp>
      <p:sp>
        <p:nvSpPr>
          <p:cNvPr id="7" name="Slide Number Placeholder 6">
            <a:extLst>
              <a:ext uri="{FF2B5EF4-FFF2-40B4-BE49-F238E27FC236}">
                <a16:creationId xmlns:a16="http://schemas.microsoft.com/office/drawing/2014/main" id="{EAE222EC-5A7D-40C0-E1A2-BA6504450667}"/>
              </a:ext>
            </a:extLst>
          </p:cNvPr>
          <p:cNvSpPr>
            <a:spLocks noGrp="1"/>
          </p:cNvSpPr>
          <p:nvPr>
            <p:ph type="sldNum" sz="quarter" idx="12"/>
          </p:nvPr>
        </p:nvSpPr>
        <p:spPr/>
        <p:txBody>
          <a:bodyPr/>
          <a:lstStyle/>
          <a:p>
            <a:fld id="{165A3EE6-F4FD-4C41-8FD9-C4AA404B6849}" type="slidenum">
              <a:rPr lang="en-US" smtClean="0"/>
              <a:t>‹#›</a:t>
            </a:fld>
            <a:endParaRPr lang="en-US"/>
          </a:p>
        </p:txBody>
      </p:sp>
    </p:spTree>
    <p:extLst>
      <p:ext uri="{BB962C8B-B14F-4D97-AF65-F5344CB8AC3E}">
        <p14:creationId xmlns:p14="http://schemas.microsoft.com/office/powerpoint/2010/main" val="882310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22599-22E2-BB80-8ADE-613F37EEC01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4A118EE-7E5E-B2BF-5F98-2781C633C25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E6D47F-3826-859E-98E9-7F12344746A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5008A46-7715-1008-340E-BE8AD9D731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B84A2A-09E3-1BC6-5820-EA0871F5CE0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A487B20-3F2A-9F85-7C93-12DCDAA16B69}"/>
              </a:ext>
            </a:extLst>
          </p:cNvPr>
          <p:cNvSpPr>
            <a:spLocks noGrp="1"/>
          </p:cNvSpPr>
          <p:nvPr>
            <p:ph type="dt" sz="half" idx="10"/>
          </p:nvPr>
        </p:nvSpPr>
        <p:spPr/>
        <p:txBody>
          <a:bodyPr/>
          <a:lstStyle/>
          <a:p>
            <a:r>
              <a:rPr lang="en-US"/>
              <a:t>May 2026</a:t>
            </a:r>
          </a:p>
        </p:txBody>
      </p:sp>
      <p:sp>
        <p:nvSpPr>
          <p:cNvPr id="8" name="Footer Placeholder 7">
            <a:extLst>
              <a:ext uri="{FF2B5EF4-FFF2-40B4-BE49-F238E27FC236}">
                <a16:creationId xmlns:a16="http://schemas.microsoft.com/office/drawing/2014/main" id="{CD50AAD1-273F-E643-9615-9138A9838A7C}"/>
              </a:ext>
            </a:extLst>
          </p:cNvPr>
          <p:cNvSpPr>
            <a:spLocks noGrp="1"/>
          </p:cNvSpPr>
          <p:nvPr>
            <p:ph type="ftr" sz="quarter" idx="11"/>
          </p:nvPr>
        </p:nvSpPr>
        <p:spPr/>
        <p:txBody>
          <a:bodyPr/>
          <a:lstStyle/>
          <a:p>
            <a:r>
              <a:rPr lang="en-US"/>
              <a:t>A. V. Voinov</a:t>
            </a:r>
          </a:p>
        </p:txBody>
      </p:sp>
      <p:sp>
        <p:nvSpPr>
          <p:cNvPr id="9" name="Slide Number Placeholder 8">
            <a:extLst>
              <a:ext uri="{FF2B5EF4-FFF2-40B4-BE49-F238E27FC236}">
                <a16:creationId xmlns:a16="http://schemas.microsoft.com/office/drawing/2014/main" id="{5A327916-AD8C-F3F7-7A90-1C97BB26BE29}"/>
              </a:ext>
            </a:extLst>
          </p:cNvPr>
          <p:cNvSpPr>
            <a:spLocks noGrp="1"/>
          </p:cNvSpPr>
          <p:nvPr>
            <p:ph type="sldNum" sz="quarter" idx="12"/>
          </p:nvPr>
        </p:nvSpPr>
        <p:spPr/>
        <p:txBody>
          <a:bodyPr/>
          <a:lstStyle/>
          <a:p>
            <a:fld id="{165A3EE6-F4FD-4C41-8FD9-C4AA404B6849}" type="slidenum">
              <a:rPr lang="en-US" smtClean="0"/>
              <a:t>‹#›</a:t>
            </a:fld>
            <a:endParaRPr lang="en-US"/>
          </a:p>
        </p:txBody>
      </p:sp>
    </p:spTree>
    <p:extLst>
      <p:ext uri="{BB962C8B-B14F-4D97-AF65-F5344CB8AC3E}">
        <p14:creationId xmlns:p14="http://schemas.microsoft.com/office/powerpoint/2010/main" val="3719850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B1772-86C9-7481-9F9A-4DE3A68C3B3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07DBB5E-F68E-3313-1346-2FA2C684EFF3}"/>
              </a:ext>
            </a:extLst>
          </p:cNvPr>
          <p:cNvSpPr>
            <a:spLocks noGrp="1"/>
          </p:cNvSpPr>
          <p:nvPr>
            <p:ph type="dt" sz="half" idx="10"/>
          </p:nvPr>
        </p:nvSpPr>
        <p:spPr/>
        <p:txBody>
          <a:bodyPr/>
          <a:lstStyle/>
          <a:p>
            <a:r>
              <a:rPr lang="en-US"/>
              <a:t>May 2026</a:t>
            </a:r>
          </a:p>
        </p:txBody>
      </p:sp>
      <p:sp>
        <p:nvSpPr>
          <p:cNvPr id="4" name="Footer Placeholder 3">
            <a:extLst>
              <a:ext uri="{FF2B5EF4-FFF2-40B4-BE49-F238E27FC236}">
                <a16:creationId xmlns:a16="http://schemas.microsoft.com/office/drawing/2014/main" id="{50FEC993-B8C5-92A0-944F-3FD3E56ADC33}"/>
              </a:ext>
            </a:extLst>
          </p:cNvPr>
          <p:cNvSpPr>
            <a:spLocks noGrp="1"/>
          </p:cNvSpPr>
          <p:nvPr>
            <p:ph type="ftr" sz="quarter" idx="11"/>
          </p:nvPr>
        </p:nvSpPr>
        <p:spPr/>
        <p:txBody>
          <a:bodyPr/>
          <a:lstStyle/>
          <a:p>
            <a:r>
              <a:rPr lang="en-US"/>
              <a:t>A. V. Voinov</a:t>
            </a:r>
          </a:p>
        </p:txBody>
      </p:sp>
      <p:sp>
        <p:nvSpPr>
          <p:cNvPr id="5" name="Slide Number Placeholder 4">
            <a:extLst>
              <a:ext uri="{FF2B5EF4-FFF2-40B4-BE49-F238E27FC236}">
                <a16:creationId xmlns:a16="http://schemas.microsoft.com/office/drawing/2014/main" id="{68F7A68D-E7DB-2054-5737-75F592D8BDB6}"/>
              </a:ext>
            </a:extLst>
          </p:cNvPr>
          <p:cNvSpPr>
            <a:spLocks noGrp="1"/>
          </p:cNvSpPr>
          <p:nvPr>
            <p:ph type="sldNum" sz="quarter" idx="12"/>
          </p:nvPr>
        </p:nvSpPr>
        <p:spPr/>
        <p:txBody>
          <a:bodyPr/>
          <a:lstStyle/>
          <a:p>
            <a:fld id="{165A3EE6-F4FD-4C41-8FD9-C4AA404B6849}" type="slidenum">
              <a:rPr lang="en-US" smtClean="0"/>
              <a:t>‹#›</a:t>
            </a:fld>
            <a:endParaRPr lang="en-US"/>
          </a:p>
        </p:txBody>
      </p:sp>
    </p:spTree>
    <p:extLst>
      <p:ext uri="{BB962C8B-B14F-4D97-AF65-F5344CB8AC3E}">
        <p14:creationId xmlns:p14="http://schemas.microsoft.com/office/powerpoint/2010/main" val="827934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4FA863-04AF-A1D2-1146-BC842BEFDAE4}"/>
              </a:ext>
            </a:extLst>
          </p:cNvPr>
          <p:cNvSpPr>
            <a:spLocks noGrp="1"/>
          </p:cNvSpPr>
          <p:nvPr>
            <p:ph type="dt" sz="half" idx="10"/>
          </p:nvPr>
        </p:nvSpPr>
        <p:spPr/>
        <p:txBody>
          <a:bodyPr/>
          <a:lstStyle/>
          <a:p>
            <a:r>
              <a:rPr lang="en-US"/>
              <a:t>May 2026</a:t>
            </a:r>
          </a:p>
        </p:txBody>
      </p:sp>
      <p:sp>
        <p:nvSpPr>
          <p:cNvPr id="3" name="Footer Placeholder 2">
            <a:extLst>
              <a:ext uri="{FF2B5EF4-FFF2-40B4-BE49-F238E27FC236}">
                <a16:creationId xmlns:a16="http://schemas.microsoft.com/office/drawing/2014/main" id="{9E5955BD-BFEA-9C53-D851-6D6A84720AE2}"/>
              </a:ext>
            </a:extLst>
          </p:cNvPr>
          <p:cNvSpPr>
            <a:spLocks noGrp="1"/>
          </p:cNvSpPr>
          <p:nvPr>
            <p:ph type="ftr" sz="quarter" idx="11"/>
          </p:nvPr>
        </p:nvSpPr>
        <p:spPr/>
        <p:txBody>
          <a:bodyPr/>
          <a:lstStyle/>
          <a:p>
            <a:r>
              <a:rPr lang="en-US"/>
              <a:t>A. V. Voinov</a:t>
            </a:r>
          </a:p>
        </p:txBody>
      </p:sp>
      <p:sp>
        <p:nvSpPr>
          <p:cNvPr id="4" name="Slide Number Placeholder 3">
            <a:extLst>
              <a:ext uri="{FF2B5EF4-FFF2-40B4-BE49-F238E27FC236}">
                <a16:creationId xmlns:a16="http://schemas.microsoft.com/office/drawing/2014/main" id="{561BE323-0A0A-0AEC-8FD4-354D9B00FEBF}"/>
              </a:ext>
            </a:extLst>
          </p:cNvPr>
          <p:cNvSpPr>
            <a:spLocks noGrp="1"/>
          </p:cNvSpPr>
          <p:nvPr>
            <p:ph type="sldNum" sz="quarter" idx="12"/>
          </p:nvPr>
        </p:nvSpPr>
        <p:spPr/>
        <p:txBody>
          <a:bodyPr/>
          <a:lstStyle/>
          <a:p>
            <a:fld id="{165A3EE6-F4FD-4C41-8FD9-C4AA404B6849}" type="slidenum">
              <a:rPr lang="en-US" smtClean="0"/>
              <a:t>‹#›</a:t>
            </a:fld>
            <a:endParaRPr lang="en-US"/>
          </a:p>
        </p:txBody>
      </p:sp>
    </p:spTree>
    <p:extLst>
      <p:ext uri="{BB962C8B-B14F-4D97-AF65-F5344CB8AC3E}">
        <p14:creationId xmlns:p14="http://schemas.microsoft.com/office/powerpoint/2010/main" val="2406413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62E83-28C6-0FF5-5877-8ACC46D645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22BED91-4052-05EF-2BF9-0D92AABAF1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0E3D43-023B-17B1-475E-DDFA2AE6BE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325A40-2EF6-161C-6CBA-5A4764CFA85B}"/>
              </a:ext>
            </a:extLst>
          </p:cNvPr>
          <p:cNvSpPr>
            <a:spLocks noGrp="1"/>
          </p:cNvSpPr>
          <p:nvPr>
            <p:ph type="dt" sz="half" idx="10"/>
          </p:nvPr>
        </p:nvSpPr>
        <p:spPr/>
        <p:txBody>
          <a:bodyPr/>
          <a:lstStyle/>
          <a:p>
            <a:r>
              <a:rPr lang="en-US"/>
              <a:t>May 2026</a:t>
            </a:r>
          </a:p>
        </p:txBody>
      </p:sp>
      <p:sp>
        <p:nvSpPr>
          <p:cNvPr id="6" name="Footer Placeholder 5">
            <a:extLst>
              <a:ext uri="{FF2B5EF4-FFF2-40B4-BE49-F238E27FC236}">
                <a16:creationId xmlns:a16="http://schemas.microsoft.com/office/drawing/2014/main" id="{BDA1B839-4174-868C-A841-2A1EEC3152B0}"/>
              </a:ext>
            </a:extLst>
          </p:cNvPr>
          <p:cNvSpPr>
            <a:spLocks noGrp="1"/>
          </p:cNvSpPr>
          <p:nvPr>
            <p:ph type="ftr" sz="quarter" idx="11"/>
          </p:nvPr>
        </p:nvSpPr>
        <p:spPr/>
        <p:txBody>
          <a:bodyPr/>
          <a:lstStyle/>
          <a:p>
            <a:r>
              <a:rPr lang="en-US"/>
              <a:t>A. V. Voinov</a:t>
            </a:r>
          </a:p>
        </p:txBody>
      </p:sp>
      <p:sp>
        <p:nvSpPr>
          <p:cNvPr id="7" name="Slide Number Placeholder 6">
            <a:extLst>
              <a:ext uri="{FF2B5EF4-FFF2-40B4-BE49-F238E27FC236}">
                <a16:creationId xmlns:a16="http://schemas.microsoft.com/office/drawing/2014/main" id="{F159B965-06DA-7208-EFBC-A097AC275ED1}"/>
              </a:ext>
            </a:extLst>
          </p:cNvPr>
          <p:cNvSpPr>
            <a:spLocks noGrp="1"/>
          </p:cNvSpPr>
          <p:nvPr>
            <p:ph type="sldNum" sz="quarter" idx="12"/>
          </p:nvPr>
        </p:nvSpPr>
        <p:spPr/>
        <p:txBody>
          <a:bodyPr/>
          <a:lstStyle/>
          <a:p>
            <a:fld id="{165A3EE6-F4FD-4C41-8FD9-C4AA404B6849}" type="slidenum">
              <a:rPr lang="en-US" smtClean="0"/>
              <a:t>‹#›</a:t>
            </a:fld>
            <a:endParaRPr lang="en-US"/>
          </a:p>
        </p:txBody>
      </p:sp>
    </p:spTree>
    <p:extLst>
      <p:ext uri="{BB962C8B-B14F-4D97-AF65-F5344CB8AC3E}">
        <p14:creationId xmlns:p14="http://schemas.microsoft.com/office/powerpoint/2010/main" val="2461271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894BC-5386-D56F-455F-7F38F22FA2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BBC465-0969-9E83-4C6B-4E24829B22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444D27A-914E-610C-72BA-211B38E461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9291DDD-8FA5-455F-D3AD-C3996B09FEC6}"/>
              </a:ext>
            </a:extLst>
          </p:cNvPr>
          <p:cNvSpPr>
            <a:spLocks noGrp="1"/>
          </p:cNvSpPr>
          <p:nvPr>
            <p:ph type="dt" sz="half" idx="10"/>
          </p:nvPr>
        </p:nvSpPr>
        <p:spPr/>
        <p:txBody>
          <a:bodyPr/>
          <a:lstStyle/>
          <a:p>
            <a:r>
              <a:rPr lang="en-US"/>
              <a:t>May 2026</a:t>
            </a:r>
          </a:p>
        </p:txBody>
      </p:sp>
      <p:sp>
        <p:nvSpPr>
          <p:cNvPr id="6" name="Footer Placeholder 5">
            <a:extLst>
              <a:ext uri="{FF2B5EF4-FFF2-40B4-BE49-F238E27FC236}">
                <a16:creationId xmlns:a16="http://schemas.microsoft.com/office/drawing/2014/main" id="{4C6A5C88-9E86-3A89-C23D-7481A4BC175B}"/>
              </a:ext>
            </a:extLst>
          </p:cNvPr>
          <p:cNvSpPr>
            <a:spLocks noGrp="1"/>
          </p:cNvSpPr>
          <p:nvPr>
            <p:ph type="ftr" sz="quarter" idx="11"/>
          </p:nvPr>
        </p:nvSpPr>
        <p:spPr/>
        <p:txBody>
          <a:bodyPr/>
          <a:lstStyle/>
          <a:p>
            <a:r>
              <a:rPr lang="en-US"/>
              <a:t>A. V. Voinov</a:t>
            </a:r>
          </a:p>
        </p:txBody>
      </p:sp>
      <p:sp>
        <p:nvSpPr>
          <p:cNvPr id="7" name="Slide Number Placeholder 6">
            <a:extLst>
              <a:ext uri="{FF2B5EF4-FFF2-40B4-BE49-F238E27FC236}">
                <a16:creationId xmlns:a16="http://schemas.microsoft.com/office/drawing/2014/main" id="{991F77F6-A283-84E0-7FD5-30C17DB5F7CA}"/>
              </a:ext>
            </a:extLst>
          </p:cNvPr>
          <p:cNvSpPr>
            <a:spLocks noGrp="1"/>
          </p:cNvSpPr>
          <p:nvPr>
            <p:ph type="sldNum" sz="quarter" idx="12"/>
          </p:nvPr>
        </p:nvSpPr>
        <p:spPr/>
        <p:txBody>
          <a:bodyPr/>
          <a:lstStyle/>
          <a:p>
            <a:fld id="{165A3EE6-F4FD-4C41-8FD9-C4AA404B6849}" type="slidenum">
              <a:rPr lang="en-US" smtClean="0"/>
              <a:t>‹#›</a:t>
            </a:fld>
            <a:endParaRPr lang="en-US"/>
          </a:p>
        </p:txBody>
      </p:sp>
    </p:spTree>
    <p:extLst>
      <p:ext uri="{BB962C8B-B14F-4D97-AF65-F5344CB8AC3E}">
        <p14:creationId xmlns:p14="http://schemas.microsoft.com/office/powerpoint/2010/main" val="414356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5A0DB5-7933-CED1-EDC9-8CCE02AD84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14839B-FB0F-33D2-F696-AA5980CBC2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8B9C5E-CF45-1AC0-72F8-89632BA687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en-US"/>
              <a:t>May 2026</a:t>
            </a:r>
          </a:p>
        </p:txBody>
      </p:sp>
      <p:sp>
        <p:nvSpPr>
          <p:cNvPr id="5" name="Footer Placeholder 4">
            <a:extLst>
              <a:ext uri="{FF2B5EF4-FFF2-40B4-BE49-F238E27FC236}">
                <a16:creationId xmlns:a16="http://schemas.microsoft.com/office/drawing/2014/main" id="{79021045-3A9A-E898-2748-D90E606B78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A. V. Voinov</a:t>
            </a:r>
          </a:p>
        </p:txBody>
      </p:sp>
      <p:sp>
        <p:nvSpPr>
          <p:cNvPr id="6" name="Slide Number Placeholder 5">
            <a:extLst>
              <a:ext uri="{FF2B5EF4-FFF2-40B4-BE49-F238E27FC236}">
                <a16:creationId xmlns:a16="http://schemas.microsoft.com/office/drawing/2014/main" id="{918750BD-448C-9F91-76A6-7156AF14D3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65A3EE6-F4FD-4C41-8FD9-C4AA404B6849}" type="slidenum">
              <a:rPr lang="en-US" smtClean="0"/>
              <a:t>‹#›</a:t>
            </a:fld>
            <a:endParaRPr lang="en-US"/>
          </a:p>
        </p:txBody>
      </p:sp>
    </p:spTree>
    <p:extLst>
      <p:ext uri="{BB962C8B-B14F-4D97-AF65-F5344CB8AC3E}">
        <p14:creationId xmlns:p14="http://schemas.microsoft.com/office/powerpoint/2010/main" val="4028154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p:cNvGrpSpPr/>
        <p:nvPr/>
      </p:nvGrpSpPr>
      <p:grpSpPr>
        <a:xfrm>
          <a:off x="0" y="0"/>
          <a:ext cx="0" cy="0"/>
          <a:chOff x="0" y="0"/>
          <a:chExt cx="0" cy="0"/>
        </a:xfrm>
      </p:grpSpPr>
      <p:sp>
        <p:nvSpPr>
          <p:cNvPr id="2" name="accent-bar">
            <a:extLst>
              <a:ext uri="{FF2B5EF4-FFF2-40B4-BE49-F238E27FC236}">
                <a16:creationId xmlns:a16="http://schemas.microsoft.com/office/drawing/2014/main" id="{A5B76CC9-93A4-4F15-AA2C-B9C7E53BE510}"/>
              </a:ext>
            </a:extLst>
          </p:cNvPr>
          <p:cNvSpPr>
            <a:spLocks noGrp="1"/>
          </p:cNvSpPr>
          <p:nvPr/>
        </p:nvSpPr>
        <p:spPr>
          <a:xfrm>
            <a:off x="941661" y="834914"/>
            <a:ext cx="76200" cy="5784961"/>
          </a:xfrm>
          <a:prstGeom prst="rect">
            <a:avLst/>
          </a:prstGeom>
          <a:solidFill>
            <a:srgbClr val="9A4F2C"/>
          </a:solidFill>
          <a:ln w="0">
            <a:solidFill>
              <a:srgbClr val="9A4F2C"/>
            </a:solidFill>
            <a:prstDash val="solid"/>
          </a:ln>
        </p:spPr>
        <p:txBody>
          <a:bodyPr/>
          <a:lstStyle/>
          <a:p>
            <a:endParaRPr lang="en-US"/>
          </a:p>
        </p:txBody>
      </p:sp>
      <p:sp>
        <p:nvSpPr>
          <p:cNvPr id="3" name="top-rule">
            <a:extLst>
              <a:ext uri="{FF2B5EF4-FFF2-40B4-BE49-F238E27FC236}">
                <a16:creationId xmlns:a16="http://schemas.microsoft.com/office/drawing/2014/main" id="{CCB66E0E-1DD1-491F-BA07-6CC90D2075C8}"/>
              </a:ext>
            </a:extLst>
          </p:cNvPr>
          <p:cNvSpPr>
            <a:spLocks noGrp="1"/>
          </p:cNvSpPr>
          <p:nvPr/>
        </p:nvSpPr>
        <p:spPr>
          <a:xfrm>
            <a:off x="1259950" y="339529"/>
            <a:ext cx="8445500" cy="111664"/>
          </a:xfrm>
          <a:prstGeom prst="rect">
            <a:avLst/>
          </a:prstGeom>
          <a:solidFill>
            <a:srgbClr val="D5C8B0"/>
          </a:solidFill>
          <a:ln w="0">
            <a:solidFill>
              <a:srgbClr val="D5C8B0"/>
            </a:solidFill>
            <a:prstDash val="solid"/>
          </a:ln>
        </p:spPr>
        <p:txBody>
          <a:bodyPr/>
          <a:lstStyle/>
          <a:p>
            <a:endParaRPr lang="en-US"/>
          </a:p>
        </p:txBody>
      </p:sp>
      <p:sp>
        <p:nvSpPr>
          <p:cNvPr id="5" name="title">
            <a:extLst>
              <a:ext uri="{FF2B5EF4-FFF2-40B4-BE49-F238E27FC236}">
                <a16:creationId xmlns:a16="http://schemas.microsoft.com/office/drawing/2014/main" id="{AEA4C36E-E5EA-44B7-A3D5-57FFCB935079}"/>
              </a:ext>
            </a:extLst>
          </p:cNvPr>
          <p:cNvSpPr>
            <a:spLocks noGrp="1"/>
          </p:cNvSpPr>
          <p:nvPr/>
        </p:nvSpPr>
        <p:spPr>
          <a:xfrm>
            <a:off x="3162300" y="860853"/>
            <a:ext cx="6096000" cy="704850"/>
          </a:xfrm>
          <a:prstGeom prst="rect">
            <a:avLst/>
          </a:prstGeom>
          <a:solidFill>
            <a:srgbClr val="000000">
              <a:alpha val="0"/>
            </a:srgbClr>
          </a:solidFill>
          <a:ln w="0">
            <a:solidFill>
              <a:srgbClr val="000000">
                <a:alpha val="0"/>
              </a:srgbClr>
            </a:solidFill>
            <a:prstDash val="solid"/>
          </a:ln>
        </p:spPr>
        <p:txBody>
          <a:bodyPr lIns="0" tIns="0" rIns="0" bIns="0" anchor="t"/>
          <a:lstStyle/>
          <a:p>
            <a:pPr algn="ctr">
              <a:defRPr sz="1950" b="1">
                <a:solidFill>
                  <a:srgbClr val="142235"/>
                </a:solidFill>
                <a:latin typeface="Georgia"/>
                <a:ea typeface="Georgia"/>
                <a:cs typeface="Georgia"/>
              </a:defRPr>
            </a:pPr>
            <a:r>
              <a:rPr sz="1950" b="1">
                <a:solidFill>
                  <a:srgbClr val="142235"/>
                </a:solidFill>
                <a:latin typeface="Georgia"/>
                <a:ea typeface="Georgia"/>
                <a:cs typeface="Georgia"/>
              </a:rPr>
              <a:t>Testing </a:t>
            </a:r>
            <a:r>
              <a:rPr lang="en-US" sz="1950" b="1">
                <a:solidFill>
                  <a:srgbClr val="142235"/>
                </a:solidFill>
                <a:latin typeface="Georgia"/>
                <a:ea typeface="Georgia"/>
                <a:cs typeface="Georgia"/>
              </a:rPr>
              <a:t>of </a:t>
            </a:r>
            <a:r>
              <a:rPr sz="1950" b="1">
                <a:solidFill>
                  <a:srgbClr val="142235"/>
                </a:solidFill>
                <a:latin typeface="Georgia"/>
                <a:ea typeface="Georgia"/>
                <a:cs typeface="Georgia"/>
              </a:rPr>
              <a:t>level density models with </a:t>
            </a:r>
            <a:r>
              <a:rPr lang="en-US" sz="1950" b="1">
                <a:solidFill>
                  <a:srgbClr val="142235"/>
                </a:solidFill>
                <a:latin typeface="Georgia"/>
                <a:ea typeface="Georgia"/>
                <a:cs typeface="Georgia"/>
              </a:rPr>
              <a:t>new </a:t>
            </a:r>
            <a:r>
              <a:rPr sz="1950" b="1">
                <a:solidFill>
                  <a:srgbClr val="142235"/>
                </a:solidFill>
                <a:latin typeface="Georgia"/>
                <a:ea typeface="Georgia"/>
                <a:cs typeface="Georgia"/>
              </a:rPr>
              <a:t>data from particle evaporation technique</a:t>
            </a:r>
            <a:endParaRPr lang="en-US" sz="1950" b="1">
              <a:solidFill>
                <a:srgbClr val="142235"/>
              </a:solidFill>
              <a:latin typeface="Georgia"/>
              <a:ea typeface="Georgia"/>
              <a:cs typeface="Georgia"/>
            </a:endParaRPr>
          </a:p>
        </p:txBody>
      </p:sp>
      <p:sp>
        <p:nvSpPr>
          <p:cNvPr id="8" name="page">
            <a:extLst>
              <a:ext uri="{FF2B5EF4-FFF2-40B4-BE49-F238E27FC236}">
                <a16:creationId xmlns:a16="http://schemas.microsoft.com/office/drawing/2014/main" id="{060A5C53-21A3-46AF-8672-28FFD7909A1A}"/>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01</a:t>
            </a:r>
          </a:p>
        </p:txBody>
      </p:sp>
      <p:sp>
        <p:nvSpPr>
          <p:cNvPr id="10" name="Rectangle 9">
            <a:extLst>
              <a:ext uri="{FF2B5EF4-FFF2-40B4-BE49-F238E27FC236}">
                <a16:creationId xmlns:a16="http://schemas.microsoft.com/office/drawing/2014/main" id="{CDDC1169-844E-4B8A-81EB-F6350A470A89}"/>
              </a:ext>
            </a:extLst>
          </p:cNvPr>
          <p:cNvSpPr>
            <a:spLocks noGrp="1"/>
          </p:cNvSpPr>
          <p:nvPr/>
        </p:nvSpPr>
        <p:spPr>
          <a:xfrm>
            <a:off x="5317992" y="1730589"/>
            <a:ext cx="4000500" cy="3238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800" b="1">
                <a:solidFill>
                  <a:srgbClr val="142235"/>
                </a:solidFill>
                <a:latin typeface="Georgia"/>
                <a:ea typeface="Georgia"/>
                <a:cs typeface="Georgia"/>
              </a:defRPr>
            </a:pPr>
            <a:r>
              <a:rPr sz="1400" b="1">
                <a:solidFill>
                  <a:srgbClr val="142235"/>
                </a:solidFill>
                <a:latin typeface="Georgia"/>
                <a:ea typeface="Georgia"/>
                <a:cs typeface="Georgia"/>
              </a:rPr>
              <a:t>A. V. Voinov</a:t>
            </a:r>
          </a:p>
        </p:txBody>
      </p:sp>
      <p:sp>
        <p:nvSpPr>
          <p:cNvPr id="11" name="Rectangle 10">
            <a:extLst>
              <a:ext uri="{FF2B5EF4-FFF2-40B4-BE49-F238E27FC236}">
                <a16:creationId xmlns:a16="http://schemas.microsoft.com/office/drawing/2014/main" id="{9DF48D04-AA97-42E0-8CC9-10B325C7A80A}"/>
              </a:ext>
            </a:extLst>
          </p:cNvPr>
          <p:cNvSpPr>
            <a:spLocks noGrp="1"/>
          </p:cNvSpPr>
          <p:nvPr/>
        </p:nvSpPr>
        <p:spPr>
          <a:xfrm>
            <a:off x="4013200" y="2277116"/>
            <a:ext cx="4527016" cy="3238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350" b="0">
                <a:solidFill>
                  <a:srgbClr val="5C6773"/>
                </a:solidFill>
                <a:latin typeface="Aptos"/>
                <a:ea typeface="Aptos"/>
                <a:cs typeface="Aptos"/>
              </a:defRPr>
            </a:pPr>
            <a:r>
              <a:rPr sz="1350">
                <a:solidFill>
                  <a:srgbClr val="5C6773"/>
                </a:solidFill>
                <a:latin typeface="Aptos"/>
                <a:ea typeface="Aptos"/>
                <a:cs typeface="Aptos"/>
              </a:rPr>
              <a:t>Department of Physics and Astronomy</a:t>
            </a:r>
            <a:r>
              <a:rPr lang="en-US" sz="1350">
                <a:solidFill>
                  <a:srgbClr val="5C6773"/>
                </a:solidFill>
                <a:latin typeface="Aptos"/>
                <a:ea typeface="Aptos"/>
                <a:cs typeface="Aptos"/>
              </a:rPr>
              <a:t>,  </a:t>
            </a:r>
            <a:r>
              <a:rPr sz="1350">
                <a:solidFill>
                  <a:srgbClr val="5C6773"/>
                </a:solidFill>
                <a:latin typeface="Aptos"/>
                <a:ea typeface="Aptos"/>
                <a:cs typeface="Aptos"/>
              </a:rPr>
              <a:t>Ohio University</a:t>
            </a:r>
          </a:p>
        </p:txBody>
      </p:sp>
      <p:sp>
        <p:nvSpPr>
          <p:cNvPr id="16" name="TextBox 15">
            <a:extLst>
              <a:ext uri="{FF2B5EF4-FFF2-40B4-BE49-F238E27FC236}">
                <a16:creationId xmlns:a16="http://schemas.microsoft.com/office/drawing/2014/main" id="{38E1F2F6-D3F0-700B-6AB0-0CA9E4BD327D}"/>
              </a:ext>
            </a:extLst>
          </p:cNvPr>
          <p:cNvSpPr txBox="1"/>
          <p:nvPr/>
        </p:nvSpPr>
        <p:spPr>
          <a:xfrm>
            <a:off x="2868707" y="3549651"/>
            <a:ext cx="6842066" cy="1477328"/>
          </a:xfrm>
          <a:prstGeom prst="rect">
            <a:avLst/>
          </a:prstGeom>
          <a:noFill/>
        </p:spPr>
        <p:txBody>
          <a:bodyPr wrap="none" rtlCol="0">
            <a:spAutoFit/>
          </a:bodyPr>
          <a:lstStyle/>
          <a:p>
            <a:pPr marL="285750" indent="-285750">
              <a:buFont typeface="Arial" panose="020B0604020202020204" pitchFamily="34" charset="0"/>
              <a:buChar char="•"/>
            </a:pPr>
            <a:r>
              <a:rPr lang="en-US" dirty="0"/>
              <a:t>Most popular level density models</a:t>
            </a:r>
          </a:p>
          <a:p>
            <a:pPr marL="285750" indent="-285750">
              <a:buFont typeface="Arial" panose="020B0604020202020204" pitchFamily="34" charset="0"/>
              <a:buChar char="•"/>
            </a:pPr>
            <a:r>
              <a:rPr lang="en-US" dirty="0"/>
              <a:t>Problems with current experimental data to constrain models</a:t>
            </a:r>
          </a:p>
          <a:p>
            <a:pPr marL="285750" indent="-285750">
              <a:buFont typeface="Arial" panose="020B0604020202020204" pitchFamily="34" charset="0"/>
              <a:buChar char="•"/>
            </a:pPr>
            <a:r>
              <a:rPr lang="en-US" dirty="0"/>
              <a:t>Particle evaporation technique and its advantage and limitations</a:t>
            </a:r>
          </a:p>
          <a:p>
            <a:pPr marL="285750" indent="-285750">
              <a:buFont typeface="Arial" panose="020B0604020202020204" pitchFamily="34" charset="0"/>
              <a:buChar char="•"/>
            </a:pPr>
            <a:r>
              <a:rPr lang="en-US" dirty="0"/>
              <a:t>Test of level density models against particle evaporation data for</a:t>
            </a:r>
          </a:p>
          <a:p>
            <a:r>
              <a:rPr lang="en-US" dirty="0"/>
              <a:t>      </a:t>
            </a:r>
            <a:r>
              <a:rPr lang="en-US" baseline="30000" dirty="0"/>
              <a:t>92,94,96</a:t>
            </a:r>
            <a:r>
              <a:rPr lang="en-US" dirty="0"/>
              <a:t>Nb isotopes</a:t>
            </a:r>
          </a:p>
        </p:txBody>
      </p:sp>
      <p:sp>
        <p:nvSpPr>
          <p:cNvPr id="17" name="TextBox 16">
            <a:extLst>
              <a:ext uri="{FF2B5EF4-FFF2-40B4-BE49-F238E27FC236}">
                <a16:creationId xmlns:a16="http://schemas.microsoft.com/office/drawing/2014/main" id="{B32BEB81-03DF-2A17-1BB0-F6CE110FB891}"/>
              </a:ext>
            </a:extLst>
          </p:cNvPr>
          <p:cNvSpPr txBox="1"/>
          <p:nvPr/>
        </p:nvSpPr>
        <p:spPr>
          <a:xfrm>
            <a:off x="4850799" y="3180319"/>
            <a:ext cx="1729320" cy="369332"/>
          </a:xfrm>
          <a:prstGeom prst="rect">
            <a:avLst/>
          </a:prstGeom>
          <a:noFill/>
        </p:spPr>
        <p:txBody>
          <a:bodyPr wrap="none" rtlCol="0">
            <a:spAutoFit/>
          </a:bodyPr>
          <a:lstStyle/>
          <a:p>
            <a:r>
              <a:rPr lang="en-US">
                <a:solidFill>
                  <a:schemeClr val="accent2">
                    <a:lumMod val="75000"/>
                  </a:schemeClr>
                </a:solidFill>
              </a:rPr>
              <a:t>Plan for the talk</a:t>
            </a:r>
          </a:p>
        </p:txBody>
      </p:sp>
      <p:sp>
        <p:nvSpPr>
          <p:cNvPr id="15" name="TextBox 14">
            <a:extLst>
              <a:ext uri="{FF2B5EF4-FFF2-40B4-BE49-F238E27FC236}">
                <a16:creationId xmlns:a16="http://schemas.microsoft.com/office/drawing/2014/main" id="{99F028A8-9B49-8F08-53B2-4C4EBA4AEE61}"/>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spTree>
    <p:extLst>
      <p:ext uri="{BB962C8B-B14F-4D97-AF65-F5344CB8AC3E}">
        <p14:creationId xmlns:p14="http://schemas.microsoft.com/office/powerpoint/2010/main" val="13131755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04B587E4-0CDD-9973-037C-1B93577D4842}"/>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CD1794F2-8636-942C-6DE5-DE34BBBEB8B8}"/>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EF8AF005-FFC8-1BAA-D3E5-3F788D939A7C}"/>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4" name="kicker-label">
            <a:extLst>
              <a:ext uri="{FF2B5EF4-FFF2-40B4-BE49-F238E27FC236}">
                <a16:creationId xmlns:a16="http://schemas.microsoft.com/office/drawing/2014/main" id="{3A4E0F0E-C6A0-7A85-ADF7-258033115D4D}"/>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Comparison with models</a:t>
            </a:r>
            <a:endParaRPr sz="1200" b="1">
              <a:solidFill>
                <a:srgbClr val="6D7C63"/>
              </a:solidFill>
              <a:latin typeface="Aptos"/>
              <a:ea typeface="Aptos"/>
              <a:cs typeface="Aptos"/>
            </a:endParaRPr>
          </a:p>
        </p:txBody>
      </p:sp>
      <p:sp>
        <p:nvSpPr>
          <p:cNvPr id="8" name="page">
            <a:extLst>
              <a:ext uri="{FF2B5EF4-FFF2-40B4-BE49-F238E27FC236}">
                <a16:creationId xmlns:a16="http://schemas.microsoft.com/office/drawing/2014/main" id="{E630BA59-0705-6A6F-8B18-E3FFFC20103F}"/>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30" name="TextBox 29">
            <a:extLst>
              <a:ext uri="{FF2B5EF4-FFF2-40B4-BE49-F238E27FC236}">
                <a16:creationId xmlns:a16="http://schemas.microsoft.com/office/drawing/2014/main" id="{44CC628A-A828-9B9B-3250-E40F216E9D9F}"/>
              </a:ext>
            </a:extLst>
          </p:cNvPr>
          <p:cNvSpPr txBox="1"/>
          <p:nvPr/>
        </p:nvSpPr>
        <p:spPr>
          <a:xfrm>
            <a:off x="1900402" y="638177"/>
            <a:ext cx="5155579" cy="369332"/>
          </a:xfrm>
          <a:prstGeom prst="rect">
            <a:avLst/>
          </a:prstGeom>
          <a:noFill/>
        </p:spPr>
        <p:txBody>
          <a:bodyPr wrap="none" rtlCol="0">
            <a:spAutoFit/>
          </a:bodyPr>
          <a:lstStyle/>
          <a:p>
            <a:r>
              <a:rPr lang="en-US" b="1" dirty="0">
                <a:latin typeface="Georgia" panose="02040502050405020303" pitchFamily="18" charset="0"/>
              </a:rPr>
              <a:t>Experimental data  vs </a:t>
            </a:r>
            <a:r>
              <a:rPr lang="en-US" b="1" dirty="0" err="1">
                <a:latin typeface="Georgia" panose="02040502050405020303" pitchFamily="18" charset="0"/>
              </a:rPr>
              <a:t>Talys</a:t>
            </a:r>
            <a:r>
              <a:rPr lang="en-US" b="1" dirty="0">
                <a:latin typeface="Georgia" panose="02040502050405020303" pitchFamily="18" charset="0"/>
              </a:rPr>
              <a:t> FG, </a:t>
            </a:r>
            <a:r>
              <a:rPr lang="en-US" b="1" dirty="0" err="1">
                <a:latin typeface="Georgia" panose="02040502050405020303" pitchFamily="18" charset="0"/>
              </a:rPr>
              <a:t>ldmodel</a:t>
            </a:r>
            <a:r>
              <a:rPr lang="en-US" b="1" dirty="0">
                <a:latin typeface="Georgia" panose="02040502050405020303" pitchFamily="18" charset="0"/>
              </a:rPr>
              <a:t> 2</a:t>
            </a:r>
          </a:p>
        </p:txBody>
      </p:sp>
      <p:sp>
        <p:nvSpPr>
          <p:cNvPr id="10" name="TextBox 9">
            <a:extLst>
              <a:ext uri="{FF2B5EF4-FFF2-40B4-BE49-F238E27FC236}">
                <a16:creationId xmlns:a16="http://schemas.microsoft.com/office/drawing/2014/main" id="{6C16F21D-B770-58A5-4830-BEF066DC5590}"/>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pic>
        <p:nvPicPr>
          <p:cNvPr id="6" name="Picture 5">
            <a:extLst>
              <a:ext uri="{FF2B5EF4-FFF2-40B4-BE49-F238E27FC236}">
                <a16:creationId xmlns:a16="http://schemas.microsoft.com/office/drawing/2014/main" id="{D5B3674F-72B8-DB65-8C10-E36C4C4D02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4416" y="1142999"/>
            <a:ext cx="6769097" cy="5076823"/>
          </a:xfrm>
          <a:prstGeom prst="rect">
            <a:avLst/>
          </a:prstGeom>
        </p:spPr>
      </p:pic>
    </p:spTree>
    <p:extLst>
      <p:ext uri="{BB962C8B-B14F-4D97-AF65-F5344CB8AC3E}">
        <p14:creationId xmlns:p14="http://schemas.microsoft.com/office/powerpoint/2010/main" val="1122744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5370AE76-DCB2-21CA-2F76-12CF2ABE6B0E}"/>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B28F294E-5370-3816-F3B9-C3CACA2D3E10}"/>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54DC2EAC-6BE6-BB7C-3369-9B5235581166}"/>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8" name="page">
            <a:extLst>
              <a:ext uri="{FF2B5EF4-FFF2-40B4-BE49-F238E27FC236}">
                <a16:creationId xmlns:a16="http://schemas.microsoft.com/office/drawing/2014/main" id="{0D1B6310-177E-6C14-4681-19974762FDC1}"/>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30" name="TextBox 29">
            <a:extLst>
              <a:ext uri="{FF2B5EF4-FFF2-40B4-BE49-F238E27FC236}">
                <a16:creationId xmlns:a16="http://schemas.microsoft.com/office/drawing/2014/main" id="{01BAD1EF-D2DA-8AE5-C855-A77B58F64D00}"/>
              </a:ext>
            </a:extLst>
          </p:cNvPr>
          <p:cNvSpPr txBox="1"/>
          <p:nvPr/>
        </p:nvSpPr>
        <p:spPr>
          <a:xfrm>
            <a:off x="2131316" y="751674"/>
            <a:ext cx="4543231" cy="369332"/>
          </a:xfrm>
          <a:prstGeom prst="rect">
            <a:avLst/>
          </a:prstGeom>
          <a:noFill/>
        </p:spPr>
        <p:txBody>
          <a:bodyPr wrap="none" rtlCol="0">
            <a:spAutoFit/>
          </a:bodyPr>
          <a:lstStyle/>
          <a:p>
            <a:r>
              <a:rPr lang="en-US" b="1" dirty="0">
                <a:latin typeface="Georgia" panose="02040502050405020303" pitchFamily="18" charset="0"/>
              </a:rPr>
              <a:t>Experimental data vs </a:t>
            </a:r>
            <a:r>
              <a:rPr lang="en-US" b="1" dirty="0" err="1">
                <a:latin typeface="Georgia" panose="02040502050405020303" pitchFamily="18" charset="0"/>
              </a:rPr>
              <a:t>Talys</a:t>
            </a:r>
            <a:r>
              <a:rPr lang="en-US" b="1" dirty="0">
                <a:latin typeface="Georgia" panose="02040502050405020303" pitchFamily="18" charset="0"/>
              </a:rPr>
              <a:t>, </a:t>
            </a:r>
            <a:r>
              <a:rPr lang="en-US" b="1" dirty="0" err="1">
                <a:latin typeface="Georgia" panose="02040502050405020303" pitchFamily="18" charset="0"/>
              </a:rPr>
              <a:t>lmodel</a:t>
            </a:r>
            <a:r>
              <a:rPr lang="en-US" b="1" dirty="0">
                <a:latin typeface="Georgia" panose="02040502050405020303" pitchFamily="18" charset="0"/>
              </a:rPr>
              <a:t> 5</a:t>
            </a:r>
          </a:p>
        </p:txBody>
      </p:sp>
      <p:sp>
        <p:nvSpPr>
          <p:cNvPr id="5" name="kicker-label">
            <a:extLst>
              <a:ext uri="{FF2B5EF4-FFF2-40B4-BE49-F238E27FC236}">
                <a16:creationId xmlns:a16="http://schemas.microsoft.com/office/drawing/2014/main" id="{B47BDCA2-E6CC-F90F-7E2C-6FF67EEF237D}"/>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Comparison with models</a:t>
            </a:r>
            <a:endParaRPr sz="1200" b="1">
              <a:solidFill>
                <a:srgbClr val="6D7C63"/>
              </a:solidFill>
              <a:latin typeface="Aptos"/>
              <a:ea typeface="Aptos"/>
              <a:cs typeface="Aptos"/>
            </a:endParaRPr>
          </a:p>
        </p:txBody>
      </p:sp>
      <p:sp>
        <p:nvSpPr>
          <p:cNvPr id="9" name="TextBox 8">
            <a:extLst>
              <a:ext uri="{FF2B5EF4-FFF2-40B4-BE49-F238E27FC236}">
                <a16:creationId xmlns:a16="http://schemas.microsoft.com/office/drawing/2014/main" id="{6E13472A-B43D-C5AE-779A-F80A6A010B5E}"/>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pic>
        <p:nvPicPr>
          <p:cNvPr id="7" name="Picture 6">
            <a:extLst>
              <a:ext uri="{FF2B5EF4-FFF2-40B4-BE49-F238E27FC236}">
                <a16:creationId xmlns:a16="http://schemas.microsoft.com/office/drawing/2014/main" id="{A1A1DCF8-0A32-4E51-7DAF-D9C3499EA4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2949" y="1311800"/>
            <a:ext cx="6392701" cy="4794526"/>
          </a:xfrm>
          <a:prstGeom prst="rect">
            <a:avLst/>
          </a:prstGeom>
        </p:spPr>
      </p:pic>
    </p:spTree>
    <p:extLst>
      <p:ext uri="{BB962C8B-B14F-4D97-AF65-F5344CB8AC3E}">
        <p14:creationId xmlns:p14="http://schemas.microsoft.com/office/powerpoint/2010/main" val="3109465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E839E381-02DB-1862-52CE-D677C8B77995}"/>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DE0BC40D-FB10-C515-BCD0-47B7F7DB3E82}"/>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7AF11053-4AC7-83AF-EB92-E0047BC57542}"/>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8" name="page">
            <a:extLst>
              <a:ext uri="{FF2B5EF4-FFF2-40B4-BE49-F238E27FC236}">
                <a16:creationId xmlns:a16="http://schemas.microsoft.com/office/drawing/2014/main" id="{99842916-6B36-575A-CCD2-5CDC1F158FD4}"/>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30" name="TextBox 29">
            <a:extLst>
              <a:ext uri="{FF2B5EF4-FFF2-40B4-BE49-F238E27FC236}">
                <a16:creationId xmlns:a16="http://schemas.microsoft.com/office/drawing/2014/main" id="{7E4942C6-ADB9-793B-FD0C-1E2E814B6593}"/>
              </a:ext>
            </a:extLst>
          </p:cNvPr>
          <p:cNvSpPr txBox="1"/>
          <p:nvPr/>
        </p:nvSpPr>
        <p:spPr>
          <a:xfrm>
            <a:off x="2106667" y="696481"/>
            <a:ext cx="4447051" cy="369332"/>
          </a:xfrm>
          <a:prstGeom prst="rect">
            <a:avLst/>
          </a:prstGeom>
          <a:noFill/>
        </p:spPr>
        <p:txBody>
          <a:bodyPr wrap="none" rtlCol="0">
            <a:spAutoFit/>
          </a:bodyPr>
          <a:lstStyle/>
          <a:p>
            <a:r>
              <a:rPr lang="en-US" b="1" dirty="0">
                <a:latin typeface="Georgia" panose="02040502050405020303" pitchFamily="18" charset="0"/>
              </a:rPr>
              <a:t>Experimental data vs </a:t>
            </a:r>
            <a:r>
              <a:rPr lang="en-US" b="1" dirty="0" err="1">
                <a:latin typeface="Georgia" panose="02040502050405020303" pitchFamily="18" charset="0"/>
              </a:rPr>
              <a:t>Talys</a:t>
            </a:r>
            <a:r>
              <a:rPr lang="en-US" b="1" dirty="0">
                <a:latin typeface="Georgia" panose="02040502050405020303" pitchFamily="18" charset="0"/>
              </a:rPr>
              <a:t>, model 7</a:t>
            </a:r>
          </a:p>
        </p:txBody>
      </p:sp>
      <p:sp>
        <p:nvSpPr>
          <p:cNvPr id="12" name="kicker-label">
            <a:extLst>
              <a:ext uri="{FF2B5EF4-FFF2-40B4-BE49-F238E27FC236}">
                <a16:creationId xmlns:a16="http://schemas.microsoft.com/office/drawing/2014/main" id="{ACD11F15-A650-F296-459C-A6A12B640D2E}"/>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Comparison with models</a:t>
            </a:r>
            <a:endParaRPr sz="1200" b="1">
              <a:solidFill>
                <a:srgbClr val="6D7C63"/>
              </a:solidFill>
              <a:latin typeface="Aptos"/>
              <a:ea typeface="Aptos"/>
              <a:cs typeface="Aptos"/>
            </a:endParaRPr>
          </a:p>
        </p:txBody>
      </p:sp>
      <p:sp>
        <p:nvSpPr>
          <p:cNvPr id="13" name="TextBox 12">
            <a:extLst>
              <a:ext uri="{FF2B5EF4-FFF2-40B4-BE49-F238E27FC236}">
                <a16:creationId xmlns:a16="http://schemas.microsoft.com/office/drawing/2014/main" id="{B9E61EED-E855-8AD7-0FE4-76F576E92749}"/>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pic>
        <p:nvPicPr>
          <p:cNvPr id="5" name="Picture 4">
            <a:extLst>
              <a:ext uri="{FF2B5EF4-FFF2-40B4-BE49-F238E27FC236}">
                <a16:creationId xmlns:a16="http://schemas.microsoft.com/office/drawing/2014/main" id="{BD501195-B18C-B87B-1CC1-D67DD6954F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5714" y="1285092"/>
            <a:ext cx="6617080" cy="4962810"/>
          </a:xfrm>
          <a:prstGeom prst="rect">
            <a:avLst/>
          </a:prstGeom>
        </p:spPr>
      </p:pic>
    </p:spTree>
    <p:extLst>
      <p:ext uri="{BB962C8B-B14F-4D97-AF65-F5344CB8AC3E}">
        <p14:creationId xmlns:p14="http://schemas.microsoft.com/office/powerpoint/2010/main" val="1439475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283BE188-FFBC-95AF-1211-0359852FE444}"/>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9DD52E9A-14B4-0F50-A2E5-13DBB616F39D}"/>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A750E5FE-2711-C546-8262-D5B309585569}"/>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8" name="page">
            <a:extLst>
              <a:ext uri="{FF2B5EF4-FFF2-40B4-BE49-F238E27FC236}">
                <a16:creationId xmlns:a16="http://schemas.microsoft.com/office/drawing/2014/main" id="{C443910D-2CCB-5C74-0058-E37E2FFFB46B}"/>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30" name="TextBox 29">
            <a:extLst>
              <a:ext uri="{FF2B5EF4-FFF2-40B4-BE49-F238E27FC236}">
                <a16:creationId xmlns:a16="http://schemas.microsoft.com/office/drawing/2014/main" id="{78B3FBE6-DCA7-BB58-0790-C09D0021AE6E}"/>
              </a:ext>
            </a:extLst>
          </p:cNvPr>
          <p:cNvSpPr txBox="1"/>
          <p:nvPr/>
        </p:nvSpPr>
        <p:spPr>
          <a:xfrm>
            <a:off x="2263290" y="797995"/>
            <a:ext cx="4389343" cy="369332"/>
          </a:xfrm>
          <a:prstGeom prst="rect">
            <a:avLst/>
          </a:prstGeom>
          <a:noFill/>
        </p:spPr>
        <p:txBody>
          <a:bodyPr wrap="none" rtlCol="0">
            <a:spAutoFit/>
          </a:bodyPr>
          <a:lstStyle/>
          <a:p>
            <a:r>
              <a:rPr lang="en-US" b="1">
                <a:latin typeface="Georgia" panose="02040502050405020303" pitchFamily="18" charset="0"/>
              </a:rPr>
              <a:t>Local vs global level density models</a:t>
            </a:r>
          </a:p>
        </p:txBody>
      </p:sp>
      <p:sp>
        <p:nvSpPr>
          <p:cNvPr id="12" name="kicker-label">
            <a:extLst>
              <a:ext uri="{FF2B5EF4-FFF2-40B4-BE49-F238E27FC236}">
                <a16:creationId xmlns:a16="http://schemas.microsoft.com/office/drawing/2014/main" id="{0AD98552-4E4F-DB7A-4C85-4B300A628148}"/>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Comparison with models</a:t>
            </a:r>
            <a:endParaRPr sz="1200" b="1">
              <a:solidFill>
                <a:srgbClr val="6D7C63"/>
              </a:solidFill>
              <a:latin typeface="Aptos"/>
              <a:ea typeface="Aptos"/>
              <a:cs typeface="Aptos"/>
            </a:endParaRPr>
          </a:p>
        </p:txBody>
      </p:sp>
      <p:sp>
        <p:nvSpPr>
          <p:cNvPr id="13" name="TextBox 12">
            <a:extLst>
              <a:ext uri="{FF2B5EF4-FFF2-40B4-BE49-F238E27FC236}">
                <a16:creationId xmlns:a16="http://schemas.microsoft.com/office/drawing/2014/main" id="{96FA041B-567F-173D-03A6-A0F1B7133A6B}"/>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pic>
        <p:nvPicPr>
          <p:cNvPr id="5" name="Picture 4">
            <a:extLst>
              <a:ext uri="{FF2B5EF4-FFF2-40B4-BE49-F238E27FC236}">
                <a16:creationId xmlns:a16="http://schemas.microsoft.com/office/drawing/2014/main" id="{1E6DF857-DD1A-2E96-52C3-AFF4E74031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7065" y="1717609"/>
            <a:ext cx="4402951" cy="3302213"/>
          </a:xfrm>
          <a:prstGeom prst="rect">
            <a:avLst/>
          </a:prstGeom>
        </p:spPr>
      </p:pic>
      <p:pic>
        <p:nvPicPr>
          <p:cNvPr id="7" name="Picture 6">
            <a:extLst>
              <a:ext uri="{FF2B5EF4-FFF2-40B4-BE49-F238E27FC236}">
                <a16:creationId xmlns:a16="http://schemas.microsoft.com/office/drawing/2014/main" id="{E1A6C4B4-91A0-083A-B5A9-8E6C6CD5C5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5768" y="1696478"/>
            <a:ext cx="4402951" cy="3302213"/>
          </a:xfrm>
          <a:prstGeom prst="rect">
            <a:avLst/>
          </a:prstGeom>
        </p:spPr>
      </p:pic>
      <p:sp>
        <p:nvSpPr>
          <p:cNvPr id="4" name="TextBox 3">
            <a:extLst>
              <a:ext uri="{FF2B5EF4-FFF2-40B4-BE49-F238E27FC236}">
                <a16:creationId xmlns:a16="http://schemas.microsoft.com/office/drawing/2014/main" id="{AADD66FE-95AF-54E6-605E-1AD03C931F42}"/>
              </a:ext>
            </a:extLst>
          </p:cNvPr>
          <p:cNvSpPr txBox="1"/>
          <p:nvPr/>
        </p:nvSpPr>
        <p:spPr>
          <a:xfrm>
            <a:off x="3696396" y="5729922"/>
            <a:ext cx="3752630" cy="369332"/>
          </a:xfrm>
          <a:prstGeom prst="rect">
            <a:avLst/>
          </a:prstGeom>
          <a:noFill/>
        </p:spPr>
        <p:txBody>
          <a:bodyPr wrap="none" rtlCol="0">
            <a:spAutoFit/>
          </a:bodyPr>
          <a:lstStyle/>
          <a:p>
            <a:r>
              <a:rPr lang="en-US" dirty="0"/>
              <a:t>GC, (1) is best among global models</a:t>
            </a:r>
          </a:p>
        </p:txBody>
      </p:sp>
      <p:sp>
        <p:nvSpPr>
          <p:cNvPr id="6" name="TextBox 5">
            <a:extLst>
              <a:ext uri="{FF2B5EF4-FFF2-40B4-BE49-F238E27FC236}">
                <a16:creationId xmlns:a16="http://schemas.microsoft.com/office/drawing/2014/main" id="{1A7EAD28-38A4-1FAF-954D-DF69DF7968C6}"/>
              </a:ext>
            </a:extLst>
          </p:cNvPr>
          <p:cNvSpPr txBox="1"/>
          <p:nvPr/>
        </p:nvSpPr>
        <p:spPr>
          <a:xfrm>
            <a:off x="3644153" y="5311588"/>
            <a:ext cx="6735947" cy="369332"/>
          </a:xfrm>
          <a:prstGeom prst="rect">
            <a:avLst/>
          </a:prstGeom>
          <a:noFill/>
        </p:spPr>
        <p:txBody>
          <a:bodyPr wrap="none" rtlCol="0">
            <a:spAutoFit/>
          </a:bodyPr>
          <a:lstStyle/>
          <a:p>
            <a:r>
              <a:rPr lang="en-US" dirty="0"/>
              <a:t>Microscopic </a:t>
            </a:r>
            <a:r>
              <a:rPr lang="en-US" dirty="0" err="1"/>
              <a:t>Talys</a:t>
            </a:r>
            <a:r>
              <a:rPr lang="en-US" dirty="0"/>
              <a:t> models (5 and 7) are best among local models</a:t>
            </a:r>
          </a:p>
        </p:txBody>
      </p:sp>
    </p:spTree>
    <p:extLst>
      <p:ext uri="{BB962C8B-B14F-4D97-AF65-F5344CB8AC3E}">
        <p14:creationId xmlns:p14="http://schemas.microsoft.com/office/powerpoint/2010/main" val="3612692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C1C3FE82-1522-1226-9125-AFE8F5BE393F}"/>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49A46AB4-482C-67C1-C428-34494FD1C5A1}"/>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BB7F5948-8B56-A132-7CA3-F454D3E2D82F}"/>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8" name="page">
            <a:extLst>
              <a:ext uri="{FF2B5EF4-FFF2-40B4-BE49-F238E27FC236}">
                <a16:creationId xmlns:a16="http://schemas.microsoft.com/office/drawing/2014/main" id="{ABAE0002-F4B9-7532-1564-0E8E119FCBFF}"/>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30" name="TextBox 29">
            <a:extLst>
              <a:ext uri="{FF2B5EF4-FFF2-40B4-BE49-F238E27FC236}">
                <a16:creationId xmlns:a16="http://schemas.microsoft.com/office/drawing/2014/main" id="{3ACBBF44-DF06-A643-816D-A29CCB48C78B}"/>
              </a:ext>
            </a:extLst>
          </p:cNvPr>
          <p:cNvSpPr txBox="1"/>
          <p:nvPr/>
        </p:nvSpPr>
        <p:spPr>
          <a:xfrm>
            <a:off x="2927131" y="1096149"/>
            <a:ext cx="8013732" cy="369332"/>
          </a:xfrm>
          <a:prstGeom prst="rect">
            <a:avLst/>
          </a:prstGeom>
          <a:noFill/>
        </p:spPr>
        <p:txBody>
          <a:bodyPr wrap="none" rtlCol="0">
            <a:spAutoFit/>
          </a:bodyPr>
          <a:lstStyle/>
          <a:p>
            <a:r>
              <a:rPr lang="en-US" b="1">
                <a:latin typeface="Georgia" panose="02040502050405020303" pitchFamily="18" charset="0"/>
              </a:rPr>
              <a:t>Comparative plots for </a:t>
            </a:r>
            <a:r>
              <a:rPr lang="en-US" b="1" baseline="30000">
                <a:latin typeface="Georgia" panose="02040502050405020303" pitchFamily="18" charset="0"/>
              </a:rPr>
              <a:t>94</a:t>
            </a:r>
            <a:r>
              <a:rPr lang="en-US" b="1">
                <a:latin typeface="Georgia" panose="02040502050405020303" pitchFamily="18" charset="0"/>
              </a:rPr>
              <a:t>Nb and </a:t>
            </a:r>
            <a:r>
              <a:rPr lang="en-US" b="1" baseline="30000">
                <a:latin typeface="Georgia" panose="02040502050405020303" pitchFamily="18" charset="0"/>
              </a:rPr>
              <a:t>96</a:t>
            </a:r>
            <a:r>
              <a:rPr lang="en-US" b="1">
                <a:latin typeface="Georgia" panose="02040502050405020303" pitchFamily="18" charset="0"/>
              </a:rPr>
              <a:t>Nb, Level density model 1 (GCM)</a:t>
            </a:r>
          </a:p>
        </p:txBody>
      </p:sp>
      <p:sp>
        <p:nvSpPr>
          <p:cNvPr id="9" name="kicker-label">
            <a:extLst>
              <a:ext uri="{FF2B5EF4-FFF2-40B4-BE49-F238E27FC236}">
                <a16:creationId xmlns:a16="http://schemas.microsoft.com/office/drawing/2014/main" id="{8555A607-727F-9505-C240-93E5A45799FD}"/>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Comparison with models</a:t>
            </a:r>
            <a:endParaRPr sz="1200" b="1">
              <a:solidFill>
                <a:srgbClr val="6D7C63"/>
              </a:solidFill>
              <a:latin typeface="Aptos"/>
              <a:ea typeface="Aptos"/>
              <a:cs typeface="Aptos"/>
            </a:endParaRPr>
          </a:p>
        </p:txBody>
      </p:sp>
      <p:pic>
        <p:nvPicPr>
          <p:cNvPr id="13" name="Picture 12">
            <a:extLst>
              <a:ext uri="{FF2B5EF4-FFF2-40B4-BE49-F238E27FC236}">
                <a16:creationId xmlns:a16="http://schemas.microsoft.com/office/drawing/2014/main" id="{E4E8B651-1C31-065A-7DBC-521A9CCB00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7904" y="1673247"/>
            <a:ext cx="6096000" cy="4572000"/>
          </a:xfrm>
          <a:prstGeom prst="rect">
            <a:avLst/>
          </a:prstGeom>
        </p:spPr>
      </p:pic>
      <p:sp>
        <p:nvSpPr>
          <p:cNvPr id="14" name="TextBox 13">
            <a:extLst>
              <a:ext uri="{FF2B5EF4-FFF2-40B4-BE49-F238E27FC236}">
                <a16:creationId xmlns:a16="http://schemas.microsoft.com/office/drawing/2014/main" id="{BAB7D626-A46F-6344-E350-B19728A545CA}"/>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spTree>
    <p:extLst>
      <p:ext uri="{BB962C8B-B14F-4D97-AF65-F5344CB8AC3E}">
        <p14:creationId xmlns:p14="http://schemas.microsoft.com/office/powerpoint/2010/main" val="2915471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EF729E0F-4D23-CE54-9077-832BFF40B43C}"/>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C497978C-F09F-78E7-A8F3-6412934E748B}"/>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33F5027A-4920-82E9-287E-FAB9B5A1D26E}"/>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8" name="page">
            <a:extLst>
              <a:ext uri="{FF2B5EF4-FFF2-40B4-BE49-F238E27FC236}">
                <a16:creationId xmlns:a16="http://schemas.microsoft.com/office/drawing/2014/main" id="{E53A27BD-01BA-6B87-D914-C902D5FC2A5B}"/>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30" name="TextBox 29">
            <a:extLst>
              <a:ext uri="{FF2B5EF4-FFF2-40B4-BE49-F238E27FC236}">
                <a16:creationId xmlns:a16="http://schemas.microsoft.com/office/drawing/2014/main" id="{422637BC-042B-D062-9362-A887FA7B2019}"/>
              </a:ext>
            </a:extLst>
          </p:cNvPr>
          <p:cNvSpPr txBox="1"/>
          <p:nvPr/>
        </p:nvSpPr>
        <p:spPr>
          <a:xfrm>
            <a:off x="2036379" y="670890"/>
            <a:ext cx="8034572" cy="369332"/>
          </a:xfrm>
          <a:prstGeom prst="rect">
            <a:avLst/>
          </a:prstGeom>
          <a:noFill/>
        </p:spPr>
        <p:txBody>
          <a:bodyPr wrap="none" rtlCol="0">
            <a:spAutoFit/>
          </a:bodyPr>
          <a:lstStyle/>
          <a:p>
            <a:r>
              <a:rPr lang="en-US" b="1">
                <a:latin typeface="Georgia" panose="02040502050405020303" pitchFamily="18" charset="0"/>
              </a:rPr>
              <a:t>Comparative plots for </a:t>
            </a:r>
            <a:r>
              <a:rPr lang="en-US" b="1" baseline="30000">
                <a:latin typeface="Georgia" panose="02040502050405020303" pitchFamily="18" charset="0"/>
              </a:rPr>
              <a:t>94</a:t>
            </a:r>
            <a:r>
              <a:rPr lang="en-US" b="1">
                <a:latin typeface="Georgia" panose="02040502050405020303" pitchFamily="18" charset="0"/>
              </a:rPr>
              <a:t>Nb and </a:t>
            </a:r>
            <a:r>
              <a:rPr lang="en-US" b="1" baseline="30000">
                <a:latin typeface="Georgia" panose="02040502050405020303" pitchFamily="18" charset="0"/>
              </a:rPr>
              <a:t>96</a:t>
            </a:r>
            <a:r>
              <a:rPr lang="en-US" b="1">
                <a:latin typeface="Georgia" panose="02040502050405020303" pitchFamily="18" charset="0"/>
              </a:rPr>
              <a:t>Nb, Level density model 2 (FGM)</a:t>
            </a:r>
          </a:p>
        </p:txBody>
      </p:sp>
      <p:sp>
        <p:nvSpPr>
          <p:cNvPr id="10" name="kicker-label">
            <a:extLst>
              <a:ext uri="{FF2B5EF4-FFF2-40B4-BE49-F238E27FC236}">
                <a16:creationId xmlns:a16="http://schemas.microsoft.com/office/drawing/2014/main" id="{41C7C519-9FE1-BCF7-7999-12E03F15059C}"/>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Comparison with models</a:t>
            </a:r>
            <a:endParaRPr sz="1200" b="1">
              <a:solidFill>
                <a:srgbClr val="6D7C63"/>
              </a:solidFill>
              <a:latin typeface="Aptos"/>
              <a:ea typeface="Aptos"/>
              <a:cs typeface="Aptos"/>
            </a:endParaRPr>
          </a:p>
        </p:txBody>
      </p:sp>
      <p:sp>
        <p:nvSpPr>
          <p:cNvPr id="15" name="TextBox 14">
            <a:extLst>
              <a:ext uri="{FF2B5EF4-FFF2-40B4-BE49-F238E27FC236}">
                <a16:creationId xmlns:a16="http://schemas.microsoft.com/office/drawing/2014/main" id="{736AB612-1310-96BA-9A38-FBFF9B02F17F}"/>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pic>
        <p:nvPicPr>
          <p:cNvPr id="7" name="Picture 6">
            <a:extLst>
              <a:ext uri="{FF2B5EF4-FFF2-40B4-BE49-F238E27FC236}">
                <a16:creationId xmlns:a16="http://schemas.microsoft.com/office/drawing/2014/main" id="{22DAC0A7-74D6-BC99-A0CC-9555870B6B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2981" y="1238250"/>
            <a:ext cx="6096000" cy="4572000"/>
          </a:xfrm>
          <a:prstGeom prst="rect">
            <a:avLst/>
          </a:prstGeom>
        </p:spPr>
      </p:pic>
    </p:spTree>
    <p:extLst>
      <p:ext uri="{BB962C8B-B14F-4D97-AF65-F5344CB8AC3E}">
        <p14:creationId xmlns:p14="http://schemas.microsoft.com/office/powerpoint/2010/main" val="707465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E54771E9-F56E-DBA7-8C84-707874677345}"/>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148CD490-CC89-2BD2-DF66-E655205D2E5D}"/>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C713B5C2-5520-5DD4-022F-2068DD3F8612}"/>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8" name="page">
            <a:extLst>
              <a:ext uri="{FF2B5EF4-FFF2-40B4-BE49-F238E27FC236}">
                <a16:creationId xmlns:a16="http://schemas.microsoft.com/office/drawing/2014/main" id="{06A1468C-6965-7F81-2DBB-12E09C5D6541}"/>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30" name="TextBox 29">
            <a:extLst>
              <a:ext uri="{FF2B5EF4-FFF2-40B4-BE49-F238E27FC236}">
                <a16:creationId xmlns:a16="http://schemas.microsoft.com/office/drawing/2014/main" id="{28546D5F-AF7B-0DEE-4655-FCC02267D53E}"/>
              </a:ext>
            </a:extLst>
          </p:cNvPr>
          <p:cNvSpPr txBox="1"/>
          <p:nvPr/>
        </p:nvSpPr>
        <p:spPr>
          <a:xfrm>
            <a:off x="1954438" y="740691"/>
            <a:ext cx="7991290" cy="369332"/>
          </a:xfrm>
          <a:prstGeom prst="rect">
            <a:avLst/>
          </a:prstGeom>
          <a:noFill/>
        </p:spPr>
        <p:txBody>
          <a:bodyPr wrap="none" rtlCol="0">
            <a:spAutoFit/>
          </a:bodyPr>
          <a:lstStyle/>
          <a:p>
            <a:r>
              <a:rPr lang="en-US" b="1">
                <a:latin typeface="Georgia" panose="02040502050405020303" pitchFamily="18" charset="0"/>
              </a:rPr>
              <a:t>Comparative plots for </a:t>
            </a:r>
            <a:r>
              <a:rPr lang="en-US" b="1" baseline="30000">
                <a:latin typeface="Georgia" panose="02040502050405020303" pitchFamily="18" charset="0"/>
              </a:rPr>
              <a:t>94</a:t>
            </a:r>
            <a:r>
              <a:rPr lang="en-US" b="1">
                <a:latin typeface="Georgia" panose="02040502050405020303" pitchFamily="18" charset="0"/>
              </a:rPr>
              <a:t>Nb and </a:t>
            </a:r>
            <a:r>
              <a:rPr lang="en-US" b="1" baseline="30000">
                <a:latin typeface="Georgia" panose="02040502050405020303" pitchFamily="18" charset="0"/>
              </a:rPr>
              <a:t>96</a:t>
            </a:r>
            <a:r>
              <a:rPr lang="en-US" b="1">
                <a:latin typeface="Georgia" panose="02040502050405020303" pitchFamily="18" charset="0"/>
              </a:rPr>
              <a:t>Nb, Level density model 5 (</a:t>
            </a:r>
            <a:r>
              <a:rPr lang="en-US" b="1">
                <a:solidFill>
                  <a:srgbClr val="142235"/>
                </a:solidFill>
                <a:latin typeface="Georgia"/>
                <a:ea typeface="Georgia"/>
                <a:cs typeface="Georgia"/>
              </a:rPr>
              <a:t>HFB</a:t>
            </a:r>
            <a:r>
              <a:rPr lang="en-US" b="1">
                <a:latin typeface="Georgia" panose="02040502050405020303" pitchFamily="18" charset="0"/>
              </a:rPr>
              <a:t>)</a:t>
            </a:r>
          </a:p>
        </p:txBody>
      </p:sp>
      <p:sp>
        <p:nvSpPr>
          <p:cNvPr id="12" name="kicker-label">
            <a:extLst>
              <a:ext uri="{FF2B5EF4-FFF2-40B4-BE49-F238E27FC236}">
                <a16:creationId xmlns:a16="http://schemas.microsoft.com/office/drawing/2014/main" id="{A90A12E5-46FB-4A57-C5FD-32BD586CEF41}"/>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Comparison with models</a:t>
            </a:r>
            <a:endParaRPr sz="1200" b="1">
              <a:solidFill>
                <a:srgbClr val="6D7C63"/>
              </a:solidFill>
              <a:latin typeface="Aptos"/>
              <a:ea typeface="Aptos"/>
              <a:cs typeface="Aptos"/>
            </a:endParaRPr>
          </a:p>
        </p:txBody>
      </p:sp>
      <p:sp>
        <p:nvSpPr>
          <p:cNvPr id="13" name="TextBox 12">
            <a:extLst>
              <a:ext uri="{FF2B5EF4-FFF2-40B4-BE49-F238E27FC236}">
                <a16:creationId xmlns:a16="http://schemas.microsoft.com/office/drawing/2014/main" id="{A96484AD-CAF5-71A8-01DD-5DCAB87C957A}"/>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pic>
        <p:nvPicPr>
          <p:cNvPr id="5" name="Picture 4">
            <a:extLst>
              <a:ext uri="{FF2B5EF4-FFF2-40B4-BE49-F238E27FC236}">
                <a16:creationId xmlns:a16="http://schemas.microsoft.com/office/drawing/2014/main" id="{F65196AB-C5B0-1BA9-80BB-0C39B0AD41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7402" y="1416540"/>
            <a:ext cx="6546796" cy="4910097"/>
          </a:xfrm>
          <a:prstGeom prst="rect">
            <a:avLst/>
          </a:prstGeom>
        </p:spPr>
      </p:pic>
    </p:spTree>
    <p:extLst>
      <p:ext uri="{BB962C8B-B14F-4D97-AF65-F5344CB8AC3E}">
        <p14:creationId xmlns:p14="http://schemas.microsoft.com/office/powerpoint/2010/main" val="251761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BEE337C4-0D76-7B53-C0EE-5E339E9FF167}"/>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A8E10732-27FD-0592-D7ED-BEFDD4135B4F}"/>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1D6A875F-AAB8-00D4-2033-F576EE976CB6}"/>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8" name="page">
            <a:extLst>
              <a:ext uri="{FF2B5EF4-FFF2-40B4-BE49-F238E27FC236}">
                <a16:creationId xmlns:a16="http://schemas.microsoft.com/office/drawing/2014/main" id="{F96F5F1E-1DD7-ED2E-2398-E29A81987AD9}"/>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30" name="TextBox 29">
            <a:extLst>
              <a:ext uri="{FF2B5EF4-FFF2-40B4-BE49-F238E27FC236}">
                <a16:creationId xmlns:a16="http://schemas.microsoft.com/office/drawing/2014/main" id="{653AD11D-6D73-E33D-0889-2F8719BCEFF9}"/>
              </a:ext>
            </a:extLst>
          </p:cNvPr>
          <p:cNvSpPr txBox="1"/>
          <p:nvPr/>
        </p:nvSpPr>
        <p:spPr>
          <a:xfrm>
            <a:off x="3823746" y="932649"/>
            <a:ext cx="5572502" cy="646331"/>
          </a:xfrm>
          <a:prstGeom prst="rect">
            <a:avLst/>
          </a:prstGeom>
          <a:noFill/>
        </p:spPr>
        <p:txBody>
          <a:bodyPr wrap="square" rtlCol="0">
            <a:spAutoFit/>
          </a:bodyPr>
          <a:lstStyle/>
          <a:p>
            <a:r>
              <a:rPr lang="en-US" b="1">
                <a:latin typeface="Georgia" panose="02040502050405020303" pitchFamily="18" charset="0"/>
              </a:rPr>
              <a:t>Comparative plots for </a:t>
            </a:r>
            <a:r>
              <a:rPr lang="en-US" b="1" baseline="30000">
                <a:latin typeface="Georgia" panose="02040502050405020303" pitchFamily="18" charset="0"/>
              </a:rPr>
              <a:t>94</a:t>
            </a:r>
            <a:r>
              <a:rPr lang="en-US" b="1">
                <a:latin typeface="Georgia" panose="02040502050405020303" pitchFamily="18" charset="0"/>
              </a:rPr>
              <a:t>Nb and </a:t>
            </a:r>
            <a:r>
              <a:rPr lang="en-US" b="1" baseline="30000">
                <a:latin typeface="Georgia" panose="02040502050405020303" pitchFamily="18" charset="0"/>
              </a:rPr>
              <a:t>96</a:t>
            </a:r>
            <a:r>
              <a:rPr lang="en-US" b="1">
                <a:latin typeface="Georgia" panose="02040502050405020303" pitchFamily="18" charset="0"/>
              </a:rPr>
              <a:t>Nb, </a:t>
            </a:r>
          </a:p>
          <a:p>
            <a:r>
              <a:rPr lang="en-US" b="1">
                <a:latin typeface="Georgia" panose="02040502050405020303" pitchFamily="18" charset="0"/>
              </a:rPr>
              <a:t>Level density model 7 (</a:t>
            </a:r>
            <a:r>
              <a:rPr lang="en-US" b="1">
                <a:solidFill>
                  <a:srgbClr val="142235"/>
                </a:solidFill>
                <a:latin typeface="Georgia"/>
                <a:ea typeface="Georgia"/>
                <a:cs typeface="Georgia"/>
              </a:rPr>
              <a:t>BSKG3 triaxial HFB</a:t>
            </a:r>
            <a:r>
              <a:rPr lang="en-US" b="1">
                <a:latin typeface="Georgia" panose="02040502050405020303" pitchFamily="18" charset="0"/>
              </a:rPr>
              <a:t>)</a:t>
            </a:r>
          </a:p>
        </p:txBody>
      </p:sp>
      <p:sp>
        <p:nvSpPr>
          <p:cNvPr id="12" name="kicker-label">
            <a:extLst>
              <a:ext uri="{FF2B5EF4-FFF2-40B4-BE49-F238E27FC236}">
                <a16:creationId xmlns:a16="http://schemas.microsoft.com/office/drawing/2014/main" id="{ACF4261A-ABBB-8F8E-1641-AB469C99CF16}"/>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Comparison with models</a:t>
            </a:r>
            <a:endParaRPr sz="1200" b="1">
              <a:solidFill>
                <a:srgbClr val="6D7C63"/>
              </a:solidFill>
              <a:latin typeface="Aptos"/>
              <a:ea typeface="Aptos"/>
              <a:cs typeface="Aptos"/>
            </a:endParaRPr>
          </a:p>
        </p:txBody>
      </p:sp>
      <p:sp>
        <p:nvSpPr>
          <p:cNvPr id="13" name="TextBox 12">
            <a:extLst>
              <a:ext uri="{FF2B5EF4-FFF2-40B4-BE49-F238E27FC236}">
                <a16:creationId xmlns:a16="http://schemas.microsoft.com/office/drawing/2014/main" id="{A395CA17-8F5B-7CE9-5339-77EDFFE72407}"/>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pic>
        <p:nvPicPr>
          <p:cNvPr id="5" name="Picture 4">
            <a:extLst>
              <a:ext uri="{FF2B5EF4-FFF2-40B4-BE49-F238E27FC236}">
                <a16:creationId xmlns:a16="http://schemas.microsoft.com/office/drawing/2014/main" id="{E0FD790D-0128-6259-00DF-DAE9E2D96F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4302" y="1657830"/>
            <a:ext cx="6096000" cy="4572000"/>
          </a:xfrm>
          <a:prstGeom prst="rect">
            <a:avLst/>
          </a:prstGeom>
        </p:spPr>
      </p:pic>
    </p:spTree>
    <p:extLst>
      <p:ext uri="{BB962C8B-B14F-4D97-AF65-F5344CB8AC3E}">
        <p14:creationId xmlns:p14="http://schemas.microsoft.com/office/powerpoint/2010/main" val="16395642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p:cNvGrpSpPr/>
        <p:nvPr/>
      </p:nvGrpSpPr>
      <p:grpSpPr>
        <a:xfrm>
          <a:off x="0" y="0"/>
          <a:ext cx="0" cy="0"/>
          <a:chOff x="0" y="0"/>
          <a:chExt cx="0" cy="0"/>
        </a:xfrm>
      </p:grpSpPr>
      <p:sp>
        <p:nvSpPr>
          <p:cNvPr id="2" name="accent-bar">
            <a:extLst>
              <a:ext uri="{FF2B5EF4-FFF2-40B4-BE49-F238E27FC236}">
                <a16:creationId xmlns:a16="http://schemas.microsoft.com/office/drawing/2014/main" id="{5E41A324-838A-4F06-AB29-900D2EDED043}"/>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B86BE531-ADEF-4BE1-92D1-F74A5CFC810F}"/>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4" name="kicker-label">
            <a:extLst>
              <a:ext uri="{FF2B5EF4-FFF2-40B4-BE49-F238E27FC236}">
                <a16:creationId xmlns:a16="http://schemas.microsoft.com/office/drawing/2014/main" id="{83176893-4486-4EC7-8979-F8DC20D352F1}"/>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900" b="1">
                <a:solidFill>
                  <a:srgbClr val="6D7C63"/>
                </a:solidFill>
                <a:latin typeface="Aptos"/>
                <a:ea typeface="Aptos"/>
                <a:cs typeface="Aptos"/>
              </a:rPr>
              <a:t>LD models background</a:t>
            </a:r>
            <a:endParaRPr sz="900" b="1">
              <a:solidFill>
                <a:srgbClr val="6D7C63"/>
              </a:solidFill>
              <a:latin typeface="Aptos"/>
              <a:ea typeface="Aptos"/>
              <a:cs typeface="Aptos"/>
            </a:endParaRPr>
          </a:p>
        </p:txBody>
      </p:sp>
      <p:sp>
        <p:nvSpPr>
          <p:cNvPr id="8" name="page">
            <a:extLst>
              <a:ext uri="{FF2B5EF4-FFF2-40B4-BE49-F238E27FC236}">
                <a16:creationId xmlns:a16="http://schemas.microsoft.com/office/drawing/2014/main" id="{38D05989-7E56-4842-800C-02A75D8FED55}"/>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30" name="TextBox 29">
            <a:extLst>
              <a:ext uri="{FF2B5EF4-FFF2-40B4-BE49-F238E27FC236}">
                <a16:creationId xmlns:a16="http://schemas.microsoft.com/office/drawing/2014/main" id="{0F46011A-4F2E-7513-D688-38981987AD04}"/>
              </a:ext>
            </a:extLst>
          </p:cNvPr>
          <p:cNvSpPr txBox="1"/>
          <p:nvPr/>
        </p:nvSpPr>
        <p:spPr>
          <a:xfrm>
            <a:off x="1950908" y="763090"/>
            <a:ext cx="7850226" cy="707886"/>
          </a:xfrm>
          <a:prstGeom prst="rect">
            <a:avLst/>
          </a:prstGeom>
          <a:noFill/>
        </p:spPr>
        <p:txBody>
          <a:bodyPr wrap="none" rtlCol="0">
            <a:spAutoFit/>
          </a:bodyPr>
          <a:lstStyle/>
          <a:p>
            <a:r>
              <a:rPr lang="en-US" sz="2000" b="1">
                <a:latin typeface="Georgia" panose="02040502050405020303" pitchFamily="18" charset="0"/>
              </a:rPr>
              <a:t>Phenomenological models (both GG and FG) are based on </a:t>
            </a:r>
          </a:p>
          <a:p>
            <a:r>
              <a:rPr lang="en-US" sz="2000" b="1">
                <a:latin typeface="Georgia" panose="02040502050405020303" pitchFamily="18" charset="0"/>
              </a:rPr>
              <a:t>Fermi-gas prescription</a:t>
            </a:r>
          </a:p>
        </p:txBody>
      </p:sp>
      <mc:AlternateContent xmlns:mc="http://schemas.openxmlformats.org/markup-compatibility/2006">
        <mc:Choice xmlns:a14="http://schemas.microsoft.com/office/drawing/2010/main" Requires="a14">
          <p:sp>
            <p:nvSpPr>
              <p:cNvPr id="34" name="TextBox 33">
                <a:extLst>
                  <a:ext uri="{FF2B5EF4-FFF2-40B4-BE49-F238E27FC236}">
                    <a16:creationId xmlns:a16="http://schemas.microsoft.com/office/drawing/2014/main" id="{D4DABC57-320D-B9B3-3B5E-C4529D5BDB2C}"/>
                  </a:ext>
                </a:extLst>
              </p:cNvPr>
              <p:cNvSpPr txBox="1"/>
              <p:nvPr/>
            </p:nvSpPr>
            <p:spPr>
              <a:xfrm>
                <a:off x="5823216" y="3069638"/>
                <a:ext cx="3413631" cy="31579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1400" i="1">
                              <a:latin typeface="Cambria Math" panose="02040503050406030204" pitchFamily="18" charset="0"/>
                            </a:rPr>
                          </m:ctrlPr>
                        </m:accPr>
                        <m:e>
                          <m:r>
                            <a:rPr lang="en-US" sz="1400" i="1">
                              <a:latin typeface="Cambria Math" panose="02040503050406030204" pitchFamily="18" charset="0"/>
                            </a:rPr>
                            <m:t>𝑎</m:t>
                          </m:r>
                        </m:e>
                      </m:acc>
                      <m:d>
                        <m:dPr>
                          <m:ctrlPr>
                            <a:rPr lang="en-US" sz="1400" i="1">
                              <a:latin typeface="Cambria Math" panose="02040503050406030204" pitchFamily="18" charset="0"/>
                            </a:rPr>
                          </m:ctrlPr>
                        </m:dPr>
                        <m:e>
                          <m:r>
                            <a:rPr lang="en-US" sz="1400" i="1">
                              <a:latin typeface="Cambria Math" panose="02040503050406030204" pitchFamily="18" charset="0"/>
                            </a:rPr>
                            <m:t>𝐴</m:t>
                          </m:r>
                        </m:e>
                      </m:d>
                      <m:r>
                        <a:rPr lang="en-US" sz="1400">
                          <a:latin typeface="Cambria Math" panose="02040503050406030204" pitchFamily="18" charset="0"/>
                        </a:rPr>
                        <m:t>=</m:t>
                      </m:r>
                      <m:r>
                        <a:rPr lang="en-US" sz="1400" i="1">
                          <a:latin typeface="Cambria Math" panose="02040503050406030204" pitchFamily="18" charset="0"/>
                        </a:rPr>
                        <m:t>0.072</m:t>
                      </m:r>
                      <m:r>
                        <a:rPr lang="en-US" sz="1400" i="1">
                          <a:latin typeface="Cambria Math" panose="02040503050406030204" pitchFamily="18" charset="0"/>
                        </a:rPr>
                        <m:t>𝐴</m:t>
                      </m:r>
                      <m:r>
                        <a:rPr lang="en-US" sz="1400">
                          <a:latin typeface="Cambria Math" panose="02040503050406030204" pitchFamily="18" charset="0"/>
                        </a:rPr>
                        <m:t>+</m:t>
                      </m:r>
                      <m:r>
                        <a:rPr lang="en-US" sz="1400" i="1">
                          <a:latin typeface="Cambria Math" panose="02040503050406030204" pitchFamily="18" charset="0"/>
                        </a:rPr>
                        <m:t>0.195</m:t>
                      </m:r>
                      <m:sSup>
                        <m:sSupPr>
                          <m:ctrlPr>
                            <a:rPr lang="en-US" sz="1400" i="1">
                              <a:latin typeface="Cambria Math" panose="02040503050406030204" pitchFamily="18" charset="0"/>
                            </a:rPr>
                          </m:ctrlPr>
                        </m:sSupPr>
                        <m:e>
                          <m:r>
                            <a:rPr lang="en-US" sz="1400" i="1">
                              <a:latin typeface="Cambria Math" panose="02040503050406030204" pitchFamily="18" charset="0"/>
                            </a:rPr>
                            <m:t>𝐴</m:t>
                          </m:r>
                        </m:e>
                        <m:sup>
                          <m:r>
                            <a:rPr lang="en-US" sz="1400">
                              <a:latin typeface="Cambria Math" panose="02040503050406030204" pitchFamily="18" charset="0"/>
                            </a:rPr>
                            <m:t>2/3</m:t>
                          </m:r>
                        </m:sup>
                      </m:sSup>
                    </m:oMath>
                  </m:oMathPara>
                </a14:m>
                <a:endParaRPr lang="en-US" sz="1400" dirty="0"/>
              </a:p>
            </p:txBody>
          </p:sp>
        </mc:Choice>
        <mc:Fallback>
          <p:sp>
            <p:nvSpPr>
              <p:cNvPr id="34" name="TextBox 33">
                <a:extLst>
                  <a:ext uri="{FF2B5EF4-FFF2-40B4-BE49-F238E27FC236}">
                    <a16:creationId xmlns:a16="http://schemas.microsoft.com/office/drawing/2014/main" id="{D4DABC57-320D-B9B3-3B5E-C4529D5BDB2C}"/>
                  </a:ext>
                </a:extLst>
              </p:cNvPr>
              <p:cNvSpPr txBox="1">
                <a:spLocks noRot="1" noChangeAspect="1" noMove="1" noResize="1" noEditPoints="1" noAdjustHandles="1" noChangeArrowheads="1" noChangeShapeType="1" noTextEdit="1"/>
              </p:cNvSpPr>
              <p:nvPr/>
            </p:nvSpPr>
            <p:spPr>
              <a:xfrm>
                <a:off x="5823216" y="3069638"/>
                <a:ext cx="3413631" cy="31579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D16AA00A-F167-EFC8-B944-03000E026061}"/>
                  </a:ext>
                </a:extLst>
              </p:cNvPr>
              <p:cNvSpPr txBox="1"/>
              <p:nvPr/>
            </p:nvSpPr>
            <p:spPr>
              <a:xfrm>
                <a:off x="5078150" y="1823295"/>
                <a:ext cx="3021745" cy="57849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rPr>
                        <m:t>𝑎</m:t>
                      </m:r>
                      <m:d>
                        <m:dPr>
                          <m:ctrlPr>
                            <a:rPr lang="en-US" sz="1400" i="1">
                              <a:latin typeface="Cambria Math" panose="02040503050406030204" pitchFamily="18" charset="0"/>
                            </a:rPr>
                          </m:ctrlPr>
                        </m:dPr>
                        <m:e>
                          <m:r>
                            <a:rPr lang="en-US" sz="1400" i="1">
                              <a:latin typeface="Cambria Math" panose="02040503050406030204" pitchFamily="18" charset="0"/>
                            </a:rPr>
                            <m:t>𝑈</m:t>
                          </m:r>
                        </m:e>
                      </m:d>
                      <m:r>
                        <a:rPr lang="en-US" sz="1400">
                          <a:latin typeface="Cambria Math" panose="02040503050406030204" pitchFamily="18" charset="0"/>
                        </a:rPr>
                        <m:t>=</m:t>
                      </m:r>
                      <m:acc>
                        <m:accPr>
                          <m:chr m:val="̃"/>
                          <m:ctrlPr>
                            <a:rPr lang="en-US" sz="1400" i="1">
                              <a:latin typeface="Cambria Math" panose="02040503050406030204" pitchFamily="18" charset="0"/>
                            </a:rPr>
                          </m:ctrlPr>
                        </m:accPr>
                        <m:e>
                          <m:r>
                            <a:rPr lang="en-US" sz="1400" i="1">
                              <a:latin typeface="Cambria Math" panose="02040503050406030204" pitchFamily="18" charset="0"/>
                            </a:rPr>
                            <m:t>𝑎</m:t>
                          </m:r>
                        </m:e>
                      </m:acc>
                      <m:d>
                        <m:dPr>
                          <m:begChr m:val="["/>
                          <m:endChr m:val="]"/>
                          <m:ctrlPr>
                            <a:rPr lang="en-US" sz="1400" i="1">
                              <a:latin typeface="Cambria Math" panose="02040503050406030204" pitchFamily="18" charset="0"/>
                            </a:rPr>
                          </m:ctrlPr>
                        </m:dPr>
                        <m:e>
                          <m:r>
                            <a:rPr lang="en-US" sz="1400">
                              <a:latin typeface="Cambria Math" panose="02040503050406030204" pitchFamily="18" charset="0"/>
                            </a:rPr>
                            <m:t>1+</m:t>
                          </m:r>
                          <m:r>
                            <a:rPr lang="en-US" sz="1400" i="1">
                              <a:latin typeface="Cambria Math" panose="02040503050406030204" pitchFamily="18" charset="0"/>
                            </a:rPr>
                            <m:t>𝛿</m:t>
                          </m:r>
                          <m:r>
                            <a:rPr lang="en-US" sz="1400" i="1">
                              <a:latin typeface="Cambria Math" panose="02040503050406030204" pitchFamily="18" charset="0"/>
                            </a:rPr>
                            <m:t>𝑊</m:t>
                          </m:r>
                          <m:f>
                            <m:fPr>
                              <m:ctrlPr>
                                <a:rPr lang="en-US" sz="1400" i="1">
                                  <a:latin typeface="Cambria Math" panose="02040503050406030204" pitchFamily="18" charset="0"/>
                                </a:rPr>
                              </m:ctrlPr>
                            </m:fPr>
                            <m:num>
                              <m:r>
                                <a:rPr lang="en-US" sz="1400">
                                  <a:latin typeface="Cambria Math" panose="02040503050406030204" pitchFamily="18" charset="0"/>
                                </a:rPr>
                                <m:t>1−</m:t>
                              </m:r>
                              <m:sSup>
                                <m:sSupPr>
                                  <m:ctrlPr>
                                    <a:rPr lang="en-US" sz="1400" i="1">
                                      <a:latin typeface="Cambria Math" panose="02040503050406030204" pitchFamily="18" charset="0"/>
                                    </a:rPr>
                                  </m:ctrlPr>
                                </m:sSupPr>
                                <m:e>
                                  <m:r>
                                    <a:rPr lang="en-US" sz="1400" i="1">
                                      <a:latin typeface="Cambria Math" panose="02040503050406030204" pitchFamily="18" charset="0"/>
                                    </a:rPr>
                                    <m:t>𝑒</m:t>
                                  </m:r>
                                </m:e>
                                <m:sup>
                                  <m:r>
                                    <a:rPr lang="en-US" sz="1400">
                                      <a:latin typeface="Cambria Math" panose="02040503050406030204" pitchFamily="18" charset="0"/>
                                    </a:rPr>
                                    <m:t>−</m:t>
                                  </m:r>
                                  <m:r>
                                    <a:rPr lang="en-US" sz="1400" i="1">
                                      <a:latin typeface="Cambria Math" panose="02040503050406030204" pitchFamily="18" charset="0"/>
                                    </a:rPr>
                                    <m:t>𝛾</m:t>
                                  </m:r>
                                  <m:r>
                                    <a:rPr lang="en-US" sz="1400" i="1">
                                      <a:latin typeface="Cambria Math" panose="02040503050406030204" pitchFamily="18" charset="0"/>
                                    </a:rPr>
                                    <m:t>𝑈</m:t>
                                  </m:r>
                                </m:sup>
                              </m:sSup>
                            </m:num>
                            <m:den>
                              <m:r>
                                <a:rPr lang="en-US" sz="1400" i="1">
                                  <a:latin typeface="Cambria Math" panose="02040503050406030204" pitchFamily="18" charset="0"/>
                                </a:rPr>
                                <m:t>𝑈</m:t>
                              </m:r>
                            </m:den>
                          </m:f>
                        </m:e>
                      </m:d>
                    </m:oMath>
                  </m:oMathPara>
                </a14:m>
                <a:endParaRPr lang="en-US" sz="1400" dirty="0"/>
              </a:p>
            </p:txBody>
          </p:sp>
        </mc:Choice>
        <mc:Fallback>
          <p:sp>
            <p:nvSpPr>
              <p:cNvPr id="36" name="TextBox 35">
                <a:extLst>
                  <a:ext uri="{FF2B5EF4-FFF2-40B4-BE49-F238E27FC236}">
                    <a16:creationId xmlns:a16="http://schemas.microsoft.com/office/drawing/2014/main" id="{D16AA00A-F167-EFC8-B944-03000E026061}"/>
                  </a:ext>
                </a:extLst>
              </p:cNvPr>
              <p:cNvSpPr txBox="1">
                <a:spLocks noRot="1" noChangeAspect="1" noMove="1" noResize="1" noEditPoints="1" noAdjustHandles="1" noChangeArrowheads="1" noChangeShapeType="1" noTextEdit="1"/>
              </p:cNvSpPr>
              <p:nvPr/>
            </p:nvSpPr>
            <p:spPr>
              <a:xfrm>
                <a:off x="5078150" y="1823295"/>
                <a:ext cx="3021745" cy="57849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0" name="TextBox 49">
                <a:extLst>
                  <a:ext uri="{FF2B5EF4-FFF2-40B4-BE49-F238E27FC236}">
                    <a16:creationId xmlns:a16="http://schemas.microsoft.com/office/drawing/2014/main" id="{75169ED6-E068-1867-698F-747A0DA8AFEF}"/>
                  </a:ext>
                </a:extLst>
              </p:cNvPr>
              <p:cNvSpPr txBox="1"/>
              <p:nvPr/>
            </p:nvSpPr>
            <p:spPr>
              <a:xfrm>
                <a:off x="2202243" y="1816892"/>
                <a:ext cx="2775856" cy="65691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𝜌</m:t>
                      </m:r>
                      <m:d>
                        <m:dPr>
                          <m:ctrlPr>
                            <a:rPr lang="en-US" sz="1600" i="1">
                              <a:latin typeface="Cambria Math" panose="02040503050406030204" pitchFamily="18" charset="0"/>
                            </a:rPr>
                          </m:ctrlPr>
                        </m:dPr>
                        <m:e>
                          <m:r>
                            <a:rPr lang="en-US" sz="1600" i="1">
                              <a:latin typeface="Cambria Math" panose="02040503050406030204" pitchFamily="18" charset="0"/>
                            </a:rPr>
                            <m:t>𝑈</m:t>
                          </m:r>
                        </m:e>
                      </m:d>
                      <m:r>
                        <a:rPr lang="en-US" sz="1600">
                          <a:latin typeface="Cambria Math" panose="02040503050406030204" pitchFamily="18" charset="0"/>
                        </a:rPr>
                        <m:t>=</m:t>
                      </m:r>
                      <m:f>
                        <m:fPr>
                          <m:ctrlPr>
                            <a:rPr lang="en-US" sz="1600" i="1">
                              <a:latin typeface="Cambria Math" panose="02040503050406030204" pitchFamily="18" charset="0"/>
                            </a:rPr>
                          </m:ctrlPr>
                        </m:fPr>
                        <m:num>
                          <m:r>
                            <m:rPr>
                              <m:sty m:val="p"/>
                            </m:rPr>
                            <a:rPr lang="en-US" sz="1600">
                              <a:latin typeface="Cambria Math" panose="02040503050406030204" pitchFamily="18" charset="0"/>
                            </a:rPr>
                            <m:t>exp</m:t>
                          </m:r>
                          <m:r>
                            <a:rPr lang="en-US" sz="1600">
                              <a:latin typeface="Cambria Math" panose="02040503050406030204" pitchFamily="18" charset="0"/>
                            </a:rPr>
                            <m:t> </m:t>
                          </m:r>
                          <m:d>
                            <m:dPr>
                              <m:ctrlPr>
                                <a:rPr lang="en-US" sz="1600" i="1">
                                  <a:latin typeface="Cambria Math" panose="02040503050406030204" pitchFamily="18" charset="0"/>
                                </a:rPr>
                              </m:ctrlPr>
                            </m:dPr>
                            <m:e>
                              <m:r>
                                <a:rPr lang="en-US" sz="1600">
                                  <a:latin typeface="Cambria Math" panose="02040503050406030204" pitchFamily="18" charset="0"/>
                                </a:rPr>
                                <m:t>2</m:t>
                              </m:r>
                              <m:rad>
                                <m:radPr>
                                  <m:degHide m:val="on"/>
                                  <m:ctrlPr>
                                    <a:rPr lang="en-US" sz="1600" i="1">
                                      <a:latin typeface="Cambria Math" panose="02040503050406030204" pitchFamily="18" charset="0"/>
                                    </a:rPr>
                                  </m:ctrlPr>
                                </m:radPr>
                                <m:deg/>
                                <m:e>
                                  <m:r>
                                    <a:rPr lang="en-US" sz="1600" i="1">
                                      <a:latin typeface="Cambria Math" panose="02040503050406030204" pitchFamily="18" charset="0"/>
                                    </a:rPr>
                                    <m:t>𝑎𝑈</m:t>
                                  </m:r>
                                </m:e>
                              </m:rad>
                            </m:e>
                          </m:d>
                        </m:num>
                        <m:den>
                          <m:r>
                            <a:rPr lang="en-US" sz="1600">
                              <a:latin typeface="Cambria Math" panose="02040503050406030204" pitchFamily="18" charset="0"/>
                            </a:rPr>
                            <m:t>12</m:t>
                          </m:r>
                          <m:rad>
                            <m:radPr>
                              <m:degHide m:val="on"/>
                              <m:ctrlPr>
                                <a:rPr lang="en-US" sz="1600" i="1">
                                  <a:latin typeface="Cambria Math" panose="02040503050406030204" pitchFamily="18" charset="0"/>
                                </a:rPr>
                              </m:ctrlPr>
                            </m:radPr>
                            <m:deg/>
                            <m:e>
                              <m:r>
                                <a:rPr lang="en-US" sz="1600">
                                  <a:latin typeface="Cambria Math" panose="02040503050406030204" pitchFamily="18" charset="0"/>
                                </a:rPr>
                                <m:t>2</m:t>
                              </m:r>
                            </m:e>
                          </m:rad>
                          <m:r>
                            <a:rPr lang="en-US" sz="1600">
                              <a:latin typeface="Cambria Math" panose="02040503050406030204" pitchFamily="18" charset="0"/>
                            </a:rPr>
                            <m:t> </m:t>
                          </m:r>
                          <m:r>
                            <a:rPr lang="en-US" sz="1600" i="1">
                              <a:latin typeface="Cambria Math" panose="02040503050406030204" pitchFamily="18" charset="0"/>
                            </a:rPr>
                            <m:t>𝜎</m:t>
                          </m:r>
                          <m:r>
                            <a:rPr lang="en-US" sz="1600">
                              <a:latin typeface="Cambria Math" panose="02040503050406030204" pitchFamily="18" charset="0"/>
                            </a:rPr>
                            <m:t> </m:t>
                          </m:r>
                          <m:sSup>
                            <m:sSupPr>
                              <m:ctrlPr>
                                <a:rPr lang="en-US" sz="1600" i="1">
                                  <a:latin typeface="Cambria Math" panose="02040503050406030204" pitchFamily="18" charset="0"/>
                                </a:rPr>
                              </m:ctrlPr>
                            </m:sSupPr>
                            <m:e>
                              <m:r>
                                <a:rPr lang="en-US" sz="1600" i="1">
                                  <a:latin typeface="Cambria Math" panose="02040503050406030204" pitchFamily="18" charset="0"/>
                                </a:rPr>
                                <m:t>𝑎</m:t>
                              </m:r>
                            </m:e>
                            <m:sup>
                              <m:r>
                                <a:rPr lang="en-US" sz="1600">
                                  <a:latin typeface="Cambria Math" panose="02040503050406030204" pitchFamily="18" charset="0"/>
                                </a:rPr>
                                <m:t>1/4</m:t>
                              </m:r>
                            </m:sup>
                          </m:sSup>
                          <m:sSup>
                            <m:sSupPr>
                              <m:ctrlPr>
                                <a:rPr lang="en-US" sz="1600" i="1">
                                  <a:latin typeface="Cambria Math" panose="02040503050406030204" pitchFamily="18" charset="0"/>
                                </a:rPr>
                              </m:ctrlPr>
                            </m:sSupPr>
                            <m:e>
                              <m:r>
                                <a:rPr lang="en-US" sz="1600" i="1">
                                  <a:latin typeface="Cambria Math" panose="02040503050406030204" pitchFamily="18" charset="0"/>
                                </a:rPr>
                                <m:t>𝑈</m:t>
                              </m:r>
                            </m:e>
                            <m:sup>
                              <m:r>
                                <a:rPr lang="en-US" sz="1600">
                                  <a:latin typeface="Cambria Math" panose="02040503050406030204" pitchFamily="18" charset="0"/>
                                </a:rPr>
                                <m:t>5/4</m:t>
                              </m:r>
                            </m:sup>
                          </m:sSup>
                        </m:den>
                      </m:f>
                    </m:oMath>
                  </m:oMathPara>
                </a14:m>
                <a:endParaRPr lang="en-US" sz="1600" dirty="0"/>
              </a:p>
            </p:txBody>
          </p:sp>
        </mc:Choice>
        <mc:Fallback>
          <p:sp>
            <p:nvSpPr>
              <p:cNvPr id="50" name="TextBox 49">
                <a:extLst>
                  <a:ext uri="{FF2B5EF4-FFF2-40B4-BE49-F238E27FC236}">
                    <a16:creationId xmlns:a16="http://schemas.microsoft.com/office/drawing/2014/main" id="{75169ED6-E068-1867-698F-747A0DA8AFEF}"/>
                  </a:ext>
                </a:extLst>
              </p:cNvPr>
              <p:cNvSpPr txBox="1">
                <a:spLocks noRot="1" noChangeAspect="1" noMove="1" noResize="1" noEditPoints="1" noAdjustHandles="1" noChangeArrowheads="1" noChangeShapeType="1" noTextEdit="1"/>
              </p:cNvSpPr>
              <p:nvPr/>
            </p:nvSpPr>
            <p:spPr>
              <a:xfrm>
                <a:off x="2202243" y="1816892"/>
                <a:ext cx="2775856" cy="656911"/>
              </a:xfrm>
              <a:prstGeom prst="rect">
                <a:avLst/>
              </a:prstGeom>
              <a:blipFill>
                <a:blip r:embed="rId5"/>
                <a:stretch>
                  <a:fillRect b="-1346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CF5F60DC-45DF-CD56-B08D-939047283D51}"/>
                  </a:ext>
                </a:extLst>
              </p:cNvPr>
              <p:cNvSpPr txBox="1"/>
              <p:nvPr/>
            </p:nvSpPr>
            <p:spPr>
              <a:xfrm>
                <a:off x="2258614" y="2636901"/>
                <a:ext cx="2308334" cy="60952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600" i="1" smtClean="0">
                          <a:latin typeface="Cambria Math" panose="02040503050406030204" pitchFamily="18" charset="0"/>
                        </a:rPr>
                        <m:t>𝜎</m:t>
                      </m:r>
                      <m:r>
                        <a:rPr lang="en-US" sz="1600" i="0">
                          <a:latin typeface="Cambria Math" panose="02040503050406030204" pitchFamily="18" charset="0"/>
                        </a:rPr>
                        <m:t>=0.0138</m:t>
                      </m:r>
                      <m:sSup>
                        <m:sSupPr>
                          <m:ctrlPr>
                            <a:rPr lang="en-US" sz="1600" i="1">
                              <a:latin typeface="Cambria Math" panose="02040503050406030204" pitchFamily="18" charset="0"/>
                            </a:rPr>
                          </m:ctrlPr>
                        </m:sSupPr>
                        <m:e>
                          <m:r>
                            <a:rPr lang="en-US" sz="1600" i="1">
                              <a:latin typeface="Cambria Math" panose="02040503050406030204" pitchFamily="18" charset="0"/>
                            </a:rPr>
                            <m:t>𝐴</m:t>
                          </m:r>
                        </m:e>
                        <m:sup>
                          <m:r>
                            <a:rPr lang="en-US" sz="1600" i="0">
                              <a:latin typeface="Cambria Math" panose="02040503050406030204" pitchFamily="18" charset="0"/>
                            </a:rPr>
                            <m:t>5/3</m:t>
                          </m:r>
                        </m:sup>
                      </m:sSup>
                      <m:f>
                        <m:fPr>
                          <m:ctrlPr>
                            <a:rPr lang="en-US" sz="1600" i="1">
                              <a:latin typeface="Cambria Math" panose="02040503050406030204" pitchFamily="18" charset="0"/>
                            </a:rPr>
                          </m:ctrlPr>
                        </m:fPr>
                        <m:num>
                          <m:rad>
                            <m:radPr>
                              <m:degHide m:val="on"/>
                              <m:ctrlPr>
                                <a:rPr lang="en-US" sz="1600" i="1">
                                  <a:latin typeface="Cambria Math" panose="02040503050406030204" pitchFamily="18" charset="0"/>
                                </a:rPr>
                              </m:ctrlPr>
                            </m:radPr>
                            <m:deg/>
                            <m:e>
                              <m:r>
                                <a:rPr lang="en-US" sz="1600" i="1">
                                  <a:latin typeface="Cambria Math" panose="02040503050406030204" pitchFamily="18" charset="0"/>
                                </a:rPr>
                                <m:t>𝑎𝑈</m:t>
                              </m:r>
                            </m:e>
                          </m:rad>
                        </m:num>
                        <m:den>
                          <m:acc>
                            <m:accPr>
                              <m:chr m:val="̃"/>
                              <m:ctrlPr>
                                <a:rPr lang="en-US" sz="1600" i="1">
                                  <a:latin typeface="Cambria Math" panose="02040503050406030204" pitchFamily="18" charset="0"/>
                                </a:rPr>
                              </m:ctrlPr>
                            </m:accPr>
                            <m:e>
                              <m:r>
                                <a:rPr lang="en-US" sz="1600" i="1">
                                  <a:latin typeface="Cambria Math" panose="02040503050406030204" pitchFamily="18" charset="0"/>
                                </a:rPr>
                                <m:t>𝑎</m:t>
                              </m:r>
                            </m:e>
                          </m:acc>
                        </m:den>
                      </m:f>
                    </m:oMath>
                  </m:oMathPara>
                </a14:m>
                <a:endParaRPr lang="en-US" sz="1600" dirty="0"/>
              </a:p>
            </p:txBody>
          </p:sp>
        </mc:Choice>
        <mc:Fallback>
          <p:sp>
            <p:nvSpPr>
              <p:cNvPr id="6" name="TextBox 5">
                <a:extLst>
                  <a:ext uri="{FF2B5EF4-FFF2-40B4-BE49-F238E27FC236}">
                    <a16:creationId xmlns:a16="http://schemas.microsoft.com/office/drawing/2014/main" id="{CF5F60DC-45DF-CD56-B08D-939047283D51}"/>
                  </a:ext>
                </a:extLst>
              </p:cNvPr>
              <p:cNvSpPr txBox="1">
                <a:spLocks noRot="1" noChangeAspect="1" noMove="1" noResize="1" noEditPoints="1" noAdjustHandles="1" noChangeArrowheads="1" noChangeShapeType="1" noTextEdit="1"/>
              </p:cNvSpPr>
              <p:nvPr/>
            </p:nvSpPr>
            <p:spPr>
              <a:xfrm>
                <a:off x="2258614" y="2636901"/>
                <a:ext cx="2308334" cy="609526"/>
              </a:xfrm>
              <a:prstGeom prst="rect">
                <a:avLst/>
              </a:prstGeom>
              <a:blipFill>
                <a:blip r:embed="rId6"/>
                <a:stretch>
                  <a:fillRect/>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E8A535D1-B397-0624-C735-3F3FC1F3BB85}"/>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D77EDC76-AF40-56AA-82C5-8659FFE98BE9}"/>
                  </a:ext>
                </a:extLst>
              </p:cNvPr>
              <p:cNvSpPr txBox="1"/>
              <p:nvPr/>
            </p:nvSpPr>
            <p:spPr>
              <a:xfrm>
                <a:off x="6237890" y="3429000"/>
                <a:ext cx="2274474" cy="35753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600" i="1" smtClean="0">
                          <a:latin typeface="Cambria Math" panose="02040503050406030204" pitchFamily="18" charset="0"/>
                        </a:rPr>
                        <m:t>𝛿</m:t>
                      </m:r>
                      <m:r>
                        <a:rPr lang="en-US" sz="1600" i="1" smtClean="0">
                          <a:latin typeface="Cambria Math" panose="02040503050406030204" pitchFamily="18" charset="0"/>
                        </a:rPr>
                        <m:t>𝑊</m:t>
                      </m:r>
                      <m:r>
                        <a:rPr lang="en-US" sz="1600" i="0">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𝑀</m:t>
                          </m:r>
                        </m:e>
                        <m:sub>
                          <m:r>
                            <a:rPr lang="en-US" sz="1600" i="1">
                              <a:latin typeface="Cambria Math" panose="02040503050406030204" pitchFamily="18" charset="0"/>
                            </a:rPr>
                            <m:t>𝑒𝑥𝑝</m:t>
                          </m:r>
                        </m:sub>
                      </m:sSub>
                      <m:r>
                        <a:rPr lang="en-US" sz="1600" i="0">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𝑀</m:t>
                          </m:r>
                        </m:e>
                        <m:sub>
                          <m:r>
                            <a:rPr lang="en-US" sz="1600" i="1">
                              <a:latin typeface="Cambria Math" panose="02040503050406030204" pitchFamily="18" charset="0"/>
                            </a:rPr>
                            <m:t>𝐿𝐷𝑀</m:t>
                          </m:r>
                        </m:sub>
                      </m:sSub>
                    </m:oMath>
                  </m:oMathPara>
                </a14:m>
                <a:endParaRPr lang="en-US" sz="1600" dirty="0"/>
              </a:p>
            </p:txBody>
          </p:sp>
        </mc:Choice>
        <mc:Fallback>
          <p:sp>
            <p:nvSpPr>
              <p:cNvPr id="7" name="TextBox 6">
                <a:extLst>
                  <a:ext uri="{FF2B5EF4-FFF2-40B4-BE49-F238E27FC236}">
                    <a16:creationId xmlns:a16="http://schemas.microsoft.com/office/drawing/2014/main" id="{D77EDC76-AF40-56AA-82C5-8659FFE98BE9}"/>
                  </a:ext>
                </a:extLst>
              </p:cNvPr>
              <p:cNvSpPr txBox="1">
                <a:spLocks noRot="1" noChangeAspect="1" noMove="1" noResize="1" noEditPoints="1" noAdjustHandles="1" noChangeArrowheads="1" noChangeShapeType="1" noTextEdit="1"/>
              </p:cNvSpPr>
              <p:nvPr/>
            </p:nvSpPr>
            <p:spPr>
              <a:xfrm>
                <a:off x="6237890" y="3429000"/>
                <a:ext cx="2274474" cy="35753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3BBACF46-F748-48FA-7D05-32449D7454FC}"/>
                  </a:ext>
                </a:extLst>
              </p:cNvPr>
              <p:cNvSpPr txBox="1"/>
              <p:nvPr/>
            </p:nvSpPr>
            <p:spPr>
              <a:xfrm>
                <a:off x="2907126" y="4660518"/>
                <a:ext cx="8208979" cy="369332"/>
              </a:xfrm>
              <a:prstGeom prst="rect">
                <a:avLst/>
              </a:prstGeom>
              <a:noFill/>
            </p:spPr>
            <p:txBody>
              <a:bodyPr wrap="none" rtlCol="0">
                <a:spAutoFit/>
              </a:bodyPr>
              <a:lstStyle/>
              <a:p>
                <a:r>
                  <a:rPr lang="en-US" dirty="0"/>
                  <a:t>We will fit parameters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𝑎</m:t>
                        </m:r>
                      </m:e>
                    </m:acc>
                  </m:oMath>
                </a14:m>
                <a:r>
                  <a:rPr lang="en-US" dirty="0"/>
                  <a:t> and </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   to </a:t>
                </a:r>
                <a:r>
                  <a:rPr lang="en-US" baseline="30000" dirty="0"/>
                  <a:t>92,94,96</a:t>
                </a:r>
                <a:r>
                  <a:rPr lang="en-US" dirty="0"/>
                  <a:t>Nb LD data and compare </a:t>
                </a:r>
                <a14:m>
                  <m:oMath xmlns:m="http://schemas.openxmlformats.org/officeDocument/2006/math">
                    <m:r>
                      <a:rPr lang="en-US" b="0" i="1" smtClean="0">
                        <a:latin typeface="Cambria Math" panose="02040503050406030204" pitchFamily="18" charset="0"/>
                      </a:rPr>
                      <m:t>𝑎</m:t>
                    </m:r>
                    <m:d>
                      <m:dPr>
                        <m:ctrlPr>
                          <a:rPr lang="en-US" b="0" i="1" smtClean="0">
                            <a:latin typeface="Cambria Math" panose="02040503050406030204" pitchFamily="18" charset="0"/>
                          </a:rPr>
                        </m:ctrlPr>
                      </m:dPr>
                      <m:e>
                        <m:r>
                          <a:rPr lang="en-US" b="0" i="1" smtClean="0">
                            <a:latin typeface="Cambria Math" panose="02040503050406030204" pitchFamily="18" charset="0"/>
                          </a:rPr>
                          <m:t>4</m:t>
                        </m:r>
                      </m:e>
                    </m:d>
                    <m:r>
                      <a:rPr lang="en-US" b="0" i="1" baseline="-25000" smtClean="0">
                        <a:latin typeface="Cambria Math" panose="02040503050406030204" pitchFamily="18" charset="0"/>
                      </a:rPr>
                      <m:t>𝑒𝑥𝑝</m:t>
                    </m:r>
                  </m:oMath>
                </a14:m>
                <a:r>
                  <a:rPr lang="en-US" dirty="0"/>
                  <a:t> </a:t>
                </a:r>
                <a14:m>
                  <m:oMath xmlns:m="http://schemas.openxmlformats.org/officeDocument/2006/math">
                    <m:r>
                      <a:rPr lang="en-US" i="1">
                        <a:latin typeface="Cambria Math" panose="02040503050406030204" pitchFamily="18" charset="0"/>
                      </a:rPr>
                      <m:t>𝑎</m:t>
                    </m:r>
                    <m:d>
                      <m:dPr>
                        <m:ctrlPr>
                          <a:rPr lang="en-US" i="1">
                            <a:latin typeface="Cambria Math" panose="02040503050406030204" pitchFamily="18" charset="0"/>
                          </a:rPr>
                        </m:ctrlPr>
                      </m:dPr>
                      <m:e>
                        <m:r>
                          <a:rPr lang="en-US" i="1">
                            <a:latin typeface="Cambria Math" panose="02040503050406030204" pitchFamily="18" charset="0"/>
                          </a:rPr>
                          <m:t>4</m:t>
                        </m:r>
                      </m:e>
                    </m:d>
                    <m:r>
                      <a:rPr lang="en-US" b="0" i="1" baseline="-25000" smtClean="0">
                        <a:latin typeface="Cambria Math" panose="02040503050406030204" pitchFamily="18" charset="0"/>
                      </a:rPr>
                      <m:t>𝑠𝑦𝑠</m:t>
                    </m:r>
                  </m:oMath>
                </a14:m>
                <a:r>
                  <a:rPr lang="en-US" dirty="0"/>
                  <a:t> </a:t>
                </a:r>
              </a:p>
            </p:txBody>
          </p:sp>
        </mc:Choice>
        <mc:Fallback>
          <p:sp>
            <p:nvSpPr>
              <p:cNvPr id="5" name="TextBox 4">
                <a:extLst>
                  <a:ext uri="{FF2B5EF4-FFF2-40B4-BE49-F238E27FC236}">
                    <a16:creationId xmlns:a16="http://schemas.microsoft.com/office/drawing/2014/main" id="{3BBACF46-F748-48FA-7D05-32449D7454FC}"/>
                  </a:ext>
                </a:extLst>
              </p:cNvPr>
              <p:cNvSpPr txBox="1">
                <a:spLocks noRot="1" noChangeAspect="1" noMove="1" noResize="1" noEditPoints="1" noAdjustHandles="1" noChangeArrowheads="1" noChangeShapeType="1" noTextEdit="1"/>
              </p:cNvSpPr>
              <p:nvPr/>
            </p:nvSpPr>
            <p:spPr>
              <a:xfrm>
                <a:off x="2907126" y="4660518"/>
                <a:ext cx="8208979" cy="369332"/>
              </a:xfrm>
              <a:prstGeom prst="rect">
                <a:avLst/>
              </a:prstGeom>
              <a:blipFill>
                <a:blip r:embed="rId8"/>
                <a:stretch>
                  <a:fillRect l="-617" t="-10345" b="-27586"/>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D1596EC9-D1EF-D47A-D979-22AF38F522C8}"/>
              </a:ext>
            </a:extLst>
          </p:cNvPr>
          <p:cNvSpPr txBox="1"/>
          <p:nvPr/>
        </p:nvSpPr>
        <p:spPr>
          <a:xfrm>
            <a:off x="9293971" y="3154918"/>
            <a:ext cx="1879938" cy="369332"/>
          </a:xfrm>
          <a:prstGeom prst="rect">
            <a:avLst/>
          </a:prstGeom>
          <a:noFill/>
        </p:spPr>
        <p:txBody>
          <a:bodyPr wrap="none" rtlCol="0">
            <a:spAutoFit/>
          </a:bodyPr>
          <a:lstStyle/>
          <a:p>
            <a:r>
              <a:rPr lang="en-US" dirty="0"/>
              <a:t>RIPL systematics</a:t>
            </a:r>
          </a:p>
        </p:txBody>
      </p:sp>
      <p:sp>
        <p:nvSpPr>
          <p:cNvPr id="14" name="Right Brace 13">
            <a:extLst>
              <a:ext uri="{FF2B5EF4-FFF2-40B4-BE49-F238E27FC236}">
                <a16:creationId xmlns:a16="http://schemas.microsoft.com/office/drawing/2014/main" id="{D78E60B9-5D46-7109-FC46-A183BE60AEAE}"/>
              </a:ext>
            </a:extLst>
          </p:cNvPr>
          <p:cNvSpPr/>
          <p:nvPr/>
        </p:nvSpPr>
        <p:spPr>
          <a:xfrm>
            <a:off x="8870576" y="2989836"/>
            <a:ext cx="343876" cy="79509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TextBox 15">
            <a:extLst>
              <a:ext uri="{FF2B5EF4-FFF2-40B4-BE49-F238E27FC236}">
                <a16:creationId xmlns:a16="http://schemas.microsoft.com/office/drawing/2014/main" id="{608ACE5F-EED8-B2B6-4E69-C191F23AE0D2}"/>
              </a:ext>
            </a:extLst>
          </p:cNvPr>
          <p:cNvSpPr txBox="1"/>
          <p:nvPr/>
        </p:nvSpPr>
        <p:spPr>
          <a:xfrm>
            <a:off x="7889774" y="1784341"/>
            <a:ext cx="4199965" cy="646331"/>
          </a:xfrm>
          <a:prstGeom prst="rect">
            <a:avLst/>
          </a:prstGeom>
          <a:noFill/>
        </p:spPr>
        <p:txBody>
          <a:bodyPr wrap="square">
            <a:spAutoFit/>
          </a:bodyPr>
          <a:lstStyle/>
          <a:p>
            <a:r>
              <a:rPr lang="en-US" sz="1200" b="0" i="0" dirty="0">
                <a:solidFill>
                  <a:srgbClr val="000000"/>
                </a:solidFill>
                <a:effectLst/>
              </a:rPr>
              <a:t>A. V. </a:t>
            </a:r>
            <a:r>
              <a:rPr lang="en-US" sz="1200" b="0" i="0" dirty="0" err="1">
                <a:solidFill>
                  <a:srgbClr val="000000"/>
                </a:solidFill>
                <a:effectLst/>
              </a:rPr>
              <a:t>Ignatyuk</a:t>
            </a:r>
            <a:r>
              <a:rPr lang="en-US" sz="1200" b="0" i="0" u="none" strike="noStrike" dirty="0">
                <a:solidFill>
                  <a:srgbClr val="000000"/>
                </a:solidFill>
                <a:effectLst/>
                <a:latin typeface="-webkit-standard"/>
              </a:rPr>
              <a:t>, G. N. </a:t>
            </a:r>
            <a:r>
              <a:rPr lang="en-US" sz="1200" b="0" i="0" u="none" strike="noStrike" dirty="0" err="1">
                <a:solidFill>
                  <a:srgbClr val="000000"/>
                </a:solidFill>
                <a:effectLst/>
                <a:latin typeface="-webkit-standard"/>
              </a:rPr>
              <a:t>Smirenkin</a:t>
            </a:r>
            <a:r>
              <a:rPr lang="en-US" sz="1200" b="0" i="0" u="none" strike="noStrike" dirty="0">
                <a:solidFill>
                  <a:srgbClr val="000000"/>
                </a:solidFill>
                <a:effectLst/>
                <a:latin typeface="-webkit-standard"/>
              </a:rPr>
              <a:t>, and A. S. </a:t>
            </a:r>
            <a:r>
              <a:rPr lang="en-US" sz="1200" b="0" i="0" u="none" strike="noStrike" dirty="0" err="1">
                <a:solidFill>
                  <a:srgbClr val="000000"/>
                </a:solidFill>
                <a:effectLst/>
                <a:latin typeface="-webkit-standard"/>
              </a:rPr>
              <a:t>Tishin</a:t>
            </a:r>
            <a:r>
              <a:rPr lang="en-US" sz="1200" b="0" i="0" u="none" strike="noStrike" dirty="0">
                <a:solidFill>
                  <a:srgbClr val="000000"/>
                </a:solidFill>
                <a:effectLst/>
                <a:latin typeface="-webkit-standard"/>
              </a:rPr>
              <a:t>,</a:t>
            </a:r>
            <a:br>
              <a:rPr lang="en-US" sz="1200" dirty="0"/>
            </a:br>
            <a:r>
              <a:rPr lang="en-US" sz="1200" b="0" i="1" dirty="0">
                <a:solidFill>
                  <a:srgbClr val="000000"/>
                </a:solidFill>
                <a:effectLst/>
              </a:rPr>
              <a:t>“Phenomenological description of the energy dependence of the level density parameter”</a:t>
            </a:r>
            <a:r>
              <a:rPr lang="en-US" sz="1200" b="0" i="0" u="none" strike="noStrike" dirty="0">
                <a:solidFill>
                  <a:srgbClr val="000000"/>
                </a:solidFill>
                <a:effectLst/>
                <a:latin typeface="-webkit-standard"/>
              </a:rPr>
              <a:t>, </a:t>
            </a:r>
            <a:r>
              <a:rPr lang="en-US" sz="1200" b="0" i="0" u="none" strike="noStrike" dirty="0" err="1">
                <a:solidFill>
                  <a:srgbClr val="000000"/>
                </a:solidFill>
                <a:effectLst/>
                <a:latin typeface="-webkit-standard"/>
              </a:rPr>
              <a:t>Sov</a:t>
            </a:r>
            <a:r>
              <a:rPr lang="en-US" sz="1200" b="0" i="0" u="none" strike="noStrike" dirty="0">
                <a:solidFill>
                  <a:srgbClr val="000000"/>
                </a:solidFill>
                <a:effectLst/>
                <a:latin typeface="-webkit-standard"/>
              </a:rPr>
              <a:t>. J. </a:t>
            </a:r>
            <a:r>
              <a:rPr lang="en-US" sz="1200" b="0" i="0" u="none" strike="noStrike" dirty="0" err="1">
                <a:solidFill>
                  <a:srgbClr val="000000"/>
                </a:solidFill>
                <a:effectLst/>
                <a:latin typeface="-webkit-standard"/>
              </a:rPr>
              <a:t>Nucl</a:t>
            </a:r>
            <a:r>
              <a:rPr lang="en-US" sz="1200" b="0" i="0" u="none" strike="noStrike" dirty="0">
                <a:solidFill>
                  <a:srgbClr val="000000"/>
                </a:solidFill>
                <a:effectLst/>
                <a:latin typeface="-webkit-standard"/>
              </a:rPr>
              <a:t>. Phys. </a:t>
            </a:r>
            <a:r>
              <a:rPr lang="en-US" sz="1200" b="1" i="0" dirty="0">
                <a:solidFill>
                  <a:srgbClr val="000000"/>
                </a:solidFill>
                <a:effectLst/>
              </a:rPr>
              <a:t>21</a:t>
            </a:r>
            <a:r>
              <a:rPr lang="en-US" sz="1200" b="0" i="0" u="none" strike="noStrike" dirty="0">
                <a:solidFill>
                  <a:srgbClr val="000000"/>
                </a:solidFill>
                <a:effectLst/>
                <a:latin typeface="-webkit-standard"/>
              </a:rPr>
              <a:t>, 255 (1975).</a:t>
            </a:r>
            <a:endParaRPr lang="en-US" sz="1200" dirty="0"/>
          </a:p>
        </p:txBody>
      </p:sp>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5316EC8B-4C0C-17EE-68BF-9E7241944DE5}"/>
                  </a:ext>
                </a:extLst>
              </p:cNvPr>
              <p:cNvSpPr txBox="1"/>
              <p:nvPr/>
            </p:nvSpPr>
            <p:spPr>
              <a:xfrm>
                <a:off x="5492609" y="2460418"/>
                <a:ext cx="1077924"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𝑈</m:t>
                      </m:r>
                      <m:r>
                        <a:rPr lang="en-US" b="0" i="1" smtClean="0">
                          <a:latin typeface="Cambria Math" panose="02040503050406030204" pitchFamily="18" charset="0"/>
                        </a:rPr>
                        <m:t>=</m:t>
                      </m:r>
                      <m:r>
                        <a:rPr lang="en-US" b="0" i="1" smtClean="0">
                          <a:latin typeface="Cambria Math" panose="02040503050406030204" pitchFamily="18" charset="0"/>
                        </a:rPr>
                        <m:t>𝐸</m:t>
                      </m:r>
                      <m:r>
                        <a:rPr lang="en-US" b="0" i="1" smtClean="0">
                          <a:latin typeface="Cambria Math" panose="02040503050406030204" pitchFamily="18" charset="0"/>
                        </a:rPr>
                        <m:t>−∆</m:t>
                      </m:r>
                    </m:oMath>
                  </m:oMathPara>
                </a14:m>
                <a:endParaRPr lang="en-US" dirty="0"/>
              </a:p>
            </p:txBody>
          </p:sp>
        </mc:Choice>
        <mc:Fallback>
          <p:sp>
            <p:nvSpPr>
              <p:cNvPr id="17" name="TextBox 16">
                <a:extLst>
                  <a:ext uri="{FF2B5EF4-FFF2-40B4-BE49-F238E27FC236}">
                    <a16:creationId xmlns:a16="http://schemas.microsoft.com/office/drawing/2014/main" id="{5316EC8B-4C0C-17EE-68BF-9E7241944DE5}"/>
                  </a:ext>
                </a:extLst>
              </p:cNvPr>
              <p:cNvSpPr txBox="1">
                <a:spLocks noRot="1" noChangeAspect="1" noMove="1" noResize="1" noEditPoints="1" noAdjustHandles="1" noChangeArrowheads="1" noChangeShapeType="1" noTextEdit="1"/>
              </p:cNvSpPr>
              <p:nvPr/>
            </p:nvSpPr>
            <p:spPr>
              <a:xfrm>
                <a:off x="5492609" y="2460418"/>
                <a:ext cx="1077924" cy="276999"/>
              </a:xfrm>
              <a:prstGeom prst="rect">
                <a:avLst/>
              </a:prstGeom>
              <a:blipFill>
                <a:blip r:embed="rId9"/>
                <a:stretch>
                  <a:fillRect l="-4651" r="-4651" b="-4348"/>
                </a:stretch>
              </a:blipFill>
            </p:spPr>
            <p:txBody>
              <a:bodyPr/>
              <a:lstStyle/>
              <a:p>
                <a:r>
                  <a:rPr lang="en-US">
                    <a:noFill/>
                  </a:rPr>
                  <a:t> </a:t>
                </a:r>
              </a:p>
            </p:txBody>
          </p:sp>
        </mc:Fallback>
      </mc:AlternateContent>
    </p:spTree>
    <p:extLst>
      <p:ext uri="{BB962C8B-B14F-4D97-AF65-F5344CB8AC3E}">
        <p14:creationId xmlns:p14="http://schemas.microsoft.com/office/powerpoint/2010/main" val="39652281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A1A6CC96-D596-610E-1C1D-F42D12AC87C3}"/>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9BEDDC65-D332-6EF4-15D6-C6A9845B2E2B}"/>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FC5CEFC7-219B-93A5-E925-4001B75A0F79}"/>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4" name="kicker-label">
            <a:extLst>
              <a:ext uri="{FF2B5EF4-FFF2-40B4-BE49-F238E27FC236}">
                <a16:creationId xmlns:a16="http://schemas.microsoft.com/office/drawing/2014/main" id="{571B6D81-D439-B448-86C4-767D5BEAF0EA}"/>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Parameter study</a:t>
            </a:r>
            <a:endParaRPr sz="1200" b="1">
              <a:solidFill>
                <a:srgbClr val="6D7C63"/>
              </a:solidFill>
              <a:latin typeface="Aptos"/>
              <a:ea typeface="Aptos"/>
              <a:cs typeface="Aptos"/>
            </a:endParaRPr>
          </a:p>
        </p:txBody>
      </p:sp>
      <p:sp>
        <p:nvSpPr>
          <p:cNvPr id="8" name="page">
            <a:extLst>
              <a:ext uri="{FF2B5EF4-FFF2-40B4-BE49-F238E27FC236}">
                <a16:creationId xmlns:a16="http://schemas.microsoft.com/office/drawing/2014/main" id="{340D9D71-0B2C-E576-E76F-3AFB43D20CFF}"/>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30" name="TextBox 29">
            <a:extLst>
              <a:ext uri="{FF2B5EF4-FFF2-40B4-BE49-F238E27FC236}">
                <a16:creationId xmlns:a16="http://schemas.microsoft.com/office/drawing/2014/main" id="{8A2792A2-E1B0-441C-A548-B52ABB548C3B}"/>
              </a:ext>
            </a:extLst>
          </p:cNvPr>
          <p:cNvSpPr txBox="1"/>
          <p:nvPr/>
        </p:nvSpPr>
        <p:spPr>
          <a:xfrm>
            <a:off x="4467117" y="922357"/>
            <a:ext cx="4213013" cy="369332"/>
          </a:xfrm>
          <a:prstGeom prst="rect">
            <a:avLst/>
          </a:prstGeom>
          <a:noFill/>
        </p:spPr>
        <p:txBody>
          <a:bodyPr wrap="none" rtlCol="0">
            <a:spAutoFit/>
          </a:bodyPr>
          <a:lstStyle/>
          <a:p>
            <a:r>
              <a:rPr lang="en-US" b="1">
                <a:latin typeface="Georgia" panose="02040502050405020303" pitchFamily="18" charset="0"/>
              </a:rPr>
              <a:t>Fermi-gas model parameter study</a:t>
            </a: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C138446D-07C2-A0A0-30D4-350B77F033DD}"/>
                  </a:ext>
                </a:extLst>
              </p:cNvPr>
              <p:cNvSpPr txBox="1"/>
              <p:nvPr/>
            </p:nvSpPr>
            <p:spPr>
              <a:xfrm>
                <a:off x="7351801" y="2279841"/>
                <a:ext cx="2496326" cy="31579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1400" i="1">
                              <a:latin typeface="Cambria Math" panose="02040503050406030204" pitchFamily="18" charset="0"/>
                            </a:rPr>
                          </m:ctrlPr>
                        </m:accPr>
                        <m:e>
                          <m:r>
                            <a:rPr lang="en-US" sz="1400" i="1">
                              <a:latin typeface="Cambria Math" panose="02040503050406030204" pitchFamily="18" charset="0"/>
                            </a:rPr>
                            <m:t>𝑎</m:t>
                          </m:r>
                        </m:e>
                      </m:acc>
                      <m:d>
                        <m:dPr>
                          <m:ctrlPr>
                            <a:rPr lang="en-US" sz="1400" i="1">
                              <a:latin typeface="Cambria Math" panose="02040503050406030204" pitchFamily="18" charset="0"/>
                            </a:rPr>
                          </m:ctrlPr>
                        </m:dPr>
                        <m:e>
                          <m:r>
                            <a:rPr lang="en-US" sz="1400" i="1">
                              <a:latin typeface="Cambria Math" panose="02040503050406030204" pitchFamily="18" charset="0"/>
                            </a:rPr>
                            <m:t>𝐴</m:t>
                          </m:r>
                        </m:e>
                      </m:d>
                      <m:r>
                        <a:rPr lang="en-US" sz="1400">
                          <a:latin typeface="Cambria Math" panose="02040503050406030204" pitchFamily="18" charset="0"/>
                        </a:rPr>
                        <m:t>=</m:t>
                      </m:r>
                      <m:r>
                        <a:rPr lang="en-US" sz="1400" i="1">
                          <a:latin typeface="Cambria Math" panose="02040503050406030204" pitchFamily="18" charset="0"/>
                        </a:rPr>
                        <m:t>0.072</m:t>
                      </m:r>
                      <m:r>
                        <a:rPr lang="en-US" sz="1400" i="1">
                          <a:latin typeface="Cambria Math" panose="02040503050406030204" pitchFamily="18" charset="0"/>
                        </a:rPr>
                        <m:t>𝐴</m:t>
                      </m:r>
                      <m:r>
                        <a:rPr lang="en-US" sz="1400">
                          <a:latin typeface="Cambria Math" panose="02040503050406030204" pitchFamily="18" charset="0"/>
                        </a:rPr>
                        <m:t>+</m:t>
                      </m:r>
                      <m:r>
                        <a:rPr lang="en-US" sz="1400" i="1">
                          <a:latin typeface="Cambria Math" panose="02040503050406030204" pitchFamily="18" charset="0"/>
                        </a:rPr>
                        <m:t>0.195</m:t>
                      </m:r>
                      <m:sSup>
                        <m:sSupPr>
                          <m:ctrlPr>
                            <a:rPr lang="en-US" sz="1400" i="1">
                              <a:latin typeface="Cambria Math" panose="02040503050406030204" pitchFamily="18" charset="0"/>
                            </a:rPr>
                          </m:ctrlPr>
                        </m:sSupPr>
                        <m:e>
                          <m:r>
                            <a:rPr lang="en-US" sz="1400" i="1">
                              <a:latin typeface="Cambria Math" panose="02040503050406030204" pitchFamily="18" charset="0"/>
                            </a:rPr>
                            <m:t>𝐴</m:t>
                          </m:r>
                        </m:e>
                        <m:sup>
                          <m:r>
                            <a:rPr lang="en-US" sz="1400">
                              <a:latin typeface="Cambria Math" panose="02040503050406030204" pitchFamily="18" charset="0"/>
                            </a:rPr>
                            <m:t>2/3</m:t>
                          </m:r>
                        </m:sup>
                      </m:sSup>
                    </m:oMath>
                  </m:oMathPara>
                </a14:m>
                <a:endParaRPr lang="en-US" sz="1400" dirty="0"/>
              </a:p>
            </p:txBody>
          </p:sp>
        </mc:Choice>
        <mc:Fallback>
          <p:sp>
            <p:nvSpPr>
              <p:cNvPr id="10" name="TextBox 9">
                <a:extLst>
                  <a:ext uri="{FF2B5EF4-FFF2-40B4-BE49-F238E27FC236}">
                    <a16:creationId xmlns:a16="http://schemas.microsoft.com/office/drawing/2014/main" id="{C138446D-07C2-A0A0-30D4-350B77F033DD}"/>
                  </a:ext>
                </a:extLst>
              </p:cNvPr>
              <p:cNvSpPr txBox="1">
                <a:spLocks noRot="1" noChangeAspect="1" noMove="1" noResize="1" noEditPoints="1" noAdjustHandles="1" noChangeArrowheads="1" noChangeShapeType="1" noTextEdit="1"/>
              </p:cNvSpPr>
              <p:nvPr/>
            </p:nvSpPr>
            <p:spPr>
              <a:xfrm>
                <a:off x="7351801" y="2279841"/>
                <a:ext cx="2496326" cy="31579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D8E2AB42-3C43-0729-E022-A53C2680DA5B}"/>
                  </a:ext>
                </a:extLst>
              </p:cNvPr>
              <p:cNvSpPr txBox="1"/>
              <p:nvPr/>
            </p:nvSpPr>
            <p:spPr>
              <a:xfrm>
                <a:off x="7128641" y="1760542"/>
                <a:ext cx="3021745" cy="57849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rPr>
                        <m:t>𝑎</m:t>
                      </m:r>
                      <m:d>
                        <m:dPr>
                          <m:ctrlPr>
                            <a:rPr lang="en-US" sz="1400" i="1">
                              <a:latin typeface="Cambria Math" panose="02040503050406030204" pitchFamily="18" charset="0"/>
                            </a:rPr>
                          </m:ctrlPr>
                        </m:dPr>
                        <m:e>
                          <m:r>
                            <a:rPr lang="en-US" sz="1400" i="1">
                              <a:latin typeface="Cambria Math" panose="02040503050406030204" pitchFamily="18" charset="0"/>
                            </a:rPr>
                            <m:t>𝑈</m:t>
                          </m:r>
                        </m:e>
                      </m:d>
                      <m:r>
                        <a:rPr lang="en-US" sz="1400">
                          <a:latin typeface="Cambria Math" panose="02040503050406030204" pitchFamily="18" charset="0"/>
                        </a:rPr>
                        <m:t>=</m:t>
                      </m:r>
                      <m:acc>
                        <m:accPr>
                          <m:chr m:val="̃"/>
                          <m:ctrlPr>
                            <a:rPr lang="en-US" sz="1400" i="1">
                              <a:latin typeface="Cambria Math" panose="02040503050406030204" pitchFamily="18" charset="0"/>
                            </a:rPr>
                          </m:ctrlPr>
                        </m:accPr>
                        <m:e>
                          <m:r>
                            <a:rPr lang="en-US" sz="1400" i="1">
                              <a:latin typeface="Cambria Math" panose="02040503050406030204" pitchFamily="18" charset="0"/>
                            </a:rPr>
                            <m:t>𝑎</m:t>
                          </m:r>
                        </m:e>
                      </m:acc>
                      <m:d>
                        <m:dPr>
                          <m:begChr m:val="["/>
                          <m:endChr m:val="]"/>
                          <m:ctrlPr>
                            <a:rPr lang="en-US" sz="1400" i="1">
                              <a:latin typeface="Cambria Math" panose="02040503050406030204" pitchFamily="18" charset="0"/>
                            </a:rPr>
                          </m:ctrlPr>
                        </m:dPr>
                        <m:e>
                          <m:r>
                            <a:rPr lang="en-US" sz="1400">
                              <a:latin typeface="Cambria Math" panose="02040503050406030204" pitchFamily="18" charset="0"/>
                            </a:rPr>
                            <m:t>1+</m:t>
                          </m:r>
                          <m:r>
                            <a:rPr lang="en-US" sz="1400" i="1">
                              <a:latin typeface="Cambria Math" panose="02040503050406030204" pitchFamily="18" charset="0"/>
                            </a:rPr>
                            <m:t>𝛿</m:t>
                          </m:r>
                          <m:r>
                            <a:rPr lang="en-US" sz="1400" i="1">
                              <a:latin typeface="Cambria Math" panose="02040503050406030204" pitchFamily="18" charset="0"/>
                            </a:rPr>
                            <m:t>𝑊</m:t>
                          </m:r>
                          <m:f>
                            <m:fPr>
                              <m:ctrlPr>
                                <a:rPr lang="en-US" sz="1400" i="1">
                                  <a:latin typeface="Cambria Math" panose="02040503050406030204" pitchFamily="18" charset="0"/>
                                </a:rPr>
                              </m:ctrlPr>
                            </m:fPr>
                            <m:num>
                              <m:r>
                                <a:rPr lang="en-US" sz="1400">
                                  <a:latin typeface="Cambria Math" panose="02040503050406030204" pitchFamily="18" charset="0"/>
                                </a:rPr>
                                <m:t>1−</m:t>
                              </m:r>
                              <m:sSup>
                                <m:sSupPr>
                                  <m:ctrlPr>
                                    <a:rPr lang="en-US" sz="1400" i="1">
                                      <a:latin typeface="Cambria Math" panose="02040503050406030204" pitchFamily="18" charset="0"/>
                                    </a:rPr>
                                  </m:ctrlPr>
                                </m:sSupPr>
                                <m:e>
                                  <m:r>
                                    <a:rPr lang="en-US" sz="1400" i="1">
                                      <a:latin typeface="Cambria Math" panose="02040503050406030204" pitchFamily="18" charset="0"/>
                                    </a:rPr>
                                    <m:t>𝑒</m:t>
                                  </m:r>
                                </m:e>
                                <m:sup>
                                  <m:r>
                                    <a:rPr lang="en-US" sz="1400">
                                      <a:latin typeface="Cambria Math" panose="02040503050406030204" pitchFamily="18" charset="0"/>
                                    </a:rPr>
                                    <m:t>−</m:t>
                                  </m:r>
                                  <m:r>
                                    <a:rPr lang="en-US" sz="1400" i="1">
                                      <a:latin typeface="Cambria Math" panose="02040503050406030204" pitchFamily="18" charset="0"/>
                                    </a:rPr>
                                    <m:t>𝛾</m:t>
                                  </m:r>
                                  <m:r>
                                    <a:rPr lang="en-US" sz="1400" i="1">
                                      <a:latin typeface="Cambria Math" panose="02040503050406030204" pitchFamily="18" charset="0"/>
                                    </a:rPr>
                                    <m:t>𝑈</m:t>
                                  </m:r>
                                </m:sup>
                              </m:sSup>
                            </m:num>
                            <m:den>
                              <m:r>
                                <a:rPr lang="en-US" sz="1400" i="1">
                                  <a:latin typeface="Cambria Math" panose="02040503050406030204" pitchFamily="18" charset="0"/>
                                </a:rPr>
                                <m:t>𝑈</m:t>
                              </m:r>
                            </m:den>
                          </m:f>
                        </m:e>
                      </m:d>
                    </m:oMath>
                  </m:oMathPara>
                </a14:m>
                <a:endParaRPr lang="en-US" sz="1400" dirty="0"/>
              </a:p>
            </p:txBody>
          </p:sp>
        </mc:Choice>
        <mc:Fallback>
          <p:sp>
            <p:nvSpPr>
              <p:cNvPr id="11" name="TextBox 10">
                <a:extLst>
                  <a:ext uri="{FF2B5EF4-FFF2-40B4-BE49-F238E27FC236}">
                    <a16:creationId xmlns:a16="http://schemas.microsoft.com/office/drawing/2014/main" id="{D8E2AB42-3C43-0729-E022-A53C2680DA5B}"/>
                  </a:ext>
                </a:extLst>
              </p:cNvPr>
              <p:cNvSpPr txBox="1">
                <a:spLocks noRot="1" noChangeAspect="1" noMove="1" noResize="1" noEditPoints="1" noAdjustHandles="1" noChangeArrowheads="1" noChangeShapeType="1" noTextEdit="1"/>
              </p:cNvSpPr>
              <p:nvPr/>
            </p:nvSpPr>
            <p:spPr>
              <a:xfrm>
                <a:off x="7128641" y="1760542"/>
                <a:ext cx="3021745" cy="578492"/>
              </a:xfrm>
              <a:prstGeom prst="rect">
                <a:avLst/>
              </a:prstGeom>
              <a:blipFill>
                <a:blip r:embed="rId4"/>
                <a:stretch>
                  <a:fillRect/>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B1BA1403-AD5C-4CB0-0743-AE949C6A775F}"/>
              </a:ext>
            </a:extLst>
          </p:cNvPr>
          <p:cNvSpPr txBox="1"/>
          <p:nvPr/>
        </p:nvSpPr>
        <p:spPr>
          <a:xfrm>
            <a:off x="7157545" y="5135866"/>
            <a:ext cx="4120102" cy="646331"/>
          </a:xfrm>
          <a:prstGeom prst="rect">
            <a:avLst/>
          </a:prstGeom>
          <a:noFill/>
        </p:spPr>
        <p:txBody>
          <a:bodyPr wrap="none" rtlCol="0">
            <a:spAutoFit/>
          </a:bodyPr>
          <a:lstStyle/>
          <a:p>
            <a:r>
              <a:rPr lang="en-US" dirty="0">
                <a:solidFill>
                  <a:srgbClr val="FF0000"/>
                </a:solidFill>
              </a:rPr>
              <a:t>Data might not support a strong </a:t>
            </a:r>
          </a:p>
          <a:p>
            <a:r>
              <a:rPr lang="en-US" dirty="0">
                <a:solidFill>
                  <a:srgbClr val="FF0000"/>
                </a:solidFill>
              </a:rPr>
              <a:t>dependence on shell corrections </a:t>
            </a:r>
            <a:r>
              <a:rPr lang="en-US" dirty="0" err="1">
                <a:solidFill>
                  <a:srgbClr val="FF0000"/>
                </a:solidFill>
              </a:rPr>
              <a:t>δW</a:t>
            </a:r>
            <a:r>
              <a:rPr lang="en-US" dirty="0">
                <a:solidFill>
                  <a:srgbClr val="FF0000"/>
                </a:solidFill>
              </a:rPr>
              <a:t> !!! </a:t>
            </a:r>
          </a:p>
        </p:txBody>
      </p:sp>
      <p:sp>
        <p:nvSpPr>
          <p:cNvPr id="21" name="TextBox 20">
            <a:extLst>
              <a:ext uri="{FF2B5EF4-FFF2-40B4-BE49-F238E27FC236}">
                <a16:creationId xmlns:a16="http://schemas.microsoft.com/office/drawing/2014/main" id="{91FD8DD8-3297-C595-1E2D-B6AC8FCA7372}"/>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mc:AlternateContent xmlns:mc="http://schemas.openxmlformats.org/markup-compatibility/2006">
        <mc:Choice xmlns:a14="http://schemas.microsoft.com/office/drawing/2010/main" Requires="a14">
          <p:graphicFrame>
            <p:nvGraphicFramePr>
              <p:cNvPr id="5" name="Table 4">
                <a:extLst>
                  <a:ext uri="{FF2B5EF4-FFF2-40B4-BE49-F238E27FC236}">
                    <a16:creationId xmlns:a16="http://schemas.microsoft.com/office/drawing/2014/main" id="{61BD2D45-A5F4-F90C-AA0A-525187DE1649}"/>
                  </a:ext>
                </a:extLst>
              </p:cNvPr>
              <p:cNvGraphicFramePr>
                <a:graphicFrameLocks noGrp="1"/>
              </p:cNvGraphicFramePr>
              <p:nvPr>
                <p:extLst>
                  <p:ext uri="{D42A27DB-BD31-4B8C-83A1-F6EECF244321}">
                    <p14:modId xmlns:p14="http://schemas.microsoft.com/office/powerpoint/2010/main" val="3039770891"/>
                  </p:ext>
                </p:extLst>
              </p:nvPr>
            </p:nvGraphicFramePr>
            <p:xfrm>
              <a:off x="7022311" y="3179642"/>
              <a:ext cx="4878335" cy="1737360"/>
            </p:xfrm>
            <a:graphic>
              <a:graphicData uri="http://schemas.openxmlformats.org/drawingml/2006/table">
                <a:tbl>
                  <a:tblPr firstRow="1" bandRow="1">
                    <a:tableStyleId>{5C22544A-7EE6-4342-B048-85BDC9FD1C3A}</a:tableStyleId>
                  </a:tblPr>
                  <a:tblGrid>
                    <a:gridCol w="975667">
                      <a:extLst>
                        <a:ext uri="{9D8B030D-6E8A-4147-A177-3AD203B41FA5}">
                          <a16:colId xmlns:a16="http://schemas.microsoft.com/office/drawing/2014/main" val="3470941093"/>
                        </a:ext>
                      </a:extLst>
                    </a:gridCol>
                    <a:gridCol w="975667">
                      <a:extLst>
                        <a:ext uri="{9D8B030D-6E8A-4147-A177-3AD203B41FA5}">
                          <a16:colId xmlns:a16="http://schemas.microsoft.com/office/drawing/2014/main" val="1900404863"/>
                        </a:ext>
                      </a:extLst>
                    </a:gridCol>
                    <a:gridCol w="975667">
                      <a:extLst>
                        <a:ext uri="{9D8B030D-6E8A-4147-A177-3AD203B41FA5}">
                          <a16:colId xmlns:a16="http://schemas.microsoft.com/office/drawing/2014/main" val="3538178134"/>
                        </a:ext>
                      </a:extLst>
                    </a:gridCol>
                    <a:gridCol w="975667">
                      <a:extLst>
                        <a:ext uri="{9D8B030D-6E8A-4147-A177-3AD203B41FA5}">
                          <a16:colId xmlns:a16="http://schemas.microsoft.com/office/drawing/2014/main" val="2682719099"/>
                        </a:ext>
                      </a:extLst>
                    </a:gridCol>
                    <a:gridCol w="975667">
                      <a:extLst>
                        <a:ext uri="{9D8B030D-6E8A-4147-A177-3AD203B41FA5}">
                          <a16:colId xmlns:a16="http://schemas.microsoft.com/office/drawing/2014/main" val="3237923248"/>
                        </a:ext>
                      </a:extLst>
                    </a:gridCol>
                  </a:tblGrid>
                  <a:tr h="341788">
                    <a:tc>
                      <a:txBody>
                        <a:bodyPr/>
                        <a:lstStyle/>
                        <a:p>
                          <a:endParaRPr lang="en-US"/>
                        </a:p>
                      </a:txBody>
                      <a:tcPr/>
                    </a:tc>
                    <a:tc>
                      <a:txBody>
                        <a:bodyPr/>
                        <a:lstStyle/>
                        <a:p>
                          <a:r>
                            <a:rPr lang="en-US"/>
                            <a:t>N</a:t>
                          </a:r>
                        </a:p>
                      </a:txBody>
                      <a:tcPr/>
                    </a:tc>
                    <a:tc>
                      <a:txBody>
                        <a:bodyPr/>
                        <a:lstStyle/>
                        <a:p>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𝛅</m:t>
                                </m:r>
                                <m:r>
                                  <a:rPr lang="en-US" b="1" i="1" smtClean="0">
                                    <a:latin typeface="Cambria Math" panose="02040503050406030204" pitchFamily="18" charset="0"/>
                                    <a:ea typeface="Cambria Math" panose="02040503050406030204" pitchFamily="18" charset="0"/>
                                  </a:rPr>
                                  <m:t>𝑾</m:t>
                                </m:r>
                              </m:oMath>
                            </m:oMathPara>
                          </a14:m>
                          <a:endParaRPr lang="en-US" dirty="0"/>
                        </a:p>
                      </a:txBody>
                      <a:tcPr/>
                    </a:tc>
                    <a:tc>
                      <a:txBody>
                        <a:bodyPr/>
                        <a:lstStyle/>
                        <a:p>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𝒂</m:t>
                                </m:r>
                                <m:d>
                                  <m:dPr>
                                    <m:ctrlPr>
                                      <a:rPr lang="en-US" b="1" i="1" smtClean="0">
                                        <a:latin typeface="Cambria Math" panose="02040503050406030204" pitchFamily="18" charset="0"/>
                                      </a:rPr>
                                    </m:ctrlPr>
                                  </m:dPr>
                                  <m:e>
                                    <m:r>
                                      <a:rPr lang="en-US" b="1" i="1" smtClean="0">
                                        <a:latin typeface="Cambria Math" panose="02040503050406030204" pitchFamily="18" charset="0"/>
                                      </a:rPr>
                                      <m:t>𝟒</m:t>
                                    </m:r>
                                  </m:e>
                                </m:d>
                                <m:r>
                                  <a:rPr lang="en-US" b="1" i="1" baseline="-25000" smtClean="0">
                                    <a:latin typeface="Cambria Math" panose="02040503050406030204" pitchFamily="18" charset="0"/>
                                  </a:rPr>
                                  <m:t>𝒆𝒙𝒑</m:t>
                                </m:r>
                              </m:oMath>
                            </m:oMathPara>
                          </a14:m>
                          <a:endParaRPr lang="en-US" baseline="-25000" dirty="0"/>
                        </a:p>
                      </a:txBody>
                      <a:tcPr/>
                    </a:tc>
                    <a:tc>
                      <a:txBody>
                        <a:bodyPr/>
                        <a:lstStyle/>
                        <a:p>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𝒂</m:t>
                                </m:r>
                                <m:d>
                                  <m:dPr>
                                    <m:ctrlPr>
                                      <a:rPr lang="en-US" b="1" i="1" smtClean="0">
                                        <a:latin typeface="Cambria Math" panose="02040503050406030204" pitchFamily="18" charset="0"/>
                                      </a:rPr>
                                    </m:ctrlPr>
                                  </m:dPr>
                                  <m:e>
                                    <m:r>
                                      <a:rPr lang="en-US" b="1" i="1" smtClean="0">
                                        <a:latin typeface="Cambria Math" panose="02040503050406030204" pitchFamily="18" charset="0"/>
                                      </a:rPr>
                                      <m:t>𝟒</m:t>
                                    </m:r>
                                  </m:e>
                                </m:d>
                                <m:r>
                                  <a:rPr lang="en-US" b="1" i="1" baseline="-25000" smtClean="0">
                                    <a:latin typeface="Cambria Math" panose="02040503050406030204" pitchFamily="18" charset="0"/>
                                  </a:rPr>
                                  <m:t>𝒔𝒚𝒔</m:t>
                                </m:r>
                              </m:oMath>
                            </m:oMathPara>
                          </a14:m>
                          <a:endParaRPr lang="en-US" baseline="-25000" dirty="0"/>
                        </a:p>
                      </a:txBody>
                      <a:tcPr/>
                    </a:tc>
                    <a:extLst>
                      <a:ext uri="{0D108BD9-81ED-4DB2-BD59-A6C34878D82A}">
                        <a16:rowId xmlns:a16="http://schemas.microsoft.com/office/drawing/2014/main" val="3271830357"/>
                      </a:ext>
                    </a:extLst>
                  </a:tr>
                  <a:tr h="341788">
                    <a:tc>
                      <a:txBody>
                        <a:bodyPr/>
                        <a:lstStyle/>
                        <a:p>
                          <a:r>
                            <a:rPr lang="en-US" baseline="30000"/>
                            <a:t>92</a:t>
                          </a:r>
                          <a:r>
                            <a:rPr lang="en-US"/>
                            <a:t>Nb</a:t>
                          </a:r>
                        </a:p>
                      </a:txBody>
                      <a:tcPr/>
                    </a:tc>
                    <a:tc>
                      <a:txBody>
                        <a:bodyPr/>
                        <a:lstStyle/>
                        <a:p>
                          <a:r>
                            <a:rPr lang="en-US"/>
                            <a:t>51</a:t>
                          </a:r>
                        </a:p>
                      </a:txBody>
                      <a:tcPr/>
                    </a:tc>
                    <a:tc>
                      <a:txBody>
                        <a:bodyPr/>
                        <a:lstStyle/>
                        <a:p>
                          <a:r>
                            <a:rPr lang="en-US"/>
                            <a:t>-1.4</a:t>
                          </a:r>
                        </a:p>
                      </a:txBody>
                      <a:tcPr/>
                    </a:tc>
                    <a:tc>
                      <a:txBody>
                        <a:bodyPr/>
                        <a:lstStyle/>
                        <a:p>
                          <a:r>
                            <a:rPr lang="en-US"/>
                            <a:t>10.4(3)</a:t>
                          </a:r>
                        </a:p>
                      </a:txBody>
                      <a:tcPr/>
                    </a:tc>
                    <a:tc>
                      <a:txBody>
                        <a:bodyPr/>
                        <a:lstStyle/>
                        <a:p>
                          <a:r>
                            <a:rPr lang="en-US"/>
                            <a:t>9.5</a:t>
                          </a:r>
                        </a:p>
                      </a:txBody>
                      <a:tcPr/>
                    </a:tc>
                    <a:extLst>
                      <a:ext uri="{0D108BD9-81ED-4DB2-BD59-A6C34878D82A}">
                        <a16:rowId xmlns:a16="http://schemas.microsoft.com/office/drawing/2014/main" val="2007542131"/>
                      </a:ext>
                    </a:extLst>
                  </a:tr>
                  <a:tr h="341788">
                    <a:tc>
                      <a:txBody>
                        <a:bodyPr/>
                        <a:lstStyle/>
                        <a:p>
                          <a:r>
                            <a:rPr lang="en-US" baseline="30000"/>
                            <a:t>94</a:t>
                          </a:r>
                          <a:r>
                            <a:rPr lang="en-US"/>
                            <a:t>Nb</a:t>
                          </a:r>
                        </a:p>
                      </a:txBody>
                      <a:tcPr/>
                    </a:tc>
                    <a:tc>
                      <a:txBody>
                        <a:bodyPr/>
                        <a:lstStyle/>
                        <a:p>
                          <a:r>
                            <a:rPr lang="en-US"/>
                            <a:t>53</a:t>
                          </a:r>
                        </a:p>
                      </a:txBody>
                      <a:tcPr/>
                    </a:tc>
                    <a:tc>
                      <a:txBody>
                        <a:bodyPr/>
                        <a:lstStyle/>
                        <a:p>
                          <a:r>
                            <a:rPr lang="en-US"/>
                            <a:t>0.58</a:t>
                          </a:r>
                        </a:p>
                      </a:txBody>
                      <a:tcPr/>
                    </a:tc>
                    <a:tc>
                      <a:txBody>
                        <a:bodyPr/>
                        <a:lstStyle/>
                        <a:p>
                          <a:r>
                            <a:rPr lang="en-US"/>
                            <a:t>11.7(1)</a:t>
                          </a:r>
                        </a:p>
                      </a:txBody>
                      <a:tcPr/>
                    </a:tc>
                    <a:tc>
                      <a:txBody>
                        <a:bodyPr/>
                        <a:lstStyle/>
                        <a:p>
                          <a:r>
                            <a:rPr lang="en-US"/>
                            <a:t>11.3</a:t>
                          </a:r>
                        </a:p>
                      </a:txBody>
                      <a:tcPr/>
                    </a:tc>
                    <a:extLst>
                      <a:ext uri="{0D108BD9-81ED-4DB2-BD59-A6C34878D82A}">
                        <a16:rowId xmlns:a16="http://schemas.microsoft.com/office/drawing/2014/main" val="4105559038"/>
                      </a:ext>
                    </a:extLst>
                  </a:tr>
                  <a:tr h="341788">
                    <a:tc>
                      <a:txBody>
                        <a:bodyPr/>
                        <a:lstStyle/>
                        <a:p>
                          <a:r>
                            <a:rPr lang="en-US" baseline="30000"/>
                            <a:t>96</a:t>
                          </a:r>
                          <a:r>
                            <a:rPr lang="en-US"/>
                            <a:t>Nb</a:t>
                          </a:r>
                        </a:p>
                      </a:txBody>
                      <a:tcPr/>
                    </a:tc>
                    <a:tc>
                      <a:txBody>
                        <a:bodyPr/>
                        <a:lstStyle/>
                        <a:p>
                          <a:r>
                            <a:rPr lang="en-US"/>
                            <a:t>55 </a:t>
                          </a:r>
                        </a:p>
                      </a:txBody>
                      <a:tcPr/>
                    </a:tc>
                    <a:tc>
                      <a:txBody>
                        <a:bodyPr/>
                        <a:lstStyle/>
                        <a:p>
                          <a:r>
                            <a:rPr lang="en-US"/>
                            <a:t>1.86</a:t>
                          </a:r>
                        </a:p>
                      </a:txBody>
                      <a:tcPr/>
                    </a:tc>
                    <a:tc>
                      <a:txBody>
                        <a:bodyPr/>
                        <a:lstStyle/>
                        <a:p>
                          <a:r>
                            <a:rPr lang="en-US"/>
                            <a:t>11.6(2)</a:t>
                          </a:r>
                        </a:p>
                        <a:p>
                          <a:endParaRPr lang="en-US"/>
                        </a:p>
                      </a:txBody>
                      <a:tcPr/>
                    </a:tc>
                    <a:tc>
                      <a:txBody>
                        <a:bodyPr/>
                        <a:lstStyle/>
                        <a:p>
                          <a:r>
                            <a:rPr lang="en-US" dirty="0"/>
                            <a:t>12.6</a:t>
                          </a:r>
                        </a:p>
                      </a:txBody>
                      <a:tcPr/>
                    </a:tc>
                    <a:extLst>
                      <a:ext uri="{0D108BD9-81ED-4DB2-BD59-A6C34878D82A}">
                        <a16:rowId xmlns:a16="http://schemas.microsoft.com/office/drawing/2014/main" val="3367337112"/>
                      </a:ext>
                    </a:extLst>
                  </a:tr>
                </a:tbl>
              </a:graphicData>
            </a:graphic>
          </p:graphicFrame>
        </mc:Choice>
        <mc:Fallback>
          <p:graphicFrame>
            <p:nvGraphicFramePr>
              <p:cNvPr id="5" name="Table 4">
                <a:extLst>
                  <a:ext uri="{FF2B5EF4-FFF2-40B4-BE49-F238E27FC236}">
                    <a16:creationId xmlns:a16="http://schemas.microsoft.com/office/drawing/2014/main" id="{61BD2D45-A5F4-F90C-AA0A-525187DE1649}"/>
                  </a:ext>
                </a:extLst>
              </p:cNvPr>
              <p:cNvGraphicFramePr>
                <a:graphicFrameLocks noGrp="1"/>
              </p:cNvGraphicFramePr>
              <p:nvPr>
                <p:extLst>
                  <p:ext uri="{D42A27DB-BD31-4B8C-83A1-F6EECF244321}">
                    <p14:modId xmlns:p14="http://schemas.microsoft.com/office/powerpoint/2010/main" val="3039770891"/>
                  </p:ext>
                </p:extLst>
              </p:nvPr>
            </p:nvGraphicFramePr>
            <p:xfrm>
              <a:off x="7022311" y="3179642"/>
              <a:ext cx="4878335" cy="1737360"/>
            </p:xfrm>
            <a:graphic>
              <a:graphicData uri="http://schemas.openxmlformats.org/drawingml/2006/table">
                <a:tbl>
                  <a:tblPr firstRow="1" bandRow="1">
                    <a:tableStyleId>{5C22544A-7EE6-4342-B048-85BDC9FD1C3A}</a:tableStyleId>
                  </a:tblPr>
                  <a:tblGrid>
                    <a:gridCol w="975667">
                      <a:extLst>
                        <a:ext uri="{9D8B030D-6E8A-4147-A177-3AD203B41FA5}">
                          <a16:colId xmlns:a16="http://schemas.microsoft.com/office/drawing/2014/main" val="3470941093"/>
                        </a:ext>
                      </a:extLst>
                    </a:gridCol>
                    <a:gridCol w="975667">
                      <a:extLst>
                        <a:ext uri="{9D8B030D-6E8A-4147-A177-3AD203B41FA5}">
                          <a16:colId xmlns:a16="http://schemas.microsoft.com/office/drawing/2014/main" val="1900404863"/>
                        </a:ext>
                      </a:extLst>
                    </a:gridCol>
                    <a:gridCol w="975667">
                      <a:extLst>
                        <a:ext uri="{9D8B030D-6E8A-4147-A177-3AD203B41FA5}">
                          <a16:colId xmlns:a16="http://schemas.microsoft.com/office/drawing/2014/main" val="3538178134"/>
                        </a:ext>
                      </a:extLst>
                    </a:gridCol>
                    <a:gridCol w="975667">
                      <a:extLst>
                        <a:ext uri="{9D8B030D-6E8A-4147-A177-3AD203B41FA5}">
                          <a16:colId xmlns:a16="http://schemas.microsoft.com/office/drawing/2014/main" val="2682719099"/>
                        </a:ext>
                      </a:extLst>
                    </a:gridCol>
                    <a:gridCol w="975667">
                      <a:extLst>
                        <a:ext uri="{9D8B030D-6E8A-4147-A177-3AD203B41FA5}">
                          <a16:colId xmlns:a16="http://schemas.microsoft.com/office/drawing/2014/main" val="3237923248"/>
                        </a:ext>
                      </a:extLst>
                    </a:gridCol>
                  </a:tblGrid>
                  <a:tr h="365760">
                    <a:tc>
                      <a:txBody>
                        <a:bodyPr/>
                        <a:lstStyle/>
                        <a:p>
                          <a:endParaRPr lang="en-US"/>
                        </a:p>
                      </a:txBody>
                      <a:tcPr/>
                    </a:tc>
                    <a:tc>
                      <a:txBody>
                        <a:bodyPr/>
                        <a:lstStyle/>
                        <a:p>
                          <a:r>
                            <a:rPr lang="en-US"/>
                            <a:t>N</a:t>
                          </a:r>
                        </a:p>
                      </a:txBody>
                      <a:tcPr/>
                    </a:tc>
                    <a:tc>
                      <a:txBody>
                        <a:bodyPr/>
                        <a:lstStyle/>
                        <a:p>
                          <a:endParaRPr lang="en-US"/>
                        </a:p>
                      </a:txBody>
                      <a:tcPr>
                        <a:blipFill>
                          <a:blip r:embed="rId5"/>
                          <a:stretch>
                            <a:fillRect l="-197436" t="-6897" r="-200000" b="-379310"/>
                          </a:stretch>
                        </a:blipFill>
                      </a:tcPr>
                    </a:tc>
                    <a:tc>
                      <a:txBody>
                        <a:bodyPr/>
                        <a:lstStyle/>
                        <a:p>
                          <a:endParaRPr lang="en-US"/>
                        </a:p>
                      </a:txBody>
                      <a:tcPr>
                        <a:blipFill>
                          <a:blip r:embed="rId5"/>
                          <a:stretch>
                            <a:fillRect l="-301299" t="-6897" r="-102597" b="-379310"/>
                          </a:stretch>
                        </a:blipFill>
                      </a:tcPr>
                    </a:tc>
                    <a:tc>
                      <a:txBody>
                        <a:bodyPr/>
                        <a:lstStyle/>
                        <a:p>
                          <a:endParaRPr lang="en-US"/>
                        </a:p>
                      </a:txBody>
                      <a:tcPr>
                        <a:blipFill>
                          <a:blip r:embed="rId5"/>
                          <a:stretch>
                            <a:fillRect l="-401299" t="-6897" r="-2597" b="-379310"/>
                          </a:stretch>
                        </a:blipFill>
                      </a:tcPr>
                    </a:tc>
                    <a:extLst>
                      <a:ext uri="{0D108BD9-81ED-4DB2-BD59-A6C34878D82A}">
                        <a16:rowId xmlns:a16="http://schemas.microsoft.com/office/drawing/2014/main" val="3271830357"/>
                      </a:ext>
                    </a:extLst>
                  </a:tr>
                  <a:tr h="365760">
                    <a:tc>
                      <a:txBody>
                        <a:bodyPr/>
                        <a:lstStyle/>
                        <a:p>
                          <a:r>
                            <a:rPr lang="en-US" baseline="30000"/>
                            <a:t>92</a:t>
                          </a:r>
                          <a:r>
                            <a:rPr lang="en-US"/>
                            <a:t>Nb</a:t>
                          </a:r>
                        </a:p>
                      </a:txBody>
                      <a:tcPr/>
                    </a:tc>
                    <a:tc>
                      <a:txBody>
                        <a:bodyPr/>
                        <a:lstStyle/>
                        <a:p>
                          <a:r>
                            <a:rPr lang="en-US"/>
                            <a:t>51</a:t>
                          </a:r>
                        </a:p>
                      </a:txBody>
                      <a:tcPr/>
                    </a:tc>
                    <a:tc>
                      <a:txBody>
                        <a:bodyPr/>
                        <a:lstStyle/>
                        <a:p>
                          <a:r>
                            <a:rPr lang="en-US"/>
                            <a:t>-1.4</a:t>
                          </a:r>
                        </a:p>
                      </a:txBody>
                      <a:tcPr/>
                    </a:tc>
                    <a:tc>
                      <a:txBody>
                        <a:bodyPr/>
                        <a:lstStyle/>
                        <a:p>
                          <a:r>
                            <a:rPr lang="en-US"/>
                            <a:t>10.4(3)</a:t>
                          </a:r>
                        </a:p>
                      </a:txBody>
                      <a:tcPr/>
                    </a:tc>
                    <a:tc>
                      <a:txBody>
                        <a:bodyPr/>
                        <a:lstStyle/>
                        <a:p>
                          <a:r>
                            <a:rPr lang="en-US"/>
                            <a:t>9.5</a:t>
                          </a:r>
                        </a:p>
                      </a:txBody>
                      <a:tcPr/>
                    </a:tc>
                    <a:extLst>
                      <a:ext uri="{0D108BD9-81ED-4DB2-BD59-A6C34878D82A}">
                        <a16:rowId xmlns:a16="http://schemas.microsoft.com/office/drawing/2014/main" val="2007542131"/>
                      </a:ext>
                    </a:extLst>
                  </a:tr>
                  <a:tr h="365760">
                    <a:tc>
                      <a:txBody>
                        <a:bodyPr/>
                        <a:lstStyle/>
                        <a:p>
                          <a:r>
                            <a:rPr lang="en-US" baseline="30000"/>
                            <a:t>94</a:t>
                          </a:r>
                          <a:r>
                            <a:rPr lang="en-US"/>
                            <a:t>Nb</a:t>
                          </a:r>
                        </a:p>
                      </a:txBody>
                      <a:tcPr/>
                    </a:tc>
                    <a:tc>
                      <a:txBody>
                        <a:bodyPr/>
                        <a:lstStyle/>
                        <a:p>
                          <a:r>
                            <a:rPr lang="en-US"/>
                            <a:t>53</a:t>
                          </a:r>
                        </a:p>
                      </a:txBody>
                      <a:tcPr/>
                    </a:tc>
                    <a:tc>
                      <a:txBody>
                        <a:bodyPr/>
                        <a:lstStyle/>
                        <a:p>
                          <a:r>
                            <a:rPr lang="en-US"/>
                            <a:t>0.58</a:t>
                          </a:r>
                        </a:p>
                      </a:txBody>
                      <a:tcPr/>
                    </a:tc>
                    <a:tc>
                      <a:txBody>
                        <a:bodyPr/>
                        <a:lstStyle/>
                        <a:p>
                          <a:r>
                            <a:rPr lang="en-US"/>
                            <a:t>11.7(1)</a:t>
                          </a:r>
                        </a:p>
                      </a:txBody>
                      <a:tcPr/>
                    </a:tc>
                    <a:tc>
                      <a:txBody>
                        <a:bodyPr/>
                        <a:lstStyle/>
                        <a:p>
                          <a:r>
                            <a:rPr lang="en-US"/>
                            <a:t>11.3</a:t>
                          </a:r>
                        </a:p>
                      </a:txBody>
                      <a:tcPr/>
                    </a:tc>
                    <a:extLst>
                      <a:ext uri="{0D108BD9-81ED-4DB2-BD59-A6C34878D82A}">
                        <a16:rowId xmlns:a16="http://schemas.microsoft.com/office/drawing/2014/main" val="4105559038"/>
                      </a:ext>
                    </a:extLst>
                  </a:tr>
                  <a:tr h="640080">
                    <a:tc>
                      <a:txBody>
                        <a:bodyPr/>
                        <a:lstStyle/>
                        <a:p>
                          <a:r>
                            <a:rPr lang="en-US" baseline="30000"/>
                            <a:t>96</a:t>
                          </a:r>
                          <a:r>
                            <a:rPr lang="en-US"/>
                            <a:t>Nb</a:t>
                          </a:r>
                        </a:p>
                      </a:txBody>
                      <a:tcPr/>
                    </a:tc>
                    <a:tc>
                      <a:txBody>
                        <a:bodyPr/>
                        <a:lstStyle/>
                        <a:p>
                          <a:r>
                            <a:rPr lang="en-US"/>
                            <a:t>55 </a:t>
                          </a:r>
                        </a:p>
                      </a:txBody>
                      <a:tcPr/>
                    </a:tc>
                    <a:tc>
                      <a:txBody>
                        <a:bodyPr/>
                        <a:lstStyle/>
                        <a:p>
                          <a:r>
                            <a:rPr lang="en-US"/>
                            <a:t>1.86</a:t>
                          </a:r>
                        </a:p>
                      </a:txBody>
                      <a:tcPr/>
                    </a:tc>
                    <a:tc>
                      <a:txBody>
                        <a:bodyPr/>
                        <a:lstStyle/>
                        <a:p>
                          <a:r>
                            <a:rPr lang="en-US"/>
                            <a:t>11.6(2)</a:t>
                          </a:r>
                        </a:p>
                        <a:p>
                          <a:endParaRPr lang="en-US"/>
                        </a:p>
                      </a:txBody>
                      <a:tcPr/>
                    </a:tc>
                    <a:tc>
                      <a:txBody>
                        <a:bodyPr/>
                        <a:lstStyle/>
                        <a:p>
                          <a:r>
                            <a:rPr lang="en-US" dirty="0"/>
                            <a:t>12.6</a:t>
                          </a:r>
                        </a:p>
                      </a:txBody>
                      <a:tcPr/>
                    </a:tc>
                    <a:extLst>
                      <a:ext uri="{0D108BD9-81ED-4DB2-BD59-A6C34878D82A}">
                        <a16:rowId xmlns:a16="http://schemas.microsoft.com/office/drawing/2014/main" val="3367337112"/>
                      </a:ext>
                    </a:extLst>
                  </a:tr>
                </a:tbl>
              </a:graphicData>
            </a:graphic>
          </p:graphicFrame>
        </mc:Fallback>
      </mc:AlternateContent>
      <p:pic>
        <p:nvPicPr>
          <p:cNvPr id="7" name="Picture 6">
            <a:extLst>
              <a:ext uri="{FF2B5EF4-FFF2-40B4-BE49-F238E27FC236}">
                <a16:creationId xmlns:a16="http://schemas.microsoft.com/office/drawing/2014/main" id="{FA53A3B2-88EE-C9B0-3437-45554C7BE57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63466" y="2299078"/>
            <a:ext cx="4619000" cy="3464250"/>
          </a:xfrm>
          <a:prstGeom prst="rect">
            <a:avLst/>
          </a:prstGeom>
        </p:spPr>
      </p:pic>
      <p:sp>
        <p:nvSpPr>
          <p:cNvPr id="9" name="TextBox 8">
            <a:extLst>
              <a:ext uri="{FF2B5EF4-FFF2-40B4-BE49-F238E27FC236}">
                <a16:creationId xmlns:a16="http://schemas.microsoft.com/office/drawing/2014/main" id="{D22E58F1-9E61-D736-5257-ED0302ACFED6}"/>
              </a:ext>
            </a:extLst>
          </p:cNvPr>
          <p:cNvSpPr txBox="1"/>
          <p:nvPr/>
        </p:nvSpPr>
        <p:spPr>
          <a:xfrm>
            <a:off x="5471719" y="1409672"/>
            <a:ext cx="2013628" cy="369332"/>
          </a:xfrm>
          <a:prstGeom prst="rect">
            <a:avLst/>
          </a:prstGeom>
          <a:noFill/>
        </p:spPr>
        <p:txBody>
          <a:bodyPr wrap="none" rtlCol="0">
            <a:spAutoFit/>
          </a:bodyPr>
          <a:lstStyle/>
          <a:p>
            <a:r>
              <a:rPr lang="en-US">
                <a:solidFill>
                  <a:srgbClr val="FF0000"/>
                </a:solidFill>
              </a:rPr>
              <a:t>very preliminary !!!</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0B937285-0846-B6BA-15EF-BE15588AB556}"/>
                  </a:ext>
                </a:extLst>
              </p:cNvPr>
              <p:cNvSpPr txBox="1"/>
              <p:nvPr/>
            </p:nvSpPr>
            <p:spPr>
              <a:xfrm>
                <a:off x="7269070" y="2648933"/>
                <a:ext cx="2274474" cy="35753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600" i="1" smtClean="0">
                          <a:latin typeface="Cambria Math" panose="02040503050406030204" pitchFamily="18" charset="0"/>
                        </a:rPr>
                        <m:t>𝛿</m:t>
                      </m:r>
                      <m:r>
                        <a:rPr lang="en-US" sz="1600" i="1" smtClean="0">
                          <a:latin typeface="Cambria Math" panose="02040503050406030204" pitchFamily="18" charset="0"/>
                        </a:rPr>
                        <m:t>𝑊</m:t>
                      </m:r>
                      <m:r>
                        <a:rPr lang="en-US" sz="1600" i="0">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𝑀</m:t>
                          </m:r>
                        </m:e>
                        <m:sub>
                          <m:r>
                            <a:rPr lang="en-US" sz="1600" i="1">
                              <a:latin typeface="Cambria Math" panose="02040503050406030204" pitchFamily="18" charset="0"/>
                            </a:rPr>
                            <m:t>𝑒𝑥𝑝</m:t>
                          </m:r>
                        </m:sub>
                      </m:sSub>
                      <m:r>
                        <a:rPr lang="en-US" sz="1600" i="0">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𝑀</m:t>
                          </m:r>
                        </m:e>
                        <m:sub>
                          <m:r>
                            <a:rPr lang="en-US" sz="1600" i="1">
                              <a:latin typeface="Cambria Math" panose="02040503050406030204" pitchFamily="18" charset="0"/>
                            </a:rPr>
                            <m:t>𝐿𝐷𝑀</m:t>
                          </m:r>
                        </m:sub>
                      </m:sSub>
                    </m:oMath>
                  </m:oMathPara>
                </a14:m>
                <a:endParaRPr lang="en-US" sz="1600" dirty="0"/>
              </a:p>
            </p:txBody>
          </p:sp>
        </mc:Choice>
        <mc:Fallback>
          <p:sp>
            <p:nvSpPr>
              <p:cNvPr id="6" name="TextBox 5">
                <a:extLst>
                  <a:ext uri="{FF2B5EF4-FFF2-40B4-BE49-F238E27FC236}">
                    <a16:creationId xmlns:a16="http://schemas.microsoft.com/office/drawing/2014/main" id="{0B937285-0846-B6BA-15EF-BE15588AB556}"/>
                  </a:ext>
                </a:extLst>
              </p:cNvPr>
              <p:cNvSpPr txBox="1">
                <a:spLocks noRot="1" noChangeAspect="1" noMove="1" noResize="1" noEditPoints="1" noAdjustHandles="1" noChangeArrowheads="1" noChangeShapeType="1" noTextEdit="1"/>
              </p:cNvSpPr>
              <p:nvPr/>
            </p:nvSpPr>
            <p:spPr>
              <a:xfrm>
                <a:off x="7269070" y="2648933"/>
                <a:ext cx="2274474" cy="357534"/>
              </a:xfrm>
              <a:prstGeom prst="rect">
                <a:avLst/>
              </a:prstGeom>
              <a:blipFill>
                <a:blip r:embed="rId7"/>
                <a:stretch>
                  <a:fillRect/>
                </a:stretch>
              </a:blipFill>
            </p:spPr>
            <p:txBody>
              <a:bodyPr/>
              <a:lstStyle/>
              <a:p>
                <a:r>
                  <a:rPr lang="en-US">
                    <a:noFill/>
                  </a:rPr>
                  <a:t> </a:t>
                </a:r>
              </a:p>
            </p:txBody>
          </p:sp>
        </mc:Fallback>
      </mc:AlternateContent>
      <p:sp>
        <p:nvSpPr>
          <p:cNvPr id="19" name="TextBox 18">
            <a:extLst>
              <a:ext uri="{FF2B5EF4-FFF2-40B4-BE49-F238E27FC236}">
                <a16:creationId xmlns:a16="http://schemas.microsoft.com/office/drawing/2014/main" id="{8B2DD228-89B4-6F54-75C0-85693F409664}"/>
              </a:ext>
            </a:extLst>
          </p:cNvPr>
          <p:cNvSpPr txBox="1"/>
          <p:nvPr/>
        </p:nvSpPr>
        <p:spPr>
          <a:xfrm>
            <a:off x="10067014" y="1967995"/>
            <a:ext cx="1879938" cy="369332"/>
          </a:xfrm>
          <a:prstGeom prst="rect">
            <a:avLst/>
          </a:prstGeom>
          <a:noFill/>
        </p:spPr>
        <p:txBody>
          <a:bodyPr wrap="none" rtlCol="0">
            <a:spAutoFit/>
          </a:bodyPr>
          <a:lstStyle/>
          <a:p>
            <a:r>
              <a:rPr lang="en-US" dirty="0"/>
              <a:t>RIPL systematics</a:t>
            </a:r>
          </a:p>
        </p:txBody>
      </p:sp>
      <p:sp>
        <p:nvSpPr>
          <p:cNvPr id="20" name="Right Brace 19">
            <a:extLst>
              <a:ext uri="{FF2B5EF4-FFF2-40B4-BE49-F238E27FC236}">
                <a16:creationId xmlns:a16="http://schemas.microsoft.com/office/drawing/2014/main" id="{C1437FD9-4463-2314-F2FA-3FAA2A751354}"/>
              </a:ext>
            </a:extLst>
          </p:cNvPr>
          <p:cNvSpPr/>
          <p:nvPr/>
        </p:nvSpPr>
        <p:spPr>
          <a:xfrm>
            <a:off x="9762431" y="1624963"/>
            <a:ext cx="415576" cy="146809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913918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p:cNvGrpSpPr/>
        <p:nvPr/>
      </p:nvGrpSpPr>
      <p:grpSpPr>
        <a:xfrm>
          <a:off x="0" y="0"/>
          <a:ext cx="0" cy="0"/>
          <a:chOff x="0" y="0"/>
          <a:chExt cx="0" cy="0"/>
        </a:xfrm>
      </p:grpSpPr>
      <p:sp>
        <p:nvSpPr>
          <p:cNvPr id="2" name="accent-bar">
            <a:extLst>
              <a:ext uri="{FF2B5EF4-FFF2-40B4-BE49-F238E27FC236}">
                <a16:creationId xmlns:a16="http://schemas.microsoft.com/office/drawing/2014/main" id="{65F17C8B-869F-4992-9A05-17C3EA9781C9}"/>
              </a:ext>
            </a:extLst>
          </p:cNvPr>
          <p:cNvSpPr>
            <a:spLocks noGrp="1"/>
          </p:cNvSpPr>
          <p:nvPr/>
        </p:nvSpPr>
        <p:spPr>
          <a:xfrm>
            <a:off x="675133" y="381212"/>
            <a:ext cx="76200" cy="6210300"/>
          </a:xfrm>
          <a:prstGeom prst="rect">
            <a:avLst/>
          </a:prstGeom>
          <a:solidFill>
            <a:srgbClr val="C48A2A"/>
          </a:solidFill>
          <a:ln w="0">
            <a:solidFill>
              <a:srgbClr val="C48A2A"/>
            </a:solidFill>
            <a:prstDash val="solid"/>
          </a:ln>
        </p:spPr>
        <p:txBody>
          <a:bodyPr/>
          <a:lstStyle/>
          <a:p>
            <a:endParaRPr lang="en-US"/>
          </a:p>
        </p:txBody>
      </p:sp>
      <p:sp>
        <p:nvSpPr>
          <p:cNvPr id="3" name="top-rule">
            <a:extLst>
              <a:ext uri="{FF2B5EF4-FFF2-40B4-BE49-F238E27FC236}">
                <a16:creationId xmlns:a16="http://schemas.microsoft.com/office/drawing/2014/main" id="{4E10D6D6-51D6-4097-BE35-4DDB0E74130A}"/>
              </a:ext>
            </a:extLst>
          </p:cNvPr>
          <p:cNvSpPr>
            <a:spLocks noGrp="1"/>
          </p:cNvSpPr>
          <p:nvPr/>
        </p:nvSpPr>
        <p:spPr>
          <a:xfrm>
            <a:off x="1762460" y="434341"/>
            <a:ext cx="8905540" cy="45719"/>
          </a:xfrm>
          <a:prstGeom prst="rect">
            <a:avLst/>
          </a:prstGeom>
          <a:solidFill>
            <a:srgbClr val="D5C8B0"/>
          </a:solidFill>
          <a:ln w="0">
            <a:solidFill>
              <a:srgbClr val="D5C8B0"/>
            </a:solidFill>
            <a:prstDash val="solid"/>
          </a:ln>
        </p:spPr>
        <p:txBody>
          <a:bodyPr/>
          <a:lstStyle/>
          <a:p>
            <a:endParaRPr lang="en-US"/>
          </a:p>
        </p:txBody>
      </p:sp>
      <p:sp>
        <p:nvSpPr>
          <p:cNvPr id="4" name="kicker-label">
            <a:extLst>
              <a:ext uri="{FF2B5EF4-FFF2-40B4-BE49-F238E27FC236}">
                <a16:creationId xmlns:a16="http://schemas.microsoft.com/office/drawing/2014/main" id="{C72AD2D2-F676-452A-9312-A3972A940DE6}"/>
              </a:ext>
            </a:extLst>
          </p:cNvPr>
          <p:cNvSpPr>
            <a:spLocks noGrp="1"/>
          </p:cNvSpPr>
          <p:nvPr/>
        </p:nvSpPr>
        <p:spPr>
          <a:xfrm>
            <a:off x="2067260" y="228600"/>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C48A2A"/>
                </a:solidFill>
                <a:latin typeface="Aptos"/>
                <a:ea typeface="Aptos"/>
                <a:cs typeface="Aptos"/>
              </a:defRPr>
            </a:pPr>
            <a:r>
              <a:rPr sz="900" b="1">
                <a:solidFill>
                  <a:srgbClr val="C48A2A"/>
                </a:solidFill>
                <a:latin typeface="Aptos"/>
                <a:ea typeface="Aptos"/>
                <a:cs typeface="Aptos"/>
              </a:rPr>
              <a:t>MODEL LANDSCAPE</a:t>
            </a:r>
          </a:p>
        </p:txBody>
      </p:sp>
      <p:sp>
        <p:nvSpPr>
          <p:cNvPr id="5" name="title">
            <a:extLst>
              <a:ext uri="{FF2B5EF4-FFF2-40B4-BE49-F238E27FC236}">
                <a16:creationId xmlns:a16="http://schemas.microsoft.com/office/drawing/2014/main" id="{278B64E4-25D4-4832-86B3-C7F84FD2DA98}"/>
              </a:ext>
            </a:extLst>
          </p:cNvPr>
          <p:cNvSpPr>
            <a:spLocks noGrp="1"/>
          </p:cNvSpPr>
          <p:nvPr/>
        </p:nvSpPr>
        <p:spPr>
          <a:xfrm>
            <a:off x="2048210" y="800100"/>
            <a:ext cx="7048500" cy="7048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2100" b="1">
                <a:solidFill>
                  <a:srgbClr val="142235"/>
                </a:solidFill>
                <a:latin typeface="Georgia"/>
                <a:ea typeface="Georgia"/>
                <a:cs typeface="Georgia"/>
              </a:defRPr>
            </a:pPr>
            <a:r>
              <a:rPr sz="2100" b="1">
                <a:solidFill>
                  <a:srgbClr val="142235"/>
                </a:solidFill>
                <a:latin typeface="Georgia"/>
                <a:ea typeface="Georgia"/>
                <a:cs typeface="Georgia"/>
              </a:rPr>
              <a:t>TALYS 2.2 </a:t>
            </a:r>
            <a:r>
              <a:rPr lang="en-US" sz="2100" b="1">
                <a:solidFill>
                  <a:srgbClr val="142235"/>
                </a:solidFill>
                <a:latin typeface="Georgia"/>
                <a:ea typeface="Georgia"/>
                <a:cs typeface="Georgia"/>
              </a:rPr>
              <a:t>recommends</a:t>
            </a:r>
            <a:r>
              <a:rPr sz="2100" b="1">
                <a:solidFill>
                  <a:srgbClr val="142235"/>
                </a:solidFill>
                <a:latin typeface="Georgia"/>
                <a:ea typeface="Georgia"/>
                <a:cs typeface="Georgia"/>
              </a:rPr>
              <a:t> empirical and microscopic level-density prescriptions</a:t>
            </a:r>
          </a:p>
        </p:txBody>
      </p:sp>
      <p:sp>
        <p:nvSpPr>
          <p:cNvPr id="8" name="page">
            <a:extLst>
              <a:ext uri="{FF2B5EF4-FFF2-40B4-BE49-F238E27FC236}">
                <a16:creationId xmlns:a16="http://schemas.microsoft.com/office/drawing/2014/main" id="{BDE6B598-E391-4777-8EAB-2C427939BC60}"/>
              </a:ext>
            </a:extLst>
          </p:cNvPr>
          <p:cNvSpPr>
            <a:spLocks noGrp="1"/>
          </p:cNvSpPr>
          <p:nvPr/>
        </p:nvSpPr>
        <p:spPr>
          <a:xfrm>
            <a:off x="206726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03</a:t>
            </a:r>
          </a:p>
        </p:txBody>
      </p:sp>
      <p:sp>
        <p:nvSpPr>
          <p:cNvPr id="9" name="Rectangle 8">
            <a:extLst>
              <a:ext uri="{FF2B5EF4-FFF2-40B4-BE49-F238E27FC236}">
                <a16:creationId xmlns:a16="http://schemas.microsoft.com/office/drawing/2014/main" id="{BF87EBBC-27BF-4A37-BF18-B06B694CB98C}"/>
              </a:ext>
            </a:extLst>
          </p:cNvPr>
          <p:cNvSpPr>
            <a:spLocks noGrp="1"/>
          </p:cNvSpPr>
          <p:nvPr/>
        </p:nvSpPr>
        <p:spPr>
          <a:xfrm>
            <a:off x="1175188" y="2171700"/>
            <a:ext cx="1482622"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ctr">
              <a:defRPr sz="2100" b="1">
                <a:solidFill>
                  <a:srgbClr val="C48A2A"/>
                </a:solidFill>
                <a:latin typeface="Georgia"/>
                <a:ea typeface="Georgia"/>
                <a:cs typeface="Georgia"/>
              </a:defRPr>
            </a:pPr>
            <a:r>
              <a:rPr lang="en-US" sz="2100" b="1" dirty="0" err="1">
                <a:solidFill>
                  <a:srgbClr val="C48A2A"/>
                </a:solidFill>
                <a:latin typeface="Georgia"/>
                <a:ea typeface="Georgia"/>
                <a:cs typeface="Georgia"/>
              </a:rPr>
              <a:t>ldmodel</a:t>
            </a:r>
            <a:r>
              <a:rPr lang="en-US" sz="2100" b="1" dirty="0">
                <a:solidFill>
                  <a:srgbClr val="C48A2A"/>
                </a:solidFill>
                <a:latin typeface="Georgia"/>
                <a:ea typeface="Georgia"/>
                <a:cs typeface="Georgia"/>
              </a:rPr>
              <a:t> </a:t>
            </a:r>
            <a:r>
              <a:rPr sz="2100" b="1" dirty="0">
                <a:solidFill>
                  <a:srgbClr val="C48A2A"/>
                </a:solidFill>
                <a:latin typeface="Georgia"/>
                <a:ea typeface="Georgia"/>
                <a:cs typeface="Georgia"/>
              </a:rPr>
              <a:t>1</a:t>
            </a:r>
          </a:p>
        </p:txBody>
      </p:sp>
      <p:sp>
        <p:nvSpPr>
          <p:cNvPr id="10" name="Rectangle 9">
            <a:extLst>
              <a:ext uri="{FF2B5EF4-FFF2-40B4-BE49-F238E27FC236}">
                <a16:creationId xmlns:a16="http://schemas.microsoft.com/office/drawing/2014/main" id="{770D3959-2054-4824-A1BA-99300C8EFD60}"/>
              </a:ext>
            </a:extLst>
          </p:cNvPr>
          <p:cNvSpPr>
            <a:spLocks noGrp="1"/>
          </p:cNvSpPr>
          <p:nvPr/>
        </p:nvSpPr>
        <p:spPr>
          <a:xfrm>
            <a:off x="2810211" y="2247900"/>
            <a:ext cx="9525" cy="552450"/>
          </a:xfrm>
          <a:prstGeom prst="rect">
            <a:avLst/>
          </a:prstGeom>
          <a:solidFill>
            <a:srgbClr val="D5C8B0"/>
          </a:solidFill>
          <a:ln w="0">
            <a:solidFill>
              <a:srgbClr val="D5C8B0"/>
            </a:solidFill>
            <a:prstDash val="solid"/>
          </a:ln>
        </p:spPr>
        <p:txBody>
          <a:bodyPr/>
          <a:lstStyle/>
          <a:p>
            <a:endParaRPr lang="en-US"/>
          </a:p>
        </p:txBody>
      </p:sp>
      <p:sp>
        <p:nvSpPr>
          <p:cNvPr id="11" name="Rectangle 10">
            <a:extLst>
              <a:ext uri="{FF2B5EF4-FFF2-40B4-BE49-F238E27FC236}">
                <a16:creationId xmlns:a16="http://schemas.microsoft.com/office/drawing/2014/main" id="{53DBB584-E0FE-447E-AE08-C7DE31CBF58A}"/>
              </a:ext>
            </a:extLst>
          </p:cNvPr>
          <p:cNvSpPr>
            <a:spLocks noGrp="1"/>
          </p:cNvSpPr>
          <p:nvPr/>
        </p:nvSpPr>
        <p:spPr>
          <a:xfrm>
            <a:off x="3019760" y="2152650"/>
            <a:ext cx="29337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575" b="1">
                <a:solidFill>
                  <a:srgbClr val="142235"/>
                </a:solidFill>
                <a:latin typeface="Georgia"/>
                <a:ea typeface="Georgia"/>
                <a:cs typeface="Georgia"/>
              </a:defRPr>
            </a:pPr>
            <a:r>
              <a:rPr sz="1575" b="1">
                <a:solidFill>
                  <a:srgbClr val="142235"/>
                </a:solidFill>
                <a:latin typeface="Georgia"/>
                <a:ea typeface="Georgia"/>
                <a:cs typeface="Georgia"/>
              </a:rPr>
              <a:t>Gilbert-Cameron</a:t>
            </a:r>
          </a:p>
        </p:txBody>
      </p:sp>
      <p:sp>
        <p:nvSpPr>
          <p:cNvPr id="12" name="Rectangle 11">
            <a:extLst>
              <a:ext uri="{FF2B5EF4-FFF2-40B4-BE49-F238E27FC236}">
                <a16:creationId xmlns:a16="http://schemas.microsoft.com/office/drawing/2014/main" id="{85000AE5-CF8C-4031-8D08-2A05703D21B8}"/>
              </a:ext>
            </a:extLst>
          </p:cNvPr>
          <p:cNvSpPr>
            <a:spLocks noGrp="1"/>
          </p:cNvSpPr>
          <p:nvPr/>
        </p:nvSpPr>
        <p:spPr>
          <a:xfrm>
            <a:off x="3019760" y="2495550"/>
            <a:ext cx="3905250" cy="3048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125" b="0">
                <a:solidFill>
                  <a:srgbClr val="5C6773"/>
                </a:solidFill>
                <a:latin typeface="Aptos"/>
                <a:ea typeface="Aptos"/>
                <a:cs typeface="Aptos"/>
              </a:defRPr>
            </a:pPr>
            <a:r>
              <a:rPr sz="1125" dirty="0">
                <a:solidFill>
                  <a:srgbClr val="5C6773"/>
                </a:solidFill>
                <a:latin typeface="Aptos"/>
                <a:ea typeface="Aptos"/>
                <a:cs typeface="Aptos"/>
              </a:rPr>
              <a:t>Composite constant-temperature plus Fermi-gas description</a:t>
            </a:r>
          </a:p>
        </p:txBody>
      </p:sp>
      <p:sp>
        <p:nvSpPr>
          <p:cNvPr id="13" name="Rectangle 12">
            <a:extLst>
              <a:ext uri="{FF2B5EF4-FFF2-40B4-BE49-F238E27FC236}">
                <a16:creationId xmlns:a16="http://schemas.microsoft.com/office/drawing/2014/main" id="{D1A1908D-F947-4197-83A7-972319ABC115}"/>
              </a:ext>
            </a:extLst>
          </p:cNvPr>
          <p:cNvSpPr>
            <a:spLocks noGrp="1"/>
          </p:cNvSpPr>
          <p:nvPr/>
        </p:nvSpPr>
        <p:spPr>
          <a:xfrm>
            <a:off x="1175188" y="3009900"/>
            <a:ext cx="1482622"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ctr">
              <a:defRPr sz="2100" b="1">
                <a:solidFill>
                  <a:srgbClr val="C48A2A"/>
                </a:solidFill>
                <a:latin typeface="Georgia"/>
                <a:ea typeface="Georgia"/>
                <a:cs typeface="Georgia"/>
              </a:defRPr>
            </a:pPr>
            <a:r>
              <a:rPr lang="en-US" sz="2100" b="1" dirty="0" err="1">
                <a:solidFill>
                  <a:srgbClr val="C48A2A"/>
                </a:solidFill>
                <a:latin typeface="Georgia"/>
                <a:ea typeface="Georgia"/>
                <a:cs typeface="Georgia"/>
              </a:rPr>
              <a:t>ldmodel</a:t>
            </a:r>
            <a:r>
              <a:rPr lang="en-US" sz="2100" b="1" dirty="0">
                <a:solidFill>
                  <a:srgbClr val="C48A2A"/>
                </a:solidFill>
                <a:latin typeface="Georgia"/>
                <a:ea typeface="Georgia"/>
                <a:cs typeface="Georgia"/>
              </a:rPr>
              <a:t> </a:t>
            </a:r>
            <a:r>
              <a:rPr sz="2100" b="1" dirty="0">
                <a:solidFill>
                  <a:srgbClr val="C48A2A"/>
                </a:solidFill>
                <a:latin typeface="Georgia"/>
                <a:ea typeface="Georgia"/>
                <a:cs typeface="Georgia"/>
              </a:rPr>
              <a:t>2</a:t>
            </a:r>
          </a:p>
        </p:txBody>
      </p:sp>
      <p:sp>
        <p:nvSpPr>
          <p:cNvPr id="14" name="Rectangle 13">
            <a:extLst>
              <a:ext uri="{FF2B5EF4-FFF2-40B4-BE49-F238E27FC236}">
                <a16:creationId xmlns:a16="http://schemas.microsoft.com/office/drawing/2014/main" id="{D4180A54-483C-45BF-8279-897DAC673116}"/>
              </a:ext>
            </a:extLst>
          </p:cNvPr>
          <p:cNvSpPr>
            <a:spLocks noGrp="1"/>
          </p:cNvSpPr>
          <p:nvPr/>
        </p:nvSpPr>
        <p:spPr>
          <a:xfrm>
            <a:off x="2810211" y="3086100"/>
            <a:ext cx="9525" cy="552450"/>
          </a:xfrm>
          <a:prstGeom prst="rect">
            <a:avLst/>
          </a:prstGeom>
          <a:solidFill>
            <a:srgbClr val="D5C8B0"/>
          </a:solidFill>
          <a:ln w="0">
            <a:solidFill>
              <a:srgbClr val="D5C8B0"/>
            </a:solidFill>
            <a:prstDash val="solid"/>
          </a:ln>
        </p:spPr>
        <p:txBody>
          <a:bodyPr/>
          <a:lstStyle/>
          <a:p>
            <a:endParaRPr lang="en-US"/>
          </a:p>
        </p:txBody>
      </p:sp>
      <p:sp>
        <p:nvSpPr>
          <p:cNvPr id="15" name="Rectangle 14">
            <a:extLst>
              <a:ext uri="{FF2B5EF4-FFF2-40B4-BE49-F238E27FC236}">
                <a16:creationId xmlns:a16="http://schemas.microsoft.com/office/drawing/2014/main" id="{4E54FC1D-9AA2-4DD2-AC8C-134924B93AD3}"/>
              </a:ext>
            </a:extLst>
          </p:cNvPr>
          <p:cNvSpPr>
            <a:spLocks noGrp="1"/>
          </p:cNvSpPr>
          <p:nvPr/>
        </p:nvSpPr>
        <p:spPr>
          <a:xfrm>
            <a:off x="3019760" y="2990850"/>
            <a:ext cx="29337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575" b="1">
                <a:solidFill>
                  <a:srgbClr val="142235"/>
                </a:solidFill>
                <a:latin typeface="Georgia"/>
                <a:ea typeface="Georgia"/>
                <a:cs typeface="Georgia"/>
              </a:defRPr>
            </a:pPr>
            <a:r>
              <a:rPr sz="1575" b="1">
                <a:solidFill>
                  <a:srgbClr val="142235"/>
                </a:solidFill>
                <a:latin typeface="Georgia"/>
                <a:ea typeface="Georgia"/>
                <a:cs typeface="Georgia"/>
              </a:rPr>
              <a:t>Fermi-gas model</a:t>
            </a:r>
          </a:p>
        </p:txBody>
      </p:sp>
      <p:sp>
        <p:nvSpPr>
          <p:cNvPr id="16" name="Rectangle 15">
            <a:extLst>
              <a:ext uri="{FF2B5EF4-FFF2-40B4-BE49-F238E27FC236}">
                <a16:creationId xmlns:a16="http://schemas.microsoft.com/office/drawing/2014/main" id="{0E95AC77-0EAD-4A48-A619-D0C93942AC21}"/>
              </a:ext>
            </a:extLst>
          </p:cNvPr>
          <p:cNvSpPr>
            <a:spLocks noGrp="1"/>
          </p:cNvSpPr>
          <p:nvPr/>
        </p:nvSpPr>
        <p:spPr>
          <a:xfrm>
            <a:off x="3019760" y="3333750"/>
            <a:ext cx="4191000" cy="3810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125" b="0">
                <a:solidFill>
                  <a:srgbClr val="5C6773"/>
                </a:solidFill>
                <a:latin typeface="Aptos"/>
                <a:ea typeface="Aptos"/>
                <a:cs typeface="Aptos"/>
              </a:defRPr>
            </a:pPr>
            <a:r>
              <a:rPr lang="en-US" sz="1125" dirty="0">
                <a:solidFill>
                  <a:srgbClr val="5C6773"/>
                </a:solidFill>
                <a:latin typeface="Aptos"/>
                <a:ea typeface="Aptos"/>
                <a:cs typeface="Aptos"/>
              </a:rPr>
              <a:t>Fermi-gas model with an energy dependent parameter</a:t>
            </a:r>
            <a:endParaRPr sz="1125" dirty="0">
              <a:solidFill>
                <a:srgbClr val="5C6773"/>
              </a:solidFill>
              <a:latin typeface="Aptos"/>
              <a:ea typeface="Aptos"/>
              <a:cs typeface="Aptos"/>
            </a:endParaRPr>
          </a:p>
        </p:txBody>
      </p:sp>
      <p:sp>
        <p:nvSpPr>
          <p:cNvPr id="17" name="Rectangle 16">
            <a:extLst>
              <a:ext uri="{FF2B5EF4-FFF2-40B4-BE49-F238E27FC236}">
                <a16:creationId xmlns:a16="http://schemas.microsoft.com/office/drawing/2014/main" id="{77D3C863-2933-4DA8-80DE-AF98CD51E9AA}"/>
              </a:ext>
            </a:extLst>
          </p:cNvPr>
          <p:cNvSpPr>
            <a:spLocks noGrp="1"/>
          </p:cNvSpPr>
          <p:nvPr/>
        </p:nvSpPr>
        <p:spPr>
          <a:xfrm>
            <a:off x="1175188" y="3848100"/>
            <a:ext cx="1482622"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ctr">
              <a:defRPr sz="2100" b="1">
                <a:solidFill>
                  <a:srgbClr val="C48A2A"/>
                </a:solidFill>
                <a:latin typeface="Georgia"/>
                <a:ea typeface="Georgia"/>
                <a:cs typeface="Georgia"/>
              </a:defRPr>
            </a:pPr>
            <a:r>
              <a:rPr lang="en-US" sz="2100" b="1" dirty="0">
                <a:solidFill>
                  <a:srgbClr val="C48A2A"/>
                </a:solidFill>
                <a:latin typeface="Georgia"/>
                <a:ea typeface="Georgia"/>
                <a:cs typeface="Georgia"/>
              </a:rPr>
              <a:t> </a:t>
            </a:r>
            <a:r>
              <a:rPr lang="en-US" sz="2100" b="1" dirty="0" err="1">
                <a:solidFill>
                  <a:srgbClr val="C48A2A"/>
                </a:solidFill>
                <a:latin typeface="Georgia"/>
                <a:ea typeface="Georgia"/>
                <a:cs typeface="Georgia"/>
              </a:rPr>
              <a:t>ldmodel</a:t>
            </a:r>
            <a:r>
              <a:rPr lang="en-US" sz="2100" b="1" dirty="0">
                <a:solidFill>
                  <a:srgbClr val="C48A2A"/>
                </a:solidFill>
                <a:latin typeface="Georgia"/>
                <a:ea typeface="Georgia"/>
                <a:cs typeface="Georgia"/>
              </a:rPr>
              <a:t> </a:t>
            </a:r>
            <a:r>
              <a:rPr sz="2100" b="1" dirty="0">
                <a:solidFill>
                  <a:srgbClr val="C48A2A"/>
                </a:solidFill>
                <a:latin typeface="Georgia"/>
                <a:ea typeface="Georgia"/>
                <a:cs typeface="Georgia"/>
              </a:rPr>
              <a:t>5</a:t>
            </a:r>
          </a:p>
        </p:txBody>
      </p:sp>
      <p:sp>
        <p:nvSpPr>
          <p:cNvPr id="18" name="Rectangle 17">
            <a:extLst>
              <a:ext uri="{FF2B5EF4-FFF2-40B4-BE49-F238E27FC236}">
                <a16:creationId xmlns:a16="http://schemas.microsoft.com/office/drawing/2014/main" id="{DB06C943-0306-4827-9F3C-FD20642FD06C}"/>
              </a:ext>
            </a:extLst>
          </p:cNvPr>
          <p:cNvSpPr>
            <a:spLocks noGrp="1"/>
          </p:cNvSpPr>
          <p:nvPr/>
        </p:nvSpPr>
        <p:spPr>
          <a:xfrm>
            <a:off x="2810211" y="3924300"/>
            <a:ext cx="9525" cy="552450"/>
          </a:xfrm>
          <a:prstGeom prst="rect">
            <a:avLst/>
          </a:prstGeom>
          <a:solidFill>
            <a:srgbClr val="D5C8B0"/>
          </a:solidFill>
          <a:ln w="0">
            <a:solidFill>
              <a:srgbClr val="D5C8B0"/>
            </a:solidFill>
            <a:prstDash val="solid"/>
          </a:ln>
        </p:spPr>
        <p:txBody>
          <a:bodyPr/>
          <a:lstStyle/>
          <a:p>
            <a:endParaRPr lang="en-US"/>
          </a:p>
        </p:txBody>
      </p:sp>
      <p:sp>
        <p:nvSpPr>
          <p:cNvPr id="19" name="Rectangle 18">
            <a:extLst>
              <a:ext uri="{FF2B5EF4-FFF2-40B4-BE49-F238E27FC236}">
                <a16:creationId xmlns:a16="http://schemas.microsoft.com/office/drawing/2014/main" id="{62F7C81D-02A1-488A-8E8F-16DD0FE0B3BD}"/>
              </a:ext>
            </a:extLst>
          </p:cNvPr>
          <p:cNvSpPr>
            <a:spLocks noGrp="1"/>
          </p:cNvSpPr>
          <p:nvPr/>
        </p:nvSpPr>
        <p:spPr>
          <a:xfrm>
            <a:off x="3019760" y="3829050"/>
            <a:ext cx="29337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575" b="1">
                <a:solidFill>
                  <a:srgbClr val="142235"/>
                </a:solidFill>
                <a:latin typeface="Georgia"/>
                <a:ea typeface="Georgia"/>
                <a:cs typeface="Georgia"/>
              </a:defRPr>
            </a:pPr>
            <a:r>
              <a:rPr sz="1575" b="1">
                <a:solidFill>
                  <a:srgbClr val="142235"/>
                </a:solidFill>
                <a:latin typeface="Georgia"/>
                <a:ea typeface="Georgia"/>
                <a:cs typeface="Georgia"/>
              </a:rPr>
              <a:t>HFB combinatorial</a:t>
            </a:r>
          </a:p>
        </p:txBody>
      </p:sp>
      <p:sp>
        <p:nvSpPr>
          <p:cNvPr id="20" name="Rectangle 19">
            <a:extLst>
              <a:ext uri="{FF2B5EF4-FFF2-40B4-BE49-F238E27FC236}">
                <a16:creationId xmlns:a16="http://schemas.microsoft.com/office/drawing/2014/main" id="{59EE5CBD-A6A8-4CF8-8AEB-2FC03A62928A}"/>
              </a:ext>
            </a:extLst>
          </p:cNvPr>
          <p:cNvSpPr>
            <a:spLocks noGrp="1"/>
          </p:cNvSpPr>
          <p:nvPr/>
        </p:nvSpPr>
        <p:spPr>
          <a:xfrm>
            <a:off x="3019759" y="4171950"/>
            <a:ext cx="4377893" cy="3810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125" b="0">
                <a:solidFill>
                  <a:srgbClr val="5C6773"/>
                </a:solidFill>
                <a:latin typeface="Aptos"/>
                <a:ea typeface="Aptos"/>
                <a:cs typeface="Aptos"/>
              </a:defRPr>
            </a:pPr>
            <a:r>
              <a:rPr sz="1125">
                <a:solidFill>
                  <a:srgbClr val="5C6773"/>
                </a:solidFill>
                <a:latin typeface="Aptos"/>
                <a:ea typeface="Aptos"/>
                <a:cs typeface="Aptos"/>
              </a:rPr>
              <a:t>Microscopic </a:t>
            </a:r>
            <a:r>
              <a:rPr lang="en-US" sz="1125" err="1">
                <a:solidFill>
                  <a:srgbClr val="5C6773"/>
                </a:solidFill>
                <a:latin typeface="Aptos"/>
                <a:ea typeface="Aptos"/>
                <a:cs typeface="Aptos"/>
              </a:rPr>
              <a:t>Skyrme</a:t>
            </a:r>
            <a:r>
              <a:rPr sz="1125">
                <a:solidFill>
                  <a:srgbClr val="5C6773"/>
                </a:solidFill>
                <a:latin typeface="Aptos"/>
                <a:ea typeface="Aptos"/>
                <a:cs typeface="Aptos"/>
              </a:rPr>
              <a:t>-Hartree-Fock-Bogolyubov tables from </a:t>
            </a:r>
            <a:r>
              <a:rPr lang="en-US" sz="1125">
                <a:solidFill>
                  <a:srgbClr val="5C6773"/>
                </a:solidFill>
                <a:latin typeface="Aptos"/>
                <a:ea typeface="Aptos"/>
                <a:cs typeface="Aptos"/>
              </a:rPr>
              <a:t>S. </a:t>
            </a:r>
            <a:r>
              <a:rPr sz="1125">
                <a:solidFill>
                  <a:srgbClr val="5C6773"/>
                </a:solidFill>
                <a:latin typeface="Aptos"/>
                <a:ea typeface="Aptos"/>
                <a:cs typeface="Aptos"/>
              </a:rPr>
              <a:t>Goriely et al., Phys. Rev. C 78 (2008).</a:t>
            </a:r>
          </a:p>
        </p:txBody>
      </p:sp>
      <p:sp>
        <p:nvSpPr>
          <p:cNvPr id="21" name="Rectangle 20">
            <a:extLst>
              <a:ext uri="{FF2B5EF4-FFF2-40B4-BE49-F238E27FC236}">
                <a16:creationId xmlns:a16="http://schemas.microsoft.com/office/drawing/2014/main" id="{296C30E2-4C66-48F8-9681-23B5856B5800}"/>
              </a:ext>
            </a:extLst>
          </p:cNvPr>
          <p:cNvSpPr>
            <a:spLocks noGrp="1"/>
          </p:cNvSpPr>
          <p:nvPr/>
        </p:nvSpPr>
        <p:spPr>
          <a:xfrm>
            <a:off x="1175188" y="4686300"/>
            <a:ext cx="1482622"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ctr">
              <a:defRPr sz="2100" b="1">
                <a:solidFill>
                  <a:srgbClr val="C48A2A"/>
                </a:solidFill>
                <a:latin typeface="Georgia"/>
                <a:ea typeface="Georgia"/>
                <a:cs typeface="Georgia"/>
              </a:defRPr>
            </a:pPr>
            <a:r>
              <a:rPr lang="en-US" sz="2100" b="1" dirty="0" err="1">
                <a:solidFill>
                  <a:srgbClr val="C48A2A"/>
                </a:solidFill>
                <a:latin typeface="Georgia"/>
                <a:ea typeface="Georgia"/>
                <a:cs typeface="Georgia"/>
              </a:rPr>
              <a:t>ldmodel</a:t>
            </a:r>
            <a:r>
              <a:rPr lang="en-US" sz="2100" b="1" dirty="0">
                <a:solidFill>
                  <a:srgbClr val="C48A2A"/>
                </a:solidFill>
                <a:latin typeface="Georgia"/>
                <a:ea typeface="Georgia"/>
                <a:cs typeface="Georgia"/>
              </a:rPr>
              <a:t> </a:t>
            </a:r>
            <a:r>
              <a:rPr sz="2100" b="1" dirty="0">
                <a:solidFill>
                  <a:srgbClr val="C48A2A"/>
                </a:solidFill>
                <a:latin typeface="Georgia"/>
                <a:ea typeface="Georgia"/>
                <a:cs typeface="Georgia"/>
              </a:rPr>
              <a:t>7</a:t>
            </a:r>
          </a:p>
        </p:txBody>
      </p:sp>
      <p:sp>
        <p:nvSpPr>
          <p:cNvPr id="22" name="Rectangle 21">
            <a:extLst>
              <a:ext uri="{FF2B5EF4-FFF2-40B4-BE49-F238E27FC236}">
                <a16:creationId xmlns:a16="http://schemas.microsoft.com/office/drawing/2014/main" id="{ECDE2F5C-9464-44C5-B4DC-6E568589C238}"/>
              </a:ext>
            </a:extLst>
          </p:cNvPr>
          <p:cNvSpPr>
            <a:spLocks noGrp="1"/>
          </p:cNvSpPr>
          <p:nvPr/>
        </p:nvSpPr>
        <p:spPr>
          <a:xfrm>
            <a:off x="2810211" y="4762500"/>
            <a:ext cx="9525" cy="552450"/>
          </a:xfrm>
          <a:prstGeom prst="rect">
            <a:avLst/>
          </a:prstGeom>
          <a:solidFill>
            <a:srgbClr val="D5C8B0"/>
          </a:solidFill>
          <a:ln w="0">
            <a:solidFill>
              <a:srgbClr val="D5C8B0"/>
            </a:solidFill>
            <a:prstDash val="solid"/>
          </a:ln>
        </p:spPr>
        <p:txBody>
          <a:bodyPr/>
          <a:lstStyle/>
          <a:p>
            <a:endParaRPr lang="en-US"/>
          </a:p>
        </p:txBody>
      </p:sp>
      <p:sp>
        <p:nvSpPr>
          <p:cNvPr id="23" name="Rectangle 22">
            <a:extLst>
              <a:ext uri="{FF2B5EF4-FFF2-40B4-BE49-F238E27FC236}">
                <a16:creationId xmlns:a16="http://schemas.microsoft.com/office/drawing/2014/main" id="{1AC2E0E5-9719-486A-8E52-53A2C7362778}"/>
              </a:ext>
            </a:extLst>
          </p:cNvPr>
          <p:cNvSpPr>
            <a:spLocks noGrp="1"/>
          </p:cNvSpPr>
          <p:nvPr/>
        </p:nvSpPr>
        <p:spPr>
          <a:xfrm>
            <a:off x="2985267" y="4631231"/>
            <a:ext cx="2968193"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575" b="1">
                <a:solidFill>
                  <a:srgbClr val="142235"/>
                </a:solidFill>
                <a:latin typeface="Georgia"/>
                <a:ea typeface="Georgia"/>
                <a:cs typeface="Georgia"/>
              </a:defRPr>
            </a:pPr>
            <a:r>
              <a:rPr sz="1575" b="1">
                <a:solidFill>
                  <a:srgbClr val="142235"/>
                </a:solidFill>
                <a:latin typeface="Georgia"/>
                <a:ea typeface="Georgia"/>
                <a:cs typeface="Georgia"/>
              </a:rPr>
              <a:t>BSKG3 triaxial HFB</a:t>
            </a:r>
          </a:p>
        </p:txBody>
      </p:sp>
      <p:sp>
        <p:nvSpPr>
          <p:cNvPr id="24" name="Rectangle 23">
            <a:extLst>
              <a:ext uri="{FF2B5EF4-FFF2-40B4-BE49-F238E27FC236}">
                <a16:creationId xmlns:a16="http://schemas.microsoft.com/office/drawing/2014/main" id="{6238B279-D9BA-42E9-A347-8D831D2CDDE0}"/>
              </a:ext>
            </a:extLst>
          </p:cNvPr>
          <p:cNvSpPr>
            <a:spLocks noGrp="1"/>
          </p:cNvSpPr>
          <p:nvPr/>
        </p:nvSpPr>
        <p:spPr>
          <a:xfrm>
            <a:off x="3019760" y="5010150"/>
            <a:ext cx="3743325" cy="3810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125" b="0">
                <a:solidFill>
                  <a:srgbClr val="5C6773"/>
                </a:solidFill>
                <a:latin typeface="Aptos"/>
                <a:ea typeface="Aptos"/>
                <a:cs typeface="Aptos"/>
              </a:defRPr>
            </a:pPr>
            <a:r>
              <a:rPr sz="1125">
                <a:solidFill>
                  <a:srgbClr val="5C6773"/>
                </a:solidFill>
                <a:latin typeface="Aptos"/>
                <a:ea typeface="Aptos"/>
                <a:cs typeface="Aptos"/>
              </a:rPr>
              <a:t>Updated triaxial combinatorial tables from </a:t>
            </a:r>
            <a:r>
              <a:rPr lang="en-US" sz="1125">
                <a:solidFill>
                  <a:srgbClr val="5C6773"/>
                </a:solidFill>
                <a:latin typeface="Aptos"/>
                <a:ea typeface="Aptos"/>
                <a:cs typeface="Aptos"/>
              </a:rPr>
              <a:t>S. </a:t>
            </a:r>
            <a:r>
              <a:rPr sz="1125">
                <a:solidFill>
                  <a:srgbClr val="5C6773"/>
                </a:solidFill>
                <a:latin typeface="Aptos"/>
                <a:ea typeface="Aptos"/>
                <a:cs typeface="Aptos"/>
              </a:rPr>
              <a:t>Goriely et al., Phys. Rev. C 113, 014320 (2026).</a:t>
            </a:r>
          </a:p>
        </p:txBody>
      </p:sp>
      <p:sp>
        <p:nvSpPr>
          <p:cNvPr id="34" name="AutoShape 2" descr="Generated image 1">
            <a:extLst>
              <a:ext uri="{FF2B5EF4-FFF2-40B4-BE49-F238E27FC236}">
                <a16:creationId xmlns:a16="http://schemas.microsoft.com/office/drawing/2014/main" id="{ECC71179-F808-062C-F8D8-3B9E4B156B79}"/>
              </a:ext>
            </a:extLst>
          </p:cNvPr>
          <p:cNvSpPr>
            <a:spLocks noChangeAspect="1" noChangeArrowheads="1"/>
          </p:cNvSpPr>
          <p:nvPr/>
        </p:nvSpPr>
        <p:spPr bwMode="auto">
          <a:xfrm>
            <a:off x="726791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Right Brace 24">
            <a:extLst>
              <a:ext uri="{FF2B5EF4-FFF2-40B4-BE49-F238E27FC236}">
                <a16:creationId xmlns:a16="http://schemas.microsoft.com/office/drawing/2014/main" id="{16D63790-035D-4E40-59ED-8A329D3F53CE}"/>
              </a:ext>
            </a:extLst>
          </p:cNvPr>
          <p:cNvSpPr/>
          <p:nvPr/>
        </p:nvSpPr>
        <p:spPr>
          <a:xfrm>
            <a:off x="7548073" y="2115786"/>
            <a:ext cx="304800" cy="15003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a:extLst>
              <a:ext uri="{FF2B5EF4-FFF2-40B4-BE49-F238E27FC236}">
                <a16:creationId xmlns:a16="http://schemas.microsoft.com/office/drawing/2014/main" id="{CBA3CBAD-7318-35D2-9660-F8372AD0E7CD}"/>
              </a:ext>
            </a:extLst>
          </p:cNvPr>
          <p:cNvSpPr txBox="1"/>
          <p:nvPr/>
        </p:nvSpPr>
        <p:spPr>
          <a:xfrm>
            <a:off x="8113986" y="2495551"/>
            <a:ext cx="2047612" cy="646331"/>
          </a:xfrm>
          <a:prstGeom prst="rect">
            <a:avLst/>
          </a:prstGeom>
          <a:noFill/>
        </p:spPr>
        <p:txBody>
          <a:bodyPr wrap="none" rtlCol="0">
            <a:spAutoFit/>
          </a:bodyPr>
          <a:lstStyle/>
          <a:p>
            <a:r>
              <a:rPr lang="en-US" dirty="0"/>
              <a:t>Phenomenological</a:t>
            </a:r>
          </a:p>
          <a:p>
            <a:r>
              <a:rPr lang="en-US" dirty="0"/>
              <a:t>models</a:t>
            </a:r>
          </a:p>
        </p:txBody>
      </p:sp>
      <p:sp>
        <p:nvSpPr>
          <p:cNvPr id="37" name="Right Brace 36">
            <a:extLst>
              <a:ext uri="{FF2B5EF4-FFF2-40B4-BE49-F238E27FC236}">
                <a16:creationId xmlns:a16="http://schemas.microsoft.com/office/drawing/2014/main" id="{38FE20F2-F8E7-A68A-7EDD-BFBDCC36080B}"/>
              </a:ext>
            </a:extLst>
          </p:cNvPr>
          <p:cNvSpPr/>
          <p:nvPr/>
        </p:nvSpPr>
        <p:spPr>
          <a:xfrm>
            <a:off x="7572710" y="3924300"/>
            <a:ext cx="304800" cy="15003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a:extLst>
              <a:ext uri="{FF2B5EF4-FFF2-40B4-BE49-F238E27FC236}">
                <a16:creationId xmlns:a16="http://schemas.microsoft.com/office/drawing/2014/main" id="{69C81CF5-E986-4AB6-3F79-BAF09EE62AEE}"/>
              </a:ext>
            </a:extLst>
          </p:cNvPr>
          <p:cNvSpPr txBox="1"/>
          <p:nvPr/>
        </p:nvSpPr>
        <p:spPr>
          <a:xfrm>
            <a:off x="8043041" y="4362450"/>
            <a:ext cx="2385910" cy="369332"/>
          </a:xfrm>
          <a:prstGeom prst="rect">
            <a:avLst/>
          </a:prstGeom>
          <a:noFill/>
        </p:spPr>
        <p:txBody>
          <a:bodyPr wrap="none" rtlCol="0">
            <a:spAutoFit/>
          </a:bodyPr>
          <a:lstStyle/>
          <a:p>
            <a:r>
              <a:rPr lang="en-US"/>
              <a:t>Microscopical models</a:t>
            </a:r>
          </a:p>
        </p:txBody>
      </p:sp>
      <p:sp>
        <p:nvSpPr>
          <p:cNvPr id="6" name="TextBox 5">
            <a:extLst>
              <a:ext uri="{FF2B5EF4-FFF2-40B4-BE49-F238E27FC236}">
                <a16:creationId xmlns:a16="http://schemas.microsoft.com/office/drawing/2014/main" id="{DE3599D4-E912-35F9-C73D-FEB550AE7A86}"/>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sp>
        <p:nvSpPr>
          <p:cNvPr id="7" name="TextBox 6">
            <a:extLst>
              <a:ext uri="{FF2B5EF4-FFF2-40B4-BE49-F238E27FC236}">
                <a16:creationId xmlns:a16="http://schemas.microsoft.com/office/drawing/2014/main" id="{568A5684-C70D-67FA-9B4D-DB5ED16DB644}"/>
              </a:ext>
            </a:extLst>
          </p:cNvPr>
          <p:cNvSpPr txBox="1"/>
          <p:nvPr/>
        </p:nvSpPr>
        <p:spPr>
          <a:xfrm>
            <a:off x="995977" y="1665327"/>
            <a:ext cx="1661609" cy="369332"/>
          </a:xfrm>
          <a:prstGeom prst="rect">
            <a:avLst/>
          </a:prstGeom>
          <a:noFill/>
        </p:spPr>
        <p:txBody>
          <a:bodyPr wrap="none" rtlCol="0">
            <a:spAutoFit/>
          </a:bodyPr>
          <a:lstStyle/>
          <a:p>
            <a:r>
              <a:rPr lang="en-US" dirty="0" err="1"/>
              <a:t>Talys</a:t>
            </a:r>
            <a:r>
              <a:rPr lang="en-US" dirty="0"/>
              <a:t> keywords</a:t>
            </a:r>
          </a:p>
        </p:txBody>
      </p:sp>
    </p:spTree>
    <p:extLst>
      <p:ext uri="{BB962C8B-B14F-4D97-AF65-F5344CB8AC3E}">
        <p14:creationId xmlns:p14="http://schemas.microsoft.com/office/powerpoint/2010/main" val="13751333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424D2D7-3A2E-F7D7-5CFE-6848D497473C}"/>
              </a:ext>
            </a:extLst>
          </p:cNvPr>
          <p:cNvPicPr>
            <a:picLocks noChangeAspect="1"/>
          </p:cNvPicPr>
          <p:nvPr/>
        </p:nvPicPr>
        <p:blipFill>
          <a:blip r:embed="rId2"/>
          <a:stretch>
            <a:fillRect/>
          </a:stretch>
        </p:blipFill>
        <p:spPr>
          <a:xfrm>
            <a:off x="2905797" y="1686910"/>
            <a:ext cx="5452602" cy="3914930"/>
          </a:xfrm>
          <a:prstGeom prst="rect">
            <a:avLst/>
          </a:prstGeom>
        </p:spPr>
      </p:pic>
      <p:sp>
        <p:nvSpPr>
          <p:cNvPr id="2" name="TextBox 1">
            <a:extLst>
              <a:ext uri="{FF2B5EF4-FFF2-40B4-BE49-F238E27FC236}">
                <a16:creationId xmlns:a16="http://schemas.microsoft.com/office/drawing/2014/main" id="{57AACB59-E8B2-E1A4-CF53-E8C8CCD8248A}"/>
              </a:ext>
            </a:extLst>
          </p:cNvPr>
          <p:cNvSpPr txBox="1"/>
          <p:nvPr/>
        </p:nvSpPr>
        <p:spPr>
          <a:xfrm>
            <a:off x="8422019" y="1686910"/>
            <a:ext cx="3507694" cy="584775"/>
          </a:xfrm>
          <a:prstGeom prst="rect">
            <a:avLst/>
          </a:prstGeom>
          <a:noFill/>
        </p:spPr>
        <p:txBody>
          <a:bodyPr wrap="square" rtlCol="0">
            <a:spAutoFit/>
          </a:bodyPr>
          <a:lstStyle/>
          <a:p>
            <a:r>
              <a:rPr lang="en-US" sz="1600" i="1"/>
              <a:t>A.V. Voinov et al, EPJ Web of Conferences 21, 05001(2012)</a:t>
            </a:r>
          </a:p>
        </p:txBody>
      </p:sp>
      <p:sp>
        <p:nvSpPr>
          <p:cNvPr id="6" name="TextBox 5">
            <a:extLst>
              <a:ext uri="{FF2B5EF4-FFF2-40B4-BE49-F238E27FC236}">
                <a16:creationId xmlns:a16="http://schemas.microsoft.com/office/drawing/2014/main" id="{65C45378-5D28-1E7F-606C-0BE8FA72D82D}"/>
              </a:ext>
            </a:extLst>
          </p:cNvPr>
          <p:cNvSpPr txBox="1"/>
          <p:nvPr/>
        </p:nvSpPr>
        <p:spPr>
          <a:xfrm rot="19489924">
            <a:off x="5095749" y="2302802"/>
            <a:ext cx="1790234" cy="276999"/>
          </a:xfrm>
          <a:prstGeom prst="rect">
            <a:avLst/>
          </a:prstGeom>
          <a:noFill/>
        </p:spPr>
        <p:txBody>
          <a:bodyPr wrap="none" rtlCol="0">
            <a:spAutoFit/>
          </a:bodyPr>
          <a:lstStyle/>
          <a:p>
            <a:r>
              <a:rPr lang="en-US" sz="1200">
                <a:solidFill>
                  <a:srgbClr val="00FF00"/>
                </a:solidFill>
              </a:rPr>
              <a:t>From neutron resonances</a:t>
            </a:r>
          </a:p>
        </p:txBody>
      </p:sp>
      <p:sp>
        <p:nvSpPr>
          <p:cNvPr id="7" name="TextBox 6">
            <a:extLst>
              <a:ext uri="{FF2B5EF4-FFF2-40B4-BE49-F238E27FC236}">
                <a16:creationId xmlns:a16="http://schemas.microsoft.com/office/drawing/2014/main" id="{EB185835-3592-45FB-966B-343BC8B6DE05}"/>
              </a:ext>
            </a:extLst>
          </p:cNvPr>
          <p:cNvSpPr txBox="1"/>
          <p:nvPr/>
        </p:nvSpPr>
        <p:spPr>
          <a:xfrm>
            <a:off x="6199873" y="4232384"/>
            <a:ext cx="1788888" cy="276999"/>
          </a:xfrm>
          <a:prstGeom prst="rect">
            <a:avLst/>
          </a:prstGeom>
          <a:noFill/>
        </p:spPr>
        <p:txBody>
          <a:bodyPr wrap="none" rtlCol="0">
            <a:spAutoFit/>
          </a:bodyPr>
          <a:lstStyle/>
          <a:p>
            <a:r>
              <a:rPr lang="en-US" sz="1200">
                <a:solidFill>
                  <a:srgbClr val="FF0000"/>
                </a:solidFill>
              </a:rPr>
              <a:t>From evaporation spectra</a:t>
            </a:r>
          </a:p>
        </p:txBody>
      </p:sp>
      <p:sp>
        <p:nvSpPr>
          <p:cNvPr id="3" name="TextBox 2">
            <a:extLst>
              <a:ext uri="{FF2B5EF4-FFF2-40B4-BE49-F238E27FC236}">
                <a16:creationId xmlns:a16="http://schemas.microsoft.com/office/drawing/2014/main" id="{71621FA6-BA40-6F47-3C4B-0C164466B9AB}"/>
              </a:ext>
            </a:extLst>
          </p:cNvPr>
          <p:cNvSpPr txBox="1"/>
          <p:nvPr/>
        </p:nvSpPr>
        <p:spPr>
          <a:xfrm>
            <a:off x="2110452" y="677083"/>
            <a:ext cx="8178842" cy="646331"/>
          </a:xfrm>
          <a:prstGeom prst="rect">
            <a:avLst/>
          </a:prstGeom>
          <a:noFill/>
        </p:spPr>
        <p:txBody>
          <a:bodyPr wrap="none" rtlCol="0">
            <a:spAutoFit/>
          </a:bodyPr>
          <a:lstStyle/>
          <a:p>
            <a:pPr algn="ctr"/>
            <a:r>
              <a:rPr lang="en-US" b="1">
                <a:latin typeface="Georgia" panose="02040502050405020303" pitchFamily="18" charset="0"/>
              </a:rPr>
              <a:t>Dependence of the Fermi-gas parameter “a” on the mass number of</a:t>
            </a:r>
          </a:p>
          <a:p>
            <a:pPr algn="ctr"/>
            <a:r>
              <a:rPr lang="en-US" b="1">
                <a:latin typeface="Georgia" panose="02040502050405020303" pitchFamily="18" charset="0"/>
              </a:rPr>
              <a:t>Ni isotopes</a:t>
            </a:r>
          </a:p>
        </p:txBody>
      </p:sp>
      <p:sp>
        <p:nvSpPr>
          <p:cNvPr id="8" name="accent-bar">
            <a:extLst>
              <a:ext uri="{FF2B5EF4-FFF2-40B4-BE49-F238E27FC236}">
                <a16:creationId xmlns:a16="http://schemas.microsoft.com/office/drawing/2014/main" id="{F51553A9-7EFA-8272-F3C0-BB042C2A61C7}"/>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9" name="top-rule">
            <a:extLst>
              <a:ext uri="{FF2B5EF4-FFF2-40B4-BE49-F238E27FC236}">
                <a16:creationId xmlns:a16="http://schemas.microsoft.com/office/drawing/2014/main" id="{16E0B863-46EF-A514-7533-9E124C076B3C}"/>
              </a:ext>
            </a:extLst>
          </p:cNvPr>
          <p:cNvSpPr>
            <a:spLocks noGrp="1"/>
          </p:cNvSpPr>
          <p:nvPr/>
        </p:nvSpPr>
        <p:spPr>
          <a:xfrm>
            <a:off x="1998362" y="332717"/>
            <a:ext cx="8403022" cy="86383"/>
          </a:xfrm>
          <a:prstGeom prst="rect">
            <a:avLst/>
          </a:prstGeom>
          <a:solidFill>
            <a:srgbClr val="D5C8B0"/>
          </a:solidFill>
          <a:ln w="0">
            <a:solidFill>
              <a:srgbClr val="D5C8B0"/>
            </a:solidFill>
            <a:prstDash val="solid"/>
          </a:ln>
        </p:spPr>
        <p:txBody>
          <a:bodyPr/>
          <a:lstStyle/>
          <a:p>
            <a:endParaRPr lang="en-US"/>
          </a:p>
        </p:txBody>
      </p:sp>
      <p:sp>
        <p:nvSpPr>
          <p:cNvPr id="11" name="TextBox 10">
            <a:extLst>
              <a:ext uri="{FF2B5EF4-FFF2-40B4-BE49-F238E27FC236}">
                <a16:creationId xmlns:a16="http://schemas.microsoft.com/office/drawing/2014/main" id="{E89A662B-1137-4F79-C4A5-44BDD0F59D6C}"/>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spTree>
    <p:extLst>
      <p:ext uri="{BB962C8B-B14F-4D97-AF65-F5344CB8AC3E}">
        <p14:creationId xmlns:p14="http://schemas.microsoft.com/office/powerpoint/2010/main" val="1534843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C9D5601F-7C85-82A5-1F31-C1C8ABFC9318}"/>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392EC6A9-FF52-2A4D-D65E-4B16CD0EF628}"/>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C1C63D6E-2953-BBD1-C5D7-2ED6B144A971}"/>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8" name="page">
            <a:extLst>
              <a:ext uri="{FF2B5EF4-FFF2-40B4-BE49-F238E27FC236}">
                <a16:creationId xmlns:a16="http://schemas.microsoft.com/office/drawing/2014/main" id="{C6325E9D-3750-B293-6503-75BC826B2D41}"/>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5" name="TextBox 4">
            <a:extLst>
              <a:ext uri="{FF2B5EF4-FFF2-40B4-BE49-F238E27FC236}">
                <a16:creationId xmlns:a16="http://schemas.microsoft.com/office/drawing/2014/main" id="{65FC0366-C3FF-2AB4-3F2F-0C42938D3B85}"/>
              </a:ext>
            </a:extLst>
          </p:cNvPr>
          <p:cNvSpPr txBox="1"/>
          <p:nvPr/>
        </p:nvSpPr>
        <p:spPr>
          <a:xfrm>
            <a:off x="5932919" y="1326026"/>
            <a:ext cx="2119491" cy="461665"/>
          </a:xfrm>
          <a:prstGeom prst="rect">
            <a:avLst/>
          </a:prstGeom>
          <a:noFill/>
        </p:spPr>
        <p:txBody>
          <a:bodyPr wrap="none" rtlCol="0">
            <a:spAutoFit/>
          </a:bodyPr>
          <a:lstStyle/>
          <a:p>
            <a:r>
              <a:rPr lang="en-US" sz="2400" b="1">
                <a:latin typeface="Georgia" panose="02040502050405020303" pitchFamily="18" charset="0"/>
              </a:rPr>
              <a:t>Conclusions</a:t>
            </a:r>
          </a:p>
        </p:txBody>
      </p:sp>
      <p:sp>
        <p:nvSpPr>
          <p:cNvPr id="6" name="TextBox 5">
            <a:extLst>
              <a:ext uri="{FF2B5EF4-FFF2-40B4-BE49-F238E27FC236}">
                <a16:creationId xmlns:a16="http://schemas.microsoft.com/office/drawing/2014/main" id="{79C2B968-F5B2-8E89-5173-36DEE3685671}"/>
              </a:ext>
            </a:extLst>
          </p:cNvPr>
          <p:cNvSpPr txBox="1"/>
          <p:nvPr/>
        </p:nvSpPr>
        <p:spPr>
          <a:xfrm>
            <a:off x="3082035" y="4054646"/>
            <a:ext cx="7654159" cy="1477328"/>
          </a:xfrm>
          <a:prstGeom prst="rect">
            <a:avLst/>
          </a:prstGeom>
          <a:noFill/>
        </p:spPr>
        <p:txBody>
          <a:bodyPr wrap="square" rtlCol="0">
            <a:spAutoFit/>
          </a:bodyPr>
          <a:lstStyle/>
          <a:p>
            <a:pPr marL="285750" indent="-285750">
              <a:buFont typeface="Arial" panose="020B0604020202020204" pitchFamily="34" charset="0"/>
              <a:buChar char="•"/>
            </a:pPr>
            <a:r>
              <a:rPr lang="en-US" b="0" i="0" dirty="0">
                <a:solidFill>
                  <a:srgbClr val="000000"/>
                </a:solidFill>
                <a:effectLst/>
              </a:rPr>
              <a:t>Neutron resonance data are no longer sufficient to serve as the sole basis for model improvements because of their limitations. They need to be complemented by other types of data obtained using different experimental techniques.</a:t>
            </a:r>
          </a:p>
          <a:p>
            <a:pPr marL="285750" indent="-285750">
              <a:buFont typeface="Arial" panose="020B0604020202020204" pitchFamily="34" charset="0"/>
              <a:buChar char="•"/>
            </a:pPr>
            <a:endParaRPr lang="en-US" dirty="0"/>
          </a:p>
        </p:txBody>
      </p:sp>
      <p:sp>
        <p:nvSpPr>
          <p:cNvPr id="12" name="TextBox 11">
            <a:extLst>
              <a:ext uri="{FF2B5EF4-FFF2-40B4-BE49-F238E27FC236}">
                <a16:creationId xmlns:a16="http://schemas.microsoft.com/office/drawing/2014/main" id="{3B315487-EB7D-CA21-E7D1-02A7BBC8FDCA}"/>
              </a:ext>
            </a:extLst>
          </p:cNvPr>
          <p:cNvSpPr txBox="1"/>
          <p:nvPr/>
        </p:nvSpPr>
        <p:spPr>
          <a:xfrm>
            <a:off x="3154417" y="2013875"/>
            <a:ext cx="7891815" cy="923330"/>
          </a:xfrm>
          <a:prstGeom prst="rect">
            <a:avLst/>
          </a:prstGeom>
          <a:noFill/>
        </p:spPr>
        <p:txBody>
          <a:bodyPr wrap="square" rtlCol="0">
            <a:spAutoFit/>
          </a:bodyPr>
          <a:lstStyle/>
          <a:p>
            <a:pPr marL="285750" indent="-285750">
              <a:buFont typeface="Arial" panose="020B0604020202020204" pitchFamily="34" charset="0"/>
              <a:buChar char="•"/>
            </a:pPr>
            <a:r>
              <a:rPr lang="en-US" dirty="0"/>
              <a:t>Analysis of Nb data from the particle evaporation technique showed a good agreement between models and data for </a:t>
            </a:r>
            <a:r>
              <a:rPr lang="en-US" baseline="30000" dirty="0"/>
              <a:t>92,94</a:t>
            </a:r>
            <a:r>
              <a:rPr lang="en-US" dirty="0"/>
              <a:t>Nb, while models predict a steeper LD slope for </a:t>
            </a:r>
            <a:r>
              <a:rPr lang="en-US" baseline="30000" dirty="0"/>
              <a:t>96</a:t>
            </a:r>
            <a:r>
              <a:rPr lang="en-US" dirty="0"/>
              <a:t>Nb. </a:t>
            </a:r>
          </a:p>
        </p:txBody>
      </p:sp>
      <p:sp>
        <p:nvSpPr>
          <p:cNvPr id="15" name="TextBox 14">
            <a:extLst>
              <a:ext uri="{FF2B5EF4-FFF2-40B4-BE49-F238E27FC236}">
                <a16:creationId xmlns:a16="http://schemas.microsoft.com/office/drawing/2014/main" id="{C96BE21E-2135-9BB0-9BA6-D9C9623F62D1}"/>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sp>
        <p:nvSpPr>
          <p:cNvPr id="17" name="TextBox 16">
            <a:extLst>
              <a:ext uri="{FF2B5EF4-FFF2-40B4-BE49-F238E27FC236}">
                <a16:creationId xmlns:a16="http://schemas.microsoft.com/office/drawing/2014/main" id="{9CCF6AA8-D17D-F15A-24BF-C78E22125C05}"/>
              </a:ext>
            </a:extLst>
          </p:cNvPr>
          <p:cNvSpPr txBox="1"/>
          <p:nvPr/>
        </p:nvSpPr>
        <p:spPr>
          <a:xfrm>
            <a:off x="3082035" y="3105834"/>
            <a:ext cx="7417556" cy="646331"/>
          </a:xfrm>
          <a:prstGeom prst="rect">
            <a:avLst/>
          </a:prstGeom>
          <a:noFill/>
        </p:spPr>
        <p:txBody>
          <a:bodyPr wrap="square" rtlCol="0">
            <a:spAutoFit/>
          </a:bodyPr>
          <a:lstStyle/>
          <a:p>
            <a:pPr marL="285750" indent="-285750">
              <a:buFont typeface="Arial" panose="020B0604020202020204" pitchFamily="34" charset="0"/>
              <a:buChar char="•"/>
            </a:pPr>
            <a:r>
              <a:rPr lang="en-US" dirty="0"/>
              <a:t>Data do not support a strong level density dependence on shell corrections for the Fermi-gas phenomenological model for </a:t>
            </a:r>
            <a:r>
              <a:rPr lang="en-US" baseline="30000" dirty="0"/>
              <a:t>92,94,96</a:t>
            </a:r>
            <a:r>
              <a:rPr lang="en-US" dirty="0"/>
              <a:t>Nb</a:t>
            </a:r>
          </a:p>
        </p:txBody>
      </p:sp>
    </p:spTree>
    <p:extLst>
      <p:ext uri="{BB962C8B-B14F-4D97-AF65-F5344CB8AC3E}">
        <p14:creationId xmlns:p14="http://schemas.microsoft.com/office/powerpoint/2010/main" val="30432597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F3B9362E-DBC1-FAD9-12D1-B7397831DDA1}"/>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3608D488-09B5-80BE-7BEB-96BC1080D874}"/>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6EA043D7-F158-1E1F-7DF5-A194350C1B5F}"/>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4" name="kicker-label">
            <a:extLst>
              <a:ext uri="{FF2B5EF4-FFF2-40B4-BE49-F238E27FC236}">
                <a16:creationId xmlns:a16="http://schemas.microsoft.com/office/drawing/2014/main" id="{8574C62E-56A3-C85A-BDDF-AD0112A9DE47}"/>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Acknowledgments</a:t>
            </a:r>
            <a:endParaRPr sz="1200" b="1">
              <a:solidFill>
                <a:srgbClr val="6D7C63"/>
              </a:solidFill>
              <a:latin typeface="Aptos"/>
              <a:ea typeface="Aptos"/>
              <a:cs typeface="Aptos"/>
            </a:endParaRPr>
          </a:p>
        </p:txBody>
      </p:sp>
      <p:sp>
        <p:nvSpPr>
          <p:cNvPr id="8" name="page">
            <a:extLst>
              <a:ext uri="{FF2B5EF4-FFF2-40B4-BE49-F238E27FC236}">
                <a16:creationId xmlns:a16="http://schemas.microsoft.com/office/drawing/2014/main" id="{CBA82A47-F34E-88FC-924D-C89BB74D496B}"/>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10" name="TextBox 9">
            <a:extLst>
              <a:ext uri="{FF2B5EF4-FFF2-40B4-BE49-F238E27FC236}">
                <a16:creationId xmlns:a16="http://schemas.microsoft.com/office/drawing/2014/main" id="{D9055F85-B521-8D9C-83BB-34CC296BA4F5}"/>
              </a:ext>
            </a:extLst>
          </p:cNvPr>
          <p:cNvSpPr txBox="1"/>
          <p:nvPr/>
        </p:nvSpPr>
        <p:spPr>
          <a:xfrm>
            <a:off x="2803885" y="1539955"/>
            <a:ext cx="8607973" cy="2031325"/>
          </a:xfrm>
          <a:prstGeom prst="rect">
            <a:avLst/>
          </a:prstGeom>
          <a:noFill/>
        </p:spPr>
        <p:txBody>
          <a:bodyPr wrap="square" rtlCol="0">
            <a:spAutoFit/>
          </a:bodyPr>
          <a:lstStyle/>
          <a:p>
            <a:pPr marL="285750" indent="-285750">
              <a:buFont typeface="Arial" panose="020B0604020202020204" pitchFamily="34" charset="0"/>
              <a:buChar char="•"/>
            </a:pPr>
            <a:r>
              <a:rPr lang="en-US" dirty="0"/>
              <a:t>This work was made possible through the project: </a:t>
            </a:r>
            <a:r>
              <a:rPr lang="en-US" sz="1800" b="1" dirty="0">
                <a:ln>
                  <a:noFill/>
                </a:ln>
                <a:effectLst>
                  <a:outerShdw blurRad="38100" dist="25400" dir="5400000" algn="ctr">
                    <a:srgbClr val="6E747A">
                      <a:alpha val="43000"/>
                    </a:srgbClr>
                  </a:outerShdw>
                </a:effectLst>
                <a:latin typeface="Arial" panose="020B0604020202020204" pitchFamily="34" charset="0"/>
                <a:ea typeface="MS PGothic" panose="020B0600070205080204" pitchFamily="34" charset="-128"/>
              </a:rPr>
              <a:t>Realistic Reaction Evaluations for Fission Products Off Stability </a:t>
            </a:r>
            <a:r>
              <a:rPr lang="en-US" sz="1800" dirty="0">
                <a:ln>
                  <a:noFill/>
                </a:ln>
                <a:effectLst>
                  <a:outerShdw blurRad="38100" dist="25400" dir="5400000" algn="ctr">
                    <a:srgbClr val="6E747A">
                      <a:alpha val="43000"/>
                    </a:srgbClr>
                  </a:outerShdw>
                </a:effectLst>
                <a:latin typeface="Arial" panose="020B0604020202020204" pitchFamily="34" charset="0"/>
                <a:ea typeface="MS PGothic" panose="020B0600070205080204" pitchFamily="34" charset="-128"/>
              </a:rPr>
              <a:t>in collaboration with BNL </a:t>
            </a:r>
            <a:r>
              <a:rPr lang="en-US" sz="1800" b="1" dirty="0">
                <a:ln>
                  <a:noFill/>
                </a:ln>
                <a:effectLst>
                  <a:outerShdw blurRad="38100" dist="25400" dir="5400000" algn="ctr">
                    <a:srgbClr val="6E747A">
                      <a:alpha val="43000"/>
                    </a:srgbClr>
                  </a:outerShdw>
                </a:effectLst>
                <a:latin typeface="Arial" panose="020B0604020202020204" pitchFamily="34" charset="0"/>
                <a:ea typeface="MS PGothic" panose="020B0600070205080204" pitchFamily="34" charset="-128"/>
              </a:rPr>
              <a:t>(</a:t>
            </a:r>
            <a:r>
              <a:rPr lang="en-US" dirty="0"/>
              <a:t>G. </a:t>
            </a:r>
            <a:r>
              <a:rPr lang="en-US" dirty="0" err="1"/>
              <a:t>Nobre</a:t>
            </a:r>
            <a:r>
              <a:rPr lang="en-US" dirty="0"/>
              <a:t> (BNL), D. Brown (BNL), E. </a:t>
            </a:r>
            <a:r>
              <a:rPr lang="en-US" dirty="0" err="1"/>
              <a:t>Chimanski</a:t>
            </a:r>
            <a:r>
              <a:rPr lang="en-US" dirty="0"/>
              <a:t> (BNL), K. Wendt (LLNL) </a:t>
            </a:r>
            <a:r>
              <a:rPr lang="en-US" sz="1800" b="1" dirty="0">
                <a:ln>
                  <a:noFill/>
                </a:ln>
                <a:effectLst>
                  <a:outerShdw blurRad="38100" dist="25400" dir="5400000" algn="ctr">
                    <a:srgbClr val="6E747A">
                      <a:alpha val="43000"/>
                    </a:srgbClr>
                  </a:outerShdw>
                </a:effectLst>
                <a:latin typeface="Arial" panose="020B0604020202020204" pitchFamily="34" charset="0"/>
                <a:ea typeface="MS PGothic" panose="020B0600070205080204" pitchFamily="34" charset="-128"/>
              </a:rPr>
              <a:t>) </a:t>
            </a:r>
          </a:p>
          <a:p>
            <a:pPr marL="285750" indent="-285750">
              <a:buFont typeface="Arial" panose="020B0604020202020204" pitchFamily="34" charset="0"/>
              <a:buChar char="•"/>
            </a:pPr>
            <a:endParaRPr lang="en-US" b="1" dirty="0">
              <a:solidFill>
                <a:srgbClr val="0070C0"/>
              </a:solidFill>
              <a:effectLst>
                <a:outerShdw blurRad="38100" dist="25400" dir="5400000" algn="ctr">
                  <a:srgbClr val="6E747A">
                    <a:alpha val="43000"/>
                  </a:srgbClr>
                </a:outerShdw>
              </a:effectLst>
              <a:latin typeface="Arial" panose="020B0604020202020204" pitchFamily="34" charset="0"/>
              <a:ea typeface="MS PGothic" panose="020B0600070205080204" pitchFamily="34" charset="-128"/>
            </a:endParaRPr>
          </a:p>
          <a:p>
            <a:r>
              <a:rPr lang="en-US" b="1" dirty="0">
                <a:solidFill>
                  <a:srgbClr val="0070C0"/>
                </a:solidFill>
                <a:effectLst>
                  <a:outerShdw blurRad="38100" dist="25400" dir="5400000" algn="ctr">
                    <a:srgbClr val="6E747A">
                      <a:alpha val="43000"/>
                    </a:srgbClr>
                  </a:outerShdw>
                </a:effectLst>
                <a:latin typeface="Arial" panose="020B0604020202020204" pitchFamily="34" charset="0"/>
                <a:ea typeface="MS PGothic" panose="020B0600070205080204" pitchFamily="34" charset="-128"/>
              </a:rPr>
              <a:t>     </a:t>
            </a:r>
            <a:r>
              <a:rPr lang="en-US" dirty="0">
                <a:solidFill>
                  <a:srgbClr val="0070C0"/>
                </a:solidFill>
              </a:rPr>
              <a:t>supported by the Office of Defense Nuclear Nonproliferation Research and    </a:t>
            </a:r>
          </a:p>
          <a:p>
            <a:r>
              <a:rPr lang="en-US" dirty="0">
                <a:solidFill>
                  <a:srgbClr val="0070C0"/>
                </a:solidFill>
              </a:rPr>
              <a:t>       Development within the U.S. Department of Energy’s National Nuclear Security </a:t>
            </a:r>
          </a:p>
          <a:p>
            <a:r>
              <a:rPr lang="en-US" dirty="0">
                <a:solidFill>
                  <a:srgbClr val="0070C0"/>
                </a:solidFill>
              </a:rPr>
              <a:t>       Administration.</a:t>
            </a:r>
            <a:endParaRPr lang="en-US" dirty="0"/>
          </a:p>
        </p:txBody>
      </p:sp>
      <p:sp>
        <p:nvSpPr>
          <p:cNvPr id="11" name="TextBox 10">
            <a:extLst>
              <a:ext uri="{FF2B5EF4-FFF2-40B4-BE49-F238E27FC236}">
                <a16:creationId xmlns:a16="http://schemas.microsoft.com/office/drawing/2014/main" id="{29F35B95-8C66-2F9E-7355-85057DD7334F}"/>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sp>
        <p:nvSpPr>
          <p:cNvPr id="7" name="TextBox 6">
            <a:extLst>
              <a:ext uri="{FF2B5EF4-FFF2-40B4-BE49-F238E27FC236}">
                <a16:creationId xmlns:a16="http://schemas.microsoft.com/office/drawing/2014/main" id="{02783833-6E75-C787-DA2F-4410EBDE5BC6}"/>
              </a:ext>
            </a:extLst>
          </p:cNvPr>
          <p:cNvSpPr txBox="1"/>
          <p:nvPr/>
        </p:nvSpPr>
        <p:spPr>
          <a:xfrm>
            <a:off x="2836049" y="3797597"/>
            <a:ext cx="6519902" cy="923330"/>
          </a:xfrm>
          <a:prstGeom prst="rect">
            <a:avLst/>
          </a:prstGeom>
          <a:noFill/>
        </p:spPr>
        <p:txBody>
          <a:bodyPr wrap="square">
            <a:spAutoFit/>
          </a:bodyPr>
          <a:lstStyle/>
          <a:p>
            <a:pPr marL="285750" indent="-285750">
              <a:buFont typeface="Arial" panose="020B0604020202020204" pitchFamily="34" charset="0"/>
              <a:buChar char="•"/>
            </a:pPr>
            <a:r>
              <a:rPr lang="en-US" dirty="0"/>
              <a:t>Faculty, staff and students from the Edwards Accelerator Lab of Ohio University, </a:t>
            </a:r>
            <a:r>
              <a:rPr lang="en-US" dirty="0">
                <a:solidFill>
                  <a:srgbClr val="0070C0"/>
                </a:solidFill>
              </a:rPr>
              <a:t>supported from DOE Office of science and SSAA NNSA program</a:t>
            </a:r>
          </a:p>
        </p:txBody>
      </p:sp>
      <p:sp>
        <p:nvSpPr>
          <p:cNvPr id="6" name="TextBox 5">
            <a:extLst>
              <a:ext uri="{FF2B5EF4-FFF2-40B4-BE49-F238E27FC236}">
                <a16:creationId xmlns:a16="http://schemas.microsoft.com/office/drawing/2014/main" id="{56A964B6-04DE-2A3A-317F-6150B37ED1B4}"/>
              </a:ext>
            </a:extLst>
          </p:cNvPr>
          <p:cNvSpPr txBox="1"/>
          <p:nvPr/>
        </p:nvSpPr>
        <p:spPr>
          <a:xfrm>
            <a:off x="5599940" y="915864"/>
            <a:ext cx="2641044" cy="461665"/>
          </a:xfrm>
          <a:prstGeom prst="rect">
            <a:avLst/>
          </a:prstGeom>
          <a:noFill/>
        </p:spPr>
        <p:txBody>
          <a:bodyPr wrap="none" rtlCol="0">
            <a:spAutoFit/>
          </a:bodyPr>
          <a:lstStyle/>
          <a:p>
            <a:r>
              <a:rPr lang="en-US" sz="2400" dirty="0"/>
              <a:t>Acknowledgments</a:t>
            </a:r>
          </a:p>
        </p:txBody>
      </p:sp>
    </p:spTree>
    <p:extLst>
      <p:ext uri="{BB962C8B-B14F-4D97-AF65-F5344CB8AC3E}">
        <p14:creationId xmlns:p14="http://schemas.microsoft.com/office/powerpoint/2010/main" val="1645025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p:cNvGrpSpPr/>
        <p:nvPr/>
      </p:nvGrpSpPr>
      <p:grpSpPr>
        <a:xfrm>
          <a:off x="0" y="0"/>
          <a:ext cx="0" cy="0"/>
          <a:chOff x="0" y="0"/>
          <a:chExt cx="0" cy="0"/>
        </a:xfrm>
      </p:grpSpPr>
      <p:sp>
        <p:nvSpPr>
          <p:cNvPr id="2" name="accent-bar">
            <a:extLst>
              <a:ext uri="{FF2B5EF4-FFF2-40B4-BE49-F238E27FC236}">
                <a16:creationId xmlns:a16="http://schemas.microsoft.com/office/drawing/2014/main" id="{5E41A324-838A-4F06-AB29-900D2EDED043}"/>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B86BE531-ADEF-4BE1-92D1-F74A5CFC810F}"/>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4" name="kicker-label">
            <a:extLst>
              <a:ext uri="{FF2B5EF4-FFF2-40B4-BE49-F238E27FC236}">
                <a16:creationId xmlns:a16="http://schemas.microsoft.com/office/drawing/2014/main" id="{83176893-4486-4EC7-8979-F8DC20D352F1}"/>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900" b="1">
                <a:solidFill>
                  <a:srgbClr val="6D7C63"/>
                </a:solidFill>
                <a:latin typeface="Aptos"/>
                <a:ea typeface="Aptos"/>
                <a:cs typeface="Aptos"/>
              </a:rPr>
              <a:t>LD models background</a:t>
            </a:r>
            <a:endParaRPr sz="900" b="1">
              <a:solidFill>
                <a:srgbClr val="6D7C63"/>
              </a:solidFill>
              <a:latin typeface="Aptos"/>
              <a:ea typeface="Aptos"/>
              <a:cs typeface="Aptos"/>
            </a:endParaRPr>
          </a:p>
        </p:txBody>
      </p:sp>
      <p:sp>
        <p:nvSpPr>
          <p:cNvPr id="8" name="page">
            <a:extLst>
              <a:ext uri="{FF2B5EF4-FFF2-40B4-BE49-F238E27FC236}">
                <a16:creationId xmlns:a16="http://schemas.microsoft.com/office/drawing/2014/main" id="{38D05989-7E56-4842-800C-02A75D8FED55}"/>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30" name="TextBox 29">
            <a:extLst>
              <a:ext uri="{FF2B5EF4-FFF2-40B4-BE49-F238E27FC236}">
                <a16:creationId xmlns:a16="http://schemas.microsoft.com/office/drawing/2014/main" id="{0F46011A-4F2E-7513-D688-38981987AD04}"/>
              </a:ext>
            </a:extLst>
          </p:cNvPr>
          <p:cNvSpPr txBox="1"/>
          <p:nvPr/>
        </p:nvSpPr>
        <p:spPr>
          <a:xfrm>
            <a:off x="1950908" y="763090"/>
            <a:ext cx="8552341" cy="707886"/>
          </a:xfrm>
          <a:prstGeom prst="rect">
            <a:avLst/>
          </a:prstGeom>
          <a:noFill/>
        </p:spPr>
        <p:txBody>
          <a:bodyPr wrap="none" rtlCol="0">
            <a:spAutoFit/>
          </a:bodyPr>
          <a:lstStyle/>
          <a:p>
            <a:r>
              <a:rPr lang="en-US" sz="2000" b="1" dirty="0">
                <a:latin typeface="Georgia" panose="02040502050405020303" pitchFamily="18" charset="0"/>
              </a:rPr>
              <a:t>Both phenomenological (GG and FG) and microscopical models</a:t>
            </a:r>
          </a:p>
          <a:p>
            <a:r>
              <a:rPr lang="en-US" sz="2000" b="1" dirty="0">
                <a:latin typeface="Georgia" panose="02040502050405020303" pitchFamily="18" charset="0"/>
              </a:rPr>
              <a:t>use neutron resonance spacings (D</a:t>
            </a:r>
            <a:r>
              <a:rPr lang="en-US" sz="2000" b="1" baseline="-25000" dirty="0">
                <a:latin typeface="Georgia" panose="02040502050405020303" pitchFamily="18" charset="0"/>
              </a:rPr>
              <a:t>0</a:t>
            </a:r>
            <a:r>
              <a:rPr lang="en-US" sz="2000" b="1" dirty="0">
                <a:latin typeface="Georgia" panose="02040502050405020303" pitchFamily="18" charset="0"/>
              </a:rPr>
              <a:t>) to constrain parameters</a:t>
            </a:r>
          </a:p>
        </p:txBody>
      </p:sp>
      <p:sp>
        <p:nvSpPr>
          <p:cNvPr id="9" name="TextBox 8">
            <a:extLst>
              <a:ext uri="{FF2B5EF4-FFF2-40B4-BE49-F238E27FC236}">
                <a16:creationId xmlns:a16="http://schemas.microsoft.com/office/drawing/2014/main" id="{91631F15-CF3F-4A3F-850F-CFC939D4B690}"/>
              </a:ext>
            </a:extLst>
          </p:cNvPr>
          <p:cNvSpPr txBox="1"/>
          <p:nvPr/>
        </p:nvSpPr>
        <p:spPr>
          <a:xfrm>
            <a:off x="2017647" y="1940694"/>
            <a:ext cx="9546331" cy="646331"/>
          </a:xfrm>
          <a:prstGeom prst="rect">
            <a:avLst/>
          </a:prstGeom>
          <a:noFill/>
        </p:spPr>
        <p:txBody>
          <a:bodyPr wrap="none" rtlCol="0">
            <a:spAutoFit/>
          </a:bodyPr>
          <a:lstStyle/>
          <a:p>
            <a:r>
              <a:rPr lang="en-US" dirty="0"/>
              <a:t>Main uncertainties for model predictions are due to the small fraction of levels associated</a:t>
            </a:r>
          </a:p>
          <a:p>
            <a:r>
              <a:rPr lang="en-US" dirty="0"/>
              <a:t>with D</a:t>
            </a:r>
            <a:r>
              <a:rPr lang="en-US" baseline="-25000" dirty="0"/>
              <a:t>0</a:t>
            </a:r>
            <a:r>
              <a:rPr lang="en-US" dirty="0"/>
              <a:t> (about 10-20% of all levels at S</a:t>
            </a:r>
            <a:r>
              <a:rPr lang="en-US" baseline="-25000" dirty="0"/>
              <a:t>n</a:t>
            </a:r>
            <a:r>
              <a:rPr lang="en-US" dirty="0"/>
              <a:t>) , and very limited ranges of spins and excitation energy</a:t>
            </a:r>
          </a:p>
        </p:txBody>
      </p:sp>
      <p:sp>
        <p:nvSpPr>
          <p:cNvPr id="11" name="TextBox 10">
            <a:extLst>
              <a:ext uri="{FF2B5EF4-FFF2-40B4-BE49-F238E27FC236}">
                <a16:creationId xmlns:a16="http://schemas.microsoft.com/office/drawing/2014/main" id="{B5CF4A25-4CB6-9F27-2B7D-F75715EDB622}"/>
              </a:ext>
            </a:extLst>
          </p:cNvPr>
          <p:cNvSpPr txBox="1"/>
          <p:nvPr/>
        </p:nvSpPr>
        <p:spPr>
          <a:xfrm>
            <a:off x="2804603" y="5725578"/>
            <a:ext cx="7698646" cy="369332"/>
          </a:xfrm>
          <a:prstGeom prst="rect">
            <a:avLst/>
          </a:prstGeom>
          <a:noFill/>
        </p:spPr>
        <p:txBody>
          <a:bodyPr wrap="none" rtlCol="0">
            <a:spAutoFit/>
          </a:bodyPr>
          <a:lstStyle/>
          <a:p>
            <a:r>
              <a:rPr lang="en-US" dirty="0">
                <a:solidFill>
                  <a:srgbClr val="FF0000"/>
                </a:solidFill>
              </a:rPr>
              <a:t>Data in broader spin and energy intervals are needed to improve models !!!</a:t>
            </a:r>
          </a:p>
        </p:txBody>
      </p:sp>
      <p:sp>
        <p:nvSpPr>
          <p:cNvPr id="12" name="TextBox 11">
            <a:extLst>
              <a:ext uri="{FF2B5EF4-FFF2-40B4-BE49-F238E27FC236}">
                <a16:creationId xmlns:a16="http://schemas.microsoft.com/office/drawing/2014/main" id="{E8A535D1-B397-0624-C735-3F3FC1F3BB85}"/>
              </a:ext>
            </a:extLst>
          </p:cNvPr>
          <p:cNvSpPr txBox="1"/>
          <p:nvPr/>
        </p:nvSpPr>
        <p:spPr>
          <a:xfrm>
            <a:off x="4193628" y="6453013"/>
            <a:ext cx="5194371" cy="276999"/>
          </a:xfrm>
          <a:prstGeom prst="rect">
            <a:avLst/>
          </a:prstGeom>
          <a:noFill/>
        </p:spPr>
        <p:txBody>
          <a:bodyPr wrap="none" rtlCol="0">
            <a:spAutoFit/>
          </a:bodyPr>
          <a:lstStyle/>
          <a:p>
            <a:r>
              <a:rPr lang="en-US" sz="1200" dirty="0">
                <a:solidFill>
                  <a:schemeClr val="bg1">
                    <a:lumMod val="65000"/>
                  </a:schemeClr>
                </a:solidFill>
              </a:rPr>
              <a:t>A.V. Voinov, 10</a:t>
            </a:r>
            <a:r>
              <a:rPr lang="en-US" sz="1200" baseline="30000" dirty="0">
                <a:solidFill>
                  <a:schemeClr val="bg1">
                    <a:lumMod val="65000"/>
                  </a:schemeClr>
                </a:solidFill>
              </a:rPr>
              <a:t>th</a:t>
            </a:r>
            <a:r>
              <a:rPr lang="en-US" sz="1200" dirty="0">
                <a:solidFill>
                  <a:schemeClr val="bg1">
                    <a:lumMod val="65000"/>
                  </a:schemeClr>
                </a:solidFill>
              </a:rPr>
              <a:t> Workshop on Level Density and Gamma Strength, May 2026</a:t>
            </a:r>
          </a:p>
        </p:txBody>
      </p:sp>
      <p:sp>
        <p:nvSpPr>
          <p:cNvPr id="5" name="Rectangle 4">
            <a:extLst>
              <a:ext uri="{FF2B5EF4-FFF2-40B4-BE49-F238E27FC236}">
                <a16:creationId xmlns:a16="http://schemas.microsoft.com/office/drawing/2014/main" id="{4F0C6062-48B4-376B-24E9-AFA5487DD15C}"/>
              </a:ext>
            </a:extLst>
          </p:cNvPr>
          <p:cNvSpPr/>
          <p:nvPr/>
        </p:nvSpPr>
        <p:spPr>
          <a:xfrm>
            <a:off x="3154417" y="2811476"/>
            <a:ext cx="6631615" cy="2308324"/>
          </a:xfrm>
          <a:prstGeom prst="rect">
            <a:avLst/>
          </a:prstGeom>
        </p:spPr>
        <p:txBody>
          <a:bodyPr wrap="square">
            <a:spAutoFit/>
          </a:bodyPr>
          <a:lstStyle/>
          <a:p>
            <a:pPr marL="285750" indent="-285750">
              <a:buFont typeface="Arial"/>
              <a:buChar char="•"/>
            </a:pPr>
            <a:r>
              <a:rPr lang="en-US" dirty="0"/>
              <a:t>Shape of LD model function ρ(E)</a:t>
            </a:r>
          </a:p>
          <a:p>
            <a:pPr marL="285750" indent="-285750">
              <a:buFont typeface="Arial"/>
              <a:buChar char="•"/>
            </a:pPr>
            <a:r>
              <a:rPr lang="en-US" dirty="0"/>
              <a:t>Spin distribution at S</a:t>
            </a:r>
            <a:r>
              <a:rPr lang="en-US" baseline="-25000" dirty="0"/>
              <a:t>n</a:t>
            </a:r>
            <a:r>
              <a:rPr lang="en-US" dirty="0"/>
              <a:t> (spin cutoff factor), </a:t>
            </a:r>
          </a:p>
          <a:p>
            <a:pPr marL="285750" indent="-285750">
              <a:buFont typeface="Arial"/>
              <a:buChar char="•"/>
            </a:pPr>
            <a:r>
              <a:rPr lang="en-US" dirty="0"/>
              <a:t>parity distribution</a:t>
            </a:r>
          </a:p>
          <a:p>
            <a:pPr marL="285750" indent="-285750">
              <a:buFont typeface="Arial"/>
              <a:buChar char="•"/>
            </a:pPr>
            <a:r>
              <a:rPr lang="en-US" dirty="0"/>
              <a:t>Are neutron resonance spacings data accurate ?</a:t>
            </a:r>
          </a:p>
          <a:p>
            <a:r>
              <a:rPr lang="en-US" dirty="0"/>
              <a:t>      potential problem:  systematics uncertainties, related missing   </a:t>
            </a:r>
          </a:p>
          <a:p>
            <a:r>
              <a:rPr lang="en-US" dirty="0"/>
              <a:t>      resonances, distinguishing between s and p wave resonances  </a:t>
            </a:r>
          </a:p>
          <a:p>
            <a:r>
              <a:rPr lang="en-US" dirty="0"/>
              <a:t>      etc. RIPL-3 and </a:t>
            </a:r>
            <a:r>
              <a:rPr lang="en-US" dirty="0" err="1"/>
              <a:t>Mughabhab</a:t>
            </a:r>
            <a:r>
              <a:rPr lang="en-US" dirty="0"/>
              <a:t> compilations often give different  </a:t>
            </a:r>
          </a:p>
          <a:p>
            <a:r>
              <a:rPr lang="en-US" dirty="0"/>
              <a:t>      results</a:t>
            </a:r>
          </a:p>
        </p:txBody>
      </p:sp>
    </p:spTree>
    <p:extLst>
      <p:ext uri="{BB962C8B-B14F-4D97-AF65-F5344CB8AC3E}">
        <p14:creationId xmlns:p14="http://schemas.microsoft.com/office/powerpoint/2010/main" val="415587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3F8D284D-FD06-D69B-3DE2-F508CC02196E}"/>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DCEB5765-4FE4-1DE5-BEFF-BE58A8229ADD}"/>
              </a:ext>
            </a:extLst>
          </p:cNvPr>
          <p:cNvSpPr>
            <a:spLocks noGrp="1"/>
          </p:cNvSpPr>
          <p:nvPr/>
        </p:nvSpPr>
        <p:spPr>
          <a:xfrm>
            <a:off x="-1162050" y="323850"/>
            <a:ext cx="76200" cy="6210300"/>
          </a:xfrm>
          <a:prstGeom prst="rect">
            <a:avLst/>
          </a:prstGeom>
          <a:solidFill>
            <a:srgbClr val="0D6E6E"/>
          </a:solidFill>
          <a:ln w="0">
            <a:solidFill>
              <a:srgbClr val="0D6E6E"/>
            </a:solidFill>
            <a:prstDash val="solid"/>
          </a:ln>
        </p:spPr>
        <p:txBody>
          <a:bodyPr/>
          <a:lstStyle/>
          <a:p>
            <a:endParaRPr lang="en-US"/>
          </a:p>
        </p:txBody>
      </p:sp>
      <p:sp>
        <p:nvSpPr>
          <p:cNvPr id="3" name="top-rule">
            <a:extLst>
              <a:ext uri="{FF2B5EF4-FFF2-40B4-BE49-F238E27FC236}">
                <a16:creationId xmlns:a16="http://schemas.microsoft.com/office/drawing/2014/main" id="{AF04622C-ECDC-A82F-2B4B-F839A29A2860}"/>
              </a:ext>
            </a:extLst>
          </p:cNvPr>
          <p:cNvSpPr>
            <a:spLocks noGrp="1"/>
          </p:cNvSpPr>
          <p:nvPr/>
        </p:nvSpPr>
        <p:spPr>
          <a:xfrm>
            <a:off x="704850" y="628652"/>
            <a:ext cx="11010900" cy="9525"/>
          </a:xfrm>
          <a:prstGeom prst="rect">
            <a:avLst/>
          </a:prstGeom>
          <a:solidFill>
            <a:srgbClr val="D5C8B0"/>
          </a:solidFill>
          <a:ln w="0">
            <a:solidFill>
              <a:srgbClr val="D5C8B0"/>
            </a:solidFill>
            <a:prstDash val="solid"/>
          </a:ln>
        </p:spPr>
        <p:txBody>
          <a:bodyPr/>
          <a:lstStyle/>
          <a:p>
            <a:endParaRPr lang="en-US"/>
          </a:p>
        </p:txBody>
      </p:sp>
      <p:sp>
        <p:nvSpPr>
          <p:cNvPr id="4" name="kicker-label">
            <a:extLst>
              <a:ext uri="{FF2B5EF4-FFF2-40B4-BE49-F238E27FC236}">
                <a16:creationId xmlns:a16="http://schemas.microsoft.com/office/drawing/2014/main" id="{09EA2AFE-12C2-6998-D8C4-45E6F1298D85}"/>
              </a:ext>
            </a:extLst>
          </p:cNvPr>
          <p:cNvSpPr>
            <a:spLocks noGrp="1"/>
          </p:cNvSpPr>
          <p:nvPr/>
        </p:nvSpPr>
        <p:spPr>
          <a:xfrm>
            <a:off x="1120775" y="292430"/>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0D6E6E"/>
                </a:solidFill>
                <a:latin typeface="Aptos"/>
                <a:ea typeface="Aptos"/>
                <a:cs typeface="Aptos"/>
              </a:defRPr>
            </a:pPr>
            <a:r>
              <a:rPr lang="en-US" sz="1400" b="1">
                <a:solidFill>
                  <a:srgbClr val="0D6E6E"/>
                </a:solidFill>
                <a:latin typeface="Aptos"/>
                <a:ea typeface="Aptos"/>
                <a:cs typeface="Aptos"/>
              </a:rPr>
              <a:t>Method</a:t>
            </a:r>
          </a:p>
        </p:txBody>
      </p:sp>
      <p:sp>
        <p:nvSpPr>
          <p:cNvPr id="8" name="page">
            <a:extLst>
              <a:ext uri="{FF2B5EF4-FFF2-40B4-BE49-F238E27FC236}">
                <a16:creationId xmlns:a16="http://schemas.microsoft.com/office/drawing/2014/main" id="{4CBA1D07-290F-B85D-BEFB-120AF0C7B77A}"/>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05</a:t>
            </a:r>
          </a:p>
        </p:txBody>
      </p:sp>
      <p:sp>
        <p:nvSpPr>
          <p:cNvPr id="6" name="TextBox 5">
            <a:extLst>
              <a:ext uri="{FF2B5EF4-FFF2-40B4-BE49-F238E27FC236}">
                <a16:creationId xmlns:a16="http://schemas.microsoft.com/office/drawing/2014/main" id="{DFC63B6D-BF86-DAE5-912F-7E561428FDE6}"/>
              </a:ext>
            </a:extLst>
          </p:cNvPr>
          <p:cNvSpPr txBox="1"/>
          <p:nvPr/>
        </p:nvSpPr>
        <p:spPr>
          <a:xfrm>
            <a:off x="1468716" y="796446"/>
            <a:ext cx="4341253" cy="461665"/>
          </a:xfrm>
          <a:prstGeom prst="rect">
            <a:avLst/>
          </a:prstGeom>
          <a:noFill/>
        </p:spPr>
        <p:txBody>
          <a:bodyPr wrap="none" rtlCol="0">
            <a:spAutoFit/>
          </a:bodyPr>
          <a:lstStyle/>
          <a:p>
            <a:r>
              <a:rPr lang="en-US" sz="2400">
                <a:latin typeface="Georgia" panose="02040502050405020303" pitchFamily="18" charset="0"/>
              </a:rPr>
              <a:t>Particle evaporation technique</a:t>
            </a:r>
          </a:p>
        </p:txBody>
      </p:sp>
      <p:sp>
        <p:nvSpPr>
          <p:cNvPr id="27" name="accent-bar">
            <a:extLst>
              <a:ext uri="{FF2B5EF4-FFF2-40B4-BE49-F238E27FC236}">
                <a16:creationId xmlns:a16="http://schemas.microsoft.com/office/drawing/2014/main" id="{9D44CE94-EB40-91F4-4B74-DE80BBD0F69E}"/>
              </a:ext>
            </a:extLst>
          </p:cNvPr>
          <p:cNvSpPr>
            <a:spLocks noGrp="1"/>
          </p:cNvSpPr>
          <p:nvPr/>
        </p:nvSpPr>
        <p:spPr>
          <a:xfrm>
            <a:off x="704850" y="647700"/>
            <a:ext cx="114300" cy="6048375"/>
          </a:xfrm>
          <a:prstGeom prst="rect">
            <a:avLst/>
          </a:prstGeom>
          <a:solidFill>
            <a:srgbClr val="6D7C63"/>
          </a:solidFill>
          <a:ln w="0">
            <a:solidFill>
              <a:srgbClr val="6D7C63"/>
            </a:solidFill>
            <a:prstDash val="solid"/>
          </a:ln>
        </p:spPr>
        <p:txBody>
          <a:bodyPr/>
          <a:lstStyle/>
          <a:p>
            <a:endParaRPr lang="en-US"/>
          </a:p>
        </p:txBody>
      </p:sp>
      <p:cxnSp>
        <p:nvCxnSpPr>
          <p:cNvPr id="28" name="Straight Connector 27">
            <a:extLst>
              <a:ext uri="{FF2B5EF4-FFF2-40B4-BE49-F238E27FC236}">
                <a16:creationId xmlns:a16="http://schemas.microsoft.com/office/drawing/2014/main" id="{D963507C-1158-44EB-5983-32D0C3D2CE6F}"/>
              </a:ext>
            </a:extLst>
          </p:cNvPr>
          <p:cNvCxnSpPr/>
          <p:nvPr/>
        </p:nvCxnSpPr>
        <p:spPr>
          <a:xfrm>
            <a:off x="1303337" y="4769179"/>
            <a:ext cx="119538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D7E706A4-22C3-4860-4823-7C56B059CC5A}"/>
              </a:ext>
            </a:extLst>
          </p:cNvPr>
          <p:cNvCxnSpPr/>
          <p:nvPr/>
        </p:nvCxnSpPr>
        <p:spPr>
          <a:xfrm>
            <a:off x="2671762" y="2368879"/>
            <a:ext cx="1143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8CEBB57E-4135-5279-3E34-40E050B17787}"/>
              </a:ext>
            </a:extLst>
          </p:cNvPr>
          <p:cNvCxnSpPr/>
          <p:nvPr/>
        </p:nvCxnSpPr>
        <p:spPr>
          <a:xfrm>
            <a:off x="4849812" y="5054929"/>
            <a:ext cx="1246188" cy="0"/>
          </a:xfrm>
          <a:prstGeom prst="line">
            <a:avLst/>
          </a:prstGeom>
        </p:spPr>
        <p:style>
          <a:lnRef idx="2">
            <a:schemeClr val="accent1"/>
          </a:lnRef>
          <a:fillRef idx="0">
            <a:schemeClr val="accent1"/>
          </a:fillRef>
          <a:effectRef idx="1">
            <a:schemeClr val="accent1"/>
          </a:effectRef>
          <a:fontRef idx="minor">
            <a:schemeClr val="tx1"/>
          </a:fontRef>
        </p:style>
      </p:cxnSp>
      <p:sp>
        <p:nvSpPr>
          <p:cNvPr id="31" name="TextBox 7">
            <a:extLst>
              <a:ext uri="{FF2B5EF4-FFF2-40B4-BE49-F238E27FC236}">
                <a16:creationId xmlns:a16="http://schemas.microsoft.com/office/drawing/2014/main" id="{79991EC9-FE7B-E532-E6BA-2B22D36CF4FE}"/>
              </a:ext>
            </a:extLst>
          </p:cNvPr>
          <p:cNvSpPr txBox="1">
            <a:spLocks noChangeArrowheads="1"/>
          </p:cNvSpPr>
          <p:nvPr/>
        </p:nvSpPr>
        <p:spPr bwMode="auto">
          <a:xfrm>
            <a:off x="2690812" y="1949779"/>
            <a:ext cx="18970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800">
                <a:latin typeface="Arial" panose="020B0604020202020204" pitchFamily="34" charset="0"/>
              </a:rPr>
              <a:t>compound (a+A)</a:t>
            </a:r>
          </a:p>
        </p:txBody>
      </p:sp>
      <p:sp>
        <p:nvSpPr>
          <p:cNvPr id="32" name="TextBox 8">
            <a:extLst>
              <a:ext uri="{FF2B5EF4-FFF2-40B4-BE49-F238E27FC236}">
                <a16:creationId xmlns:a16="http://schemas.microsoft.com/office/drawing/2014/main" id="{A544EB34-FE44-AA5C-C563-17449D6F0327}"/>
              </a:ext>
            </a:extLst>
          </p:cNvPr>
          <p:cNvSpPr txBox="1">
            <a:spLocks noChangeArrowheads="1"/>
          </p:cNvSpPr>
          <p:nvPr/>
        </p:nvSpPr>
        <p:spPr bwMode="auto">
          <a:xfrm>
            <a:off x="1711325" y="4940629"/>
            <a:ext cx="3381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800">
                <a:latin typeface="Arial" panose="020B0604020202020204" pitchFamily="34" charset="0"/>
              </a:rPr>
              <a:t>A</a:t>
            </a:r>
          </a:p>
        </p:txBody>
      </p:sp>
      <p:cxnSp>
        <p:nvCxnSpPr>
          <p:cNvPr id="33" name="Straight Arrow Connector 32">
            <a:extLst>
              <a:ext uri="{FF2B5EF4-FFF2-40B4-BE49-F238E27FC236}">
                <a16:creationId xmlns:a16="http://schemas.microsoft.com/office/drawing/2014/main" id="{2717A0EB-1FC9-1B64-4365-552255563534}"/>
              </a:ext>
            </a:extLst>
          </p:cNvPr>
          <p:cNvCxnSpPr/>
          <p:nvPr/>
        </p:nvCxnSpPr>
        <p:spPr>
          <a:xfrm flipV="1">
            <a:off x="1817687" y="2368879"/>
            <a:ext cx="1195388" cy="24003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4" name="TextBox 11">
            <a:extLst>
              <a:ext uri="{FF2B5EF4-FFF2-40B4-BE49-F238E27FC236}">
                <a16:creationId xmlns:a16="http://schemas.microsoft.com/office/drawing/2014/main" id="{3F4B950F-DDB7-B955-480E-10C91A4C12DF}"/>
              </a:ext>
            </a:extLst>
          </p:cNvPr>
          <p:cNvSpPr txBox="1">
            <a:spLocks noChangeArrowheads="1"/>
          </p:cNvSpPr>
          <p:nvPr/>
        </p:nvSpPr>
        <p:spPr bwMode="auto">
          <a:xfrm>
            <a:off x="2168525" y="3283279"/>
            <a:ext cx="312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800">
                <a:latin typeface="Arial" panose="020B0604020202020204" pitchFamily="34" charset="0"/>
              </a:rPr>
              <a:t>a</a:t>
            </a:r>
          </a:p>
        </p:txBody>
      </p:sp>
      <p:cxnSp>
        <p:nvCxnSpPr>
          <p:cNvPr id="35" name="Straight Arrow Connector 34">
            <a:extLst>
              <a:ext uri="{FF2B5EF4-FFF2-40B4-BE49-F238E27FC236}">
                <a16:creationId xmlns:a16="http://schemas.microsoft.com/office/drawing/2014/main" id="{5E074F52-AEC2-62A2-347D-FB936F3CC0D0}"/>
              </a:ext>
            </a:extLst>
          </p:cNvPr>
          <p:cNvCxnSpPr/>
          <p:nvPr/>
        </p:nvCxnSpPr>
        <p:spPr>
          <a:xfrm>
            <a:off x="3532187" y="2368879"/>
            <a:ext cx="1195388" cy="1028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D257681F-1502-A469-B872-355D296F2E15}"/>
              </a:ext>
            </a:extLst>
          </p:cNvPr>
          <p:cNvCxnSpPr/>
          <p:nvPr/>
        </p:nvCxnSpPr>
        <p:spPr>
          <a:xfrm>
            <a:off x="4849812" y="4883479"/>
            <a:ext cx="124618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E36CCCA9-2990-60AB-4E2F-7A21AC0A070E}"/>
              </a:ext>
            </a:extLst>
          </p:cNvPr>
          <p:cNvCxnSpPr/>
          <p:nvPr/>
        </p:nvCxnSpPr>
        <p:spPr>
          <a:xfrm>
            <a:off x="4849812" y="4769179"/>
            <a:ext cx="124618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CF605A07-017F-5E97-8075-158852F77E21}"/>
              </a:ext>
            </a:extLst>
          </p:cNvPr>
          <p:cNvCxnSpPr/>
          <p:nvPr/>
        </p:nvCxnSpPr>
        <p:spPr>
          <a:xfrm>
            <a:off x="4849812" y="4712029"/>
            <a:ext cx="124618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E2FAFE8A-1BD8-18D0-2F25-0D04D7449C8F}"/>
              </a:ext>
            </a:extLst>
          </p:cNvPr>
          <p:cNvCxnSpPr/>
          <p:nvPr/>
        </p:nvCxnSpPr>
        <p:spPr>
          <a:xfrm>
            <a:off x="4849812" y="4654879"/>
            <a:ext cx="1246188" cy="0"/>
          </a:xfrm>
          <a:prstGeom prst="line">
            <a:avLst/>
          </a:prstGeom>
        </p:spPr>
        <p:style>
          <a:lnRef idx="2">
            <a:schemeClr val="accent1"/>
          </a:lnRef>
          <a:fillRef idx="0">
            <a:schemeClr val="accent1"/>
          </a:fillRef>
          <a:effectRef idx="1">
            <a:schemeClr val="accent1"/>
          </a:effectRef>
          <a:fontRef idx="minor">
            <a:schemeClr val="tx1"/>
          </a:fontRef>
        </p:style>
      </p:cxnSp>
      <p:sp>
        <p:nvSpPr>
          <p:cNvPr id="40" name="Rectangle 39">
            <a:extLst>
              <a:ext uri="{FF2B5EF4-FFF2-40B4-BE49-F238E27FC236}">
                <a16:creationId xmlns:a16="http://schemas.microsoft.com/office/drawing/2014/main" id="{92824E09-05BE-B4BA-741F-BD67A26CBB65}"/>
              </a:ext>
            </a:extLst>
          </p:cNvPr>
          <p:cNvSpPr/>
          <p:nvPr/>
        </p:nvSpPr>
        <p:spPr>
          <a:xfrm>
            <a:off x="4849812" y="2768929"/>
            <a:ext cx="1246188" cy="1885950"/>
          </a:xfrm>
          <a:prstGeom prst="rect">
            <a:avLst/>
          </a:prstGeom>
          <a:gradFill>
            <a:gsLst>
              <a:gs pos="0">
                <a:schemeClr val="accent1">
                  <a:shade val="51000"/>
                  <a:satMod val="130000"/>
                </a:schemeClr>
              </a:gs>
              <a:gs pos="56000">
                <a:schemeClr val="accent1">
                  <a:shade val="93000"/>
                  <a:satMod val="130000"/>
                </a:schemeClr>
              </a:gs>
              <a:gs pos="100000">
                <a:schemeClr val="accent1">
                  <a:shade val="94000"/>
                  <a:satMod val="135000"/>
                  <a:lumMod val="11000"/>
                  <a:lumOff val="89000"/>
                </a:schemeClr>
              </a:gs>
            </a:gsLst>
            <a:lin ang="5400000" scaled="0"/>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41" name="Straight Arrow Connector 40">
            <a:extLst>
              <a:ext uri="{FF2B5EF4-FFF2-40B4-BE49-F238E27FC236}">
                <a16:creationId xmlns:a16="http://schemas.microsoft.com/office/drawing/2014/main" id="{C46281C4-BC5A-BA3F-9742-2E0788C1A398}"/>
              </a:ext>
            </a:extLst>
          </p:cNvPr>
          <p:cNvCxnSpPr>
            <a:endCxn id="40" idx="1"/>
          </p:cNvCxnSpPr>
          <p:nvPr/>
        </p:nvCxnSpPr>
        <p:spPr>
          <a:xfrm>
            <a:off x="3643312" y="2483179"/>
            <a:ext cx="1206500" cy="12287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F2A0F12B-E701-9304-9903-46074CFD889C}"/>
              </a:ext>
            </a:extLst>
          </p:cNvPr>
          <p:cNvCxnSpPr/>
          <p:nvPr/>
        </p:nvCxnSpPr>
        <p:spPr>
          <a:xfrm>
            <a:off x="3532187" y="2368879"/>
            <a:ext cx="1195388" cy="1657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CFE5D85D-0C19-D60F-045B-8A5BBADF6934}"/>
              </a:ext>
            </a:extLst>
          </p:cNvPr>
          <p:cNvCxnSpPr/>
          <p:nvPr/>
        </p:nvCxnSpPr>
        <p:spPr>
          <a:xfrm>
            <a:off x="3532187" y="2368879"/>
            <a:ext cx="1195388" cy="685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1D7936F7-1928-90FA-1EAA-08911ECAB646}"/>
              </a:ext>
            </a:extLst>
          </p:cNvPr>
          <p:cNvCxnSpPr/>
          <p:nvPr/>
        </p:nvCxnSpPr>
        <p:spPr>
          <a:xfrm>
            <a:off x="3532187" y="2368879"/>
            <a:ext cx="1195388" cy="2057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5DE885C6-DECD-0804-B605-7317EDAD9DB6}"/>
              </a:ext>
            </a:extLst>
          </p:cNvPr>
          <p:cNvCxnSpPr/>
          <p:nvPr/>
        </p:nvCxnSpPr>
        <p:spPr>
          <a:xfrm>
            <a:off x="3532187" y="2368879"/>
            <a:ext cx="1195388" cy="24003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DF80A29D-CD6B-F9E7-6129-47F9D5D87C49}"/>
              </a:ext>
            </a:extLst>
          </p:cNvPr>
          <p:cNvCxnSpPr/>
          <p:nvPr/>
        </p:nvCxnSpPr>
        <p:spPr>
          <a:xfrm>
            <a:off x="3532187" y="2368879"/>
            <a:ext cx="1195388" cy="2514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C1071B2B-5F95-9583-82FF-3690E2DEB9A8}"/>
              </a:ext>
            </a:extLst>
          </p:cNvPr>
          <p:cNvCxnSpPr/>
          <p:nvPr/>
        </p:nvCxnSpPr>
        <p:spPr>
          <a:xfrm>
            <a:off x="3532187" y="2368879"/>
            <a:ext cx="1195388" cy="26860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8" name="TextBox 35">
            <a:extLst>
              <a:ext uri="{FF2B5EF4-FFF2-40B4-BE49-F238E27FC236}">
                <a16:creationId xmlns:a16="http://schemas.microsoft.com/office/drawing/2014/main" id="{5913A203-D968-D547-F7CA-1180536BAD4E}"/>
              </a:ext>
            </a:extLst>
          </p:cNvPr>
          <p:cNvSpPr txBox="1">
            <a:spLocks noChangeArrowheads="1"/>
          </p:cNvSpPr>
          <p:nvPr/>
        </p:nvSpPr>
        <p:spPr bwMode="auto">
          <a:xfrm>
            <a:off x="3883025" y="3511879"/>
            <a:ext cx="312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800">
                <a:latin typeface="Arial" panose="020B0604020202020204" pitchFamily="34" charset="0"/>
              </a:rPr>
              <a:t>b</a:t>
            </a:r>
          </a:p>
        </p:txBody>
      </p:sp>
      <p:sp>
        <p:nvSpPr>
          <p:cNvPr id="49" name="TextBox 36">
            <a:extLst>
              <a:ext uri="{FF2B5EF4-FFF2-40B4-BE49-F238E27FC236}">
                <a16:creationId xmlns:a16="http://schemas.microsoft.com/office/drawing/2014/main" id="{E9672F21-F002-2FEC-A65A-FCFBAF4B8FFE}"/>
              </a:ext>
            </a:extLst>
          </p:cNvPr>
          <p:cNvSpPr txBox="1">
            <a:spLocks noChangeArrowheads="1"/>
          </p:cNvSpPr>
          <p:nvPr/>
        </p:nvSpPr>
        <p:spPr bwMode="auto">
          <a:xfrm>
            <a:off x="5154612" y="5169229"/>
            <a:ext cx="806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800">
                <a:latin typeface="Arial" panose="020B0604020202020204" pitchFamily="34" charset="0"/>
              </a:rPr>
              <a:t>A+a-b</a:t>
            </a:r>
          </a:p>
        </p:txBody>
      </p:sp>
      <p:cxnSp>
        <p:nvCxnSpPr>
          <p:cNvPr id="50" name="Straight Arrow Connector 49">
            <a:extLst>
              <a:ext uri="{FF2B5EF4-FFF2-40B4-BE49-F238E27FC236}">
                <a16:creationId xmlns:a16="http://schemas.microsoft.com/office/drawing/2014/main" id="{874D5D6B-B47E-4BE3-4573-51A0A33CF3EF}"/>
              </a:ext>
            </a:extLst>
          </p:cNvPr>
          <p:cNvCxnSpPr/>
          <p:nvPr/>
        </p:nvCxnSpPr>
        <p:spPr>
          <a:xfrm>
            <a:off x="6443662" y="2772104"/>
            <a:ext cx="0" cy="23431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F1EFB023-6C03-F1C4-D562-2E7DFFBDF898}"/>
              </a:ext>
            </a:extLst>
          </p:cNvPr>
          <p:cNvCxnSpPr/>
          <p:nvPr/>
        </p:nvCxnSpPr>
        <p:spPr>
          <a:xfrm>
            <a:off x="6499225" y="2772104"/>
            <a:ext cx="10906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2" name="Freeform 47">
            <a:extLst>
              <a:ext uri="{FF2B5EF4-FFF2-40B4-BE49-F238E27FC236}">
                <a16:creationId xmlns:a16="http://schemas.microsoft.com/office/drawing/2014/main" id="{032CBDA6-A948-971E-136F-8408610181F0}"/>
              </a:ext>
            </a:extLst>
          </p:cNvPr>
          <p:cNvSpPr/>
          <p:nvPr/>
        </p:nvSpPr>
        <p:spPr>
          <a:xfrm>
            <a:off x="6711950" y="2886404"/>
            <a:ext cx="779462" cy="1885950"/>
          </a:xfrm>
          <a:custGeom>
            <a:avLst/>
            <a:gdLst>
              <a:gd name="connsiteX0" fmla="*/ 0 w 1126222"/>
              <a:gd name="connsiteY0" fmla="*/ 17161 h 2467514"/>
              <a:gd name="connsiteX1" fmla="*/ 1090706 w 1126222"/>
              <a:gd name="connsiteY1" fmla="*/ 181514 h 2467514"/>
              <a:gd name="connsiteX2" fmla="*/ 791883 w 1126222"/>
              <a:gd name="connsiteY2" fmla="*/ 1317044 h 2467514"/>
              <a:gd name="connsiteX3" fmla="*/ 104589 w 1126222"/>
              <a:gd name="connsiteY3" fmla="*/ 2467514 h 2467514"/>
              <a:gd name="connsiteX4" fmla="*/ 104589 w 1126222"/>
              <a:gd name="connsiteY4" fmla="*/ 2467514 h 2467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6222" h="2467514">
                <a:moveTo>
                  <a:pt x="0" y="17161"/>
                </a:moveTo>
                <a:cubicBezTo>
                  <a:pt x="479363" y="-8986"/>
                  <a:pt x="958726" y="-35133"/>
                  <a:pt x="1090706" y="181514"/>
                </a:cubicBezTo>
                <a:cubicBezTo>
                  <a:pt x="1222687" y="398161"/>
                  <a:pt x="956236" y="936044"/>
                  <a:pt x="791883" y="1317044"/>
                </a:cubicBezTo>
                <a:cubicBezTo>
                  <a:pt x="627530" y="1698044"/>
                  <a:pt x="104589" y="2467514"/>
                  <a:pt x="104589" y="2467514"/>
                </a:cubicBezTo>
                <a:lnTo>
                  <a:pt x="104589" y="2467514"/>
                </a:lnTo>
              </a:path>
            </a:pathLst>
          </a:cu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53" name="Freeform 48">
            <a:extLst>
              <a:ext uri="{FF2B5EF4-FFF2-40B4-BE49-F238E27FC236}">
                <a16:creationId xmlns:a16="http://schemas.microsoft.com/office/drawing/2014/main" id="{27F0B091-E31E-5AE5-5F33-FFDA05F1F631}"/>
              </a:ext>
            </a:extLst>
          </p:cNvPr>
          <p:cNvSpPr/>
          <p:nvPr/>
        </p:nvSpPr>
        <p:spPr>
          <a:xfrm>
            <a:off x="6640512" y="4807279"/>
            <a:ext cx="468313" cy="112713"/>
          </a:xfrm>
          <a:custGeom>
            <a:avLst/>
            <a:gdLst>
              <a:gd name="connsiteX0" fmla="*/ 44824 w 687420"/>
              <a:gd name="connsiteY0" fmla="*/ 0 h 149411"/>
              <a:gd name="connsiteX1" fmla="*/ 687294 w 687420"/>
              <a:gd name="connsiteY1" fmla="*/ 44823 h 149411"/>
              <a:gd name="connsiteX2" fmla="*/ 0 w 687420"/>
              <a:gd name="connsiteY2" fmla="*/ 149411 h 149411"/>
            </a:gdLst>
            <a:ahLst/>
            <a:cxnLst>
              <a:cxn ang="0">
                <a:pos x="connsiteX0" y="connsiteY0"/>
              </a:cxn>
              <a:cxn ang="0">
                <a:pos x="connsiteX1" y="connsiteY1"/>
              </a:cxn>
              <a:cxn ang="0">
                <a:pos x="connsiteX2" y="connsiteY2"/>
              </a:cxn>
            </a:cxnLst>
            <a:rect l="l" t="t" r="r" b="b"/>
            <a:pathLst>
              <a:path w="687420" h="149411">
                <a:moveTo>
                  <a:pt x="44824" y="0"/>
                </a:moveTo>
                <a:cubicBezTo>
                  <a:pt x="369794" y="9960"/>
                  <a:pt x="694765" y="19921"/>
                  <a:pt x="687294" y="44823"/>
                </a:cubicBezTo>
                <a:cubicBezTo>
                  <a:pt x="679823" y="69725"/>
                  <a:pt x="0" y="149411"/>
                  <a:pt x="0" y="149411"/>
                </a:cubicBezTo>
              </a:path>
            </a:pathLst>
          </a:cu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54" name="Freeform 49">
            <a:extLst>
              <a:ext uri="{FF2B5EF4-FFF2-40B4-BE49-F238E27FC236}">
                <a16:creationId xmlns:a16="http://schemas.microsoft.com/office/drawing/2014/main" id="{F41EB8B5-4F27-AEF2-ECEE-850DE475BD55}"/>
              </a:ext>
            </a:extLst>
          </p:cNvPr>
          <p:cNvSpPr/>
          <p:nvPr/>
        </p:nvSpPr>
        <p:spPr>
          <a:xfrm>
            <a:off x="6524625" y="5000954"/>
            <a:ext cx="468312" cy="112713"/>
          </a:xfrm>
          <a:custGeom>
            <a:avLst/>
            <a:gdLst>
              <a:gd name="connsiteX0" fmla="*/ 44824 w 687420"/>
              <a:gd name="connsiteY0" fmla="*/ 0 h 149411"/>
              <a:gd name="connsiteX1" fmla="*/ 687294 w 687420"/>
              <a:gd name="connsiteY1" fmla="*/ 44823 h 149411"/>
              <a:gd name="connsiteX2" fmla="*/ 0 w 687420"/>
              <a:gd name="connsiteY2" fmla="*/ 149411 h 149411"/>
            </a:gdLst>
            <a:ahLst/>
            <a:cxnLst>
              <a:cxn ang="0">
                <a:pos x="connsiteX0" y="connsiteY0"/>
              </a:cxn>
              <a:cxn ang="0">
                <a:pos x="connsiteX1" y="connsiteY1"/>
              </a:cxn>
              <a:cxn ang="0">
                <a:pos x="connsiteX2" y="connsiteY2"/>
              </a:cxn>
            </a:cxnLst>
            <a:rect l="l" t="t" r="r" b="b"/>
            <a:pathLst>
              <a:path w="687420" h="149411">
                <a:moveTo>
                  <a:pt x="44824" y="0"/>
                </a:moveTo>
                <a:cubicBezTo>
                  <a:pt x="369794" y="9960"/>
                  <a:pt x="694765" y="19921"/>
                  <a:pt x="687294" y="44823"/>
                </a:cubicBezTo>
                <a:cubicBezTo>
                  <a:pt x="679823" y="69725"/>
                  <a:pt x="0" y="149411"/>
                  <a:pt x="0" y="149411"/>
                </a:cubicBezTo>
              </a:path>
            </a:pathLst>
          </a:cu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55" name="TextBox 50">
            <a:extLst>
              <a:ext uri="{FF2B5EF4-FFF2-40B4-BE49-F238E27FC236}">
                <a16:creationId xmlns:a16="http://schemas.microsoft.com/office/drawing/2014/main" id="{A90064A9-FD5B-EF75-4BDB-C1707CAE5289}"/>
              </a:ext>
            </a:extLst>
          </p:cNvPr>
          <p:cNvSpPr txBox="1">
            <a:spLocks noChangeArrowheads="1"/>
          </p:cNvSpPr>
          <p:nvPr/>
        </p:nvSpPr>
        <p:spPr bwMode="auto">
          <a:xfrm>
            <a:off x="6584950" y="2372054"/>
            <a:ext cx="8016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800">
                <a:latin typeface="Arial" panose="020B0604020202020204" pitchFamily="34" charset="0"/>
              </a:rPr>
              <a:t>dσ/dE</a:t>
            </a:r>
          </a:p>
        </p:txBody>
      </p:sp>
      <p:sp>
        <p:nvSpPr>
          <p:cNvPr id="56" name="TextBox 51">
            <a:extLst>
              <a:ext uri="{FF2B5EF4-FFF2-40B4-BE49-F238E27FC236}">
                <a16:creationId xmlns:a16="http://schemas.microsoft.com/office/drawing/2014/main" id="{6C933C64-3794-DAAF-204F-3A8B22E6BFCA}"/>
              </a:ext>
            </a:extLst>
          </p:cNvPr>
          <p:cNvSpPr txBox="1">
            <a:spLocks noChangeArrowheads="1"/>
          </p:cNvSpPr>
          <p:nvPr/>
        </p:nvSpPr>
        <p:spPr bwMode="auto">
          <a:xfrm rot="5400000">
            <a:off x="6117431" y="3742861"/>
            <a:ext cx="38258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500">
                <a:latin typeface="Arial" panose="020B0604020202020204" pitchFamily="34" charset="0"/>
              </a:rPr>
              <a:t>E</a:t>
            </a:r>
            <a:r>
              <a:rPr lang="en-US" altLang="en-US" sz="1500" baseline="-25000">
                <a:latin typeface="Arial" panose="020B0604020202020204" pitchFamily="34" charset="0"/>
              </a:rPr>
              <a:t>b</a:t>
            </a:r>
          </a:p>
        </p:txBody>
      </p:sp>
      <p:graphicFrame>
        <p:nvGraphicFramePr>
          <p:cNvPr id="57" name="Object 4">
            <a:extLst>
              <a:ext uri="{FF2B5EF4-FFF2-40B4-BE49-F238E27FC236}">
                <a16:creationId xmlns:a16="http://schemas.microsoft.com/office/drawing/2014/main" id="{FB73E33C-D8C1-07E5-36C6-FC403E497296}"/>
              </a:ext>
            </a:extLst>
          </p:cNvPr>
          <p:cNvGraphicFramePr>
            <a:graphicFrameLocks noChangeAspect="1"/>
          </p:cNvGraphicFramePr>
          <p:nvPr>
            <p:extLst>
              <p:ext uri="{D42A27DB-BD31-4B8C-83A1-F6EECF244321}">
                <p14:modId xmlns:p14="http://schemas.microsoft.com/office/powerpoint/2010/main" val="1213756060"/>
              </p:ext>
            </p:extLst>
          </p:nvPr>
        </p:nvGraphicFramePr>
        <p:xfrm>
          <a:off x="8423005" y="1327950"/>
          <a:ext cx="2625982" cy="800219"/>
        </p:xfrm>
        <a:graphic>
          <a:graphicData uri="http://schemas.openxmlformats.org/presentationml/2006/ole">
            <mc:AlternateContent xmlns:mc="http://schemas.openxmlformats.org/markup-compatibility/2006">
              <mc:Choice xmlns:v="urn:schemas-microsoft-com:vml" Requires="v">
                <p:oleObj name="Equation" r:id="rId3" imgW="1901520" imgH="576000" progId="Equation.3">
                  <p:embed/>
                </p:oleObj>
              </mc:Choice>
              <mc:Fallback>
                <p:oleObj name="Equation" r:id="rId3" imgW="1901520" imgH="576000" progId="Equation.3">
                  <p:embed/>
                  <p:pic>
                    <p:nvPicPr>
                      <p:cNvPr id="57" name="Object 4">
                        <a:extLst>
                          <a:ext uri="{FF2B5EF4-FFF2-40B4-BE49-F238E27FC236}">
                            <a16:creationId xmlns:a16="http://schemas.microsoft.com/office/drawing/2014/main" id="{FB73E33C-D8C1-07E5-36C6-FC403E4972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23005" y="1327950"/>
                        <a:ext cx="2625982" cy="800219"/>
                      </a:xfrm>
                      <a:prstGeom prst="rect">
                        <a:avLst/>
                      </a:prstGeom>
                      <a:noFill/>
                      <a:ln w="9525">
                        <a:solidFill>
                          <a:schemeClr val="tx1"/>
                        </a:solidFill>
                        <a:miter lim="800000"/>
                        <a:headEnd/>
                        <a:tailEnd/>
                      </a:ln>
                    </p:spPr>
                  </p:pic>
                </p:oleObj>
              </mc:Fallback>
            </mc:AlternateContent>
          </a:graphicData>
        </a:graphic>
      </p:graphicFrame>
      <p:pic>
        <p:nvPicPr>
          <p:cNvPr id="58" name="Picture 2">
            <a:extLst>
              <a:ext uri="{FF2B5EF4-FFF2-40B4-BE49-F238E27FC236}">
                <a16:creationId xmlns:a16="http://schemas.microsoft.com/office/drawing/2014/main" id="{18549F32-7701-DA70-C785-64E812CAC8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23005" y="3508046"/>
            <a:ext cx="2775493" cy="435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a14="http://schemas.microsoft.com/office/drawing/2010/main" Requires="a14">
          <p:sp>
            <p:nvSpPr>
              <p:cNvPr id="60" name="TextBox 59">
                <a:extLst>
                  <a:ext uri="{FF2B5EF4-FFF2-40B4-BE49-F238E27FC236}">
                    <a16:creationId xmlns:a16="http://schemas.microsoft.com/office/drawing/2014/main" id="{FE6EEDC2-DA9D-4BAE-8CB0-E49380F73D06}"/>
                  </a:ext>
                </a:extLst>
              </p:cNvPr>
              <p:cNvSpPr txBox="1"/>
              <p:nvPr/>
            </p:nvSpPr>
            <p:spPr>
              <a:xfrm>
                <a:off x="8288903" y="2513777"/>
                <a:ext cx="3043698" cy="683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𝑒𝑥𝑝</m:t>
                              </m:r>
                            </m:sub>
                          </m:sSub>
                          <m:d>
                            <m:dPr>
                              <m:ctrlPr>
                                <a:rPr lang="en-US" i="1">
                                  <a:latin typeface="Cambria Math" panose="02040503050406030204" pitchFamily="18" charset="0"/>
                                </a:rPr>
                              </m:ctrlPr>
                            </m:dPr>
                            <m:e>
                              <m:r>
                                <a:rPr lang="en-US" i="1">
                                  <a:latin typeface="Cambria Math" panose="02040503050406030204" pitchFamily="18" charset="0"/>
                                </a:rPr>
                                <m:t>𝐸</m:t>
                              </m:r>
                            </m:e>
                          </m:d>
                          <m:r>
                            <a:rPr lang="en-US" i="0">
                              <a:latin typeface="Cambria Math" panose="02040503050406030204" pitchFamily="18" charset="0"/>
                            </a:rPr>
                            <m:t>/</m:t>
                          </m:r>
                          <m:r>
                            <a:rPr lang="en-US" i="1">
                              <a:latin typeface="Cambria Math" panose="02040503050406030204" pitchFamily="18" charset="0"/>
                            </a:rPr>
                            <m:t>𝑑𝐸</m:t>
                          </m:r>
                        </m:num>
                        <m:den>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b="0" i="1" smtClean="0">
                                  <a:latin typeface="Cambria Math" panose="02040503050406030204" pitchFamily="18" charset="0"/>
                                </a:rPr>
                                <m:t>𝑐𝑎𝑙</m:t>
                              </m:r>
                            </m:sub>
                          </m:sSub>
                          <m:d>
                            <m:dPr>
                              <m:ctrlPr>
                                <a:rPr lang="en-US" i="1">
                                  <a:latin typeface="Cambria Math" panose="02040503050406030204" pitchFamily="18" charset="0"/>
                                </a:rPr>
                              </m:ctrlPr>
                            </m:dPr>
                            <m:e>
                              <m:r>
                                <a:rPr lang="en-US" i="1">
                                  <a:latin typeface="Cambria Math" panose="02040503050406030204" pitchFamily="18" charset="0"/>
                                </a:rPr>
                                <m:t>𝐸</m:t>
                              </m:r>
                            </m:e>
                          </m:d>
                          <m:r>
                            <a:rPr lang="en-US" i="0">
                              <a:latin typeface="Cambria Math" panose="02040503050406030204" pitchFamily="18" charset="0"/>
                            </a:rPr>
                            <m:t>/</m:t>
                          </m:r>
                          <m:r>
                            <a:rPr lang="en-US" i="1">
                              <a:latin typeface="Cambria Math" panose="02040503050406030204" pitchFamily="18" charset="0"/>
                            </a:rPr>
                            <m:t>𝑑𝐸</m:t>
                          </m:r>
                        </m:den>
                      </m:f>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𝜌</m:t>
                              </m:r>
                            </m:e>
                            <m:sub>
                              <m:r>
                                <a:rPr lang="en-US" i="1">
                                  <a:latin typeface="Cambria Math" panose="02040503050406030204" pitchFamily="18" charset="0"/>
                                </a:rPr>
                                <m:t>𝑒𝑥𝑝</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𝑥</m:t>
                                  </m:r>
                                </m:sub>
                              </m:sSub>
                            </m:e>
                          </m:d>
                        </m:num>
                        <m:den>
                          <m:sSub>
                            <m:sSubPr>
                              <m:ctrlPr>
                                <a:rPr lang="en-US" i="1">
                                  <a:latin typeface="Cambria Math" panose="02040503050406030204" pitchFamily="18" charset="0"/>
                                </a:rPr>
                              </m:ctrlPr>
                            </m:sSubPr>
                            <m:e>
                              <m:r>
                                <a:rPr lang="en-US" i="1">
                                  <a:latin typeface="Cambria Math" panose="02040503050406030204" pitchFamily="18" charset="0"/>
                                </a:rPr>
                                <m:t>𝜌</m:t>
                              </m:r>
                            </m:e>
                            <m:sub>
                              <m:r>
                                <a:rPr lang="en-US" b="0" i="1" smtClean="0">
                                  <a:latin typeface="Cambria Math" panose="02040503050406030204" pitchFamily="18" charset="0"/>
                                </a:rPr>
                                <m:t>𝑐𝑎𝑙</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𝑥</m:t>
                                  </m:r>
                                </m:sub>
                              </m:sSub>
                            </m:e>
                          </m:d>
                        </m:den>
                      </m:f>
                    </m:oMath>
                  </m:oMathPara>
                </a14:m>
                <a:endParaRPr lang="en-US" dirty="0"/>
              </a:p>
            </p:txBody>
          </p:sp>
        </mc:Choice>
        <mc:Fallback>
          <p:sp>
            <p:nvSpPr>
              <p:cNvPr id="60" name="TextBox 59">
                <a:extLst>
                  <a:ext uri="{FF2B5EF4-FFF2-40B4-BE49-F238E27FC236}">
                    <a16:creationId xmlns:a16="http://schemas.microsoft.com/office/drawing/2014/main" id="{FE6EEDC2-DA9D-4BAE-8CB0-E49380F73D06}"/>
                  </a:ext>
                </a:extLst>
              </p:cNvPr>
              <p:cNvSpPr txBox="1">
                <a:spLocks noRot="1" noChangeAspect="1" noMove="1" noResize="1" noEditPoints="1" noAdjustHandles="1" noChangeArrowheads="1" noChangeShapeType="1" noTextEdit="1"/>
              </p:cNvSpPr>
              <p:nvPr/>
            </p:nvSpPr>
            <p:spPr>
              <a:xfrm>
                <a:off x="8288903" y="2513777"/>
                <a:ext cx="3043698" cy="683777"/>
              </a:xfrm>
              <a:prstGeom prst="rect">
                <a:avLst/>
              </a:prstGeom>
              <a:blipFill>
                <a:blip r:embed="rId6"/>
                <a:stretch>
                  <a:fillRect b="-7143"/>
                </a:stretch>
              </a:blipFill>
            </p:spPr>
            <p:txBody>
              <a:bodyPr/>
              <a:lstStyle/>
              <a:p>
                <a:r>
                  <a:rPr lang="en-US">
                    <a:noFill/>
                  </a:rPr>
                  <a:t> </a:t>
                </a:r>
              </a:p>
            </p:txBody>
          </p:sp>
        </mc:Fallback>
      </mc:AlternateContent>
      <p:sp>
        <p:nvSpPr>
          <p:cNvPr id="61" name="TextBox 60">
            <a:extLst>
              <a:ext uri="{FF2B5EF4-FFF2-40B4-BE49-F238E27FC236}">
                <a16:creationId xmlns:a16="http://schemas.microsoft.com/office/drawing/2014/main" id="{F3BC7BB4-559E-4C5E-24FB-442D84479AC2}"/>
              </a:ext>
            </a:extLst>
          </p:cNvPr>
          <p:cNvSpPr txBox="1"/>
          <p:nvPr/>
        </p:nvSpPr>
        <p:spPr>
          <a:xfrm>
            <a:off x="8095593" y="4367542"/>
            <a:ext cx="3835089" cy="646331"/>
          </a:xfrm>
          <a:prstGeom prst="rect">
            <a:avLst/>
          </a:prstGeom>
          <a:noFill/>
        </p:spPr>
        <p:txBody>
          <a:bodyPr wrap="none" rtlCol="0">
            <a:spAutoFit/>
          </a:bodyPr>
          <a:lstStyle/>
          <a:p>
            <a:r>
              <a:rPr lang="en-US"/>
              <a:t>Discrete levels are used for absolute </a:t>
            </a:r>
          </a:p>
          <a:p>
            <a:r>
              <a:rPr lang="en-US"/>
              <a:t>Normalization !!!</a:t>
            </a:r>
          </a:p>
        </p:txBody>
      </p:sp>
      <p:sp>
        <p:nvSpPr>
          <p:cNvPr id="62" name="Text Box 5">
            <a:extLst>
              <a:ext uri="{FF2B5EF4-FFF2-40B4-BE49-F238E27FC236}">
                <a16:creationId xmlns:a16="http://schemas.microsoft.com/office/drawing/2014/main" id="{B89722E1-6084-C254-A86B-F30F70D761A9}"/>
              </a:ext>
            </a:extLst>
          </p:cNvPr>
          <p:cNvSpPr txBox="1">
            <a:spLocks noChangeArrowheads="1"/>
          </p:cNvSpPr>
          <p:nvPr/>
        </p:nvSpPr>
        <p:spPr bwMode="auto">
          <a:xfrm>
            <a:off x="3436668" y="5538553"/>
            <a:ext cx="6965950" cy="8002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endParaRPr lang="en-US" sz="1400"/>
          </a:p>
          <a:p>
            <a:pPr marL="285750" indent="-285750" eaLnBrk="1" hangingPunct="1">
              <a:buFont typeface="Arial" panose="020B0604020202020204" pitchFamily="34" charset="0"/>
              <a:buChar char="•"/>
            </a:pPr>
            <a:r>
              <a:rPr lang="en-US" sz="1400"/>
              <a:t>Select appropriate reactions (beam species, energies, targets).</a:t>
            </a:r>
          </a:p>
          <a:p>
            <a:pPr marL="285750" indent="-285750" eaLnBrk="1" hangingPunct="1">
              <a:buFont typeface="Arial" panose="020B0604020202020204" pitchFamily="34" charset="0"/>
              <a:buChar char="•"/>
            </a:pPr>
            <a:r>
              <a:rPr lang="en-US" sz="1400"/>
              <a:t>Measure the outgoing particles at backward angles</a:t>
            </a:r>
            <a:r>
              <a:rPr lang="en-US"/>
              <a:t>  </a:t>
            </a:r>
          </a:p>
        </p:txBody>
      </p:sp>
      <p:sp>
        <p:nvSpPr>
          <p:cNvPr id="63" name="TextBox 62">
            <a:extLst>
              <a:ext uri="{FF2B5EF4-FFF2-40B4-BE49-F238E27FC236}">
                <a16:creationId xmlns:a16="http://schemas.microsoft.com/office/drawing/2014/main" id="{155493AE-2F68-3DB5-ADD4-6A280B2A9728}"/>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spTree>
    <p:extLst>
      <p:ext uri="{BB962C8B-B14F-4D97-AF65-F5344CB8AC3E}">
        <p14:creationId xmlns:p14="http://schemas.microsoft.com/office/powerpoint/2010/main" val="2088735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62B7231C-8A17-1E5C-9656-21BFA1C437DF}"/>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49DE91A1-5B21-9FF8-A7CE-BDE29AA57F09}"/>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8A59C051-DB4F-6783-5307-EB27DA58DD31}"/>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4" name="kicker-label">
            <a:extLst>
              <a:ext uri="{FF2B5EF4-FFF2-40B4-BE49-F238E27FC236}">
                <a16:creationId xmlns:a16="http://schemas.microsoft.com/office/drawing/2014/main" id="{2D81EAF4-B2A7-FBF4-2160-D4DBB688F589}"/>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Optical model sensitivity test</a:t>
            </a:r>
            <a:endParaRPr sz="1200" b="1">
              <a:solidFill>
                <a:srgbClr val="6D7C63"/>
              </a:solidFill>
              <a:latin typeface="Aptos"/>
              <a:ea typeface="Aptos"/>
              <a:cs typeface="Aptos"/>
            </a:endParaRPr>
          </a:p>
        </p:txBody>
      </p:sp>
      <p:sp>
        <p:nvSpPr>
          <p:cNvPr id="8" name="page">
            <a:extLst>
              <a:ext uri="{FF2B5EF4-FFF2-40B4-BE49-F238E27FC236}">
                <a16:creationId xmlns:a16="http://schemas.microsoft.com/office/drawing/2014/main" id="{B7F22035-8518-1221-4B85-3B522CC06684}"/>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5" name="TextBox 4">
            <a:extLst>
              <a:ext uri="{FF2B5EF4-FFF2-40B4-BE49-F238E27FC236}">
                <a16:creationId xmlns:a16="http://schemas.microsoft.com/office/drawing/2014/main" id="{AB297498-9DDE-9EF8-DC9A-80355AD5A974}"/>
              </a:ext>
            </a:extLst>
          </p:cNvPr>
          <p:cNvSpPr txBox="1"/>
          <p:nvPr/>
        </p:nvSpPr>
        <p:spPr>
          <a:xfrm>
            <a:off x="2374025" y="930165"/>
            <a:ext cx="8403022" cy="369332"/>
          </a:xfrm>
          <a:prstGeom prst="rect">
            <a:avLst/>
          </a:prstGeom>
          <a:noFill/>
        </p:spPr>
        <p:txBody>
          <a:bodyPr wrap="square" rtlCol="0">
            <a:spAutoFit/>
          </a:bodyPr>
          <a:lstStyle/>
          <a:p>
            <a:r>
              <a:rPr lang="en-US" b="1">
                <a:latin typeface="Georgia" panose="02040502050405020303" pitchFamily="18" charset="0"/>
              </a:rPr>
              <a:t>Sensitivity test of neutron spectra to optical model parameter sets</a:t>
            </a:r>
          </a:p>
        </p:txBody>
      </p:sp>
      <p:sp>
        <p:nvSpPr>
          <p:cNvPr id="18" name="TextBox 17">
            <a:extLst>
              <a:ext uri="{FF2B5EF4-FFF2-40B4-BE49-F238E27FC236}">
                <a16:creationId xmlns:a16="http://schemas.microsoft.com/office/drawing/2014/main" id="{D8427C92-25CC-D08B-1693-9FAAFD38D377}"/>
              </a:ext>
            </a:extLst>
          </p:cNvPr>
          <p:cNvSpPr txBox="1"/>
          <p:nvPr/>
        </p:nvSpPr>
        <p:spPr>
          <a:xfrm>
            <a:off x="5028073" y="1943074"/>
            <a:ext cx="1517431" cy="369332"/>
          </a:xfrm>
          <a:prstGeom prst="rect">
            <a:avLst/>
          </a:prstGeom>
          <a:noFill/>
        </p:spPr>
        <p:txBody>
          <a:bodyPr wrap="square">
            <a:spAutoFit/>
          </a:bodyPr>
          <a:lstStyle/>
          <a:p>
            <a:r>
              <a:rPr lang="en-US" baseline="30000"/>
              <a:t>96</a:t>
            </a:r>
            <a:r>
              <a:rPr lang="en-US"/>
              <a:t>Zr(</a:t>
            </a:r>
            <a:r>
              <a:rPr lang="en-US" err="1"/>
              <a:t>p,n</a:t>
            </a:r>
            <a:r>
              <a:rPr lang="en-US"/>
              <a:t>)</a:t>
            </a:r>
            <a:r>
              <a:rPr lang="en-US" baseline="30000"/>
              <a:t> 96</a:t>
            </a:r>
            <a:r>
              <a:rPr lang="en-US"/>
              <a:t>Nb</a:t>
            </a:r>
          </a:p>
        </p:txBody>
      </p:sp>
      <p:pic>
        <p:nvPicPr>
          <p:cNvPr id="9" name="Picture 8">
            <a:extLst>
              <a:ext uri="{FF2B5EF4-FFF2-40B4-BE49-F238E27FC236}">
                <a16:creationId xmlns:a16="http://schemas.microsoft.com/office/drawing/2014/main" id="{28374732-5560-D22F-4427-5E8378D400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3472" y="2312406"/>
            <a:ext cx="5264744" cy="3802315"/>
          </a:xfrm>
          <a:prstGeom prst="rect">
            <a:avLst/>
          </a:prstGeom>
        </p:spPr>
      </p:pic>
      <p:cxnSp>
        <p:nvCxnSpPr>
          <p:cNvPr id="13" name="Straight Arrow Connector 12">
            <a:extLst>
              <a:ext uri="{FF2B5EF4-FFF2-40B4-BE49-F238E27FC236}">
                <a16:creationId xmlns:a16="http://schemas.microsoft.com/office/drawing/2014/main" id="{C1809039-A346-2033-E90C-41530075B9C8}"/>
              </a:ext>
            </a:extLst>
          </p:cNvPr>
          <p:cNvCxnSpPr/>
          <p:nvPr/>
        </p:nvCxnSpPr>
        <p:spPr>
          <a:xfrm>
            <a:off x="4950372" y="3168869"/>
            <a:ext cx="0" cy="26013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7C676C68-5C5A-CE3B-FD1E-39D0E5EBD015}"/>
              </a:ext>
            </a:extLst>
          </p:cNvPr>
          <p:cNvCxnSpPr/>
          <p:nvPr/>
        </p:nvCxnSpPr>
        <p:spPr>
          <a:xfrm flipV="1">
            <a:off x="4950372" y="3523593"/>
            <a:ext cx="0" cy="2128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187AC89B-9996-8003-AF0C-CA902A3C8D6C}"/>
              </a:ext>
            </a:extLst>
          </p:cNvPr>
          <p:cNvSpPr txBox="1"/>
          <p:nvPr/>
        </p:nvSpPr>
        <p:spPr>
          <a:xfrm>
            <a:off x="4950372" y="3168519"/>
            <a:ext cx="659155" cy="307777"/>
          </a:xfrm>
          <a:prstGeom prst="rect">
            <a:avLst/>
          </a:prstGeom>
          <a:noFill/>
        </p:spPr>
        <p:txBody>
          <a:bodyPr wrap="none" rtlCol="0">
            <a:spAutoFit/>
          </a:bodyPr>
          <a:lstStyle/>
          <a:p>
            <a:r>
              <a:rPr lang="en-US" sz="1400"/>
              <a:t>± 10%</a:t>
            </a:r>
          </a:p>
        </p:txBody>
      </p:sp>
      <p:sp>
        <p:nvSpPr>
          <p:cNvPr id="17" name="TextBox 16">
            <a:extLst>
              <a:ext uri="{FF2B5EF4-FFF2-40B4-BE49-F238E27FC236}">
                <a16:creationId xmlns:a16="http://schemas.microsoft.com/office/drawing/2014/main" id="{A15D25E5-73BB-E896-607F-B3D7EF0C1B46}"/>
              </a:ext>
            </a:extLst>
          </p:cNvPr>
          <p:cNvSpPr txBox="1"/>
          <p:nvPr/>
        </p:nvSpPr>
        <p:spPr>
          <a:xfrm>
            <a:off x="8740996" y="2312406"/>
            <a:ext cx="1864357" cy="369332"/>
          </a:xfrm>
          <a:prstGeom prst="rect">
            <a:avLst/>
          </a:prstGeom>
          <a:noFill/>
        </p:spPr>
        <p:txBody>
          <a:bodyPr wrap="none" rtlCol="0">
            <a:spAutoFit/>
          </a:bodyPr>
          <a:lstStyle/>
          <a:p>
            <a:r>
              <a:rPr lang="en-US"/>
              <a:t>RIPL3 OMP index</a:t>
            </a:r>
          </a:p>
        </p:txBody>
      </p:sp>
      <p:cxnSp>
        <p:nvCxnSpPr>
          <p:cNvPr id="21" name="Straight Arrow Connector 20">
            <a:extLst>
              <a:ext uri="{FF2B5EF4-FFF2-40B4-BE49-F238E27FC236}">
                <a16:creationId xmlns:a16="http://schemas.microsoft.com/office/drawing/2014/main" id="{AB7C8810-6EC7-05B3-3106-2F421366D307}"/>
              </a:ext>
            </a:extLst>
          </p:cNvPr>
          <p:cNvCxnSpPr/>
          <p:nvPr/>
        </p:nvCxnSpPr>
        <p:spPr>
          <a:xfrm flipH="1">
            <a:off x="8064062" y="2561897"/>
            <a:ext cx="575441" cy="38625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15E2D18C-3AF5-3653-06E7-0349347C5CEF}"/>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spTree>
    <p:extLst>
      <p:ext uri="{BB962C8B-B14F-4D97-AF65-F5344CB8AC3E}">
        <p14:creationId xmlns:p14="http://schemas.microsoft.com/office/powerpoint/2010/main" val="55032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p:cNvGrpSpPr/>
        <p:nvPr/>
      </p:nvGrpSpPr>
      <p:grpSpPr>
        <a:xfrm>
          <a:off x="0" y="0"/>
          <a:ext cx="0" cy="0"/>
          <a:chOff x="0" y="0"/>
          <a:chExt cx="0" cy="0"/>
        </a:xfrm>
      </p:grpSpPr>
      <p:sp>
        <p:nvSpPr>
          <p:cNvPr id="2" name="accent-bar">
            <a:extLst>
              <a:ext uri="{FF2B5EF4-FFF2-40B4-BE49-F238E27FC236}">
                <a16:creationId xmlns:a16="http://schemas.microsoft.com/office/drawing/2014/main" id="{070FCD9E-5319-47D7-B674-D7D887C4579D}"/>
              </a:ext>
            </a:extLst>
          </p:cNvPr>
          <p:cNvSpPr>
            <a:spLocks noGrp="1"/>
          </p:cNvSpPr>
          <p:nvPr/>
        </p:nvSpPr>
        <p:spPr>
          <a:xfrm>
            <a:off x="-1162050" y="323850"/>
            <a:ext cx="76200" cy="6210300"/>
          </a:xfrm>
          <a:prstGeom prst="rect">
            <a:avLst/>
          </a:prstGeom>
          <a:solidFill>
            <a:srgbClr val="0D6E6E"/>
          </a:solidFill>
          <a:ln w="0">
            <a:solidFill>
              <a:srgbClr val="0D6E6E"/>
            </a:solidFill>
            <a:prstDash val="solid"/>
          </a:ln>
        </p:spPr>
        <p:txBody>
          <a:bodyPr/>
          <a:lstStyle/>
          <a:p>
            <a:endParaRPr lang="en-US"/>
          </a:p>
        </p:txBody>
      </p:sp>
      <p:sp>
        <p:nvSpPr>
          <p:cNvPr id="3" name="top-rule">
            <a:extLst>
              <a:ext uri="{FF2B5EF4-FFF2-40B4-BE49-F238E27FC236}">
                <a16:creationId xmlns:a16="http://schemas.microsoft.com/office/drawing/2014/main" id="{D86DBA22-F5E6-4FBC-AE37-52A8831E1A14}"/>
              </a:ext>
            </a:extLst>
          </p:cNvPr>
          <p:cNvSpPr>
            <a:spLocks noGrp="1"/>
          </p:cNvSpPr>
          <p:nvPr/>
        </p:nvSpPr>
        <p:spPr>
          <a:xfrm>
            <a:off x="704850" y="628652"/>
            <a:ext cx="11010900" cy="9525"/>
          </a:xfrm>
          <a:prstGeom prst="rect">
            <a:avLst/>
          </a:prstGeom>
          <a:solidFill>
            <a:srgbClr val="D5C8B0"/>
          </a:solidFill>
          <a:ln w="0">
            <a:solidFill>
              <a:srgbClr val="D5C8B0"/>
            </a:solidFill>
            <a:prstDash val="solid"/>
          </a:ln>
        </p:spPr>
        <p:txBody>
          <a:bodyPr/>
          <a:lstStyle/>
          <a:p>
            <a:endParaRPr lang="en-US"/>
          </a:p>
        </p:txBody>
      </p:sp>
      <p:sp>
        <p:nvSpPr>
          <p:cNvPr id="4" name="kicker-label">
            <a:extLst>
              <a:ext uri="{FF2B5EF4-FFF2-40B4-BE49-F238E27FC236}">
                <a16:creationId xmlns:a16="http://schemas.microsoft.com/office/drawing/2014/main" id="{EC692274-CEB0-4F73-B369-FFDBF4738E19}"/>
              </a:ext>
            </a:extLst>
          </p:cNvPr>
          <p:cNvSpPr>
            <a:spLocks noGrp="1"/>
          </p:cNvSpPr>
          <p:nvPr/>
        </p:nvSpPr>
        <p:spPr>
          <a:xfrm>
            <a:off x="648357" y="280991"/>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0D6E6E"/>
                </a:solidFill>
                <a:latin typeface="Aptos"/>
                <a:ea typeface="Aptos"/>
                <a:cs typeface="Aptos"/>
              </a:defRPr>
            </a:pPr>
            <a:r>
              <a:rPr sz="900" b="1">
                <a:solidFill>
                  <a:srgbClr val="0D6E6E"/>
                </a:solidFill>
                <a:latin typeface="Aptos"/>
                <a:ea typeface="Aptos"/>
                <a:cs typeface="Aptos"/>
              </a:rPr>
              <a:t>EXPERIMENT</a:t>
            </a:r>
          </a:p>
        </p:txBody>
      </p:sp>
      <p:sp>
        <p:nvSpPr>
          <p:cNvPr id="5" name="title">
            <a:extLst>
              <a:ext uri="{FF2B5EF4-FFF2-40B4-BE49-F238E27FC236}">
                <a16:creationId xmlns:a16="http://schemas.microsoft.com/office/drawing/2014/main" id="{2BFF51D5-9764-4F98-8C1E-C4DECCE0D1E2}"/>
              </a:ext>
            </a:extLst>
          </p:cNvPr>
          <p:cNvSpPr>
            <a:spLocks noGrp="1"/>
          </p:cNvSpPr>
          <p:nvPr/>
        </p:nvSpPr>
        <p:spPr>
          <a:xfrm>
            <a:off x="723900" y="800100"/>
            <a:ext cx="7048500" cy="7048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2100" b="1">
                <a:solidFill>
                  <a:srgbClr val="142235"/>
                </a:solidFill>
                <a:latin typeface="Georgia"/>
                <a:ea typeface="Georgia"/>
                <a:cs typeface="Georgia"/>
              </a:defRPr>
            </a:pPr>
            <a:r>
              <a:rPr sz="2100" b="1">
                <a:solidFill>
                  <a:srgbClr val="142235"/>
                </a:solidFill>
                <a:latin typeface="Georgia"/>
                <a:ea typeface="Georgia"/>
                <a:cs typeface="Georgia"/>
              </a:rPr>
              <a:t>The Swinger facility couples a long underground flight path to neutron TOF spectroscopy.</a:t>
            </a:r>
          </a:p>
        </p:txBody>
      </p:sp>
      <p:sp>
        <p:nvSpPr>
          <p:cNvPr id="8" name="page">
            <a:extLst>
              <a:ext uri="{FF2B5EF4-FFF2-40B4-BE49-F238E27FC236}">
                <a16:creationId xmlns:a16="http://schemas.microsoft.com/office/drawing/2014/main" id="{D437BAEA-7D31-4D76-9603-245847F4D9A0}"/>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05</a:t>
            </a:r>
          </a:p>
        </p:txBody>
      </p:sp>
      <p:pic>
        <p:nvPicPr>
          <p:cNvPr id="9" name="Picture 8"/>
          <p:cNvPicPr>
            <a:picLocks noChangeAspect="1"/>
          </p:cNvPicPr>
          <p:nvPr/>
        </p:nvPicPr>
        <p:blipFill>
          <a:blip r:embed="rId3"/>
          <a:srcRect t="6859" b="6859"/>
          <a:stretch>
            <a:fillRect/>
          </a:stretch>
        </p:blipFill>
        <p:spPr>
          <a:xfrm>
            <a:off x="704850" y="2077771"/>
            <a:ext cx="6000750" cy="3429000"/>
          </a:xfrm>
          <a:prstGeom prst="rect">
            <a:avLst/>
          </a:prstGeom>
        </p:spPr>
      </p:pic>
      <p:sp>
        <p:nvSpPr>
          <p:cNvPr id="10" name="Rectangle 9">
            <a:extLst>
              <a:ext uri="{FF2B5EF4-FFF2-40B4-BE49-F238E27FC236}">
                <a16:creationId xmlns:a16="http://schemas.microsoft.com/office/drawing/2014/main" id="{8E272F8A-653D-4B96-8BAB-A6FC0C91F3D5}"/>
              </a:ext>
            </a:extLst>
          </p:cNvPr>
          <p:cNvSpPr>
            <a:spLocks noGrp="1"/>
          </p:cNvSpPr>
          <p:nvPr/>
        </p:nvSpPr>
        <p:spPr>
          <a:xfrm>
            <a:off x="7067550" y="2152650"/>
            <a:ext cx="4095750" cy="3429000"/>
          </a:xfrm>
          <a:prstGeom prst="rect">
            <a:avLst/>
          </a:prstGeom>
          <a:solidFill>
            <a:srgbClr val="E4F0F0"/>
          </a:solidFill>
          <a:ln w="0">
            <a:solidFill>
              <a:srgbClr val="E4F0F0"/>
            </a:solidFill>
            <a:prstDash val="solid"/>
          </a:ln>
        </p:spPr>
        <p:txBody>
          <a:bodyPr/>
          <a:lstStyle/>
          <a:p>
            <a:endParaRPr lang="en-US"/>
          </a:p>
        </p:txBody>
      </p:sp>
      <p:sp>
        <p:nvSpPr>
          <p:cNvPr id="11" name="Rectangle 10">
            <a:extLst>
              <a:ext uri="{FF2B5EF4-FFF2-40B4-BE49-F238E27FC236}">
                <a16:creationId xmlns:a16="http://schemas.microsoft.com/office/drawing/2014/main" id="{F11DFDF4-E480-4CBB-B838-464FDFEC9692}"/>
              </a:ext>
            </a:extLst>
          </p:cNvPr>
          <p:cNvSpPr>
            <a:spLocks noGrp="1"/>
          </p:cNvSpPr>
          <p:nvPr/>
        </p:nvSpPr>
        <p:spPr>
          <a:xfrm>
            <a:off x="7353300" y="2381250"/>
            <a:ext cx="2381250" cy="2286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75" b="1">
                <a:solidFill>
                  <a:srgbClr val="0D6E6E"/>
                </a:solidFill>
                <a:latin typeface="Aptos"/>
                <a:ea typeface="Aptos"/>
                <a:cs typeface="Aptos"/>
              </a:defRPr>
            </a:pPr>
            <a:r>
              <a:rPr sz="975" b="1">
                <a:solidFill>
                  <a:srgbClr val="0D6E6E"/>
                </a:solidFill>
                <a:latin typeface="Aptos"/>
                <a:ea typeface="Aptos"/>
                <a:cs typeface="Aptos"/>
              </a:rPr>
              <a:t>Experimental details</a:t>
            </a:r>
          </a:p>
        </p:txBody>
      </p:sp>
      <p:sp>
        <p:nvSpPr>
          <p:cNvPr id="12" name="Rectangle 11">
            <a:extLst>
              <a:ext uri="{FF2B5EF4-FFF2-40B4-BE49-F238E27FC236}">
                <a16:creationId xmlns:a16="http://schemas.microsoft.com/office/drawing/2014/main" id="{04021084-05EE-4428-BAF1-A94B86FC0463}"/>
              </a:ext>
            </a:extLst>
          </p:cNvPr>
          <p:cNvSpPr>
            <a:spLocks noGrp="1"/>
          </p:cNvSpPr>
          <p:nvPr/>
        </p:nvSpPr>
        <p:spPr>
          <a:xfrm>
            <a:off x="7353300" y="2781300"/>
            <a:ext cx="1123950" cy="1905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825" b="1">
                <a:solidFill>
                  <a:srgbClr val="9A4F2C"/>
                </a:solidFill>
                <a:latin typeface="Aptos"/>
                <a:ea typeface="Aptos"/>
                <a:cs typeface="Aptos"/>
              </a:defRPr>
            </a:pPr>
            <a:r>
              <a:rPr sz="825" b="1">
                <a:solidFill>
                  <a:srgbClr val="9A4F2C"/>
                </a:solidFill>
                <a:latin typeface="Aptos"/>
                <a:ea typeface="Aptos"/>
                <a:cs typeface="Aptos"/>
              </a:rPr>
              <a:t>FACILITY</a:t>
            </a:r>
          </a:p>
        </p:txBody>
      </p:sp>
      <p:sp>
        <p:nvSpPr>
          <p:cNvPr id="13" name="Rectangle 12">
            <a:extLst>
              <a:ext uri="{FF2B5EF4-FFF2-40B4-BE49-F238E27FC236}">
                <a16:creationId xmlns:a16="http://schemas.microsoft.com/office/drawing/2014/main" id="{36674506-0F0E-43F6-A9AF-B84322C97541}"/>
              </a:ext>
            </a:extLst>
          </p:cNvPr>
          <p:cNvSpPr>
            <a:spLocks noGrp="1"/>
          </p:cNvSpPr>
          <p:nvPr/>
        </p:nvSpPr>
        <p:spPr>
          <a:xfrm>
            <a:off x="7353300" y="3009900"/>
            <a:ext cx="3238500" cy="2857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200" b="0">
                <a:solidFill>
                  <a:srgbClr val="142235"/>
                </a:solidFill>
                <a:latin typeface="Aptos"/>
                <a:ea typeface="Aptos"/>
                <a:cs typeface="Aptos"/>
              </a:defRPr>
            </a:pPr>
            <a:r>
              <a:rPr sz="1200">
                <a:solidFill>
                  <a:srgbClr val="142235"/>
                </a:solidFill>
                <a:latin typeface="Aptos"/>
                <a:ea typeface="Aptos"/>
                <a:cs typeface="Aptos"/>
              </a:rPr>
              <a:t>Edwards Accelerator Laboratory, Ohio University</a:t>
            </a:r>
          </a:p>
        </p:txBody>
      </p:sp>
      <p:sp>
        <p:nvSpPr>
          <p:cNvPr id="14" name="Rectangle 13">
            <a:extLst>
              <a:ext uri="{FF2B5EF4-FFF2-40B4-BE49-F238E27FC236}">
                <a16:creationId xmlns:a16="http://schemas.microsoft.com/office/drawing/2014/main" id="{D0DBBABC-EC69-4ECD-A338-BB247124B701}"/>
              </a:ext>
            </a:extLst>
          </p:cNvPr>
          <p:cNvSpPr>
            <a:spLocks noGrp="1"/>
          </p:cNvSpPr>
          <p:nvPr/>
        </p:nvSpPr>
        <p:spPr>
          <a:xfrm>
            <a:off x="7353300" y="3371850"/>
            <a:ext cx="1123950" cy="1905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825" b="1">
                <a:solidFill>
                  <a:srgbClr val="9A4F2C"/>
                </a:solidFill>
                <a:latin typeface="Aptos"/>
                <a:ea typeface="Aptos"/>
                <a:cs typeface="Aptos"/>
              </a:defRPr>
            </a:pPr>
            <a:r>
              <a:rPr sz="825" b="1">
                <a:solidFill>
                  <a:srgbClr val="9A4F2C"/>
                </a:solidFill>
                <a:latin typeface="Aptos"/>
                <a:ea typeface="Aptos"/>
                <a:cs typeface="Aptos"/>
              </a:rPr>
              <a:t>TECHNIQUE</a:t>
            </a:r>
          </a:p>
        </p:txBody>
      </p:sp>
      <p:sp>
        <p:nvSpPr>
          <p:cNvPr id="15" name="Rectangle 14">
            <a:extLst>
              <a:ext uri="{FF2B5EF4-FFF2-40B4-BE49-F238E27FC236}">
                <a16:creationId xmlns:a16="http://schemas.microsoft.com/office/drawing/2014/main" id="{A75C2B88-6517-4ED5-9C81-93728D88D415}"/>
              </a:ext>
            </a:extLst>
          </p:cNvPr>
          <p:cNvSpPr>
            <a:spLocks noGrp="1"/>
          </p:cNvSpPr>
          <p:nvPr/>
        </p:nvSpPr>
        <p:spPr>
          <a:xfrm>
            <a:off x="7353300" y="3600450"/>
            <a:ext cx="3238500" cy="2857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200" b="0">
                <a:solidFill>
                  <a:srgbClr val="142235"/>
                </a:solidFill>
                <a:latin typeface="Aptos"/>
                <a:ea typeface="Aptos"/>
                <a:cs typeface="Aptos"/>
              </a:defRPr>
            </a:pPr>
            <a:r>
              <a:rPr sz="1200">
                <a:solidFill>
                  <a:srgbClr val="142235"/>
                </a:solidFill>
                <a:latin typeface="Aptos"/>
                <a:ea typeface="Aptos"/>
                <a:cs typeface="Aptos"/>
              </a:rPr>
              <a:t>Underground neutron time-of-flight measurement</a:t>
            </a:r>
          </a:p>
        </p:txBody>
      </p:sp>
      <p:sp>
        <p:nvSpPr>
          <p:cNvPr id="16" name="Rectangle 15">
            <a:extLst>
              <a:ext uri="{FF2B5EF4-FFF2-40B4-BE49-F238E27FC236}">
                <a16:creationId xmlns:a16="http://schemas.microsoft.com/office/drawing/2014/main" id="{03C85BB7-16B2-4E94-85E3-CB0EEBC35BEA}"/>
              </a:ext>
            </a:extLst>
          </p:cNvPr>
          <p:cNvSpPr>
            <a:spLocks noGrp="1"/>
          </p:cNvSpPr>
          <p:nvPr/>
        </p:nvSpPr>
        <p:spPr>
          <a:xfrm>
            <a:off x="7353300" y="3962400"/>
            <a:ext cx="1123950" cy="1905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825" b="1">
                <a:solidFill>
                  <a:srgbClr val="9A4F2C"/>
                </a:solidFill>
                <a:latin typeface="Aptos"/>
                <a:ea typeface="Aptos"/>
                <a:cs typeface="Aptos"/>
              </a:defRPr>
            </a:pPr>
            <a:r>
              <a:rPr sz="825" b="1">
                <a:solidFill>
                  <a:srgbClr val="9A4F2C"/>
                </a:solidFill>
                <a:latin typeface="Aptos"/>
                <a:ea typeface="Aptos"/>
                <a:cs typeface="Aptos"/>
              </a:rPr>
              <a:t>REACTION SET</a:t>
            </a:r>
          </a:p>
        </p:txBody>
      </p:sp>
      <p:sp>
        <p:nvSpPr>
          <p:cNvPr id="17" name="Rectangle 16">
            <a:extLst>
              <a:ext uri="{FF2B5EF4-FFF2-40B4-BE49-F238E27FC236}">
                <a16:creationId xmlns:a16="http://schemas.microsoft.com/office/drawing/2014/main" id="{955EC15C-FE6C-4B27-8F5D-232B7D8788CB}"/>
              </a:ext>
            </a:extLst>
          </p:cNvPr>
          <p:cNvSpPr>
            <a:spLocks noGrp="1"/>
          </p:cNvSpPr>
          <p:nvPr/>
        </p:nvSpPr>
        <p:spPr>
          <a:xfrm>
            <a:off x="7353300" y="4191000"/>
            <a:ext cx="3238500" cy="2857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200" b="0">
                <a:solidFill>
                  <a:srgbClr val="142235"/>
                </a:solidFill>
                <a:latin typeface="Aptos"/>
                <a:ea typeface="Aptos"/>
                <a:cs typeface="Aptos"/>
              </a:defRPr>
            </a:pPr>
            <a:r>
              <a:rPr sz="1200">
                <a:solidFill>
                  <a:srgbClr val="142235"/>
                </a:solidFill>
                <a:latin typeface="Aptos"/>
                <a:ea typeface="Aptos"/>
                <a:cs typeface="Aptos"/>
              </a:rPr>
              <a:t>92Zr(p,n)92Nb, 94Zr(p,n)94Nb, 96Zr(p,n)96Nb</a:t>
            </a:r>
          </a:p>
        </p:txBody>
      </p:sp>
      <p:sp>
        <p:nvSpPr>
          <p:cNvPr id="18" name="Rectangle 17">
            <a:extLst>
              <a:ext uri="{FF2B5EF4-FFF2-40B4-BE49-F238E27FC236}">
                <a16:creationId xmlns:a16="http://schemas.microsoft.com/office/drawing/2014/main" id="{BBEE5322-9628-41FD-82FF-10DC39370E41}"/>
              </a:ext>
            </a:extLst>
          </p:cNvPr>
          <p:cNvSpPr>
            <a:spLocks noGrp="1"/>
          </p:cNvSpPr>
          <p:nvPr/>
        </p:nvSpPr>
        <p:spPr>
          <a:xfrm>
            <a:off x="7353300" y="4552950"/>
            <a:ext cx="1123950" cy="1905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825" b="1">
                <a:solidFill>
                  <a:srgbClr val="9A4F2C"/>
                </a:solidFill>
                <a:latin typeface="Aptos"/>
                <a:ea typeface="Aptos"/>
                <a:cs typeface="Aptos"/>
              </a:defRPr>
            </a:pPr>
            <a:r>
              <a:rPr sz="825" b="1">
                <a:solidFill>
                  <a:srgbClr val="9A4F2C"/>
                </a:solidFill>
                <a:latin typeface="Aptos"/>
                <a:ea typeface="Aptos"/>
                <a:cs typeface="Aptos"/>
              </a:rPr>
              <a:t>BEAM ENERGY</a:t>
            </a:r>
          </a:p>
        </p:txBody>
      </p:sp>
      <p:sp>
        <p:nvSpPr>
          <p:cNvPr id="19" name="Rectangle 18">
            <a:extLst>
              <a:ext uri="{FF2B5EF4-FFF2-40B4-BE49-F238E27FC236}">
                <a16:creationId xmlns:a16="http://schemas.microsoft.com/office/drawing/2014/main" id="{EF098A1F-56F4-4BB6-9D62-039E4A25D82C}"/>
              </a:ext>
            </a:extLst>
          </p:cNvPr>
          <p:cNvSpPr>
            <a:spLocks noGrp="1"/>
          </p:cNvSpPr>
          <p:nvPr/>
        </p:nvSpPr>
        <p:spPr>
          <a:xfrm>
            <a:off x="7353300" y="4781550"/>
            <a:ext cx="3238500" cy="2857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1200" b="0">
                <a:solidFill>
                  <a:srgbClr val="142235"/>
                </a:solidFill>
                <a:latin typeface="Aptos"/>
                <a:ea typeface="Aptos"/>
                <a:cs typeface="Aptos"/>
              </a:defRPr>
            </a:pPr>
            <a:r>
              <a:rPr sz="1200">
                <a:solidFill>
                  <a:srgbClr val="142235"/>
                </a:solidFill>
                <a:latin typeface="Aptos"/>
                <a:ea typeface="Aptos"/>
                <a:cs typeface="Aptos"/>
              </a:rPr>
              <a:t>Ep = 8 MeV</a:t>
            </a:r>
          </a:p>
        </p:txBody>
      </p:sp>
      <p:sp>
        <p:nvSpPr>
          <p:cNvPr id="20" name="tag-Neutron TOF">
            <a:extLst>
              <a:ext uri="{FF2B5EF4-FFF2-40B4-BE49-F238E27FC236}">
                <a16:creationId xmlns:a16="http://schemas.microsoft.com/office/drawing/2014/main" id="{A6DDA666-8201-47FD-BC81-B1127E86E3F6}"/>
              </a:ext>
            </a:extLst>
          </p:cNvPr>
          <p:cNvSpPr>
            <a:spLocks noGrp="1"/>
          </p:cNvSpPr>
          <p:nvPr/>
        </p:nvSpPr>
        <p:spPr>
          <a:xfrm>
            <a:off x="7334250" y="5067300"/>
            <a:ext cx="1123950" cy="266700"/>
          </a:xfrm>
          <a:prstGeom prst="rect">
            <a:avLst/>
          </a:prstGeom>
          <a:solidFill>
            <a:srgbClr val="0D6E6E"/>
          </a:solidFill>
          <a:ln w="0">
            <a:solidFill>
              <a:srgbClr val="0D6E6E"/>
            </a:solidFill>
            <a:prstDash val="solid"/>
          </a:ln>
        </p:spPr>
        <p:txBody>
          <a:bodyPr/>
          <a:lstStyle/>
          <a:p>
            <a:endParaRPr lang="en-US"/>
          </a:p>
        </p:txBody>
      </p:sp>
      <p:sp>
        <p:nvSpPr>
          <p:cNvPr id="21" name="tag-text-Neutron TOF">
            <a:extLst>
              <a:ext uri="{FF2B5EF4-FFF2-40B4-BE49-F238E27FC236}">
                <a16:creationId xmlns:a16="http://schemas.microsoft.com/office/drawing/2014/main" id="{F03E27B9-D67D-4569-9BC6-176C2E9DD272}"/>
              </a:ext>
            </a:extLst>
          </p:cNvPr>
          <p:cNvSpPr>
            <a:spLocks noGrp="1"/>
          </p:cNvSpPr>
          <p:nvPr/>
        </p:nvSpPr>
        <p:spPr>
          <a:xfrm>
            <a:off x="7429500" y="5105400"/>
            <a:ext cx="933450" cy="190500"/>
          </a:xfrm>
          <a:prstGeom prst="rect">
            <a:avLst/>
          </a:prstGeom>
          <a:solidFill>
            <a:srgbClr val="000000">
              <a:alpha val="0"/>
            </a:srgbClr>
          </a:solidFill>
          <a:ln w="0">
            <a:solidFill>
              <a:srgbClr val="000000">
                <a:alpha val="0"/>
              </a:srgbClr>
            </a:solidFill>
            <a:prstDash val="solid"/>
          </a:ln>
        </p:spPr>
        <p:txBody>
          <a:bodyPr lIns="0" tIns="0" rIns="0" bIns="0" anchor="t"/>
          <a:lstStyle/>
          <a:p>
            <a:pPr algn="ctr">
              <a:defRPr sz="900" b="1">
                <a:solidFill>
                  <a:srgbClr val="FFFDF8"/>
                </a:solidFill>
                <a:latin typeface="Aptos"/>
                <a:ea typeface="Aptos"/>
                <a:cs typeface="Aptos"/>
              </a:defRPr>
            </a:pPr>
            <a:r>
              <a:rPr sz="900" b="1">
                <a:solidFill>
                  <a:srgbClr val="FFFDF8"/>
                </a:solidFill>
                <a:latin typeface="Aptos"/>
                <a:ea typeface="Aptos"/>
                <a:cs typeface="Aptos"/>
              </a:rPr>
              <a:t>Neutron TOF</a:t>
            </a:r>
          </a:p>
        </p:txBody>
      </p:sp>
      <p:sp>
        <p:nvSpPr>
          <p:cNvPr id="22" name="tag-Swinger">
            <a:extLst>
              <a:ext uri="{FF2B5EF4-FFF2-40B4-BE49-F238E27FC236}">
                <a16:creationId xmlns:a16="http://schemas.microsoft.com/office/drawing/2014/main" id="{CD10678D-40DB-41C0-8A40-F1BD9BF63A1F}"/>
              </a:ext>
            </a:extLst>
          </p:cNvPr>
          <p:cNvSpPr>
            <a:spLocks noGrp="1"/>
          </p:cNvSpPr>
          <p:nvPr/>
        </p:nvSpPr>
        <p:spPr>
          <a:xfrm>
            <a:off x="8572500" y="5067300"/>
            <a:ext cx="876300" cy="266700"/>
          </a:xfrm>
          <a:prstGeom prst="rect">
            <a:avLst/>
          </a:prstGeom>
          <a:solidFill>
            <a:srgbClr val="9A4F2C"/>
          </a:solidFill>
          <a:ln w="0">
            <a:solidFill>
              <a:srgbClr val="9A4F2C"/>
            </a:solidFill>
            <a:prstDash val="solid"/>
          </a:ln>
        </p:spPr>
        <p:txBody>
          <a:bodyPr/>
          <a:lstStyle/>
          <a:p>
            <a:endParaRPr lang="en-US"/>
          </a:p>
        </p:txBody>
      </p:sp>
      <p:sp>
        <p:nvSpPr>
          <p:cNvPr id="23" name="tag-text-Swinger">
            <a:extLst>
              <a:ext uri="{FF2B5EF4-FFF2-40B4-BE49-F238E27FC236}">
                <a16:creationId xmlns:a16="http://schemas.microsoft.com/office/drawing/2014/main" id="{171F7B96-1F7C-468F-8E4F-2844030ABAAB}"/>
              </a:ext>
            </a:extLst>
          </p:cNvPr>
          <p:cNvSpPr>
            <a:spLocks noGrp="1"/>
          </p:cNvSpPr>
          <p:nvPr/>
        </p:nvSpPr>
        <p:spPr>
          <a:xfrm>
            <a:off x="8667750" y="5105400"/>
            <a:ext cx="685800" cy="190500"/>
          </a:xfrm>
          <a:prstGeom prst="rect">
            <a:avLst/>
          </a:prstGeom>
          <a:solidFill>
            <a:srgbClr val="000000">
              <a:alpha val="0"/>
            </a:srgbClr>
          </a:solidFill>
          <a:ln w="0">
            <a:solidFill>
              <a:srgbClr val="000000">
                <a:alpha val="0"/>
              </a:srgbClr>
            </a:solidFill>
            <a:prstDash val="solid"/>
          </a:ln>
        </p:spPr>
        <p:txBody>
          <a:bodyPr lIns="0" tIns="0" rIns="0" bIns="0" anchor="t"/>
          <a:lstStyle/>
          <a:p>
            <a:pPr algn="ctr">
              <a:defRPr sz="900" b="1">
                <a:solidFill>
                  <a:srgbClr val="FFFDF8"/>
                </a:solidFill>
                <a:latin typeface="Aptos"/>
                <a:ea typeface="Aptos"/>
                <a:cs typeface="Aptos"/>
              </a:defRPr>
            </a:pPr>
            <a:r>
              <a:rPr sz="900" b="1">
                <a:solidFill>
                  <a:srgbClr val="FFFDF8"/>
                </a:solidFill>
                <a:latin typeface="Aptos"/>
                <a:ea typeface="Aptos"/>
                <a:cs typeface="Aptos"/>
              </a:rPr>
              <a:t>Swinger</a:t>
            </a:r>
          </a:p>
        </p:txBody>
      </p:sp>
      <p:sp>
        <p:nvSpPr>
          <p:cNvPr id="24" name="tag-8 MeV">
            <a:extLst>
              <a:ext uri="{FF2B5EF4-FFF2-40B4-BE49-F238E27FC236}">
                <a16:creationId xmlns:a16="http://schemas.microsoft.com/office/drawing/2014/main" id="{04D1B19F-D5B9-4214-A9A2-7EF4933A6826}"/>
              </a:ext>
            </a:extLst>
          </p:cNvPr>
          <p:cNvSpPr>
            <a:spLocks noGrp="1"/>
          </p:cNvSpPr>
          <p:nvPr/>
        </p:nvSpPr>
        <p:spPr>
          <a:xfrm>
            <a:off x="9563100" y="5067300"/>
            <a:ext cx="781050" cy="266700"/>
          </a:xfrm>
          <a:prstGeom prst="rect">
            <a:avLst/>
          </a:prstGeom>
          <a:solidFill>
            <a:srgbClr val="C48A2A"/>
          </a:solidFill>
          <a:ln w="0">
            <a:solidFill>
              <a:srgbClr val="C48A2A"/>
            </a:solidFill>
            <a:prstDash val="solid"/>
          </a:ln>
        </p:spPr>
        <p:txBody>
          <a:bodyPr/>
          <a:lstStyle/>
          <a:p>
            <a:endParaRPr lang="en-US"/>
          </a:p>
        </p:txBody>
      </p:sp>
      <p:sp>
        <p:nvSpPr>
          <p:cNvPr id="25" name="tag-text-8 MeV">
            <a:extLst>
              <a:ext uri="{FF2B5EF4-FFF2-40B4-BE49-F238E27FC236}">
                <a16:creationId xmlns:a16="http://schemas.microsoft.com/office/drawing/2014/main" id="{AF6E106F-305F-4527-80CD-001EF8621204}"/>
              </a:ext>
            </a:extLst>
          </p:cNvPr>
          <p:cNvSpPr>
            <a:spLocks noGrp="1"/>
          </p:cNvSpPr>
          <p:nvPr/>
        </p:nvSpPr>
        <p:spPr>
          <a:xfrm>
            <a:off x="9658350" y="5105400"/>
            <a:ext cx="590550" cy="190500"/>
          </a:xfrm>
          <a:prstGeom prst="rect">
            <a:avLst/>
          </a:prstGeom>
          <a:solidFill>
            <a:srgbClr val="000000">
              <a:alpha val="0"/>
            </a:srgbClr>
          </a:solidFill>
          <a:ln w="0">
            <a:solidFill>
              <a:srgbClr val="000000">
                <a:alpha val="0"/>
              </a:srgbClr>
            </a:solidFill>
            <a:prstDash val="solid"/>
          </a:ln>
        </p:spPr>
        <p:txBody>
          <a:bodyPr lIns="0" tIns="0" rIns="0" bIns="0" anchor="t"/>
          <a:lstStyle/>
          <a:p>
            <a:pPr algn="ctr">
              <a:defRPr sz="900" b="1">
                <a:solidFill>
                  <a:srgbClr val="142235"/>
                </a:solidFill>
                <a:latin typeface="Aptos"/>
                <a:ea typeface="Aptos"/>
                <a:cs typeface="Aptos"/>
              </a:defRPr>
            </a:pPr>
            <a:r>
              <a:rPr sz="900" b="1">
                <a:solidFill>
                  <a:srgbClr val="142235"/>
                </a:solidFill>
                <a:latin typeface="Aptos"/>
                <a:ea typeface="Aptos"/>
                <a:cs typeface="Aptos"/>
              </a:rPr>
              <a:t>8 MeV</a:t>
            </a:r>
          </a:p>
        </p:txBody>
      </p:sp>
      <p:sp>
        <p:nvSpPr>
          <p:cNvPr id="27" name="accent-bar">
            <a:extLst>
              <a:ext uri="{FF2B5EF4-FFF2-40B4-BE49-F238E27FC236}">
                <a16:creationId xmlns:a16="http://schemas.microsoft.com/office/drawing/2014/main" id="{C9F029D3-FB6C-3BE7-74BB-46F46A0B9041}"/>
              </a:ext>
            </a:extLst>
          </p:cNvPr>
          <p:cNvSpPr>
            <a:spLocks noGrp="1"/>
          </p:cNvSpPr>
          <p:nvPr/>
        </p:nvSpPr>
        <p:spPr>
          <a:xfrm>
            <a:off x="514350" y="628652"/>
            <a:ext cx="76200" cy="6210300"/>
          </a:xfrm>
          <a:prstGeom prst="rect">
            <a:avLst/>
          </a:prstGeom>
          <a:solidFill>
            <a:srgbClr val="6D7C63"/>
          </a:solidFill>
          <a:ln w="0">
            <a:solidFill>
              <a:srgbClr val="6D7C63"/>
            </a:solidFill>
            <a:prstDash val="solid"/>
          </a:ln>
        </p:spPr>
        <p:txBody>
          <a:bodyPr/>
          <a:lstStyle/>
          <a:p>
            <a:endParaRPr lang="en-US"/>
          </a:p>
        </p:txBody>
      </p:sp>
      <p:sp>
        <p:nvSpPr>
          <p:cNvPr id="28" name="TextBox 27">
            <a:extLst>
              <a:ext uri="{FF2B5EF4-FFF2-40B4-BE49-F238E27FC236}">
                <a16:creationId xmlns:a16="http://schemas.microsoft.com/office/drawing/2014/main" id="{849A5548-5A61-52CD-4D20-A697C090A485}"/>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spTree>
    <p:extLst>
      <p:ext uri="{BB962C8B-B14F-4D97-AF65-F5344CB8AC3E}">
        <p14:creationId xmlns:p14="http://schemas.microsoft.com/office/powerpoint/2010/main" val="1877293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C9BDF01D-D492-95F7-5A98-9B5BD59F9101}"/>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D3CE2034-57C7-F0C1-3079-41ADD8B7BD0A}"/>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71809827-41E2-71C7-3954-2FC00901EC02}"/>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4" name="kicker-label">
            <a:extLst>
              <a:ext uri="{FF2B5EF4-FFF2-40B4-BE49-F238E27FC236}">
                <a16:creationId xmlns:a16="http://schemas.microsoft.com/office/drawing/2014/main" id="{F5798F78-7ECF-5782-8973-A1438A76EBB0}"/>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Data vs model calculations</a:t>
            </a:r>
          </a:p>
        </p:txBody>
      </p:sp>
      <p:sp>
        <p:nvSpPr>
          <p:cNvPr id="8" name="page">
            <a:extLst>
              <a:ext uri="{FF2B5EF4-FFF2-40B4-BE49-F238E27FC236}">
                <a16:creationId xmlns:a16="http://schemas.microsoft.com/office/drawing/2014/main" id="{DA336AEC-87CB-2EE5-D26A-8D0918343B42}"/>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5" name="TextBox 4">
            <a:extLst>
              <a:ext uri="{FF2B5EF4-FFF2-40B4-BE49-F238E27FC236}">
                <a16:creationId xmlns:a16="http://schemas.microsoft.com/office/drawing/2014/main" id="{EAF7235F-033B-ABFF-35BF-AEFEA10AEB45}"/>
              </a:ext>
            </a:extLst>
          </p:cNvPr>
          <p:cNvSpPr txBox="1"/>
          <p:nvPr/>
        </p:nvSpPr>
        <p:spPr>
          <a:xfrm>
            <a:off x="2374025" y="930165"/>
            <a:ext cx="6963104" cy="646331"/>
          </a:xfrm>
          <a:prstGeom prst="rect">
            <a:avLst/>
          </a:prstGeom>
          <a:noFill/>
        </p:spPr>
        <p:txBody>
          <a:bodyPr wrap="square" rtlCol="0">
            <a:spAutoFit/>
          </a:bodyPr>
          <a:lstStyle/>
          <a:p>
            <a:r>
              <a:rPr lang="en-US" b="1">
                <a:latin typeface="Georgia" panose="02040502050405020303" pitchFamily="18" charset="0"/>
              </a:rPr>
              <a:t>Experimental double differential spectra from </a:t>
            </a:r>
            <a:r>
              <a:rPr lang="en-US" b="1" baseline="30000">
                <a:latin typeface="Georgia" panose="02040502050405020303" pitchFamily="18" charset="0"/>
              </a:rPr>
              <a:t>92,94,96</a:t>
            </a:r>
            <a:r>
              <a:rPr lang="en-US" b="1">
                <a:latin typeface="Georgia" panose="02040502050405020303" pitchFamily="18" charset="0"/>
              </a:rPr>
              <a:t>Zr(</a:t>
            </a:r>
            <a:r>
              <a:rPr lang="en-US" b="1" err="1">
                <a:latin typeface="Georgia" panose="02040502050405020303" pitchFamily="18" charset="0"/>
              </a:rPr>
              <a:t>p,n</a:t>
            </a:r>
            <a:r>
              <a:rPr lang="en-US" b="1">
                <a:latin typeface="Georgia" panose="02040502050405020303" pitchFamily="18" charset="0"/>
              </a:rPr>
              <a:t>) </a:t>
            </a:r>
            <a:r>
              <a:rPr lang="en-US" b="1" baseline="30000">
                <a:latin typeface="Georgia" panose="02040502050405020303" pitchFamily="18" charset="0"/>
              </a:rPr>
              <a:t>92,94,96</a:t>
            </a:r>
            <a:r>
              <a:rPr lang="en-US" b="1">
                <a:latin typeface="Georgia" panose="02040502050405020303" pitchFamily="18" charset="0"/>
              </a:rPr>
              <a:t>Nb reactions. </a:t>
            </a:r>
            <a:r>
              <a:rPr lang="en-US" b="1" err="1">
                <a:latin typeface="Georgia" panose="02040502050405020303" pitchFamily="18" charset="0"/>
              </a:rPr>
              <a:t>E</a:t>
            </a:r>
            <a:r>
              <a:rPr lang="en-US" b="1" baseline="-25000" err="1">
                <a:latin typeface="Georgia" panose="02040502050405020303" pitchFamily="18" charset="0"/>
              </a:rPr>
              <a:t>beam</a:t>
            </a:r>
            <a:r>
              <a:rPr lang="en-US" b="1">
                <a:latin typeface="Georgia" panose="02040502050405020303" pitchFamily="18" charset="0"/>
              </a:rPr>
              <a:t>=8 MeV</a:t>
            </a:r>
          </a:p>
        </p:txBody>
      </p:sp>
      <p:sp>
        <p:nvSpPr>
          <p:cNvPr id="18" name="TextBox 17">
            <a:extLst>
              <a:ext uri="{FF2B5EF4-FFF2-40B4-BE49-F238E27FC236}">
                <a16:creationId xmlns:a16="http://schemas.microsoft.com/office/drawing/2014/main" id="{BBB6E833-3404-52BD-0E4F-6407F10EB831}"/>
              </a:ext>
            </a:extLst>
          </p:cNvPr>
          <p:cNvSpPr txBox="1"/>
          <p:nvPr/>
        </p:nvSpPr>
        <p:spPr>
          <a:xfrm>
            <a:off x="3867531" y="2116123"/>
            <a:ext cx="1517431" cy="369332"/>
          </a:xfrm>
          <a:prstGeom prst="rect">
            <a:avLst/>
          </a:prstGeom>
          <a:noFill/>
        </p:spPr>
        <p:txBody>
          <a:bodyPr wrap="square">
            <a:spAutoFit/>
          </a:bodyPr>
          <a:lstStyle/>
          <a:p>
            <a:r>
              <a:rPr lang="en-US" baseline="30000"/>
              <a:t>92</a:t>
            </a:r>
            <a:r>
              <a:rPr lang="en-US"/>
              <a:t>Zr(</a:t>
            </a:r>
            <a:r>
              <a:rPr lang="en-US" err="1"/>
              <a:t>p,n</a:t>
            </a:r>
            <a:r>
              <a:rPr lang="en-US"/>
              <a:t>)</a:t>
            </a:r>
            <a:r>
              <a:rPr lang="en-US" baseline="30000"/>
              <a:t> 92</a:t>
            </a:r>
            <a:r>
              <a:rPr lang="en-US"/>
              <a:t>Nb</a:t>
            </a:r>
          </a:p>
        </p:txBody>
      </p:sp>
      <p:sp>
        <p:nvSpPr>
          <p:cNvPr id="20" name="TextBox 19">
            <a:extLst>
              <a:ext uri="{FF2B5EF4-FFF2-40B4-BE49-F238E27FC236}">
                <a16:creationId xmlns:a16="http://schemas.microsoft.com/office/drawing/2014/main" id="{76E9312C-5D5F-0D19-3015-15966B23DA13}"/>
              </a:ext>
            </a:extLst>
          </p:cNvPr>
          <p:cNvSpPr txBox="1"/>
          <p:nvPr/>
        </p:nvSpPr>
        <p:spPr>
          <a:xfrm>
            <a:off x="8493537" y="2116123"/>
            <a:ext cx="1509548" cy="369332"/>
          </a:xfrm>
          <a:prstGeom prst="rect">
            <a:avLst/>
          </a:prstGeom>
          <a:noFill/>
        </p:spPr>
        <p:txBody>
          <a:bodyPr wrap="square">
            <a:spAutoFit/>
          </a:bodyPr>
          <a:lstStyle/>
          <a:p>
            <a:r>
              <a:rPr lang="en-US" baseline="30000"/>
              <a:t>94</a:t>
            </a:r>
            <a:r>
              <a:rPr lang="en-US"/>
              <a:t>Zr(</a:t>
            </a:r>
            <a:r>
              <a:rPr lang="en-US" err="1"/>
              <a:t>p,n</a:t>
            </a:r>
            <a:r>
              <a:rPr lang="en-US"/>
              <a:t>)</a:t>
            </a:r>
            <a:r>
              <a:rPr lang="en-US" baseline="30000"/>
              <a:t> 94</a:t>
            </a:r>
            <a:r>
              <a:rPr lang="en-US"/>
              <a:t>Nb</a:t>
            </a:r>
          </a:p>
        </p:txBody>
      </p:sp>
      <p:sp>
        <p:nvSpPr>
          <p:cNvPr id="21" name="TextBox 20">
            <a:extLst>
              <a:ext uri="{FF2B5EF4-FFF2-40B4-BE49-F238E27FC236}">
                <a16:creationId xmlns:a16="http://schemas.microsoft.com/office/drawing/2014/main" id="{9D3C9BB4-D54C-81D0-417A-9A552967CF5E}"/>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pic>
        <p:nvPicPr>
          <p:cNvPr id="11" name="Picture 10">
            <a:extLst>
              <a:ext uri="{FF2B5EF4-FFF2-40B4-BE49-F238E27FC236}">
                <a16:creationId xmlns:a16="http://schemas.microsoft.com/office/drawing/2014/main" id="{F3C30E55-DE30-0C45-3461-A14B089E75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7692" y="2549543"/>
            <a:ext cx="3803597" cy="2852698"/>
          </a:xfrm>
          <a:prstGeom prst="rect">
            <a:avLst/>
          </a:prstGeom>
        </p:spPr>
      </p:pic>
      <p:pic>
        <p:nvPicPr>
          <p:cNvPr id="14" name="Picture 13">
            <a:extLst>
              <a:ext uri="{FF2B5EF4-FFF2-40B4-BE49-F238E27FC236}">
                <a16:creationId xmlns:a16="http://schemas.microsoft.com/office/drawing/2014/main" id="{754277F5-0706-96B1-651E-793000C8CE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50526" y="2545548"/>
            <a:ext cx="3803596" cy="2852697"/>
          </a:xfrm>
          <a:prstGeom prst="rect">
            <a:avLst/>
          </a:prstGeom>
        </p:spPr>
      </p:pic>
    </p:spTree>
    <p:extLst>
      <p:ext uri="{BB962C8B-B14F-4D97-AF65-F5344CB8AC3E}">
        <p14:creationId xmlns:p14="http://schemas.microsoft.com/office/powerpoint/2010/main" val="1950662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11429D37-ECF5-D0EF-42CC-6AAD371BAD61}"/>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895FC31E-4B7E-7707-5B63-0220377CA25F}"/>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ADE0FEF3-BF9E-7539-950F-F6B70E18C885}"/>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8" name="page">
            <a:extLst>
              <a:ext uri="{FF2B5EF4-FFF2-40B4-BE49-F238E27FC236}">
                <a16:creationId xmlns:a16="http://schemas.microsoft.com/office/drawing/2014/main" id="{51345C5E-CAB3-64B2-5E6C-FCCFC7CDC10E}"/>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5" name="TextBox 4">
            <a:extLst>
              <a:ext uri="{FF2B5EF4-FFF2-40B4-BE49-F238E27FC236}">
                <a16:creationId xmlns:a16="http://schemas.microsoft.com/office/drawing/2014/main" id="{E4E7C0E0-66E0-7EA9-7A12-CB0A02D13EAC}"/>
              </a:ext>
            </a:extLst>
          </p:cNvPr>
          <p:cNvSpPr txBox="1"/>
          <p:nvPr/>
        </p:nvSpPr>
        <p:spPr>
          <a:xfrm>
            <a:off x="2374025" y="930165"/>
            <a:ext cx="6963104" cy="646331"/>
          </a:xfrm>
          <a:prstGeom prst="rect">
            <a:avLst/>
          </a:prstGeom>
          <a:noFill/>
        </p:spPr>
        <p:txBody>
          <a:bodyPr wrap="square" rtlCol="0">
            <a:spAutoFit/>
          </a:bodyPr>
          <a:lstStyle/>
          <a:p>
            <a:r>
              <a:rPr lang="en-US" b="1">
                <a:latin typeface="Georgia" panose="02040502050405020303" pitchFamily="18" charset="0"/>
              </a:rPr>
              <a:t>Experimental double differential spectra from </a:t>
            </a:r>
            <a:r>
              <a:rPr lang="en-US" b="1" baseline="30000">
                <a:latin typeface="Georgia" panose="02040502050405020303" pitchFamily="18" charset="0"/>
              </a:rPr>
              <a:t>92,94,96</a:t>
            </a:r>
            <a:r>
              <a:rPr lang="en-US" b="1">
                <a:latin typeface="Georgia" panose="02040502050405020303" pitchFamily="18" charset="0"/>
              </a:rPr>
              <a:t>Zr(</a:t>
            </a:r>
            <a:r>
              <a:rPr lang="en-US" b="1" err="1">
                <a:latin typeface="Georgia" panose="02040502050405020303" pitchFamily="18" charset="0"/>
              </a:rPr>
              <a:t>p,n</a:t>
            </a:r>
            <a:r>
              <a:rPr lang="en-US" b="1">
                <a:latin typeface="Georgia" panose="02040502050405020303" pitchFamily="18" charset="0"/>
              </a:rPr>
              <a:t>) </a:t>
            </a:r>
            <a:r>
              <a:rPr lang="en-US" b="1" baseline="30000">
                <a:latin typeface="Georgia" panose="02040502050405020303" pitchFamily="18" charset="0"/>
              </a:rPr>
              <a:t>92,94,96</a:t>
            </a:r>
            <a:r>
              <a:rPr lang="en-US" b="1">
                <a:latin typeface="Georgia" panose="02040502050405020303" pitchFamily="18" charset="0"/>
              </a:rPr>
              <a:t>Nb reactions. </a:t>
            </a:r>
            <a:r>
              <a:rPr lang="en-US" b="1" err="1">
                <a:latin typeface="Georgia" panose="02040502050405020303" pitchFamily="18" charset="0"/>
              </a:rPr>
              <a:t>E</a:t>
            </a:r>
            <a:r>
              <a:rPr lang="en-US" b="1" baseline="-25000" err="1">
                <a:latin typeface="Georgia" panose="02040502050405020303" pitchFamily="18" charset="0"/>
              </a:rPr>
              <a:t>beam</a:t>
            </a:r>
            <a:r>
              <a:rPr lang="en-US" b="1">
                <a:latin typeface="Georgia" panose="02040502050405020303" pitchFamily="18" charset="0"/>
              </a:rPr>
              <a:t>=8 MeV</a:t>
            </a:r>
          </a:p>
        </p:txBody>
      </p:sp>
      <p:sp>
        <p:nvSpPr>
          <p:cNvPr id="11" name="TextBox 10">
            <a:extLst>
              <a:ext uri="{FF2B5EF4-FFF2-40B4-BE49-F238E27FC236}">
                <a16:creationId xmlns:a16="http://schemas.microsoft.com/office/drawing/2014/main" id="{EA092B35-CC14-3C51-060D-E2DC783D4BAB}"/>
              </a:ext>
            </a:extLst>
          </p:cNvPr>
          <p:cNvSpPr txBox="1"/>
          <p:nvPr/>
        </p:nvSpPr>
        <p:spPr>
          <a:xfrm>
            <a:off x="5514587" y="1868484"/>
            <a:ext cx="1482522" cy="369332"/>
          </a:xfrm>
          <a:prstGeom prst="rect">
            <a:avLst/>
          </a:prstGeom>
          <a:noFill/>
        </p:spPr>
        <p:txBody>
          <a:bodyPr wrap="none" rtlCol="0">
            <a:spAutoFit/>
          </a:bodyPr>
          <a:lstStyle/>
          <a:p>
            <a:r>
              <a:rPr lang="en-US" baseline="30000"/>
              <a:t>96</a:t>
            </a:r>
            <a:r>
              <a:rPr lang="en-US"/>
              <a:t>Zr(</a:t>
            </a:r>
            <a:r>
              <a:rPr lang="en-US" err="1"/>
              <a:t>p,n</a:t>
            </a:r>
            <a:r>
              <a:rPr lang="en-US"/>
              <a:t>)</a:t>
            </a:r>
            <a:r>
              <a:rPr lang="en-US" baseline="30000"/>
              <a:t> 96</a:t>
            </a:r>
            <a:r>
              <a:rPr lang="en-US"/>
              <a:t>Nb</a:t>
            </a:r>
          </a:p>
        </p:txBody>
      </p:sp>
      <p:sp>
        <p:nvSpPr>
          <p:cNvPr id="13" name="kicker-label">
            <a:extLst>
              <a:ext uri="{FF2B5EF4-FFF2-40B4-BE49-F238E27FC236}">
                <a16:creationId xmlns:a16="http://schemas.microsoft.com/office/drawing/2014/main" id="{7D6E064A-01B4-8E5F-EAD7-26391B316F0C}"/>
              </a:ext>
            </a:extLst>
          </p:cNvPr>
          <p:cNvSpPr>
            <a:spLocks noGrp="1"/>
          </p:cNvSpPr>
          <p:nvPr/>
        </p:nvSpPr>
        <p:spPr>
          <a:xfrm>
            <a:off x="2093858" y="212279"/>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Data vs model calculations</a:t>
            </a:r>
            <a:endParaRPr sz="1200" b="1">
              <a:solidFill>
                <a:srgbClr val="6D7C63"/>
              </a:solidFill>
              <a:latin typeface="Aptos"/>
              <a:ea typeface="Aptos"/>
              <a:cs typeface="Aptos"/>
            </a:endParaRPr>
          </a:p>
        </p:txBody>
      </p:sp>
      <p:sp>
        <p:nvSpPr>
          <p:cNvPr id="14" name="TextBox 13">
            <a:extLst>
              <a:ext uri="{FF2B5EF4-FFF2-40B4-BE49-F238E27FC236}">
                <a16:creationId xmlns:a16="http://schemas.microsoft.com/office/drawing/2014/main" id="{02F3F0E4-1A21-D8F0-A886-275BFD8EFD04}"/>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pic>
        <p:nvPicPr>
          <p:cNvPr id="19" name="Picture 18">
            <a:extLst>
              <a:ext uri="{FF2B5EF4-FFF2-40B4-BE49-F238E27FC236}">
                <a16:creationId xmlns:a16="http://schemas.microsoft.com/office/drawing/2014/main" id="{D282BA5D-5F32-F399-FCD7-B73B86D932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8663" y="2214298"/>
            <a:ext cx="5194371" cy="3895778"/>
          </a:xfrm>
          <a:prstGeom prst="rect">
            <a:avLst/>
          </a:prstGeom>
        </p:spPr>
      </p:pic>
    </p:spTree>
    <p:extLst>
      <p:ext uri="{BB962C8B-B14F-4D97-AF65-F5344CB8AC3E}">
        <p14:creationId xmlns:p14="http://schemas.microsoft.com/office/powerpoint/2010/main" val="1499291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3CD"/>
        </a:solidFill>
        <a:effectLst/>
      </p:bgPr>
    </p:bg>
    <p:spTree>
      <p:nvGrpSpPr>
        <p:cNvPr id="1" name="">
          <a:extLst>
            <a:ext uri="{FF2B5EF4-FFF2-40B4-BE49-F238E27FC236}">
              <a16:creationId xmlns:a16="http://schemas.microsoft.com/office/drawing/2014/main" id="{5D4CC4E7-0773-20C7-A7C3-BC3E3278026B}"/>
            </a:ext>
          </a:extLst>
        </p:cNvPr>
        <p:cNvGrpSpPr/>
        <p:nvPr/>
      </p:nvGrpSpPr>
      <p:grpSpPr>
        <a:xfrm>
          <a:off x="0" y="0"/>
          <a:ext cx="0" cy="0"/>
          <a:chOff x="0" y="0"/>
          <a:chExt cx="0" cy="0"/>
        </a:xfrm>
      </p:grpSpPr>
      <p:sp>
        <p:nvSpPr>
          <p:cNvPr id="2" name="accent-bar">
            <a:extLst>
              <a:ext uri="{FF2B5EF4-FFF2-40B4-BE49-F238E27FC236}">
                <a16:creationId xmlns:a16="http://schemas.microsoft.com/office/drawing/2014/main" id="{413B7169-D4C7-C9E7-2E68-369AE1EA3B09}"/>
              </a:ext>
            </a:extLst>
          </p:cNvPr>
          <p:cNvSpPr>
            <a:spLocks noGrp="1"/>
          </p:cNvSpPr>
          <p:nvPr/>
        </p:nvSpPr>
        <p:spPr>
          <a:xfrm>
            <a:off x="1824202" y="419100"/>
            <a:ext cx="76200" cy="6210300"/>
          </a:xfrm>
          <a:prstGeom prst="rect">
            <a:avLst/>
          </a:prstGeom>
          <a:solidFill>
            <a:srgbClr val="6D7C63"/>
          </a:solidFill>
          <a:ln w="0">
            <a:solidFill>
              <a:srgbClr val="6D7C63"/>
            </a:solidFill>
            <a:prstDash val="solid"/>
          </a:ln>
        </p:spPr>
        <p:txBody>
          <a:bodyPr/>
          <a:lstStyle/>
          <a:p>
            <a:endParaRPr lang="en-US"/>
          </a:p>
        </p:txBody>
      </p:sp>
      <p:sp>
        <p:nvSpPr>
          <p:cNvPr id="3" name="top-rule">
            <a:extLst>
              <a:ext uri="{FF2B5EF4-FFF2-40B4-BE49-F238E27FC236}">
                <a16:creationId xmlns:a16="http://schemas.microsoft.com/office/drawing/2014/main" id="{E9E0C17F-056E-AE57-E1BA-5E47F7788D83}"/>
              </a:ext>
            </a:extLst>
          </p:cNvPr>
          <p:cNvSpPr>
            <a:spLocks noGrp="1"/>
          </p:cNvSpPr>
          <p:nvPr/>
        </p:nvSpPr>
        <p:spPr>
          <a:xfrm>
            <a:off x="2036379" y="551794"/>
            <a:ext cx="8403022" cy="86383"/>
          </a:xfrm>
          <a:prstGeom prst="rect">
            <a:avLst/>
          </a:prstGeom>
          <a:solidFill>
            <a:srgbClr val="D5C8B0"/>
          </a:solidFill>
          <a:ln w="0">
            <a:solidFill>
              <a:srgbClr val="D5C8B0"/>
            </a:solidFill>
            <a:prstDash val="solid"/>
          </a:ln>
        </p:spPr>
        <p:txBody>
          <a:bodyPr/>
          <a:lstStyle/>
          <a:p>
            <a:endParaRPr lang="en-US"/>
          </a:p>
        </p:txBody>
      </p:sp>
      <p:sp>
        <p:nvSpPr>
          <p:cNvPr id="4" name="kicker-label">
            <a:extLst>
              <a:ext uri="{FF2B5EF4-FFF2-40B4-BE49-F238E27FC236}">
                <a16:creationId xmlns:a16="http://schemas.microsoft.com/office/drawing/2014/main" id="{B88FCDA8-C423-9B35-538B-F89D8133DE98}"/>
              </a:ext>
            </a:extLst>
          </p:cNvPr>
          <p:cNvSpPr>
            <a:spLocks noGrp="1"/>
          </p:cNvSpPr>
          <p:nvPr/>
        </p:nvSpPr>
        <p:spPr>
          <a:xfrm>
            <a:off x="2106667" y="285093"/>
            <a:ext cx="2095500" cy="26670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900" b="1">
                <a:solidFill>
                  <a:srgbClr val="6D7C63"/>
                </a:solidFill>
                <a:latin typeface="Aptos"/>
                <a:ea typeface="Aptos"/>
                <a:cs typeface="Aptos"/>
              </a:defRPr>
            </a:pPr>
            <a:r>
              <a:rPr lang="en-US" sz="1200" b="1">
                <a:solidFill>
                  <a:srgbClr val="6D7C63"/>
                </a:solidFill>
                <a:latin typeface="Aptos"/>
                <a:ea typeface="Aptos"/>
                <a:cs typeface="Aptos"/>
              </a:rPr>
              <a:t>Comparison with models</a:t>
            </a:r>
            <a:endParaRPr sz="1200" b="1">
              <a:solidFill>
                <a:srgbClr val="6D7C63"/>
              </a:solidFill>
              <a:latin typeface="Aptos"/>
              <a:ea typeface="Aptos"/>
              <a:cs typeface="Aptos"/>
            </a:endParaRPr>
          </a:p>
        </p:txBody>
      </p:sp>
      <p:sp>
        <p:nvSpPr>
          <p:cNvPr id="8" name="page">
            <a:extLst>
              <a:ext uri="{FF2B5EF4-FFF2-40B4-BE49-F238E27FC236}">
                <a16:creationId xmlns:a16="http://schemas.microsoft.com/office/drawing/2014/main" id="{9051368B-C2AD-8257-DDCB-EAC1B4F90909}"/>
              </a:ext>
            </a:extLst>
          </p:cNvPr>
          <p:cNvSpPr>
            <a:spLocks noGrp="1"/>
          </p:cNvSpPr>
          <p:nvPr/>
        </p:nvSpPr>
        <p:spPr>
          <a:xfrm>
            <a:off x="-781050" y="6534150"/>
            <a:ext cx="762000" cy="171450"/>
          </a:xfrm>
          <a:prstGeom prst="rect">
            <a:avLst/>
          </a:prstGeom>
          <a:solidFill>
            <a:srgbClr val="000000">
              <a:alpha val="0"/>
            </a:srgbClr>
          </a:solidFill>
          <a:ln w="0">
            <a:solidFill>
              <a:srgbClr val="000000">
                <a:alpha val="0"/>
              </a:srgbClr>
            </a:solidFill>
            <a:prstDash val="solid"/>
          </a:ln>
        </p:spPr>
        <p:txBody>
          <a:bodyPr lIns="0" tIns="0" rIns="0" bIns="0" anchor="t"/>
          <a:lstStyle/>
          <a:p>
            <a:pPr algn="l">
              <a:defRPr sz="750" b="0">
                <a:solidFill>
                  <a:srgbClr val="5C6773"/>
                </a:solidFill>
                <a:latin typeface="Aptos"/>
                <a:ea typeface="Aptos"/>
                <a:cs typeface="Aptos"/>
              </a:defRPr>
            </a:pPr>
            <a:r>
              <a:rPr sz="750">
                <a:solidFill>
                  <a:srgbClr val="5C6773"/>
                </a:solidFill>
                <a:latin typeface="Aptos"/>
                <a:ea typeface="Aptos"/>
                <a:cs typeface="Aptos"/>
              </a:rPr>
              <a:t>04</a:t>
            </a:r>
          </a:p>
        </p:txBody>
      </p:sp>
      <p:sp>
        <p:nvSpPr>
          <p:cNvPr id="30" name="TextBox 29">
            <a:extLst>
              <a:ext uri="{FF2B5EF4-FFF2-40B4-BE49-F238E27FC236}">
                <a16:creationId xmlns:a16="http://schemas.microsoft.com/office/drawing/2014/main" id="{00ECDC68-43C7-8505-BD87-A9811622CE3C}"/>
              </a:ext>
            </a:extLst>
          </p:cNvPr>
          <p:cNvSpPr txBox="1"/>
          <p:nvPr/>
        </p:nvSpPr>
        <p:spPr>
          <a:xfrm>
            <a:off x="1900402" y="622657"/>
            <a:ext cx="5134739" cy="369332"/>
          </a:xfrm>
          <a:prstGeom prst="rect">
            <a:avLst/>
          </a:prstGeom>
          <a:noFill/>
        </p:spPr>
        <p:txBody>
          <a:bodyPr wrap="none" rtlCol="0">
            <a:spAutoFit/>
          </a:bodyPr>
          <a:lstStyle/>
          <a:p>
            <a:r>
              <a:rPr lang="en-US" b="1" dirty="0">
                <a:latin typeface="Georgia" panose="02040502050405020303" pitchFamily="18" charset="0"/>
              </a:rPr>
              <a:t>Experimental data vs </a:t>
            </a:r>
            <a:r>
              <a:rPr lang="en-US" b="1" dirty="0" err="1">
                <a:latin typeface="Georgia" panose="02040502050405020303" pitchFamily="18" charset="0"/>
              </a:rPr>
              <a:t>Talys</a:t>
            </a:r>
            <a:r>
              <a:rPr lang="en-US" b="1" dirty="0">
                <a:latin typeface="Georgia" panose="02040502050405020303" pitchFamily="18" charset="0"/>
              </a:rPr>
              <a:t>  GC, </a:t>
            </a:r>
            <a:r>
              <a:rPr lang="en-US" b="1" dirty="0" err="1">
                <a:latin typeface="Georgia" panose="02040502050405020303" pitchFamily="18" charset="0"/>
              </a:rPr>
              <a:t>ldmodel</a:t>
            </a:r>
            <a:r>
              <a:rPr lang="en-US" b="1" dirty="0">
                <a:latin typeface="Georgia" panose="02040502050405020303" pitchFamily="18" charset="0"/>
              </a:rPr>
              <a:t> 1</a:t>
            </a:r>
          </a:p>
        </p:txBody>
      </p:sp>
      <p:sp>
        <p:nvSpPr>
          <p:cNvPr id="10" name="TextBox 9">
            <a:extLst>
              <a:ext uri="{FF2B5EF4-FFF2-40B4-BE49-F238E27FC236}">
                <a16:creationId xmlns:a16="http://schemas.microsoft.com/office/drawing/2014/main" id="{31ABAA22-E29A-C780-AD18-D40C9D14FF85}"/>
              </a:ext>
            </a:extLst>
          </p:cNvPr>
          <p:cNvSpPr txBox="1"/>
          <p:nvPr/>
        </p:nvSpPr>
        <p:spPr>
          <a:xfrm>
            <a:off x="4193628" y="6453013"/>
            <a:ext cx="5194371" cy="276999"/>
          </a:xfrm>
          <a:prstGeom prst="rect">
            <a:avLst/>
          </a:prstGeom>
          <a:noFill/>
        </p:spPr>
        <p:txBody>
          <a:bodyPr wrap="none" rtlCol="0">
            <a:spAutoFit/>
          </a:bodyPr>
          <a:lstStyle/>
          <a:p>
            <a:r>
              <a:rPr lang="en-US" sz="1200">
                <a:solidFill>
                  <a:schemeClr val="bg1">
                    <a:lumMod val="65000"/>
                  </a:schemeClr>
                </a:solidFill>
              </a:rPr>
              <a:t>A.V. Voinov, 10</a:t>
            </a:r>
            <a:r>
              <a:rPr lang="en-US" sz="1200" baseline="30000">
                <a:solidFill>
                  <a:schemeClr val="bg1">
                    <a:lumMod val="65000"/>
                  </a:schemeClr>
                </a:solidFill>
              </a:rPr>
              <a:t>th</a:t>
            </a:r>
            <a:r>
              <a:rPr lang="en-US" sz="1200">
                <a:solidFill>
                  <a:schemeClr val="bg1">
                    <a:lumMod val="65000"/>
                  </a:schemeClr>
                </a:solidFill>
              </a:rPr>
              <a:t> Workshop on Level Density and Gamma Strength, May 2026</a:t>
            </a:r>
          </a:p>
        </p:txBody>
      </p:sp>
      <p:pic>
        <p:nvPicPr>
          <p:cNvPr id="7" name="Picture 6">
            <a:extLst>
              <a:ext uri="{FF2B5EF4-FFF2-40B4-BE49-F238E27FC236}">
                <a16:creationId xmlns:a16="http://schemas.microsoft.com/office/drawing/2014/main" id="{F74485BF-D7A2-9434-D26D-E1A295B22A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7884" y="928117"/>
            <a:ext cx="7009956" cy="5257467"/>
          </a:xfrm>
          <a:prstGeom prst="rect">
            <a:avLst/>
          </a:prstGeom>
        </p:spPr>
      </p:pic>
    </p:spTree>
    <p:extLst>
      <p:ext uri="{BB962C8B-B14F-4D97-AF65-F5344CB8AC3E}">
        <p14:creationId xmlns:p14="http://schemas.microsoft.com/office/powerpoint/2010/main" val="10119873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1454</Words>
  <Application>Microsoft Macintosh PowerPoint</Application>
  <PresentationFormat>Widescreen</PresentationFormat>
  <Paragraphs>224</Paragraphs>
  <Slides>22</Slides>
  <Notes>21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0" baseType="lpstr">
      <vt:lpstr>-webkit-standard</vt:lpstr>
      <vt:lpstr>Aptos</vt:lpstr>
      <vt:lpstr>Aptos Display</vt:lpstr>
      <vt:lpstr>Arial</vt:lpstr>
      <vt:lpstr>Cambria Math</vt:lpstr>
      <vt:lpstr>Georgia</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Voinov, Alexander</dc:creator>
  <cp:lastModifiedBy>Voinov, Alexander</cp:lastModifiedBy>
  <cp:revision>1</cp:revision>
  <dcterms:created xsi:type="dcterms:W3CDTF">2026-05-06T13:51:03Z</dcterms:created>
  <dcterms:modified xsi:type="dcterms:W3CDTF">2026-05-19T06:49:41Z</dcterms:modified>
</cp:coreProperties>
</file>