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sldIdLst>
    <p:sldId id="320" r:id="rId5"/>
    <p:sldId id="349" r:id="rId6"/>
    <p:sldId id="265" r:id="rId7"/>
    <p:sldId id="341" r:id="rId8"/>
    <p:sldId id="313" r:id="rId9"/>
    <p:sldId id="359" r:id="rId10"/>
    <p:sldId id="355" r:id="rId11"/>
    <p:sldId id="356" r:id="rId12"/>
    <p:sldId id="360" r:id="rId13"/>
    <p:sldId id="357" r:id="rId14"/>
    <p:sldId id="358" r:id="rId15"/>
    <p:sldId id="361" r:id="rId16"/>
    <p:sldId id="363" r:id="rId17"/>
    <p:sldId id="364" r:id="rId18"/>
    <p:sldId id="365" r:id="rId19"/>
    <p:sldId id="366" r:id="rId20"/>
    <p:sldId id="367" r:id="rId21"/>
    <p:sldId id="368" r:id="rId22"/>
    <p:sldId id="350" r:id="rId23"/>
    <p:sldId id="352" r:id="rId24"/>
    <p:sldId id="351" r:id="rId25"/>
    <p:sldId id="353" r:id="rId26"/>
    <p:sldId id="354" r:id="rId27"/>
    <p:sldId id="369" r:id="rId28"/>
    <p:sldId id="370" r:id="rId29"/>
    <p:sldId id="371" r:id="rId30"/>
    <p:sldId id="372" r:id="rId31"/>
    <p:sldId id="299" r:id="rId3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D6"/>
    <a:srgbClr val="007BC7"/>
    <a:srgbClr val="0285CE"/>
    <a:srgbClr val="404042"/>
    <a:srgbClr val="0C1FA5"/>
    <a:srgbClr val="21295C"/>
    <a:srgbClr val="182752"/>
    <a:srgbClr val="000000"/>
    <a:srgbClr val="D1E6F6"/>
    <a:srgbClr val="9DC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184A2E-2356-4520-1627-C78DB31D50F3}" v="41" dt="2026-03-06T15:56:40.243"/>
    <p1510:client id="{A9C17FC2-7AB3-46EB-A283-B1BA8A196BB3}" v="804" dt="2026-03-06T15:57:10.199"/>
    <p1510:client id="{C5077DA9-6384-1691-20BF-2B2050124110}" v="150" dt="2026-03-06T15:04:04.802"/>
    <p1510:client id="{F42CE5B4-BADC-C446-C9E4-3CAF2006FC70}" v="5" dt="2026-03-06T16:14:37.5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2650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ia Ricci" userId="55503be4-5006-4656-a4e2-2d8d984f5cc2" providerId="ADAL" clId="{A9C17FC2-7AB3-46EB-A283-B1BA8A196BB3}"/>
    <pc:docChg chg="undo custSel addSld delSld modSld sldOrd">
      <pc:chgData name="Alessia Ricci" userId="55503be4-5006-4656-a4e2-2d8d984f5cc2" providerId="ADAL" clId="{A9C17FC2-7AB3-46EB-A283-B1BA8A196BB3}" dt="2026-03-06T15:57:10.199" v="4600" actId="1076"/>
      <pc:docMkLst>
        <pc:docMk/>
      </pc:docMkLst>
      <pc:sldChg chg="addSp modSp mod">
        <pc:chgData name="Alessia Ricci" userId="55503be4-5006-4656-a4e2-2d8d984f5cc2" providerId="ADAL" clId="{A9C17FC2-7AB3-46EB-A283-B1BA8A196BB3}" dt="2026-03-06T13:30:57.844" v="4582" actId="207"/>
        <pc:sldMkLst>
          <pc:docMk/>
          <pc:sldMk cId="1266826969" sldId="299"/>
        </pc:sldMkLst>
        <pc:spChg chg="mod">
          <ac:chgData name="Alessia Ricci" userId="55503be4-5006-4656-a4e2-2d8d984f5cc2" providerId="ADAL" clId="{A9C17FC2-7AB3-46EB-A283-B1BA8A196BB3}" dt="2026-03-06T13:30:47.049" v="4579" actId="1076"/>
          <ac:spMkLst>
            <pc:docMk/>
            <pc:sldMk cId="1266826969" sldId="299"/>
            <ac:spMk id="3" creationId="{68FFB39D-11FA-1485-DBD2-572AA5083609}"/>
          </ac:spMkLst>
        </pc:spChg>
        <pc:spChg chg="add mod">
          <ac:chgData name="Alessia Ricci" userId="55503be4-5006-4656-a4e2-2d8d984f5cc2" providerId="ADAL" clId="{A9C17FC2-7AB3-46EB-A283-B1BA8A196BB3}" dt="2026-03-06T13:30:57.844" v="4582" actId="207"/>
          <ac:spMkLst>
            <pc:docMk/>
            <pc:sldMk cId="1266826969" sldId="299"/>
            <ac:spMk id="10" creationId="{CB776FB9-66F2-B17D-64D5-B4D53764F85B}"/>
          </ac:spMkLst>
        </pc:spChg>
      </pc:sldChg>
      <pc:sldChg chg="modSp mod">
        <pc:chgData name="Alessia Ricci" userId="55503be4-5006-4656-a4e2-2d8d984f5cc2" providerId="ADAL" clId="{A9C17FC2-7AB3-46EB-A283-B1BA8A196BB3}" dt="2026-03-06T13:29:55.295" v="4514" actId="403"/>
        <pc:sldMkLst>
          <pc:docMk/>
          <pc:sldMk cId="3813948493" sldId="320"/>
        </pc:sldMkLst>
        <pc:spChg chg="mod">
          <ac:chgData name="Alessia Ricci" userId="55503be4-5006-4656-a4e2-2d8d984f5cc2" providerId="ADAL" clId="{A9C17FC2-7AB3-46EB-A283-B1BA8A196BB3}" dt="2026-03-06T13:29:55.295" v="4514" actId="403"/>
          <ac:spMkLst>
            <pc:docMk/>
            <pc:sldMk cId="3813948493" sldId="320"/>
            <ac:spMk id="2" creationId="{96959AD6-4F20-E71D-7865-B2CFCF9DCCDB}"/>
          </ac:spMkLst>
        </pc:spChg>
      </pc:sldChg>
      <pc:sldChg chg="del">
        <pc:chgData name="Alessia Ricci" userId="55503be4-5006-4656-a4e2-2d8d984f5cc2" providerId="ADAL" clId="{A9C17FC2-7AB3-46EB-A283-B1BA8A196BB3}" dt="2026-03-06T10:32:53.602" v="2262" actId="47"/>
        <pc:sldMkLst>
          <pc:docMk/>
          <pc:sldMk cId="2421706366" sldId="343"/>
        </pc:sldMkLst>
      </pc:sldChg>
      <pc:sldChg chg="del">
        <pc:chgData name="Alessia Ricci" userId="55503be4-5006-4656-a4e2-2d8d984f5cc2" providerId="ADAL" clId="{A9C17FC2-7AB3-46EB-A283-B1BA8A196BB3}" dt="2026-03-06T10:32:49.497" v="2260" actId="47"/>
        <pc:sldMkLst>
          <pc:docMk/>
          <pc:sldMk cId="3158606358" sldId="344"/>
        </pc:sldMkLst>
      </pc:sldChg>
      <pc:sldChg chg="del">
        <pc:chgData name="Alessia Ricci" userId="55503be4-5006-4656-a4e2-2d8d984f5cc2" providerId="ADAL" clId="{A9C17FC2-7AB3-46EB-A283-B1BA8A196BB3}" dt="2026-03-06T09:58:44.698" v="2136" actId="47"/>
        <pc:sldMkLst>
          <pc:docMk/>
          <pc:sldMk cId="2179178093" sldId="345"/>
        </pc:sldMkLst>
      </pc:sldChg>
      <pc:sldChg chg="del">
        <pc:chgData name="Alessia Ricci" userId="55503be4-5006-4656-a4e2-2d8d984f5cc2" providerId="ADAL" clId="{A9C17FC2-7AB3-46EB-A283-B1BA8A196BB3}" dt="2026-03-06T09:58:43.675" v="2135" actId="47"/>
        <pc:sldMkLst>
          <pc:docMk/>
          <pc:sldMk cId="1311349131" sldId="346"/>
        </pc:sldMkLst>
      </pc:sldChg>
      <pc:sldChg chg="del">
        <pc:chgData name="Alessia Ricci" userId="55503be4-5006-4656-a4e2-2d8d984f5cc2" providerId="ADAL" clId="{A9C17FC2-7AB3-46EB-A283-B1BA8A196BB3}" dt="2026-03-06T09:58:42.545" v="2134" actId="47"/>
        <pc:sldMkLst>
          <pc:docMk/>
          <pc:sldMk cId="2538399292" sldId="347"/>
        </pc:sldMkLst>
      </pc:sldChg>
      <pc:sldChg chg="del">
        <pc:chgData name="Alessia Ricci" userId="55503be4-5006-4656-a4e2-2d8d984f5cc2" providerId="ADAL" clId="{A9C17FC2-7AB3-46EB-A283-B1BA8A196BB3}" dt="2026-03-06T10:32:50.058" v="2261" actId="47"/>
        <pc:sldMkLst>
          <pc:docMk/>
          <pc:sldMk cId="3872048534" sldId="348"/>
        </pc:sldMkLst>
      </pc:sldChg>
      <pc:sldChg chg="modSp mod">
        <pc:chgData name="Alessia Ricci" userId="55503be4-5006-4656-a4e2-2d8d984f5cc2" providerId="ADAL" clId="{A9C17FC2-7AB3-46EB-A283-B1BA8A196BB3}" dt="2026-03-06T13:10:49.701" v="4397" actId="13926"/>
        <pc:sldMkLst>
          <pc:docMk/>
          <pc:sldMk cId="1444849872" sldId="349"/>
        </pc:sldMkLst>
        <pc:spChg chg="mod">
          <ac:chgData name="Alessia Ricci" userId="55503be4-5006-4656-a4e2-2d8d984f5cc2" providerId="ADAL" clId="{A9C17FC2-7AB3-46EB-A283-B1BA8A196BB3}" dt="2026-03-06T13:10:49.701" v="4397" actId="13926"/>
          <ac:spMkLst>
            <pc:docMk/>
            <pc:sldMk cId="1444849872" sldId="349"/>
            <ac:spMk id="2" creationId="{73ED2E0F-583D-E6D0-217D-5F8B9048B800}"/>
          </ac:spMkLst>
        </pc:spChg>
      </pc:sldChg>
      <pc:sldChg chg="addSp modSp">
        <pc:chgData name="Alessia Ricci" userId="55503be4-5006-4656-a4e2-2d8d984f5cc2" providerId="ADAL" clId="{A9C17FC2-7AB3-46EB-A283-B1BA8A196BB3}" dt="2026-03-06T15:50:29.423" v="4587"/>
        <pc:sldMkLst>
          <pc:docMk/>
          <pc:sldMk cId="3986443467" sldId="350"/>
        </pc:sldMkLst>
        <pc:spChg chg="add mod">
          <ac:chgData name="Alessia Ricci" userId="55503be4-5006-4656-a4e2-2d8d984f5cc2" providerId="ADAL" clId="{A9C17FC2-7AB3-46EB-A283-B1BA8A196BB3}" dt="2026-03-06T15:50:29.423" v="4587"/>
          <ac:spMkLst>
            <pc:docMk/>
            <pc:sldMk cId="3986443467" sldId="350"/>
            <ac:spMk id="5" creationId="{FAC1A5AC-A4BD-CD16-1EA2-A8416633048D}"/>
          </ac:spMkLst>
        </pc:spChg>
        <pc:picChg chg="add mod">
          <ac:chgData name="Alessia Ricci" userId="55503be4-5006-4656-a4e2-2d8d984f5cc2" providerId="ADAL" clId="{A9C17FC2-7AB3-46EB-A283-B1BA8A196BB3}" dt="2026-03-06T15:50:29.423" v="4587"/>
          <ac:picMkLst>
            <pc:docMk/>
            <pc:sldMk cId="3986443467" sldId="350"/>
            <ac:picMk id="4" creationId="{1816D1E5-5E31-DB48-6049-AFCD878B8DDA}"/>
          </ac:picMkLst>
        </pc:picChg>
      </pc:sldChg>
      <pc:sldChg chg="addSp modSp">
        <pc:chgData name="Alessia Ricci" userId="55503be4-5006-4656-a4e2-2d8d984f5cc2" providerId="ADAL" clId="{A9C17FC2-7AB3-46EB-A283-B1BA8A196BB3}" dt="2026-03-06T15:50:32.582" v="4589"/>
        <pc:sldMkLst>
          <pc:docMk/>
          <pc:sldMk cId="1126727226" sldId="351"/>
        </pc:sldMkLst>
        <pc:spChg chg="add mod">
          <ac:chgData name="Alessia Ricci" userId="55503be4-5006-4656-a4e2-2d8d984f5cc2" providerId="ADAL" clId="{A9C17FC2-7AB3-46EB-A283-B1BA8A196BB3}" dt="2026-03-06T15:50:32.582" v="4589"/>
          <ac:spMkLst>
            <pc:docMk/>
            <pc:sldMk cId="1126727226" sldId="351"/>
            <ac:spMk id="5" creationId="{BA7CD082-46FA-A838-8F46-71B14AC3C470}"/>
          </ac:spMkLst>
        </pc:spChg>
        <pc:picChg chg="add mod">
          <ac:chgData name="Alessia Ricci" userId="55503be4-5006-4656-a4e2-2d8d984f5cc2" providerId="ADAL" clId="{A9C17FC2-7AB3-46EB-A283-B1BA8A196BB3}" dt="2026-03-06T15:50:32.582" v="4589"/>
          <ac:picMkLst>
            <pc:docMk/>
            <pc:sldMk cId="1126727226" sldId="351"/>
            <ac:picMk id="4" creationId="{B38705E3-DA4F-B5D9-A985-C8A384836608}"/>
          </ac:picMkLst>
        </pc:picChg>
      </pc:sldChg>
      <pc:sldChg chg="addSp modSp">
        <pc:chgData name="Alessia Ricci" userId="55503be4-5006-4656-a4e2-2d8d984f5cc2" providerId="ADAL" clId="{A9C17FC2-7AB3-46EB-A283-B1BA8A196BB3}" dt="2026-03-06T15:50:30.049" v="4588"/>
        <pc:sldMkLst>
          <pc:docMk/>
          <pc:sldMk cId="4286493965" sldId="352"/>
        </pc:sldMkLst>
        <pc:spChg chg="add mod">
          <ac:chgData name="Alessia Ricci" userId="55503be4-5006-4656-a4e2-2d8d984f5cc2" providerId="ADAL" clId="{A9C17FC2-7AB3-46EB-A283-B1BA8A196BB3}" dt="2026-03-06T15:50:30.049" v="4588"/>
          <ac:spMkLst>
            <pc:docMk/>
            <pc:sldMk cId="4286493965" sldId="352"/>
            <ac:spMk id="10" creationId="{63C04366-3C83-0818-514A-6AEFF9250C86}"/>
          </ac:spMkLst>
        </pc:spChg>
        <pc:picChg chg="add mod">
          <ac:chgData name="Alessia Ricci" userId="55503be4-5006-4656-a4e2-2d8d984f5cc2" providerId="ADAL" clId="{A9C17FC2-7AB3-46EB-A283-B1BA8A196BB3}" dt="2026-03-06T15:50:30.049" v="4588"/>
          <ac:picMkLst>
            <pc:docMk/>
            <pc:sldMk cId="4286493965" sldId="352"/>
            <ac:picMk id="9" creationId="{307B7F46-0715-BBCC-F6B0-88E7FD752F73}"/>
          </ac:picMkLst>
        </pc:picChg>
      </pc:sldChg>
      <pc:sldChg chg="addSp modSp">
        <pc:chgData name="Alessia Ricci" userId="55503be4-5006-4656-a4e2-2d8d984f5cc2" providerId="ADAL" clId="{A9C17FC2-7AB3-46EB-A283-B1BA8A196BB3}" dt="2026-03-06T15:50:33.332" v="4590"/>
        <pc:sldMkLst>
          <pc:docMk/>
          <pc:sldMk cId="143227956" sldId="353"/>
        </pc:sldMkLst>
        <pc:spChg chg="add mod">
          <ac:chgData name="Alessia Ricci" userId="55503be4-5006-4656-a4e2-2d8d984f5cc2" providerId="ADAL" clId="{A9C17FC2-7AB3-46EB-A283-B1BA8A196BB3}" dt="2026-03-06T15:50:33.332" v="4590"/>
          <ac:spMkLst>
            <pc:docMk/>
            <pc:sldMk cId="143227956" sldId="353"/>
            <ac:spMk id="6" creationId="{14332C0D-81EF-25FD-B0FD-3446CFE0A657}"/>
          </ac:spMkLst>
        </pc:spChg>
        <pc:picChg chg="add mod">
          <ac:chgData name="Alessia Ricci" userId="55503be4-5006-4656-a4e2-2d8d984f5cc2" providerId="ADAL" clId="{A9C17FC2-7AB3-46EB-A283-B1BA8A196BB3}" dt="2026-03-06T15:50:33.332" v="4590"/>
          <ac:picMkLst>
            <pc:docMk/>
            <pc:sldMk cId="143227956" sldId="353"/>
            <ac:picMk id="5" creationId="{DA3E2D6B-8ABF-1C01-C7D1-58BAAD9AC582}"/>
          </ac:picMkLst>
        </pc:picChg>
      </pc:sldChg>
      <pc:sldChg chg="addSp modSp">
        <pc:chgData name="Alessia Ricci" userId="55503be4-5006-4656-a4e2-2d8d984f5cc2" providerId="ADAL" clId="{A9C17FC2-7AB3-46EB-A283-B1BA8A196BB3}" dt="2026-03-06T15:50:34.084" v="4591"/>
        <pc:sldMkLst>
          <pc:docMk/>
          <pc:sldMk cId="470883381" sldId="354"/>
        </pc:sldMkLst>
        <pc:spChg chg="add mod">
          <ac:chgData name="Alessia Ricci" userId="55503be4-5006-4656-a4e2-2d8d984f5cc2" providerId="ADAL" clId="{A9C17FC2-7AB3-46EB-A283-B1BA8A196BB3}" dt="2026-03-06T15:50:34.084" v="4591"/>
          <ac:spMkLst>
            <pc:docMk/>
            <pc:sldMk cId="470883381" sldId="354"/>
            <ac:spMk id="8" creationId="{FBEF2A16-3EDF-EC0B-BEA2-41C66347C2B5}"/>
          </ac:spMkLst>
        </pc:spChg>
        <pc:picChg chg="add mod">
          <ac:chgData name="Alessia Ricci" userId="55503be4-5006-4656-a4e2-2d8d984f5cc2" providerId="ADAL" clId="{A9C17FC2-7AB3-46EB-A283-B1BA8A196BB3}" dt="2026-03-06T15:50:34.084" v="4591"/>
          <ac:picMkLst>
            <pc:docMk/>
            <pc:sldMk cId="470883381" sldId="354"/>
            <ac:picMk id="4" creationId="{76FDA0B0-9095-C1AC-675B-E75D8E145E52}"/>
          </ac:picMkLst>
        </pc:picChg>
      </pc:sldChg>
      <pc:sldChg chg="modSp mod">
        <pc:chgData name="Alessia Ricci" userId="55503be4-5006-4656-a4e2-2d8d984f5cc2" providerId="ADAL" clId="{A9C17FC2-7AB3-46EB-A283-B1BA8A196BB3}" dt="2026-03-06T09:55:32.588" v="1934" actId="1076"/>
        <pc:sldMkLst>
          <pc:docMk/>
          <pc:sldMk cId="2224816413" sldId="355"/>
        </pc:sldMkLst>
        <pc:spChg chg="mod">
          <ac:chgData name="Alessia Ricci" userId="55503be4-5006-4656-a4e2-2d8d984f5cc2" providerId="ADAL" clId="{A9C17FC2-7AB3-46EB-A283-B1BA8A196BB3}" dt="2026-03-06T09:55:32.588" v="1934" actId="1076"/>
          <ac:spMkLst>
            <pc:docMk/>
            <pc:sldMk cId="2224816413" sldId="355"/>
            <ac:spMk id="13" creationId="{8C112EF5-B39D-ED32-D92A-423E20E92CA7}"/>
          </ac:spMkLst>
        </pc:spChg>
      </pc:sldChg>
      <pc:sldChg chg="addSp modSp mod">
        <pc:chgData name="Alessia Ricci" userId="55503be4-5006-4656-a4e2-2d8d984f5cc2" providerId="ADAL" clId="{A9C17FC2-7AB3-46EB-A283-B1BA8A196BB3}" dt="2026-03-06T13:24:08.484" v="4422" actId="1036"/>
        <pc:sldMkLst>
          <pc:docMk/>
          <pc:sldMk cId="3461460732" sldId="356"/>
        </pc:sldMkLst>
        <pc:spChg chg="add mod">
          <ac:chgData name="Alessia Ricci" userId="55503be4-5006-4656-a4e2-2d8d984f5cc2" providerId="ADAL" clId="{A9C17FC2-7AB3-46EB-A283-B1BA8A196BB3}" dt="2026-03-06T09:11:59.138" v="357" actId="1076"/>
          <ac:spMkLst>
            <pc:docMk/>
            <pc:sldMk cId="3461460732" sldId="356"/>
            <ac:spMk id="2" creationId="{2F749864-04C3-E017-07C4-7DFF89BC4A97}"/>
          </ac:spMkLst>
        </pc:spChg>
        <pc:spChg chg="mod">
          <ac:chgData name="Alessia Ricci" userId="55503be4-5006-4656-a4e2-2d8d984f5cc2" providerId="ADAL" clId="{A9C17FC2-7AB3-46EB-A283-B1BA8A196BB3}" dt="2026-03-06T13:24:08.484" v="4422" actId="1036"/>
          <ac:spMkLst>
            <pc:docMk/>
            <pc:sldMk cId="3461460732" sldId="356"/>
            <ac:spMk id="14" creationId="{C7221218-6F07-5195-766B-68076B796CD6}"/>
          </ac:spMkLst>
        </pc:spChg>
        <pc:spChg chg="mod">
          <ac:chgData name="Alessia Ricci" userId="55503be4-5006-4656-a4e2-2d8d984f5cc2" providerId="ADAL" clId="{A9C17FC2-7AB3-46EB-A283-B1BA8A196BB3}" dt="2026-03-06T09:10:08.127" v="323" actId="20577"/>
          <ac:spMkLst>
            <pc:docMk/>
            <pc:sldMk cId="3461460732" sldId="356"/>
            <ac:spMk id="17" creationId="{1A42D505-7592-0471-BB63-36E045B9DFA4}"/>
          </ac:spMkLst>
        </pc:spChg>
        <pc:graphicFrameChg chg="modGraphic">
          <ac:chgData name="Alessia Ricci" userId="55503be4-5006-4656-a4e2-2d8d984f5cc2" providerId="ADAL" clId="{A9C17FC2-7AB3-46EB-A283-B1BA8A196BB3}" dt="2026-03-06T13:23:57.274" v="4419" actId="2166"/>
          <ac:graphicFrameMkLst>
            <pc:docMk/>
            <pc:sldMk cId="3461460732" sldId="356"/>
            <ac:graphicFrameMk id="11" creationId="{D5420B2A-DE9F-BB5D-64D5-AF4DCB928429}"/>
          </ac:graphicFrameMkLst>
        </pc:graphicFrameChg>
      </pc:sldChg>
      <pc:sldChg chg="addSp modSp mod ord">
        <pc:chgData name="Alessia Ricci" userId="55503be4-5006-4656-a4e2-2d8d984f5cc2" providerId="ADAL" clId="{A9C17FC2-7AB3-46EB-A283-B1BA8A196BB3}" dt="2026-03-06T09:57:07.641" v="2132" actId="692"/>
        <pc:sldMkLst>
          <pc:docMk/>
          <pc:sldMk cId="2680843660" sldId="357"/>
        </pc:sldMkLst>
        <pc:spChg chg="mod">
          <ac:chgData name="Alessia Ricci" userId="55503be4-5006-4656-a4e2-2d8d984f5cc2" providerId="ADAL" clId="{A9C17FC2-7AB3-46EB-A283-B1BA8A196BB3}" dt="2026-03-06T09:56:53.747" v="2112" actId="1076"/>
          <ac:spMkLst>
            <pc:docMk/>
            <pc:sldMk cId="2680843660" sldId="357"/>
            <ac:spMk id="6" creationId="{05B647FC-9067-7A25-ECD6-E4D5FC634D38}"/>
          </ac:spMkLst>
        </pc:spChg>
        <pc:spChg chg="add mod">
          <ac:chgData name="Alessia Ricci" userId="55503be4-5006-4656-a4e2-2d8d984f5cc2" providerId="ADAL" clId="{A9C17FC2-7AB3-46EB-A283-B1BA8A196BB3}" dt="2026-03-06T09:57:07.641" v="2132" actId="692"/>
          <ac:spMkLst>
            <pc:docMk/>
            <pc:sldMk cId="2680843660" sldId="357"/>
            <ac:spMk id="8" creationId="{D22D0902-C3FF-CD6D-05D8-5C74EF527E09}"/>
          </ac:spMkLst>
        </pc:spChg>
        <pc:spChg chg="add mod">
          <ac:chgData name="Alessia Ricci" userId="55503be4-5006-4656-a4e2-2d8d984f5cc2" providerId="ADAL" clId="{A9C17FC2-7AB3-46EB-A283-B1BA8A196BB3}" dt="2026-03-06T09:52:20.844" v="1526" actId="14100"/>
          <ac:spMkLst>
            <pc:docMk/>
            <pc:sldMk cId="2680843660" sldId="357"/>
            <ac:spMk id="11" creationId="{6D59F1DF-EA2E-AD3D-467C-B41F5163C826}"/>
          </ac:spMkLst>
        </pc:spChg>
        <pc:spChg chg="add mod">
          <ac:chgData name="Alessia Ricci" userId="55503be4-5006-4656-a4e2-2d8d984f5cc2" providerId="ADAL" clId="{A9C17FC2-7AB3-46EB-A283-B1BA8A196BB3}" dt="2026-03-06T09:53:11" v="1558" actId="1076"/>
          <ac:spMkLst>
            <pc:docMk/>
            <pc:sldMk cId="2680843660" sldId="357"/>
            <ac:spMk id="13" creationId="{83FB6726-7F8B-5F28-6E8A-0B4A591F2ABD}"/>
          </ac:spMkLst>
        </pc:spChg>
        <pc:picChg chg="mod">
          <ac:chgData name="Alessia Ricci" userId="55503be4-5006-4656-a4e2-2d8d984f5cc2" providerId="ADAL" clId="{A9C17FC2-7AB3-46EB-A283-B1BA8A196BB3}" dt="2026-03-06T09:51:47.625" v="1515" actId="1076"/>
          <ac:picMkLst>
            <pc:docMk/>
            <pc:sldMk cId="2680843660" sldId="357"/>
            <ac:picMk id="2" creationId="{A424E3B5-A529-68E7-8BEE-0192C8C10176}"/>
          </ac:picMkLst>
        </pc:picChg>
        <pc:picChg chg="mod">
          <ac:chgData name="Alessia Ricci" userId="55503be4-5006-4656-a4e2-2d8d984f5cc2" providerId="ADAL" clId="{A9C17FC2-7AB3-46EB-A283-B1BA8A196BB3}" dt="2026-03-06T09:51:44.103" v="1514" actId="1076"/>
          <ac:picMkLst>
            <pc:docMk/>
            <pc:sldMk cId="2680843660" sldId="357"/>
            <ac:picMk id="3" creationId="{B530B426-42D6-4BAA-0822-EABF9A6DB7AD}"/>
          </ac:picMkLst>
        </pc:picChg>
        <pc:picChg chg="add mod modCrop">
          <ac:chgData name="Alessia Ricci" userId="55503be4-5006-4656-a4e2-2d8d984f5cc2" providerId="ADAL" clId="{A9C17FC2-7AB3-46EB-A283-B1BA8A196BB3}" dt="2026-03-06T09:53:04.277" v="1557" actId="732"/>
          <ac:picMkLst>
            <pc:docMk/>
            <pc:sldMk cId="2680843660" sldId="357"/>
            <ac:picMk id="10" creationId="{AAD56AF5-795F-A796-431D-6BFF0A3B2633}"/>
          </ac:picMkLst>
        </pc:picChg>
      </pc:sldChg>
      <pc:sldChg chg="addSp delSp modSp mod modAnim">
        <pc:chgData name="Alessia Ricci" userId="55503be4-5006-4656-a4e2-2d8d984f5cc2" providerId="ADAL" clId="{A9C17FC2-7AB3-46EB-A283-B1BA8A196BB3}" dt="2026-03-06T13:18:02.783" v="4400"/>
        <pc:sldMkLst>
          <pc:docMk/>
          <pc:sldMk cId="3438484920" sldId="358"/>
        </pc:sldMkLst>
        <pc:spChg chg="del">
          <ac:chgData name="Alessia Ricci" userId="55503be4-5006-4656-a4e2-2d8d984f5cc2" providerId="ADAL" clId="{A9C17FC2-7AB3-46EB-A283-B1BA8A196BB3}" dt="2026-03-06T09:58:05.438" v="2133" actId="478"/>
          <ac:spMkLst>
            <pc:docMk/>
            <pc:sldMk cId="3438484920" sldId="358"/>
            <ac:spMk id="2" creationId="{39B3903D-CC2A-8FDA-C667-40D4F903E059}"/>
          </ac:spMkLst>
        </pc:spChg>
        <pc:spChg chg="add mod">
          <ac:chgData name="Alessia Ricci" userId="55503be4-5006-4656-a4e2-2d8d984f5cc2" providerId="ADAL" clId="{A9C17FC2-7AB3-46EB-A283-B1BA8A196BB3}" dt="2026-03-06T13:09:25.640" v="4345" actId="113"/>
          <ac:spMkLst>
            <pc:docMk/>
            <pc:sldMk cId="3438484920" sldId="358"/>
            <ac:spMk id="6" creationId="{CE487248-E795-8273-C9FC-A1DFB4ACC434}"/>
          </ac:spMkLst>
        </pc:spChg>
        <pc:spChg chg="add mod">
          <ac:chgData name="Alessia Ricci" userId="55503be4-5006-4656-a4e2-2d8d984f5cc2" providerId="ADAL" clId="{A9C17FC2-7AB3-46EB-A283-B1BA8A196BB3}" dt="2026-03-06T13:04:04.342" v="4021" actId="207"/>
          <ac:spMkLst>
            <pc:docMk/>
            <pc:sldMk cId="3438484920" sldId="358"/>
            <ac:spMk id="8" creationId="{4712CA13-DEC3-A935-3DB5-6AD9AB822210}"/>
          </ac:spMkLst>
        </pc:spChg>
        <pc:spChg chg="add del mod">
          <ac:chgData name="Alessia Ricci" userId="55503be4-5006-4656-a4e2-2d8d984f5cc2" providerId="ADAL" clId="{A9C17FC2-7AB3-46EB-A283-B1BA8A196BB3}" dt="2026-03-06T13:09:17.654" v="4344" actId="113"/>
          <ac:spMkLst>
            <pc:docMk/>
            <pc:sldMk cId="3438484920" sldId="358"/>
            <ac:spMk id="9" creationId="{23149508-BC38-361F-37FD-2EFC252C0A21}"/>
          </ac:spMkLst>
        </pc:spChg>
        <pc:spChg chg="add mod">
          <ac:chgData name="Alessia Ricci" userId="55503be4-5006-4656-a4e2-2d8d984f5cc2" providerId="ADAL" clId="{A9C17FC2-7AB3-46EB-A283-B1BA8A196BB3}" dt="2026-03-06T13:09:35.047" v="4356" actId="1076"/>
          <ac:spMkLst>
            <pc:docMk/>
            <pc:sldMk cId="3438484920" sldId="358"/>
            <ac:spMk id="11" creationId="{3976FB04-4A6E-2429-B3A5-0B72C01A5DC4}"/>
          </ac:spMkLst>
        </pc:spChg>
        <pc:spChg chg="mod">
          <ac:chgData name="Alessia Ricci" userId="55503be4-5006-4656-a4e2-2d8d984f5cc2" providerId="ADAL" clId="{A9C17FC2-7AB3-46EB-A283-B1BA8A196BB3}" dt="2026-03-06T12:58:14.816" v="3822" actId="20577"/>
          <ac:spMkLst>
            <pc:docMk/>
            <pc:sldMk cId="3438484920" sldId="358"/>
            <ac:spMk id="32" creationId="{145B2112-2CAD-6CC3-E813-22D7F539648F}"/>
          </ac:spMkLst>
        </pc:spChg>
        <pc:picChg chg="add mod">
          <ac:chgData name="Alessia Ricci" userId="55503be4-5006-4656-a4e2-2d8d984f5cc2" providerId="ADAL" clId="{A9C17FC2-7AB3-46EB-A283-B1BA8A196BB3}" dt="2026-03-06T13:09:02.030" v="4340" actId="1035"/>
          <ac:picMkLst>
            <pc:docMk/>
            <pc:sldMk cId="3438484920" sldId="358"/>
            <ac:picMk id="2050" creationId="{B0268F02-3A74-119E-43FE-EFE7217CBF76}"/>
          </ac:picMkLst>
        </pc:picChg>
        <pc:picChg chg="add mod">
          <ac:chgData name="Alessia Ricci" userId="55503be4-5006-4656-a4e2-2d8d984f5cc2" providerId="ADAL" clId="{A9C17FC2-7AB3-46EB-A283-B1BA8A196BB3}" dt="2026-03-06T13:09:00.009" v="4333" actId="1076"/>
          <ac:picMkLst>
            <pc:docMk/>
            <pc:sldMk cId="3438484920" sldId="358"/>
            <ac:picMk id="2051" creationId="{624DF1B9-9581-2AE6-0D88-50FD0F5B03DA}"/>
          </ac:picMkLst>
        </pc:picChg>
        <pc:picChg chg="add mod">
          <ac:chgData name="Alessia Ricci" userId="55503be4-5006-4656-a4e2-2d8d984f5cc2" providerId="ADAL" clId="{A9C17FC2-7AB3-46EB-A283-B1BA8A196BB3}" dt="2026-03-06T13:03:09.737" v="4009" actId="1076"/>
          <ac:picMkLst>
            <pc:docMk/>
            <pc:sldMk cId="3438484920" sldId="358"/>
            <ac:picMk id="2052" creationId="{F1D6A101-9585-945D-709E-A052EC765C07}"/>
          </ac:picMkLst>
        </pc:picChg>
        <pc:picChg chg="add mod">
          <ac:chgData name="Alessia Ricci" userId="55503be4-5006-4656-a4e2-2d8d984f5cc2" providerId="ADAL" clId="{A9C17FC2-7AB3-46EB-A283-B1BA8A196BB3}" dt="2026-03-06T13:08:29.594" v="4323" actId="1076"/>
          <ac:picMkLst>
            <pc:docMk/>
            <pc:sldMk cId="3438484920" sldId="358"/>
            <ac:picMk id="2053" creationId="{C8AB3DF5-2A48-3814-EB3F-DBB7563B96CF}"/>
          </ac:picMkLst>
        </pc:picChg>
      </pc:sldChg>
      <pc:sldChg chg="addSp delSp modSp add mod modAnim">
        <pc:chgData name="Alessia Ricci" userId="55503be4-5006-4656-a4e2-2d8d984f5cc2" providerId="ADAL" clId="{A9C17FC2-7AB3-46EB-A283-B1BA8A196BB3}" dt="2026-03-06T13:28:21.561" v="4511" actId="14100"/>
        <pc:sldMkLst>
          <pc:docMk/>
          <pc:sldMk cId="2266240112" sldId="360"/>
        </pc:sldMkLst>
        <pc:spChg chg="mod">
          <ac:chgData name="Alessia Ricci" userId="55503be4-5006-4656-a4e2-2d8d984f5cc2" providerId="ADAL" clId="{A9C17FC2-7AB3-46EB-A283-B1BA8A196BB3}" dt="2026-03-06T10:32:05.858" v="2192" actId="14100"/>
          <ac:spMkLst>
            <pc:docMk/>
            <pc:sldMk cId="2266240112" sldId="360"/>
            <ac:spMk id="2" creationId="{7D6B8832-7775-A82C-E94F-1EE96A82819A}"/>
          </ac:spMkLst>
        </pc:spChg>
        <pc:spChg chg="del mod">
          <ac:chgData name="Alessia Ricci" userId="55503be4-5006-4656-a4e2-2d8d984f5cc2" providerId="ADAL" clId="{A9C17FC2-7AB3-46EB-A283-B1BA8A196BB3}" dt="2026-03-06T09:15:42.416" v="405" actId="478"/>
          <ac:spMkLst>
            <pc:docMk/>
            <pc:sldMk cId="2266240112" sldId="360"/>
            <ac:spMk id="2" creationId="{BD9BD351-1E2C-0F67-834F-4DFECD579156}"/>
          </ac:spMkLst>
        </pc:spChg>
        <pc:spChg chg="add mod">
          <ac:chgData name="Alessia Ricci" userId="55503be4-5006-4656-a4e2-2d8d984f5cc2" providerId="ADAL" clId="{A9C17FC2-7AB3-46EB-A283-B1BA8A196BB3}" dt="2026-03-06T09:34:12.702" v="1151" actId="1076"/>
          <ac:spMkLst>
            <pc:docMk/>
            <pc:sldMk cId="2266240112" sldId="360"/>
            <ac:spMk id="6" creationId="{AD2706B3-FA91-A49E-4821-BBB558859099}"/>
          </ac:spMkLst>
        </pc:spChg>
        <pc:spChg chg="add del mod">
          <ac:chgData name="Alessia Ricci" userId="55503be4-5006-4656-a4e2-2d8d984f5cc2" providerId="ADAL" clId="{A9C17FC2-7AB3-46EB-A283-B1BA8A196BB3}" dt="2026-03-06T09:16:32.189" v="490" actId="478"/>
          <ac:spMkLst>
            <pc:docMk/>
            <pc:sldMk cId="2266240112" sldId="360"/>
            <ac:spMk id="13" creationId="{0B782C72-EDC9-C7EF-8115-570EAF30F646}"/>
          </ac:spMkLst>
        </pc:spChg>
        <pc:spChg chg="add mod">
          <ac:chgData name="Alessia Ricci" userId="55503be4-5006-4656-a4e2-2d8d984f5cc2" providerId="ADAL" clId="{A9C17FC2-7AB3-46EB-A283-B1BA8A196BB3}" dt="2026-03-06T09:22:44.584" v="961" actId="1076"/>
          <ac:spMkLst>
            <pc:docMk/>
            <pc:sldMk cId="2266240112" sldId="360"/>
            <ac:spMk id="16" creationId="{B866CC7D-428D-CE32-830F-31EF91FE06DF}"/>
          </ac:spMkLst>
        </pc:spChg>
        <pc:spChg chg="add mod ord">
          <ac:chgData name="Alessia Ricci" userId="55503be4-5006-4656-a4e2-2d8d984f5cc2" providerId="ADAL" clId="{A9C17FC2-7AB3-46EB-A283-B1BA8A196BB3}" dt="2026-03-06T09:22:00.973" v="918" actId="1076"/>
          <ac:spMkLst>
            <pc:docMk/>
            <pc:sldMk cId="2266240112" sldId="360"/>
            <ac:spMk id="17" creationId="{EDD49A2B-7181-C441-80FB-FD2A0A1EB4C3}"/>
          </ac:spMkLst>
        </pc:spChg>
        <pc:spChg chg="add del">
          <ac:chgData name="Alessia Ricci" userId="55503be4-5006-4656-a4e2-2d8d984f5cc2" providerId="ADAL" clId="{A9C17FC2-7AB3-46EB-A283-B1BA8A196BB3}" dt="2026-03-06T09:20:02.006" v="884" actId="478"/>
          <ac:spMkLst>
            <pc:docMk/>
            <pc:sldMk cId="2266240112" sldId="360"/>
            <ac:spMk id="18" creationId="{9633BE0E-9DE6-9E64-0B8F-71A22B10AAF8}"/>
          </ac:spMkLst>
        </pc:spChg>
        <pc:spChg chg="add mod ord">
          <ac:chgData name="Alessia Ricci" userId="55503be4-5006-4656-a4e2-2d8d984f5cc2" providerId="ADAL" clId="{A9C17FC2-7AB3-46EB-A283-B1BA8A196BB3}" dt="2026-03-06T09:22:00.973" v="918" actId="1076"/>
          <ac:spMkLst>
            <pc:docMk/>
            <pc:sldMk cId="2266240112" sldId="360"/>
            <ac:spMk id="19" creationId="{1D513D80-D8A7-3990-A9CC-44DB55755353}"/>
          </ac:spMkLst>
        </pc:spChg>
        <pc:spChg chg="add mod ord">
          <ac:chgData name="Alessia Ricci" userId="55503be4-5006-4656-a4e2-2d8d984f5cc2" providerId="ADAL" clId="{A9C17FC2-7AB3-46EB-A283-B1BA8A196BB3}" dt="2026-03-06T09:44:32.869" v="1408" actId="14100"/>
          <ac:spMkLst>
            <pc:docMk/>
            <pc:sldMk cId="2266240112" sldId="360"/>
            <ac:spMk id="20" creationId="{550FDD1A-538E-77D8-60CF-60F00DA26A9C}"/>
          </ac:spMkLst>
        </pc:spChg>
        <pc:spChg chg="add mod">
          <ac:chgData name="Alessia Ricci" userId="55503be4-5006-4656-a4e2-2d8d984f5cc2" providerId="ADAL" clId="{A9C17FC2-7AB3-46EB-A283-B1BA8A196BB3}" dt="2026-03-06T09:35:53.576" v="1246" actId="14100"/>
          <ac:spMkLst>
            <pc:docMk/>
            <pc:sldMk cId="2266240112" sldId="360"/>
            <ac:spMk id="21" creationId="{136629D3-AFEB-7212-88AD-A6A35F254DD8}"/>
          </ac:spMkLst>
        </pc:spChg>
        <pc:spChg chg="add mod">
          <ac:chgData name="Alessia Ricci" userId="55503be4-5006-4656-a4e2-2d8d984f5cc2" providerId="ADAL" clId="{A9C17FC2-7AB3-46EB-A283-B1BA8A196BB3}" dt="2026-03-06T09:34:00.210" v="1146" actId="14100"/>
          <ac:spMkLst>
            <pc:docMk/>
            <pc:sldMk cId="2266240112" sldId="360"/>
            <ac:spMk id="23" creationId="{CDE5A387-A477-CC28-8E74-22D252F0D510}"/>
          </ac:spMkLst>
        </pc:spChg>
        <pc:spChg chg="add mod">
          <ac:chgData name="Alessia Ricci" userId="55503be4-5006-4656-a4e2-2d8d984f5cc2" providerId="ADAL" clId="{A9C17FC2-7AB3-46EB-A283-B1BA8A196BB3}" dt="2026-03-06T09:39:40.430" v="1312" actId="1076"/>
          <ac:spMkLst>
            <pc:docMk/>
            <pc:sldMk cId="2266240112" sldId="360"/>
            <ac:spMk id="24" creationId="{0F0E0FC0-0DD3-5E57-A38C-A2744CAAAAB1}"/>
          </ac:spMkLst>
        </pc:spChg>
        <pc:spChg chg="add mod">
          <ac:chgData name="Alessia Ricci" userId="55503be4-5006-4656-a4e2-2d8d984f5cc2" providerId="ADAL" clId="{A9C17FC2-7AB3-46EB-A283-B1BA8A196BB3}" dt="2026-03-06T09:35:12.051" v="1239" actId="1076"/>
          <ac:spMkLst>
            <pc:docMk/>
            <pc:sldMk cId="2266240112" sldId="360"/>
            <ac:spMk id="27" creationId="{BB94EB71-83DB-8D5D-E106-60E53418F4D7}"/>
          </ac:spMkLst>
        </pc:spChg>
        <pc:spChg chg="add mod">
          <ac:chgData name="Alessia Ricci" userId="55503be4-5006-4656-a4e2-2d8d984f5cc2" providerId="ADAL" clId="{A9C17FC2-7AB3-46EB-A283-B1BA8A196BB3}" dt="2026-03-06T09:34:48.241" v="1234" actId="1076"/>
          <ac:spMkLst>
            <pc:docMk/>
            <pc:sldMk cId="2266240112" sldId="360"/>
            <ac:spMk id="45" creationId="{016F156E-5368-9738-C505-2F8DD49D456C}"/>
          </ac:spMkLst>
        </pc:spChg>
        <pc:spChg chg="add mod">
          <ac:chgData name="Alessia Ricci" userId="55503be4-5006-4656-a4e2-2d8d984f5cc2" providerId="ADAL" clId="{A9C17FC2-7AB3-46EB-A283-B1BA8A196BB3}" dt="2026-03-06T09:39:05.463" v="1290" actId="1076"/>
          <ac:spMkLst>
            <pc:docMk/>
            <pc:sldMk cId="2266240112" sldId="360"/>
            <ac:spMk id="50" creationId="{92BBEF74-ED2E-8D43-1E47-0B1D4BB075AE}"/>
          </ac:spMkLst>
        </pc:spChg>
        <pc:spChg chg="add mod">
          <ac:chgData name="Alessia Ricci" userId="55503be4-5006-4656-a4e2-2d8d984f5cc2" providerId="ADAL" clId="{A9C17FC2-7AB3-46EB-A283-B1BA8A196BB3}" dt="2026-03-06T09:40:16.028" v="1375" actId="1076"/>
          <ac:spMkLst>
            <pc:docMk/>
            <pc:sldMk cId="2266240112" sldId="360"/>
            <ac:spMk id="54" creationId="{086C1C1C-4B50-2ED4-555F-7062C8B52634}"/>
          </ac:spMkLst>
        </pc:spChg>
        <pc:spChg chg="add mod ord">
          <ac:chgData name="Alessia Ricci" userId="55503be4-5006-4656-a4e2-2d8d984f5cc2" providerId="ADAL" clId="{A9C17FC2-7AB3-46EB-A283-B1BA8A196BB3}" dt="2026-03-06T13:27:59.458" v="4500" actId="1076"/>
          <ac:spMkLst>
            <pc:docMk/>
            <pc:sldMk cId="2266240112" sldId="360"/>
            <ac:spMk id="56" creationId="{9FE2EFB7-FBDB-85F2-4BDB-65E037E44EF5}"/>
          </ac:spMkLst>
        </pc:spChg>
        <pc:picChg chg="add mod">
          <ac:chgData name="Alessia Ricci" userId="55503be4-5006-4656-a4e2-2d8d984f5cc2" providerId="ADAL" clId="{A9C17FC2-7AB3-46EB-A283-B1BA8A196BB3}" dt="2026-03-06T09:34:10.040" v="1150" actId="1076"/>
          <ac:picMkLst>
            <pc:docMk/>
            <pc:sldMk cId="2266240112" sldId="360"/>
            <ac:picMk id="3" creationId="{9AB84E90-070C-9402-A844-60AB711C9F93}"/>
          </ac:picMkLst>
        </pc:picChg>
        <pc:picChg chg="add mod modCrop">
          <ac:chgData name="Alessia Ricci" userId="55503be4-5006-4656-a4e2-2d8d984f5cc2" providerId="ADAL" clId="{A9C17FC2-7AB3-46EB-A283-B1BA8A196BB3}" dt="2026-03-06T09:22:00.973" v="918" actId="1076"/>
          <ac:picMkLst>
            <pc:docMk/>
            <pc:sldMk cId="2266240112" sldId="360"/>
            <ac:picMk id="11" creationId="{CC4DFE16-2990-2A44-0EB4-9BECCB8EE144}"/>
          </ac:picMkLst>
        </pc:picChg>
        <pc:picChg chg="add mod">
          <ac:chgData name="Alessia Ricci" userId="55503be4-5006-4656-a4e2-2d8d984f5cc2" providerId="ADAL" clId="{A9C17FC2-7AB3-46EB-A283-B1BA8A196BB3}" dt="2026-03-06T09:22:00.973" v="918" actId="1076"/>
          <ac:picMkLst>
            <pc:docMk/>
            <pc:sldMk cId="2266240112" sldId="360"/>
            <ac:picMk id="15" creationId="{5F70CD47-DB15-5750-9CF8-2F51BA03F468}"/>
          </ac:picMkLst>
        </pc:picChg>
        <pc:picChg chg="add del mod">
          <ac:chgData name="Alessia Ricci" userId="55503be4-5006-4656-a4e2-2d8d984f5cc2" providerId="ADAL" clId="{A9C17FC2-7AB3-46EB-A283-B1BA8A196BB3}" dt="2026-03-06T13:26:17.310" v="4468" actId="478"/>
          <ac:picMkLst>
            <pc:docMk/>
            <pc:sldMk cId="2266240112" sldId="360"/>
            <ac:picMk id="29" creationId="{CE16B474-C426-8695-8754-4F7E3BC269E1}"/>
          </ac:picMkLst>
        </pc:picChg>
        <pc:picChg chg="add del mod">
          <ac:chgData name="Alessia Ricci" userId="55503be4-5006-4656-a4e2-2d8d984f5cc2" providerId="ADAL" clId="{A9C17FC2-7AB3-46EB-A283-B1BA8A196BB3}" dt="2026-03-06T09:32:38.862" v="1125" actId="478"/>
          <ac:picMkLst>
            <pc:docMk/>
            <pc:sldMk cId="2266240112" sldId="360"/>
            <ac:picMk id="36" creationId="{01583A0A-96D6-F9AB-0FCE-7DAC2639FA37}"/>
          </ac:picMkLst>
        </pc:picChg>
        <pc:picChg chg="add del mod">
          <ac:chgData name="Alessia Ricci" userId="55503be4-5006-4656-a4e2-2d8d984f5cc2" providerId="ADAL" clId="{A9C17FC2-7AB3-46EB-A283-B1BA8A196BB3}" dt="2026-03-06T09:32:09.363" v="1123" actId="478"/>
          <ac:picMkLst>
            <pc:docMk/>
            <pc:sldMk cId="2266240112" sldId="360"/>
            <ac:picMk id="38" creationId="{32699C1C-2BA9-15C6-830D-7B140214A66F}"/>
          </ac:picMkLst>
        </pc:picChg>
        <pc:picChg chg="add mod ord">
          <ac:chgData name="Alessia Ricci" userId="55503be4-5006-4656-a4e2-2d8d984f5cc2" providerId="ADAL" clId="{A9C17FC2-7AB3-46EB-A283-B1BA8A196BB3}" dt="2026-03-06T13:26:29.527" v="4475" actId="1076"/>
          <ac:picMkLst>
            <pc:docMk/>
            <pc:sldMk cId="2266240112" sldId="360"/>
            <ac:picMk id="40" creationId="{E3AB1339-F3E1-8F78-8C15-1D1442A9EA8B}"/>
          </ac:picMkLst>
        </pc:picChg>
        <pc:picChg chg="add mod ord">
          <ac:chgData name="Alessia Ricci" userId="55503be4-5006-4656-a4e2-2d8d984f5cc2" providerId="ADAL" clId="{A9C17FC2-7AB3-46EB-A283-B1BA8A196BB3}" dt="2026-03-06T13:27:12.672" v="4488" actId="1076"/>
          <ac:picMkLst>
            <pc:docMk/>
            <pc:sldMk cId="2266240112" sldId="360"/>
            <ac:picMk id="42" creationId="{739D5D66-E92D-F04F-2DFE-41BF76613E75}"/>
          </ac:picMkLst>
        </pc:picChg>
        <pc:picChg chg="add mod ord">
          <ac:chgData name="Alessia Ricci" userId="55503be4-5006-4656-a4e2-2d8d984f5cc2" providerId="ADAL" clId="{A9C17FC2-7AB3-46EB-A283-B1BA8A196BB3}" dt="2026-03-06T13:28:06.891" v="4506" actId="1076"/>
          <ac:picMkLst>
            <pc:docMk/>
            <pc:sldMk cId="2266240112" sldId="360"/>
            <ac:picMk id="43" creationId="{456DD5B4-206A-33A7-2946-B42E33CBF249}"/>
          </ac:picMkLst>
        </pc:picChg>
        <pc:picChg chg="add mod modCrop">
          <ac:chgData name="Alessia Ricci" userId="55503be4-5006-4656-a4e2-2d8d984f5cc2" providerId="ADAL" clId="{A9C17FC2-7AB3-46EB-A283-B1BA8A196BB3}" dt="2026-03-06T09:40:07.815" v="1372" actId="732"/>
          <ac:picMkLst>
            <pc:docMk/>
            <pc:sldMk cId="2266240112" sldId="360"/>
            <ac:picMk id="48" creationId="{6CC5EE81-83BC-094F-9218-F0171DB16917}"/>
          </ac:picMkLst>
        </pc:picChg>
        <pc:picChg chg="add mod modCrop">
          <ac:chgData name="Alessia Ricci" userId="55503be4-5006-4656-a4e2-2d8d984f5cc2" providerId="ADAL" clId="{A9C17FC2-7AB3-46EB-A283-B1BA8A196BB3}" dt="2026-03-06T13:28:21.561" v="4511" actId="14100"/>
          <ac:picMkLst>
            <pc:docMk/>
            <pc:sldMk cId="2266240112" sldId="360"/>
            <ac:picMk id="51" creationId="{E8D5B165-B7A4-7B3C-DA64-ABADE0D3C611}"/>
          </ac:picMkLst>
        </pc:picChg>
        <pc:picChg chg="add mod">
          <ac:chgData name="Alessia Ricci" userId="55503be4-5006-4656-a4e2-2d8d984f5cc2" providerId="ADAL" clId="{A9C17FC2-7AB3-46EB-A283-B1BA8A196BB3}" dt="2026-03-06T09:39:20.471" v="1296" actId="1076"/>
          <ac:picMkLst>
            <pc:docMk/>
            <pc:sldMk cId="2266240112" sldId="360"/>
            <ac:picMk id="52" creationId="{22F9CF14-3E42-AD7B-F122-9B368B802ECF}"/>
          </ac:picMkLst>
        </pc:picChg>
        <pc:picChg chg="add mod">
          <ac:chgData name="Alessia Ricci" userId="55503be4-5006-4656-a4e2-2d8d984f5cc2" providerId="ADAL" clId="{A9C17FC2-7AB3-46EB-A283-B1BA8A196BB3}" dt="2026-03-06T13:26:30.741" v="4476" actId="1076"/>
          <ac:picMkLst>
            <pc:docMk/>
            <pc:sldMk cId="2266240112" sldId="360"/>
            <ac:picMk id="57" creationId="{B8442B4E-6B13-6517-0824-5E7798BAA4BC}"/>
          </ac:picMkLst>
        </pc:picChg>
        <pc:picChg chg="add mod">
          <ac:chgData name="Alessia Ricci" userId="55503be4-5006-4656-a4e2-2d8d984f5cc2" providerId="ADAL" clId="{A9C17FC2-7AB3-46EB-A283-B1BA8A196BB3}" dt="2026-03-06T13:26:45.888" v="4479"/>
          <ac:picMkLst>
            <pc:docMk/>
            <pc:sldMk cId="2266240112" sldId="360"/>
            <ac:picMk id="58" creationId="{9B3C4E55-40A2-9485-E9B4-7421B3AC725C}"/>
          </ac:picMkLst>
        </pc:picChg>
        <pc:picChg chg="add mod">
          <ac:chgData name="Alessia Ricci" userId="55503be4-5006-4656-a4e2-2d8d984f5cc2" providerId="ADAL" clId="{A9C17FC2-7AB3-46EB-A283-B1BA8A196BB3}" dt="2026-03-06T13:27:08.781" v="4486" actId="14100"/>
          <ac:picMkLst>
            <pc:docMk/>
            <pc:sldMk cId="2266240112" sldId="360"/>
            <ac:picMk id="60" creationId="{4ADEED5D-B45C-0CB3-2A24-1EAD7DCDC940}"/>
          </ac:picMkLst>
        </pc:picChg>
        <pc:picChg chg="add mod">
          <ac:chgData name="Alessia Ricci" userId="55503be4-5006-4656-a4e2-2d8d984f5cc2" providerId="ADAL" clId="{A9C17FC2-7AB3-46EB-A283-B1BA8A196BB3}" dt="2026-03-06T13:28:03.679" v="4505" actId="1036"/>
          <ac:picMkLst>
            <pc:docMk/>
            <pc:sldMk cId="2266240112" sldId="360"/>
            <ac:picMk id="61" creationId="{BAE49264-62D8-A0E4-B71F-7087DB6FF24D}"/>
          </ac:picMkLst>
        </pc:picChg>
        <pc:cxnChg chg="add del">
          <ac:chgData name="Alessia Ricci" userId="55503be4-5006-4656-a4e2-2d8d984f5cc2" providerId="ADAL" clId="{A9C17FC2-7AB3-46EB-A283-B1BA8A196BB3}" dt="2026-03-06T09:12:21.087" v="399" actId="478"/>
          <ac:cxnSpMkLst>
            <pc:docMk/>
            <pc:sldMk cId="2266240112" sldId="360"/>
            <ac:cxnSpMk id="9" creationId="{BECC2A81-0248-B3C8-F296-5BA8ACCCE0EB}"/>
          </ac:cxnSpMkLst>
        </pc:cxnChg>
        <pc:cxnChg chg="add mod">
          <ac:chgData name="Alessia Ricci" userId="55503be4-5006-4656-a4e2-2d8d984f5cc2" providerId="ADAL" clId="{A9C17FC2-7AB3-46EB-A283-B1BA8A196BB3}" dt="2026-03-06T09:35:14.764" v="1240" actId="14100"/>
          <ac:cxnSpMkLst>
            <pc:docMk/>
            <pc:sldMk cId="2266240112" sldId="360"/>
            <ac:cxnSpMk id="26" creationId="{6A83D0AB-BA27-AC67-357F-722EED17D9B0}"/>
          </ac:cxnSpMkLst>
        </pc:cxnChg>
        <pc:cxnChg chg="add del">
          <ac:chgData name="Alessia Ricci" userId="55503be4-5006-4656-a4e2-2d8d984f5cc2" providerId="ADAL" clId="{A9C17FC2-7AB3-46EB-A283-B1BA8A196BB3}" dt="2026-03-06T09:31:36.464" v="1119" actId="478"/>
          <ac:cxnSpMkLst>
            <pc:docMk/>
            <pc:sldMk cId="2266240112" sldId="360"/>
            <ac:cxnSpMk id="34" creationId="{CB58A199-417C-C48E-296F-3D2E72DF36B8}"/>
          </ac:cxnSpMkLst>
        </pc:cxnChg>
        <pc:cxnChg chg="add del mod">
          <ac:chgData name="Alessia Ricci" userId="55503be4-5006-4656-a4e2-2d8d984f5cc2" providerId="ADAL" clId="{A9C17FC2-7AB3-46EB-A283-B1BA8A196BB3}" dt="2026-03-06T09:38:40.367" v="1283" actId="478"/>
          <ac:cxnSpMkLst>
            <pc:docMk/>
            <pc:sldMk cId="2266240112" sldId="360"/>
            <ac:cxnSpMk id="53" creationId="{FA6C0D52-E1B5-4FA5-3149-25267E529C22}"/>
          </ac:cxnSpMkLst>
        </pc:cxnChg>
      </pc:sldChg>
      <pc:sldChg chg="addSp delSp modSp add mod">
        <pc:chgData name="Alessia Ricci" userId="55503be4-5006-4656-a4e2-2d8d984f5cc2" providerId="ADAL" clId="{A9C17FC2-7AB3-46EB-A283-B1BA8A196BB3}" dt="2026-03-06T12:59:58.558" v="3888" actId="207"/>
        <pc:sldMkLst>
          <pc:docMk/>
          <pc:sldMk cId="3213304568" sldId="361"/>
        </pc:sldMkLst>
        <pc:spChg chg="add mod">
          <ac:chgData name="Alessia Ricci" userId="55503be4-5006-4656-a4e2-2d8d984f5cc2" providerId="ADAL" clId="{A9C17FC2-7AB3-46EB-A283-B1BA8A196BB3}" dt="2026-03-06T12:46:45.529" v="3338" actId="1036"/>
          <ac:spMkLst>
            <pc:docMk/>
            <pc:sldMk cId="3213304568" sldId="361"/>
            <ac:spMk id="9" creationId="{E66463F2-C6D1-048F-3B85-A6E19A258FAF}"/>
          </ac:spMkLst>
        </pc:spChg>
        <pc:spChg chg="add mod">
          <ac:chgData name="Alessia Ricci" userId="55503be4-5006-4656-a4e2-2d8d984f5cc2" providerId="ADAL" clId="{A9C17FC2-7AB3-46EB-A283-B1BA8A196BB3}" dt="2026-03-06T12:46:45.529" v="3338" actId="1036"/>
          <ac:spMkLst>
            <pc:docMk/>
            <pc:sldMk cId="3213304568" sldId="361"/>
            <ac:spMk id="10" creationId="{F900CE47-1013-F232-9B5F-F9036C95D494}"/>
          </ac:spMkLst>
        </pc:spChg>
        <pc:spChg chg="add mod">
          <ac:chgData name="Alessia Ricci" userId="55503be4-5006-4656-a4e2-2d8d984f5cc2" providerId="ADAL" clId="{A9C17FC2-7AB3-46EB-A283-B1BA8A196BB3}" dt="2026-03-06T12:49:01.541" v="3367" actId="13822"/>
          <ac:spMkLst>
            <pc:docMk/>
            <pc:sldMk cId="3213304568" sldId="361"/>
            <ac:spMk id="14" creationId="{D1544731-C9A8-9394-6136-B350EDFED02F}"/>
          </ac:spMkLst>
        </pc:spChg>
        <pc:spChg chg="add mod">
          <ac:chgData name="Alessia Ricci" userId="55503be4-5006-4656-a4e2-2d8d984f5cc2" providerId="ADAL" clId="{A9C17FC2-7AB3-46EB-A283-B1BA8A196BB3}" dt="2026-03-06T12:46:45.529" v="3338" actId="1036"/>
          <ac:spMkLst>
            <pc:docMk/>
            <pc:sldMk cId="3213304568" sldId="361"/>
            <ac:spMk id="17" creationId="{B016A687-837C-1B83-3AC4-9E7BBDB82CDC}"/>
          </ac:spMkLst>
        </pc:spChg>
        <pc:spChg chg="add mod">
          <ac:chgData name="Alessia Ricci" userId="55503be4-5006-4656-a4e2-2d8d984f5cc2" providerId="ADAL" clId="{A9C17FC2-7AB3-46EB-A283-B1BA8A196BB3}" dt="2026-03-06T12:59:58.558" v="3888" actId="207"/>
          <ac:spMkLst>
            <pc:docMk/>
            <pc:sldMk cId="3213304568" sldId="361"/>
            <ac:spMk id="18" creationId="{F18097CF-0200-4349-A05D-E8DAA53C3B3D}"/>
          </ac:spMkLst>
        </pc:spChg>
        <pc:spChg chg="add del mod">
          <ac:chgData name="Alessia Ricci" userId="55503be4-5006-4656-a4e2-2d8d984f5cc2" providerId="ADAL" clId="{A9C17FC2-7AB3-46EB-A283-B1BA8A196BB3}" dt="2026-03-06T10:50:14.094" v="2729" actId="478"/>
          <ac:spMkLst>
            <pc:docMk/>
            <pc:sldMk cId="3213304568" sldId="361"/>
            <ac:spMk id="19" creationId="{30BBC3FC-2188-4472-34B0-9D4F8D7421FF}"/>
          </ac:spMkLst>
        </pc:spChg>
        <pc:spChg chg="add mod">
          <ac:chgData name="Alessia Ricci" userId="55503be4-5006-4656-a4e2-2d8d984f5cc2" providerId="ADAL" clId="{A9C17FC2-7AB3-46EB-A283-B1BA8A196BB3}" dt="2026-03-06T12:46:45.529" v="3338" actId="1036"/>
          <ac:spMkLst>
            <pc:docMk/>
            <pc:sldMk cId="3213304568" sldId="361"/>
            <ac:spMk id="20" creationId="{7275216E-F8CD-3C84-2084-812EF72DC06A}"/>
          </ac:spMkLst>
        </pc:spChg>
        <pc:spChg chg="mod">
          <ac:chgData name="Alessia Ricci" userId="55503be4-5006-4656-a4e2-2d8d984f5cc2" providerId="ADAL" clId="{A9C17FC2-7AB3-46EB-A283-B1BA8A196BB3}" dt="2026-03-06T12:46:35.468" v="3320" actId="20577"/>
          <ac:spMkLst>
            <pc:docMk/>
            <pc:sldMk cId="3213304568" sldId="361"/>
            <ac:spMk id="32" creationId="{6C81D069-3E6F-1000-54BF-632A8F23DE1C}"/>
          </ac:spMkLst>
        </pc:spChg>
        <pc:graphicFrameChg chg="add mod modGraphic">
          <ac:chgData name="Alessia Ricci" userId="55503be4-5006-4656-a4e2-2d8d984f5cc2" providerId="ADAL" clId="{A9C17FC2-7AB3-46EB-A283-B1BA8A196BB3}" dt="2026-03-06T10:47:36.101" v="2627" actId="1076"/>
          <ac:graphicFrameMkLst>
            <pc:docMk/>
            <pc:sldMk cId="3213304568" sldId="361"/>
            <ac:graphicFrameMk id="11" creationId="{5CB57EA0-2E12-A3C8-9308-2A7E76999521}"/>
          </ac:graphicFrameMkLst>
        </pc:graphicFrameChg>
        <pc:picChg chg="add mod modCrop">
          <ac:chgData name="Alessia Ricci" userId="55503be4-5006-4656-a4e2-2d8d984f5cc2" providerId="ADAL" clId="{A9C17FC2-7AB3-46EB-A283-B1BA8A196BB3}" dt="2026-03-06T12:46:45.529" v="3338" actId="1036"/>
          <ac:picMkLst>
            <pc:docMk/>
            <pc:sldMk cId="3213304568" sldId="361"/>
            <ac:picMk id="3" creationId="{87E183BA-EB18-EDE6-AC66-016AC8D11D58}"/>
          </ac:picMkLst>
        </pc:picChg>
        <pc:picChg chg="add mod modCrop">
          <ac:chgData name="Alessia Ricci" userId="55503be4-5006-4656-a4e2-2d8d984f5cc2" providerId="ADAL" clId="{A9C17FC2-7AB3-46EB-A283-B1BA8A196BB3}" dt="2026-03-06T12:46:45.529" v="3338" actId="1036"/>
          <ac:picMkLst>
            <pc:docMk/>
            <pc:sldMk cId="3213304568" sldId="361"/>
            <ac:picMk id="8" creationId="{E2CE4D89-0F98-44EF-6650-17D0028E672F}"/>
          </ac:picMkLst>
        </pc:picChg>
        <pc:picChg chg="add mod">
          <ac:chgData name="Alessia Ricci" userId="55503be4-5006-4656-a4e2-2d8d984f5cc2" providerId="ADAL" clId="{A9C17FC2-7AB3-46EB-A283-B1BA8A196BB3}" dt="2026-03-06T12:46:45.529" v="3338" actId="1036"/>
          <ac:picMkLst>
            <pc:docMk/>
            <pc:sldMk cId="3213304568" sldId="361"/>
            <ac:picMk id="13" creationId="{628EE3C7-588C-04F2-3B9B-FA1EAC8D1A42}"/>
          </ac:picMkLst>
        </pc:picChg>
        <pc:picChg chg="add mod">
          <ac:chgData name="Alessia Ricci" userId="55503be4-5006-4656-a4e2-2d8d984f5cc2" providerId="ADAL" clId="{A9C17FC2-7AB3-46EB-A283-B1BA8A196BB3}" dt="2026-03-06T12:46:45.529" v="3338" actId="1036"/>
          <ac:picMkLst>
            <pc:docMk/>
            <pc:sldMk cId="3213304568" sldId="361"/>
            <ac:picMk id="15" creationId="{C0A8A6B5-262C-7402-19CB-F0C33BF98709}"/>
          </ac:picMkLst>
        </pc:picChg>
      </pc:sldChg>
      <pc:sldChg chg="add del">
        <pc:chgData name="Alessia Ricci" userId="55503be4-5006-4656-a4e2-2d8d984f5cc2" providerId="ADAL" clId="{A9C17FC2-7AB3-46EB-A283-B1BA8A196BB3}" dt="2026-03-06T10:33:21.135" v="2304" actId="47"/>
        <pc:sldMkLst>
          <pc:docMk/>
          <pc:sldMk cId="239536430" sldId="362"/>
        </pc:sldMkLst>
      </pc:sldChg>
      <pc:sldChg chg="addSp delSp modSp add mod">
        <pc:chgData name="Alessia Ricci" userId="55503be4-5006-4656-a4e2-2d8d984f5cc2" providerId="ADAL" clId="{A9C17FC2-7AB3-46EB-A283-B1BA8A196BB3}" dt="2026-03-06T13:20:55.398" v="4408" actId="1076"/>
        <pc:sldMkLst>
          <pc:docMk/>
          <pc:sldMk cId="2058905497" sldId="363"/>
        </pc:sldMkLst>
        <pc:spChg chg="add">
          <ac:chgData name="Alessia Ricci" userId="55503be4-5006-4656-a4e2-2d8d984f5cc2" providerId="ADAL" clId="{A9C17FC2-7AB3-46EB-A283-B1BA8A196BB3}" dt="2026-03-06T12:48:01.494" v="3350"/>
          <ac:spMkLst>
            <pc:docMk/>
            <pc:sldMk cId="2058905497" sldId="363"/>
            <ac:spMk id="10" creationId="{3997821D-C1A3-4AED-04F1-EB75473F4FD7}"/>
          </ac:spMkLst>
        </pc:spChg>
        <pc:spChg chg="add del">
          <ac:chgData name="Alessia Ricci" userId="55503be4-5006-4656-a4e2-2d8d984f5cc2" providerId="ADAL" clId="{A9C17FC2-7AB3-46EB-A283-B1BA8A196BB3}" dt="2026-03-06T12:48:28.115" v="3359" actId="478"/>
          <ac:spMkLst>
            <pc:docMk/>
            <pc:sldMk cId="2058905497" sldId="363"/>
            <ac:spMk id="11" creationId="{B91BE0B1-A173-2D69-F07D-DE6BCA61C728}"/>
          </ac:spMkLst>
        </pc:spChg>
        <pc:spChg chg="add del">
          <ac:chgData name="Alessia Ricci" userId="55503be4-5006-4656-a4e2-2d8d984f5cc2" providerId="ADAL" clId="{A9C17FC2-7AB3-46EB-A283-B1BA8A196BB3}" dt="2026-03-06T12:48:27.804" v="3358" actId="478"/>
          <ac:spMkLst>
            <pc:docMk/>
            <pc:sldMk cId="2058905497" sldId="363"/>
            <ac:spMk id="12" creationId="{6FBBD281-F527-6F84-D46E-30346BAA0071}"/>
          </ac:spMkLst>
        </pc:spChg>
        <pc:spChg chg="add">
          <ac:chgData name="Alessia Ricci" userId="55503be4-5006-4656-a4e2-2d8d984f5cc2" providerId="ADAL" clId="{A9C17FC2-7AB3-46EB-A283-B1BA8A196BB3}" dt="2026-03-06T12:48:01.494" v="3350"/>
          <ac:spMkLst>
            <pc:docMk/>
            <pc:sldMk cId="2058905497" sldId="363"/>
            <ac:spMk id="13" creationId="{4D9EA6DB-7692-C9B6-3311-210C8287704A}"/>
          </ac:spMkLst>
        </pc:spChg>
        <pc:spChg chg="add del mod">
          <ac:chgData name="Alessia Ricci" userId="55503be4-5006-4656-a4e2-2d8d984f5cc2" providerId="ADAL" clId="{A9C17FC2-7AB3-46EB-A283-B1BA8A196BB3}" dt="2026-03-06T12:52:32.463" v="3390" actId="478"/>
          <ac:spMkLst>
            <pc:docMk/>
            <pc:sldMk cId="2058905497" sldId="363"/>
            <ac:spMk id="16" creationId="{75CED2B2-44D1-21DC-0D5A-02736CB3D698}"/>
          </ac:spMkLst>
        </pc:spChg>
        <pc:spChg chg="add mod">
          <ac:chgData name="Alessia Ricci" userId="55503be4-5006-4656-a4e2-2d8d984f5cc2" providerId="ADAL" clId="{A9C17FC2-7AB3-46EB-A283-B1BA8A196BB3}" dt="2026-03-06T12:52:52.912" v="3400" actId="1037"/>
          <ac:spMkLst>
            <pc:docMk/>
            <pc:sldMk cId="2058905497" sldId="363"/>
            <ac:spMk id="17" creationId="{5C81687B-DBB7-613F-5F73-CE52784CFFEB}"/>
          </ac:spMkLst>
        </pc:spChg>
        <pc:spChg chg="add mod">
          <ac:chgData name="Alessia Ricci" userId="55503be4-5006-4656-a4e2-2d8d984f5cc2" providerId="ADAL" clId="{A9C17FC2-7AB3-46EB-A283-B1BA8A196BB3}" dt="2026-03-06T12:55:08.798" v="3783" actId="1076"/>
          <ac:spMkLst>
            <pc:docMk/>
            <pc:sldMk cId="2058905497" sldId="363"/>
            <ac:spMk id="18" creationId="{55C002AB-7E01-3C79-4B71-F77D0E05E1C3}"/>
          </ac:spMkLst>
        </pc:spChg>
        <pc:spChg chg="add mod">
          <ac:chgData name="Alessia Ricci" userId="55503be4-5006-4656-a4e2-2d8d984f5cc2" providerId="ADAL" clId="{A9C17FC2-7AB3-46EB-A283-B1BA8A196BB3}" dt="2026-03-06T13:20:55.398" v="4408" actId="1076"/>
          <ac:spMkLst>
            <pc:docMk/>
            <pc:sldMk cId="2058905497" sldId="363"/>
            <ac:spMk id="20" creationId="{49CF33F3-C76F-E902-2110-8D6E11FBF692}"/>
          </ac:spMkLst>
        </pc:spChg>
        <pc:spChg chg="mod">
          <ac:chgData name="Alessia Ricci" userId="55503be4-5006-4656-a4e2-2d8d984f5cc2" providerId="ADAL" clId="{A9C17FC2-7AB3-46EB-A283-B1BA8A196BB3}" dt="2026-03-06T12:46:50.371" v="3339" actId="20577"/>
          <ac:spMkLst>
            <pc:docMk/>
            <pc:sldMk cId="2058905497" sldId="363"/>
            <ac:spMk id="32" creationId="{1C733257-8FF3-ED12-7291-F0F0BC6BB337}"/>
          </ac:spMkLst>
        </pc:spChg>
        <pc:graphicFrameChg chg="add mod modGraphic">
          <ac:chgData name="Alessia Ricci" userId="55503be4-5006-4656-a4e2-2d8d984f5cc2" providerId="ADAL" clId="{A9C17FC2-7AB3-46EB-A283-B1BA8A196BB3}" dt="2026-03-06T12:47:16.702" v="3348" actId="1076"/>
          <ac:graphicFrameMkLst>
            <pc:docMk/>
            <pc:sldMk cId="2058905497" sldId="363"/>
            <ac:graphicFrameMk id="9" creationId="{5FB116A1-FFB0-B31E-95BE-D7A51449295F}"/>
          </ac:graphicFrameMkLst>
        </pc:graphicFrameChg>
        <pc:picChg chg="add mod">
          <ac:chgData name="Alessia Ricci" userId="55503be4-5006-4656-a4e2-2d8d984f5cc2" providerId="ADAL" clId="{A9C17FC2-7AB3-46EB-A283-B1BA8A196BB3}" dt="2026-03-06T12:52:43.961" v="3396" actId="14100"/>
          <ac:picMkLst>
            <pc:docMk/>
            <pc:sldMk cId="2058905497" sldId="363"/>
            <ac:picMk id="3" creationId="{3358187C-71F3-81B9-ADCE-DAFD6AC8F36E}"/>
          </ac:picMkLst>
        </pc:picChg>
        <pc:picChg chg="add mod">
          <ac:chgData name="Alessia Ricci" userId="55503be4-5006-4656-a4e2-2d8d984f5cc2" providerId="ADAL" clId="{A9C17FC2-7AB3-46EB-A283-B1BA8A196BB3}" dt="2026-03-06T12:47:16.702" v="3348" actId="1076"/>
          <ac:picMkLst>
            <pc:docMk/>
            <pc:sldMk cId="2058905497" sldId="363"/>
            <ac:picMk id="8" creationId="{218B1CEE-27E8-AEA5-5F75-43A24C9AF8AE}"/>
          </ac:picMkLst>
        </pc:picChg>
        <pc:picChg chg="add mod">
          <ac:chgData name="Alessia Ricci" userId="55503be4-5006-4656-a4e2-2d8d984f5cc2" providerId="ADAL" clId="{A9C17FC2-7AB3-46EB-A283-B1BA8A196BB3}" dt="2026-03-06T12:50:09.723" v="3382" actId="1076"/>
          <ac:picMkLst>
            <pc:docMk/>
            <pc:sldMk cId="2058905497" sldId="363"/>
            <ac:picMk id="14" creationId="{F3C26E6E-6C03-A3F2-AB9A-FE42B8390F34}"/>
          </ac:picMkLst>
        </pc:picChg>
        <pc:picChg chg="add mod">
          <ac:chgData name="Alessia Ricci" userId="55503be4-5006-4656-a4e2-2d8d984f5cc2" providerId="ADAL" clId="{A9C17FC2-7AB3-46EB-A283-B1BA8A196BB3}" dt="2026-03-06T12:50:09.723" v="3382" actId="1076"/>
          <ac:picMkLst>
            <pc:docMk/>
            <pc:sldMk cId="2058905497" sldId="363"/>
            <ac:picMk id="15" creationId="{B8AA25D5-3999-46D7-FCDE-34DA1EF263F2}"/>
          </ac:picMkLst>
        </pc:picChg>
        <pc:picChg chg="add del mod">
          <ac:chgData name="Alessia Ricci" userId="55503be4-5006-4656-a4e2-2d8d984f5cc2" providerId="ADAL" clId="{A9C17FC2-7AB3-46EB-A283-B1BA8A196BB3}" dt="2026-03-06T12:48:28.807" v="3361" actId="1076"/>
          <ac:picMkLst>
            <pc:docMk/>
            <pc:sldMk cId="2058905497" sldId="363"/>
            <ac:picMk id="1025" creationId="{A515E822-4B25-5E75-7529-0D4B080F427B}"/>
          </ac:picMkLst>
        </pc:picChg>
        <pc:picChg chg="add mod">
          <ac:chgData name="Alessia Ricci" userId="55503be4-5006-4656-a4e2-2d8d984f5cc2" providerId="ADAL" clId="{A9C17FC2-7AB3-46EB-A283-B1BA8A196BB3}" dt="2026-03-06T12:48:29.106" v="3362" actId="1076"/>
          <ac:picMkLst>
            <pc:docMk/>
            <pc:sldMk cId="2058905497" sldId="363"/>
            <ac:picMk id="1026" creationId="{7556DEEF-D10A-FAEF-2429-387CC5C80A5E}"/>
          </ac:picMkLst>
        </pc:picChg>
        <pc:picChg chg="add">
          <ac:chgData name="Alessia Ricci" userId="55503be4-5006-4656-a4e2-2d8d984f5cc2" providerId="ADAL" clId="{A9C17FC2-7AB3-46EB-A283-B1BA8A196BB3}" dt="2026-03-06T12:48:01.494" v="3350"/>
          <ac:picMkLst>
            <pc:docMk/>
            <pc:sldMk cId="2058905497" sldId="363"/>
            <ac:picMk id="1027" creationId="{093167AC-38BF-81E3-B023-6476477D03AC}"/>
          </ac:picMkLst>
        </pc:picChg>
      </pc:sldChg>
      <pc:sldChg chg="modSp add mod">
        <pc:chgData name="Alessia Ricci" userId="55503be4-5006-4656-a4e2-2d8d984f5cc2" providerId="ADAL" clId="{A9C17FC2-7AB3-46EB-A283-B1BA8A196BB3}" dt="2026-03-06T10:33:46.340" v="2382" actId="1076"/>
        <pc:sldMkLst>
          <pc:docMk/>
          <pc:sldMk cId="1004750639" sldId="364"/>
        </pc:sldMkLst>
        <pc:spChg chg="mod">
          <ac:chgData name="Alessia Ricci" userId="55503be4-5006-4656-a4e2-2d8d984f5cc2" providerId="ADAL" clId="{A9C17FC2-7AB3-46EB-A283-B1BA8A196BB3}" dt="2026-03-06T10:33:46.340" v="2382" actId="1076"/>
          <ac:spMkLst>
            <pc:docMk/>
            <pc:sldMk cId="1004750639" sldId="364"/>
            <ac:spMk id="8" creationId="{EF8DEBED-D79A-ED04-A37B-E76721BD9501}"/>
          </ac:spMkLst>
        </pc:spChg>
      </pc:sldChg>
      <pc:sldChg chg="addSp modSp new del mod">
        <pc:chgData name="Alessia Ricci" userId="55503be4-5006-4656-a4e2-2d8d984f5cc2" providerId="ADAL" clId="{A9C17FC2-7AB3-46EB-A283-B1BA8A196BB3}" dt="2026-03-06T13:28:26.746" v="4512" actId="47"/>
        <pc:sldMkLst>
          <pc:docMk/>
          <pc:sldMk cId="1642079461" sldId="365"/>
        </pc:sldMkLst>
        <pc:spChg chg="add mod">
          <ac:chgData name="Alessia Ricci" userId="55503be4-5006-4656-a4e2-2d8d984f5cc2" providerId="ADAL" clId="{A9C17FC2-7AB3-46EB-A283-B1BA8A196BB3}" dt="2026-03-06T13:25:37.791" v="4453" actId="1076"/>
          <ac:spMkLst>
            <pc:docMk/>
            <pc:sldMk cId="1642079461" sldId="365"/>
            <ac:spMk id="5" creationId="{64D6BA04-16D5-0A35-165F-3E1026A47018}"/>
          </ac:spMkLst>
        </pc:spChg>
        <pc:spChg chg="add mod">
          <ac:chgData name="Alessia Ricci" userId="55503be4-5006-4656-a4e2-2d8d984f5cc2" providerId="ADAL" clId="{A9C17FC2-7AB3-46EB-A283-B1BA8A196BB3}" dt="2026-03-06T13:25:47.195" v="4458" actId="688"/>
          <ac:spMkLst>
            <pc:docMk/>
            <pc:sldMk cId="1642079461" sldId="365"/>
            <ac:spMk id="6" creationId="{4071FB01-21CD-0EB5-7255-0BDEC6AB05B4}"/>
          </ac:spMkLst>
        </pc:spChg>
        <pc:spChg chg="add mod">
          <ac:chgData name="Alessia Ricci" userId="55503be4-5006-4656-a4e2-2d8d984f5cc2" providerId="ADAL" clId="{A9C17FC2-7AB3-46EB-A283-B1BA8A196BB3}" dt="2026-03-06T13:25:51.274" v="4460" actId="1076"/>
          <ac:spMkLst>
            <pc:docMk/>
            <pc:sldMk cId="1642079461" sldId="365"/>
            <ac:spMk id="7" creationId="{944F6A9B-1D83-929B-4D63-40639146FA97}"/>
          </ac:spMkLst>
        </pc:spChg>
        <pc:spChg chg="add mod">
          <ac:chgData name="Alessia Ricci" userId="55503be4-5006-4656-a4e2-2d8d984f5cc2" providerId="ADAL" clId="{A9C17FC2-7AB3-46EB-A283-B1BA8A196BB3}" dt="2026-03-06T13:25:57.781" v="4464" actId="1076"/>
          <ac:spMkLst>
            <pc:docMk/>
            <pc:sldMk cId="1642079461" sldId="365"/>
            <ac:spMk id="8" creationId="{6FD6F41D-8D83-D268-754C-DD8768C65E07}"/>
          </ac:spMkLst>
        </pc:spChg>
        <pc:picChg chg="add mod modCrop">
          <ac:chgData name="Alessia Ricci" userId="55503be4-5006-4656-a4e2-2d8d984f5cc2" providerId="ADAL" clId="{A9C17FC2-7AB3-46EB-A283-B1BA8A196BB3}" dt="2026-03-06T13:27:39.035" v="4491" actId="732"/>
          <ac:picMkLst>
            <pc:docMk/>
            <pc:sldMk cId="1642079461" sldId="365"/>
            <ac:picMk id="3" creationId="{CEF6708B-1A68-B0FF-807F-8A5FCB3ED848}"/>
          </ac:picMkLst>
        </pc:picChg>
        <pc:picChg chg="add mod modCrop">
          <ac:chgData name="Alessia Ricci" userId="55503be4-5006-4656-a4e2-2d8d984f5cc2" providerId="ADAL" clId="{A9C17FC2-7AB3-46EB-A283-B1BA8A196BB3}" dt="2026-03-06T13:25:22.521" v="4445" actId="1076"/>
          <ac:picMkLst>
            <pc:docMk/>
            <pc:sldMk cId="1642079461" sldId="365"/>
            <ac:picMk id="4" creationId="{16D5079E-ADE1-915B-1B81-8435DEB7286A}"/>
          </ac:picMkLst>
        </pc:picChg>
      </pc:sldChg>
      <pc:sldChg chg="addSp modSp mod">
        <pc:chgData name="Alessia Ricci" userId="55503be4-5006-4656-a4e2-2d8d984f5cc2" providerId="ADAL" clId="{A9C17FC2-7AB3-46EB-A283-B1BA8A196BB3}" dt="2026-03-06T15:52:25.543" v="4596" actId="404"/>
        <pc:sldMkLst>
          <pc:docMk/>
          <pc:sldMk cId="2335511139" sldId="365"/>
        </pc:sldMkLst>
        <pc:spChg chg="mod">
          <ac:chgData name="Alessia Ricci" userId="55503be4-5006-4656-a4e2-2d8d984f5cc2" providerId="ADAL" clId="{A9C17FC2-7AB3-46EB-A283-B1BA8A196BB3}" dt="2026-03-06T15:52:25.543" v="4596" actId="404"/>
          <ac:spMkLst>
            <pc:docMk/>
            <pc:sldMk cId="2335511139" sldId="365"/>
            <ac:spMk id="4" creationId="{1D513D80-D8A7-3990-A9CC-44DB55755353}"/>
          </ac:spMkLst>
        </pc:spChg>
        <pc:spChg chg="add mod">
          <ac:chgData name="Alessia Ricci" userId="55503be4-5006-4656-a4e2-2d8d984f5cc2" providerId="ADAL" clId="{A9C17FC2-7AB3-46EB-A283-B1BA8A196BB3}" dt="2026-03-06T15:50:25.301" v="4583"/>
          <ac:spMkLst>
            <pc:docMk/>
            <pc:sldMk cId="2335511139" sldId="365"/>
            <ac:spMk id="12" creationId="{51F7BDEC-58B6-6764-E0EA-29D4EA10EBC7}"/>
          </ac:spMkLst>
        </pc:spChg>
        <pc:picChg chg="add mod">
          <ac:chgData name="Alessia Ricci" userId="55503be4-5006-4656-a4e2-2d8d984f5cc2" providerId="ADAL" clId="{A9C17FC2-7AB3-46EB-A283-B1BA8A196BB3}" dt="2026-03-06T15:50:25.301" v="4583"/>
          <ac:picMkLst>
            <pc:docMk/>
            <pc:sldMk cId="2335511139" sldId="365"/>
            <ac:picMk id="5" creationId="{9ACE336F-918E-63A2-E06A-25B46C37CB26}"/>
          </ac:picMkLst>
        </pc:picChg>
      </pc:sldChg>
      <pc:sldChg chg="addSp modSp">
        <pc:chgData name="Alessia Ricci" userId="55503be4-5006-4656-a4e2-2d8d984f5cc2" providerId="ADAL" clId="{A9C17FC2-7AB3-46EB-A283-B1BA8A196BB3}" dt="2026-03-06T15:50:26.491" v="4584"/>
        <pc:sldMkLst>
          <pc:docMk/>
          <pc:sldMk cId="1022872617" sldId="366"/>
        </pc:sldMkLst>
        <pc:spChg chg="add mod">
          <ac:chgData name="Alessia Ricci" userId="55503be4-5006-4656-a4e2-2d8d984f5cc2" providerId="ADAL" clId="{A9C17FC2-7AB3-46EB-A283-B1BA8A196BB3}" dt="2026-03-06T15:50:26.491" v="4584"/>
          <ac:spMkLst>
            <pc:docMk/>
            <pc:sldMk cId="1022872617" sldId="366"/>
            <ac:spMk id="4" creationId="{A80F6E97-2ECF-AD92-8E4B-421DE2FEFECF}"/>
          </ac:spMkLst>
        </pc:spChg>
        <pc:picChg chg="add mod">
          <ac:chgData name="Alessia Ricci" userId="55503be4-5006-4656-a4e2-2d8d984f5cc2" providerId="ADAL" clId="{A9C17FC2-7AB3-46EB-A283-B1BA8A196BB3}" dt="2026-03-06T15:50:26.491" v="4584"/>
          <ac:picMkLst>
            <pc:docMk/>
            <pc:sldMk cId="1022872617" sldId="366"/>
            <ac:picMk id="3" creationId="{4D2B50C8-5CF8-5E12-B278-A19EB039ED79}"/>
          </ac:picMkLst>
        </pc:picChg>
      </pc:sldChg>
      <pc:sldChg chg="addSp modSp">
        <pc:chgData name="Alessia Ricci" userId="55503be4-5006-4656-a4e2-2d8d984f5cc2" providerId="ADAL" clId="{A9C17FC2-7AB3-46EB-A283-B1BA8A196BB3}" dt="2026-03-06T15:50:27.744" v="4585"/>
        <pc:sldMkLst>
          <pc:docMk/>
          <pc:sldMk cId="943769272" sldId="367"/>
        </pc:sldMkLst>
        <pc:spChg chg="add mod">
          <ac:chgData name="Alessia Ricci" userId="55503be4-5006-4656-a4e2-2d8d984f5cc2" providerId="ADAL" clId="{A9C17FC2-7AB3-46EB-A283-B1BA8A196BB3}" dt="2026-03-06T15:50:27.744" v="4585"/>
          <ac:spMkLst>
            <pc:docMk/>
            <pc:sldMk cId="943769272" sldId="367"/>
            <ac:spMk id="5" creationId="{EF25AAF5-B270-6470-4E0B-F139E3F75EF6}"/>
          </ac:spMkLst>
        </pc:spChg>
        <pc:picChg chg="add mod">
          <ac:chgData name="Alessia Ricci" userId="55503be4-5006-4656-a4e2-2d8d984f5cc2" providerId="ADAL" clId="{A9C17FC2-7AB3-46EB-A283-B1BA8A196BB3}" dt="2026-03-06T15:50:27.744" v="4585"/>
          <ac:picMkLst>
            <pc:docMk/>
            <pc:sldMk cId="943769272" sldId="367"/>
            <ac:picMk id="4" creationId="{CE518F71-20FE-0645-A589-AAEB9EE18304}"/>
          </ac:picMkLst>
        </pc:picChg>
      </pc:sldChg>
      <pc:sldChg chg="addSp modSp">
        <pc:chgData name="Alessia Ricci" userId="55503be4-5006-4656-a4e2-2d8d984f5cc2" providerId="ADAL" clId="{A9C17FC2-7AB3-46EB-A283-B1BA8A196BB3}" dt="2026-03-06T15:50:28.354" v="4586"/>
        <pc:sldMkLst>
          <pc:docMk/>
          <pc:sldMk cId="3552326891" sldId="368"/>
        </pc:sldMkLst>
        <pc:spChg chg="add mod">
          <ac:chgData name="Alessia Ricci" userId="55503be4-5006-4656-a4e2-2d8d984f5cc2" providerId="ADAL" clId="{A9C17FC2-7AB3-46EB-A283-B1BA8A196BB3}" dt="2026-03-06T15:50:28.354" v="4586"/>
          <ac:spMkLst>
            <pc:docMk/>
            <pc:sldMk cId="3552326891" sldId="368"/>
            <ac:spMk id="9" creationId="{2450B323-7CA4-08C5-0CB6-27B2C7F72F5A}"/>
          </ac:spMkLst>
        </pc:spChg>
        <pc:picChg chg="add mod">
          <ac:chgData name="Alessia Ricci" userId="55503be4-5006-4656-a4e2-2d8d984f5cc2" providerId="ADAL" clId="{A9C17FC2-7AB3-46EB-A283-B1BA8A196BB3}" dt="2026-03-06T15:50:28.354" v="4586"/>
          <ac:picMkLst>
            <pc:docMk/>
            <pc:sldMk cId="3552326891" sldId="368"/>
            <ac:picMk id="8" creationId="{069CE6F8-F0B9-D201-663A-7200363E150E}"/>
          </ac:picMkLst>
        </pc:picChg>
      </pc:sldChg>
      <pc:sldChg chg="addSp modSp mod">
        <pc:chgData name="Alessia Ricci" userId="55503be4-5006-4656-a4e2-2d8d984f5cc2" providerId="ADAL" clId="{A9C17FC2-7AB3-46EB-A283-B1BA8A196BB3}" dt="2026-03-06T15:54:45.165" v="4598" actId="1076"/>
        <pc:sldMkLst>
          <pc:docMk/>
          <pc:sldMk cId="520523241" sldId="369"/>
        </pc:sldMkLst>
        <pc:spChg chg="add mod">
          <ac:chgData name="Alessia Ricci" userId="55503be4-5006-4656-a4e2-2d8d984f5cc2" providerId="ADAL" clId="{A9C17FC2-7AB3-46EB-A283-B1BA8A196BB3}" dt="2026-03-06T15:50:35.376" v="4592"/>
          <ac:spMkLst>
            <pc:docMk/>
            <pc:sldMk cId="520523241" sldId="369"/>
            <ac:spMk id="4" creationId="{B7237C87-52BC-13A5-045E-F2A8C1718526}"/>
          </ac:spMkLst>
        </pc:spChg>
        <pc:spChg chg="mod">
          <ac:chgData name="Alessia Ricci" userId="55503be4-5006-4656-a4e2-2d8d984f5cc2" providerId="ADAL" clId="{A9C17FC2-7AB3-46EB-A283-B1BA8A196BB3}" dt="2026-03-06T15:54:45.165" v="4598" actId="1076"/>
          <ac:spMkLst>
            <pc:docMk/>
            <pc:sldMk cId="520523241" sldId="369"/>
            <ac:spMk id="10" creationId="{8432265F-37EB-D493-3214-8A4F32B822B8}"/>
          </ac:spMkLst>
        </pc:spChg>
        <pc:picChg chg="add mod">
          <ac:chgData name="Alessia Ricci" userId="55503be4-5006-4656-a4e2-2d8d984f5cc2" providerId="ADAL" clId="{A9C17FC2-7AB3-46EB-A283-B1BA8A196BB3}" dt="2026-03-06T15:50:35.376" v="4592"/>
          <ac:picMkLst>
            <pc:docMk/>
            <pc:sldMk cId="520523241" sldId="369"/>
            <ac:picMk id="2" creationId="{C4F0B054-BD6B-24C2-5776-0EEB8C7416B9}"/>
          </ac:picMkLst>
        </pc:picChg>
      </pc:sldChg>
      <pc:sldChg chg="addSp modSp">
        <pc:chgData name="Alessia Ricci" userId="55503be4-5006-4656-a4e2-2d8d984f5cc2" providerId="ADAL" clId="{A9C17FC2-7AB3-46EB-A283-B1BA8A196BB3}" dt="2026-03-06T15:50:36.036" v="4593"/>
        <pc:sldMkLst>
          <pc:docMk/>
          <pc:sldMk cId="2203997260" sldId="370"/>
        </pc:sldMkLst>
        <pc:spChg chg="add mod">
          <ac:chgData name="Alessia Ricci" userId="55503be4-5006-4656-a4e2-2d8d984f5cc2" providerId="ADAL" clId="{A9C17FC2-7AB3-46EB-A283-B1BA8A196BB3}" dt="2026-03-06T15:50:36.036" v="4593"/>
          <ac:spMkLst>
            <pc:docMk/>
            <pc:sldMk cId="2203997260" sldId="370"/>
            <ac:spMk id="8" creationId="{C017C00E-F31B-5DAC-3370-23D3E0D2EA27}"/>
          </ac:spMkLst>
        </pc:spChg>
        <pc:picChg chg="add mod">
          <ac:chgData name="Alessia Ricci" userId="55503be4-5006-4656-a4e2-2d8d984f5cc2" providerId="ADAL" clId="{A9C17FC2-7AB3-46EB-A283-B1BA8A196BB3}" dt="2026-03-06T15:50:36.036" v="4593"/>
          <ac:picMkLst>
            <pc:docMk/>
            <pc:sldMk cId="2203997260" sldId="370"/>
            <ac:picMk id="5" creationId="{94F621F2-B4A9-37A8-56E7-68CA3A4BF25E}"/>
          </ac:picMkLst>
        </pc:picChg>
      </pc:sldChg>
      <pc:sldChg chg="addSp modSp">
        <pc:chgData name="Alessia Ricci" userId="55503be4-5006-4656-a4e2-2d8d984f5cc2" providerId="ADAL" clId="{A9C17FC2-7AB3-46EB-A283-B1BA8A196BB3}" dt="2026-03-06T15:50:37.452" v="4594"/>
        <pc:sldMkLst>
          <pc:docMk/>
          <pc:sldMk cId="3190979369" sldId="371"/>
        </pc:sldMkLst>
        <pc:spChg chg="add mod">
          <ac:chgData name="Alessia Ricci" userId="55503be4-5006-4656-a4e2-2d8d984f5cc2" providerId="ADAL" clId="{A9C17FC2-7AB3-46EB-A283-B1BA8A196BB3}" dt="2026-03-06T15:50:37.452" v="4594"/>
          <ac:spMkLst>
            <pc:docMk/>
            <pc:sldMk cId="3190979369" sldId="371"/>
            <ac:spMk id="5" creationId="{EF3390A1-2570-62ED-5E83-0F6544AA694F}"/>
          </ac:spMkLst>
        </pc:spChg>
        <pc:picChg chg="add mod">
          <ac:chgData name="Alessia Ricci" userId="55503be4-5006-4656-a4e2-2d8d984f5cc2" providerId="ADAL" clId="{A9C17FC2-7AB3-46EB-A283-B1BA8A196BB3}" dt="2026-03-06T15:50:37.452" v="4594"/>
          <ac:picMkLst>
            <pc:docMk/>
            <pc:sldMk cId="3190979369" sldId="371"/>
            <ac:picMk id="4" creationId="{5542BEC1-9343-8E9A-B76A-067CFB007071}"/>
          </ac:picMkLst>
        </pc:picChg>
      </pc:sldChg>
      <pc:sldChg chg="addSp modSp mod">
        <pc:chgData name="Alessia Ricci" userId="55503be4-5006-4656-a4e2-2d8d984f5cc2" providerId="ADAL" clId="{A9C17FC2-7AB3-46EB-A283-B1BA8A196BB3}" dt="2026-03-06T15:57:10.199" v="4600" actId="1076"/>
        <pc:sldMkLst>
          <pc:docMk/>
          <pc:sldMk cId="3736706661" sldId="372"/>
        </pc:sldMkLst>
        <pc:spChg chg="add mod">
          <ac:chgData name="Alessia Ricci" userId="55503be4-5006-4656-a4e2-2d8d984f5cc2" providerId="ADAL" clId="{A9C17FC2-7AB3-46EB-A283-B1BA8A196BB3}" dt="2026-03-06T15:50:38.070" v="4595"/>
          <ac:spMkLst>
            <pc:docMk/>
            <pc:sldMk cId="3736706661" sldId="372"/>
            <ac:spMk id="6" creationId="{555F2870-D19A-FF7E-0C22-BC430C1D2145}"/>
          </ac:spMkLst>
        </pc:spChg>
        <pc:picChg chg="add mod">
          <ac:chgData name="Alessia Ricci" userId="55503be4-5006-4656-a4e2-2d8d984f5cc2" providerId="ADAL" clId="{A9C17FC2-7AB3-46EB-A283-B1BA8A196BB3}" dt="2026-03-06T15:50:38.070" v="4595"/>
          <ac:picMkLst>
            <pc:docMk/>
            <pc:sldMk cId="3736706661" sldId="372"/>
            <ac:picMk id="2" creationId="{EC33280C-B0D2-0EC0-ED39-12366A2952FD}"/>
          </ac:picMkLst>
        </pc:picChg>
        <pc:picChg chg="mod">
          <ac:chgData name="Alessia Ricci" userId="55503be4-5006-4656-a4e2-2d8d984f5cc2" providerId="ADAL" clId="{A9C17FC2-7AB3-46EB-A283-B1BA8A196BB3}" dt="2026-03-06T15:57:10.199" v="4600" actId="1076"/>
          <ac:picMkLst>
            <pc:docMk/>
            <pc:sldMk cId="3736706661" sldId="372"/>
            <ac:picMk id="8" creationId="{8445CADA-4B42-3E47-26A6-09D7C941B4BD}"/>
          </ac:picMkLst>
        </pc:picChg>
      </pc:sldChg>
    </pc:docChg>
  </pc:docChgLst>
  <pc:docChgLst>
    <pc:chgData name="Serena Borsini" userId="S::sborsini@umbragroup.com::88a6fd88-92be-4c34-983b-a83901191455" providerId="AD" clId="Web-{7B184A2E-2356-4520-1627-C78DB31D50F3}"/>
    <pc:docChg chg="modSld">
      <pc:chgData name="Serena Borsini" userId="S::sborsini@umbragroup.com::88a6fd88-92be-4c34-983b-a83901191455" providerId="AD" clId="Web-{7B184A2E-2356-4520-1627-C78DB31D50F3}" dt="2026-03-06T15:56:40.243" v="40"/>
      <pc:docMkLst>
        <pc:docMk/>
      </pc:docMkLst>
      <pc:sldChg chg="addSp">
        <pc:chgData name="Serena Borsini" userId="S::sborsini@umbragroup.com::88a6fd88-92be-4c34-983b-a83901191455" providerId="AD" clId="Web-{7B184A2E-2356-4520-1627-C78DB31D50F3}" dt="2026-03-06T15:55:09.100" v="12"/>
        <pc:sldMkLst>
          <pc:docMk/>
          <pc:sldMk cId="685216625" sldId="265"/>
        </pc:sldMkLst>
        <pc:picChg chg="add">
          <ac:chgData name="Serena Borsini" userId="S::sborsini@umbragroup.com::88a6fd88-92be-4c34-983b-a83901191455" providerId="AD" clId="Web-{7B184A2E-2356-4520-1627-C78DB31D50F3}" dt="2026-03-06T15:55:09.100" v="12"/>
          <ac:picMkLst>
            <pc:docMk/>
            <pc:sldMk cId="685216625" sldId="265"/>
            <ac:picMk id="11" creationId="{A658E451-3AD0-4DC4-CBF7-F965F71058DD}"/>
          </ac:picMkLst>
        </pc:picChg>
      </pc:sldChg>
      <pc:sldChg chg="addSp modSp">
        <pc:chgData name="Serena Borsini" userId="S::sborsini@umbragroup.com::88a6fd88-92be-4c34-983b-a83901191455" providerId="AD" clId="Web-{7B184A2E-2356-4520-1627-C78DB31D50F3}" dt="2026-03-06T15:55:26.476" v="15" actId="1076"/>
        <pc:sldMkLst>
          <pc:docMk/>
          <pc:sldMk cId="2737525563" sldId="313"/>
        </pc:sldMkLst>
        <pc:grpChg chg="mod">
          <ac:chgData name="Serena Borsini" userId="S::sborsini@umbragroup.com::88a6fd88-92be-4c34-983b-a83901191455" providerId="AD" clId="Web-{7B184A2E-2356-4520-1627-C78DB31D50F3}" dt="2026-03-06T15:55:26.476" v="15" actId="1076"/>
          <ac:grpSpMkLst>
            <pc:docMk/>
            <pc:sldMk cId="2737525563" sldId="313"/>
            <ac:grpSpMk id="11" creationId="{4B5FC0C6-427E-D8C2-31B9-1D1FDD6D04B7}"/>
          </ac:grpSpMkLst>
        </pc:grpChg>
        <pc:picChg chg="add">
          <ac:chgData name="Serena Borsini" userId="S::sborsini@umbragroup.com::88a6fd88-92be-4c34-983b-a83901191455" providerId="AD" clId="Web-{7B184A2E-2356-4520-1627-C78DB31D50F3}" dt="2026-03-06T15:55:14.085" v="14"/>
          <ac:picMkLst>
            <pc:docMk/>
            <pc:sldMk cId="2737525563" sldId="313"/>
            <ac:picMk id="15" creationId="{04077694-DC86-82E0-8522-21EB0D63146C}"/>
          </ac:picMkLst>
        </pc:picChg>
      </pc:sldChg>
      <pc:sldChg chg="addSp modSp">
        <pc:chgData name="Serena Borsini" userId="S::sborsini@umbragroup.com::88a6fd88-92be-4c34-983b-a83901191455" providerId="AD" clId="Web-{7B184A2E-2356-4520-1627-C78DB31D50F3}" dt="2026-03-06T15:54:20.052" v="5" actId="1076"/>
        <pc:sldMkLst>
          <pc:docMk/>
          <pc:sldMk cId="3813948493" sldId="320"/>
        </pc:sldMkLst>
        <pc:picChg chg="add mod">
          <ac:chgData name="Serena Borsini" userId="S::sborsini@umbragroup.com::88a6fd88-92be-4c34-983b-a83901191455" providerId="AD" clId="Web-{7B184A2E-2356-4520-1627-C78DB31D50F3}" dt="2026-03-06T15:54:20.052" v="5" actId="1076"/>
          <ac:picMkLst>
            <pc:docMk/>
            <pc:sldMk cId="3813948493" sldId="320"/>
            <ac:picMk id="4" creationId="{3114A5C0-9280-3529-FD71-AAB41D6C22A1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12.241" v="13"/>
        <pc:sldMkLst>
          <pc:docMk/>
          <pc:sldMk cId="1118310217" sldId="341"/>
        </pc:sldMkLst>
        <pc:picChg chg="add">
          <ac:chgData name="Serena Borsini" userId="S::sborsini@umbragroup.com::88a6fd88-92be-4c34-983b-a83901191455" providerId="AD" clId="Web-{7B184A2E-2356-4520-1627-C78DB31D50F3}" dt="2026-03-06T15:55:12.241" v="13"/>
          <ac:picMkLst>
            <pc:docMk/>
            <pc:sldMk cId="1118310217" sldId="341"/>
            <ac:picMk id="7" creationId="{72D74D92-6285-640C-BF1F-560B6D6D1C2E}"/>
          </ac:picMkLst>
        </pc:picChg>
      </pc:sldChg>
      <pc:sldChg chg="addSp modSp">
        <pc:chgData name="Serena Borsini" userId="S::sborsini@umbragroup.com::88a6fd88-92be-4c34-983b-a83901191455" providerId="AD" clId="Web-{7B184A2E-2356-4520-1627-C78DB31D50F3}" dt="2026-03-06T15:55:05.647" v="11" actId="1076"/>
        <pc:sldMkLst>
          <pc:docMk/>
          <pc:sldMk cId="1444849872" sldId="349"/>
        </pc:sldMkLst>
        <pc:picChg chg="add mod">
          <ac:chgData name="Serena Borsini" userId="S::sborsini@umbragroup.com::88a6fd88-92be-4c34-983b-a83901191455" providerId="AD" clId="Web-{7B184A2E-2356-4520-1627-C78DB31D50F3}" dt="2026-03-06T15:55:05.647" v="11" actId="1076"/>
          <ac:picMkLst>
            <pc:docMk/>
            <pc:sldMk cId="1444849872" sldId="349"/>
            <ac:picMk id="3" creationId="{DA0A2087-98EA-FBCE-ED12-F597551524E4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08.711" v="31"/>
        <pc:sldMkLst>
          <pc:docMk/>
          <pc:sldMk cId="3986443467" sldId="350"/>
        </pc:sldMkLst>
        <pc:picChg chg="add">
          <ac:chgData name="Serena Borsini" userId="S::sborsini@umbragroup.com::88a6fd88-92be-4c34-983b-a83901191455" providerId="AD" clId="Web-{7B184A2E-2356-4520-1627-C78DB31D50F3}" dt="2026-03-06T15:56:08.711" v="31"/>
          <ac:picMkLst>
            <pc:docMk/>
            <pc:sldMk cId="3986443467" sldId="350"/>
            <ac:picMk id="8" creationId="{834332D2-9D5B-7DC8-9B0E-B03E87575B35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16.242" v="34"/>
        <pc:sldMkLst>
          <pc:docMk/>
          <pc:sldMk cId="1126727226" sldId="351"/>
        </pc:sldMkLst>
        <pc:picChg chg="add">
          <ac:chgData name="Serena Borsini" userId="S::sborsini@umbragroup.com::88a6fd88-92be-4c34-983b-a83901191455" providerId="AD" clId="Web-{7B184A2E-2356-4520-1627-C78DB31D50F3}" dt="2026-03-06T15:56:16.242" v="34"/>
          <ac:picMkLst>
            <pc:docMk/>
            <pc:sldMk cId="1126727226" sldId="351"/>
            <ac:picMk id="8" creationId="{958669FC-6DDF-C197-3293-6B800C01DF39}"/>
          </ac:picMkLst>
        </pc:picChg>
      </pc:sldChg>
      <pc:sldChg chg="addSp modSp">
        <pc:chgData name="Serena Borsini" userId="S::sborsini@umbragroup.com::88a6fd88-92be-4c34-983b-a83901191455" providerId="AD" clId="Web-{7B184A2E-2356-4520-1627-C78DB31D50F3}" dt="2026-03-06T15:56:13.883" v="33"/>
        <pc:sldMkLst>
          <pc:docMk/>
          <pc:sldMk cId="4286493965" sldId="352"/>
        </pc:sldMkLst>
        <pc:picChg chg="add ord">
          <ac:chgData name="Serena Borsini" userId="S::sborsini@umbragroup.com::88a6fd88-92be-4c34-983b-a83901191455" providerId="AD" clId="Web-{7B184A2E-2356-4520-1627-C78DB31D50F3}" dt="2026-03-06T15:56:13.883" v="33"/>
          <ac:picMkLst>
            <pc:docMk/>
            <pc:sldMk cId="4286493965" sldId="352"/>
            <ac:picMk id="12" creationId="{F4E8F9D0-6F32-46DF-3588-4EA745896978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24.492" v="35"/>
        <pc:sldMkLst>
          <pc:docMk/>
          <pc:sldMk cId="143227956" sldId="353"/>
        </pc:sldMkLst>
        <pc:picChg chg="add">
          <ac:chgData name="Serena Borsini" userId="S::sborsini@umbragroup.com::88a6fd88-92be-4c34-983b-a83901191455" providerId="AD" clId="Web-{7B184A2E-2356-4520-1627-C78DB31D50F3}" dt="2026-03-06T15:56:24.492" v="35"/>
          <ac:picMkLst>
            <pc:docMk/>
            <pc:sldMk cId="143227956" sldId="353"/>
            <ac:picMk id="9" creationId="{CD956C8E-64B3-D24C-F046-77634C302E82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27.961" v="36"/>
        <pc:sldMkLst>
          <pc:docMk/>
          <pc:sldMk cId="470883381" sldId="354"/>
        </pc:sldMkLst>
        <pc:picChg chg="add">
          <ac:chgData name="Serena Borsini" userId="S::sborsini@umbragroup.com::88a6fd88-92be-4c34-983b-a83901191455" providerId="AD" clId="Web-{7B184A2E-2356-4520-1627-C78DB31D50F3}" dt="2026-03-06T15:56:27.961" v="36"/>
          <ac:picMkLst>
            <pc:docMk/>
            <pc:sldMk cId="470883381" sldId="354"/>
            <ac:picMk id="11" creationId="{CBF63160-DFE4-EB42-844C-F8D5DDCD6B0F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31.054" v="17"/>
        <pc:sldMkLst>
          <pc:docMk/>
          <pc:sldMk cId="2224816413" sldId="355"/>
        </pc:sldMkLst>
        <pc:picChg chg="add">
          <ac:chgData name="Serena Borsini" userId="S::sborsini@umbragroup.com::88a6fd88-92be-4c34-983b-a83901191455" providerId="AD" clId="Web-{7B184A2E-2356-4520-1627-C78DB31D50F3}" dt="2026-03-06T15:55:31.054" v="17"/>
          <ac:picMkLst>
            <pc:docMk/>
            <pc:sldMk cId="2224816413" sldId="355"/>
            <ac:picMk id="6" creationId="{516383BE-1188-F6F8-6888-CE13C25517CE}"/>
          </ac:picMkLst>
        </pc:picChg>
      </pc:sldChg>
      <pc:sldChg chg="addSp modSp">
        <pc:chgData name="Serena Borsini" userId="S::sborsini@umbragroup.com::88a6fd88-92be-4c34-983b-a83901191455" providerId="AD" clId="Web-{7B184A2E-2356-4520-1627-C78DB31D50F3}" dt="2026-03-06T15:55:41.804" v="19"/>
        <pc:sldMkLst>
          <pc:docMk/>
          <pc:sldMk cId="3461460732" sldId="356"/>
        </pc:sldMkLst>
        <pc:picChg chg="add ord">
          <ac:chgData name="Serena Borsini" userId="S::sborsini@umbragroup.com::88a6fd88-92be-4c34-983b-a83901191455" providerId="AD" clId="Web-{7B184A2E-2356-4520-1627-C78DB31D50F3}" dt="2026-03-06T15:55:41.804" v="19"/>
          <ac:picMkLst>
            <pc:docMk/>
            <pc:sldMk cId="3461460732" sldId="356"/>
            <ac:picMk id="6" creationId="{9B73C1CE-B78D-14BE-D6F6-E9045413DEBC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47.320" v="21"/>
        <pc:sldMkLst>
          <pc:docMk/>
          <pc:sldMk cId="2680843660" sldId="357"/>
        </pc:sldMkLst>
        <pc:picChg chg="add">
          <ac:chgData name="Serena Borsini" userId="S::sborsini@umbragroup.com::88a6fd88-92be-4c34-983b-a83901191455" providerId="AD" clId="Web-{7B184A2E-2356-4520-1627-C78DB31D50F3}" dt="2026-03-06T15:55:47.320" v="21"/>
          <ac:picMkLst>
            <pc:docMk/>
            <pc:sldMk cId="2680843660" sldId="357"/>
            <ac:picMk id="14" creationId="{81ABDE73-82AC-0955-3641-295A3E0241F6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49.476" v="22"/>
        <pc:sldMkLst>
          <pc:docMk/>
          <pc:sldMk cId="3438484920" sldId="358"/>
        </pc:sldMkLst>
        <pc:picChg chg="add">
          <ac:chgData name="Serena Borsini" userId="S::sborsini@umbragroup.com::88a6fd88-92be-4c34-983b-a83901191455" providerId="AD" clId="Web-{7B184A2E-2356-4520-1627-C78DB31D50F3}" dt="2026-03-06T15:55:49.476" v="22"/>
          <ac:picMkLst>
            <pc:docMk/>
            <pc:sldMk cId="3438484920" sldId="358"/>
            <ac:picMk id="3" creationId="{1322C1C4-5724-71C7-CC7F-F9206AC1AB02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28.444" v="16"/>
        <pc:sldMkLst>
          <pc:docMk/>
          <pc:sldMk cId="4220068831" sldId="359"/>
        </pc:sldMkLst>
        <pc:picChg chg="add">
          <ac:chgData name="Serena Borsini" userId="S::sborsini@umbragroup.com::88a6fd88-92be-4c34-983b-a83901191455" providerId="AD" clId="Web-{7B184A2E-2356-4520-1627-C78DB31D50F3}" dt="2026-03-06T15:55:28.444" v="16"/>
          <ac:picMkLst>
            <pc:docMk/>
            <pc:sldMk cId="4220068831" sldId="359"/>
            <ac:picMk id="11" creationId="{98A533A8-75CB-38F5-1593-93B95E760AD5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45.601" v="20"/>
        <pc:sldMkLst>
          <pc:docMk/>
          <pc:sldMk cId="2266240112" sldId="360"/>
        </pc:sldMkLst>
        <pc:picChg chg="add">
          <ac:chgData name="Serena Borsini" userId="S::sborsini@umbragroup.com::88a6fd88-92be-4c34-983b-a83901191455" providerId="AD" clId="Web-{7B184A2E-2356-4520-1627-C78DB31D50F3}" dt="2026-03-06T15:55:45.601" v="20"/>
          <ac:picMkLst>
            <pc:docMk/>
            <pc:sldMk cId="2266240112" sldId="360"/>
            <ac:picMk id="8" creationId="{5E4BFA74-000E-5B80-3D7C-E45989ABA6EE}"/>
          </ac:picMkLst>
        </pc:picChg>
      </pc:sldChg>
      <pc:sldChg chg="addSp modSp">
        <pc:chgData name="Serena Borsini" userId="S::sborsini@umbragroup.com::88a6fd88-92be-4c34-983b-a83901191455" providerId="AD" clId="Web-{7B184A2E-2356-4520-1627-C78DB31D50F3}" dt="2026-03-06T15:55:54.695" v="24"/>
        <pc:sldMkLst>
          <pc:docMk/>
          <pc:sldMk cId="3213304568" sldId="361"/>
        </pc:sldMkLst>
        <pc:picChg chg="add ord">
          <ac:chgData name="Serena Borsini" userId="S::sborsini@umbragroup.com::88a6fd88-92be-4c34-983b-a83901191455" providerId="AD" clId="Web-{7B184A2E-2356-4520-1627-C78DB31D50F3}" dt="2026-03-06T15:55:54.695" v="24"/>
          <ac:picMkLst>
            <pc:docMk/>
            <pc:sldMk cId="3213304568" sldId="361"/>
            <ac:picMk id="6" creationId="{E36A9E97-C473-006D-D08F-09484E1AC1D4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58.101" v="25"/>
        <pc:sldMkLst>
          <pc:docMk/>
          <pc:sldMk cId="2058905497" sldId="363"/>
        </pc:sldMkLst>
        <pc:picChg chg="add">
          <ac:chgData name="Serena Borsini" userId="S::sborsini@umbragroup.com::88a6fd88-92be-4c34-983b-a83901191455" providerId="AD" clId="Web-{7B184A2E-2356-4520-1627-C78DB31D50F3}" dt="2026-03-06T15:55:58.101" v="25"/>
          <ac:picMkLst>
            <pc:docMk/>
            <pc:sldMk cId="2058905497" sldId="363"/>
            <ac:picMk id="6" creationId="{CD40DF80-FE50-D32D-CBB7-BA2C3C27C147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5:59.304" v="26"/>
        <pc:sldMkLst>
          <pc:docMk/>
          <pc:sldMk cId="1004750639" sldId="364"/>
        </pc:sldMkLst>
        <pc:picChg chg="add">
          <ac:chgData name="Serena Borsini" userId="S::sborsini@umbragroup.com::88a6fd88-92be-4c34-983b-a83901191455" providerId="AD" clId="Web-{7B184A2E-2356-4520-1627-C78DB31D50F3}" dt="2026-03-06T15:55:59.304" v="26"/>
          <ac:picMkLst>
            <pc:docMk/>
            <pc:sldMk cId="1004750639" sldId="364"/>
            <ac:picMk id="11" creationId="{F9306019-0BD1-B521-5E8D-84EC0605D32D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01.398" v="27"/>
        <pc:sldMkLst>
          <pc:docMk/>
          <pc:sldMk cId="2335511139" sldId="365"/>
        </pc:sldMkLst>
        <pc:picChg chg="add">
          <ac:chgData name="Serena Borsini" userId="S::sborsini@umbragroup.com::88a6fd88-92be-4c34-983b-a83901191455" providerId="AD" clId="Web-{7B184A2E-2356-4520-1627-C78DB31D50F3}" dt="2026-03-06T15:56:01.398" v="27"/>
          <ac:picMkLst>
            <pc:docMk/>
            <pc:sldMk cId="2335511139" sldId="365"/>
            <ac:picMk id="14" creationId="{AFCEF60B-9C6B-1542-4318-8B778CE2C52C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02.570" v="28"/>
        <pc:sldMkLst>
          <pc:docMk/>
          <pc:sldMk cId="1022872617" sldId="366"/>
        </pc:sldMkLst>
        <pc:picChg chg="add">
          <ac:chgData name="Serena Borsini" userId="S::sborsini@umbragroup.com::88a6fd88-92be-4c34-983b-a83901191455" providerId="AD" clId="Web-{7B184A2E-2356-4520-1627-C78DB31D50F3}" dt="2026-03-06T15:56:02.570" v="28"/>
          <ac:picMkLst>
            <pc:docMk/>
            <pc:sldMk cId="1022872617" sldId="366"/>
            <ac:picMk id="11" creationId="{ED9ECD3F-A070-3E02-A207-D7F706478BD4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04.429" v="29"/>
        <pc:sldMkLst>
          <pc:docMk/>
          <pc:sldMk cId="943769272" sldId="367"/>
        </pc:sldMkLst>
        <pc:picChg chg="add">
          <ac:chgData name="Serena Borsini" userId="S::sborsini@umbragroup.com::88a6fd88-92be-4c34-983b-a83901191455" providerId="AD" clId="Web-{7B184A2E-2356-4520-1627-C78DB31D50F3}" dt="2026-03-06T15:56:04.429" v="29"/>
          <ac:picMkLst>
            <pc:docMk/>
            <pc:sldMk cId="943769272" sldId="367"/>
            <ac:picMk id="9" creationId="{463BA74A-2E67-3884-04E8-FA950AC40E95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06.398" v="30"/>
        <pc:sldMkLst>
          <pc:docMk/>
          <pc:sldMk cId="3552326891" sldId="368"/>
        </pc:sldMkLst>
        <pc:picChg chg="add">
          <ac:chgData name="Serena Borsini" userId="S::sborsini@umbragroup.com::88a6fd88-92be-4c34-983b-a83901191455" providerId="AD" clId="Web-{7B184A2E-2356-4520-1627-C78DB31D50F3}" dt="2026-03-06T15:56:06.398" v="30"/>
          <ac:picMkLst>
            <pc:docMk/>
            <pc:sldMk cId="3552326891" sldId="368"/>
            <ac:picMk id="14" creationId="{76F31D47-419C-79B2-46DD-FA8262BC72DE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34.977" v="37"/>
        <pc:sldMkLst>
          <pc:docMk/>
          <pc:sldMk cId="520523241" sldId="369"/>
        </pc:sldMkLst>
        <pc:picChg chg="add">
          <ac:chgData name="Serena Borsini" userId="S::sborsini@umbragroup.com::88a6fd88-92be-4c34-983b-a83901191455" providerId="AD" clId="Web-{7B184A2E-2356-4520-1627-C78DB31D50F3}" dt="2026-03-06T15:56:34.977" v="37"/>
          <ac:picMkLst>
            <pc:docMk/>
            <pc:sldMk cId="520523241" sldId="369"/>
            <ac:picMk id="6" creationId="{982B10D5-8125-2667-A383-64016E1FAFD5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37.086" v="38"/>
        <pc:sldMkLst>
          <pc:docMk/>
          <pc:sldMk cId="2203997260" sldId="370"/>
        </pc:sldMkLst>
        <pc:picChg chg="add">
          <ac:chgData name="Serena Borsini" userId="S::sborsini@umbragroup.com::88a6fd88-92be-4c34-983b-a83901191455" providerId="AD" clId="Web-{7B184A2E-2356-4520-1627-C78DB31D50F3}" dt="2026-03-06T15:56:37.086" v="38"/>
          <ac:picMkLst>
            <pc:docMk/>
            <pc:sldMk cId="2203997260" sldId="370"/>
            <ac:picMk id="10" creationId="{4B208A37-D794-C805-870B-B131D439FFD8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39.211" v="39"/>
        <pc:sldMkLst>
          <pc:docMk/>
          <pc:sldMk cId="3190979369" sldId="371"/>
        </pc:sldMkLst>
        <pc:picChg chg="add">
          <ac:chgData name="Serena Borsini" userId="S::sborsini@umbragroup.com::88a6fd88-92be-4c34-983b-a83901191455" providerId="AD" clId="Web-{7B184A2E-2356-4520-1627-C78DB31D50F3}" dt="2026-03-06T15:56:39.211" v="39"/>
          <ac:picMkLst>
            <pc:docMk/>
            <pc:sldMk cId="3190979369" sldId="371"/>
            <ac:picMk id="9" creationId="{4F90A101-0DF4-128C-38C3-334EA795D874}"/>
          </ac:picMkLst>
        </pc:picChg>
      </pc:sldChg>
      <pc:sldChg chg="addSp">
        <pc:chgData name="Serena Borsini" userId="S::sborsini@umbragroup.com::88a6fd88-92be-4c34-983b-a83901191455" providerId="AD" clId="Web-{7B184A2E-2356-4520-1627-C78DB31D50F3}" dt="2026-03-06T15:56:40.243" v="40"/>
        <pc:sldMkLst>
          <pc:docMk/>
          <pc:sldMk cId="3736706661" sldId="372"/>
        </pc:sldMkLst>
        <pc:picChg chg="add">
          <ac:chgData name="Serena Borsini" userId="S::sborsini@umbragroup.com::88a6fd88-92be-4c34-983b-a83901191455" providerId="AD" clId="Web-{7B184A2E-2356-4520-1627-C78DB31D50F3}" dt="2026-03-06T15:56:40.243" v="40"/>
          <ac:picMkLst>
            <pc:docMk/>
            <pc:sldMk cId="3736706661" sldId="372"/>
            <ac:picMk id="8" creationId="{8445CADA-4B42-3E47-26A6-09D7C941B4BD}"/>
          </ac:picMkLst>
        </pc:picChg>
      </pc:sldChg>
    </pc:docChg>
  </pc:docChgLst>
  <pc:docChgLst>
    <pc:chgData name="Serena Borsini" userId="S::sborsini@umbragroup.com::88a6fd88-92be-4c34-983b-a83901191455" providerId="AD" clId="Web-{C5077DA9-6384-1691-20BF-2B2050124110}"/>
    <pc:docChg chg="addSld modSld">
      <pc:chgData name="Serena Borsini" userId="S::sborsini@umbragroup.com::88a6fd88-92be-4c34-983b-a83901191455" providerId="AD" clId="Web-{C5077DA9-6384-1691-20BF-2B2050124110}" dt="2026-03-06T15:04:04.802" v="81"/>
      <pc:docMkLst>
        <pc:docMk/>
      </pc:docMkLst>
      <pc:sldChg chg="modSp">
        <pc:chgData name="Serena Borsini" userId="S::sborsini@umbragroup.com::88a6fd88-92be-4c34-983b-a83901191455" providerId="AD" clId="Web-{C5077DA9-6384-1691-20BF-2B2050124110}" dt="2026-03-06T13:46:59.620" v="68" actId="20577"/>
        <pc:sldMkLst>
          <pc:docMk/>
          <pc:sldMk cId="1444849872" sldId="349"/>
        </pc:sldMkLst>
        <pc:spChg chg="mod">
          <ac:chgData name="Serena Borsini" userId="S::sborsini@umbragroup.com::88a6fd88-92be-4c34-983b-a83901191455" providerId="AD" clId="Web-{C5077DA9-6384-1691-20BF-2B2050124110}" dt="2026-03-06T13:46:59.620" v="68" actId="20577"/>
          <ac:spMkLst>
            <pc:docMk/>
            <pc:sldMk cId="1444849872" sldId="349"/>
            <ac:spMk id="2" creationId="{73ED2E0F-583D-E6D0-217D-5F8B9048B800}"/>
          </ac:spMkLst>
        </pc:spChg>
      </pc:sldChg>
      <pc:sldChg chg="add">
        <pc:chgData name="Serena Borsini" userId="S::sborsini@umbragroup.com::88a6fd88-92be-4c34-983b-a83901191455" providerId="AD" clId="Web-{C5077DA9-6384-1691-20BF-2B2050124110}" dt="2026-03-06T15:04:02.255" v="73"/>
        <pc:sldMkLst>
          <pc:docMk/>
          <pc:sldMk cId="3986443467" sldId="350"/>
        </pc:sldMkLst>
      </pc:sldChg>
      <pc:sldChg chg="add">
        <pc:chgData name="Serena Borsini" userId="S::sborsini@umbragroup.com::88a6fd88-92be-4c34-983b-a83901191455" providerId="AD" clId="Web-{C5077DA9-6384-1691-20BF-2B2050124110}" dt="2026-03-06T15:04:02.896" v="75"/>
        <pc:sldMkLst>
          <pc:docMk/>
          <pc:sldMk cId="1126727226" sldId="351"/>
        </pc:sldMkLst>
      </pc:sldChg>
      <pc:sldChg chg="add">
        <pc:chgData name="Serena Borsini" userId="S::sborsini@umbragroup.com::88a6fd88-92be-4c34-983b-a83901191455" providerId="AD" clId="Web-{C5077DA9-6384-1691-20BF-2B2050124110}" dt="2026-03-06T15:04:02.568" v="74"/>
        <pc:sldMkLst>
          <pc:docMk/>
          <pc:sldMk cId="4286493965" sldId="352"/>
        </pc:sldMkLst>
      </pc:sldChg>
      <pc:sldChg chg="add">
        <pc:chgData name="Serena Borsini" userId="S::sborsini@umbragroup.com::88a6fd88-92be-4c34-983b-a83901191455" providerId="AD" clId="Web-{C5077DA9-6384-1691-20BF-2B2050124110}" dt="2026-03-06T15:04:03.021" v="76"/>
        <pc:sldMkLst>
          <pc:docMk/>
          <pc:sldMk cId="143227956" sldId="353"/>
        </pc:sldMkLst>
      </pc:sldChg>
      <pc:sldChg chg="add">
        <pc:chgData name="Serena Borsini" userId="S::sborsini@umbragroup.com::88a6fd88-92be-4c34-983b-a83901191455" providerId="AD" clId="Web-{C5077DA9-6384-1691-20BF-2B2050124110}" dt="2026-03-06T15:04:03.724" v="77"/>
        <pc:sldMkLst>
          <pc:docMk/>
          <pc:sldMk cId="470883381" sldId="354"/>
        </pc:sldMkLst>
      </pc:sldChg>
      <pc:sldChg chg="add">
        <pc:chgData name="Serena Borsini" userId="S::sborsini@umbragroup.com::88a6fd88-92be-4c34-983b-a83901191455" providerId="AD" clId="Web-{C5077DA9-6384-1691-20BF-2B2050124110}" dt="2026-03-06T15:04:01.068" v="69"/>
        <pc:sldMkLst>
          <pc:docMk/>
          <pc:sldMk cId="2335511139" sldId="365"/>
        </pc:sldMkLst>
      </pc:sldChg>
      <pc:sldChg chg="add">
        <pc:chgData name="Serena Borsini" userId="S::sborsini@umbragroup.com::88a6fd88-92be-4c34-983b-a83901191455" providerId="AD" clId="Web-{C5077DA9-6384-1691-20BF-2B2050124110}" dt="2026-03-06T15:04:01.818" v="70"/>
        <pc:sldMkLst>
          <pc:docMk/>
          <pc:sldMk cId="1022872617" sldId="366"/>
        </pc:sldMkLst>
      </pc:sldChg>
      <pc:sldChg chg="add">
        <pc:chgData name="Serena Borsini" userId="S::sborsini@umbragroup.com::88a6fd88-92be-4c34-983b-a83901191455" providerId="AD" clId="Web-{C5077DA9-6384-1691-20BF-2B2050124110}" dt="2026-03-06T15:04:01.943" v="71"/>
        <pc:sldMkLst>
          <pc:docMk/>
          <pc:sldMk cId="943769272" sldId="367"/>
        </pc:sldMkLst>
      </pc:sldChg>
      <pc:sldChg chg="add">
        <pc:chgData name="Serena Borsini" userId="S::sborsini@umbragroup.com::88a6fd88-92be-4c34-983b-a83901191455" providerId="AD" clId="Web-{C5077DA9-6384-1691-20BF-2B2050124110}" dt="2026-03-06T15:04:02.099" v="72"/>
        <pc:sldMkLst>
          <pc:docMk/>
          <pc:sldMk cId="3552326891" sldId="368"/>
        </pc:sldMkLst>
      </pc:sldChg>
      <pc:sldChg chg="add">
        <pc:chgData name="Serena Borsini" userId="S::sborsini@umbragroup.com::88a6fd88-92be-4c34-983b-a83901191455" providerId="AD" clId="Web-{C5077DA9-6384-1691-20BF-2B2050124110}" dt="2026-03-06T15:04:03.833" v="78"/>
        <pc:sldMkLst>
          <pc:docMk/>
          <pc:sldMk cId="520523241" sldId="369"/>
        </pc:sldMkLst>
      </pc:sldChg>
      <pc:sldChg chg="add">
        <pc:chgData name="Serena Borsini" userId="S::sborsini@umbragroup.com::88a6fd88-92be-4c34-983b-a83901191455" providerId="AD" clId="Web-{C5077DA9-6384-1691-20BF-2B2050124110}" dt="2026-03-06T15:04:04.240" v="79"/>
        <pc:sldMkLst>
          <pc:docMk/>
          <pc:sldMk cId="2203997260" sldId="370"/>
        </pc:sldMkLst>
      </pc:sldChg>
      <pc:sldChg chg="add">
        <pc:chgData name="Serena Borsini" userId="S::sborsini@umbragroup.com::88a6fd88-92be-4c34-983b-a83901191455" providerId="AD" clId="Web-{C5077DA9-6384-1691-20BF-2B2050124110}" dt="2026-03-06T15:04:04.583" v="80"/>
        <pc:sldMkLst>
          <pc:docMk/>
          <pc:sldMk cId="3190979369" sldId="371"/>
        </pc:sldMkLst>
      </pc:sldChg>
      <pc:sldChg chg="add">
        <pc:chgData name="Serena Borsini" userId="S::sborsini@umbragroup.com::88a6fd88-92be-4c34-983b-a83901191455" providerId="AD" clId="Web-{C5077DA9-6384-1691-20BF-2B2050124110}" dt="2026-03-06T15:04:04.802" v="81"/>
        <pc:sldMkLst>
          <pc:docMk/>
          <pc:sldMk cId="3736706661" sldId="372"/>
        </pc:sldMkLst>
      </pc:sldChg>
    </pc:docChg>
  </pc:docChgLst>
  <pc:docChgLst>
    <pc:chgData name="Serena Borsini" userId="S::sborsini@umbragroup.com::88a6fd88-92be-4c34-983b-a83901191455" providerId="AD" clId="Web-{F42CE5B4-BADC-C446-C9E4-3CAF2006FC70}"/>
    <pc:docChg chg="modSld">
      <pc:chgData name="Serena Borsini" userId="S::sborsini@umbragroup.com::88a6fd88-92be-4c34-983b-a83901191455" providerId="AD" clId="Web-{F42CE5B4-BADC-C446-C9E4-3CAF2006FC70}" dt="2026-03-06T16:14:36.832" v="1" actId="20577"/>
      <pc:docMkLst>
        <pc:docMk/>
      </pc:docMkLst>
      <pc:sldChg chg="modSp">
        <pc:chgData name="Serena Borsini" userId="S::sborsini@umbragroup.com::88a6fd88-92be-4c34-983b-a83901191455" providerId="AD" clId="Web-{F42CE5B4-BADC-C446-C9E4-3CAF2006FC70}" dt="2026-03-06T16:14:36.832" v="1" actId="20577"/>
        <pc:sldMkLst>
          <pc:docMk/>
          <pc:sldMk cId="4286493965" sldId="352"/>
        </pc:sldMkLst>
        <pc:spChg chg="mod">
          <ac:chgData name="Serena Borsini" userId="S::sborsini@umbragroup.com::88a6fd88-92be-4c34-983b-a83901191455" providerId="AD" clId="Web-{F42CE5B4-BADC-C446-C9E4-3CAF2006FC70}" dt="2026-03-06T16:14:36.832" v="1" actId="20577"/>
          <ac:spMkLst>
            <pc:docMk/>
            <pc:sldMk cId="4286493965" sldId="352"/>
            <ac:spMk id="2" creationId="{F579394B-FF48-06F2-8D49-AFF17212BEC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rinagroup-my.sharepoint.com/personal/davza_rina_org/Documents/P000XXX%20-%20altre%20attivit&#224;/ASTROMUX/test%20radiazioni/New%20Microsoft%20Excel%20Workshe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b="1"/>
              <a:t>Absorbed Radiation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Sheet1!$E$2:$E$10</c:f>
              <c:numCache>
                <c:formatCode>General</c:formatCode>
                <c:ptCount val="9"/>
                <c:pt idx="0">
                  <c:v>50.07</c:v>
                </c:pt>
                <c:pt idx="1">
                  <c:v>100.14</c:v>
                </c:pt>
                <c:pt idx="2">
                  <c:v>150.16</c:v>
                </c:pt>
                <c:pt idx="3">
                  <c:v>200.22</c:v>
                </c:pt>
                <c:pt idx="4">
                  <c:v>213.06</c:v>
                </c:pt>
                <c:pt idx="5">
                  <c:v>334.52</c:v>
                </c:pt>
                <c:pt idx="6">
                  <c:v>511.99</c:v>
                </c:pt>
                <c:pt idx="7">
                  <c:v>675.72</c:v>
                </c:pt>
                <c:pt idx="8">
                  <c:v>1000.09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4E5-46BF-9A09-02CFA757AE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6228816"/>
        <c:axId val="1966229296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val>
                  <c:numRef>
                    <c:extLst>
                      <c:ext uri="{02D57815-91ED-43cb-92C2-25804820EDAC}">
                        <c15:formulaRef>
                          <c15:sqref>Sheet1!$A$2:$A$10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64E5-46BF-9A09-02CFA757AE55}"/>
                  </c:ext>
                </c:extLst>
              </c15:ser>
            </c15:filteredLineSeries>
            <c15:filteredLineSeries>
              <c15:ser>
                <c:idx val="1"/>
                <c:order val="1"/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Sheet1!$B$2:$B$10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2.58</c:v>
                      </c:pt>
                      <c:pt idx="1">
                        <c:v>2.58</c:v>
                      </c:pt>
                      <c:pt idx="2">
                        <c:v>2.57</c:v>
                      </c:pt>
                      <c:pt idx="3">
                        <c:v>2.57</c:v>
                      </c:pt>
                      <c:pt idx="4">
                        <c:v>2.57</c:v>
                      </c:pt>
                      <c:pt idx="5">
                        <c:v>1.8</c:v>
                      </c:pt>
                      <c:pt idx="6">
                        <c:v>3.57</c:v>
                      </c:pt>
                      <c:pt idx="7">
                        <c:v>3.56</c:v>
                      </c:pt>
                      <c:pt idx="8">
                        <c:v>3.56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64E5-46BF-9A09-02CFA757AE55}"/>
                  </c:ext>
                </c:extLst>
              </c15:ser>
            </c15:filteredLineSeries>
            <c15:filteredLineSeries>
              <c15:ser>
                <c:idx val="2"/>
                <c:order val="2"/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2.58</c:v>
                      </c:pt>
                      <c:pt idx="1">
                        <c:v>2.57</c:v>
                      </c:pt>
                      <c:pt idx="2">
                        <c:v>2.57</c:v>
                      </c:pt>
                      <c:pt idx="3">
                        <c:v>2.57</c:v>
                      </c:pt>
                      <c:pt idx="4">
                        <c:v>2.57</c:v>
                      </c:pt>
                      <c:pt idx="5">
                        <c:v>1.8</c:v>
                      </c:pt>
                      <c:pt idx="6">
                        <c:v>3.56</c:v>
                      </c:pt>
                      <c:pt idx="7">
                        <c:v>3.56</c:v>
                      </c:pt>
                      <c:pt idx="8">
                        <c:v>3.56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4E5-46BF-9A09-02CFA757AE55}"/>
                  </c:ext>
                </c:extLst>
              </c15:ser>
            </c15:filteredLineSeries>
            <c15:filteredLineSeries>
              <c15:ser>
                <c:idx val="3"/>
                <c:order val="3"/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50.07</c:v>
                      </c:pt>
                      <c:pt idx="1">
                        <c:v>50.07</c:v>
                      </c:pt>
                      <c:pt idx="2">
                        <c:v>50.02</c:v>
                      </c:pt>
                      <c:pt idx="3">
                        <c:v>50.06</c:v>
                      </c:pt>
                      <c:pt idx="4">
                        <c:v>12.84</c:v>
                      </c:pt>
                      <c:pt idx="5">
                        <c:v>121.46</c:v>
                      </c:pt>
                      <c:pt idx="6">
                        <c:v>177.47</c:v>
                      </c:pt>
                      <c:pt idx="7">
                        <c:v>163.72999999999999</c:v>
                      </c:pt>
                      <c:pt idx="8">
                        <c:v>324.37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64E5-46BF-9A09-02CFA757AE55}"/>
                  </c:ext>
                </c:extLst>
              </c15:ser>
            </c15:filteredLineSeries>
          </c:ext>
        </c:extLst>
      </c:lineChart>
      <c:catAx>
        <c:axId val="196622881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66229296"/>
        <c:crosses val="autoZero"/>
        <c:auto val="1"/>
        <c:lblAlgn val="ctr"/>
        <c:lblOffset val="100"/>
        <c:noMultiLvlLbl val="0"/>
      </c:catAx>
      <c:valAx>
        <c:axId val="1966229296"/>
        <c:scaling>
          <c:orientation val="minMax"/>
          <c:max val="1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66228816"/>
        <c:crosses val="autoZero"/>
        <c:crossBetween val="between"/>
        <c:minorUnit val="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B760A-2216-0647-9999-ECA6F470CDD4}" type="datetimeFigureOut">
              <a:rPr lang="en-IT" smtClean="0"/>
              <a:t>03/09/2026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F1AFB-F2D3-DD4E-ADBA-4E6520E2C069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3586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3030B-D66D-76C3-E795-C54BC3E9D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25C1305-F8D7-9389-86A0-DD74CCF7F2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0F3353D-5B7D-5F56-6A38-EFBA4B11D9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7C45D4-F418-1831-70AC-C5E3EC3A90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0E1E2-3DA9-4748-B57A-204998645B8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1523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F1AFB-F2D3-DD4E-ADBA-4E6520E2C069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66877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F1AFB-F2D3-DD4E-ADBA-4E6520E2C069}" type="slidenum">
              <a:rPr lang="en-IT" smtClean="0"/>
              <a:t>10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16440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F1AFB-F2D3-DD4E-ADBA-4E6520E2C069}" type="slidenum">
              <a:rPr lang="en-IT" smtClean="0"/>
              <a:t>15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40435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F1AFB-F2D3-DD4E-ADBA-4E6520E2C069}" type="slidenum">
              <a:rPr lang="en-IT" smtClean="0"/>
              <a:t>17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66877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F1AFB-F2D3-DD4E-ADBA-4E6520E2C069}" type="slidenum">
              <a:rPr lang="en-IT" smtClean="0"/>
              <a:t>18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30712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D7C1-ED90-3E03-794D-F7FD9F037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A489B-4634-272A-A943-5A3354C69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E3E95-0653-49CB-C8B8-32CA697AF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5A0B-AEE9-4298-8100-539518CE9DE5}" type="datetime1">
              <a:rPr lang="LID4096" smtClean="0"/>
              <a:t>03/09/2026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AB5F4-B969-8B77-AE92-40216E726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580A5-0054-BE23-14A9-60359B13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40565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DEC7E-DAF0-1D26-FFC6-BA5EEB3D9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03461F-33E9-0403-8B1A-61AE13459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6CAED-92F8-D4AF-CB2E-F501082C9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B391-49EE-420D-969A-4DCE66F85DC4}" type="datetime1">
              <a:rPr lang="LID4096" smtClean="0"/>
              <a:t>03/09/2026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3AD8E-5096-9198-7ECF-A4B48EC40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05B91-F78A-D1B1-53B4-92EB130D5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4651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94EA84-8375-CEFA-4967-CB4228399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D4F634-30A1-99B2-82F4-5291AC48A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240C3-636B-BDDE-BC6C-D83E40CEB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D6F4-06DB-4AA7-993E-D1B8198C6359}" type="datetime1">
              <a:rPr lang="LID4096" smtClean="0"/>
              <a:t>03/09/2026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59049-9B93-DB77-2AA6-F2E6142C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83576-9765-A88E-9428-3CC658C2F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5713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3524-6BF2-BEBF-975B-8A86077F9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6D952-8011-15F5-396A-90413605F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DF3FF-4BC4-C676-4D32-7FD75D413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89C3-C0DC-4818-9EC2-73EB3E0ADC49}" type="datetime1">
              <a:rPr lang="LID4096" smtClean="0"/>
              <a:t>03/09/2026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5584C-FE0F-F3FE-C4A2-AFD021BD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7D5E-FB3C-B75C-BF91-6D3DC585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5544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890CE-5752-EAD4-FF39-B13311219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E3228-1469-BCA4-0592-54330F21C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3ADC8-B019-E340-AC48-41142F5A0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838FA-51B1-4D04-8A80-26A3EEFBF524}" type="datetime1">
              <a:rPr lang="LID4096" smtClean="0"/>
              <a:t>03/09/2026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12622-85AC-541E-F46E-897FF535E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103C9-4D73-E17A-62C6-4623E313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59013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6028E-0EFF-956C-BFBB-41EB34AC9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119E6-8A27-8159-75D6-ECB64A3FDF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293AEC-79FF-EA9A-5B08-179457C79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183F7-9B73-8F09-D377-EA4D59E2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60B4D-7E5E-4D26-A90E-F34072EC75C3}" type="datetime1">
              <a:rPr lang="LID4096" smtClean="0"/>
              <a:t>03/09/2026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8BD4C0-C910-452A-7425-71ACB8092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4915D4-E2EE-ABE4-47AD-9EA5CB099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6859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A0AC0-0AB8-272D-1B92-17D811B4C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1C285-F62E-F15F-1F75-4EC05178B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E7CA4-0D05-6B0F-1F73-C4B400881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699E81-F813-11FB-2908-8E4462A3F1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51DD32-6F40-64A9-41D8-663CA3D45A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D5E91F-7B51-9C14-BFEC-35C02B578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634EF-9920-45E2-A917-AF3B6835512C}" type="datetime1">
              <a:rPr lang="LID4096" smtClean="0"/>
              <a:t>03/09/2026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2D8321-41AA-5054-BE12-8766D3902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0E099-FF07-05DD-4F93-CA66B4096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8452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4DEC9-0EC6-2DE9-3A6F-10737419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60BE1-AA32-815D-0CFB-1EC239D6F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1DE5-F775-4062-9C47-004896CEFA57}" type="datetime1">
              <a:rPr lang="LID4096" smtClean="0"/>
              <a:t>03/09/2026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353F02-0132-C712-7769-19AC9614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2D5F6-2409-F530-B560-74031DA7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1304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70C71D-9D0E-EC3B-F560-0FCBEAA18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E92E-0338-4050-9A3D-46B8CB465FEC}" type="datetime1">
              <a:rPr lang="LID4096" smtClean="0"/>
              <a:t>03/09/2026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E9B7B8-B4F9-122E-6C97-377C4C69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75119-8164-1A63-A3B6-EFC16A25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1608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08160-5A80-7157-8C5D-C7B13E357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3A916-AC87-23EC-2CCF-3F7CC95E3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5B738-6A09-AC28-8EC9-FA75A8AEB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3E2C-09D8-5BE1-9232-2D6A6EC80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FAFA-35C1-42BD-A900-7C52C3445BE0}" type="datetime1">
              <a:rPr lang="LID4096" smtClean="0"/>
              <a:t>03/09/2026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8D994-6500-D050-B422-B81000C91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54C5B-0143-CBA2-9860-ADA24F556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2537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6660B-E347-8C23-A22C-7BDFCF740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ADC8FF-30A6-0652-F438-9FB0A1FE7C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47B60A-3FB4-CD20-6EBA-146FC8EDF5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895501-3C5C-F6C3-7B3A-4B567C39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4A086-D11E-4647-A57F-0F2467A411DE}" type="datetime1">
              <a:rPr lang="LID4096" smtClean="0"/>
              <a:t>03/09/2026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8773A-E103-EABC-AF46-32FFA7552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4997A-1514-69FC-31AB-6254F0AAC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2390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AC5015-4889-828F-D3C1-91DA2A3C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6F406-894F-28A4-0257-7CB56D042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C62DB-0D88-54F6-326A-EEC2F0A928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B275-70BB-45DE-BFAB-BC4D399F1205}" type="datetime1">
              <a:rPr lang="LID4096" smtClean="0"/>
              <a:t>03/09/2026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86B5F-7A0F-F0CC-AF36-3A37012B75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4AE6D-F45E-F7EF-3AEB-2A7B2D1D4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52852-58AD-D94A-A9F8-E626DD452277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6595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www.umbragroup.com/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7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7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7" Type="http://schemas.openxmlformats.org/officeDocument/2006/relationships/image" Target="../media/image50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emf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www.umbragroup.com/" TargetMode="Externa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mbragroup.com/" TargetMode="External"/><Relationship Id="rId3" Type="http://schemas.openxmlformats.org/officeDocument/2006/relationships/image" Target="../media/image5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tiff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www.umbragroup.com/" TargetMode="Externa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umbragroup.com/" TargetMode="Externa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umbragroup.com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umbragroup.com/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mbragroup.com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mbragroup.com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umbragroup.com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mbragroup.com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umbragroup.com/" TargetMode="Externa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mbragroup.com/" TargetMode="Externa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umbragroup.com/" TargetMode="Externa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mailto:aricci@umbragroup.com" TargetMode="External"/><Relationship Id="rId3" Type="http://schemas.openxmlformats.org/officeDocument/2006/relationships/hyperlink" Target="http://www.umbragroup.com/" TargetMode="External"/><Relationship Id="rId7" Type="http://schemas.openxmlformats.org/officeDocument/2006/relationships/image" Target="../media/image7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hyperlink" Target="mailto:sborsini@umbragroup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www.umbragroup.com/" TargetMode="Externa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hyperlink" Target="https://www.umbragroup.com/" TargetMode="Externa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https://www.umbragroup.com/" TargetMode="External"/><Relationship Id="rId7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www.umbragroup.com/" TargetMode="Externa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mbragroup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hyperlink" Target="https://www.umbragroup.com/" TargetMode="External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8910E-25F7-7255-06E4-3AD8237FB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pialla/aereo, nuvola, cielo, Viaggio in aereo&#10;&#10;Il contenuto generato dall'IA potrebbe non essere corretto.">
            <a:extLst>
              <a:ext uri="{FF2B5EF4-FFF2-40B4-BE49-F238E27FC236}">
                <a16:creationId xmlns:a16="http://schemas.microsoft.com/office/drawing/2014/main" id="{345F583A-D6A6-5329-0647-BCC35B9BC2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4719" y="0"/>
            <a:ext cx="9160818" cy="6765859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01259761-F5C8-C3C9-45C7-BC9620825EE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993476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96959AD6-4F20-E71D-7865-B2CFCF9DCCDB}"/>
              </a:ext>
            </a:extLst>
          </p:cNvPr>
          <p:cNvSpPr txBox="1"/>
          <p:nvPr/>
        </p:nvSpPr>
        <p:spPr>
          <a:xfrm>
            <a:off x="224396" y="2519627"/>
            <a:ext cx="593522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800" b="1" err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Environmental</a:t>
            </a:r>
            <a:r>
              <a:rPr lang="it-IT" sz="28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 Testing of Satellite Sub Assemblies:</a:t>
            </a:r>
          </a:p>
          <a:p>
            <a:pPr algn="l"/>
            <a:r>
              <a:rPr lang="it-IT" sz="28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UMBRAGROUP-</a:t>
            </a:r>
            <a:r>
              <a:rPr lang="it-IT" sz="2800" b="1" err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SERMS’s</a:t>
            </a:r>
            <a:r>
              <a:rPr lang="it-IT" sz="28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 Experience</a:t>
            </a:r>
            <a:endParaRPr lang="en-GB" sz="2800" b="1">
              <a:solidFill>
                <a:schemeClr val="bg1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algn="l"/>
            <a:r>
              <a:rPr lang="it-IT" sz="1600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Workshop on Small </a:t>
            </a:r>
            <a:r>
              <a:rPr lang="it-IT" sz="1600" err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Satellites</a:t>
            </a:r>
            <a:r>
              <a:rPr lang="it-IT" sz="1600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:</a:t>
            </a:r>
          </a:p>
          <a:p>
            <a:pPr algn="l"/>
            <a:r>
              <a:rPr lang="it-IT" sz="1600" err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Environmental</a:t>
            </a:r>
            <a:r>
              <a:rPr lang="it-IT" sz="1600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 Testing in New Space</a:t>
            </a:r>
          </a:p>
          <a:p>
            <a:pPr algn="l"/>
            <a:endParaRPr lang="it-IT" sz="1600">
              <a:solidFill>
                <a:schemeClr val="bg1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it-IT" sz="1100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Wiener Neustadt, March 10th, 2026</a:t>
            </a:r>
          </a:p>
          <a:p>
            <a:r>
              <a:rPr lang="it-IT" sz="1200" b="1" err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Presenters</a:t>
            </a:r>
            <a:r>
              <a:rPr lang="it-IT" sz="12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: ALESSIA RICCI; SERENA BORSINI</a:t>
            </a:r>
            <a:endParaRPr lang="en-GB" sz="1200" b="1">
              <a:solidFill>
                <a:schemeClr val="bg1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pic>
        <p:nvPicPr>
          <p:cNvPr id="3" name="Immagine 2" descr="Immagine che contiene Carattere, Elementi grafici, testo, grafica&#10;&#10;Il contenuto generato dall'IA potrebbe non essere corretto.">
            <a:extLst>
              <a:ext uri="{FF2B5EF4-FFF2-40B4-BE49-F238E27FC236}">
                <a16:creationId xmlns:a16="http://schemas.microsoft.com/office/drawing/2014/main" id="{0C0F7D66-58A6-DFDF-6349-87AA8849F7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063" y="5765005"/>
            <a:ext cx="2526946" cy="70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48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DE225E-DAB8-B095-D5E9-51F64710B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562E7BA-6A15-F867-42A1-E3030E406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ECE04D7E-4D87-5ECB-54D7-18CEDA3B9C12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6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EF2D1941-A29C-83B1-EAF5-EF391023D26B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TESTING STRATEGIES: TVAC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UGI solution to reduce testing costs</a:t>
            </a:r>
            <a:endParaRPr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E80392A3-50B6-BC91-2024-A9E16D964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10</a:t>
            </a:fld>
            <a:endParaRPr lang="en-IT"/>
          </a:p>
        </p:txBody>
      </p:sp>
      <p:pic>
        <p:nvPicPr>
          <p:cNvPr id="3" name="WhatsApp Video 2026-03-06 at 09.25.21">
            <a:hlinkClick r:id="" action="ppaction://media"/>
            <a:extLst>
              <a:ext uri="{FF2B5EF4-FFF2-40B4-BE49-F238E27FC236}">
                <a16:creationId xmlns:a16="http://schemas.microsoft.com/office/drawing/2014/main" id="{B530B426-42D6-4BAA-0822-EABF9A6DB7A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40013" y="1515394"/>
            <a:ext cx="5755987" cy="3210247"/>
          </a:xfrm>
          <a:prstGeom prst="rect">
            <a:avLst/>
          </a:prstGeom>
        </p:spPr>
      </p:pic>
      <p:pic>
        <p:nvPicPr>
          <p:cNvPr id="2" name="Immagine 1" descr="Immagine che contiene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A424E3B5-A529-68E7-8BEE-0192C8C101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65086" y="2127913"/>
            <a:ext cx="6086901" cy="2398636"/>
          </a:xfrm>
          <a:prstGeom prst="rect">
            <a:avLst/>
          </a:prstGeom>
        </p:spPr>
      </p:pic>
      <p:sp>
        <p:nvSpPr>
          <p:cNvPr id="6" name="TEXT">
            <a:extLst>
              <a:ext uri="{FF2B5EF4-FFF2-40B4-BE49-F238E27FC236}">
                <a16:creationId xmlns:a16="http://schemas.microsoft.com/office/drawing/2014/main" id="{05B647FC-9067-7A25-ECD6-E4D5FC634D38}"/>
              </a:ext>
            </a:extLst>
          </p:cNvPr>
          <p:cNvSpPr txBox="1"/>
          <p:nvPr/>
        </p:nvSpPr>
        <p:spPr>
          <a:xfrm>
            <a:off x="609233" y="4952020"/>
            <a:ext cx="10973534" cy="738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i="0">
                <a:solidFill>
                  <a:srgbClr val="24292F"/>
                </a:solidFill>
                <a:effectLst/>
                <a:latin typeface="DM Sans" pitchFamily="2" charset="0"/>
              </a:rPr>
              <a:t>The innovation of the </a:t>
            </a:r>
            <a:r>
              <a:rPr lang="en-US" sz="1400" b="1">
                <a:solidFill>
                  <a:srgbClr val="24292F"/>
                </a:solidFill>
                <a:latin typeface="DM Sans" pitchFamily="2" charset="0"/>
              </a:rPr>
              <a:t>rotary feed-through </a:t>
            </a:r>
            <a:r>
              <a:rPr lang="en-US" sz="1400">
                <a:solidFill>
                  <a:srgbClr val="24292F"/>
                </a:solidFill>
                <a:latin typeface="DM Sans" pitchFamily="2" charset="0"/>
              </a:rPr>
              <a:t>drastically reduced the test bench costs: the full testing line (motors, sensors, bearings, …) is kept out of the TVAC chamber, allowing the use of industrial components and a smaller chamber (only the DUT is inside). The feed-through friction contribution was characterized with a detailed testing campaign in the whole temperature range.</a:t>
            </a:r>
            <a:endParaRPr lang="en-US" sz="1400" i="0">
              <a:solidFill>
                <a:srgbClr val="24292F"/>
              </a:solidFill>
              <a:effectLst/>
              <a:latin typeface="DM Sans" pitchFamily="2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22D0902-C3FF-CD6D-05D8-5C74EF527E09}"/>
              </a:ext>
            </a:extLst>
          </p:cNvPr>
          <p:cNvSpPr/>
          <p:nvPr/>
        </p:nvSpPr>
        <p:spPr>
          <a:xfrm>
            <a:off x="5683602" y="1981714"/>
            <a:ext cx="4473146" cy="2337683"/>
          </a:xfrm>
          <a:custGeom>
            <a:avLst/>
            <a:gdLst>
              <a:gd name="connsiteX0" fmla="*/ 0 w 4473146"/>
              <a:gd name="connsiteY0" fmla="*/ 0 h 2337683"/>
              <a:gd name="connsiteX1" fmla="*/ 514412 w 4473146"/>
              <a:gd name="connsiteY1" fmla="*/ 0 h 2337683"/>
              <a:gd name="connsiteX2" fmla="*/ 1073555 w 4473146"/>
              <a:gd name="connsiteY2" fmla="*/ 0 h 2337683"/>
              <a:gd name="connsiteX3" fmla="*/ 1722161 w 4473146"/>
              <a:gd name="connsiteY3" fmla="*/ 0 h 2337683"/>
              <a:gd name="connsiteX4" fmla="*/ 2326036 w 4473146"/>
              <a:gd name="connsiteY4" fmla="*/ 0 h 2337683"/>
              <a:gd name="connsiteX5" fmla="*/ 2750985 w 4473146"/>
              <a:gd name="connsiteY5" fmla="*/ 0 h 2337683"/>
              <a:gd name="connsiteX6" fmla="*/ 3265397 w 4473146"/>
              <a:gd name="connsiteY6" fmla="*/ 0 h 2337683"/>
              <a:gd name="connsiteX7" fmla="*/ 3914003 w 4473146"/>
              <a:gd name="connsiteY7" fmla="*/ 0 h 2337683"/>
              <a:gd name="connsiteX8" fmla="*/ 4473146 w 4473146"/>
              <a:gd name="connsiteY8" fmla="*/ 0 h 2337683"/>
              <a:gd name="connsiteX9" fmla="*/ 4473146 w 4473146"/>
              <a:gd name="connsiteY9" fmla="*/ 607798 h 2337683"/>
              <a:gd name="connsiteX10" fmla="*/ 4473146 w 4473146"/>
              <a:gd name="connsiteY10" fmla="*/ 1122088 h 2337683"/>
              <a:gd name="connsiteX11" fmla="*/ 4473146 w 4473146"/>
              <a:gd name="connsiteY11" fmla="*/ 1659755 h 2337683"/>
              <a:gd name="connsiteX12" fmla="*/ 4473146 w 4473146"/>
              <a:gd name="connsiteY12" fmla="*/ 2337683 h 2337683"/>
              <a:gd name="connsiteX13" fmla="*/ 4003466 w 4473146"/>
              <a:gd name="connsiteY13" fmla="*/ 2337683 h 2337683"/>
              <a:gd name="connsiteX14" fmla="*/ 3578517 w 4473146"/>
              <a:gd name="connsiteY14" fmla="*/ 2337683 h 2337683"/>
              <a:gd name="connsiteX15" fmla="*/ 3153568 w 4473146"/>
              <a:gd name="connsiteY15" fmla="*/ 2337683 h 2337683"/>
              <a:gd name="connsiteX16" fmla="*/ 2549693 w 4473146"/>
              <a:gd name="connsiteY16" fmla="*/ 2337683 h 2337683"/>
              <a:gd name="connsiteX17" fmla="*/ 2124744 w 4473146"/>
              <a:gd name="connsiteY17" fmla="*/ 2337683 h 2337683"/>
              <a:gd name="connsiteX18" fmla="*/ 1565601 w 4473146"/>
              <a:gd name="connsiteY18" fmla="*/ 2337683 h 2337683"/>
              <a:gd name="connsiteX19" fmla="*/ 1095921 w 4473146"/>
              <a:gd name="connsiteY19" fmla="*/ 2337683 h 2337683"/>
              <a:gd name="connsiteX20" fmla="*/ 536778 w 4473146"/>
              <a:gd name="connsiteY20" fmla="*/ 2337683 h 2337683"/>
              <a:gd name="connsiteX21" fmla="*/ 0 w 4473146"/>
              <a:gd name="connsiteY21" fmla="*/ 2337683 h 2337683"/>
              <a:gd name="connsiteX22" fmla="*/ 0 w 4473146"/>
              <a:gd name="connsiteY22" fmla="*/ 1753262 h 2337683"/>
              <a:gd name="connsiteX23" fmla="*/ 0 w 4473146"/>
              <a:gd name="connsiteY23" fmla="*/ 1192218 h 2337683"/>
              <a:gd name="connsiteX24" fmla="*/ 0 w 4473146"/>
              <a:gd name="connsiteY24" fmla="*/ 631174 h 2337683"/>
              <a:gd name="connsiteX25" fmla="*/ 0 w 4473146"/>
              <a:gd name="connsiteY25" fmla="*/ 0 h 233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73146" h="2337683" fill="none" extrusionOk="0">
                <a:moveTo>
                  <a:pt x="0" y="0"/>
                </a:moveTo>
                <a:cubicBezTo>
                  <a:pt x="116597" y="-54136"/>
                  <a:pt x="374455" y="28111"/>
                  <a:pt x="514412" y="0"/>
                </a:cubicBezTo>
                <a:cubicBezTo>
                  <a:pt x="654369" y="-28111"/>
                  <a:pt x="831829" y="42031"/>
                  <a:pt x="1073555" y="0"/>
                </a:cubicBezTo>
                <a:cubicBezTo>
                  <a:pt x="1315281" y="-42031"/>
                  <a:pt x="1494839" y="73030"/>
                  <a:pt x="1722161" y="0"/>
                </a:cubicBezTo>
                <a:cubicBezTo>
                  <a:pt x="1949483" y="-73030"/>
                  <a:pt x="2176660" y="62689"/>
                  <a:pt x="2326036" y="0"/>
                </a:cubicBezTo>
                <a:cubicBezTo>
                  <a:pt x="2475413" y="-62689"/>
                  <a:pt x="2653702" y="39159"/>
                  <a:pt x="2750985" y="0"/>
                </a:cubicBezTo>
                <a:cubicBezTo>
                  <a:pt x="2848268" y="-39159"/>
                  <a:pt x="3044938" y="26088"/>
                  <a:pt x="3265397" y="0"/>
                </a:cubicBezTo>
                <a:cubicBezTo>
                  <a:pt x="3485856" y="-26088"/>
                  <a:pt x="3606132" y="53631"/>
                  <a:pt x="3914003" y="0"/>
                </a:cubicBezTo>
                <a:cubicBezTo>
                  <a:pt x="4221874" y="-53631"/>
                  <a:pt x="4291068" y="56153"/>
                  <a:pt x="4473146" y="0"/>
                </a:cubicBezTo>
                <a:cubicBezTo>
                  <a:pt x="4497251" y="126917"/>
                  <a:pt x="4446225" y="381619"/>
                  <a:pt x="4473146" y="607798"/>
                </a:cubicBezTo>
                <a:cubicBezTo>
                  <a:pt x="4500067" y="833977"/>
                  <a:pt x="4425299" y="907372"/>
                  <a:pt x="4473146" y="1122088"/>
                </a:cubicBezTo>
                <a:cubicBezTo>
                  <a:pt x="4520993" y="1336804"/>
                  <a:pt x="4417459" y="1505744"/>
                  <a:pt x="4473146" y="1659755"/>
                </a:cubicBezTo>
                <a:cubicBezTo>
                  <a:pt x="4528833" y="1813766"/>
                  <a:pt x="4401024" y="2180229"/>
                  <a:pt x="4473146" y="2337683"/>
                </a:cubicBezTo>
                <a:cubicBezTo>
                  <a:pt x="4263144" y="2374850"/>
                  <a:pt x="4155776" y="2323155"/>
                  <a:pt x="4003466" y="2337683"/>
                </a:cubicBezTo>
                <a:cubicBezTo>
                  <a:pt x="3851156" y="2352211"/>
                  <a:pt x="3787277" y="2301130"/>
                  <a:pt x="3578517" y="2337683"/>
                </a:cubicBezTo>
                <a:cubicBezTo>
                  <a:pt x="3369757" y="2374236"/>
                  <a:pt x="3320626" y="2317099"/>
                  <a:pt x="3153568" y="2337683"/>
                </a:cubicBezTo>
                <a:cubicBezTo>
                  <a:pt x="2986510" y="2358267"/>
                  <a:pt x="2681400" y="2304158"/>
                  <a:pt x="2549693" y="2337683"/>
                </a:cubicBezTo>
                <a:cubicBezTo>
                  <a:pt x="2417986" y="2371208"/>
                  <a:pt x="2334709" y="2335621"/>
                  <a:pt x="2124744" y="2337683"/>
                </a:cubicBezTo>
                <a:cubicBezTo>
                  <a:pt x="1914779" y="2339745"/>
                  <a:pt x="1763168" y="2276052"/>
                  <a:pt x="1565601" y="2337683"/>
                </a:cubicBezTo>
                <a:cubicBezTo>
                  <a:pt x="1368034" y="2399314"/>
                  <a:pt x="1289792" y="2317752"/>
                  <a:pt x="1095921" y="2337683"/>
                </a:cubicBezTo>
                <a:cubicBezTo>
                  <a:pt x="902050" y="2357614"/>
                  <a:pt x="771494" y="2316407"/>
                  <a:pt x="536778" y="2337683"/>
                </a:cubicBezTo>
                <a:cubicBezTo>
                  <a:pt x="302062" y="2358959"/>
                  <a:pt x="210538" y="2275952"/>
                  <a:pt x="0" y="2337683"/>
                </a:cubicBezTo>
                <a:cubicBezTo>
                  <a:pt x="-37146" y="2055022"/>
                  <a:pt x="7475" y="1884341"/>
                  <a:pt x="0" y="1753262"/>
                </a:cubicBezTo>
                <a:cubicBezTo>
                  <a:pt x="-7475" y="1622183"/>
                  <a:pt x="51367" y="1471343"/>
                  <a:pt x="0" y="1192218"/>
                </a:cubicBezTo>
                <a:cubicBezTo>
                  <a:pt x="-51367" y="913093"/>
                  <a:pt x="46578" y="751121"/>
                  <a:pt x="0" y="631174"/>
                </a:cubicBezTo>
                <a:cubicBezTo>
                  <a:pt x="-46578" y="511227"/>
                  <a:pt x="24867" y="225339"/>
                  <a:pt x="0" y="0"/>
                </a:cubicBezTo>
                <a:close/>
              </a:path>
              <a:path w="4473146" h="2337683" stroke="0" extrusionOk="0">
                <a:moveTo>
                  <a:pt x="0" y="0"/>
                </a:moveTo>
                <a:cubicBezTo>
                  <a:pt x="137136" y="-44737"/>
                  <a:pt x="355462" y="38240"/>
                  <a:pt x="514412" y="0"/>
                </a:cubicBezTo>
                <a:cubicBezTo>
                  <a:pt x="673362" y="-38240"/>
                  <a:pt x="806960" y="25816"/>
                  <a:pt x="939361" y="0"/>
                </a:cubicBezTo>
                <a:cubicBezTo>
                  <a:pt x="1071762" y="-25816"/>
                  <a:pt x="1390759" y="52840"/>
                  <a:pt x="1587967" y="0"/>
                </a:cubicBezTo>
                <a:cubicBezTo>
                  <a:pt x="1785175" y="-52840"/>
                  <a:pt x="1846420" y="10620"/>
                  <a:pt x="2102379" y="0"/>
                </a:cubicBezTo>
                <a:cubicBezTo>
                  <a:pt x="2358338" y="-10620"/>
                  <a:pt x="2418887" y="53827"/>
                  <a:pt x="2616790" y="0"/>
                </a:cubicBezTo>
                <a:cubicBezTo>
                  <a:pt x="2814693" y="-53827"/>
                  <a:pt x="2949735" y="28580"/>
                  <a:pt x="3265397" y="0"/>
                </a:cubicBezTo>
                <a:cubicBezTo>
                  <a:pt x="3581059" y="-28580"/>
                  <a:pt x="3616008" y="11259"/>
                  <a:pt x="3735077" y="0"/>
                </a:cubicBezTo>
                <a:cubicBezTo>
                  <a:pt x="3854146" y="-11259"/>
                  <a:pt x="4281921" y="79553"/>
                  <a:pt x="4473146" y="0"/>
                </a:cubicBezTo>
                <a:cubicBezTo>
                  <a:pt x="4534039" y="235099"/>
                  <a:pt x="4449270" y="341040"/>
                  <a:pt x="4473146" y="631174"/>
                </a:cubicBezTo>
                <a:cubicBezTo>
                  <a:pt x="4497022" y="921308"/>
                  <a:pt x="4459352" y="985395"/>
                  <a:pt x="4473146" y="1168842"/>
                </a:cubicBezTo>
                <a:cubicBezTo>
                  <a:pt x="4486940" y="1352289"/>
                  <a:pt x="4439709" y="1585111"/>
                  <a:pt x="4473146" y="1753262"/>
                </a:cubicBezTo>
                <a:cubicBezTo>
                  <a:pt x="4506583" y="1921413"/>
                  <a:pt x="4472217" y="2150764"/>
                  <a:pt x="4473146" y="2337683"/>
                </a:cubicBezTo>
                <a:cubicBezTo>
                  <a:pt x="4333233" y="2338520"/>
                  <a:pt x="4156007" y="2286694"/>
                  <a:pt x="4048197" y="2337683"/>
                </a:cubicBezTo>
                <a:cubicBezTo>
                  <a:pt x="3940387" y="2388672"/>
                  <a:pt x="3715175" y="2329493"/>
                  <a:pt x="3399591" y="2337683"/>
                </a:cubicBezTo>
                <a:cubicBezTo>
                  <a:pt x="3084007" y="2345873"/>
                  <a:pt x="3120276" y="2286941"/>
                  <a:pt x="2929911" y="2337683"/>
                </a:cubicBezTo>
                <a:cubicBezTo>
                  <a:pt x="2739546" y="2388425"/>
                  <a:pt x="2616324" y="2279984"/>
                  <a:pt x="2370767" y="2337683"/>
                </a:cubicBezTo>
                <a:cubicBezTo>
                  <a:pt x="2125210" y="2395382"/>
                  <a:pt x="1894590" y="2312516"/>
                  <a:pt x="1722161" y="2337683"/>
                </a:cubicBezTo>
                <a:cubicBezTo>
                  <a:pt x="1549732" y="2362850"/>
                  <a:pt x="1437124" y="2292906"/>
                  <a:pt x="1163018" y="2337683"/>
                </a:cubicBezTo>
                <a:cubicBezTo>
                  <a:pt x="888912" y="2382460"/>
                  <a:pt x="885188" y="2322658"/>
                  <a:pt x="738069" y="2337683"/>
                </a:cubicBezTo>
                <a:cubicBezTo>
                  <a:pt x="590950" y="2352708"/>
                  <a:pt x="209312" y="2278939"/>
                  <a:pt x="0" y="2337683"/>
                </a:cubicBezTo>
                <a:cubicBezTo>
                  <a:pt x="-52180" y="2132580"/>
                  <a:pt x="24735" y="2018031"/>
                  <a:pt x="0" y="1706509"/>
                </a:cubicBezTo>
                <a:cubicBezTo>
                  <a:pt x="-24735" y="1394987"/>
                  <a:pt x="60289" y="1296294"/>
                  <a:pt x="0" y="1075334"/>
                </a:cubicBezTo>
                <a:cubicBezTo>
                  <a:pt x="-60289" y="854375"/>
                  <a:pt x="53919" y="520789"/>
                  <a:pt x="0" y="0"/>
                </a:cubicBezTo>
                <a:close/>
              </a:path>
            </a:pathLst>
          </a:custGeom>
          <a:solidFill>
            <a:srgbClr val="00B050">
              <a:alpha val="10000"/>
            </a:srgbClr>
          </a:solidFill>
          <a:ln w="25400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AD56AF5-795F-A796-431D-6BFF0A3B263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55" r="8188"/>
          <a:stretch/>
        </p:blipFill>
        <p:spPr>
          <a:xfrm>
            <a:off x="7506417" y="0"/>
            <a:ext cx="4546154" cy="1976205"/>
          </a:xfrm>
          <a:prstGeom prst="rect">
            <a:avLst/>
          </a:prstGeom>
        </p:spPr>
      </p:pic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6D59F1DF-EA2E-AD3D-467C-B41F5163C826}"/>
              </a:ext>
            </a:extLst>
          </p:cNvPr>
          <p:cNvSpPr/>
          <p:nvPr/>
        </p:nvSpPr>
        <p:spPr>
          <a:xfrm rot="10800000">
            <a:off x="10580226" y="1701167"/>
            <a:ext cx="333052" cy="172783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3FB6726-7F8B-5F28-6E8A-0B4A591F2ABD}"/>
              </a:ext>
            </a:extLst>
          </p:cNvPr>
          <p:cNvSpPr txBox="1"/>
          <p:nvPr/>
        </p:nvSpPr>
        <p:spPr>
          <a:xfrm>
            <a:off x="7920175" y="481251"/>
            <a:ext cx="27329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0">
                <a:solidFill>
                  <a:srgbClr val="007BC7"/>
                </a:solidFill>
                <a:effectLst/>
                <a:latin typeface="DM Sans" pitchFamily="2" charset="0"/>
              </a:rPr>
              <a:t>Rotary feed-through: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84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8438B-044B-D4C2-CD59-36A68FF50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187AA76-3A6D-4311-6AA1-77B47AF3A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85FBEC9E-21B0-6075-A7A2-CC351410F00E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145B2112-2CAD-6CC3-E813-22D7F539648F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TVAC QUALIFICATION CAMPAIGN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Main outcomes on brake behavior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4C6DE505-BE9D-5DF2-8333-5684DEC6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11</a:t>
            </a:fld>
            <a:endParaRPr lang="en-IT"/>
          </a:p>
        </p:txBody>
      </p:sp>
      <p:pic>
        <p:nvPicPr>
          <p:cNvPr id="2050" name="Immagine 1">
            <a:extLst>
              <a:ext uri="{FF2B5EF4-FFF2-40B4-BE49-F238E27FC236}">
                <a16:creationId xmlns:a16="http://schemas.microsoft.com/office/drawing/2014/main" id="{B0268F02-3A74-119E-43FE-EFE7217CB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03" y="1137636"/>
            <a:ext cx="4926956" cy="339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E487248-E795-8273-C9FC-A1DFB4ACC434}"/>
              </a:ext>
            </a:extLst>
          </p:cNvPr>
          <p:cNvSpPr txBox="1"/>
          <p:nvPr/>
        </p:nvSpPr>
        <p:spPr>
          <a:xfrm>
            <a:off x="6509179" y="4485805"/>
            <a:ext cx="528107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>
                <a:effectLst/>
                <a:latin typeface="DM Sans" pitchFamily="2" charset="0"/>
                <a:ea typeface="Times New Roman" panose="02020603050405020304" pitchFamily="18" charset="0"/>
              </a:rPr>
              <a:t>Temperature acquisitions for the hot cycles: the max hot temperature reached is 130°C, but the brake reaches the chamber </a:t>
            </a:r>
            <a:r>
              <a:rPr lang="en-US" sz="1400" b="1">
                <a:effectLst/>
                <a:latin typeface="DM Sans" pitchFamily="2" charset="0"/>
                <a:ea typeface="Times New Roman" panose="02020603050405020304" pitchFamily="18" charset="0"/>
              </a:rPr>
              <a:t>temperature back in around 15 minutes</a:t>
            </a:r>
            <a:r>
              <a:rPr lang="en-US" sz="1400">
                <a:effectLst/>
                <a:latin typeface="DM Sans" pitchFamily="2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2051" name="Immagine 1">
            <a:extLst>
              <a:ext uri="{FF2B5EF4-FFF2-40B4-BE49-F238E27FC236}">
                <a16:creationId xmlns:a16="http://schemas.microsoft.com/office/drawing/2014/main" id="{624DF1B9-9581-2AE6-0D88-50FD0F5B0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755" y="42027"/>
            <a:ext cx="3695351" cy="1091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F1D6A101-9585-945D-709E-A052EC765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91"/>
          <a:stretch/>
        </p:blipFill>
        <p:spPr bwMode="auto">
          <a:xfrm>
            <a:off x="575318" y="1298553"/>
            <a:ext cx="4449763" cy="362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ccia circolare a destra 7">
            <a:extLst>
              <a:ext uri="{FF2B5EF4-FFF2-40B4-BE49-F238E27FC236}">
                <a16:creationId xmlns:a16="http://schemas.microsoft.com/office/drawing/2014/main" id="{4712CA13-DEC3-A935-3DB5-6AD9AB822210}"/>
              </a:ext>
            </a:extLst>
          </p:cNvPr>
          <p:cNvSpPr/>
          <p:nvPr/>
        </p:nvSpPr>
        <p:spPr>
          <a:xfrm>
            <a:off x="286994" y="2125575"/>
            <a:ext cx="576648" cy="889686"/>
          </a:xfrm>
          <a:prstGeom prst="curvedRightArrow">
            <a:avLst/>
          </a:prstGeom>
          <a:solidFill>
            <a:srgbClr val="0088D6"/>
          </a:solidFill>
          <a:ln>
            <a:solidFill>
              <a:srgbClr val="007BC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053" name="Immagine 1">
            <a:extLst>
              <a:ext uri="{FF2B5EF4-FFF2-40B4-BE49-F238E27FC236}">
                <a16:creationId xmlns:a16="http://schemas.microsoft.com/office/drawing/2014/main" id="{C8AB3DF5-2A48-3814-EB3F-DBB7563B9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6" b="2589"/>
          <a:stretch>
            <a:fillRect/>
          </a:stretch>
        </p:blipFill>
        <p:spPr bwMode="auto">
          <a:xfrm>
            <a:off x="916507" y="2429721"/>
            <a:ext cx="5718494" cy="2044220"/>
          </a:xfrm>
          <a:prstGeom prst="rect">
            <a:avLst/>
          </a:prstGeom>
          <a:noFill/>
          <a:ln w="28575">
            <a:solidFill>
              <a:srgbClr val="007BC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3149508-BC38-361F-37FD-2EFC252C0A21}"/>
              </a:ext>
            </a:extLst>
          </p:cNvPr>
          <p:cNvSpPr txBox="1"/>
          <p:nvPr/>
        </p:nvSpPr>
        <p:spPr>
          <a:xfrm>
            <a:off x="1135214" y="4485805"/>
            <a:ext cx="528107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>
                <a:effectLst/>
                <a:latin typeface="DM Sans" pitchFamily="2" charset="0"/>
                <a:ea typeface="Times New Roman" panose="02020603050405020304" pitchFamily="18" charset="0"/>
              </a:rPr>
              <a:t>The friction materials shows a </a:t>
            </a:r>
            <a:r>
              <a:rPr lang="en-US" sz="1400" b="1">
                <a:effectLst/>
                <a:latin typeface="DM Sans" pitchFamily="2" charset="0"/>
                <a:ea typeface="Times New Roman" panose="02020603050405020304" pitchFamily="18" charset="0"/>
              </a:rPr>
              <a:t>fade with increasing temperature </a:t>
            </a:r>
            <a:r>
              <a:rPr lang="en-US" sz="1400">
                <a:effectLst/>
                <a:latin typeface="DM Sans" pitchFamily="2" charset="0"/>
                <a:ea typeface="Times New Roman" panose="02020603050405020304" pitchFamily="18" charset="0"/>
              </a:rPr>
              <a:t>of the pad. The behavior is fully reversible (no permanent degradation due to time exposure or wear).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976FB04-4A6E-2429-B3A5-0B72C01A5DC4}"/>
              </a:ext>
            </a:extLst>
          </p:cNvPr>
          <p:cNvSpPr txBox="1"/>
          <p:nvPr/>
        </p:nvSpPr>
        <p:spPr>
          <a:xfrm>
            <a:off x="344368" y="5294253"/>
            <a:ext cx="1150326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IT"/>
            </a:defPPr>
            <a:lvl1pPr algn="ctr">
              <a:buNone/>
              <a:defRPr sz="1400" i="0">
                <a:solidFill>
                  <a:srgbClr val="24292F"/>
                </a:solidFill>
                <a:effectLst/>
                <a:latin typeface="DM Sans" pitchFamily="2" charset="0"/>
              </a:defRPr>
            </a:lvl1pPr>
          </a:lstStyle>
          <a:p>
            <a:r>
              <a:rPr lang="en-US"/>
              <a:t>TVAC is even more severe as in vacuum there is no convection to remove heat, while degassing of binders and tribological properties of the friction pad surface instability are accentuated – hence the fade is stronger than what can be observed in air.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48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67D7D-18A3-3F11-1287-B0C285AD0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A195566-E635-17A8-1E6D-270055F3E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3024845F-535F-538B-9153-5E36707FAB91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6C81D069-3E6F-1000-54BF-632A8F23DE1C}"/>
              </a:ext>
            </a:extLst>
          </p:cNvPr>
          <p:cNvSpPr txBox="1"/>
          <p:nvPr/>
        </p:nvSpPr>
        <p:spPr>
          <a:xfrm>
            <a:off x="670532" y="458865"/>
            <a:ext cx="9988671" cy="46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SINE AND RANDOM VIBRATION TESTING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EB1189D4-D403-699E-BB17-46799E904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12</a:t>
            </a:fld>
            <a:endParaRPr lang="en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7E183BA-EB18-EDE6-AC66-016AC8D11D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0126"/>
          <a:stretch/>
        </p:blipFill>
        <p:spPr>
          <a:xfrm>
            <a:off x="670532" y="1240097"/>
            <a:ext cx="3191349" cy="202123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2CE4D89-0F98-44EF-6650-17D0028E67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0126"/>
          <a:stretch/>
        </p:blipFill>
        <p:spPr>
          <a:xfrm>
            <a:off x="670532" y="3272514"/>
            <a:ext cx="3191349" cy="201352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66463F2-C6D1-048F-3B85-A6E19A258FAF}"/>
              </a:ext>
            </a:extLst>
          </p:cNvPr>
          <p:cNvSpPr txBox="1"/>
          <p:nvPr/>
        </p:nvSpPr>
        <p:spPr>
          <a:xfrm>
            <a:off x="271069" y="1788376"/>
            <a:ext cx="461665" cy="10106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>
                <a:latin typeface="DM Sans" pitchFamily="2" charset="0"/>
              </a:rPr>
              <a:t>X, Y AXIS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900CE47-1013-F232-9B5F-F9036C95D494}"/>
              </a:ext>
            </a:extLst>
          </p:cNvPr>
          <p:cNvSpPr txBox="1"/>
          <p:nvPr/>
        </p:nvSpPr>
        <p:spPr>
          <a:xfrm>
            <a:off x="271068" y="3609533"/>
            <a:ext cx="461665" cy="10106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>
                <a:latin typeface="DM Sans" pitchFamily="2" charset="0"/>
              </a:rPr>
              <a:t>Z AXIS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5CB57EA0-2E12-A3C8-9308-2A7E76999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473143"/>
              </p:ext>
            </p:extLst>
          </p:nvPr>
        </p:nvGraphicFramePr>
        <p:xfrm>
          <a:off x="4261344" y="1080024"/>
          <a:ext cx="6871951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915">
                  <a:extLst>
                    <a:ext uri="{9D8B030D-6E8A-4147-A177-3AD203B41FA5}">
                      <a16:colId xmlns:a16="http://schemas.microsoft.com/office/drawing/2014/main" val="1167941201"/>
                    </a:ext>
                  </a:extLst>
                </a:gridCol>
                <a:gridCol w="5205036">
                  <a:extLst>
                    <a:ext uri="{9D8B030D-6E8A-4147-A177-3AD203B41FA5}">
                      <a16:colId xmlns:a16="http://schemas.microsoft.com/office/drawing/2014/main" val="3995894807"/>
                    </a:ext>
                  </a:extLst>
                </a:gridCol>
              </a:tblGrid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Random </a:t>
                      </a:r>
                      <a:r>
                        <a:rPr kumimoji="0" lang="it-IT" sz="1000" b="1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Vibrations</a:t>
                      </a:r>
                      <a:endParaRPr kumimoji="0" lang="en-IT" sz="1000" b="1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Up to </a:t>
                      </a:r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35 </a:t>
                      </a:r>
                      <a:r>
                        <a:rPr kumimoji="0" lang="it-IT" sz="1000" b="1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Grms</a:t>
                      </a:r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in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all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axes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Freq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. From 20 to 2000 Hz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700577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Sine </a:t>
                      </a:r>
                      <a:r>
                        <a:rPr kumimoji="0" lang="it-IT" sz="1000" b="1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Vibrations</a:t>
                      </a:r>
                      <a:endParaRPr kumimoji="0" lang="en-IT" sz="1000" b="1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25g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sine loads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the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spectrum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5-110Hz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715033"/>
                  </a:ext>
                </a:extLst>
              </a:tr>
            </a:tbl>
          </a:graphicData>
        </a:graphic>
      </p:graphicFrame>
      <p:pic>
        <p:nvPicPr>
          <p:cNvPr id="13" name="Immagine 12">
            <a:extLst>
              <a:ext uri="{FF2B5EF4-FFF2-40B4-BE49-F238E27FC236}">
                <a16:creationId xmlns:a16="http://schemas.microsoft.com/office/drawing/2014/main" id="{628EE3C7-588C-04F2-3B9B-FA1EAC8D1A4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1402" y="4146561"/>
            <a:ext cx="3951057" cy="1708251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Freccia bidirezionale verticale 13">
            <a:extLst>
              <a:ext uri="{FF2B5EF4-FFF2-40B4-BE49-F238E27FC236}">
                <a16:creationId xmlns:a16="http://schemas.microsoft.com/office/drawing/2014/main" id="{D1544731-C9A8-9394-6136-B350EDFED02F}"/>
              </a:ext>
            </a:extLst>
          </p:cNvPr>
          <p:cNvSpPr/>
          <p:nvPr/>
        </p:nvSpPr>
        <p:spPr>
          <a:xfrm rot="17128856">
            <a:off x="3995838" y="4587896"/>
            <a:ext cx="322491" cy="833565"/>
          </a:xfrm>
          <a:prstGeom prst="up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C0A8A6B5-262C-7402-19CB-F0C33BF9870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4678" y="4146561"/>
            <a:ext cx="2267107" cy="1708251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016A687-837C-1B83-3AC4-9E7BBDB82CDC}"/>
              </a:ext>
            </a:extLst>
          </p:cNvPr>
          <p:cNvSpPr txBox="1"/>
          <p:nvPr/>
        </p:nvSpPr>
        <p:spPr>
          <a:xfrm>
            <a:off x="4280427" y="3773837"/>
            <a:ext cx="7594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285CE"/>
                </a:solidFill>
                <a:latin typeface="DM Sans" pitchFamily="2" charset="0"/>
              </a:rPr>
              <a:t>Numerical-experimental correlation, detailed models and analysis:</a:t>
            </a:r>
            <a:endParaRPr lang="it-IT">
              <a:solidFill>
                <a:srgbClr val="0285CE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18097CF-0200-4349-A05D-E8DAA53C3B3D}"/>
              </a:ext>
            </a:extLst>
          </p:cNvPr>
          <p:cNvSpPr txBox="1"/>
          <p:nvPr/>
        </p:nvSpPr>
        <p:spPr>
          <a:xfrm>
            <a:off x="4157595" y="1743722"/>
            <a:ext cx="77633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solidFill>
                  <a:srgbClr val="24292F"/>
                </a:solidFill>
                <a:latin typeface="DM Sans" pitchFamily="2" charset="0"/>
              </a:rPr>
              <a:t>More than 5% in frequency shift and 20% in amplitude shift, for modes with an effective mass </a:t>
            </a:r>
            <a:r>
              <a:rPr lang="en-GB" sz="1600">
                <a:latin typeface="DM Sans" pitchFamily="2" charset="0"/>
              </a:rPr>
              <a:t>greater</a:t>
            </a:r>
            <a:r>
              <a:rPr lang="en-GB" sz="1600">
                <a:solidFill>
                  <a:srgbClr val="24292F"/>
                </a:solidFill>
                <a:latin typeface="DM Sans" pitchFamily="2" charset="0"/>
              </a:rPr>
              <a:t> than 10 % [ECSS requirement] were observed:</a:t>
            </a:r>
          </a:p>
          <a:p>
            <a:endParaRPr lang="en-GB" sz="1600">
              <a:solidFill>
                <a:srgbClr val="24292F"/>
              </a:solidFill>
              <a:latin typeface="DM Sans" pitchFamily="2" charset="0"/>
            </a:endParaRPr>
          </a:p>
          <a:p>
            <a:pPr marL="342900" indent="-342900">
              <a:buAutoNum type="arabicParenR"/>
            </a:pPr>
            <a:r>
              <a:rPr lang="en-GB" sz="1600">
                <a:solidFill>
                  <a:srgbClr val="24292F"/>
                </a:solidFill>
                <a:latin typeface="DM Sans" pitchFamily="2" charset="0"/>
              </a:rPr>
              <a:t>Presence of numerous </a:t>
            </a:r>
            <a:r>
              <a:rPr lang="en-GB" sz="1600" b="1">
                <a:solidFill>
                  <a:srgbClr val="24292F"/>
                </a:solidFill>
                <a:latin typeface="DM Sans" pitchFamily="2" charset="0"/>
              </a:rPr>
              <a:t>floating elements </a:t>
            </a:r>
            <a:r>
              <a:rPr lang="en-GB" sz="1600">
                <a:solidFill>
                  <a:srgbClr val="24292F"/>
                </a:solidFill>
                <a:latin typeface="DM Sans" pitchFamily="2" charset="0"/>
              </a:rPr>
              <a:t>within the brake, </a:t>
            </a:r>
            <a:r>
              <a:rPr lang="en-GB" sz="1600" b="1">
                <a:solidFill>
                  <a:srgbClr val="24292F"/>
                </a:solidFill>
                <a:latin typeface="DM Sans" pitchFamily="2" charset="0"/>
              </a:rPr>
              <a:t>low stiffness </a:t>
            </a:r>
            <a:r>
              <a:rPr lang="en-GB" sz="1600">
                <a:solidFill>
                  <a:srgbClr val="24292F"/>
                </a:solidFill>
                <a:latin typeface="DM Sans" pitchFamily="2" charset="0"/>
              </a:rPr>
              <a:t>components (springs)</a:t>
            </a:r>
          </a:p>
          <a:p>
            <a:pPr marL="342900" indent="-342900">
              <a:buAutoNum type="arabicParenR"/>
            </a:pPr>
            <a:r>
              <a:rPr lang="en-GB" sz="1600" b="1">
                <a:solidFill>
                  <a:srgbClr val="24292F"/>
                </a:solidFill>
                <a:latin typeface="DM Sans" pitchFamily="2" charset="0"/>
              </a:rPr>
              <a:t>Engage-release</a:t>
            </a:r>
            <a:r>
              <a:rPr lang="en-GB" sz="1600">
                <a:solidFill>
                  <a:srgbClr val="24292F"/>
                </a:solidFill>
                <a:latin typeface="DM Sans" pitchFamily="2" charset="0"/>
              </a:rPr>
              <a:t> phenomena during the excitation</a:t>
            </a:r>
          </a:p>
          <a:p>
            <a:pPr algn="r"/>
            <a:r>
              <a:rPr lang="en-GB" sz="1600" b="1">
                <a:solidFill>
                  <a:schemeClr val="accent6"/>
                </a:solidFill>
                <a:latin typeface="DM Sans" pitchFamily="2" charset="0"/>
              </a:rPr>
              <a:t> 			                </a:t>
            </a:r>
            <a:r>
              <a:rPr lang="en-GB" sz="1600" b="1">
                <a:solidFill>
                  <a:schemeClr val="accent6"/>
                </a:solidFill>
                <a:latin typeface="DM Sans" pitchFamily="2" charset="0"/>
                <a:sym typeface="Wingdings" panose="05000000000000000000" pitchFamily="2" charset="2"/>
              </a:rPr>
              <a:t> Functional tests successfully passed</a:t>
            </a:r>
            <a:endParaRPr lang="it-IT" sz="1600" b="1">
              <a:solidFill>
                <a:schemeClr val="accent6"/>
              </a:solidFill>
              <a:latin typeface="DM Sans" pitchFamily="2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275216E-F8CD-3C84-2084-812EF72DC06A}"/>
              </a:ext>
            </a:extLst>
          </p:cNvPr>
          <p:cNvSpPr txBox="1"/>
          <p:nvPr/>
        </p:nvSpPr>
        <p:spPr>
          <a:xfrm>
            <a:off x="4261344" y="5818665"/>
            <a:ext cx="6590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Vibrations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induce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forces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able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to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win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the springs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pre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-load and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temporarily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open the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brake</a:t>
            </a:r>
            <a:endParaRPr lang="it-IT" sz="1100" i="1">
              <a:solidFill>
                <a:schemeClr val="bg2">
                  <a:lumMod val="75000"/>
                </a:schemeClr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304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ABEEB-531B-4AE3-4033-FB67C1101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3742EB3-1686-749E-3245-997FDD021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4F505C06-3A46-E462-990D-DE251B41ED24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1C733257-8FF3-ED12-7291-F0F0BC6BB337}"/>
              </a:ext>
            </a:extLst>
          </p:cNvPr>
          <p:cNvSpPr txBox="1"/>
          <p:nvPr/>
        </p:nvSpPr>
        <p:spPr>
          <a:xfrm>
            <a:off x="670532" y="458865"/>
            <a:ext cx="9988671" cy="46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PYROSHOCK TESTING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39E2D7DD-F19D-21DF-43FD-B19DBD491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13</a:t>
            </a:fld>
            <a:endParaRPr lang="en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358187C-71F3-81B9-ADCE-DAFD6AC8F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567" y="1611257"/>
            <a:ext cx="4215131" cy="281246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18B1CEE-27E8-AEA5-5F75-43A24C9AF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620" y="1447852"/>
            <a:ext cx="6637634" cy="2071077"/>
          </a:xfrm>
          <a:prstGeom prst="rect">
            <a:avLst/>
          </a:prstGeom>
        </p:spPr>
      </p:pic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5FB116A1-FFB0-B31E-95BE-D7A514492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077567"/>
              </p:ext>
            </p:extLst>
          </p:nvPr>
        </p:nvGraphicFramePr>
        <p:xfrm>
          <a:off x="525620" y="1173721"/>
          <a:ext cx="6637634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0077">
                  <a:extLst>
                    <a:ext uri="{9D8B030D-6E8A-4147-A177-3AD203B41FA5}">
                      <a16:colId xmlns:a16="http://schemas.microsoft.com/office/drawing/2014/main" val="4256668597"/>
                    </a:ext>
                  </a:extLst>
                </a:gridCol>
                <a:gridCol w="5027557">
                  <a:extLst>
                    <a:ext uri="{9D8B030D-6E8A-4147-A177-3AD203B41FA5}">
                      <a16:colId xmlns:a16="http://schemas.microsoft.com/office/drawing/2014/main" val="3422572197"/>
                    </a:ext>
                  </a:extLst>
                </a:gridCol>
              </a:tblGrid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Shock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29g @100Hz; 1414g @1000 and 10000Hz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718013"/>
                  </a:ext>
                </a:extLst>
              </a:tr>
            </a:tbl>
          </a:graphicData>
        </a:graphic>
      </p:graphicFrame>
      <p:pic>
        <p:nvPicPr>
          <p:cNvPr id="14" name="Immagine 13">
            <a:extLst>
              <a:ext uri="{FF2B5EF4-FFF2-40B4-BE49-F238E27FC236}">
                <a16:creationId xmlns:a16="http://schemas.microsoft.com/office/drawing/2014/main" id="{F3C26E6E-6C03-A3F2-AB9A-FE42B8390F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49221"/>
            <a:ext cx="2872650" cy="226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B8AA25D5-3999-46D7-FCDE-34DA1EF263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562" y="3549220"/>
            <a:ext cx="2878097" cy="226576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5C81687B-DBB7-613F-5F73-CE52784CFFEB}"/>
              </a:ext>
            </a:extLst>
          </p:cNvPr>
          <p:cNvSpPr/>
          <p:nvPr/>
        </p:nvSpPr>
        <p:spPr>
          <a:xfrm>
            <a:off x="6614026" y="3758297"/>
            <a:ext cx="1944130" cy="4846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EXT">
            <a:extLst>
              <a:ext uri="{FF2B5EF4-FFF2-40B4-BE49-F238E27FC236}">
                <a16:creationId xmlns:a16="http://schemas.microsoft.com/office/drawing/2014/main" id="{55C002AB-7E01-3C79-4B71-F77D0E05E1C3}"/>
              </a:ext>
            </a:extLst>
          </p:cNvPr>
          <p:cNvSpPr txBox="1"/>
          <p:nvPr/>
        </p:nvSpPr>
        <p:spPr>
          <a:xfrm>
            <a:off x="6760371" y="4624972"/>
            <a:ext cx="5132540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i="0">
                <a:solidFill>
                  <a:srgbClr val="24292F"/>
                </a:solidFill>
                <a:effectLst/>
                <a:latin typeface="DM Sans" pitchFamily="2" charset="0"/>
              </a:rPr>
              <a:t>UMBRAGROUP and SERMS were able to provide suggestions to the customer regarding the mechanical interface with the brake (out of supply perimeter), since the interface screws showed </a:t>
            </a:r>
            <a:r>
              <a:rPr lang="en-US" sz="1400" b="1" i="0">
                <a:solidFill>
                  <a:srgbClr val="24292F"/>
                </a:solidFill>
                <a:effectLst/>
                <a:latin typeface="DM Sans" pitchFamily="2" charset="0"/>
              </a:rPr>
              <a:t>damages to the thread </a:t>
            </a:r>
          </a:p>
          <a:p>
            <a:pPr algn="ctr">
              <a:buNone/>
            </a:pPr>
            <a:r>
              <a:rPr lang="en-US" sz="1400" b="1">
                <a:solidFill>
                  <a:srgbClr val="24292F"/>
                </a:solidFill>
                <a:latin typeface="DM Sans" pitchFamily="2" charset="0"/>
                <a:sym typeface="Wingdings" panose="05000000000000000000" pitchFamily="2" charset="2"/>
              </a:rPr>
              <a:t> </a:t>
            </a:r>
            <a:r>
              <a:rPr lang="en-US" sz="1400">
                <a:solidFill>
                  <a:srgbClr val="24292F"/>
                </a:solidFill>
                <a:latin typeface="DM Sans" pitchFamily="2" charset="0"/>
                <a:sym typeface="Wingdings" panose="05000000000000000000" pitchFamily="2" charset="2"/>
              </a:rPr>
              <a:t>Modifications to the robotic joint agreed</a:t>
            </a:r>
            <a:endParaRPr lang="en-US" sz="1400" b="1" i="0">
              <a:solidFill>
                <a:srgbClr val="24292F"/>
              </a:solidFill>
              <a:effectLst/>
              <a:latin typeface="DM Sans" pitchFamily="2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9CF33F3-C76F-E902-2110-8D6E11FBF692}"/>
              </a:ext>
            </a:extLst>
          </p:cNvPr>
          <p:cNvSpPr txBox="1"/>
          <p:nvPr/>
        </p:nvSpPr>
        <p:spPr>
          <a:xfrm>
            <a:off x="3245708" y="1124157"/>
            <a:ext cx="8647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>
                <a:solidFill>
                  <a:schemeClr val="accent6"/>
                </a:solidFill>
                <a:latin typeface="DM Sans" pitchFamily="2" charset="0"/>
              </a:rPr>
              <a:t> 			            </a:t>
            </a:r>
            <a:r>
              <a:rPr lang="en-GB" sz="1800" b="1">
                <a:solidFill>
                  <a:schemeClr val="accent6"/>
                </a:solidFill>
                <a:latin typeface="DM Sans" pitchFamily="2" charset="0"/>
                <a:sym typeface="Wingdings" panose="05000000000000000000" pitchFamily="2" charset="2"/>
              </a:rPr>
              <a:t> Functional tests successfully passed</a:t>
            </a:r>
            <a:endParaRPr lang="it-IT" sz="1800" b="1">
              <a:solidFill>
                <a:schemeClr val="accent6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905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E4FD8-83E5-D784-14D9-5D1E5689B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>
            <a:extLst>
              <a:ext uri="{FF2B5EF4-FFF2-40B4-BE49-F238E27FC236}">
                <a16:creationId xmlns:a16="http://schemas.microsoft.com/office/drawing/2014/main" id="{123758AA-2033-759C-9724-F06D9E2257CE}"/>
              </a:ext>
            </a:extLst>
          </p:cNvPr>
          <p:cNvGrpSpPr/>
          <p:nvPr/>
        </p:nvGrpSpPr>
        <p:grpSpPr>
          <a:xfrm>
            <a:off x="-2" y="-8346"/>
            <a:ext cx="12191999" cy="6858000"/>
            <a:chOff x="-2" y="-8346"/>
            <a:chExt cx="12191999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4C19BCB-BFA7-DA7B-1464-712C4D97DFBC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379" y="4632960"/>
              <a:ext cx="7793617" cy="2216694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27ABC6B1-D58D-8B1E-5622-3AAD5B6CF84B}"/>
                </a:ext>
              </a:extLst>
            </p:cNvPr>
            <p:cNvGrpSpPr/>
            <p:nvPr/>
          </p:nvGrpSpPr>
          <p:grpSpPr>
            <a:xfrm>
              <a:off x="-2" y="-8346"/>
              <a:ext cx="12191999" cy="6858000"/>
              <a:chOff x="-2" y="-8346"/>
              <a:chExt cx="12191999" cy="6858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22859D2-B0D2-35F8-1AA2-D03A26872BCE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-2" y="-8346"/>
                <a:ext cx="12191999" cy="6858000"/>
              </a:xfrm>
              <a:prstGeom prst="rect">
                <a:avLst/>
              </a:prstGeom>
            </p:spPr>
          </p:pic>
          <p:sp>
            <p:nvSpPr>
              <p:cNvPr id="8" name="TITLE">
                <a:extLst>
                  <a:ext uri="{FF2B5EF4-FFF2-40B4-BE49-F238E27FC236}">
                    <a16:creationId xmlns:a16="http://schemas.microsoft.com/office/drawing/2014/main" id="{EF8DEBED-D79A-ED04-A37B-E76721BD9501}"/>
                  </a:ext>
                </a:extLst>
              </p:cNvPr>
              <p:cNvSpPr txBox="1"/>
              <p:nvPr/>
            </p:nvSpPr>
            <p:spPr>
              <a:xfrm>
                <a:off x="1105498" y="2547377"/>
                <a:ext cx="998099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40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SERMS as space testing service provider: capabilities and overview</a:t>
                </a:r>
              </a:p>
            </p:txBody>
          </p:sp>
          <p:pic>
            <p:nvPicPr>
              <p:cNvPr id="3" name="Immagine 2">
                <a:extLst>
                  <a:ext uri="{FF2B5EF4-FFF2-40B4-BE49-F238E27FC236}">
                    <a16:creationId xmlns:a16="http://schemas.microsoft.com/office/drawing/2014/main" id="{F343AA0C-B78C-644D-E4DB-88E665ACFF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4513" y="5917064"/>
                <a:ext cx="1834626" cy="481522"/>
              </a:xfrm>
              <a:prstGeom prst="rect">
                <a:avLst/>
              </a:prstGeom>
            </p:spPr>
          </p:pic>
          <p:sp>
            <p:nvSpPr>
              <p:cNvPr id="4" name="SUBTITLE">
                <a:extLst>
                  <a:ext uri="{FF2B5EF4-FFF2-40B4-BE49-F238E27FC236}">
                    <a16:creationId xmlns:a16="http://schemas.microsoft.com/office/drawing/2014/main" id="{ED6C255C-7261-7118-DE75-BC19F7FA8246}"/>
                  </a:ext>
                </a:extLst>
              </p:cNvPr>
              <p:cNvSpPr txBox="1"/>
              <p:nvPr/>
            </p:nvSpPr>
            <p:spPr>
              <a:xfrm>
                <a:off x="732734" y="6550797"/>
                <a:ext cx="36656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strike="noStrike">
                    <a:solidFill>
                      <a:srgbClr val="404042"/>
                    </a:solidFill>
                    <a:effectLst/>
                    <a:latin typeface="DM Sans" pitchFamily="2" charset="0"/>
                    <a:hlinkClick r:id="rId7" tooltip="https://www.umbragroup.com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umbragroup.com</a:t>
                </a:r>
                <a:r>
                  <a:rPr lang="en-GB" sz="800" b="1" strike="noStrike">
                    <a:solidFill>
                      <a:srgbClr val="404042"/>
                    </a:solidFill>
                    <a:effectLst/>
                    <a:latin typeface="DM Sans" pitchFamily="2" charset="0"/>
                  </a:rPr>
                  <a:t>  </a:t>
                </a:r>
                <a:r>
                  <a:rPr lang="en-GB" sz="700" u="none" strike="noStrike">
                    <a:solidFill>
                      <a:srgbClr val="404042"/>
                    </a:solidFill>
                    <a:effectLst/>
                    <a:latin typeface="DM Sans" pitchFamily="2" charset="0"/>
                  </a:rPr>
                  <a:t>This presentation is the Intellectual property of UMBRAGROUP.</a:t>
                </a:r>
              </a:p>
            </p:txBody>
          </p:sp>
        </p:grp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FFCC8B-B68B-79D3-055E-7185918E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14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04750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8835E-4AD9-2FC6-34F4-C88B8F54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ome essere uniti e rinforzare la nostra cultura">
            <a:extLst>
              <a:ext uri="{FF2B5EF4-FFF2-40B4-BE49-F238E27FC236}">
                <a16:creationId xmlns:a16="http://schemas.microsoft.com/office/drawing/2014/main" id="{DF572CF8-D55F-F686-BE5A-4143F98FAC20}"/>
              </a:ext>
            </a:extLst>
          </p:cNvPr>
          <p:cNvSpPr txBox="1"/>
          <p:nvPr/>
        </p:nvSpPr>
        <p:spPr>
          <a:xfrm>
            <a:off x="670532" y="458865"/>
            <a:ext cx="9988671" cy="899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</a:rPr>
              <a:t>SERMS LAB</a:t>
            </a:r>
            <a:endParaRPr lang="it-IT" sz="3200" b="1" spc="0">
              <a:solidFill>
                <a:srgbClr val="007BC7"/>
              </a:solidFill>
              <a:latin typeface="DM Sans" pitchFamily="2" charset="0"/>
              <a:sym typeface="DM Sans Regular"/>
            </a:endParaRP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</a:rPr>
              <a:t>Testing and qualification support for space hardware development and validation</a:t>
            </a:r>
            <a:endParaRPr lang="it-IT" sz="1800" spc="0">
              <a:solidFill>
                <a:srgbClr val="404041"/>
              </a:solidFill>
              <a:latin typeface="DM Sans Regular"/>
            </a:endParaRPr>
          </a:p>
          <a:p>
            <a:endParaRPr lang="en-US"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01EF2A0-67BA-DD55-8A3F-56EE1733585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15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2" name="Segnaposto numero diapositiva 5">
            <a:extLst>
              <a:ext uri="{FF2B5EF4-FFF2-40B4-BE49-F238E27FC236}">
                <a16:creationId xmlns:a16="http://schemas.microsoft.com/office/drawing/2014/main" id="{F1319975-5C3F-9D11-8ED1-52A38735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15</a:t>
            </a:fld>
            <a:endParaRPr lang="en-IT"/>
          </a:p>
        </p:txBody>
      </p:sp>
      <p:sp>
        <p:nvSpPr>
          <p:cNvPr id="6" name="TEXT">
            <a:extLst>
              <a:ext uri="{FF2B5EF4-FFF2-40B4-BE49-F238E27FC236}">
                <a16:creationId xmlns:a16="http://schemas.microsoft.com/office/drawing/2014/main" id="{FFE5B69A-592D-63FC-525B-0C0259E4A8A0}"/>
              </a:ext>
            </a:extLst>
          </p:cNvPr>
          <p:cNvSpPr txBox="1"/>
          <p:nvPr/>
        </p:nvSpPr>
        <p:spPr>
          <a:xfrm>
            <a:off x="468330" y="1278625"/>
            <a:ext cx="61353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SERMS 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is the space qualification and testing laboratory of UMBRAGROUP, specialized in environmental and reliability testing of mechanical, electronic and electro-optical equipment for space applications.</a:t>
            </a:r>
          </a:p>
          <a:p>
            <a:endParaRPr lang="en-US" sz="600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Key capabilities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Environmental testing for space qualification (vibration, </a:t>
            </a:r>
            <a:r>
              <a:rPr lang="en-US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pyroshock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, thermo-vacuum, thermal)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Reliability and lifetime assessment of space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Mechanical and thermal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Since 2004, involvement in multiple space projects with public and private partners</a:t>
            </a:r>
          </a:p>
        </p:txBody>
      </p:sp>
      <p:pic>
        <p:nvPicPr>
          <p:cNvPr id="7" name="Immagine 6" descr="100_0731.JPG">
            <a:extLst>
              <a:ext uri="{FF2B5EF4-FFF2-40B4-BE49-F238E27FC236}">
                <a16:creationId xmlns:a16="http://schemas.microsoft.com/office/drawing/2014/main" id="{F4BE8202-8A7F-0D99-EF42-410ABDD9908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9535726" y="1152939"/>
            <a:ext cx="2343551" cy="3124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 descr="100_3994.JPG">
            <a:extLst>
              <a:ext uri="{FF2B5EF4-FFF2-40B4-BE49-F238E27FC236}">
                <a16:creationId xmlns:a16="http://schemas.microsoft.com/office/drawing/2014/main" id="{5FCAFEB7-3FBA-6D69-01BE-41670D4A6A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8610600" y="3711696"/>
            <a:ext cx="3319941" cy="221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 descr="figura 8.JPG">
            <a:extLst>
              <a:ext uri="{FF2B5EF4-FFF2-40B4-BE49-F238E27FC236}">
                <a16:creationId xmlns:a16="http://schemas.microsoft.com/office/drawing/2014/main" id="{20030E1B-2434-34D4-2E58-B45F0356482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6471189" y="1259753"/>
            <a:ext cx="3064537" cy="2298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 descr="Capture_312.tif">
            <a:extLst>
              <a:ext uri="{FF2B5EF4-FFF2-40B4-BE49-F238E27FC236}">
                <a16:creationId xmlns:a16="http://schemas.microsoft.com/office/drawing/2014/main" id="{5D28FB24-5E26-5DA4-9773-FE2862566DE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6329962" y="3893762"/>
            <a:ext cx="2743201" cy="18288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D513D80-D8A7-3990-A9CC-44DB55755353}"/>
              </a:ext>
            </a:extLst>
          </p:cNvPr>
          <p:cNvSpPr/>
          <p:nvPr/>
        </p:nvSpPr>
        <p:spPr>
          <a:xfrm>
            <a:off x="5689431" y="6022774"/>
            <a:ext cx="5018070" cy="421502"/>
          </a:xfrm>
          <a:prstGeom prst="roundRect">
            <a:avLst>
              <a:gd name="adj" fmla="val 722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</a:t>
            </a:r>
            <a:r>
              <a:rPr lang="it-IT" sz="1600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All</a:t>
            </a:r>
            <a:r>
              <a:rPr lang="it-IT" sz="1600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 the </a:t>
            </a:r>
            <a:r>
              <a:rPr lang="it-IT" sz="1600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qualification</a:t>
            </a:r>
            <a:r>
              <a:rPr lang="it-IT" sz="1600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 flow for a </a:t>
            </a:r>
            <a:r>
              <a:rPr lang="it-IT" sz="1600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space</a:t>
            </a:r>
            <a:r>
              <a:rPr lang="it-IT" sz="1600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 device</a:t>
            </a:r>
            <a:endParaRPr lang="it-IT" sz="1600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DD233F9-3195-D680-B22F-2A51DF72F119}"/>
              </a:ext>
            </a:extLst>
          </p:cNvPr>
          <p:cNvSpPr txBox="1"/>
          <p:nvPr/>
        </p:nvSpPr>
        <p:spPr>
          <a:xfrm>
            <a:off x="468330" y="4836927"/>
            <a:ext cx="62293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Some Of </a:t>
            </a:r>
            <a:r>
              <a:rPr lang="it-IT" err="1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Our</a:t>
            </a:r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 Test </a:t>
            </a:r>
            <a:r>
              <a:rPr lang="it-IT" err="1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Specification</a:t>
            </a:r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 Capabilities:  </a:t>
            </a:r>
          </a:p>
          <a:p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MIL-STD-810, RCTA/DO-160, SAE, IEC, NASA, ECSS, CEI EN, CEI ASTM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ACE336F-918E-63A2-E06A-25B46C37CB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12" name="SUBTITLE">
            <a:extLst>
              <a:ext uri="{FF2B5EF4-FFF2-40B4-BE49-F238E27FC236}">
                <a16:creationId xmlns:a16="http://schemas.microsoft.com/office/drawing/2014/main" id="{51F7BDEC-58B6-6764-E0EA-29D4EA10EBC7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8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4E9470CB-D997-BD4B-0A8D-91A3036E5C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6331" y="5817309"/>
            <a:ext cx="1833981" cy="55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511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>
            <a:extLst>
              <a:ext uri="{FF2B5EF4-FFF2-40B4-BE49-F238E27FC236}">
                <a16:creationId xmlns:a16="http://schemas.microsoft.com/office/drawing/2014/main" id="{B188E8FF-A284-5A2C-5FB1-8B751EA21771}"/>
              </a:ext>
            </a:extLst>
          </p:cNvPr>
          <p:cNvGrpSpPr/>
          <p:nvPr/>
        </p:nvGrpSpPr>
        <p:grpSpPr>
          <a:xfrm>
            <a:off x="-321428" y="0"/>
            <a:ext cx="12834855" cy="6858000"/>
            <a:chOff x="-321431" y="-8346"/>
            <a:chExt cx="12834855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CB4178-3915-50E4-36F6-6CB4D1C3ECE2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379" y="4632960"/>
              <a:ext cx="7793617" cy="2216694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B3F3D996-A84B-355D-AB83-3D2516FF0FF8}"/>
                </a:ext>
              </a:extLst>
            </p:cNvPr>
            <p:cNvGrpSpPr/>
            <p:nvPr/>
          </p:nvGrpSpPr>
          <p:grpSpPr>
            <a:xfrm>
              <a:off x="-321431" y="-8346"/>
              <a:ext cx="12834855" cy="6858000"/>
              <a:chOff x="-321431" y="-8346"/>
              <a:chExt cx="12834855" cy="6858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9457AFD-D07F-CD16-78FB-E3A563EFA1D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2" y="-8346"/>
                <a:ext cx="12191999" cy="6858000"/>
              </a:xfrm>
              <a:prstGeom prst="rect">
                <a:avLst/>
              </a:prstGeom>
            </p:spPr>
          </p:pic>
          <p:sp>
            <p:nvSpPr>
              <p:cNvPr id="8" name="TITLE">
                <a:extLst>
                  <a:ext uri="{FF2B5EF4-FFF2-40B4-BE49-F238E27FC236}">
                    <a16:creationId xmlns:a16="http://schemas.microsoft.com/office/drawing/2014/main" id="{C0B0A0C3-F13D-7F9C-F8C0-1B6F698EB8C7}"/>
                  </a:ext>
                </a:extLst>
              </p:cNvPr>
              <p:cNvSpPr txBox="1"/>
              <p:nvPr/>
            </p:nvSpPr>
            <p:spPr>
              <a:xfrm>
                <a:off x="-321431" y="2451158"/>
                <a:ext cx="1283485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40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Commercial Optical Multiplexer devices</a:t>
                </a:r>
              </a:p>
              <a:p>
                <a:pPr algn="ctr"/>
                <a:r>
                  <a:rPr lang="en-GB" sz="40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Screening Test Activities for space application</a:t>
                </a:r>
                <a:endParaRPr lang="en-IT" sz="4000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</p:txBody>
          </p:sp>
        </p:grp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72AD7B4-AC14-B511-56F6-4EB5899F4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16</a:t>
            </a:fld>
            <a:endParaRPr lang="en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D2B50C8-5CF8-5E12-B278-A19EB039E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A80F6E97-2ECF-AD92-8E4B-421DE2FEFECF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7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1022872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8835E-4AD9-2FC6-34F4-C88B8F54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ome essere uniti e rinforzare la nostra cultura">
            <a:extLst>
              <a:ext uri="{FF2B5EF4-FFF2-40B4-BE49-F238E27FC236}">
                <a16:creationId xmlns:a16="http://schemas.microsoft.com/office/drawing/2014/main" id="{DF572CF8-D55F-F686-BE5A-4143F98FAC20}"/>
              </a:ext>
            </a:extLst>
          </p:cNvPr>
          <p:cNvSpPr txBox="1"/>
          <p:nvPr/>
        </p:nvSpPr>
        <p:spPr>
          <a:xfrm>
            <a:off x="670532" y="458865"/>
            <a:ext cx="9988671" cy="11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</a:rPr>
              <a:t>PROJECT CONTEXT AND OBJECTIVES</a:t>
            </a:r>
            <a:endParaRPr lang="it-IT" sz="3200" b="1" spc="0">
              <a:solidFill>
                <a:srgbClr val="007BC7"/>
              </a:solidFill>
              <a:latin typeface="DM Sans" pitchFamily="2" charset="0"/>
              <a:sym typeface="DM Sans Regular"/>
            </a:endParaRPr>
          </a:p>
          <a:p>
            <a:r>
              <a:rPr lang="en-GB" sz="1800" spc="0">
                <a:solidFill>
                  <a:srgbClr val="404041"/>
                </a:solidFill>
                <a:latin typeface="DM Sans Regular"/>
              </a:rPr>
              <a:t>In space systems, optical components are increasingly used for high–bandwidth signal distribution.</a:t>
            </a:r>
            <a:endParaRPr lang="it-IT" sz="1800" spc="0">
              <a:solidFill>
                <a:srgbClr val="404041"/>
              </a:solidFill>
              <a:latin typeface="DM Sans Regular"/>
            </a:endParaRPr>
          </a:p>
          <a:p>
            <a:endParaRPr lang="en-US"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01EF2A0-67BA-DD55-8A3F-56EE1733585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17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2" name="Segnaposto numero diapositiva 5">
            <a:extLst>
              <a:ext uri="{FF2B5EF4-FFF2-40B4-BE49-F238E27FC236}">
                <a16:creationId xmlns:a16="http://schemas.microsoft.com/office/drawing/2014/main" id="{F1319975-5C3F-9D11-8ED1-52A38735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17</a:t>
            </a:fld>
            <a:endParaRPr lang="en-IT"/>
          </a:p>
        </p:txBody>
      </p:sp>
      <p:sp>
        <p:nvSpPr>
          <p:cNvPr id="6" name="TEXT">
            <a:extLst>
              <a:ext uri="{FF2B5EF4-FFF2-40B4-BE49-F238E27FC236}">
                <a16:creationId xmlns:a16="http://schemas.microsoft.com/office/drawing/2014/main" id="{FFE5B69A-592D-63FC-525B-0C0259E4A8A0}"/>
              </a:ext>
            </a:extLst>
          </p:cNvPr>
          <p:cNvSpPr txBox="1"/>
          <p:nvPr/>
        </p:nvSpPr>
        <p:spPr>
          <a:xfrm>
            <a:off x="460710" y="1576972"/>
            <a:ext cx="61353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Project Scope</a:t>
            </a:r>
          </a:p>
          <a:p>
            <a:pPr lvl="1"/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Assess the ability of commercial optical multiplexing devices to withstand space environments.</a:t>
            </a:r>
          </a:p>
          <a:p>
            <a:pPr lvl="1"/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Focus on mechanical, thermal, radiation and Long-term thermal aging.</a:t>
            </a:r>
          </a:p>
          <a:p>
            <a:pPr lvl="1"/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lvl="1"/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Main Technical Challenge</a:t>
            </a:r>
          </a:p>
          <a:p>
            <a:pPr lvl="1"/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Manufacturers do not provide complete material declaration.</a:t>
            </a:r>
          </a:p>
          <a:p>
            <a:pPr lvl="1"/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Vacuum compatibility cannot be assessed analytically only.</a:t>
            </a:r>
          </a:p>
          <a:p>
            <a:pPr lvl="1"/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Adopted a test–based screening approach</a:t>
            </a:r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3553EC1-EA3D-2BD6-C707-82607E154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136" y="1380312"/>
            <a:ext cx="5192463" cy="47320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CE518F71-20FE-0645-A589-AAEB9EE18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EF25AAF5-B270-6470-4E0B-F139E3F75EF6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5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943769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8835E-4AD9-2FC6-34F4-C88B8F54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ome essere uniti e rinforzare la nostra cultura">
            <a:extLst>
              <a:ext uri="{FF2B5EF4-FFF2-40B4-BE49-F238E27FC236}">
                <a16:creationId xmlns:a16="http://schemas.microsoft.com/office/drawing/2014/main" id="{DF572CF8-D55F-F686-BE5A-4143F98FAC2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</a:rPr>
              <a:t>TEST CAMPAIGN PHILOSOPHY</a:t>
            </a:r>
            <a:endParaRPr lang="it-IT" sz="3200" b="1" spc="0">
              <a:solidFill>
                <a:srgbClr val="007BC7"/>
              </a:solidFill>
              <a:latin typeface="DM Sans" pitchFamily="2" charset="0"/>
              <a:sym typeface="DM Sans Regular"/>
            </a:endParaRPr>
          </a:p>
          <a:p>
            <a:endParaRPr lang="en-US"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01EF2A0-67BA-DD55-8A3F-56EE1733585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18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2" name="Segnaposto numero diapositiva 5">
            <a:extLst>
              <a:ext uri="{FF2B5EF4-FFF2-40B4-BE49-F238E27FC236}">
                <a16:creationId xmlns:a16="http://schemas.microsoft.com/office/drawing/2014/main" id="{F1319975-5C3F-9D11-8ED1-52A38735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18</a:t>
            </a:fld>
            <a:endParaRPr lang="en-IT"/>
          </a:p>
        </p:txBody>
      </p:sp>
      <p:sp>
        <p:nvSpPr>
          <p:cNvPr id="6" name="TEXT">
            <a:extLst>
              <a:ext uri="{FF2B5EF4-FFF2-40B4-BE49-F238E27FC236}">
                <a16:creationId xmlns:a16="http://schemas.microsoft.com/office/drawing/2014/main" id="{FFE5B69A-592D-63FC-525B-0C0259E4A8A0}"/>
              </a:ext>
            </a:extLst>
          </p:cNvPr>
          <p:cNvSpPr txBox="1"/>
          <p:nvPr/>
        </p:nvSpPr>
        <p:spPr>
          <a:xfrm>
            <a:off x="451745" y="1305341"/>
            <a:ext cx="6135382" cy="4486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Structured and sequential screening logic: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Incoming inspection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Construction analysis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Mechanical screening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 and humidity screening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Accelerated lifetime test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 vacuum exposure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Radiation testing (TID)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Final functional verification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0" lvl="1">
              <a:lnSpc>
                <a:spcPct val="150000"/>
              </a:lnSpc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Full traceability and documented procedures.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BFAC759-EEA2-0B45-C091-F8615C7D7971}"/>
              </a:ext>
            </a:extLst>
          </p:cNvPr>
          <p:cNvSpPr/>
          <p:nvPr/>
        </p:nvSpPr>
        <p:spPr>
          <a:xfrm>
            <a:off x="5664867" y="1273153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400"/>
              <a:t>Incoming Inspection</a:t>
            </a:r>
          </a:p>
          <a:p>
            <a:r>
              <a:rPr sz="1400"/>
              <a:t>Baseline Functional Test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B1E3FD1-9FDA-92DE-473D-1406043F56C7}"/>
              </a:ext>
            </a:extLst>
          </p:cNvPr>
          <p:cNvSpPr/>
          <p:nvPr/>
        </p:nvSpPr>
        <p:spPr>
          <a:xfrm>
            <a:off x="10457215" y="1268010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400"/>
              <a:t>Mechanical Testing</a:t>
            </a:r>
          </a:p>
          <a:p>
            <a:r>
              <a:rPr sz="1400"/>
              <a:t>(Vibration + Shock)</a:t>
            </a: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F48A6342-92BA-1117-A0AA-7E797EC7FCBD}"/>
              </a:ext>
            </a:extLst>
          </p:cNvPr>
          <p:cNvSpPr/>
          <p:nvPr/>
        </p:nvSpPr>
        <p:spPr>
          <a:xfrm>
            <a:off x="8061785" y="1269647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/>
              <a:t>Construction Analysis</a:t>
            </a:r>
            <a:endParaRPr sz="1400"/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D3607204-DA2A-BCCD-25E0-AF0EF6971502}"/>
              </a:ext>
            </a:extLst>
          </p:cNvPr>
          <p:cNvSpPr/>
          <p:nvPr/>
        </p:nvSpPr>
        <p:spPr>
          <a:xfrm>
            <a:off x="5721103" y="5292683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600"/>
              <a:t>Radiation Testing</a:t>
            </a:r>
          </a:p>
          <a:p>
            <a:r>
              <a:rPr sz="1600"/>
              <a:t>(TID)</a:t>
            </a:r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B8370D77-4DFD-CB9E-011D-1CA078FD47EC}"/>
              </a:ext>
            </a:extLst>
          </p:cNvPr>
          <p:cNvSpPr/>
          <p:nvPr/>
        </p:nvSpPr>
        <p:spPr>
          <a:xfrm>
            <a:off x="8024035" y="3262179"/>
            <a:ext cx="1456929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400"/>
              <a:t>Accelerated Lifetime</a:t>
            </a:r>
          </a:p>
          <a:p>
            <a:r>
              <a:rPr sz="1400"/>
              <a:t>(</a:t>
            </a:r>
            <a:r>
              <a:rPr lang="it-IT" sz="1400"/>
              <a:t>Coffin Manson</a:t>
            </a:r>
            <a:r>
              <a:rPr sz="1400"/>
              <a:t> Model)</a:t>
            </a: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05C326B6-A8B6-16D1-ADC2-84B807FE06EF}"/>
              </a:ext>
            </a:extLst>
          </p:cNvPr>
          <p:cNvSpPr/>
          <p:nvPr/>
        </p:nvSpPr>
        <p:spPr>
          <a:xfrm>
            <a:off x="10449356" y="3263739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/>
              <a:t>Thermal</a:t>
            </a:r>
            <a:r>
              <a:rPr sz="1400"/>
              <a:t> Testing</a:t>
            </a:r>
          </a:p>
          <a:p>
            <a:r>
              <a:rPr sz="1400"/>
              <a:t>(</a:t>
            </a:r>
            <a:r>
              <a:rPr lang="it-IT" sz="1400" err="1"/>
              <a:t>cycle</a:t>
            </a:r>
            <a:r>
              <a:rPr lang="it-IT" sz="1400"/>
              <a:t> and </a:t>
            </a:r>
            <a:r>
              <a:rPr lang="it-IT" sz="1400" err="1"/>
              <a:t>humidity</a:t>
            </a:r>
            <a:r>
              <a:rPr sz="1400"/>
              <a:t>)</a:t>
            </a:r>
          </a:p>
        </p:txBody>
      </p:sp>
      <p:sp>
        <p:nvSpPr>
          <p:cNvPr id="17" name="Rounded Rectangle 9">
            <a:extLst>
              <a:ext uri="{FF2B5EF4-FFF2-40B4-BE49-F238E27FC236}">
                <a16:creationId xmlns:a16="http://schemas.microsoft.com/office/drawing/2014/main" id="{3B8A9C9B-D4F6-4950-F8BA-0E9F0C335EF3}"/>
              </a:ext>
            </a:extLst>
          </p:cNvPr>
          <p:cNvSpPr/>
          <p:nvPr/>
        </p:nvSpPr>
        <p:spPr>
          <a:xfrm>
            <a:off x="8061785" y="5292683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Final Functional</a:t>
            </a:r>
          </a:p>
          <a:p>
            <a:r>
              <a:t>Verification</a:t>
            </a:r>
          </a:p>
        </p:txBody>
      </p:sp>
      <p:sp>
        <p:nvSpPr>
          <p:cNvPr id="18" name="Freccia a pentagono 17">
            <a:extLst>
              <a:ext uri="{FF2B5EF4-FFF2-40B4-BE49-F238E27FC236}">
                <a16:creationId xmlns:a16="http://schemas.microsoft.com/office/drawing/2014/main" id="{0C22662E-81BE-9100-F1B3-1D2B02C8A988}"/>
              </a:ext>
            </a:extLst>
          </p:cNvPr>
          <p:cNvSpPr/>
          <p:nvPr/>
        </p:nvSpPr>
        <p:spPr>
          <a:xfrm>
            <a:off x="7141264" y="1520506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a pentagono 19">
            <a:extLst>
              <a:ext uri="{FF2B5EF4-FFF2-40B4-BE49-F238E27FC236}">
                <a16:creationId xmlns:a16="http://schemas.microsoft.com/office/drawing/2014/main" id="{108A7CCD-84A8-B096-8734-9983219176E2}"/>
              </a:ext>
            </a:extLst>
          </p:cNvPr>
          <p:cNvSpPr/>
          <p:nvPr/>
        </p:nvSpPr>
        <p:spPr>
          <a:xfrm>
            <a:off x="9536694" y="1515364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reccia a pentagono 20">
            <a:extLst>
              <a:ext uri="{FF2B5EF4-FFF2-40B4-BE49-F238E27FC236}">
                <a16:creationId xmlns:a16="http://schemas.microsoft.com/office/drawing/2014/main" id="{2C01E9E5-D511-5882-77B6-DB39C341D02B}"/>
              </a:ext>
            </a:extLst>
          </p:cNvPr>
          <p:cNvSpPr/>
          <p:nvPr/>
        </p:nvSpPr>
        <p:spPr>
          <a:xfrm rot="5400000">
            <a:off x="10726550" y="2494153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a pentagono 21">
            <a:extLst>
              <a:ext uri="{FF2B5EF4-FFF2-40B4-BE49-F238E27FC236}">
                <a16:creationId xmlns:a16="http://schemas.microsoft.com/office/drawing/2014/main" id="{D2D51FAE-E6B7-279B-6AEC-E226E7EF0F97}"/>
              </a:ext>
            </a:extLst>
          </p:cNvPr>
          <p:cNvSpPr/>
          <p:nvPr/>
        </p:nvSpPr>
        <p:spPr>
          <a:xfrm rot="10800000">
            <a:off x="9532764" y="3540824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a pentagono 22">
            <a:extLst>
              <a:ext uri="{FF2B5EF4-FFF2-40B4-BE49-F238E27FC236}">
                <a16:creationId xmlns:a16="http://schemas.microsoft.com/office/drawing/2014/main" id="{EECE9B0B-FD26-24F0-6898-8D2526D897D1}"/>
              </a:ext>
            </a:extLst>
          </p:cNvPr>
          <p:cNvSpPr/>
          <p:nvPr/>
        </p:nvSpPr>
        <p:spPr>
          <a:xfrm rot="10800000">
            <a:off x="7121386" y="3524256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a pentagono 23">
            <a:extLst>
              <a:ext uri="{FF2B5EF4-FFF2-40B4-BE49-F238E27FC236}">
                <a16:creationId xmlns:a16="http://schemas.microsoft.com/office/drawing/2014/main" id="{06BF6707-5B4A-EDAF-B880-0CEF5D51B7F1}"/>
              </a:ext>
            </a:extLst>
          </p:cNvPr>
          <p:cNvSpPr/>
          <p:nvPr/>
        </p:nvSpPr>
        <p:spPr>
          <a:xfrm rot="5400000">
            <a:off x="5897240" y="4544385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a pentagono 24">
            <a:extLst>
              <a:ext uri="{FF2B5EF4-FFF2-40B4-BE49-F238E27FC236}">
                <a16:creationId xmlns:a16="http://schemas.microsoft.com/office/drawing/2014/main" id="{C990F915-6870-BB3C-F65D-95CE77EE87F9}"/>
              </a:ext>
            </a:extLst>
          </p:cNvPr>
          <p:cNvSpPr/>
          <p:nvPr/>
        </p:nvSpPr>
        <p:spPr>
          <a:xfrm>
            <a:off x="7168638" y="5528006"/>
            <a:ext cx="817212" cy="419693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ounded Rectangle 5">
            <a:extLst>
              <a:ext uri="{FF2B5EF4-FFF2-40B4-BE49-F238E27FC236}">
                <a16:creationId xmlns:a16="http://schemas.microsoft.com/office/drawing/2014/main" id="{AEFEE28C-EB10-DC37-802F-6DE761EDF3A1}"/>
              </a:ext>
            </a:extLst>
          </p:cNvPr>
          <p:cNvSpPr/>
          <p:nvPr/>
        </p:nvSpPr>
        <p:spPr>
          <a:xfrm>
            <a:off x="5664867" y="3262179"/>
            <a:ext cx="13716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600"/>
              <a:t>Thermal Vacuum Testing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69CE6F8-F0B9-D201-663A-7200363E1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9" name="SUBTITLE">
            <a:extLst>
              <a:ext uri="{FF2B5EF4-FFF2-40B4-BE49-F238E27FC236}">
                <a16:creationId xmlns:a16="http://schemas.microsoft.com/office/drawing/2014/main" id="{2450B323-7CA4-08C5-0CB6-27B2C7F72F5A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4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3552326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19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CONSTRUCTION ANALYSIS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Method and objectives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366680" y="1366385"/>
            <a:ext cx="61353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Objective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: Identify internal materials and potential failure mechanisms in absence of supplier material declarations.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Non‑destructive inspections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: External visual inspection and X‑ray imaging for internal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Partial de‑encapsulation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: Exposure of adhesives, polymers, and mechanical interfaces for material identification.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Focus areas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: Adhesive systems, encapsulants, bonding points, fiber supports, and potential delamination sites.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Vacuum‑related risks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: Identification of materials with possible outgassing or thermal‑mechanical instability. </a:t>
            </a:r>
          </a:p>
          <a:p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19</a:t>
            </a:fld>
            <a:endParaRPr lang="en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0637D9C-1C67-4709-9D64-51CF47A7E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218" y="993597"/>
            <a:ext cx="4667250" cy="27527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A5A874F-ECB3-5F34-CC1E-6B73DD71B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548" y="3872123"/>
            <a:ext cx="4998589" cy="243540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816D1E5-5E31-DB48-6049-AFCD878B8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FAC1A5AC-A4BD-CD16-1EA2-A8416633048D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5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3986443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AB01E-8E87-05DA-5968-CFF5474F8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50FEE8B-7FCE-C4AE-7B90-6774FE82D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181A6E0F-459A-CD6F-2962-98C552BD4CE6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524A108F-F3D5-2F50-7B74-ADF30AB691D1}"/>
              </a:ext>
            </a:extLst>
          </p:cNvPr>
          <p:cNvSpPr txBox="1"/>
          <p:nvPr/>
        </p:nvSpPr>
        <p:spPr>
          <a:xfrm>
            <a:off x="670532" y="458865"/>
            <a:ext cx="9988671" cy="46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AGENDA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73ED2E0F-583D-E6D0-217D-5F8B9048B800}"/>
              </a:ext>
            </a:extLst>
          </p:cNvPr>
          <p:cNvSpPr txBox="1"/>
          <p:nvPr/>
        </p:nvSpPr>
        <p:spPr>
          <a:xfrm>
            <a:off x="635807" y="1330538"/>
            <a:ext cx="10262177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AutoNum type="arabicPeriod"/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Quick overview of UGI and SERMS. </a:t>
            </a:r>
          </a:p>
          <a:p>
            <a:pPr marL="342900" indent="-342900">
              <a:buAutoNum type="arabicPeriod"/>
            </a:pPr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342900" indent="-342900">
              <a:buAutoNum type="arabicPeriod"/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Environmental testing of a brake assembly for an In-Orbit Servicing satellite: challenges and solutions for the New Space Economy</a:t>
            </a:r>
          </a:p>
          <a:p>
            <a:pPr marL="342900" indent="-342900">
              <a:buAutoNum type="arabicPeriod"/>
            </a:pPr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342900" indent="-342900">
              <a:buAutoNum type="arabicPeriod"/>
            </a:pPr>
            <a:r>
              <a:rPr lang="en-GB" sz="1800">
                <a:solidFill>
                  <a:srgbClr val="404042"/>
                </a:solidFill>
                <a:latin typeface="DM Sans"/>
                <a:ea typeface="Dotum"/>
              </a:rPr>
              <a:t>SERMS as space testing service provider: capabilities and </a:t>
            </a:r>
            <a:r>
              <a:rPr lang="en-GB">
                <a:solidFill>
                  <a:srgbClr val="404042"/>
                </a:solidFill>
                <a:latin typeface="DM Sans"/>
                <a:ea typeface="Dotum"/>
              </a:rPr>
              <a:t>overview</a:t>
            </a:r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342900" indent="-342900">
              <a:buAutoNum type="arabicPeriod"/>
            </a:pPr>
            <a:endParaRPr lang="en-GB">
              <a:solidFill>
                <a:srgbClr val="404042"/>
              </a:solidFill>
              <a:latin typeface="DM Sans"/>
              <a:ea typeface="Dotum"/>
            </a:endParaRPr>
          </a:p>
          <a:p>
            <a:pPr marL="342900" indent="-342900">
              <a:buAutoNum type="arabicPeriod"/>
            </a:pPr>
            <a:r>
              <a:rPr lang="en-GB">
                <a:solidFill>
                  <a:srgbClr val="404042"/>
                </a:solidFill>
                <a:latin typeface="DM Sans"/>
                <a:ea typeface="Dotum"/>
              </a:rPr>
              <a:t>Commercial Optical Multiplexer devices - Screening Test Activities for space application</a:t>
            </a:r>
            <a:endParaRPr lang="en-GB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342900" indent="-342900">
              <a:buAutoNum type="arabicPeriod"/>
            </a:pPr>
            <a:endParaRPr lang="en-GB" sz="1800">
              <a:solidFill>
                <a:srgbClr val="404042"/>
              </a:solidFill>
              <a:highlight>
                <a:srgbClr val="FFFF00"/>
              </a:highlight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3B706776-6033-8A4F-6FD6-078D4D22F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44849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20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MECHANICAL TESTING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Sine and Random test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302397" y="1180760"/>
            <a:ext cx="6135382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 err="1">
                <a:solidFill>
                  <a:srgbClr val="0085CE"/>
                </a:solidFill>
                <a:latin typeface="DM Sans"/>
                <a:ea typeface="Dotum"/>
              </a:rPr>
              <a:t>Objective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: simulate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launch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and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transportation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stresses.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Electrodynamic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shaker systems for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vibration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testing.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Standard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space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vibration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profiles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Controlled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shock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pulses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with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defined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acceleration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peaks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Real-time monitoring with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calibrated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accelerometers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Optical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characterization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between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each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axes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and </a:t>
            </a:r>
            <a:r>
              <a:rPr lang="it-IT" dirty="0" err="1">
                <a:solidFill>
                  <a:srgbClr val="404042"/>
                </a:solidFill>
                <a:latin typeface="DM Sans"/>
                <a:ea typeface="Dotum"/>
              </a:rPr>
              <a:t>at</a:t>
            </a:r>
            <a:r>
              <a:rPr lang="it-IT" dirty="0">
                <a:solidFill>
                  <a:srgbClr val="404042"/>
                </a:solidFill>
                <a:latin typeface="DM Sans"/>
                <a:ea typeface="Dotum"/>
              </a:rPr>
              <a:t> the end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20</a:t>
            </a:fld>
            <a:endParaRPr lang="en-IT"/>
          </a:p>
        </p:txBody>
      </p:sp>
      <p:pic>
        <p:nvPicPr>
          <p:cNvPr id="4" name="Immagine 2">
            <a:extLst>
              <a:ext uri="{FF2B5EF4-FFF2-40B4-BE49-F238E27FC236}">
                <a16:creationId xmlns:a16="http://schemas.microsoft.com/office/drawing/2014/main" id="{FDB3B15E-D53B-2B45-71C4-1E26E1FD3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81922" y="760872"/>
            <a:ext cx="4457167" cy="2511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Immagine 2">
            <a:extLst>
              <a:ext uri="{FF2B5EF4-FFF2-40B4-BE49-F238E27FC236}">
                <a16:creationId xmlns:a16="http://schemas.microsoft.com/office/drawing/2014/main" id="{F784562B-2505-E24E-1482-873C5D683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99226" y="3623407"/>
            <a:ext cx="4622561" cy="26042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88A8C5D6-1F82-E7D4-2B6F-A50C465C457A}"/>
              </a:ext>
            </a:extLst>
          </p:cNvPr>
          <p:cNvSpPr txBox="1"/>
          <p:nvPr/>
        </p:nvSpPr>
        <p:spPr>
          <a:xfrm>
            <a:off x="7671265" y="5875450"/>
            <a:ext cx="307848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/>
              <a:t>Y </a:t>
            </a:r>
            <a:r>
              <a:rPr lang="it-IT" sz="1600" err="1"/>
              <a:t>Direction</a:t>
            </a:r>
            <a:r>
              <a:rPr lang="it-IT" sz="1600"/>
              <a:t> - Test Layout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FFDD80F1-9522-6561-98AA-4D271C826DA5}"/>
              </a:ext>
            </a:extLst>
          </p:cNvPr>
          <p:cNvSpPr txBox="1"/>
          <p:nvPr/>
        </p:nvSpPr>
        <p:spPr>
          <a:xfrm>
            <a:off x="7786472" y="2875185"/>
            <a:ext cx="307848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/>
              <a:t>Y </a:t>
            </a:r>
            <a:r>
              <a:rPr lang="it-IT" sz="1600" err="1"/>
              <a:t>Direction</a:t>
            </a:r>
            <a:r>
              <a:rPr lang="it-IT" sz="1600"/>
              <a:t> - </a:t>
            </a:r>
            <a:r>
              <a:rPr lang="it-IT" sz="1600" err="1"/>
              <a:t>Calibration</a:t>
            </a:r>
            <a:r>
              <a:rPr lang="it-IT" sz="1600"/>
              <a:t> Layout</a:t>
            </a:r>
          </a:p>
        </p:txBody>
      </p:sp>
      <p:pic>
        <p:nvPicPr>
          <p:cNvPr id="13" name="Immagine 1959772387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BA59A123-9311-DAEE-6FB5-840F926260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5963" y="3952065"/>
            <a:ext cx="5542752" cy="1946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TextBox 11">
            <a:extLst>
              <a:ext uri="{FF2B5EF4-FFF2-40B4-BE49-F238E27FC236}">
                <a16:creationId xmlns:a16="http://schemas.microsoft.com/office/drawing/2014/main" id="{1E36C87B-3220-3DE2-1F9F-AA60D1485684}"/>
              </a:ext>
            </a:extLst>
          </p:cNvPr>
          <p:cNvSpPr txBox="1"/>
          <p:nvPr/>
        </p:nvSpPr>
        <p:spPr>
          <a:xfrm>
            <a:off x="1424646" y="4043082"/>
            <a:ext cx="2916444" cy="584775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600"/>
              <a:t>Y DIRECTION – </a:t>
            </a:r>
            <a:r>
              <a:rPr lang="it-IT" sz="1600" err="1"/>
              <a:t>Typical</a:t>
            </a:r>
            <a:r>
              <a:rPr lang="it-IT" sz="1600"/>
              <a:t> </a:t>
            </a:r>
            <a:r>
              <a:rPr lang="it-IT" sz="1600" err="1"/>
              <a:t>Resonance</a:t>
            </a:r>
            <a:r>
              <a:rPr lang="it-IT" sz="1600"/>
              <a:t> </a:t>
            </a:r>
            <a:r>
              <a:rPr lang="it-IT" sz="1600" err="1"/>
              <a:t>Search</a:t>
            </a:r>
            <a:r>
              <a:rPr lang="it-IT" sz="1600"/>
              <a:t> </a:t>
            </a:r>
            <a:r>
              <a:rPr lang="it-IT" sz="1600" err="1"/>
              <a:t>Result</a:t>
            </a:r>
            <a:endParaRPr lang="it-IT" sz="160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07B7F46-0715-BBCC-F6B0-88E7FD752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10" name="SUBTITLE">
            <a:extLst>
              <a:ext uri="{FF2B5EF4-FFF2-40B4-BE49-F238E27FC236}">
                <a16:creationId xmlns:a16="http://schemas.microsoft.com/office/drawing/2014/main" id="{63C04366-3C83-0818-514A-6AEFF9250C86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6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4286493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21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MECHANICAL TESTING</a:t>
            </a:r>
          </a:p>
          <a:p>
            <a:r>
              <a:rPr lang="en-US" sz="1800" spc="0" err="1">
                <a:solidFill>
                  <a:srgbClr val="404041"/>
                </a:solidFill>
                <a:latin typeface="DM Sans Regular"/>
                <a:sym typeface="DM Sans Regular"/>
              </a:rPr>
              <a:t>Pyroshock</a:t>
            </a:r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 test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163852" y="1731906"/>
            <a:ext cx="61353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Objective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: 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reproduce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the 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mechanical shock generated by pyrotechnic events (stage separation, satellite deployment).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Events produce extremely high‑g, high‑frequency impulses (up to thousands of g, 3–10 kHz).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Ensures components survive the most severe mechanical loads of the mission.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Verifies bonding integrity, fiber attachment stability, and resistance to micro‑cracking.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Critical for optical components with adhesives or fragile internal structures.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21</a:t>
            </a:fld>
            <a:endParaRPr lang="en-IT"/>
          </a:p>
        </p:txBody>
      </p:sp>
      <p:pic>
        <p:nvPicPr>
          <p:cNvPr id="17" name="Immagine 2" descr="Immagine che contiene testo, ingegneria, aria aperta, terreno&#10;&#10;Descrizione generata automaticamente">
            <a:extLst>
              <a:ext uri="{FF2B5EF4-FFF2-40B4-BE49-F238E27FC236}">
                <a16:creationId xmlns:a16="http://schemas.microsoft.com/office/drawing/2014/main" id="{790EF1E1-8097-D590-5B93-63C2F39EDE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86675" y="418008"/>
            <a:ext cx="3598975" cy="2026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5691215-8FB4-D01F-C866-2E51D99F408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0861" y="279310"/>
            <a:ext cx="2818476" cy="3346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3">
            <a:extLst>
              <a:ext uri="{FF2B5EF4-FFF2-40B4-BE49-F238E27FC236}">
                <a16:creationId xmlns:a16="http://schemas.microsoft.com/office/drawing/2014/main" id="{151B6C48-1B3E-2514-FB76-163544BC4008}"/>
              </a:ext>
            </a:extLst>
          </p:cNvPr>
          <p:cNvSpPr txBox="1"/>
          <p:nvPr/>
        </p:nvSpPr>
        <p:spPr>
          <a:xfrm>
            <a:off x="9065180" y="2347517"/>
            <a:ext cx="307848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/>
              <a:t>X </a:t>
            </a:r>
            <a:r>
              <a:rPr lang="it-IT" sz="1600" err="1"/>
              <a:t>Direction</a:t>
            </a:r>
            <a:r>
              <a:rPr lang="it-IT" sz="1600"/>
              <a:t> - Test Layout</a:t>
            </a:r>
          </a:p>
        </p:txBody>
      </p:sp>
      <p:pic>
        <p:nvPicPr>
          <p:cNvPr id="20" name="Immagine 2">
            <a:extLst>
              <a:ext uri="{FF2B5EF4-FFF2-40B4-BE49-F238E27FC236}">
                <a16:creationId xmlns:a16="http://schemas.microsoft.com/office/drawing/2014/main" id="{9AE0A525-8A27-1005-8DE0-8E33F4D9B3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0861" y="3764948"/>
            <a:ext cx="4882019" cy="28325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TextBox 15">
            <a:extLst>
              <a:ext uri="{FF2B5EF4-FFF2-40B4-BE49-F238E27FC236}">
                <a16:creationId xmlns:a16="http://schemas.microsoft.com/office/drawing/2014/main" id="{B58DB46B-0107-4F4F-46A0-3E399BA6827D}"/>
              </a:ext>
            </a:extLst>
          </p:cNvPr>
          <p:cNvSpPr txBox="1"/>
          <p:nvPr/>
        </p:nvSpPr>
        <p:spPr>
          <a:xfrm>
            <a:off x="6713931" y="3882190"/>
            <a:ext cx="2351249" cy="584775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600"/>
              <a:t>X </a:t>
            </a:r>
            <a:r>
              <a:rPr lang="it-IT" sz="1600" err="1"/>
              <a:t>Direction</a:t>
            </a:r>
            <a:r>
              <a:rPr lang="it-IT" sz="1600"/>
              <a:t> - </a:t>
            </a:r>
            <a:r>
              <a:rPr lang="it-IT" sz="1600" err="1"/>
              <a:t>Typical</a:t>
            </a:r>
            <a:r>
              <a:rPr lang="it-IT" sz="1600"/>
              <a:t> SRS </a:t>
            </a:r>
            <a:r>
              <a:rPr lang="it-IT" sz="1600" err="1"/>
              <a:t>Pyroshock</a:t>
            </a:r>
            <a:r>
              <a:rPr lang="it-IT" sz="1600"/>
              <a:t> curve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38705E3-DA4F-B5D9-A985-C8A384836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BA7CD082-46FA-A838-8F46-71B14AC3C470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6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112672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22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THERMAL TESTING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Moisture and aging test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385369" y="1136295"/>
            <a:ext cx="91280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Objective: </a:t>
            </a: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Address problems related to internal materials degradation or instability (adhesive-polymeric interface)</a:t>
            </a:r>
          </a:p>
          <a:p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Evaluate long-term material stability in op and non -op phases</a:t>
            </a:r>
          </a:p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Moisture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85 °C / 85 % RH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500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Continuous optical output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Full optical characterization before and after test</a:t>
            </a:r>
          </a:p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High Temperature Storage (Aging)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85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2000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Periodic optical verification (5, 10, 20, 30, 50, 75 days + 2000 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Monitoring of insertion loss and central wavelength</a:t>
            </a:r>
          </a:p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Rationale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Detect humidity-driven degradation of coatings, adhesives and other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Simulate long storage and ground phase before launch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Reduce uncertainty prior to vacuum qualification</a:t>
            </a:r>
          </a:p>
          <a:p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22</a:t>
            </a:fld>
            <a:endParaRPr lang="en-IT"/>
          </a:p>
        </p:txBody>
      </p:sp>
      <p:pic>
        <p:nvPicPr>
          <p:cNvPr id="4" name="Immagine 3" descr="Immagine che contiene Elettrodomestico, elettrodomestico da cucina, elettrodomestico, design&#10;&#10;Descrizione generata automaticamente">
            <a:extLst>
              <a:ext uri="{FF2B5EF4-FFF2-40B4-BE49-F238E27FC236}">
                <a16:creationId xmlns:a16="http://schemas.microsoft.com/office/drawing/2014/main" id="{FFE72C5D-44B6-164D-F7E7-D6C7F0D7A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171" y="1506550"/>
            <a:ext cx="3076316" cy="352245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A3E2D6B-8ABF-1C01-C7D1-58BAAD9AC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6" name="SUBTITLE">
            <a:extLst>
              <a:ext uri="{FF2B5EF4-FFF2-40B4-BE49-F238E27FC236}">
                <a16:creationId xmlns:a16="http://schemas.microsoft.com/office/drawing/2014/main" id="{14332C0D-81EF-25FD-B0FD-3446CFE0A657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4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1432279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23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THERMAL TESTING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Lifetime test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385369" y="1136295"/>
            <a:ext cx="1142126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Objective</a:t>
            </a:r>
            <a:endParaRPr lang="it-IT">
              <a:solidFill>
                <a:srgbClr val="0085CE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Simulate 7-year mission in LEO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Thermally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accelerated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lifetime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approach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Method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 cycling in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controlled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chamber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Degradation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phenomenon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thermal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degradation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Optical monitoring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during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cycle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Pre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- and post-test full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characterization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Acceleration Model</a:t>
            </a:r>
          </a:p>
          <a:p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 Coffin-Manson model describes how to determine equivalent thermal degradation effects in accelerated test conditions</a:t>
            </a:r>
            <a:b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</a:b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23</a:t>
            </a:fld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6">
                <a:extLst>
                  <a:ext uri="{FF2B5EF4-FFF2-40B4-BE49-F238E27FC236}">
                    <a16:creationId xmlns:a16="http://schemas.microsoft.com/office/drawing/2014/main" id="{BE0EEFDC-13E0-98F8-77A8-E2145C29CDF6}"/>
                  </a:ext>
                </a:extLst>
              </p:cNvPr>
              <p:cNvSpPr txBox="1"/>
              <p:nvPr/>
            </p:nvSpPr>
            <p:spPr>
              <a:xfrm>
                <a:off x="1773844" y="4041313"/>
                <a:ext cx="8152938" cy="821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𝐴𝑐𝑐𝑒𝑙𝑒𝑟𝑎𝑡𝑖𝑜𝑛</m:t>
                      </m:r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 </m:t>
                      </m:r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𝐹𝑎𝑐𝑡𝑜𝑟</m:t>
                      </m:r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 (</m:t>
                      </m:r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𝐴𝐹</m:t>
                      </m:r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)=</m:t>
                      </m:r>
                      <m:f>
                        <m:fPr>
                          <m:ctrlPr>
                            <a:rPr lang="it-IT" i="1">
                              <a:solidFill>
                                <a:srgbClr val="404042"/>
                              </a:solidFill>
                              <a:latin typeface="Cambria Math" panose="02040503050406030204" pitchFamily="18" charset="0"/>
                              <a:ea typeface="Dotum" panose="020B0600000101010101" pitchFamily="34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i="1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r>
                        <a:rPr lang="it-IT">
                          <a:solidFill>
                            <a:srgbClr val="404042"/>
                          </a:solidFill>
                          <a:latin typeface="Cambria Math" panose="02040503050406030204" pitchFamily="18" charset="0"/>
                          <a:ea typeface="Dotum" panose="020B0600000101010101" pitchFamily="34" charset="-127"/>
                        </a:rPr>
                        <m:t>=</m:t>
                      </m:r>
                      <m:sSup>
                        <m:sSupPr>
                          <m:ctrlPr>
                            <a:rPr lang="it-IT" i="1">
                              <a:solidFill>
                                <a:srgbClr val="404042"/>
                              </a:solidFill>
                              <a:latin typeface="Cambria Math" panose="02040503050406030204" pitchFamily="18" charset="0"/>
                              <a:ea typeface="Dotum" panose="020B0600000101010101" pitchFamily="34" charset="-127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i="1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𝐴𝑇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>
                              <a:solidFill>
                                <a:srgbClr val="404042"/>
                              </a:solidFill>
                              <a:latin typeface="Cambria Math" panose="02040503050406030204" pitchFamily="18" charset="0"/>
                              <a:ea typeface="Dotum" panose="020B0600000101010101" pitchFamily="34" charset="-127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it-IT" i="1">
                              <a:solidFill>
                                <a:srgbClr val="404042"/>
                              </a:solidFill>
                              <a:latin typeface="Cambria Math" panose="02040503050406030204" pitchFamily="18" charset="0"/>
                              <a:ea typeface="Dotum" panose="020B0600000101010101" pitchFamily="34" charset="-127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i="1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𝐹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𝐴𝑇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it-IT" i="1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</m:ctrlPr>
                            </m:fPr>
                            <m:num>
                              <m:r>
                                <a:rPr lang="it-IT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func>
                        <m:funcPr>
                          <m:ctrlPr>
                            <a:rPr lang="it-IT" i="1">
                              <a:solidFill>
                                <a:srgbClr val="404042"/>
                              </a:solidFill>
                              <a:latin typeface="Cambria Math" panose="02040503050406030204" pitchFamily="18" charset="0"/>
                              <a:ea typeface="Dotum" panose="020B0600000101010101" pitchFamily="34" charset="-127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>
                              <a:solidFill>
                                <a:srgbClr val="404042"/>
                              </a:solidFill>
                              <a:latin typeface="Cambria Math" panose="02040503050406030204" pitchFamily="18" charset="0"/>
                              <a:ea typeface="Dotum" panose="020B0600000101010101" pitchFamily="34" charset="-127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it-IT" i="1">
                                  <a:solidFill>
                                    <a:srgbClr val="404042"/>
                                  </a:solidFill>
                                  <a:latin typeface="Cambria Math" panose="02040503050406030204" pitchFamily="18" charset="0"/>
                                  <a:ea typeface="Dotum" panose="020B0600000101010101" pitchFamily="34" charset="-127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𝐴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it-IT" i="1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i="1">
                                              <a:solidFill>
                                                <a:srgbClr val="404042"/>
                                              </a:solidFill>
                                              <a:latin typeface="Cambria Math" panose="02040503050406030204" pitchFamily="18" charset="0"/>
                                              <a:ea typeface="Dotum" panose="020B0600000101010101" pitchFamily="34" charset="-127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>
                                              <a:solidFill>
                                                <a:srgbClr val="404042"/>
                                              </a:solidFill>
                                              <a:latin typeface="Cambria Math" panose="02040503050406030204" pitchFamily="18" charset="0"/>
                                              <a:ea typeface="Dotum" panose="020B0600000101010101" pitchFamily="34" charset="-127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func>
                                            <m:funcPr>
                                              <m:ctrlPr>
                                                <a:rPr lang="it-IT" i="1">
                                                  <a:solidFill>
                                                    <a:srgbClr val="40404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Dotum" panose="020B0600000101010101" pitchFamily="34" charset="-127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it-IT">
                                                  <a:solidFill>
                                                    <a:srgbClr val="40404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Dotum" panose="020B0600000101010101" pitchFamily="34" charset="-127"/>
                                                </a:rPr>
                                                <m:t>max</m:t>
                                              </m:r>
                                            </m:fName>
                                            <m:e>
                                              <m:r>
                                                <a:rPr lang="it-IT">
                                                  <a:solidFill>
                                                    <a:srgbClr val="40404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Dotum" panose="020B0600000101010101" pitchFamily="34" charset="-127"/>
                                                </a:rPr>
                                                <m:t>𝐹</m:t>
                                              </m:r>
                                            </m:e>
                                          </m:func>
                                        </m:sub>
                                      </m:sSub>
                                    </m:den>
                                  </m:f>
                                  <m:r>
                                    <a:rPr lang="it-IT">
                                      <a:solidFill>
                                        <a:srgbClr val="404042"/>
                                      </a:solidFill>
                                      <a:latin typeface="Cambria Math" panose="02040503050406030204" pitchFamily="18" charset="0"/>
                                      <a:ea typeface="Dotum" panose="020B0600000101010101" pitchFamily="34" charset="-127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>
                                          <a:solidFill>
                                            <a:srgbClr val="404042"/>
                                          </a:solidFill>
                                          <a:latin typeface="Cambria Math" panose="02040503050406030204" pitchFamily="18" charset="0"/>
                                          <a:ea typeface="Dotum" panose="020B0600000101010101" pitchFamily="34" charset="-127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i="1">
                                              <a:solidFill>
                                                <a:srgbClr val="404042"/>
                                              </a:solidFill>
                                              <a:latin typeface="Cambria Math" panose="02040503050406030204" pitchFamily="18" charset="0"/>
                                              <a:ea typeface="Dotum" panose="020B0600000101010101" pitchFamily="34" charset="-127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>
                                              <a:solidFill>
                                                <a:srgbClr val="404042"/>
                                              </a:solidFill>
                                              <a:latin typeface="Cambria Math" panose="02040503050406030204" pitchFamily="18" charset="0"/>
                                              <a:ea typeface="Dotum" panose="020B0600000101010101" pitchFamily="34" charset="-127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func>
                                            <m:funcPr>
                                              <m:ctrlPr>
                                                <a:rPr lang="it-IT" i="1">
                                                  <a:solidFill>
                                                    <a:srgbClr val="40404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Dotum" panose="020B0600000101010101" pitchFamily="34" charset="-127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it-IT">
                                                  <a:solidFill>
                                                    <a:srgbClr val="40404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Dotum" panose="020B0600000101010101" pitchFamily="34" charset="-127"/>
                                                </a:rPr>
                                                <m:t>max</m:t>
                                              </m:r>
                                            </m:fName>
                                            <m:e>
                                              <m:r>
                                                <a:rPr lang="it-IT">
                                                  <a:solidFill>
                                                    <a:srgbClr val="40404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Dotum" panose="020B0600000101010101" pitchFamily="34" charset="-127"/>
                                                </a:rPr>
                                                <m:t>𝐴𝑇</m:t>
                                              </m:r>
                                            </m:e>
                                          </m:func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it-IT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</p:txBody>
          </p:sp>
        </mc:Choice>
        <mc:Fallback xmlns="">
          <p:sp>
            <p:nvSpPr>
              <p:cNvPr id="5" name="TextBox 6">
                <a:extLst>
                  <a:ext uri="{FF2B5EF4-FFF2-40B4-BE49-F238E27FC236}">
                    <a16:creationId xmlns:a16="http://schemas.microsoft.com/office/drawing/2014/main" id="{BE0EEFDC-13E0-98F8-77A8-E2145C29CD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3844" y="4041313"/>
                <a:ext cx="8152938" cy="8216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56F9F2CA-B979-DAA3-B359-1E45AD472C7C}"/>
                  </a:ext>
                </a:extLst>
              </p:cNvPr>
              <p:cNvSpPr txBox="1"/>
              <p:nvPr/>
            </p:nvSpPr>
            <p:spPr>
              <a:xfrm>
                <a:off x="4394096" y="4986543"/>
                <a:ext cx="8878558" cy="1467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07000"/>
                  </a:lnSpc>
                  <a:buSzPts val="1200"/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𝑁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𝐹</m:t>
                        </m:r>
                      </m:sub>
                    </m:sSub>
                    <m:r>
                      <a:rPr lang="it-IT" sz="1400">
                        <a:solidFill>
                          <a:srgbClr val="404042"/>
                        </a:solidFill>
                        <a:latin typeface="Cambria Math" panose="02040503050406030204" pitchFamily="18" charset="0"/>
                        <a:ea typeface="Dotum" panose="020B0600000101010101" pitchFamily="34" charset="-127"/>
                      </a:rPr>
                      <m:t>/</m:t>
                    </m:r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𝑁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𝐴𝑇</m:t>
                        </m:r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: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number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of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cycles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in Field/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Accelerated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Test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conditions</a:t>
                </a:r>
                <a:endParaRPr lang="it-IT" sz="1400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  <a:p>
                <a:pPr marL="342900" lvl="0" indent="-342900">
                  <a:lnSpc>
                    <a:spcPct val="107000"/>
                  </a:lnSpc>
                  <a:buSzPts val="1200"/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400">
                        <a:solidFill>
                          <a:srgbClr val="404042"/>
                        </a:solidFill>
                        <a:latin typeface="Cambria Math" panose="02040503050406030204" pitchFamily="18" charset="0"/>
                        <a:ea typeface="Dotum" panose="020B0600000101010101" pitchFamily="34" charset="-127"/>
                      </a:rPr>
                      <m:t>Δ</m:t>
                    </m:r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𝑇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𝐹</m:t>
                        </m:r>
                      </m:sub>
                    </m:sSub>
                    <m:r>
                      <a:rPr lang="it-IT" sz="1400">
                        <a:solidFill>
                          <a:srgbClr val="404042"/>
                        </a:solidFill>
                        <a:latin typeface="Cambria Math" panose="02040503050406030204" pitchFamily="18" charset="0"/>
                        <a:ea typeface="Dotum" panose="020B0600000101010101" pitchFamily="34" charset="-127"/>
                      </a:rPr>
                      <m:t>/</m:t>
                    </m:r>
                    <m:r>
                      <m:rPr>
                        <m:sty m:val="p"/>
                      </m:rPr>
                      <a:rPr lang="it-IT" sz="1400">
                        <a:solidFill>
                          <a:srgbClr val="404042"/>
                        </a:solidFill>
                        <a:latin typeface="Cambria Math" panose="02040503050406030204" pitchFamily="18" charset="0"/>
                        <a:ea typeface="Dotum" panose="020B0600000101010101" pitchFamily="34" charset="-127"/>
                      </a:rPr>
                      <m:t>Δ</m:t>
                    </m:r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𝑇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𝐴𝑇</m:t>
                        </m:r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: temperature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excursion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in Field/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Accelerated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Test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conditions</a:t>
                </a:r>
                <a:endParaRPr lang="it-IT" sz="1400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  <a:p>
                <a:pPr marL="342900" lvl="0" indent="-342900">
                  <a:lnSpc>
                    <a:spcPct val="107000"/>
                  </a:lnSpc>
                  <a:buSzPts val="1200"/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𝑓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𝐹</m:t>
                        </m:r>
                      </m:sub>
                    </m:sSub>
                    <m:r>
                      <a:rPr lang="it-IT" sz="1400">
                        <a:solidFill>
                          <a:srgbClr val="404042"/>
                        </a:solidFill>
                        <a:latin typeface="Cambria Math" panose="02040503050406030204" pitchFamily="18" charset="0"/>
                        <a:ea typeface="Dotum" panose="020B0600000101010101" pitchFamily="34" charset="-127"/>
                      </a:rPr>
                      <m:t>/</m:t>
                    </m:r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𝑓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𝐴𝑇</m:t>
                        </m:r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: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cycle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frequency in Field/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Accelerated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Test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conditions</a:t>
                </a:r>
                <a:endParaRPr lang="it-IT" sz="1400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  <a:p>
                <a:pPr marL="342900" lvl="0" indent="-342900">
                  <a:lnSpc>
                    <a:spcPct val="107000"/>
                  </a:lnSpc>
                  <a:buSzPts val="1200"/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𝐸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: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activation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energy (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typically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0.7 eV for optical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components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)</a:t>
                </a:r>
              </a:p>
              <a:p>
                <a:pPr marL="342900" lvl="0" indent="-342900">
                  <a:lnSpc>
                    <a:spcPct val="107000"/>
                  </a:lnSpc>
                  <a:buSzPts val="1200"/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𝐾</m:t>
                        </m:r>
                      </m:e>
                      <m:sub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: Boltzmann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constant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= 8.617e-5 eV</a:t>
                </a:r>
              </a:p>
              <a:p>
                <a:pPr marL="342900" lvl="0" indent="-342900">
                  <a:lnSpc>
                    <a:spcPct val="107000"/>
                  </a:lnSpc>
                  <a:buSzPts val="1200"/>
                  <a:buFont typeface="Calibri" panose="020F0502020204030204" pitchFamily="34" charset="0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𝑇</m:t>
                        </m:r>
                      </m:e>
                      <m:sub>
                        <m:func>
                          <m:funcPr>
                            <m:ctrlPr>
                              <a:rPr lang="it-IT" sz="1400" i="1">
                                <a:solidFill>
                                  <a:srgbClr val="404042"/>
                                </a:solidFill>
                                <a:latin typeface="Cambria Math" panose="02040503050406030204" pitchFamily="18" charset="0"/>
                                <a:ea typeface="Dotum" panose="020B0600000101010101" pitchFamily="34" charset="-127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sz="1400">
                                <a:solidFill>
                                  <a:srgbClr val="404042"/>
                                </a:solidFill>
                                <a:latin typeface="Cambria Math" panose="02040503050406030204" pitchFamily="18" charset="0"/>
                                <a:ea typeface="Dotum" panose="020B0600000101010101" pitchFamily="34" charset="-127"/>
                              </a:rPr>
                              <m:t>max</m:t>
                            </m:r>
                          </m:fName>
                          <m:e>
                            <m:r>
                              <a:rPr lang="it-IT" sz="1400">
                                <a:solidFill>
                                  <a:srgbClr val="404042"/>
                                </a:solidFill>
                                <a:latin typeface="Cambria Math" panose="02040503050406030204" pitchFamily="18" charset="0"/>
                                <a:ea typeface="Dotum" panose="020B0600000101010101" pitchFamily="34" charset="-127"/>
                              </a:rPr>
                              <m:t>𝐹</m:t>
                            </m:r>
                          </m:e>
                        </m:func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</m:ctrlPr>
                      </m:sSubPr>
                      <m:e>
                        <m:r>
                          <a:rPr lang="it-IT" sz="1400">
                            <a:solidFill>
                              <a:srgbClr val="404042"/>
                            </a:solidFill>
                            <a:latin typeface="Cambria Math" panose="02040503050406030204" pitchFamily="18" charset="0"/>
                            <a:ea typeface="Dotum" panose="020B0600000101010101" pitchFamily="34" charset="-127"/>
                          </a:rPr>
                          <m:t>𝑇</m:t>
                        </m:r>
                      </m:e>
                      <m:sub>
                        <m:func>
                          <m:funcPr>
                            <m:ctrlPr>
                              <a:rPr lang="it-IT" sz="1400" i="1">
                                <a:solidFill>
                                  <a:srgbClr val="404042"/>
                                </a:solidFill>
                                <a:latin typeface="Cambria Math" panose="02040503050406030204" pitchFamily="18" charset="0"/>
                                <a:ea typeface="Dotum" panose="020B0600000101010101" pitchFamily="34" charset="-127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sz="1400">
                                <a:solidFill>
                                  <a:srgbClr val="404042"/>
                                </a:solidFill>
                                <a:latin typeface="Cambria Math" panose="02040503050406030204" pitchFamily="18" charset="0"/>
                                <a:ea typeface="Dotum" panose="020B0600000101010101" pitchFamily="34" charset="-127"/>
                              </a:rPr>
                              <m:t>max</m:t>
                            </m:r>
                          </m:fName>
                          <m:e>
                            <m:r>
                              <a:rPr lang="it-IT" sz="1400">
                                <a:solidFill>
                                  <a:srgbClr val="404042"/>
                                </a:solidFill>
                                <a:latin typeface="Cambria Math" panose="02040503050406030204" pitchFamily="18" charset="0"/>
                                <a:ea typeface="Dotum" panose="020B0600000101010101" pitchFamily="34" charset="-127"/>
                              </a:rPr>
                              <m:t>𝐴𝑇</m:t>
                            </m:r>
                          </m:e>
                        </m:func>
                      </m:sub>
                    </m:sSub>
                  </m:oMath>
                </a14:m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: maximum temperature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reached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in Field/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Accelerated</a:t>
                </a:r>
                <a:r>
                  <a:rPr lang="it-IT" sz="14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Test </a:t>
                </a:r>
                <a:r>
                  <a:rPr lang="it-IT" sz="14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conditions</a:t>
                </a:r>
                <a:endParaRPr lang="it-IT" sz="1400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</p:txBody>
          </p:sp>
        </mc:Choice>
        <mc:Fallback xmlns=""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56F9F2CA-B979-DAA3-B359-1E45AD472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096" y="4986543"/>
                <a:ext cx="8878558" cy="1467646"/>
              </a:xfrm>
              <a:prstGeom prst="rect">
                <a:avLst/>
              </a:prstGeom>
              <a:blipFill>
                <a:blip r:embed="rId3"/>
                <a:stretch>
                  <a:fillRect l="-69" t="-415" b="-3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satellite, Spazio esterno, Terra, spazio&#10;&#10;Descrizione generata automaticamente">
            <a:extLst>
              <a:ext uri="{FF2B5EF4-FFF2-40B4-BE49-F238E27FC236}">
                <a16:creationId xmlns:a16="http://schemas.microsoft.com/office/drawing/2014/main" id="{356B15C6-6A47-3162-FDE7-C3ABED176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2941" y="353112"/>
            <a:ext cx="3962819" cy="264187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6FDA0B0-9095-C1AC-675B-E75D8E145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8" name="SUBTITLE">
            <a:extLst>
              <a:ext uri="{FF2B5EF4-FFF2-40B4-BE49-F238E27FC236}">
                <a16:creationId xmlns:a16="http://schemas.microsoft.com/office/drawing/2014/main" id="{FBEF2A16-3EDF-EC0B-BEA2-41C66347C2B5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6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470883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24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THERMAL TESTING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Lifetime test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24</a:t>
            </a:fld>
            <a:endParaRPr lang="en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432265F-37EB-D493-3214-8A4F32B822B8}"/>
              </a:ext>
            </a:extLst>
          </p:cNvPr>
          <p:cNvSpPr txBox="1"/>
          <p:nvPr/>
        </p:nvSpPr>
        <p:spPr>
          <a:xfrm>
            <a:off x="407067" y="5028710"/>
            <a:ext cx="10515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Rationale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Conservative modeling due to unknown internal materials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Focus on thermally activated aging processes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E93998D-9476-A944-6FA3-D803875AE83D}"/>
              </a:ext>
            </a:extLst>
          </p:cNvPr>
          <p:cNvSpPr txBox="1"/>
          <p:nvPr/>
        </p:nvSpPr>
        <p:spPr>
          <a:xfrm>
            <a:off x="787390" y="1996964"/>
            <a:ext cx="2566654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>
                <a:latin typeface="DM Sans" pitchFamily="2" charset="0"/>
              </a:rPr>
              <a:t>MISSION REQUIREMENT</a:t>
            </a:r>
          </a:p>
          <a:p>
            <a:pPr algn="ctr"/>
            <a:r>
              <a:rPr lang="it-IT">
                <a:latin typeface="DM Sans" pitchFamily="2" charset="0"/>
              </a:rPr>
              <a:t>7 </a:t>
            </a:r>
            <a:r>
              <a:rPr lang="it-IT" err="1">
                <a:latin typeface="DM Sans" pitchFamily="2" charset="0"/>
              </a:rPr>
              <a:t>years</a:t>
            </a:r>
            <a:r>
              <a:rPr lang="it-IT">
                <a:latin typeface="DM Sans" pitchFamily="2" charset="0"/>
              </a:rPr>
              <a:t> in LEO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F8FB3EB-82A2-B01A-102C-C03FD3BC88DA}"/>
              </a:ext>
            </a:extLst>
          </p:cNvPr>
          <p:cNvSpPr txBox="1"/>
          <p:nvPr/>
        </p:nvSpPr>
        <p:spPr>
          <a:xfrm>
            <a:off x="4127052" y="1996964"/>
            <a:ext cx="3370696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>
                <a:latin typeface="DM Sans" pitchFamily="2" charset="0"/>
              </a:rPr>
              <a:t>DEFINE ON ORBIT T</a:t>
            </a:r>
          </a:p>
          <a:p>
            <a:pPr algn="ctr"/>
            <a:r>
              <a:rPr lang="it-IT" err="1">
                <a:latin typeface="DM Sans" pitchFamily="2" charset="0"/>
              </a:rPr>
              <a:t>Worst</a:t>
            </a:r>
            <a:r>
              <a:rPr lang="it-IT">
                <a:latin typeface="DM Sans" pitchFamily="2" charset="0"/>
              </a:rPr>
              <a:t> case </a:t>
            </a:r>
            <a:r>
              <a:rPr lang="it-IT" err="1">
                <a:latin typeface="DM Sans" pitchFamily="2" charset="0"/>
              </a:rPr>
              <a:t>orbital</a:t>
            </a:r>
            <a:r>
              <a:rPr lang="it-IT">
                <a:latin typeface="DM Sans" pitchFamily="2" charset="0"/>
              </a:rPr>
              <a:t> T (hot and </a:t>
            </a:r>
            <a:r>
              <a:rPr lang="it-IT" err="1">
                <a:latin typeface="DM Sans" pitchFamily="2" charset="0"/>
              </a:rPr>
              <a:t>cold</a:t>
            </a:r>
            <a:r>
              <a:rPr lang="it-IT">
                <a:latin typeface="DM Sans" pitchFamily="2" charset="0"/>
              </a:rPr>
              <a:t>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9DAF1EC-52FB-AE1A-E9DC-368648BB30F9}"/>
              </a:ext>
            </a:extLst>
          </p:cNvPr>
          <p:cNvSpPr txBox="1"/>
          <p:nvPr/>
        </p:nvSpPr>
        <p:spPr>
          <a:xfrm>
            <a:off x="8296852" y="1996964"/>
            <a:ext cx="3370696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>
                <a:latin typeface="DM Sans" pitchFamily="2" charset="0"/>
              </a:rPr>
              <a:t>SELECT ACTIVATION ENERGY</a:t>
            </a:r>
          </a:p>
          <a:p>
            <a:pPr algn="ctr"/>
            <a:r>
              <a:rPr lang="it-IT">
                <a:latin typeface="DM Sans" pitchFamily="2" charset="0"/>
              </a:rPr>
              <a:t>Conservative </a:t>
            </a:r>
            <a:r>
              <a:rPr lang="it-IT" err="1">
                <a:latin typeface="DM Sans" pitchFamily="2" charset="0"/>
              </a:rPr>
              <a:t>Polymer-based</a:t>
            </a:r>
            <a:r>
              <a:rPr lang="it-IT">
                <a:latin typeface="DM Sans" pitchFamily="2" charset="0"/>
              </a:rPr>
              <a:t> </a:t>
            </a:r>
            <a:r>
              <a:rPr lang="it-IT" err="1">
                <a:latin typeface="DM Sans" pitchFamily="2" charset="0"/>
              </a:rPr>
              <a:t>mechanism</a:t>
            </a:r>
            <a:r>
              <a:rPr lang="it-IT">
                <a:latin typeface="DM Sans" pitchFamily="2" charset="0"/>
              </a:rPr>
              <a:t> </a:t>
            </a:r>
            <a:r>
              <a:rPr lang="it-IT" err="1">
                <a:latin typeface="DM Sans" pitchFamily="2" charset="0"/>
              </a:rPr>
              <a:t>assumption</a:t>
            </a:r>
            <a:endParaRPr lang="it-IT">
              <a:latin typeface="DM Sans" pitchFamily="2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73C6D9C-D400-C0AC-7F50-31E9E67A2A66}"/>
              </a:ext>
            </a:extLst>
          </p:cNvPr>
          <p:cNvSpPr txBox="1"/>
          <p:nvPr/>
        </p:nvSpPr>
        <p:spPr>
          <a:xfrm>
            <a:off x="8296852" y="3639243"/>
            <a:ext cx="3370696" cy="64633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IT"/>
            </a:defPPr>
            <a:lvl1pPr algn="ctr">
              <a:defRPr>
                <a:latin typeface="DM Sans" pitchFamily="2" charset="0"/>
              </a:defRPr>
            </a:lvl1pPr>
          </a:lstStyle>
          <a:p>
            <a:r>
              <a:rPr lang="it-IT"/>
              <a:t>DEFINE TEST T</a:t>
            </a:r>
          </a:p>
          <a:p>
            <a:r>
              <a:rPr lang="it-IT"/>
              <a:t>Maximum </a:t>
            </a:r>
            <a:r>
              <a:rPr lang="it-IT" err="1"/>
              <a:t>chamber</a:t>
            </a:r>
            <a:r>
              <a:rPr lang="it-IT"/>
              <a:t> T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3B2873E-20FF-495D-AC30-97AA592733B5}"/>
              </a:ext>
            </a:extLst>
          </p:cNvPr>
          <p:cNvSpPr txBox="1"/>
          <p:nvPr/>
        </p:nvSpPr>
        <p:spPr>
          <a:xfrm>
            <a:off x="4326828" y="3500743"/>
            <a:ext cx="3370696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>
                <a:latin typeface="DM Sans" pitchFamily="2" charset="0"/>
              </a:rPr>
              <a:t>CALCULATE ACCELERATION FACTOR (AF)</a:t>
            </a:r>
          </a:p>
          <a:p>
            <a:pPr algn="ctr"/>
            <a:r>
              <a:rPr lang="it-IT">
                <a:latin typeface="DM Sans" pitchFamily="2" charset="0"/>
              </a:rPr>
              <a:t>Coffin-Manson model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BBDCFB7-86B9-41C7-42B7-6817F0BD5F31}"/>
              </a:ext>
            </a:extLst>
          </p:cNvPr>
          <p:cNvSpPr txBox="1"/>
          <p:nvPr/>
        </p:nvSpPr>
        <p:spPr>
          <a:xfrm>
            <a:off x="356804" y="3490847"/>
            <a:ext cx="3370696" cy="147732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>
                <a:latin typeface="DM Sans" pitchFamily="2" charset="0"/>
              </a:rPr>
              <a:t>EQUIVALENT TEST DURATION AND CYCLE</a:t>
            </a:r>
          </a:p>
          <a:p>
            <a:pPr algn="ctr"/>
            <a:r>
              <a:rPr lang="it-IT" err="1">
                <a:latin typeface="DM Sans" pitchFamily="2" charset="0"/>
              </a:rPr>
              <a:t>t_test</a:t>
            </a:r>
            <a:r>
              <a:rPr lang="it-IT">
                <a:latin typeface="DM Sans" pitchFamily="2" charset="0"/>
              </a:rPr>
              <a:t> = </a:t>
            </a:r>
            <a:r>
              <a:rPr lang="it-IT" err="1">
                <a:latin typeface="DM Sans" pitchFamily="2" charset="0"/>
              </a:rPr>
              <a:t>t_mission</a:t>
            </a:r>
            <a:r>
              <a:rPr lang="it-IT">
                <a:latin typeface="DM Sans" pitchFamily="2" charset="0"/>
              </a:rPr>
              <a:t>/AF</a:t>
            </a:r>
          </a:p>
          <a:p>
            <a:pPr algn="ctr"/>
            <a:r>
              <a:rPr lang="it-IT">
                <a:latin typeface="DM Sans" pitchFamily="2" charset="0"/>
              </a:rPr>
              <a:t>≈ 2500 </a:t>
            </a:r>
            <a:r>
              <a:rPr lang="it-IT" err="1">
                <a:latin typeface="DM Sans" pitchFamily="2" charset="0"/>
              </a:rPr>
              <a:t>cycles</a:t>
            </a:r>
            <a:r>
              <a:rPr lang="it-IT">
                <a:latin typeface="DM Sans" pitchFamily="2" charset="0"/>
              </a:rPr>
              <a:t> for 80 days of test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5D3CA4E2-F3B0-82D6-453D-D7FB41BB961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3354044" y="2458629"/>
            <a:ext cx="773008" cy="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9571866B-AAA7-4D1B-FCC4-505D03688F7C}"/>
              </a:ext>
            </a:extLst>
          </p:cNvPr>
          <p:cNvCxnSpPr/>
          <p:nvPr/>
        </p:nvCxnSpPr>
        <p:spPr>
          <a:xfrm>
            <a:off x="7497748" y="2458629"/>
            <a:ext cx="773008" cy="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2A1C5ED9-28DB-6456-C941-675C00B57FF6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9982200" y="2920294"/>
            <a:ext cx="0" cy="718949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BBDD1B1D-1999-0DE9-2E88-73242210F758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7697524" y="3962408"/>
            <a:ext cx="599328" cy="1"/>
          </a:xfrm>
          <a:prstGeom prst="straightConnector1">
            <a:avLst/>
          </a:prstGeom>
          <a:ln w="127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C06D6EA5-73FE-7615-D139-D862EB7C3FA3}"/>
              </a:ext>
            </a:extLst>
          </p:cNvPr>
          <p:cNvCxnSpPr>
            <a:cxnSpLocks/>
          </p:cNvCxnSpPr>
          <p:nvPr/>
        </p:nvCxnSpPr>
        <p:spPr>
          <a:xfrm>
            <a:off x="3740548" y="3985312"/>
            <a:ext cx="599328" cy="1"/>
          </a:xfrm>
          <a:prstGeom prst="straightConnector1">
            <a:avLst/>
          </a:prstGeom>
          <a:ln w="127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04325E5-B5C7-8A05-22F8-C038FCAFA016}"/>
              </a:ext>
            </a:extLst>
          </p:cNvPr>
          <p:cNvSpPr txBox="1"/>
          <p:nvPr/>
        </p:nvSpPr>
        <p:spPr>
          <a:xfrm>
            <a:off x="407067" y="1317077"/>
            <a:ext cx="62746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Cycle Calculation</a:t>
            </a:r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4F0B054-BD6B-24C2-5776-0EEB8C741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B7237C87-52BC-13A5-045E-F2A8C1718526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520523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25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A0C95C8C-114F-87CB-5D4F-FCBEF29E9E30}"/>
              </a:ext>
            </a:extLst>
          </p:cNvPr>
          <p:cNvSpPr txBox="1"/>
          <p:nvPr/>
        </p:nvSpPr>
        <p:spPr>
          <a:xfrm>
            <a:off x="670532" y="458865"/>
            <a:ext cx="9988671" cy="46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THERMOVACUUM TEST</a:t>
            </a: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385370" y="1307446"/>
            <a:ext cx="5710630" cy="420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Objective</a:t>
            </a:r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: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Simulate Space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condition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 vacuum testing combined temperature cycling and high vacuum exposure.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Devices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were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subjected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to: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Controlled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temperature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ramps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Defined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dwell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times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Continuous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pressure monitoring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This step is essential because vacuum changes material </a:t>
            </a:r>
            <a:r>
              <a:rPr lang="en-GB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behavior</a:t>
            </a: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compared to atmospheric conditions.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Functional verification was performed during exposure using optical feedthrough</a:t>
            </a:r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25</a:t>
            </a:fld>
            <a:endParaRPr lang="en-IT"/>
          </a:p>
        </p:txBody>
      </p:sp>
      <p:pic>
        <p:nvPicPr>
          <p:cNvPr id="4" name="Picture 116" descr="tvc">
            <a:extLst>
              <a:ext uri="{FF2B5EF4-FFF2-40B4-BE49-F238E27FC236}">
                <a16:creationId xmlns:a16="http://schemas.microsoft.com/office/drawing/2014/main" id="{6EB20BB3-05A7-E3D4-89D5-6E0905208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 r="5934"/>
          <a:stretch>
            <a:fillRect/>
          </a:stretch>
        </p:blipFill>
        <p:spPr bwMode="auto">
          <a:xfrm>
            <a:off x="6317674" y="429951"/>
            <a:ext cx="5334139" cy="298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Immagine che contiene testo, interno, elettronica, cavo&#10;&#10;Descrizione generata automaticamente">
            <a:extLst>
              <a:ext uri="{FF2B5EF4-FFF2-40B4-BE49-F238E27FC236}">
                <a16:creationId xmlns:a16="http://schemas.microsoft.com/office/drawing/2014/main" id="{C5F24BDC-3820-E055-8ACF-88A5A3657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84479"/>
            <a:ext cx="5453623" cy="307187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4F621F2-B4A9-37A8-56E7-68CA3A4BF2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8" name="SUBTITLE">
            <a:extLst>
              <a:ext uri="{FF2B5EF4-FFF2-40B4-BE49-F238E27FC236}">
                <a16:creationId xmlns:a16="http://schemas.microsoft.com/office/drawing/2014/main" id="{C017C00E-F31B-5DAC-3370-23D3E0D2EA27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5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2203997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EB6A2-3AFE-DF1B-3D8F-AEFAF54CC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478D27C-640D-9FB8-1D52-F81BF71405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26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F579394B-FF48-06F2-8D49-AFF17212BECD}"/>
              </a:ext>
            </a:extLst>
          </p:cNvPr>
          <p:cNvSpPr txBox="1"/>
          <p:nvPr/>
        </p:nvSpPr>
        <p:spPr>
          <a:xfrm>
            <a:off x="385370" y="1307446"/>
            <a:ext cx="56178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Objective</a:t>
            </a:r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: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Simulate Space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condition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Space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environment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contains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ionizing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particles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(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protons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,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electrons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, </a:t>
            </a:r>
            <a:r>
              <a:rPr lang="el-GR">
                <a:solidFill>
                  <a:srgbClr val="404042"/>
                </a:solidFill>
                <a:ea typeface="Dotum" panose="020B0600000101010101" pitchFamily="34" charset="-127"/>
              </a:rPr>
              <a:t>γ-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rays)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that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can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degrade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materials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and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components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TID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Cumulative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ionizing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dose can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change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optical and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material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properties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over mission life. </a:t>
            </a:r>
          </a:p>
          <a:p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Even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passive optical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elements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(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coatings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,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fibers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) can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exhibit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radiation-induced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changes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over time </a:t>
            </a:r>
          </a:p>
          <a:p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r>
              <a:rPr lang="it-IT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Test Strategy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Controlled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irradiation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using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el-GR">
                <a:solidFill>
                  <a:srgbClr val="404042"/>
                </a:solidFill>
                <a:ea typeface="Dotum" panose="020B0600000101010101" pitchFamily="34" charset="-127"/>
              </a:rPr>
              <a:t>γ-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ray source (Co-60)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Defined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total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dose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representative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of mission scenario (TID) 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 1000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krad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Several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irradiation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  <a:sym typeface="Wingdings" panose="05000000000000000000" pitchFamily="2" charset="2"/>
              </a:rPr>
              <a:t> steps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Pre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/after-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annealing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 optical </a:t>
            </a:r>
            <a:r>
              <a:rPr lang="it-IT" err="1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characterization</a:t>
            </a:r>
            <a:r>
              <a:rPr lang="it-IT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.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195ABBC-FD27-2FC0-FD9A-E8F2CC9F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26</a:t>
            </a:fld>
            <a:endParaRPr lang="en-IT"/>
          </a:p>
        </p:txBody>
      </p:sp>
      <p:sp>
        <p:nvSpPr>
          <p:cNvPr id="8" name="Come essere uniti e rinforzare la nostra cultura">
            <a:extLst>
              <a:ext uri="{FF2B5EF4-FFF2-40B4-BE49-F238E27FC236}">
                <a16:creationId xmlns:a16="http://schemas.microsoft.com/office/drawing/2014/main" id="{7E503A98-FE62-AB88-CECE-3D500A6E0149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RADIATION TEST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Total Ionizing Dose (TID)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D1E56D07-A9A2-9B69-1AF5-BAD8EFF96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365385"/>
            <a:ext cx="5971309" cy="338093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1BDDD96-4702-519B-C26F-FE382ADAC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059" y="3860118"/>
            <a:ext cx="1801043" cy="2369157"/>
          </a:xfrm>
          <a:prstGeom prst="rect">
            <a:avLst/>
          </a:prstGeom>
        </p:spPr>
      </p:pic>
      <p:graphicFrame>
        <p:nvGraphicFramePr>
          <p:cNvPr id="13" name="Chart 2">
            <a:extLst>
              <a:ext uri="{FF2B5EF4-FFF2-40B4-BE49-F238E27FC236}">
                <a16:creationId xmlns:a16="http://schemas.microsoft.com/office/drawing/2014/main" id="{0CCB7CEF-9088-2973-9FD9-F02EA6378AAC}"/>
              </a:ext>
            </a:extLst>
          </p:cNvPr>
          <p:cNvGraphicFramePr>
            <a:graphicFrameLocks/>
          </p:cNvGraphicFramePr>
          <p:nvPr/>
        </p:nvGraphicFramePr>
        <p:xfrm>
          <a:off x="7830054" y="3860118"/>
          <a:ext cx="4184650" cy="2391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Arrow: Right 6">
            <a:extLst>
              <a:ext uri="{FF2B5EF4-FFF2-40B4-BE49-F238E27FC236}">
                <a16:creationId xmlns:a16="http://schemas.microsoft.com/office/drawing/2014/main" id="{01B8386D-F6F4-18AF-7472-861C3C2A4E0F}"/>
              </a:ext>
            </a:extLst>
          </p:cNvPr>
          <p:cNvSpPr/>
          <p:nvPr/>
        </p:nvSpPr>
        <p:spPr>
          <a:xfrm>
            <a:off x="8369710" y="6266876"/>
            <a:ext cx="3347328" cy="2650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/>
              <a:t>TIMELINE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542BEC1-9343-8E9A-B76A-067CFB007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EF3390A1-2570-62ED-5E83-0F6544AA694F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6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3190979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C316A-6458-83C9-949E-2B515DE6A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ome essere uniti e rinforzare la nostra cultura">
            <a:extLst>
              <a:ext uri="{FF2B5EF4-FFF2-40B4-BE49-F238E27FC236}">
                <a16:creationId xmlns:a16="http://schemas.microsoft.com/office/drawing/2014/main" id="{E12FAA75-B378-B24F-E3F5-25E7EA24CE47}"/>
              </a:ext>
            </a:extLst>
          </p:cNvPr>
          <p:cNvSpPr txBox="1"/>
          <p:nvPr/>
        </p:nvSpPr>
        <p:spPr>
          <a:xfrm>
            <a:off x="670532" y="458865"/>
            <a:ext cx="9988671" cy="46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CONCLUSION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3B64152-1E82-B837-EB4E-7730D4962E2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it-IT" smtClean="0"/>
              <a:pPr/>
              <a:t>27</a:t>
            </a:fld>
            <a:endParaRPr lang="it-IT">
              <a:latin typeface="DM Sans Regular" pitchFamily="2" charset="0"/>
            </a:endParaRPr>
          </a:p>
        </p:txBody>
      </p:sp>
      <p:sp>
        <p:nvSpPr>
          <p:cNvPr id="12" name="Segnaposto numero diapositiva 5">
            <a:extLst>
              <a:ext uri="{FF2B5EF4-FFF2-40B4-BE49-F238E27FC236}">
                <a16:creationId xmlns:a16="http://schemas.microsoft.com/office/drawing/2014/main" id="{10EB710B-D657-D97F-21D6-21ED60288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27</a:t>
            </a:fld>
            <a:endParaRPr lang="en-IT"/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81F65172-EBF0-9B63-11A0-95021946A46C}"/>
              </a:ext>
            </a:extLst>
          </p:cNvPr>
          <p:cNvSpPr txBox="1"/>
          <p:nvPr/>
        </p:nvSpPr>
        <p:spPr>
          <a:xfrm>
            <a:off x="546067" y="1027912"/>
            <a:ext cx="6424578" cy="444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Structured environmental screening campaign on commercial optical multiplexer devices</a:t>
            </a:r>
          </a:p>
          <a:p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Key environmental activities: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Mechanical testing: Simulated launch and transport stresses using vibration and shock profiles.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Thermal vacuum testing: Combined temperature cycles with high vacuum to replicate space conditions.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Radiation testing (TID): Cumulative ionizing dose exposure to evaluate material resilience.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Lifetime acceleration: Thermal aging to simulate the equivalent of ~7 years in LEO.</a:t>
            </a:r>
            <a:endParaRPr lang="it-IT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30DFF79-CE91-40F8-5D94-0DC3272D2575}"/>
              </a:ext>
            </a:extLst>
          </p:cNvPr>
          <p:cNvSpPr txBox="1"/>
          <p:nvPr/>
        </p:nvSpPr>
        <p:spPr>
          <a:xfrm>
            <a:off x="7074957" y="4588384"/>
            <a:ext cx="4518524" cy="2031325"/>
          </a:xfrm>
          <a:prstGeom prst="rect">
            <a:avLst/>
          </a:prstGeom>
          <a:noFill/>
          <a:ln w="12700">
            <a:solidFill>
              <a:srgbClr val="007BC7"/>
            </a:solidFill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85CE"/>
                </a:solidFill>
                <a:latin typeface="DM Sans" pitchFamily="2" charset="0"/>
                <a:ea typeface="Dotum" panose="020B0600000101010101" pitchFamily="34" charset="-127"/>
              </a:rPr>
              <a:t>THE MAIN CRITICAL RISK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Vacuum compatibility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Reliability for long-term application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>
                <a:solidFill>
                  <a:srgbClr val="404042"/>
                </a:solidFill>
                <a:latin typeface="DM Sans" pitchFamily="2" charset="0"/>
                <a:ea typeface="Dotum" panose="020B0600000101010101" pitchFamily="34" charset="-127"/>
              </a:rPr>
              <a:t>Construction Analysis, Outgassing Test (TML, CVCV) and TID are essential.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B402D624-4113-2463-7EAC-CAA93CFE8B77}"/>
              </a:ext>
            </a:extLst>
          </p:cNvPr>
          <p:cNvGrpSpPr/>
          <p:nvPr/>
        </p:nvGrpSpPr>
        <p:grpSpPr>
          <a:xfrm>
            <a:off x="6970645" y="1027912"/>
            <a:ext cx="4872037" cy="3201443"/>
            <a:chOff x="6970645" y="1027912"/>
            <a:chExt cx="4872037" cy="3201443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53157C85-2692-C60F-4779-97A520695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0645" y="1027912"/>
              <a:ext cx="4872037" cy="3201443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6BBA9EC0-7E1A-0619-ECF5-BAA4AF335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0646" y="1027912"/>
              <a:ext cx="3207826" cy="2124344"/>
            </a:xfrm>
            <a:prstGeom prst="rect">
              <a:avLst/>
            </a:prstGeom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EC33280C-B0D2-0EC0-ED39-12366A295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6" name="SUBTITLE">
            <a:extLst>
              <a:ext uri="{FF2B5EF4-FFF2-40B4-BE49-F238E27FC236}">
                <a16:creationId xmlns:a16="http://schemas.microsoft.com/office/drawing/2014/main" id="{555F2870-D19A-FF7E-0C22-BC430C1D2145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5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</p:spTree>
    <p:extLst>
      <p:ext uri="{BB962C8B-B14F-4D97-AF65-F5344CB8AC3E}">
        <p14:creationId xmlns:p14="http://schemas.microsoft.com/office/powerpoint/2010/main" val="37367066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1295C">
                <a:shade val="30000"/>
                <a:satMod val="115000"/>
              </a:srgbClr>
            </a:gs>
            <a:gs pos="50000">
              <a:srgbClr val="21295C">
                <a:shade val="67500"/>
                <a:satMod val="115000"/>
              </a:srgbClr>
            </a:gs>
            <a:gs pos="100000">
              <a:srgbClr val="21295C">
                <a:shade val="100000"/>
                <a:satMod val="115000"/>
              </a:srgb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8AD0C5-10C0-B10E-B2DE-A42126CC7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>
            <a:extLst>
              <a:ext uri="{FF2B5EF4-FFF2-40B4-BE49-F238E27FC236}">
                <a16:creationId xmlns:a16="http://schemas.microsoft.com/office/drawing/2014/main" id="{68FFB39D-11FA-1485-DBD2-572AA5083609}"/>
              </a:ext>
            </a:extLst>
          </p:cNvPr>
          <p:cNvSpPr txBox="1"/>
          <p:nvPr/>
        </p:nvSpPr>
        <p:spPr>
          <a:xfrm>
            <a:off x="6129241" y="2130695"/>
            <a:ext cx="47045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60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Thank you</a:t>
            </a:r>
          </a:p>
          <a:p>
            <a:pPr algn="r"/>
            <a:r>
              <a:rPr lang="en-GB" sz="20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</a:rPr>
              <a:t>Feel free to reach out for questions!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55C4971-619D-2F62-F66F-E03F29193549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406587" y="2181495"/>
            <a:ext cx="1604970" cy="81754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4CB6E5E-700E-5D3E-FDEE-D5354477A8EF}"/>
              </a:ext>
            </a:extLst>
          </p:cNvPr>
          <p:cNvSpPr txBox="1"/>
          <p:nvPr/>
        </p:nvSpPr>
        <p:spPr>
          <a:xfrm>
            <a:off x="1358246" y="4731252"/>
            <a:ext cx="2272121" cy="3479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457200">
              <a:lnSpc>
                <a:spcPct val="110000"/>
              </a:lnSpc>
              <a:spcBef>
                <a:spcPts val="600"/>
              </a:spcBef>
              <a:defRPr sz="2800" b="0">
                <a:latin typeface="DM Sans Regular" pitchFamily="2" charset="0"/>
                <a:ea typeface="Stelvio Grotesk Regular"/>
                <a:cs typeface="Stelvio Grotesk Regular"/>
              </a:defRPr>
            </a:lvl1pPr>
          </a:lstStyle>
          <a:p>
            <a:r>
              <a:rPr lang="en-US" sz="150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www.umbragroup.com</a:t>
            </a:r>
            <a:endParaRPr lang="it-IT" sz="150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ED73B9F-94AA-0A66-8CC2-8CE96442AA4A}"/>
              </a:ext>
            </a:extLst>
          </p:cNvPr>
          <p:cNvSpPr txBox="1"/>
          <p:nvPr/>
        </p:nvSpPr>
        <p:spPr>
          <a:xfrm>
            <a:off x="1358246" y="3068613"/>
            <a:ext cx="1604970" cy="1087477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457200">
              <a:lnSpc>
                <a:spcPct val="110000"/>
              </a:lnSpc>
              <a:spcBef>
                <a:spcPts val="600"/>
              </a:spcBef>
              <a:defRPr sz="2800" b="0">
                <a:solidFill>
                  <a:schemeClr val="bg1"/>
                </a:solidFill>
                <a:latin typeface="DM Sans Regular" pitchFamily="2" charset="0"/>
                <a:ea typeface="Stelvio Grotesk Regular"/>
                <a:cs typeface="Stelvio Grotesk Regular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latin typeface="DM Sans" pitchFamily="2" charset="0"/>
              </a:rPr>
              <a:t>Let’s move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latin typeface="DM Sans" pitchFamily="2" charset="0"/>
              </a:rPr>
              <a:t>motion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latin typeface="DM Sans" pitchFamily="2" charset="0"/>
              </a:rPr>
              <a:t>technology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latin typeface="DM Sans" pitchFamily="2" charset="0"/>
              </a:rPr>
              <a:t>together.</a:t>
            </a:r>
            <a:endParaRPr lang="it-IT" sz="1600">
              <a:latin typeface="DM Sans" pitchFamily="2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8AF42FF-7F94-5AAE-4292-43B2474CB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0022" y="4437235"/>
            <a:ext cx="298465" cy="29846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472A923-51A2-2D19-2844-3D5A917377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820" y="4442745"/>
            <a:ext cx="298465" cy="29846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6754886-2F29-E69F-168D-6C2781A0F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4408" y="4430210"/>
            <a:ext cx="298465" cy="29846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A270559-8C89-7E7C-8289-2843598C7C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3514" y="4432787"/>
            <a:ext cx="292115" cy="298465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CA2DF9-04C2-FFD8-A122-2B676DD79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28</a:t>
            </a:fld>
            <a:endParaRPr lang="en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B776FB9-66F2-B17D-64D5-B4D53764F85B}"/>
              </a:ext>
            </a:extLst>
          </p:cNvPr>
          <p:cNvSpPr txBox="1"/>
          <p:nvPr/>
        </p:nvSpPr>
        <p:spPr>
          <a:xfrm>
            <a:off x="4737941" y="4509479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1800" b="1">
                <a:solidFill>
                  <a:schemeClr val="bg2">
                    <a:lumMod val="75000"/>
                  </a:schemeClr>
                </a:solidFill>
                <a:latin typeface="DM Sans" pitchFamily="2" charset="0"/>
                <a:ea typeface="Dotum" panose="020B0600000101010101" pitchFamily="34" charset="-127"/>
              </a:rPr>
              <a:t>ALESSIA RICCI </a:t>
            </a:r>
            <a:r>
              <a:rPr lang="it-IT" sz="18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  <a:hlinkClick r:id="rId8"/>
              </a:rPr>
              <a:t>aricci@umbragroup.com</a:t>
            </a:r>
            <a:endParaRPr lang="it-IT" sz="1800" b="1">
              <a:solidFill>
                <a:schemeClr val="bg1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algn="r"/>
            <a:r>
              <a:rPr lang="it-IT" sz="1800" b="1">
                <a:solidFill>
                  <a:schemeClr val="bg2">
                    <a:lumMod val="75000"/>
                  </a:schemeClr>
                </a:solidFill>
                <a:latin typeface="DM Sans" pitchFamily="2" charset="0"/>
                <a:ea typeface="Dotum" panose="020B0600000101010101" pitchFamily="34" charset="-127"/>
              </a:rPr>
              <a:t>SERENA BORSINI </a:t>
            </a:r>
            <a:r>
              <a:rPr lang="it-IT" sz="1800" b="1">
                <a:solidFill>
                  <a:schemeClr val="bg1"/>
                </a:solidFill>
                <a:latin typeface="DM Sans" pitchFamily="2" charset="0"/>
                <a:ea typeface="Dotum" panose="020B0600000101010101" pitchFamily="34" charset="-127"/>
                <a:hlinkClick r:id="rId9"/>
              </a:rPr>
              <a:t>sborsini@umbragroup.com</a:t>
            </a:r>
            <a:endParaRPr lang="it-IT" sz="1800" b="1">
              <a:solidFill>
                <a:schemeClr val="bg1"/>
              </a:solidFill>
              <a:latin typeface="DM Sans" pitchFamily="2" charset="0"/>
              <a:ea typeface="Dotum" panose="020B0600000101010101" pitchFamily="34" charset="-127"/>
            </a:endParaRPr>
          </a:p>
          <a:p>
            <a:pPr algn="r"/>
            <a:endParaRPr lang="en-GB" sz="1800" b="1">
              <a:solidFill>
                <a:schemeClr val="bg1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6826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>
            <a:extLst>
              <a:ext uri="{FF2B5EF4-FFF2-40B4-BE49-F238E27FC236}">
                <a16:creationId xmlns:a16="http://schemas.microsoft.com/office/drawing/2014/main" id="{B188E8FF-A284-5A2C-5FB1-8B751EA21771}"/>
              </a:ext>
            </a:extLst>
          </p:cNvPr>
          <p:cNvGrpSpPr/>
          <p:nvPr/>
        </p:nvGrpSpPr>
        <p:grpSpPr>
          <a:xfrm>
            <a:off x="-321431" y="-8346"/>
            <a:ext cx="12834855" cy="6858000"/>
            <a:chOff x="-321431" y="-8346"/>
            <a:chExt cx="12834855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CB4178-3915-50E4-36F6-6CB4D1C3ECE2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379" y="4632960"/>
              <a:ext cx="7793617" cy="2216694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B3F3D996-A84B-355D-AB83-3D2516FF0FF8}"/>
                </a:ext>
              </a:extLst>
            </p:cNvPr>
            <p:cNvGrpSpPr/>
            <p:nvPr/>
          </p:nvGrpSpPr>
          <p:grpSpPr>
            <a:xfrm>
              <a:off x="-321431" y="-8346"/>
              <a:ext cx="12834855" cy="6858000"/>
              <a:chOff x="-321431" y="-8346"/>
              <a:chExt cx="12834855" cy="6858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9457AFD-D07F-CD16-78FB-E3A563EFA1D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-2" y="-8346"/>
                <a:ext cx="12191999" cy="6858000"/>
              </a:xfrm>
              <a:prstGeom prst="rect">
                <a:avLst/>
              </a:prstGeom>
            </p:spPr>
          </p:pic>
          <p:sp>
            <p:nvSpPr>
              <p:cNvPr id="8" name="TITLE">
                <a:extLst>
                  <a:ext uri="{FF2B5EF4-FFF2-40B4-BE49-F238E27FC236}">
                    <a16:creationId xmlns:a16="http://schemas.microsoft.com/office/drawing/2014/main" id="{C0B0A0C3-F13D-7F9C-F8C0-1B6F698EB8C7}"/>
                  </a:ext>
                </a:extLst>
              </p:cNvPr>
              <p:cNvSpPr txBox="1"/>
              <p:nvPr/>
            </p:nvSpPr>
            <p:spPr>
              <a:xfrm>
                <a:off x="-321431" y="3075057"/>
                <a:ext cx="1283485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40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Quick </a:t>
                </a:r>
                <a:r>
                  <a:rPr lang="it-IT" sz="4000" err="1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overview</a:t>
                </a:r>
                <a:r>
                  <a:rPr lang="it-IT" sz="40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 on UGI and SERMS</a:t>
                </a:r>
                <a:endParaRPr lang="en-IT" sz="4000">
                  <a:solidFill>
                    <a:srgbClr val="404042"/>
                  </a:solidFill>
                  <a:latin typeface="DM Sans" pitchFamily="2" charset="0"/>
                  <a:ea typeface="Dotum" panose="020B0600000101010101" pitchFamily="34" charset="-127"/>
                </a:endParaRPr>
              </a:p>
            </p:txBody>
          </p:sp>
          <p:pic>
            <p:nvPicPr>
              <p:cNvPr id="3" name="Immagine 2">
                <a:extLst>
                  <a:ext uri="{FF2B5EF4-FFF2-40B4-BE49-F238E27FC236}">
                    <a16:creationId xmlns:a16="http://schemas.microsoft.com/office/drawing/2014/main" id="{35298BE4-A09C-00D0-B6B9-E69D3818CB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4513" y="5917064"/>
                <a:ext cx="1834626" cy="481522"/>
              </a:xfrm>
              <a:prstGeom prst="rect">
                <a:avLst/>
              </a:prstGeom>
            </p:spPr>
          </p:pic>
          <p:sp>
            <p:nvSpPr>
              <p:cNvPr id="4" name="SUBTITLE">
                <a:extLst>
                  <a:ext uri="{FF2B5EF4-FFF2-40B4-BE49-F238E27FC236}">
                    <a16:creationId xmlns:a16="http://schemas.microsoft.com/office/drawing/2014/main" id="{0B595422-7D0E-8EB6-7DC2-E9BCCA3F61FC}"/>
                  </a:ext>
                </a:extLst>
              </p:cNvPr>
              <p:cNvSpPr txBox="1"/>
              <p:nvPr/>
            </p:nvSpPr>
            <p:spPr>
              <a:xfrm>
                <a:off x="732734" y="6550797"/>
                <a:ext cx="36656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strike="noStrike">
                    <a:solidFill>
                      <a:srgbClr val="404042"/>
                    </a:solidFill>
                    <a:effectLst/>
                    <a:latin typeface="DM Sans" pitchFamily="2" charset="0"/>
                    <a:hlinkClick r:id="rId7" tooltip="https://www.umbragroup.com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umbragroup.com</a:t>
                </a:r>
                <a:r>
                  <a:rPr lang="en-GB" sz="800" b="1" strike="noStrike">
                    <a:solidFill>
                      <a:srgbClr val="404042"/>
                    </a:solidFill>
                    <a:effectLst/>
                    <a:latin typeface="DM Sans" pitchFamily="2" charset="0"/>
                  </a:rPr>
                  <a:t>  </a:t>
                </a:r>
                <a:r>
                  <a:rPr lang="en-GB" sz="700" u="none" strike="noStrike">
                    <a:solidFill>
                      <a:srgbClr val="404042"/>
                    </a:solidFill>
                    <a:effectLst/>
                    <a:latin typeface="DM Sans" pitchFamily="2" charset="0"/>
                  </a:rPr>
                  <a:t>This presentation is the Intellectual property of UMBRAGROUP.</a:t>
                </a:r>
              </a:p>
            </p:txBody>
          </p:sp>
        </p:grp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72AD7B4-AC14-B511-56F6-4EB5899F4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8521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8835E-4AD9-2FC6-34F4-C88B8F54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ome essere uniti e rinforzare la nostra cultura">
            <a:extLst>
              <a:ext uri="{FF2B5EF4-FFF2-40B4-BE49-F238E27FC236}">
                <a16:creationId xmlns:a16="http://schemas.microsoft.com/office/drawing/2014/main" id="{DF572CF8-D55F-F686-BE5A-4143F98FAC20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OUR STORY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Through innovation and collaboration, milestones that shaped who we are today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ABAD4B0-41A5-B7E9-6956-102D2BF08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E6DB5236-F95B-5A2D-3FCF-A9CC4FB79628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4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grpSp>
        <p:nvGrpSpPr>
          <p:cNvPr id="129" name="Gruppo 128">
            <a:extLst>
              <a:ext uri="{FF2B5EF4-FFF2-40B4-BE49-F238E27FC236}">
                <a16:creationId xmlns:a16="http://schemas.microsoft.com/office/drawing/2014/main" id="{713EFE24-0BAC-DF56-282B-2297D74E6A6B}"/>
              </a:ext>
            </a:extLst>
          </p:cNvPr>
          <p:cNvGrpSpPr/>
          <p:nvPr/>
        </p:nvGrpSpPr>
        <p:grpSpPr>
          <a:xfrm>
            <a:off x="534036" y="2300871"/>
            <a:ext cx="11232000" cy="3094483"/>
            <a:chOff x="534036" y="1792871"/>
            <a:chExt cx="11232000" cy="3094483"/>
          </a:xfrm>
        </p:grpSpPr>
        <p:sp>
          <p:nvSpPr>
            <p:cNvPr id="13" name="Oval 2">
              <a:extLst>
                <a:ext uri="{FF2B5EF4-FFF2-40B4-BE49-F238E27FC236}">
                  <a16:creationId xmlns:a16="http://schemas.microsoft.com/office/drawing/2014/main" id="{5AFBAEBC-468D-247F-02B9-BD22E6AC5BC8}"/>
                </a:ext>
              </a:extLst>
            </p:cNvPr>
            <p:cNvSpPr/>
            <p:nvPr/>
          </p:nvSpPr>
          <p:spPr>
            <a:xfrm>
              <a:off x="5489656" y="3909407"/>
              <a:ext cx="851993" cy="809430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19BC5D5C-6C11-DEED-ED73-BE5A5CF294C8}"/>
                </a:ext>
              </a:extLst>
            </p:cNvPr>
            <p:cNvSpPr txBox="1"/>
            <p:nvPr/>
          </p:nvSpPr>
          <p:spPr>
            <a:xfrm>
              <a:off x="853839" y="2343735"/>
              <a:ext cx="1108048" cy="1152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>
                  <a:solidFill>
                    <a:srgbClr val="404042"/>
                  </a:solidFill>
                  <a:latin typeface="DM Sans" pitchFamily="2" charset="0"/>
                </a:rPr>
                <a:t>FAG </a:t>
              </a:r>
              <a:r>
                <a:rPr lang="en-US" sz="800" err="1">
                  <a:solidFill>
                    <a:srgbClr val="404042"/>
                  </a:solidFill>
                  <a:latin typeface="DM Sans" pitchFamily="2" charset="0"/>
                </a:rPr>
                <a:t>Kugelfischer</a:t>
              </a:r>
              <a:r>
                <a:rPr lang="en-US" sz="800">
                  <a:solidFill>
                    <a:srgbClr val="404042"/>
                  </a:solidFill>
                  <a:latin typeface="DM Sans" pitchFamily="2" charset="0"/>
                </a:rPr>
                <a:t>, Schweinfurt [DE] and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>
                  <a:solidFill>
                    <a:srgbClr val="404042"/>
                  </a:solidFill>
                  <a:latin typeface="DM Sans" pitchFamily="2" charset="0"/>
                </a:rPr>
                <a:t>la GEP| [IT] found Umbra </a:t>
              </a:r>
              <a:r>
                <a:rPr lang="en-US" sz="800" err="1">
                  <a:solidFill>
                    <a:srgbClr val="404042"/>
                  </a:solidFill>
                  <a:latin typeface="DM Sans" pitchFamily="2" charset="0"/>
                </a:rPr>
                <a:t>Cuscinetti</a:t>
              </a:r>
              <a:r>
                <a:rPr lang="en-US" sz="800">
                  <a:solidFill>
                    <a:srgbClr val="404042"/>
                  </a:solidFill>
                  <a:latin typeface="DM Sans" pitchFamily="2" charset="0"/>
                </a:rPr>
                <a:t> </a:t>
              </a:r>
              <a:r>
                <a:rPr lang="en-US" sz="800" err="1">
                  <a:solidFill>
                    <a:srgbClr val="404042"/>
                  </a:solidFill>
                  <a:latin typeface="DM Sans" pitchFamily="2" charset="0"/>
                </a:rPr>
                <a:t>SpA</a:t>
              </a:r>
              <a:endParaRPr lang="en-US" sz="800">
                <a:solidFill>
                  <a:srgbClr val="404042"/>
                </a:solidFill>
                <a:latin typeface="DM Sans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>
                  <a:solidFill>
                    <a:srgbClr val="404042"/>
                  </a:solidFill>
                  <a:latin typeface="DM Sans" pitchFamily="2" charset="0"/>
                </a:rPr>
                <a:t>for the production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>
                  <a:solidFill>
                    <a:srgbClr val="404042"/>
                  </a:solidFill>
                  <a:latin typeface="DM Sans" pitchFamily="2" charset="0"/>
                </a:rPr>
                <a:t>of high-precision bearings.</a:t>
              </a:r>
              <a:endParaRPr lang="en-IT" sz="800">
                <a:solidFill>
                  <a:srgbClr val="404042"/>
                </a:solidFill>
                <a:latin typeface="DM Sans" pitchFamily="2" charset="0"/>
              </a:endParaRP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7B37AAE3-05E8-EC78-1495-9CA915D154CB}"/>
                </a:ext>
              </a:extLst>
            </p:cNvPr>
            <p:cNvSpPr txBox="1"/>
            <p:nvPr/>
          </p:nvSpPr>
          <p:spPr>
            <a:xfrm>
              <a:off x="1976052" y="2343735"/>
              <a:ext cx="1108048" cy="797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>
                  <a:latin typeface="DM Sans" pitchFamily="2" charset="0"/>
                </a:rPr>
                <a:t>The company begins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>
                  <a:latin typeface="DM Sans" pitchFamily="2" charset="0"/>
                </a:rPr>
                <a:t>the production of ball screws for aviation applications.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16" name="TextBox 18">
              <a:extLst>
                <a:ext uri="{FF2B5EF4-FFF2-40B4-BE49-F238E27FC236}">
                  <a16:creationId xmlns:a16="http://schemas.microsoft.com/office/drawing/2014/main" id="{70D87346-7038-8528-9B2F-BE4A1B8F50DB}"/>
                </a:ext>
              </a:extLst>
            </p:cNvPr>
            <p:cNvSpPr txBox="1"/>
            <p:nvPr/>
          </p:nvSpPr>
          <p:spPr>
            <a:xfrm>
              <a:off x="3098264" y="2343735"/>
              <a:ext cx="1108048" cy="1152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800">
                  <a:latin typeface="DM Sans" pitchFamily="2" charset="0"/>
                </a:rPr>
                <a:t>Valter Baldaccini champions Management Buyout deal with Reno Ortolani and other local investors acquires 100% of Umbra </a:t>
              </a:r>
              <a:r>
                <a:rPr lang="en-GB" sz="800" err="1">
                  <a:latin typeface="DM Sans" pitchFamily="2" charset="0"/>
                </a:rPr>
                <a:t>Cuscinetti</a:t>
              </a:r>
              <a:r>
                <a:rPr lang="en-GB" sz="800">
                  <a:latin typeface="DM Sans" pitchFamily="2" charset="0"/>
                </a:rPr>
                <a:t> </a:t>
              </a:r>
              <a:r>
                <a:rPr lang="en-GB" sz="800" err="1">
                  <a:latin typeface="DM Sans" pitchFamily="2" charset="0"/>
                </a:rPr>
                <a:t>SpA</a:t>
              </a:r>
              <a:r>
                <a:rPr lang="en-GB" sz="800">
                  <a:latin typeface="DM Sans" pitchFamily="2" charset="0"/>
                </a:rPr>
                <a:t> shares.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17" name="TextBox 21">
              <a:extLst>
                <a:ext uri="{FF2B5EF4-FFF2-40B4-BE49-F238E27FC236}">
                  <a16:creationId xmlns:a16="http://schemas.microsoft.com/office/drawing/2014/main" id="{EC0DC623-8EEF-9B30-4FD8-8979A9339A66}"/>
                </a:ext>
              </a:extLst>
            </p:cNvPr>
            <p:cNvSpPr txBox="1"/>
            <p:nvPr/>
          </p:nvSpPr>
          <p:spPr>
            <a:xfrm>
              <a:off x="4220475" y="2343735"/>
              <a:ext cx="1108048" cy="443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800">
                  <a:latin typeface="DM Sans" pitchFamily="2" charset="0"/>
                </a:rPr>
                <a:t>Umbra Cuscinetti </a:t>
              </a:r>
              <a:r>
                <a:rPr lang="it-IT" sz="800" err="1">
                  <a:latin typeface="DM Sans" pitchFamily="2" charset="0"/>
                </a:rPr>
                <a:t>SpA</a:t>
              </a:r>
              <a:r>
                <a:rPr lang="it-IT" sz="800">
                  <a:latin typeface="DM Sans" pitchFamily="2" charset="0"/>
                </a:rPr>
                <a:t> </a:t>
              </a:r>
              <a:r>
                <a:rPr lang="it-IT" sz="800" err="1">
                  <a:latin typeface="DM Sans" pitchFamily="2" charset="0"/>
                </a:rPr>
                <a:t>acquires</a:t>
              </a:r>
              <a:r>
                <a:rPr lang="it-IT" sz="800">
                  <a:latin typeface="DM Sans" pitchFamily="2" charset="0"/>
                </a:rPr>
                <a:t> Kuhn GmbH [DE].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18" name="TextBox 24">
              <a:extLst>
                <a:ext uri="{FF2B5EF4-FFF2-40B4-BE49-F238E27FC236}">
                  <a16:creationId xmlns:a16="http://schemas.microsoft.com/office/drawing/2014/main" id="{7ED1B459-8302-712F-CDB6-E24C8EFA4258}"/>
                </a:ext>
              </a:extLst>
            </p:cNvPr>
            <p:cNvSpPr txBox="1"/>
            <p:nvPr/>
          </p:nvSpPr>
          <p:spPr>
            <a:xfrm>
              <a:off x="5342687" y="2343735"/>
              <a:ext cx="1108048" cy="679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800">
                  <a:latin typeface="DM Sans" pitchFamily="2" charset="0"/>
                </a:rPr>
                <a:t>Umbra Cuscinetti </a:t>
              </a:r>
              <a:r>
                <a:rPr lang="it-IT" sz="800" err="1">
                  <a:latin typeface="DM Sans" pitchFamily="2" charset="0"/>
                </a:rPr>
                <a:t>SpA</a:t>
              </a:r>
              <a:endParaRPr lang="it-IT" sz="800">
                <a:latin typeface="DM Sans" pitchFamily="2" charset="0"/>
              </a:endParaRPr>
            </a:p>
            <a:p>
              <a:pPr algn="l"/>
              <a:r>
                <a:rPr lang="it-IT" sz="800" err="1">
                  <a:latin typeface="DM Sans" pitchFamily="2" charset="0"/>
                </a:rPr>
                <a:t>Acquires</a:t>
              </a:r>
              <a:r>
                <a:rPr lang="it-IT" sz="800">
                  <a:latin typeface="DM Sans" pitchFamily="2" charset="0"/>
                </a:rPr>
                <a:t> Umbra</a:t>
              </a:r>
            </a:p>
            <a:p>
              <a:pPr algn="l"/>
              <a:r>
                <a:rPr lang="it-IT" sz="800">
                  <a:latin typeface="DM Sans" pitchFamily="2" charset="0"/>
                </a:rPr>
                <a:t>Cuscinetti Inc. </a:t>
              </a:r>
              <a:r>
                <a:rPr lang="en-GB" sz="800">
                  <a:latin typeface="DM Sans" pitchFamily="2" charset="0"/>
                </a:rPr>
                <a:t>[Washington - USA].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19" name="TextBox 27">
              <a:extLst>
                <a:ext uri="{FF2B5EF4-FFF2-40B4-BE49-F238E27FC236}">
                  <a16:creationId xmlns:a16="http://schemas.microsoft.com/office/drawing/2014/main" id="{4FD11402-D2F8-822E-D24C-38437E4916B9}"/>
                </a:ext>
              </a:extLst>
            </p:cNvPr>
            <p:cNvSpPr txBox="1"/>
            <p:nvPr/>
          </p:nvSpPr>
          <p:spPr>
            <a:xfrm>
              <a:off x="6464898" y="2343735"/>
              <a:ext cx="1108048" cy="915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>
                  <a:latin typeface="DM Sans" pitchFamily="2" charset="0"/>
                </a:rPr>
                <a:t>Widespread shareholding: Managers and</a:t>
              </a:r>
            </a:p>
            <a:p>
              <a:pPr algn="l"/>
              <a:r>
                <a:rPr lang="en-US" sz="800">
                  <a:latin typeface="DM Sans" pitchFamily="2" charset="0"/>
                </a:rPr>
                <a:t>employees join the</a:t>
              </a:r>
            </a:p>
            <a:p>
              <a:pPr algn="l"/>
              <a:r>
                <a:rPr lang="en-US" sz="800">
                  <a:latin typeface="DM Sans" pitchFamily="2" charset="0"/>
                </a:rPr>
                <a:t>social structure of Umbra </a:t>
              </a:r>
              <a:r>
                <a:rPr lang="en-US" sz="800" err="1">
                  <a:latin typeface="DM Sans" pitchFamily="2" charset="0"/>
                </a:rPr>
                <a:t>Cuscinetti</a:t>
              </a:r>
              <a:r>
                <a:rPr lang="en-US" sz="800">
                  <a:latin typeface="DM Sans" pitchFamily="2" charset="0"/>
                </a:rPr>
                <a:t> </a:t>
              </a:r>
              <a:r>
                <a:rPr lang="en-US" sz="800" err="1">
                  <a:latin typeface="DM Sans" pitchFamily="2" charset="0"/>
                </a:rPr>
                <a:t>SpA</a:t>
              </a:r>
              <a:r>
                <a:rPr lang="en-US" sz="800">
                  <a:latin typeface="DM Sans" pitchFamily="2" charset="0"/>
                </a:rPr>
                <a:t>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20" name="TextBox 30">
              <a:extLst>
                <a:ext uri="{FF2B5EF4-FFF2-40B4-BE49-F238E27FC236}">
                  <a16:creationId xmlns:a16="http://schemas.microsoft.com/office/drawing/2014/main" id="{C305E7FB-F882-4B30-8BD3-570AEF3AE7DA}"/>
                </a:ext>
              </a:extLst>
            </p:cNvPr>
            <p:cNvSpPr txBox="1"/>
            <p:nvPr/>
          </p:nvSpPr>
          <p:spPr>
            <a:xfrm>
              <a:off x="7587109" y="2343735"/>
              <a:ext cx="1108048" cy="1152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>
                  <a:latin typeface="DM Sans" pitchFamily="2" charset="0"/>
                </a:rPr>
                <a:t>Umbra </a:t>
              </a:r>
              <a:r>
                <a:rPr lang="en-US" sz="800" err="1">
                  <a:latin typeface="DM Sans" pitchFamily="2" charset="0"/>
                </a:rPr>
                <a:t>Cuscinetti</a:t>
              </a:r>
              <a:r>
                <a:rPr lang="en-US" sz="800">
                  <a:latin typeface="DM Sans" pitchFamily="2" charset="0"/>
                </a:rPr>
                <a:t> </a:t>
              </a:r>
            </a:p>
            <a:p>
              <a:pPr algn="l"/>
              <a:r>
                <a:rPr lang="en-US" sz="800" err="1">
                  <a:latin typeface="DM Sans" pitchFamily="2" charset="0"/>
                </a:rPr>
                <a:t>SpA</a:t>
              </a:r>
              <a:r>
                <a:rPr lang="en-US" sz="800">
                  <a:latin typeface="DM Sans" pitchFamily="2" charset="0"/>
                </a:rPr>
                <a:t> celebrates its 45th anniversary with the inauguration </a:t>
              </a:r>
            </a:p>
            <a:p>
              <a:pPr algn="l"/>
              <a:r>
                <a:rPr lang="en-US" sz="800">
                  <a:latin typeface="DM Sans" pitchFamily="2" charset="0"/>
                </a:rPr>
                <a:t>of the Testing Room. Acquisition of SERMS </a:t>
              </a:r>
              <a:r>
                <a:rPr lang="en-US" sz="800" err="1">
                  <a:latin typeface="DM Sans" pitchFamily="2" charset="0"/>
                </a:rPr>
                <a:t>SrI</a:t>
              </a:r>
              <a:r>
                <a:rPr lang="en-US" sz="800">
                  <a:latin typeface="DM Sans" pitchFamily="2" charset="0"/>
                </a:rPr>
                <a:t> in Terni (TR).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21" name="TextBox 33">
              <a:extLst>
                <a:ext uri="{FF2B5EF4-FFF2-40B4-BE49-F238E27FC236}">
                  <a16:creationId xmlns:a16="http://schemas.microsoft.com/office/drawing/2014/main" id="{874AD11C-3BD5-0FA4-B652-7C089BF682E2}"/>
                </a:ext>
              </a:extLst>
            </p:cNvPr>
            <p:cNvSpPr txBox="1"/>
            <p:nvPr/>
          </p:nvSpPr>
          <p:spPr>
            <a:xfrm>
              <a:off x="8709320" y="2343735"/>
              <a:ext cx="1108048" cy="797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>
                  <a:latin typeface="DM Sans" pitchFamily="2" charset="0"/>
                </a:rPr>
                <a:t>UMBRAGROUP </a:t>
              </a:r>
              <a:r>
                <a:rPr lang="en-US" sz="800" err="1">
                  <a:latin typeface="DM Sans" pitchFamily="2" charset="0"/>
                </a:rPr>
                <a:t>SpA</a:t>
              </a:r>
              <a:r>
                <a:rPr lang="en-US" sz="800">
                  <a:latin typeface="DM Sans" pitchFamily="2" charset="0"/>
                </a:rPr>
                <a:t> acquires 51% of COMEAR and BSP shares and 100% of ERA Electronic Systems shares.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22" name="Oval 67">
              <a:extLst>
                <a:ext uri="{FF2B5EF4-FFF2-40B4-BE49-F238E27FC236}">
                  <a16:creationId xmlns:a16="http://schemas.microsoft.com/office/drawing/2014/main" id="{33C76F75-D177-3279-3718-9125756BF103}"/>
                </a:ext>
              </a:extLst>
            </p:cNvPr>
            <p:cNvSpPr/>
            <p:nvPr/>
          </p:nvSpPr>
          <p:spPr>
            <a:xfrm>
              <a:off x="829889" y="2404378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3" name="Oval 68">
              <a:extLst>
                <a:ext uri="{FF2B5EF4-FFF2-40B4-BE49-F238E27FC236}">
                  <a16:creationId xmlns:a16="http://schemas.microsoft.com/office/drawing/2014/main" id="{B3A788F1-AB5F-0396-DEFA-7897E85A43ED}"/>
                </a:ext>
              </a:extLst>
            </p:cNvPr>
            <p:cNvSpPr/>
            <p:nvPr/>
          </p:nvSpPr>
          <p:spPr>
            <a:xfrm>
              <a:off x="1925476" y="2418442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4" name="Oval 69">
              <a:extLst>
                <a:ext uri="{FF2B5EF4-FFF2-40B4-BE49-F238E27FC236}">
                  <a16:creationId xmlns:a16="http://schemas.microsoft.com/office/drawing/2014/main" id="{6968648E-C86B-99C0-11CE-F31B1E977AA6}"/>
                </a:ext>
              </a:extLst>
            </p:cNvPr>
            <p:cNvSpPr/>
            <p:nvPr/>
          </p:nvSpPr>
          <p:spPr>
            <a:xfrm>
              <a:off x="3060360" y="2404378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5" name="Oval 70">
              <a:extLst>
                <a:ext uri="{FF2B5EF4-FFF2-40B4-BE49-F238E27FC236}">
                  <a16:creationId xmlns:a16="http://schemas.microsoft.com/office/drawing/2014/main" id="{17153DDA-CA82-B9FC-FF70-635EF4214CC1}"/>
                </a:ext>
              </a:extLst>
            </p:cNvPr>
            <p:cNvSpPr/>
            <p:nvPr/>
          </p:nvSpPr>
          <p:spPr>
            <a:xfrm>
              <a:off x="4196917" y="2411335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6" name="Oval 71">
              <a:extLst>
                <a:ext uri="{FF2B5EF4-FFF2-40B4-BE49-F238E27FC236}">
                  <a16:creationId xmlns:a16="http://schemas.microsoft.com/office/drawing/2014/main" id="{566248A1-4110-50ED-8728-E388931666BF}"/>
                </a:ext>
              </a:extLst>
            </p:cNvPr>
            <p:cNvSpPr/>
            <p:nvPr/>
          </p:nvSpPr>
          <p:spPr>
            <a:xfrm>
              <a:off x="5319163" y="2404378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7" name="Oval 72">
              <a:extLst>
                <a:ext uri="{FF2B5EF4-FFF2-40B4-BE49-F238E27FC236}">
                  <a16:creationId xmlns:a16="http://schemas.microsoft.com/office/drawing/2014/main" id="{C0267634-C67B-0C80-C55F-C01958450FEE}"/>
                </a:ext>
              </a:extLst>
            </p:cNvPr>
            <p:cNvSpPr/>
            <p:nvPr/>
          </p:nvSpPr>
          <p:spPr>
            <a:xfrm>
              <a:off x="6448837" y="2418442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8" name="Oval 73">
              <a:extLst>
                <a:ext uri="{FF2B5EF4-FFF2-40B4-BE49-F238E27FC236}">
                  <a16:creationId xmlns:a16="http://schemas.microsoft.com/office/drawing/2014/main" id="{0C1898F5-FA16-06D0-657A-7EE7656A1DA4}"/>
                </a:ext>
              </a:extLst>
            </p:cNvPr>
            <p:cNvSpPr/>
            <p:nvPr/>
          </p:nvSpPr>
          <p:spPr>
            <a:xfrm>
              <a:off x="7554567" y="2404382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29" name="Oval 74">
              <a:extLst>
                <a:ext uri="{FF2B5EF4-FFF2-40B4-BE49-F238E27FC236}">
                  <a16:creationId xmlns:a16="http://schemas.microsoft.com/office/drawing/2014/main" id="{686A6ABF-EE3C-9183-AE7B-A9D12457AF79}"/>
                </a:ext>
              </a:extLst>
            </p:cNvPr>
            <p:cNvSpPr/>
            <p:nvPr/>
          </p:nvSpPr>
          <p:spPr>
            <a:xfrm>
              <a:off x="8676309" y="2404378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30" name="Oval 2">
              <a:extLst>
                <a:ext uri="{FF2B5EF4-FFF2-40B4-BE49-F238E27FC236}">
                  <a16:creationId xmlns:a16="http://schemas.microsoft.com/office/drawing/2014/main" id="{4766404A-1069-0A6A-1760-7AE56622CD7D}"/>
                </a:ext>
              </a:extLst>
            </p:cNvPr>
            <p:cNvSpPr/>
            <p:nvPr/>
          </p:nvSpPr>
          <p:spPr>
            <a:xfrm>
              <a:off x="1013633" y="3889341"/>
              <a:ext cx="851993" cy="809430"/>
            </a:xfrm>
            <a:prstGeom prst="ellipse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1154" b="11154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31" name="Oval 2">
              <a:extLst>
                <a:ext uri="{FF2B5EF4-FFF2-40B4-BE49-F238E27FC236}">
                  <a16:creationId xmlns:a16="http://schemas.microsoft.com/office/drawing/2014/main" id="{4E83C1C7-F6E0-F383-30F8-CFAFDF219BED}"/>
                </a:ext>
              </a:extLst>
            </p:cNvPr>
            <p:cNvSpPr/>
            <p:nvPr/>
          </p:nvSpPr>
          <p:spPr>
            <a:xfrm>
              <a:off x="8811960" y="4077924"/>
              <a:ext cx="851993" cy="809430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cxnSp>
          <p:nvCxnSpPr>
            <p:cNvPr id="32" name="Straight Connector 11">
              <a:extLst>
                <a:ext uri="{FF2B5EF4-FFF2-40B4-BE49-F238E27FC236}">
                  <a16:creationId xmlns:a16="http://schemas.microsoft.com/office/drawing/2014/main" id="{95F28BAD-4882-9A4E-F250-E4AE7483FE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9561" y="2037297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B8D642DC-1BA2-4C9B-5559-E03384AA332C}"/>
                </a:ext>
              </a:extLst>
            </p:cNvPr>
            <p:cNvGrpSpPr/>
            <p:nvPr/>
          </p:nvGrpSpPr>
          <p:grpSpPr>
            <a:xfrm>
              <a:off x="534036" y="1792871"/>
              <a:ext cx="11232000" cy="205112"/>
              <a:chOff x="140629" y="1756880"/>
              <a:chExt cx="13742811" cy="251362"/>
            </a:xfrm>
          </p:grpSpPr>
          <p:cxnSp>
            <p:nvCxnSpPr>
              <p:cNvPr id="51" name="Connettore 2 50">
                <a:extLst>
                  <a:ext uri="{FF2B5EF4-FFF2-40B4-BE49-F238E27FC236}">
                    <a16:creationId xmlns:a16="http://schemas.microsoft.com/office/drawing/2014/main" id="{CC46F57A-2644-6509-CD00-4DCE1D62DB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629" y="1848006"/>
                <a:ext cx="13742811" cy="71999"/>
              </a:xfrm>
              <a:prstGeom prst="straightConnector1">
                <a:avLst/>
              </a:prstGeom>
              <a:ln w="295275" cap="rnd" cmpd="sng">
                <a:solidFill>
                  <a:srgbClr val="D1E6F6"/>
                </a:solidFill>
                <a:prstDash val="solid"/>
                <a:miter lim="800000"/>
                <a:headEnd type="none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uppo 51">
                <a:extLst>
                  <a:ext uri="{FF2B5EF4-FFF2-40B4-BE49-F238E27FC236}">
                    <a16:creationId xmlns:a16="http://schemas.microsoft.com/office/drawing/2014/main" id="{22A2DEE3-9648-A366-027C-BF1F3DE45895}"/>
                  </a:ext>
                </a:extLst>
              </p:cNvPr>
              <p:cNvGrpSpPr/>
              <p:nvPr/>
            </p:nvGrpSpPr>
            <p:grpSpPr>
              <a:xfrm>
                <a:off x="1918201" y="1756880"/>
                <a:ext cx="9587121" cy="244244"/>
                <a:chOff x="1986012" y="2762584"/>
                <a:chExt cx="9587121" cy="244244"/>
              </a:xfrm>
            </p:grpSpPr>
            <p:sp>
              <p:nvSpPr>
                <p:cNvPr id="54" name="Rettangolo con angoli arrotondati 53">
                  <a:extLst>
                    <a:ext uri="{FF2B5EF4-FFF2-40B4-BE49-F238E27FC236}">
                      <a16:creationId xmlns:a16="http://schemas.microsoft.com/office/drawing/2014/main" id="{90A57203-38B8-5A14-855C-F09F591F32B0}"/>
                    </a:ext>
                  </a:extLst>
                </p:cNvPr>
                <p:cNvSpPr/>
                <p:nvPr/>
              </p:nvSpPr>
              <p:spPr>
                <a:xfrm>
                  <a:off x="1986012" y="2802958"/>
                  <a:ext cx="1337107" cy="203870"/>
                </a:xfrm>
                <a:prstGeom prst="roundRect">
                  <a:avLst/>
                </a:prstGeom>
                <a:solidFill>
                  <a:srgbClr val="8DBFE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IT" sz="1200" b="1" i="0">
                      <a:latin typeface="DM Sans" pitchFamily="2" charset="0"/>
                    </a:rPr>
                    <a:t>197</a:t>
                  </a:r>
                  <a:r>
                    <a:rPr lang="it-IT" sz="1200" b="1" i="0">
                      <a:latin typeface="DM Sans" pitchFamily="2" charset="0"/>
                    </a:rPr>
                    <a:t>8</a:t>
                  </a:r>
                  <a:endParaRPr lang="it-IT" sz="1200">
                    <a:latin typeface="DM Sans" pitchFamily="2" charset="0"/>
                  </a:endParaRPr>
                </a:p>
              </p:txBody>
            </p:sp>
            <p:sp>
              <p:nvSpPr>
                <p:cNvPr id="55" name="Rettangolo con angoli arrotondati 54">
                  <a:extLst>
                    <a:ext uri="{FF2B5EF4-FFF2-40B4-BE49-F238E27FC236}">
                      <a16:creationId xmlns:a16="http://schemas.microsoft.com/office/drawing/2014/main" id="{5432E008-CDB7-01B7-D216-809CB1E2BF62}"/>
                    </a:ext>
                  </a:extLst>
                </p:cNvPr>
                <p:cNvSpPr/>
                <p:nvPr/>
              </p:nvSpPr>
              <p:spPr>
                <a:xfrm>
                  <a:off x="4726133" y="2784817"/>
                  <a:ext cx="1328982" cy="213898"/>
                </a:xfrm>
                <a:prstGeom prst="roundRect">
                  <a:avLst/>
                </a:prstGeom>
                <a:solidFill>
                  <a:srgbClr val="68ADE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it-IT" sz="1200" b="1" i="0">
                      <a:latin typeface="DM Sans" pitchFamily="2" charset="0"/>
                    </a:rPr>
                    <a:t>1996</a:t>
                  </a:r>
                  <a:endParaRPr lang="it-IT" sz="1200">
                    <a:latin typeface="DM Sans" pitchFamily="2" charset="0"/>
                  </a:endParaRPr>
                </a:p>
              </p:txBody>
            </p:sp>
            <p:sp>
              <p:nvSpPr>
                <p:cNvPr id="56" name="Rettangolo con angoli arrotondati 55">
                  <a:extLst>
                    <a:ext uri="{FF2B5EF4-FFF2-40B4-BE49-F238E27FC236}">
                      <a16:creationId xmlns:a16="http://schemas.microsoft.com/office/drawing/2014/main" id="{1B7E5C25-4EEA-721F-E1D0-44BA27BA3ACE}"/>
                    </a:ext>
                  </a:extLst>
                </p:cNvPr>
                <p:cNvSpPr/>
                <p:nvPr/>
              </p:nvSpPr>
              <p:spPr>
                <a:xfrm>
                  <a:off x="6105548" y="2775083"/>
                  <a:ext cx="1353747" cy="223632"/>
                </a:xfrm>
                <a:prstGeom prst="roundRect">
                  <a:avLst/>
                </a:prstGeom>
                <a:solidFill>
                  <a:srgbClr val="53A2DB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it-IT" sz="1200" b="1" i="0">
                      <a:latin typeface="DM Sans" pitchFamily="2" charset="0"/>
                    </a:rPr>
                    <a:t>1999</a:t>
                  </a:r>
                  <a:endParaRPr lang="it-IT" sz="1200">
                    <a:latin typeface="DM Sans" pitchFamily="2" charset="0"/>
                  </a:endParaRPr>
                </a:p>
              </p:txBody>
            </p:sp>
            <p:sp>
              <p:nvSpPr>
                <p:cNvPr id="57" name="Rettangolo con angoli arrotondati 56">
                  <a:extLst>
                    <a:ext uri="{FF2B5EF4-FFF2-40B4-BE49-F238E27FC236}">
                      <a16:creationId xmlns:a16="http://schemas.microsoft.com/office/drawing/2014/main" id="{61EFB4D4-0426-BB00-6A5B-1F8D966B949A}"/>
                    </a:ext>
                  </a:extLst>
                </p:cNvPr>
                <p:cNvSpPr/>
                <p:nvPr/>
              </p:nvSpPr>
              <p:spPr>
                <a:xfrm>
                  <a:off x="7498818" y="2775326"/>
                  <a:ext cx="1346648" cy="226574"/>
                </a:xfrm>
                <a:prstGeom prst="roundRect">
                  <a:avLst/>
                </a:prstGeom>
                <a:solidFill>
                  <a:srgbClr val="4198D7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it-IT" sz="1200" b="1" i="0">
                      <a:latin typeface="DM Sans" pitchFamily="2" charset="0"/>
                    </a:rPr>
                    <a:t>2008</a:t>
                  </a:r>
                  <a:endParaRPr lang="it-IT" sz="1200">
                    <a:latin typeface="DM Sans" pitchFamily="2" charset="0"/>
                  </a:endParaRPr>
                </a:p>
              </p:txBody>
            </p:sp>
            <p:sp>
              <p:nvSpPr>
                <p:cNvPr id="58" name="Rettangolo con angoli arrotondati 57">
                  <a:extLst>
                    <a:ext uri="{FF2B5EF4-FFF2-40B4-BE49-F238E27FC236}">
                      <a16:creationId xmlns:a16="http://schemas.microsoft.com/office/drawing/2014/main" id="{60B30094-C9E1-A63B-28F1-BC4C2B9DA668}"/>
                    </a:ext>
                  </a:extLst>
                </p:cNvPr>
                <p:cNvSpPr/>
                <p:nvPr/>
              </p:nvSpPr>
              <p:spPr>
                <a:xfrm>
                  <a:off x="8867322" y="2769610"/>
                  <a:ext cx="1329292" cy="214921"/>
                </a:xfrm>
                <a:prstGeom prst="roundRect">
                  <a:avLst/>
                </a:prstGeom>
                <a:solidFill>
                  <a:srgbClr val="4198D7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it-IT" sz="1200" b="1" i="0">
                      <a:latin typeface="DM Sans" pitchFamily="2" charset="0"/>
                    </a:rPr>
                    <a:t>2017</a:t>
                  </a:r>
                  <a:endParaRPr lang="it-IT" sz="1200">
                    <a:latin typeface="DM Sans" pitchFamily="2" charset="0"/>
                  </a:endParaRPr>
                </a:p>
              </p:txBody>
            </p:sp>
            <p:sp>
              <p:nvSpPr>
                <p:cNvPr id="59" name="Rettangolo con angoli arrotondati 58">
                  <a:extLst>
                    <a:ext uri="{FF2B5EF4-FFF2-40B4-BE49-F238E27FC236}">
                      <a16:creationId xmlns:a16="http://schemas.microsoft.com/office/drawing/2014/main" id="{5739DC77-7285-5DAF-C617-F0C0E546E5CD}"/>
                    </a:ext>
                  </a:extLst>
                </p:cNvPr>
                <p:cNvSpPr/>
                <p:nvPr/>
              </p:nvSpPr>
              <p:spPr>
                <a:xfrm>
                  <a:off x="10243841" y="2762584"/>
                  <a:ext cx="1329292" cy="214921"/>
                </a:xfrm>
                <a:prstGeom prst="roundRect">
                  <a:avLst/>
                </a:prstGeom>
                <a:solidFill>
                  <a:srgbClr val="0285C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it-IT" sz="1200" b="1" i="0">
                      <a:latin typeface="DM Sans" pitchFamily="2" charset="0"/>
                    </a:rPr>
                    <a:t>2023</a:t>
                  </a:r>
                  <a:endParaRPr lang="it-IT" sz="1200">
                    <a:latin typeface="DM Sans" pitchFamily="2" charset="0"/>
                  </a:endParaRPr>
                </a:p>
              </p:txBody>
            </p:sp>
          </p:grpSp>
          <p:sp>
            <p:nvSpPr>
              <p:cNvPr id="53" name="Rettangolo con angoli arrotondati 52">
                <a:extLst>
                  <a:ext uri="{FF2B5EF4-FFF2-40B4-BE49-F238E27FC236}">
                    <a16:creationId xmlns:a16="http://schemas.microsoft.com/office/drawing/2014/main" id="{DC14388C-18E9-0568-283A-51BDACEF7EF7}"/>
                  </a:ext>
                </a:extLst>
              </p:cNvPr>
              <p:cNvSpPr/>
              <p:nvPr/>
            </p:nvSpPr>
            <p:spPr>
              <a:xfrm>
                <a:off x="537928" y="1804372"/>
                <a:ext cx="1337107" cy="203870"/>
              </a:xfrm>
              <a:prstGeom prst="roundRect">
                <a:avLst/>
              </a:prstGeom>
              <a:solidFill>
                <a:srgbClr val="8DBF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T" sz="1200" b="1" i="0">
                    <a:latin typeface="DM Sans" pitchFamily="2" charset="0"/>
                  </a:rPr>
                  <a:t>197</a:t>
                </a:r>
                <a:r>
                  <a:rPr lang="it-IT" sz="1200" b="1" i="0">
                    <a:latin typeface="DM Sans" pitchFamily="2" charset="0"/>
                  </a:rPr>
                  <a:t>2</a:t>
                </a:r>
                <a:endParaRPr lang="it-IT" sz="1200">
                  <a:latin typeface="DM Sans" pitchFamily="2" charset="0"/>
                </a:endParaRPr>
              </a:p>
            </p:txBody>
          </p:sp>
        </p:grpSp>
        <p:sp>
          <p:nvSpPr>
            <p:cNvPr id="34" name="Rettangolo con angoli arrotondati 33">
              <a:extLst>
                <a:ext uri="{FF2B5EF4-FFF2-40B4-BE49-F238E27FC236}">
                  <a16:creationId xmlns:a16="http://schemas.microsoft.com/office/drawing/2014/main" id="{AA19FA49-1560-CABB-3409-FFA8FE611211}"/>
                </a:ext>
              </a:extLst>
            </p:cNvPr>
            <p:cNvSpPr/>
            <p:nvPr/>
          </p:nvSpPr>
          <p:spPr>
            <a:xfrm>
              <a:off x="3102154" y="1821835"/>
              <a:ext cx="1091079" cy="166357"/>
            </a:xfrm>
            <a:prstGeom prst="roundRect">
              <a:avLst/>
            </a:prstGeom>
            <a:solidFill>
              <a:srgbClr val="8DBF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200" b="1" i="0">
                  <a:latin typeface="DM Sans 14pt" pitchFamily="2" charset="77"/>
                </a:rPr>
                <a:t>1993</a:t>
              </a:r>
              <a:endParaRPr lang="it-IT" sz="1200"/>
            </a:p>
          </p:txBody>
        </p:sp>
        <p:cxnSp>
          <p:nvCxnSpPr>
            <p:cNvPr id="35" name="Straight Connector 11">
              <a:extLst>
                <a:ext uri="{FF2B5EF4-FFF2-40B4-BE49-F238E27FC236}">
                  <a16:creationId xmlns:a16="http://schemas.microsoft.com/office/drawing/2014/main" id="{F2420E98-F4C0-C16E-161F-27489D357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53102" y="2033587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11">
              <a:extLst>
                <a:ext uri="{FF2B5EF4-FFF2-40B4-BE49-F238E27FC236}">
                  <a16:creationId xmlns:a16="http://schemas.microsoft.com/office/drawing/2014/main" id="{6533EF0B-051E-4CD0-AB8D-DA92900ABD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9389" y="2023581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11">
              <a:extLst>
                <a:ext uri="{FF2B5EF4-FFF2-40B4-BE49-F238E27FC236}">
                  <a16:creationId xmlns:a16="http://schemas.microsoft.com/office/drawing/2014/main" id="{36EAF363-9F1C-2AB4-F983-6DA82A6D0F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5229" y="2023581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11">
              <a:extLst>
                <a:ext uri="{FF2B5EF4-FFF2-40B4-BE49-F238E27FC236}">
                  <a16:creationId xmlns:a16="http://schemas.microsoft.com/office/drawing/2014/main" id="{4114F47A-2270-9004-5364-4F2ED47A60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2187" y="2000340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11">
              <a:extLst>
                <a:ext uri="{FF2B5EF4-FFF2-40B4-BE49-F238E27FC236}">
                  <a16:creationId xmlns:a16="http://schemas.microsoft.com/office/drawing/2014/main" id="{738346B5-BFB8-D194-9E26-939CA8A148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75304" y="2000340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">
              <a:extLst>
                <a:ext uri="{FF2B5EF4-FFF2-40B4-BE49-F238E27FC236}">
                  <a16:creationId xmlns:a16="http://schemas.microsoft.com/office/drawing/2014/main" id="{0C3411A4-6F38-6BEC-2471-88A44A457D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83185" y="1994606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1">
              <a:extLst>
                <a:ext uri="{FF2B5EF4-FFF2-40B4-BE49-F238E27FC236}">
                  <a16:creationId xmlns:a16="http://schemas.microsoft.com/office/drawing/2014/main" id="{1695F41A-77EB-435D-D0BD-BA257D4BF6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7321" y="1994606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11">
              <a:extLst>
                <a:ext uri="{FF2B5EF4-FFF2-40B4-BE49-F238E27FC236}">
                  <a16:creationId xmlns:a16="http://schemas.microsoft.com/office/drawing/2014/main" id="{08A46FAF-7FCA-9FF3-5F40-9F7B90359A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91525" y="1965827"/>
              <a:ext cx="1" cy="2787496"/>
            </a:xfrm>
            <a:prstGeom prst="line">
              <a:avLst/>
            </a:prstGeom>
            <a:ln w="12700">
              <a:solidFill>
                <a:srgbClr val="008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2">
              <a:extLst>
                <a:ext uri="{FF2B5EF4-FFF2-40B4-BE49-F238E27FC236}">
                  <a16:creationId xmlns:a16="http://schemas.microsoft.com/office/drawing/2014/main" id="{BC828446-A9D2-A006-D44C-D3FC02B1E49A}"/>
                </a:ext>
              </a:extLst>
            </p:cNvPr>
            <p:cNvSpPr/>
            <p:nvPr/>
          </p:nvSpPr>
          <p:spPr>
            <a:xfrm>
              <a:off x="6608408" y="3888116"/>
              <a:ext cx="851993" cy="809430"/>
            </a:xfrm>
            <a:prstGeom prst="ellipse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44" name="Oval 2">
              <a:extLst>
                <a:ext uri="{FF2B5EF4-FFF2-40B4-BE49-F238E27FC236}">
                  <a16:creationId xmlns:a16="http://schemas.microsoft.com/office/drawing/2014/main" id="{0BD3A045-CC51-CF07-151D-83A87F5A4308}"/>
                </a:ext>
              </a:extLst>
            </p:cNvPr>
            <p:cNvSpPr/>
            <p:nvPr/>
          </p:nvSpPr>
          <p:spPr>
            <a:xfrm>
              <a:off x="8811960" y="3417329"/>
              <a:ext cx="851993" cy="809430"/>
            </a:xfrm>
            <a:prstGeom prst="ellipse">
              <a:avLst/>
            </a:prstGeom>
            <a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45" name="Oval 2">
              <a:extLst>
                <a:ext uri="{FF2B5EF4-FFF2-40B4-BE49-F238E27FC236}">
                  <a16:creationId xmlns:a16="http://schemas.microsoft.com/office/drawing/2014/main" id="{E9EBBEF1-C7FC-698C-862B-45332D111DA1}"/>
                </a:ext>
              </a:extLst>
            </p:cNvPr>
            <p:cNvSpPr/>
            <p:nvPr/>
          </p:nvSpPr>
          <p:spPr>
            <a:xfrm>
              <a:off x="3216962" y="3914577"/>
              <a:ext cx="851993" cy="809430"/>
            </a:xfrm>
            <a:prstGeom prst="ellipse">
              <a:avLst/>
            </a:prstGeom>
            <a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46" name="Oval 2">
              <a:extLst>
                <a:ext uri="{FF2B5EF4-FFF2-40B4-BE49-F238E27FC236}">
                  <a16:creationId xmlns:a16="http://schemas.microsoft.com/office/drawing/2014/main" id="{FFA4933B-CADB-5F2C-AE07-A3A47E87B98C}"/>
                </a:ext>
              </a:extLst>
            </p:cNvPr>
            <p:cNvSpPr/>
            <p:nvPr/>
          </p:nvSpPr>
          <p:spPr>
            <a:xfrm>
              <a:off x="4367090" y="3909407"/>
              <a:ext cx="851993" cy="809430"/>
            </a:xfrm>
            <a:prstGeom prst="ellipse">
              <a:avLst/>
            </a:prstGeom>
            <a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47" name="Oval 2">
              <a:extLst>
                <a:ext uri="{FF2B5EF4-FFF2-40B4-BE49-F238E27FC236}">
                  <a16:creationId xmlns:a16="http://schemas.microsoft.com/office/drawing/2014/main" id="{A849D92E-F0D4-7264-2B45-734CB4F081D5}"/>
                </a:ext>
              </a:extLst>
            </p:cNvPr>
            <p:cNvSpPr/>
            <p:nvPr/>
          </p:nvSpPr>
          <p:spPr>
            <a:xfrm>
              <a:off x="2086781" y="3914578"/>
              <a:ext cx="851993" cy="809430"/>
            </a:xfrm>
            <a:prstGeom prst="ellipse">
              <a:avLst/>
            </a:prstGeom>
            <a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48" name="Oval 2">
              <a:extLst>
                <a:ext uri="{FF2B5EF4-FFF2-40B4-BE49-F238E27FC236}">
                  <a16:creationId xmlns:a16="http://schemas.microsoft.com/office/drawing/2014/main" id="{9B05F538-72F6-3FF5-DF69-8ED639E4D582}"/>
                </a:ext>
              </a:extLst>
            </p:cNvPr>
            <p:cNvSpPr/>
            <p:nvPr/>
          </p:nvSpPr>
          <p:spPr>
            <a:xfrm>
              <a:off x="7712765" y="3888116"/>
              <a:ext cx="851993" cy="809430"/>
            </a:xfrm>
            <a:prstGeom prst="ellipse">
              <a:avLst/>
            </a:prstGeom>
            <a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0528" b="10528"/>
              </a:stretch>
            </a:blipFill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  <p:sp>
          <p:nvSpPr>
            <p:cNvPr id="49" name="Rettangolo con angoli arrotondati 48">
              <a:extLst>
                <a:ext uri="{FF2B5EF4-FFF2-40B4-BE49-F238E27FC236}">
                  <a16:creationId xmlns:a16="http://schemas.microsoft.com/office/drawing/2014/main" id="{6F6C253C-A596-9C54-B9FF-1197668539D7}"/>
                </a:ext>
              </a:extLst>
            </p:cNvPr>
            <p:cNvSpPr/>
            <p:nvPr/>
          </p:nvSpPr>
          <p:spPr>
            <a:xfrm>
              <a:off x="9859851" y="1799521"/>
              <a:ext cx="1086430" cy="175376"/>
            </a:xfrm>
            <a:prstGeom prst="roundRect">
              <a:avLst/>
            </a:prstGeom>
            <a:gradFill flip="none" rotWithShape="1">
              <a:gsLst>
                <a:gs pos="0">
                  <a:srgbClr val="007BC7">
                    <a:shade val="30000"/>
                    <a:satMod val="115000"/>
                  </a:srgbClr>
                </a:gs>
                <a:gs pos="50000">
                  <a:srgbClr val="007BC7">
                    <a:shade val="67500"/>
                    <a:satMod val="115000"/>
                  </a:srgbClr>
                </a:gs>
                <a:gs pos="100000">
                  <a:srgbClr val="007BC7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200" b="1" i="0">
                  <a:latin typeface="DM Sans" pitchFamily="2" charset="0"/>
                </a:rPr>
                <a:t>2025</a:t>
              </a:r>
              <a:endParaRPr lang="it-IT" sz="1200">
                <a:latin typeface="DM Sans" pitchFamily="2" charset="0"/>
              </a:endParaRPr>
            </a:p>
          </p:txBody>
        </p:sp>
        <p:sp>
          <p:nvSpPr>
            <p:cNvPr id="60" name="TextBox 33">
              <a:extLst>
                <a:ext uri="{FF2B5EF4-FFF2-40B4-BE49-F238E27FC236}">
                  <a16:creationId xmlns:a16="http://schemas.microsoft.com/office/drawing/2014/main" id="{99F7CEFD-ADBF-C26C-89EC-B7BA6A7321D7}"/>
                </a:ext>
              </a:extLst>
            </p:cNvPr>
            <p:cNvSpPr txBox="1"/>
            <p:nvPr/>
          </p:nvSpPr>
          <p:spPr>
            <a:xfrm>
              <a:off x="9785264" y="2349831"/>
              <a:ext cx="11080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>
                  <a:latin typeface="DM Sans" pitchFamily="2" charset="0"/>
                </a:rPr>
                <a:t>UMBRAGROUP unveils its refreshed Brand Strategy: “We are not just product manufacturers, but solution partners—driven by purpose, guided by values.”</a:t>
              </a:r>
              <a:endParaRPr lang="en-IT" sz="800">
                <a:latin typeface="DM Sans" pitchFamily="2" charset="0"/>
              </a:endParaRPr>
            </a:p>
          </p:txBody>
        </p:sp>
        <p:sp>
          <p:nvSpPr>
            <p:cNvPr id="62" name="Oval 67">
              <a:extLst>
                <a:ext uri="{FF2B5EF4-FFF2-40B4-BE49-F238E27FC236}">
                  <a16:creationId xmlns:a16="http://schemas.microsoft.com/office/drawing/2014/main" id="{9B9C256D-2472-E5B3-005A-B922FF7B8593}"/>
                </a:ext>
              </a:extLst>
            </p:cNvPr>
            <p:cNvSpPr/>
            <p:nvPr/>
          </p:nvSpPr>
          <p:spPr>
            <a:xfrm>
              <a:off x="9769673" y="2410474"/>
              <a:ext cx="61328" cy="61328"/>
            </a:xfrm>
            <a:prstGeom prst="ellipse">
              <a:avLst/>
            </a:prstGeom>
            <a:solidFill>
              <a:srgbClr val="0088D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600"/>
            </a:p>
          </p:txBody>
        </p:sp>
      </p:grpSp>
      <p:sp>
        <p:nvSpPr>
          <p:cNvPr id="128" name="CasellaDiTesto 127">
            <a:extLst>
              <a:ext uri="{FF2B5EF4-FFF2-40B4-BE49-F238E27FC236}">
                <a16:creationId xmlns:a16="http://schemas.microsoft.com/office/drawing/2014/main" id="{B2EEEC6D-50B8-D12F-99BD-0EF425D52FCF}"/>
              </a:ext>
            </a:extLst>
          </p:cNvPr>
          <p:cNvSpPr txBox="1"/>
          <p:nvPr/>
        </p:nvSpPr>
        <p:spPr>
          <a:xfrm>
            <a:off x="689101" y="1226650"/>
            <a:ext cx="106519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latin typeface="DM Sans" pitchFamily="2" charset="0"/>
              </a:rPr>
              <a:t>From a visionary founding in 1972 to our most recent strategic evolution in 2025, UMBRAGROUP’s journey is marked by growth, innovation, and a relentless commitment to partnership. Each milestone reflects our identity as motion solution partners, our global expansion, and our continuous investment in people, technology, and values.</a:t>
            </a:r>
            <a:endParaRPr lang="it-IT" sz="1200">
              <a:latin typeface="DM Sans" pitchFamily="2" charset="0"/>
            </a:endParaRPr>
          </a:p>
        </p:txBody>
      </p:sp>
      <p:sp>
        <p:nvSpPr>
          <p:cNvPr id="2" name="Segnaposto numero diapositiva 5">
            <a:extLst>
              <a:ext uri="{FF2B5EF4-FFF2-40B4-BE49-F238E27FC236}">
                <a16:creationId xmlns:a16="http://schemas.microsoft.com/office/drawing/2014/main" id="{F1319975-5C3F-9D11-8ED1-52A38735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4</a:t>
            </a:fld>
            <a:endParaRPr lang="en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F032AA52-DEF8-8096-2590-5F1FF7CF463B}"/>
              </a:ext>
            </a:extLst>
          </p:cNvPr>
          <p:cNvSpPr/>
          <p:nvPr/>
        </p:nvSpPr>
        <p:spPr>
          <a:xfrm>
            <a:off x="7547385" y="2159000"/>
            <a:ext cx="1196250" cy="3472350"/>
          </a:xfrm>
          <a:prstGeom prst="roundRect">
            <a:avLst/>
          </a:prstGeom>
          <a:solidFill>
            <a:srgbClr val="FFC000">
              <a:alpha val="7000"/>
            </a:srgbClr>
          </a:solidFill>
          <a:ln w="412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8310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C316A-6458-83C9-949E-2B515DE6A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ome essere uniti e rinforzare la nostra cultura">
            <a:extLst>
              <a:ext uri="{FF2B5EF4-FFF2-40B4-BE49-F238E27FC236}">
                <a16:creationId xmlns:a16="http://schemas.microsoft.com/office/drawing/2014/main" id="{E12FAA75-B378-B24F-E3F5-25E7EA24CE47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GLOBAL FOOTPRINT AND SIZE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An International Presence with the Agility to Serve Every Market</a:t>
            </a:r>
            <a:endParaRPr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757BAE8-1072-A7F3-4D55-B3BC028D4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63E8D694-FC7C-4357-2CCE-13001604115D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4B5FC0C6-427E-D8C2-31B9-1D1FDD6D04B7}"/>
              </a:ext>
            </a:extLst>
          </p:cNvPr>
          <p:cNvGrpSpPr>
            <a:grpSpLocks noChangeAspect="1"/>
          </p:cNvGrpSpPr>
          <p:nvPr/>
        </p:nvGrpSpPr>
        <p:grpSpPr>
          <a:xfrm>
            <a:off x="1701496" y="1232230"/>
            <a:ext cx="8943856" cy="4840746"/>
            <a:chOff x="763379" y="900952"/>
            <a:chExt cx="10071072" cy="5525145"/>
          </a:xfrm>
        </p:grpSpPr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CB52CAD8-7AB7-9036-C0D3-B9058CBAF2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71422" y="900952"/>
              <a:ext cx="6610618" cy="5525145"/>
            </a:xfrm>
            <a:prstGeom prst="rect">
              <a:avLst/>
            </a:prstGeom>
          </p:spPr>
        </p:pic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5280638E-B7BA-B7F0-6552-4FF632CB33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6954" y="3576440"/>
              <a:ext cx="2133608" cy="903975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37261FEB-FDE9-EEE4-1061-824B2324C1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0843" y="1220745"/>
              <a:ext cx="2133608" cy="903975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>
              <a:extLst>
                <a:ext uri="{FF2B5EF4-FFF2-40B4-BE49-F238E27FC236}">
                  <a16:creationId xmlns:a16="http://schemas.microsoft.com/office/drawing/2014/main" id="{5C7EDD68-41B2-FF50-7B54-97EAB26511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4539" y="2441866"/>
              <a:ext cx="2133606" cy="903975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2">
              <a:extLst>
                <a:ext uri="{FF2B5EF4-FFF2-40B4-BE49-F238E27FC236}">
                  <a16:creationId xmlns:a16="http://schemas.microsoft.com/office/drawing/2014/main" id="{CD56EAA0-CD22-4245-5B53-34E3DAE935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79" y="4531268"/>
              <a:ext cx="2133605" cy="903975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A0DDAE2A-0464-D6C1-B639-9ABAD39801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970" y="2962109"/>
              <a:ext cx="2133606" cy="903975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Segnaposto numero diapositiva 5">
            <a:extLst>
              <a:ext uri="{FF2B5EF4-FFF2-40B4-BE49-F238E27FC236}">
                <a16:creationId xmlns:a16="http://schemas.microsoft.com/office/drawing/2014/main" id="{10EB710B-D657-D97F-21D6-21ED60288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5</a:t>
            </a:fld>
            <a:endParaRPr lang="en-IT"/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47AB3733-328F-F199-9397-ABA4656CC698}"/>
              </a:ext>
            </a:extLst>
          </p:cNvPr>
          <p:cNvSpPr/>
          <p:nvPr/>
        </p:nvSpPr>
        <p:spPr>
          <a:xfrm>
            <a:off x="5469468" y="3653879"/>
            <a:ext cx="2294465" cy="1632609"/>
          </a:xfrm>
          <a:prstGeom prst="roundRect">
            <a:avLst/>
          </a:prstGeom>
          <a:solidFill>
            <a:srgbClr val="FFC000">
              <a:alpha val="7000"/>
            </a:srgbClr>
          </a:solidFill>
          <a:ln w="412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9293A16A-33FF-5267-D5F5-2F86F5C513E1}"/>
              </a:ext>
            </a:extLst>
          </p:cNvPr>
          <p:cNvSpPr/>
          <p:nvPr/>
        </p:nvSpPr>
        <p:spPr>
          <a:xfrm>
            <a:off x="7658699" y="2257853"/>
            <a:ext cx="2294465" cy="1632609"/>
          </a:xfrm>
          <a:prstGeom prst="roundRect">
            <a:avLst/>
          </a:prstGeom>
          <a:solidFill>
            <a:srgbClr val="FFC000">
              <a:alpha val="7000"/>
            </a:srgbClr>
          </a:solidFill>
          <a:ln w="412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525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12B2F-BE48-C69E-5C84-1DE8B9C7D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>
            <a:extLst>
              <a:ext uri="{FF2B5EF4-FFF2-40B4-BE49-F238E27FC236}">
                <a16:creationId xmlns:a16="http://schemas.microsoft.com/office/drawing/2014/main" id="{CB1C3CC5-FEA6-8E5D-FD42-09C6763A726F}"/>
              </a:ext>
            </a:extLst>
          </p:cNvPr>
          <p:cNvGrpSpPr/>
          <p:nvPr/>
        </p:nvGrpSpPr>
        <p:grpSpPr>
          <a:xfrm>
            <a:off x="-2" y="-8346"/>
            <a:ext cx="12191999" cy="6858000"/>
            <a:chOff x="-2" y="-8346"/>
            <a:chExt cx="12191999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58703FF-2C3D-5790-4D22-55498370EE4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379" y="4632960"/>
              <a:ext cx="7793617" cy="2216694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4C0FF0B2-A8AA-F11B-9C7A-C8C78BE023B1}"/>
                </a:ext>
              </a:extLst>
            </p:cNvPr>
            <p:cNvGrpSpPr/>
            <p:nvPr/>
          </p:nvGrpSpPr>
          <p:grpSpPr>
            <a:xfrm>
              <a:off x="-2" y="-8346"/>
              <a:ext cx="12191999" cy="6858000"/>
              <a:chOff x="-2" y="-8346"/>
              <a:chExt cx="12191999" cy="6858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FB51B88-BAB0-8562-CD4E-A3CAC4584CC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-2" y="-8346"/>
                <a:ext cx="12191999" cy="6858000"/>
              </a:xfrm>
              <a:prstGeom prst="rect">
                <a:avLst/>
              </a:prstGeom>
            </p:spPr>
          </p:pic>
          <p:sp>
            <p:nvSpPr>
              <p:cNvPr id="8" name="TITLE">
                <a:extLst>
                  <a:ext uri="{FF2B5EF4-FFF2-40B4-BE49-F238E27FC236}">
                    <a16:creationId xmlns:a16="http://schemas.microsoft.com/office/drawing/2014/main" id="{021CFBC1-E1B7-EE3C-0148-69446D412C7A}"/>
                  </a:ext>
                </a:extLst>
              </p:cNvPr>
              <p:cNvSpPr txBox="1"/>
              <p:nvPr/>
            </p:nvSpPr>
            <p:spPr>
              <a:xfrm>
                <a:off x="1105498" y="2151727"/>
                <a:ext cx="9980997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4000">
                    <a:solidFill>
                      <a:srgbClr val="404042"/>
                    </a:solidFill>
                    <a:latin typeface="DM Sans" pitchFamily="2" charset="0"/>
                    <a:ea typeface="Dotum" panose="020B0600000101010101" pitchFamily="34" charset="-127"/>
                  </a:rPr>
                  <a:t>Environmental testing of a brake assembly for an In-Orbit Servicing satellite: challenges and solutions for the New Space Economy</a:t>
                </a:r>
              </a:p>
            </p:txBody>
          </p:sp>
          <p:pic>
            <p:nvPicPr>
              <p:cNvPr id="3" name="Immagine 2">
                <a:extLst>
                  <a:ext uri="{FF2B5EF4-FFF2-40B4-BE49-F238E27FC236}">
                    <a16:creationId xmlns:a16="http://schemas.microsoft.com/office/drawing/2014/main" id="{2B5DF872-0920-276B-3CE8-04715ED9F7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4513" y="5917064"/>
                <a:ext cx="1834626" cy="481522"/>
              </a:xfrm>
              <a:prstGeom prst="rect">
                <a:avLst/>
              </a:prstGeom>
            </p:spPr>
          </p:pic>
          <p:sp>
            <p:nvSpPr>
              <p:cNvPr id="4" name="SUBTITLE">
                <a:extLst>
                  <a:ext uri="{FF2B5EF4-FFF2-40B4-BE49-F238E27FC236}">
                    <a16:creationId xmlns:a16="http://schemas.microsoft.com/office/drawing/2014/main" id="{61075830-5CF3-E2FD-BD98-55B88B801ADF}"/>
                  </a:ext>
                </a:extLst>
              </p:cNvPr>
              <p:cNvSpPr txBox="1"/>
              <p:nvPr/>
            </p:nvSpPr>
            <p:spPr>
              <a:xfrm>
                <a:off x="732734" y="6550797"/>
                <a:ext cx="36656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strike="noStrike">
                    <a:solidFill>
                      <a:srgbClr val="404042"/>
                    </a:solidFill>
                    <a:effectLst/>
                    <a:latin typeface="DM Sans" pitchFamily="2" charset="0"/>
                    <a:hlinkClick r:id="rId7" tooltip="https://www.umbragroup.com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umbragroup.com</a:t>
                </a:r>
                <a:r>
                  <a:rPr lang="en-GB" sz="800" b="1" strike="noStrike">
                    <a:solidFill>
                      <a:srgbClr val="404042"/>
                    </a:solidFill>
                    <a:effectLst/>
                    <a:latin typeface="DM Sans" pitchFamily="2" charset="0"/>
                  </a:rPr>
                  <a:t>  </a:t>
                </a:r>
                <a:r>
                  <a:rPr lang="en-GB" sz="700" u="none" strike="noStrike">
                    <a:solidFill>
                      <a:srgbClr val="404042"/>
                    </a:solidFill>
                    <a:effectLst/>
                    <a:latin typeface="DM Sans" pitchFamily="2" charset="0"/>
                  </a:rPr>
                  <a:t>This presentation is the Intellectual property of UMBRAGROUP.</a:t>
                </a:r>
              </a:p>
            </p:txBody>
          </p:sp>
        </p:grp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481DF36-41A1-35A8-C5BC-E2BDD132E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2852-58AD-D94A-A9F8-E626DD452277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20068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8D010-30C3-CCB6-C386-67ABEC084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8DF9681-5C17-88D6-4F5A-15A39DC3E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A203A9D0-D184-0ACE-4279-5240AC46ECE2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4BC96646-1CEA-3FCA-E377-5FBF5A7B06A8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PLATFORM OVERVIEW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IOS as a representative of the New Space Economy</a:t>
            </a:r>
            <a:endParaRPr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sp>
        <p:nvSpPr>
          <p:cNvPr id="2" name="TEXT">
            <a:extLst>
              <a:ext uri="{FF2B5EF4-FFF2-40B4-BE49-F238E27FC236}">
                <a16:creationId xmlns:a16="http://schemas.microsoft.com/office/drawing/2014/main" id="{4AC1D4D7-091F-CD2F-ED50-E1E1C096E680}"/>
              </a:ext>
            </a:extLst>
          </p:cNvPr>
          <p:cNvSpPr txBox="1"/>
          <p:nvPr/>
        </p:nvSpPr>
        <p:spPr>
          <a:xfrm>
            <a:off x="611265" y="1669279"/>
            <a:ext cx="47904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400" b="1" i="0">
                <a:solidFill>
                  <a:srgbClr val="24292F"/>
                </a:solidFill>
                <a:effectLst/>
                <a:latin typeface="DM Sans" pitchFamily="2" charset="0"/>
              </a:rPr>
              <a:t>In-Orbit Servicing (IOS) demonstration mission</a:t>
            </a:r>
            <a:r>
              <a:rPr lang="en-US" sz="1400" b="0" i="0">
                <a:solidFill>
                  <a:srgbClr val="24292F"/>
                </a:solidFill>
                <a:effectLst/>
                <a:latin typeface="DM Sans" pitchFamily="2" charset="0"/>
              </a:rPr>
              <a:t>, commissioned by the Italian government, thanks to the </a:t>
            </a:r>
            <a:r>
              <a:rPr lang="en-US" sz="1400" b="1" i="0">
                <a:solidFill>
                  <a:srgbClr val="24292F"/>
                </a:solidFill>
                <a:effectLst/>
                <a:latin typeface="DM Sans" pitchFamily="2" charset="0"/>
              </a:rPr>
              <a:t>National Recovery and Resilience Plan (PNRR) fund, with the support of the Italian Space Agency (ASI)</a:t>
            </a:r>
            <a:r>
              <a:rPr lang="en-US" sz="1400" b="0" i="0">
                <a:solidFill>
                  <a:srgbClr val="24292F"/>
                </a:solidFill>
                <a:effectLst/>
                <a:latin typeface="DM Sans" pitchFamily="2" charset="0"/>
              </a:rPr>
              <a:t>.</a:t>
            </a:r>
          </a:p>
          <a:p>
            <a:pPr algn="l">
              <a:buNone/>
            </a:pPr>
            <a:endParaRPr lang="en-US" sz="1400" b="0" i="0">
              <a:solidFill>
                <a:srgbClr val="24292F"/>
              </a:solidFill>
              <a:effectLst/>
              <a:latin typeface="DM Sans" pitchFamily="2" charset="0"/>
            </a:endParaRPr>
          </a:p>
          <a:p>
            <a:pPr algn="l"/>
            <a:r>
              <a:rPr lang="en-US" sz="1400" b="0" i="0">
                <a:solidFill>
                  <a:srgbClr val="24292F"/>
                </a:solidFill>
                <a:effectLst/>
                <a:latin typeface="DM Sans" pitchFamily="2" charset="0"/>
              </a:rPr>
              <a:t>Led by Thales Alenia Space, the mission also involves Leonardo, Avio and D-ORBIT and aims to develop </a:t>
            </a:r>
            <a:r>
              <a:rPr lang="en-US" sz="1400" b="1" i="0">
                <a:solidFill>
                  <a:srgbClr val="24292F"/>
                </a:solidFill>
                <a:effectLst/>
                <a:latin typeface="DM Sans" pitchFamily="2" charset="0"/>
              </a:rPr>
              <a:t>enabling technologies and operations to make space more sustainable</a:t>
            </a:r>
            <a:r>
              <a:rPr lang="en-US" sz="1400" b="0" i="0">
                <a:solidFill>
                  <a:srgbClr val="24292F"/>
                </a:solidFill>
                <a:effectLst/>
                <a:latin typeface="DM Sans" pitchFamily="2" charset="0"/>
              </a:rPr>
              <a:t>, including, for instance, </a:t>
            </a:r>
            <a:r>
              <a:rPr lang="en-US" sz="1400" b="0" i="0" err="1">
                <a:solidFill>
                  <a:srgbClr val="24292F"/>
                </a:solidFill>
                <a:effectLst/>
                <a:latin typeface="DM Sans" pitchFamily="2" charset="0"/>
              </a:rPr>
              <a:t>refuelling</a:t>
            </a:r>
            <a:r>
              <a:rPr lang="en-US" sz="1400" b="0" i="0">
                <a:solidFill>
                  <a:srgbClr val="24292F"/>
                </a:solidFill>
                <a:effectLst/>
                <a:latin typeface="DM Sans" pitchFamily="2" charset="0"/>
              </a:rPr>
              <a:t> satellites directly in space, repairing or replacing their components, moving them to another orbit, or facilitating their smooth atmospheric re-entry.</a:t>
            </a:r>
          </a:p>
          <a:p>
            <a:endParaRPr lang="en-GB" sz="1400">
              <a:solidFill>
                <a:srgbClr val="404042"/>
              </a:solidFill>
              <a:latin typeface="DM Sans" pitchFamily="2" charset="0"/>
              <a:ea typeface="Dotum" panose="020B0600000101010101" pitchFamily="34" charset="-127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71E92BEC-C197-4546-1604-8D80C472A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7</a:t>
            </a:fld>
            <a:endParaRPr lang="en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7EBA5B3-B8B0-CB84-4CB2-2A303F5B60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149"/>
          <a:stretch/>
        </p:blipFill>
        <p:spPr>
          <a:xfrm>
            <a:off x="5597134" y="1669279"/>
            <a:ext cx="6230874" cy="2919654"/>
          </a:xfrm>
          <a:prstGeom prst="rect">
            <a:avLst/>
          </a:prstGeom>
        </p:spPr>
      </p:pic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AE7F38B8-9A34-0859-4E4C-B3C113371B0D}"/>
              </a:ext>
            </a:extLst>
          </p:cNvPr>
          <p:cNvSpPr/>
          <p:nvPr/>
        </p:nvSpPr>
        <p:spPr>
          <a:xfrm>
            <a:off x="7975600" y="4250267"/>
            <a:ext cx="406400" cy="87165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8C112EF5-B39D-ED32-D92A-423E20E92CA7}"/>
              </a:ext>
            </a:extLst>
          </p:cNvPr>
          <p:cNvSpPr txBox="1"/>
          <p:nvPr/>
        </p:nvSpPr>
        <p:spPr>
          <a:xfrm>
            <a:off x="1210956" y="5188721"/>
            <a:ext cx="9770088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</a:rPr>
              <a:t>UGI, as a Tier-2, designs and qualifies an </a:t>
            </a:r>
            <a:r>
              <a:rPr lang="en-US" sz="1600" b="1" i="0">
                <a:solidFill>
                  <a:srgbClr val="24292F"/>
                </a:solidFill>
                <a:effectLst/>
                <a:latin typeface="DM Sans" pitchFamily="2" charset="0"/>
              </a:rPr>
              <a:t>electromechanical actuator </a:t>
            </a: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</a:rPr>
              <a:t>and </a:t>
            </a:r>
            <a:r>
              <a:rPr lang="en-US" sz="1600" b="1" i="0">
                <a:solidFill>
                  <a:srgbClr val="24292F"/>
                </a:solidFill>
                <a:effectLst/>
                <a:latin typeface="DM Sans" pitchFamily="2" charset="0"/>
              </a:rPr>
              <a:t>2 electromechanical </a:t>
            </a:r>
          </a:p>
          <a:p>
            <a:pPr algn="ctr">
              <a:buNone/>
            </a:pPr>
            <a:r>
              <a:rPr lang="en-US" sz="1600" b="1" i="0">
                <a:solidFill>
                  <a:srgbClr val="24292F"/>
                </a:solidFill>
                <a:effectLst/>
                <a:latin typeface="DM Sans" pitchFamily="2" charset="0"/>
              </a:rPr>
              <a:t>power-off brakes </a:t>
            </a: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</a:rPr>
              <a:t>for the robotic arm of the IOS mission.</a:t>
            </a:r>
          </a:p>
        </p:txBody>
      </p:sp>
    </p:spTree>
    <p:extLst>
      <p:ext uri="{BB962C8B-B14F-4D97-AF65-F5344CB8AC3E}">
        <p14:creationId xmlns:p14="http://schemas.microsoft.com/office/powerpoint/2010/main" val="2224816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2A618-265D-699B-C986-28FD50BFE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62FCFF4-59A5-6ED5-F23C-3441E85F7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9CCFB843-5400-C800-6352-31EC5485ED14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772C9C12-C3E7-BD66-1B76-0DFFCF4841A3}"/>
              </a:ext>
            </a:extLst>
          </p:cNvPr>
          <p:cNvSpPr txBox="1"/>
          <p:nvPr/>
        </p:nvSpPr>
        <p:spPr>
          <a:xfrm>
            <a:off x="670532" y="458865"/>
            <a:ext cx="998867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OBJECT OF SUPPLY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Electromechanical power-off brakes</a:t>
            </a:r>
            <a:endParaRPr sz="1800" spc="0">
              <a:solidFill>
                <a:srgbClr val="404041"/>
              </a:solidFill>
              <a:latin typeface="DM Sans Regular"/>
              <a:sym typeface="DM Sans Regular"/>
            </a:endParaRP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EF8FAE17-A05B-152C-4A51-ECCCA4B2C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8</a:t>
            </a:fld>
            <a:endParaRPr lang="en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2C2810D-D248-9848-F8B3-D921CB07C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491" y="1982859"/>
            <a:ext cx="3699854" cy="3459863"/>
          </a:xfrm>
          <a:prstGeom prst="rect">
            <a:avLst/>
          </a:prstGeom>
        </p:spPr>
      </p:pic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D5420B2A-DE9F-BB5D-64D5-AF4DCB9284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662304"/>
              </p:ext>
            </p:extLst>
          </p:nvPr>
        </p:nvGraphicFramePr>
        <p:xfrm>
          <a:off x="4398380" y="1271659"/>
          <a:ext cx="438573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838">
                  <a:extLst>
                    <a:ext uri="{9D8B030D-6E8A-4147-A177-3AD203B41FA5}">
                      <a16:colId xmlns:a16="http://schemas.microsoft.com/office/drawing/2014/main" val="274047054"/>
                    </a:ext>
                  </a:extLst>
                </a:gridCol>
                <a:gridCol w="1859983">
                  <a:extLst>
                    <a:ext uri="{9D8B030D-6E8A-4147-A177-3AD203B41FA5}">
                      <a16:colId xmlns:a16="http://schemas.microsoft.com/office/drawing/2014/main" val="28766869"/>
                    </a:ext>
                  </a:extLst>
                </a:gridCol>
                <a:gridCol w="1461911">
                  <a:extLst>
                    <a:ext uri="{9D8B030D-6E8A-4147-A177-3AD203B41FA5}">
                      <a16:colId xmlns:a16="http://schemas.microsoft.com/office/drawing/2014/main" val="2960080052"/>
                    </a:ext>
                  </a:extLst>
                </a:gridCol>
              </a:tblGrid>
              <a:tr h="208863">
                <a:tc gridSpan="3">
                  <a:txBody>
                    <a:bodyPr/>
                    <a:lstStyle/>
                    <a:p>
                      <a:pPr algn="ctr"/>
                      <a:r>
                        <a:rPr lang="it-IT" sz="1200" b="1" i="0" err="1">
                          <a:latin typeface="DM Sans" pitchFamily="2" charset="0"/>
                        </a:rPr>
                        <a:t>Envelope</a:t>
                      </a:r>
                      <a:r>
                        <a:rPr lang="it-IT" sz="1200" b="1" i="0">
                          <a:latin typeface="DM Sans" pitchFamily="2" charset="0"/>
                        </a:rPr>
                        <a:t> &amp; Weight</a:t>
                      </a:r>
                      <a:endParaRPr lang="en-IT" sz="1200">
                        <a:latin typeface="DM Sans" pitchFamily="2" charset="0"/>
                      </a:endParaRPr>
                    </a:p>
                  </a:txBody>
                  <a:tcPr>
                    <a:solidFill>
                      <a:srgbClr val="0085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T" sz="1200">
                        <a:latin typeface="DM Sans" pitchFamily="2" charset="0"/>
                      </a:endParaRPr>
                    </a:p>
                  </a:txBody>
                  <a:tcPr>
                    <a:solidFill>
                      <a:srgbClr val="008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911056"/>
                  </a:ext>
                </a:extLst>
              </a:tr>
              <a:tr h="208863">
                <a:tc>
                  <a:txBody>
                    <a:bodyPr/>
                    <a:lstStyle/>
                    <a:p>
                      <a:pPr algn="ctr"/>
                      <a:endParaRPr lang="en-IT" sz="1200">
                        <a:latin typeface="DM Sans" pitchFamily="2" charset="0"/>
                      </a:endParaRPr>
                    </a:p>
                  </a:txBody>
                  <a:tcPr>
                    <a:solidFill>
                      <a:srgbClr val="0085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LIGHT</a:t>
                      </a:r>
                      <a:endParaRPr lang="en-IT" sz="1200">
                        <a:latin typeface="DM Sans" pitchFamily="2" charset="0"/>
                      </a:endParaRPr>
                    </a:p>
                  </a:txBody>
                  <a:tcPr>
                    <a:solidFill>
                      <a:srgbClr val="0085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HEAVY</a:t>
                      </a:r>
                      <a:endParaRPr lang="en-IT" sz="1200" b="1">
                        <a:solidFill>
                          <a:schemeClr val="bg1"/>
                        </a:solidFill>
                        <a:latin typeface="DM Sans" pitchFamily="2" charset="0"/>
                      </a:endParaRPr>
                    </a:p>
                  </a:txBody>
                  <a:tcPr>
                    <a:solidFill>
                      <a:srgbClr val="008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270558"/>
                  </a:ext>
                </a:extLst>
              </a:tr>
              <a:tr h="301691">
                <a:tc>
                  <a:txBody>
                    <a:bodyPr/>
                    <a:lstStyle/>
                    <a:p>
                      <a:pPr algn="ctr"/>
                      <a:r>
                        <a:rPr lang="it-IT" sz="1000" b="0" i="0">
                          <a:latin typeface="DM Sans" pitchFamily="2" charset="0"/>
                        </a:rPr>
                        <a:t>Size</a:t>
                      </a:r>
                      <a:endParaRPr lang="en-IT" sz="1000" b="0" i="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i="0">
                          <a:latin typeface="DM Sans" pitchFamily="2" charset="0"/>
                        </a:rPr>
                        <a:t>89 mm </a:t>
                      </a:r>
                      <a:r>
                        <a:rPr lang="it-IT" sz="1000" b="0" i="0" err="1">
                          <a:latin typeface="DM Sans" pitchFamily="2" charset="0"/>
                        </a:rPr>
                        <a:t>diameter</a:t>
                      </a:r>
                      <a:endParaRPr lang="it-IT" sz="1000" b="0" i="0">
                        <a:latin typeface="DM Sans" pitchFamily="2" charset="0"/>
                      </a:endParaRPr>
                    </a:p>
                    <a:p>
                      <a:pPr algn="ctr"/>
                      <a:r>
                        <a:rPr lang="it-IT" sz="1000">
                          <a:latin typeface="DM Sans" pitchFamily="2" charset="0"/>
                        </a:rPr>
                        <a:t>19 mm </a:t>
                      </a:r>
                      <a:r>
                        <a:rPr lang="it-IT" sz="1000" err="1">
                          <a:latin typeface="DM Sans" pitchFamily="2" charset="0"/>
                        </a:rPr>
                        <a:t>axial</a:t>
                      </a:r>
                      <a:r>
                        <a:rPr lang="it-IT" sz="1000">
                          <a:latin typeface="DM Sans" pitchFamily="2" charset="0"/>
                        </a:rPr>
                        <a:t> </a:t>
                      </a:r>
                      <a:r>
                        <a:rPr lang="it-IT" sz="1000" err="1">
                          <a:latin typeface="DM Sans" pitchFamily="2" charset="0"/>
                        </a:rPr>
                        <a:t>length</a:t>
                      </a:r>
                      <a:endParaRPr lang="en-IT" sz="1000" b="0" i="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i="0">
                          <a:latin typeface="DM Sans" pitchFamily="2" charset="0"/>
                        </a:rPr>
                        <a:t>89 mm </a:t>
                      </a:r>
                      <a:r>
                        <a:rPr lang="it-IT" sz="1000" b="0" i="0" err="1">
                          <a:latin typeface="DM Sans" pitchFamily="2" charset="0"/>
                        </a:rPr>
                        <a:t>diameter</a:t>
                      </a:r>
                      <a:endParaRPr lang="it-IT" sz="1000" b="0" i="0">
                        <a:latin typeface="DM Sans" pitchFamily="2" charset="0"/>
                      </a:endParaRPr>
                    </a:p>
                    <a:p>
                      <a:pPr algn="ctr"/>
                      <a:r>
                        <a:rPr lang="it-IT" sz="1000">
                          <a:latin typeface="DM Sans" pitchFamily="2" charset="0"/>
                        </a:rPr>
                        <a:t>21 mm </a:t>
                      </a:r>
                      <a:r>
                        <a:rPr lang="it-IT" sz="1000" err="1">
                          <a:latin typeface="DM Sans" pitchFamily="2" charset="0"/>
                        </a:rPr>
                        <a:t>axial</a:t>
                      </a:r>
                      <a:r>
                        <a:rPr lang="it-IT" sz="1000">
                          <a:latin typeface="DM Sans" pitchFamily="2" charset="0"/>
                        </a:rPr>
                        <a:t> </a:t>
                      </a:r>
                      <a:r>
                        <a:rPr lang="it-IT" sz="1000" err="1">
                          <a:latin typeface="DM Sans" pitchFamily="2" charset="0"/>
                        </a:rPr>
                        <a:t>length</a:t>
                      </a:r>
                      <a:endParaRPr lang="en-IT" sz="1000" b="0" i="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973502"/>
                  </a:ext>
                </a:extLst>
              </a:tr>
              <a:tr h="2088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Torque </a:t>
                      </a:r>
                      <a:r>
                        <a:rPr lang="it-IT" sz="1200" b="1" i="0" err="1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requirement</a:t>
                      </a:r>
                      <a:endParaRPr lang="en-IT" sz="1200">
                        <a:solidFill>
                          <a:schemeClr val="bg1"/>
                        </a:solidFill>
                        <a:latin typeface="DM Sans" pitchFamily="2" charset="0"/>
                      </a:endParaRPr>
                    </a:p>
                  </a:txBody>
                  <a:tcPr>
                    <a:solidFill>
                      <a:srgbClr val="0285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T" sz="1200">
                        <a:solidFill>
                          <a:schemeClr val="bg1"/>
                        </a:solidFill>
                        <a:latin typeface="DM Sans" pitchFamily="2" charset="0"/>
                      </a:endParaRPr>
                    </a:p>
                  </a:txBody>
                  <a:tcPr>
                    <a:solidFill>
                      <a:srgbClr val="028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133100"/>
                  </a:ext>
                </a:extLst>
              </a:tr>
              <a:tr h="301691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Minimum </a:t>
                      </a:r>
                      <a:r>
                        <a:rPr kumimoji="0" lang="it-IT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braking</a:t>
                      </a:r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torque</a:t>
                      </a:r>
                      <a:endParaRPr lang="en-IT" sz="100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0.8 Nm</a:t>
                      </a:r>
                      <a:endParaRPr lang="en-IT" sz="100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3.1 Nm</a:t>
                      </a:r>
                      <a:endParaRPr lang="en-IT" sz="100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14550"/>
                  </a:ext>
                </a:extLst>
              </a:tr>
              <a:tr h="301691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Maximum </a:t>
                      </a:r>
                      <a:r>
                        <a:rPr kumimoji="0" lang="it-IT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braking</a:t>
                      </a:r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torque</a:t>
                      </a:r>
                      <a:endParaRPr lang="en-IT" sz="100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1.6 Nm</a:t>
                      </a:r>
                      <a:endParaRPr lang="en-IT" sz="100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>
                          <a:latin typeface="DM Sans" pitchFamily="2" charset="0"/>
                        </a:rPr>
                        <a:t>3.7 Nm</a:t>
                      </a:r>
                      <a:endParaRPr lang="en-IT" sz="1000">
                        <a:latin typeface="DM Sans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198404"/>
                  </a:ext>
                </a:extLst>
              </a:tr>
              <a:tr h="18565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err="1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Environmental</a:t>
                      </a:r>
                      <a:r>
                        <a:rPr lang="it-IT" sz="1200" b="1" i="0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 </a:t>
                      </a:r>
                      <a:r>
                        <a:rPr lang="it-IT" sz="1200" b="1" i="0" err="1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conditions</a:t>
                      </a:r>
                      <a:r>
                        <a:rPr lang="it-IT" sz="1200" b="1" i="0">
                          <a:solidFill>
                            <a:schemeClr val="bg1"/>
                          </a:solidFill>
                          <a:latin typeface="DM Sans" pitchFamily="2" charset="0"/>
                        </a:rPr>
                        <a:t> (LEO)</a:t>
                      </a:r>
                      <a:endParaRPr lang="en-IT" sz="1200">
                        <a:solidFill>
                          <a:schemeClr val="bg1"/>
                        </a:solidFill>
                        <a:latin typeface="DM Sans" pitchFamily="2" charset="0"/>
                      </a:endParaRPr>
                    </a:p>
                  </a:txBody>
                  <a:tcPr>
                    <a:solidFill>
                      <a:srgbClr val="0285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sz="1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sz="1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140154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Life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500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static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braking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events + 100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dynamic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braking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events,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at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1000 rpm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5 Years in LEO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environment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058846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Outgassing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Compatibility with 10E-04 pressure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CVCM and RML </a:t>
                      </a:r>
                      <a:r>
                        <a:rPr kumimoji="0" lang="it-IT" sz="1000" b="1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the ECSS </a:t>
                      </a:r>
                      <a:r>
                        <a:rPr kumimoji="0" lang="it-IT" sz="1000" b="1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limits</a:t>
                      </a:r>
                      <a:endParaRPr kumimoji="0" lang="en-IT" sz="1000" b="1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T" sz="1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633829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Temperature range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Operational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it-IT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-51°C to +100°C</a:t>
                      </a:r>
                    </a:p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Non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operational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: -60°C to +100°C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506193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Random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Vibrations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Up to 35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Grms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all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axes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Freq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. From 20 to 2000 Hz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703195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Sine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Vibrations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25g sine loads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the </a:t>
                      </a:r>
                      <a:r>
                        <a:rPr kumimoji="0" lang="it-IT" sz="10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spectrum</a:t>
                      </a:r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 5-110Hz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924937"/>
                  </a:ext>
                </a:extLst>
              </a:tr>
              <a:tr h="185656">
                <a:tc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Shock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it-IT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M Sans" pitchFamily="2" charset="0"/>
                          <a:ea typeface="+mn-ea"/>
                          <a:cs typeface="+mn-cs"/>
                        </a:rPr>
                        <a:t>29g @100Hz; 1414g @1000 and 10000Hz</a:t>
                      </a:r>
                      <a:endParaRPr kumimoji="0" lang="en-IT" sz="10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M Sans" pitchFamily="2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114324"/>
                  </a:ext>
                </a:extLst>
              </a:tr>
            </a:tbl>
          </a:graphicData>
        </a:graphic>
      </p:graphicFrame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C7221218-6F07-5195-766B-68076B796CD6}"/>
              </a:ext>
            </a:extLst>
          </p:cNvPr>
          <p:cNvSpPr/>
          <p:nvPr/>
        </p:nvSpPr>
        <p:spPr>
          <a:xfrm>
            <a:off x="5404022" y="2463114"/>
            <a:ext cx="3380090" cy="831257"/>
          </a:xfrm>
          <a:prstGeom prst="roundRect">
            <a:avLst/>
          </a:prstGeom>
          <a:solidFill>
            <a:srgbClr val="FFC000">
              <a:alpha val="7000"/>
            </a:srgbClr>
          </a:solidFill>
          <a:ln w="412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C228D3A8-6010-120C-4024-19FFA5993A87}"/>
              </a:ext>
            </a:extLst>
          </p:cNvPr>
          <p:cNvSpPr/>
          <p:nvPr/>
        </p:nvSpPr>
        <p:spPr>
          <a:xfrm>
            <a:off x="8784112" y="2814533"/>
            <a:ext cx="364070" cy="36512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42D505-7592-0471-BB63-36E045B9DFA4}"/>
              </a:ext>
            </a:extLst>
          </p:cNvPr>
          <p:cNvSpPr txBox="1"/>
          <p:nvPr/>
        </p:nvSpPr>
        <p:spPr>
          <a:xfrm>
            <a:off x="9148182" y="1271659"/>
            <a:ext cx="286173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0">
                <a:solidFill>
                  <a:srgbClr val="24292F"/>
                </a:solidFill>
                <a:effectLst/>
                <a:latin typeface="DM Sans" pitchFamily="2" charset="0"/>
              </a:rPr>
              <a:t>The main </a:t>
            </a:r>
            <a:r>
              <a:rPr lang="en-US" sz="1800" b="1" i="0">
                <a:solidFill>
                  <a:srgbClr val="24292F"/>
                </a:solidFill>
                <a:effectLst/>
                <a:latin typeface="DM Sans" pitchFamily="2" charset="0"/>
              </a:rPr>
              <a:t>challenge</a:t>
            </a:r>
            <a:r>
              <a:rPr lang="en-US" sz="1800" i="0">
                <a:solidFill>
                  <a:srgbClr val="24292F"/>
                </a:solidFill>
                <a:effectLst/>
                <a:latin typeface="DM Sans" pitchFamily="2" charset="0"/>
              </a:rPr>
              <a:t>: extremely tight torque range to be guaranteed in these environmental conditions, considering an </a:t>
            </a:r>
            <a:r>
              <a:rPr lang="en-US" sz="1800" i="1" u="sng">
                <a:solidFill>
                  <a:srgbClr val="24292F"/>
                </a:solidFill>
                <a:effectLst/>
                <a:latin typeface="DM Sans" pitchFamily="2" charset="0"/>
              </a:rPr>
              <a:t>extremely high variation of the friction properties </a:t>
            </a:r>
            <a:r>
              <a:rPr lang="en-US" i="1" u="sng">
                <a:solidFill>
                  <a:srgbClr val="24292F"/>
                </a:solidFill>
                <a:latin typeface="DM Sans" pitchFamily="2" charset="0"/>
              </a:rPr>
              <a:t>of the pad material</a:t>
            </a:r>
          </a:p>
          <a:p>
            <a:endParaRPr lang="en-US" i="1" u="sng">
              <a:solidFill>
                <a:srgbClr val="24292F"/>
              </a:solidFill>
              <a:latin typeface="DM Sans" pitchFamily="2" charset="0"/>
            </a:endParaRPr>
          </a:p>
          <a:p>
            <a:r>
              <a:rPr lang="en-US" b="1">
                <a:solidFill>
                  <a:schemeClr val="accent6"/>
                </a:solidFill>
                <a:latin typeface="DM Sans" pitchFamily="2" charset="0"/>
                <a:sym typeface="Wingdings" panose="05000000000000000000" pitchFamily="2" charset="2"/>
              </a:rPr>
              <a:t> CHOICE OF SUITABLE FRICTION MATERIAL IS THE FIRST DESIGN STEP</a:t>
            </a:r>
            <a:endParaRPr lang="it-IT" b="1">
              <a:solidFill>
                <a:schemeClr val="accent6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F749864-04C3-E017-07C4-7DFF89BC4A97}"/>
              </a:ext>
            </a:extLst>
          </p:cNvPr>
          <p:cNvSpPr txBox="1"/>
          <p:nvPr/>
        </p:nvSpPr>
        <p:spPr>
          <a:xfrm>
            <a:off x="1155324" y="5396713"/>
            <a:ext cx="24221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Brake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overview</a:t>
            </a:r>
            <a:endParaRPr lang="it-IT" sz="1100" i="1">
              <a:solidFill>
                <a:schemeClr val="bg2">
                  <a:lumMod val="75000"/>
                </a:schemeClr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460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33E2C-24FA-93EB-F7BD-6684E3AC7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550FDD1A-538E-77D8-60CF-60F00DA26A9C}"/>
              </a:ext>
            </a:extLst>
          </p:cNvPr>
          <p:cNvSpPr/>
          <p:nvPr/>
        </p:nvSpPr>
        <p:spPr>
          <a:xfrm>
            <a:off x="4792502" y="1263886"/>
            <a:ext cx="1734055" cy="4525586"/>
          </a:xfrm>
          <a:prstGeom prst="roundRect">
            <a:avLst>
              <a:gd name="adj" fmla="val 2044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1D513D80-D8A7-3990-A9CC-44DB55755353}"/>
              </a:ext>
            </a:extLst>
          </p:cNvPr>
          <p:cNvSpPr/>
          <p:nvPr/>
        </p:nvSpPr>
        <p:spPr>
          <a:xfrm>
            <a:off x="162421" y="1263886"/>
            <a:ext cx="4591879" cy="4525586"/>
          </a:xfrm>
          <a:prstGeom prst="roundRect">
            <a:avLst>
              <a:gd name="adj" fmla="val 722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DD49A2B-7181-C441-80FB-FD2A0A1EB4C3}"/>
              </a:ext>
            </a:extLst>
          </p:cNvPr>
          <p:cNvSpPr/>
          <p:nvPr/>
        </p:nvSpPr>
        <p:spPr>
          <a:xfrm>
            <a:off x="291578" y="4358268"/>
            <a:ext cx="4242665" cy="11731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DFBC5F7-C29F-780C-A49D-FBF6A63B4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3" y="5917064"/>
            <a:ext cx="1834626" cy="481522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3C2079C4-3EC3-E9E2-F15F-0593EF55819F}"/>
              </a:ext>
            </a:extLst>
          </p:cNvPr>
          <p:cNvSpPr txBox="1"/>
          <p:nvPr/>
        </p:nvSpPr>
        <p:spPr>
          <a:xfrm>
            <a:off x="732734" y="6550797"/>
            <a:ext cx="366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  <a:hlinkClick r:id="rId3" tooltip="https://www.umbragroup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umbragroup.com</a:t>
            </a:r>
            <a:r>
              <a:rPr lang="en-GB" sz="800" b="1" strike="noStrike">
                <a:solidFill>
                  <a:srgbClr val="404042"/>
                </a:solidFill>
                <a:effectLst/>
                <a:latin typeface="DM Sans" pitchFamily="2" charset="0"/>
              </a:rPr>
              <a:t>  </a:t>
            </a:r>
            <a:r>
              <a:rPr lang="en-GB" sz="700" u="none" strike="noStrike">
                <a:solidFill>
                  <a:srgbClr val="404042"/>
                </a:solidFill>
                <a:effectLst/>
                <a:latin typeface="DM Sans" pitchFamily="2" charset="0"/>
              </a:rPr>
              <a:t>This presentation is the Intellectual property of UMBRAGROUP.</a:t>
            </a:r>
          </a:p>
        </p:txBody>
      </p:sp>
      <p:sp>
        <p:nvSpPr>
          <p:cNvPr id="32" name="Come essere uniti e rinforzare la nostra cultura">
            <a:extLst>
              <a:ext uri="{FF2B5EF4-FFF2-40B4-BE49-F238E27FC236}">
                <a16:creationId xmlns:a16="http://schemas.microsoft.com/office/drawing/2014/main" id="{7D6B8832-7775-A82C-E94F-1EE96A82819A}"/>
              </a:ext>
            </a:extLst>
          </p:cNvPr>
          <p:cNvSpPr txBox="1"/>
          <p:nvPr/>
        </p:nvSpPr>
        <p:spPr>
          <a:xfrm>
            <a:off x="670532" y="458865"/>
            <a:ext cx="10446901" cy="677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>
            <a:spAutoFit/>
          </a:bodyPr>
          <a:lstStyle>
            <a:lvl1pPr algn="l" defTabSz="457200">
              <a:lnSpc>
                <a:spcPct val="80000"/>
              </a:lnSpc>
              <a:tabLst>
                <a:tab pos="825500" algn="l"/>
                <a:tab pos="1651000" algn="l"/>
                <a:tab pos="2476500" algn="l"/>
                <a:tab pos="3302000" algn="l"/>
                <a:tab pos="4127500" algn="l"/>
                <a:tab pos="4953000" algn="l"/>
                <a:tab pos="5778500" algn="l"/>
              </a:tabLst>
              <a:defRPr sz="7200" b="0" spc="-120">
                <a:latin typeface="Stelvio Grotesk Extra Bold"/>
                <a:ea typeface="Stelvio Grotesk Extra Bold"/>
                <a:cs typeface="Stelvio Grotesk Extra Bold"/>
                <a:sym typeface="Stelvio Grotesk Extra Bold"/>
              </a:defRPr>
            </a:lvl1pPr>
          </a:lstStyle>
          <a:p>
            <a:r>
              <a:rPr lang="it-IT" sz="3200" b="1" spc="0">
                <a:solidFill>
                  <a:srgbClr val="007BC7"/>
                </a:solidFill>
                <a:latin typeface="DM Sans" pitchFamily="2" charset="0"/>
                <a:sym typeface="DM Sans Regular"/>
              </a:rPr>
              <a:t>COMPOSITE, ARAMIDIC BASED FRICTION MATERIAL</a:t>
            </a:r>
          </a:p>
          <a:p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Compatibility with </a:t>
            </a:r>
            <a:r>
              <a:rPr lang="en-US" sz="1800" b="1" spc="0">
                <a:solidFill>
                  <a:srgbClr val="404041"/>
                </a:solidFill>
                <a:latin typeface="DM Sans Regular"/>
                <a:sym typeface="DM Sans Regular"/>
              </a:rPr>
              <a:t>outgassing</a:t>
            </a:r>
            <a:r>
              <a:rPr lang="en-US" sz="1800" spc="0">
                <a:solidFill>
                  <a:srgbClr val="404041"/>
                </a:solidFill>
                <a:latin typeface="DM Sans Regular"/>
                <a:sym typeface="DM Sans Regular"/>
              </a:rPr>
              <a:t> requirement as a key design driver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6031826C-49CC-14CE-3EC5-40A192A42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CA52852-58AD-D94A-A9F8-E626DD452277}" type="slidenum">
              <a:rPr lang="en-IT" smtClean="0"/>
              <a:t>9</a:t>
            </a:fld>
            <a:endParaRPr lang="en-IT"/>
          </a:p>
        </p:txBody>
      </p:sp>
      <p:pic>
        <p:nvPicPr>
          <p:cNvPr id="3" name="Immagine 2" descr="Immagine che contiene cerchio, cartone animato, Elementi grafici, arte&#10;&#10;Descrizione generata automaticamente">
            <a:extLst>
              <a:ext uri="{FF2B5EF4-FFF2-40B4-BE49-F238E27FC236}">
                <a16:creationId xmlns:a16="http://schemas.microsoft.com/office/drawing/2014/main" id="{9AB84E90-070C-9402-A844-60AB711C9F9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232528"/>
              </a:clrFrom>
              <a:clrTo>
                <a:srgbClr val="23252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4290" y="2054415"/>
            <a:ext cx="1503430" cy="184483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D2706B3-FA91-A49E-4821-BBB558859099}"/>
              </a:ext>
            </a:extLst>
          </p:cNvPr>
          <p:cNvSpPr txBox="1"/>
          <p:nvPr/>
        </p:nvSpPr>
        <p:spPr>
          <a:xfrm>
            <a:off x="4792425" y="3964132"/>
            <a:ext cx="16195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Rotor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disk with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friction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pads</a:t>
            </a:r>
            <a:r>
              <a:rPr lang="it-IT" sz="1100" i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 </a:t>
            </a:r>
            <a:r>
              <a:rPr lang="it-IT" sz="1100" i="1" err="1">
                <a:solidFill>
                  <a:schemeClr val="bg2">
                    <a:lumMod val="75000"/>
                  </a:schemeClr>
                </a:solidFill>
                <a:latin typeface="DM Sans" pitchFamily="2" charset="0"/>
              </a:rPr>
              <a:t>glued</a:t>
            </a:r>
            <a:endParaRPr lang="it-IT" sz="1100" i="1">
              <a:solidFill>
                <a:schemeClr val="bg2">
                  <a:lumMod val="75000"/>
                </a:schemeClr>
              </a:solidFill>
              <a:latin typeface="DM Sans" pitchFamily="2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C4DFE16-2990-2A44-0EB4-9BECCB8EE14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74"/>
          <a:stretch/>
        </p:blipFill>
        <p:spPr>
          <a:xfrm>
            <a:off x="329780" y="4823850"/>
            <a:ext cx="4194524" cy="59821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5F70CD47-DB15-5750-9CF8-2F51BA03F46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318" y="4427454"/>
            <a:ext cx="3945493" cy="339343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866CC7D-428D-CE32-830F-31EF91FE06DF}"/>
              </a:ext>
            </a:extLst>
          </p:cNvPr>
          <p:cNvSpPr txBox="1"/>
          <p:nvPr/>
        </p:nvSpPr>
        <p:spPr>
          <a:xfrm>
            <a:off x="444318" y="1348031"/>
            <a:ext cx="386132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24292F"/>
                </a:solidFill>
                <a:latin typeface="DM Sans" pitchFamily="2" charset="0"/>
              </a:rPr>
              <a:t>OBJECTIVE:</a:t>
            </a:r>
          </a:p>
          <a:p>
            <a:pPr algn="ctr"/>
            <a:endParaRPr lang="en-US" sz="1600" b="1" i="0">
              <a:solidFill>
                <a:srgbClr val="24292F"/>
              </a:solidFill>
              <a:effectLst/>
              <a:latin typeface="DM Sans" pitchFamily="2" charset="0"/>
            </a:endParaRPr>
          </a:p>
          <a:p>
            <a:pPr marL="342900" indent="-342900">
              <a:buAutoNum type="arabicParenR"/>
            </a:pP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</a:rPr>
              <a:t>Compatibility with ECSS-Q-ST-70C </a:t>
            </a:r>
            <a:r>
              <a:rPr lang="en-US" sz="1600" i="0">
                <a:solidFill>
                  <a:srgbClr val="007BC7"/>
                </a:solidFill>
                <a:effectLst/>
                <a:latin typeface="DM Sans" pitchFamily="2" charset="0"/>
              </a:rPr>
              <a:t>outgassing</a:t>
            </a:r>
            <a:r>
              <a:rPr lang="en-US" sz="1600" b="1" i="0">
                <a:solidFill>
                  <a:srgbClr val="24292F"/>
                </a:solidFill>
                <a:effectLst/>
                <a:latin typeface="DM Sans" pitchFamily="2" charset="0"/>
              </a:rPr>
              <a:t> </a:t>
            </a: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</a:rPr>
              <a:t>requirements</a:t>
            </a:r>
          </a:p>
          <a:p>
            <a:pPr marL="342900" indent="-342900">
              <a:buAutoNum type="arabicParenR"/>
            </a:pPr>
            <a:endParaRPr lang="en-US" sz="1600" i="0">
              <a:solidFill>
                <a:srgbClr val="24292F"/>
              </a:solidFill>
              <a:effectLst/>
              <a:latin typeface="DM Sans" pitchFamily="2" charset="0"/>
            </a:endParaRPr>
          </a:p>
          <a:p>
            <a:pPr marL="342900" indent="-342900">
              <a:buAutoNum type="arabicParenR"/>
            </a:pP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</a:rPr>
              <a:t>In DML and DPL, justification for use of a certain material shall be provided </a:t>
            </a: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  <a:sym typeface="Wingdings" panose="05000000000000000000" pitchFamily="2" charset="2"/>
              </a:rPr>
              <a:t> Dedicated test is necessary in case </a:t>
            </a:r>
            <a:r>
              <a:rPr lang="en-US" sz="1600" b="1" i="0">
                <a:solidFill>
                  <a:srgbClr val="24292F"/>
                </a:solidFill>
                <a:effectLst/>
                <a:latin typeface="DM Sans" pitchFamily="2" charset="0"/>
                <a:sym typeface="Wingdings" panose="05000000000000000000" pitchFamily="2" charset="2"/>
              </a:rPr>
              <a:t>NASA MAPTIS </a:t>
            </a:r>
            <a:r>
              <a:rPr lang="en-US" sz="1600" i="0">
                <a:solidFill>
                  <a:srgbClr val="24292F"/>
                </a:solidFill>
                <a:effectLst/>
                <a:latin typeface="DM Sans" pitchFamily="2" charset="0"/>
                <a:sym typeface="Wingdings" panose="05000000000000000000" pitchFamily="2" charset="2"/>
              </a:rPr>
              <a:t>database does not include the material and/or the supplier does not provide chemical properties</a:t>
            </a:r>
            <a:endParaRPr lang="en-US" sz="1600" i="0">
              <a:solidFill>
                <a:srgbClr val="24292F"/>
              </a:solidFill>
              <a:effectLst/>
              <a:latin typeface="DM Sans" pitchFamily="2" charset="0"/>
            </a:endParaRP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136629D3-AFEB-7212-88AD-A6A35F254DD8}"/>
              </a:ext>
            </a:extLst>
          </p:cNvPr>
          <p:cNvSpPr/>
          <p:nvPr/>
        </p:nvSpPr>
        <p:spPr>
          <a:xfrm>
            <a:off x="6583825" y="1263886"/>
            <a:ext cx="5442801" cy="5134700"/>
          </a:xfrm>
          <a:prstGeom prst="roundRect">
            <a:avLst>
              <a:gd name="adj" fmla="val 722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DE5A387-A477-CC28-8E74-22D252F0D510}"/>
              </a:ext>
            </a:extLst>
          </p:cNvPr>
          <p:cNvSpPr txBox="1"/>
          <p:nvPr/>
        </p:nvSpPr>
        <p:spPr>
          <a:xfrm>
            <a:off x="4730383" y="1347680"/>
            <a:ext cx="17961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24292F"/>
                </a:solidFill>
                <a:latin typeface="DM Sans" pitchFamily="2" charset="0"/>
              </a:rPr>
              <a:t>ITEM UNDER ANALYSIS: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F0E0FC0-0DD3-5E57-A38C-A2744CAAAAB1}"/>
              </a:ext>
            </a:extLst>
          </p:cNvPr>
          <p:cNvSpPr txBox="1"/>
          <p:nvPr/>
        </p:nvSpPr>
        <p:spPr>
          <a:xfrm>
            <a:off x="7632408" y="1309752"/>
            <a:ext cx="33344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24292F"/>
                </a:solidFill>
                <a:latin typeface="DM Sans" pitchFamily="2" charset="0"/>
              </a:rPr>
              <a:t>CONDUCTED TESTS @ SERMS: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6A83D0AB-BA27-AC67-357F-722EED17D9B0}"/>
              </a:ext>
            </a:extLst>
          </p:cNvPr>
          <p:cNvCxnSpPr>
            <a:cxnSpLocks/>
          </p:cNvCxnSpPr>
          <p:nvPr/>
        </p:nvCxnSpPr>
        <p:spPr>
          <a:xfrm flipV="1">
            <a:off x="6012088" y="1741730"/>
            <a:ext cx="1231886" cy="461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B94EB71-83DB-8D5D-E106-60E53418F4D7}"/>
              </a:ext>
            </a:extLst>
          </p:cNvPr>
          <p:cNvSpPr txBox="1"/>
          <p:nvPr/>
        </p:nvSpPr>
        <p:spPr>
          <a:xfrm>
            <a:off x="7009285" y="1572453"/>
            <a:ext cx="45918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24292F"/>
                </a:solidFill>
                <a:latin typeface="DM Sans" pitchFamily="2" charset="0"/>
              </a:rPr>
              <a:t>Friction material &amp; thermosetting adhesive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016F156E-5368-9738-C505-2F8DD49D456C}"/>
              </a:ext>
            </a:extLst>
          </p:cNvPr>
          <p:cNvSpPr txBox="1"/>
          <p:nvPr/>
        </p:nvSpPr>
        <p:spPr>
          <a:xfrm>
            <a:off x="4849770" y="4404477"/>
            <a:ext cx="16195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0">
                <a:solidFill>
                  <a:srgbClr val="24292F"/>
                </a:solidFill>
                <a:effectLst/>
                <a:latin typeface="DM Sans" pitchFamily="2" charset="0"/>
              </a:rPr>
              <a:t>Material provided by external supplier, chemical properties unknown</a:t>
            </a:r>
            <a:endParaRPr lang="it-IT" sz="1400"/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6CC5EE81-83BC-094F-9218-F0171DB1691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34142" b="12561"/>
          <a:stretch/>
        </p:blipFill>
        <p:spPr>
          <a:xfrm>
            <a:off x="6793969" y="4126598"/>
            <a:ext cx="2447290" cy="1625658"/>
          </a:xfrm>
          <a:prstGeom prst="rect">
            <a:avLst/>
          </a:prstGeom>
        </p:spPr>
      </p:pic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92BBEF74-ED2E-8D43-1E47-0B1D4BB075AE}"/>
              </a:ext>
            </a:extLst>
          </p:cNvPr>
          <p:cNvSpPr txBox="1"/>
          <p:nvPr/>
        </p:nvSpPr>
        <p:spPr>
          <a:xfrm>
            <a:off x="6572278" y="3811480"/>
            <a:ext cx="32864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>
                <a:solidFill>
                  <a:srgbClr val="FF0000"/>
                </a:solidFill>
                <a:latin typeface="DM Sans" pitchFamily="2" charset="0"/>
              </a:rPr>
              <a:t>1. TQCM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went</a:t>
            </a:r>
            <a:r>
              <a:rPr lang="it-IT">
                <a:solidFill>
                  <a:srgbClr val="FF0000"/>
                </a:solidFill>
                <a:latin typeface="DM Sans" pitchFamily="2" charset="0"/>
              </a:rPr>
              <a:t>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into</a:t>
            </a:r>
            <a:r>
              <a:rPr lang="it-IT">
                <a:solidFill>
                  <a:srgbClr val="FF0000"/>
                </a:solidFill>
                <a:latin typeface="DM Sans" pitchFamily="2" charset="0"/>
              </a:rPr>
              <a:t>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saturation</a:t>
            </a:r>
            <a:endParaRPr lang="it-IT">
              <a:solidFill>
                <a:srgbClr val="FF0000"/>
              </a:solidFill>
              <a:latin typeface="DM Sans" pitchFamily="2" charset="0"/>
            </a:endParaRPr>
          </a:p>
        </p:txBody>
      </p:sp>
      <p:pic>
        <p:nvPicPr>
          <p:cNvPr id="51" name="Immagine 50">
            <a:extLst>
              <a:ext uri="{FF2B5EF4-FFF2-40B4-BE49-F238E27FC236}">
                <a16:creationId xmlns:a16="http://schemas.microsoft.com/office/drawing/2014/main" id="{E8D5B165-B7A4-7B3C-DA64-ABADE0D3C6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2887" t="28381" r="12480" b="25290"/>
          <a:stretch/>
        </p:blipFill>
        <p:spPr>
          <a:xfrm>
            <a:off x="11156599" y="3918185"/>
            <a:ext cx="624151" cy="1753069"/>
          </a:xfrm>
          <a:prstGeom prst="rect">
            <a:avLst/>
          </a:prstGeom>
        </p:spPr>
      </p:pic>
      <p:pic>
        <p:nvPicPr>
          <p:cNvPr id="52" name="x_D253BBCA-651F-48ED-92A4-7DA9F1C35C43" descr="IMG_5283.jpg">
            <a:extLst>
              <a:ext uri="{FF2B5EF4-FFF2-40B4-BE49-F238E27FC236}">
                <a16:creationId xmlns:a16="http://schemas.microsoft.com/office/drawing/2014/main" id="{22F9CF14-3E42-AD7B-F122-9B368B80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0" t="11905"/>
          <a:stretch/>
        </p:blipFill>
        <p:spPr bwMode="auto">
          <a:xfrm>
            <a:off x="9800774" y="3933121"/>
            <a:ext cx="1316659" cy="175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086C1C1C-4B50-2ED4-555F-7062C8B52634}"/>
              </a:ext>
            </a:extLst>
          </p:cNvPr>
          <p:cNvSpPr txBox="1"/>
          <p:nvPr/>
        </p:nvSpPr>
        <p:spPr>
          <a:xfrm>
            <a:off x="7243974" y="5804304"/>
            <a:ext cx="4674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>
                <a:solidFill>
                  <a:srgbClr val="FF0000"/>
                </a:solidFill>
                <a:latin typeface="DM Sans" pitchFamily="2" charset="0"/>
              </a:rPr>
              <a:t>2. Surface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defects</a:t>
            </a:r>
            <a:r>
              <a:rPr lang="it-IT">
                <a:solidFill>
                  <a:srgbClr val="FF0000"/>
                </a:solidFill>
                <a:latin typeface="DM Sans" pitchFamily="2" charset="0"/>
              </a:rPr>
              <a:t> and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material</a:t>
            </a:r>
            <a:r>
              <a:rPr lang="it-IT">
                <a:solidFill>
                  <a:srgbClr val="FF0000"/>
                </a:solidFill>
                <a:latin typeface="DM Sans" pitchFamily="2" charset="0"/>
              </a:rPr>
              <a:t>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collected</a:t>
            </a:r>
            <a:r>
              <a:rPr lang="it-IT">
                <a:solidFill>
                  <a:srgbClr val="FF0000"/>
                </a:solidFill>
                <a:latin typeface="DM Sans" pitchFamily="2" charset="0"/>
              </a:rPr>
              <a:t> on TVAC </a:t>
            </a:r>
            <a:r>
              <a:rPr lang="it-IT" err="1">
                <a:solidFill>
                  <a:srgbClr val="FF0000"/>
                </a:solidFill>
                <a:latin typeface="DM Sans" pitchFamily="2" charset="0"/>
              </a:rPr>
              <a:t>cold</a:t>
            </a:r>
            <a:r>
              <a:rPr lang="it-IT">
                <a:solidFill>
                  <a:srgbClr val="FF0000"/>
                </a:solidFill>
                <a:latin typeface="DM Sans" pitchFamily="2" charset="0"/>
              </a:rPr>
              <a:t> trap</a:t>
            </a:r>
          </a:p>
        </p:txBody>
      </p:sp>
      <p:pic>
        <p:nvPicPr>
          <p:cNvPr id="57" name="Immagine 56">
            <a:extLst>
              <a:ext uri="{FF2B5EF4-FFF2-40B4-BE49-F238E27FC236}">
                <a16:creationId xmlns:a16="http://schemas.microsoft.com/office/drawing/2014/main" id="{B8442B4E-6B13-6517-0824-5E7798BAA4B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36358" t="12147" r="33840" b="42194"/>
          <a:stretch/>
        </p:blipFill>
        <p:spPr>
          <a:xfrm>
            <a:off x="8729883" y="1869646"/>
            <a:ext cx="1363883" cy="1285160"/>
          </a:xfrm>
          <a:prstGeom prst="rect">
            <a:avLst/>
          </a:prstGeom>
        </p:spPr>
      </p:pic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9FE2EFB7-FBDB-85F2-4BDB-65E037E44EF5}"/>
              </a:ext>
            </a:extLst>
          </p:cNvPr>
          <p:cNvSpPr txBox="1"/>
          <p:nvPr/>
        </p:nvSpPr>
        <p:spPr>
          <a:xfrm>
            <a:off x="8270328" y="3096364"/>
            <a:ext cx="2045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err="1">
                <a:solidFill>
                  <a:srgbClr val="00B050"/>
                </a:solidFill>
                <a:latin typeface="DM Sans" pitchFamily="2" charset="0"/>
              </a:rPr>
              <a:t>Material</a:t>
            </a:r>
            <a:r>
              <a:rPr lang="it-IT">
                <a:solidFill>
                  <a:srgbClr val="00B050"/>
                </a:solidFill>
                <a:latin typeface="DM Sans" pitchFamily="2" charset="0"/>
              </a:rPr>
              <a:t> </a:t>
            </a:r>
            <a:r>
              <a:rPr lang="it-IT" err="1">
                <a:solidFill>
                  <a:srgbClr val="00B050"/>
                </a:solidFill>
                <a:latin typeface="DM Sans" pitchFamily="2" charset="0"/>
              </a:rPr>
              <a:t>selected</a:t>
            </a:r>
            <a:endParaRPr lang="it-IT">
              <a:solidFill>
                <a:srgbClr val="00B050"/>
              </a:solidFill>
            </a:endParaRPr>
          </a:p>
        </p:txBody>
      </p:sp>
      <p:pic>
        <p:nvPicPr>
          <p:cNvPr id="40" name="Elemento grafico 39" descr="Segna Pollice su con riempimento a tinta unita">
            <a:extLst>
              <a:ext uri="{FF2B5EF4-FFF2-40B4-BE49-F238E27FC236}">
                <a16:creationId xmlns:a16="http://schemas.microsoft.com/office/drawing/2014/main" id="{E3AB1339-F3E1-8F78-8C15-1D1442A9EA8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91558" y="1821665"/>
            <a:ext cx="914400" cy="914400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4ADEED5D-B45C-0CB3-2A24-1EAD7DCDC940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1300" y="1906432"/>
            <a:ext cx="1893540" cy="1875953"/>
          </a:xfrm>
          <a:prstGeom prst="rect">
            <a:avLst/>
          </a:prstGeom>
        </p:spPr>
      </p:pic>
      <p:pic>
        <p:nvPicPr>
          <p:cNvPr id="42" name="Elemento grafico 41" descr="Pollice abbassato con riempimento a tinta unita">
            <a:extLst>
              <a:ext uri="{FF2B5EF4-FFF2-40B4-BE49-F238E27FC236}">
                <a16:creationId xmlns:a16="http://schemas.microsoft.com/office/drawing/2014/main" id="{739D5D66-E92D-F04F-2DFE-41BF76613E7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59258" y="2639164"/>
            <a:ext cx="914400" cy="914400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BAE49264-62D8-A0E4-B71F-7087DB6FF24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69201" t="27148" r="3" b="11306"/>
          <a:stretch/>
        </p:blipFill>
        <p:spPr>
          <a:xfrm>
            <a:off x="10239260" y="1815060"/>
            <a:ext cx="1582490" cy="1945085"/>
          </a:xfrm>
          <a:prstGeom prst="rect">
            <a:avLst/>
          </a:prstGeom>
        </p:spPr>
      </p:pic>
      <p:pic>
        <p:nvPicPr>
          <p:cNvPr id="43" name="Elemento grafico 42" descr="Segna Pollice su con riempimento a tinta unita">
            <a:extLst>
              <a:ext uri="{FF2B5EF4-FFF2-40B4-BE49-F238E27FC236}">
                <a16:creationId xmlns:a16="http://schemas.microsoft.com/office/drawing/2014/main" id="{456DD5B4-206A-33A7-2946-B42E33CBF2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12226" y="28598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24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4" grpId="0"/>
      <p:bldP spid="5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81A960BC563594A8ECCDBE5CC2012BF" ma:contentTypeVersion="10" ma:contentTypeDescription="Creare un nuovo documento." ma:contentTypeScope="" ma:versionID="96f5fe13ff46ebbaac5dc8bd0a9e8d35">
  <xsd:schema xmlns:xsd="http://www.w3.org/2001/XMLSchema" xmlns:xs="http://www.w3.org/2001/XMLSchema" xmlns:p="http://schemas.microsoft.com/office/2006/metadata/properties" xmlns:ns2="977e177d-cbc9-4c99-9cb8-d2bc89cbbd48" xmlns:ns3="ece1adeb-790d-4ac2-8744-edcf94a6d7b3" targetNamespace="http://schemas.microsoft.com/office/2006/metadata/properties" ma:root="true" ma:fieldsID="763808bbe86fbe315d08f3c82c035287" ns2:_="" ns3:_="">
    <xsd:import namespace="977e177d-cbc9-4c99-9cb8-d2bc89cbbd48"/>
    <xsd:import namespace="ece1adeb-790d-4ac2-8744-edcf94a6d7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e177d-cbc9-4c99-9cb8-d2bc89cbbd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Tag immagine" ma:readOnly="false" ma:fieldId="{5cf76f15-5ced-4ddc-b409-7134ff3c332f}" ma:taxonomyMulti="true" ma:sspId="21c84a5f-f85d-4713-9abb-d3f3d1667d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e1adeb-790d-4ac2-8744-edcf94a6d7b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029b615-542e-4fa0-96b7-ebc91bd04d81}" ma:internalName="TaxCatchAll" ma:showField="CatchAllData" ma:web="ece1adeb-790d-4ac2-8744-edcf94a6d7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7e177d-cbc9-4c99-9cb8-d2bc89cbbd48">
      <Terms xmlns="http://schemas.microsoft.com/office/infopath/2007/PartnerControls"/>
    </lcf76f155ced4ddcb4097134ff3c332f>
    <TaxCatchAll xmlns="ece1adeb-790d-4ac2-8744-edcf94a6d7b3" xsi:nil="true"/>
  </documentManagement>
</p:properties>
</file>

<file path=customXml/itemProps1.xml><?xml version="1.0" encoding="utf-8"?>
<ds:datastoreItem xmlns:ds="http://schemas.openxmlformats.org/officeDocument/2006/customXml" ds:itemID="{AF6BB80E-D343-4794-A8E8-E6A534725D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7e177d-cbc9-4c99-9cb8-d2bc89cbbd48"/>
    <ds:schemaRef ds:uri="ece1adeb-790d-4ac2-8744-edcf94a6d7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B59F17-37D1-4891-A359-EFB1C1CFCD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633CBB-8050-416B-A1B6-F266FB871735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ece1adeb-790d-4ac2-8744-edcf94a6d7b3"/>
    <ds:schemaRef ds:uri="977e177d-cbc9-4c99-9cb8-d2bc89cbbd4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2687</Words>
  <Application>Microsoft Office PowerPoint</Application>
  <PresentationFormat>Widescreen</PresentationFormat>
  <Paragraphs>392</Paragraphs>
  <Slides>28</Slides>
  <Notes>6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9" baseType="lpstr">
      <vt:lpstr>Dotum</vt:lpstr>
      <vt:lpstr>Arial</vt:lpstr>
      <vt:lpstr>Calibri</vt:lpstr>
      <vt:lpstr>Calibri Light</vt:lpstr>
      <vt:lpstr>Cambria Math</vt:lpstr>
      <vt:lpstr>DM Sans</vt:lpstr>
      <vt:lpstr>DM Sans 14pt</vt:lpstr>
      <vt:lpstr>DM Sans Regular</vt:lpstr>
      <vt:lpstr>Symbol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Zanotti</dc:creator>
  <cp:lastModifiedBy>Alessia Ricci</cp:lastModifiedBy>
  <cp:revision>4</cp:revision>
  <dcterms:created xsi:type="dcterms:W3CDTF">2025-03-13T11:38:57Z</dcterms:created>
  <dcterms:modified xsi:type="dcterms:W3CDTF">2026-03-09T08:20:24Z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0x010100781A960BC563594A8ECCDBE5CC2012BF</vt:lpwstr>
  </property>
  <property fmtid="{D5CDD505-2E9C-101B-9397-08002B2CF9AE}" pid="3" name="MediaServiceImageTags">
    <vt:lpwstr/>
  </property>
</Properties>
</file>