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315" r:id="rId3"/>
    <p:sldId id="263" r:id="rId4"/>
    <p:sldId id="286" r:id="rId5"/>
    <p:sldId id="264" r:id="rId6"/>
    <p:sldId id="266" r:id="rId7"/>
    <p:sldId id="267" r:id="rId8"/>
    <p:sldId id="259" r:id="rId9"/>
    <p:sldId id="306" r:id="rId10"/>
    <p:sldId id="268" r:id="rId11"/>
    <p:sldId id="261" r:id="rId12"/>
    <p:sldId id="300" r:id="rId13"/>
    <p:sldId id="278" r:id="rId14"/>
    <p:sldId id="281" r:id="rId15"/>
    <p:sldId id="301" r:id="rId16"/>
    <p:sldId id="282" r:id="rId17"/>
    <p:sldId id="285" r:id="rId18"/>
    <p:sldId id="308" r:id="rId19"/>
    <p:sldId id="302" r:id="rId20"/>
    <p:sldId id="283" r:id="rId21"/>
    <p:sldId id="314" r:id="rId22"/>
    <p:sldId id="277" r:id="rId23"/>
    <p:sldId id="292" r:id="rId24"/>
    <p:sldId id="294" r:id="rId25"/>
    <p:sldId id="288" r:id="rId26"/>
    <p:sldId id="303" r:id="rId27"/>
    <p:sldId id="304" r:id="rId28"/>
    <p:sldId id="289" r:id="rId29"/>
    <p:sldId id="290" r:id="rId30"/>
    <p:sldId id="287" r:id="rId31"/>
    <p:sldId id="310" r:id="rId32"/>
    <p:sldId id="307" r:id="rId33"/>
    <p:sldId id="313" r:id="rId34"/>
    <p:sldId id="311" r:id="rId35"/>
    <p:sldId id="317"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7E22"/>
    <a:srgbClr val="3569A9"/>
    <a:srgbClr val="FF6666"/>
    <a:srgbClr val="CC99FF"/>
    <a:srgbClr val="B98EB2"/>
    <a:srgbClr val="004C97"/>
    <a:srgbClr val="747474"/>
    <a:srgbClr val="0C306F"/>
    <a:srgbClr val="D84084"/>
    <a:srgbClr val="6E1E6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D27475-48CB-F74E-B7A2-3F60BBDCB185}" v="236" dt="2026-04-08T12:51:12.17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78"/>
    <p:restoredTop sz="95462"/>
  </p:normalViewPr>
  <p:slideViewPr>
    <p:cSldViewPr snapToGrid="0">
      <p:cViewPr>
        <p:scale>
          <a:sx n="41" d="100"/>
          <a:sy n="41" d="100"/>
        </p:scale>
        <p:origin x="1928" y="150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erson Bannister" userId="86eba506-9dbc-4738-8642-dc185e8ea140" providerId="ADAL" clId="{B0D27475-48CB-F74E-B7A2-3F60BBDCB185}"/>
    <pc:docChg chg="undo custSel addSld delSld modSld">
      <pc:chgData name="Emerson Bannister" userId="86eba506-9dbc-4738-8642-dc185e8ea140" providerId="ADAL" clId="{B0D27475-48CB-F74E-B7A2-3F60BBDCB185}" dt="2026-04-08T13:35:11.548" v="1027" actId="478"/>
      <pc:docMkLst>
        <pc:docMk/>
      </pc:docMkLst>
      <pc:sldChg chg="addSp delSp modSp mod">
        <pc:chgData name="Emerson Bannister" userId="86eba506-9dbc-4738-8642-dc185e8ea140" providerId="ADAL" clId="{B0D27475-48CB-F74E-B7A2-3F60BBDCB185}" dt="2026-04-08T13:33:41.763" v="1005" actId="478"/>
        <pc:sldMkLst>
          <pc:docMk/>
          <pc:sldMk cId="1842597259" sldId="256"/>
        </pc:sldMkLst>
        <pc:spChg chg="mod">
          <ac:chgData name="Emerson Bannister" userId="86eba506-9dbc-4738-8642-dc185e8ea140" providerId="ADAL" clId="{B0D27475-48CB-F74E-B7A2-3F60BBDCB185}" dt="2026-04-07T21:02:33.869" v="832" actId="1076"/>
          <ac:spMkLst>
            <pc:docMk/>
            <pc:sldMk cId="1842597259" sldId="256"/>
            <ac:spMk id="3" creationId="{013E023C-CA90-EE78-92E1-8E621C99312A}"/>
          </ac:spMkLst>
        </pc:spChg>
        <pc:spChg chg="del">
          <ac:chgData name="Emerson Bannister" userId="86eba506-9dbc-4738-8642-dc185e8ea140" providerId="ADAL" clId="{B0D27475-48CB-F74E-B7A2-3F60BBDCB185}" dt="2026-04-08T13:33:39.168" v="1004" actId="478"/>
          <ac:spMkLst>
            <pc:docMk/>
            <pc:sldMk cId="1842597259" sldId="256"/>
            <ac:spMk id="4" creationId="{AA8155CF-5BF7-1099-B6F1-47068BF618EB}"/>
          </ac:spMkLst>
        </pc:spChg>
        <pc:spChg chg="mod">
          <ac:chgData name="Emerson Bannister" userId="86eba506-9dbc-4738-8642-dc185e8ea140" providerId="ADAL" clId="{B0D27475-48CB-F74E-B7A2-3F60BBDCB185}" dt="2026-04-07T21:02:54.476" v="838" actId="20577"/>
          <ac:spMkLst>
            <pc:docMk/>
            <pc:sldMk cId="1842597259" sldId="256"/>
            <ac:spMk id="8" creationId="{929ED9F4-B55D-FC22-1CFD-2CFE7967397E}"/>
          </ac:spMkLst>
        </pc:spChg>
        <pc:spChg chg="mod">
          <ac:chgData name="Emerson Bannister" userId="86eba506-9dbc-4738-8642-dc185e8ea140" providerId="ADAL" clId="{B0D27475-48CB-F74E-B7A2-3F60BBDCB185}" dt="2026-04-07T21:02:33.869" v="832" actId="1076"/>
          <ac:spMkLst>
            <pc:docMk/>
            <pc:sldMk cId="1842597259" sldId="256"/>
            <ac:spMk id="26" creationId="{5F795F6C-D7AD-3706-F474-4B08F77FCA56}"/>
          </ac:spMkLst>
        </pc:spChg>
        <pc:grpChg chg="del">
          <ac:chgData name="Emerson Bannister" userId="86eba506-9dbc-4738-8642-dc185e8ea140" providerId="ADAL" clId="{B0D27475-48CB-F74E-B7A2-3F60BBDCB185}" dt="2026-04-08T13:33:41.763" v="1005" actId="478"/>
          <ac:grpSpMkLst>
            <pc:docMk/>
            <pc:sldMk cId="1842597259" sldId="256"/>
            <ac:grpSpMk id="22" creationId="{525040DA-3F08-7838-9735-344A1B79BCB7}"/>
          </ac:grpSpMkLst>
        </pc:grpChg>
        <pc:picChg chg="add mod">
          <ac:chgData name="Emerson Bannister" userId="86eba506-9dbc-4738-8642-dc185e8ea140" providerId="ADAL" clId="{B0D27475-48CB-F74E-B7A2-3F60BBDCB185}" dt="2026-04-08T11:11:20.228" v="970" actId="14100"/>
          <ac:picMkLst>
            <pc:docMk/>
            <pc:sldMk cId="1842597259" sldId="256"/>
            <ac:picMk id="9" creationId="{EF39F4EF-562D-D2AE-5C1D-E6CD32A03EBD}"/>
          </ac:picMkLst>
        </pc:picChg>
        <pc:picChg chg="del mod">
          <ac:chgData name="Emerson Bannister" userId="86eba506-9dbc-4738-8642-dc185e8ea140" providerId="ADAL" clId="{B0D27475-48CB-F74E-B7A2-3F60BBDCB185}" dt="2026-04-08T11:10:51.898" v="962" actId="478"/>
          <ac:picMkLst>
            <pc:docMk/>
            <pc:sldMk cId="1842597259" sldId="256"/>
            <ac:picMk id="10" creationId="{40CD04EC-EDD2-3EF3-940B-F144C6ABA5F0}"/>
          </ac:picMkLst>
        </pc:picChg>
        <pc:picChg chg="mod">
          <ac:chgData name="Emerson Bannister" userId="86eba506-9dbc-4738-8642-dc185e8ea140" providerId="ADAL" clId="{B0D27475-48CB-F74E-B7A2-3F60BBDCB185}" dt="2026-04-07T21:02:33.869" v="832" actId="1076"/>
          <ac:picMkLst>
            <pc:docMk/>
            <pc:sldMk cId="1842597259" sldId="256"/>
            <ac:picMk id="24" creationId="{F917CD7D-4F79-216D-AAC1-BB6745D02DE1}"/>
          </ac:picMkLst>
        </pc:picChg>
      </pc:sldChg>
      <pc:sldChg chg="addSp delSp modSp mod">
        <pc:chgData name="Emerson Bannister" userId="86eba506-9dbc-4738-8642-dc185e8ea140" providerId="ADAL" clId="{B0D27475-48CB-F74E-B7A2-3F60BBDCB185}" dt="2026-04-08T13:33:56.332" v="1008" actId="478"/>
        <pc:sldMkLst>
          <pc:docMk/>
          <pc:sldMk cId="1861201853" sldId="259"/>
        </pc:sldMkLst>
        <pc:spChg chg="del">
          <ac:chgData name="Emerson Bannister" userId="86eba506-9dbc-4738-8642-dc185e8ea140" providerId="ADAL" clId="{B0D27475-48CB-F74E-B7A2-3F60BBDCB185}" dt="2026-04-08T13:33:56.332" v="1008" actId="478"/>
          <ac:spMkLst>
            <pc:docMk/>
            <pc:sldMk cId="1861201853" sldId="259"/>
            <ac:spMk id="3" creationId="{F3E040FA-602E-32EB-C880-8748C334C881}"/>
          </ac:spMkLst>
        </pc:spChg>
        <pc:spChg chg="del">
          <ac:chgData name="Emerson Bannister" userId="86eba506-9dbc-4738-8642-dc185e8ea140" providerId="ADAL" clId="{B0D27475-48CB-F74E-B7A2-3F60BBDCB185}" dt="2026-04-07T21:05:59.950" v="881" actId="478"/>
          <ac:spMkLst>
            <pc:docMk/>
            <pc:sldMk cId="1861201853" sldId="259"/>
            <ac:spMk id="10" creationId="{7E0C514B-28AB-7D8F-02C2-42C46A75D881}"/>
          </ac:spMkLst>
        </pc:spChg>
        <pc:spChg chg="add mod">
          <ac:chgData name="Emerson Bannister" userId="86eba506-9dbc-4738-8642-dc185e8ea140" providerId="ADAL" clId="{B0D27475-48CB-F74E-B7A2-3F60BBDCB185}" dt="2026-04-07T21:06:00.205" v="882"/>
          <ac:spMkLst>
            <pc:docMk/>
            <pc:sldMk cId="1861201853" sldId="259"/>
            <ac:spMk id="14" creationId="{0BAFA93F-6D5D-2F48-9556-B0A246F592E4}"/>
          </ac:spMkLst>
        </pc:spChg>
      </pc:sldChg>
      <pc:sldChg chg="addSp delSp modSp mod">
        <pc:chgData name="Emerson Bannister" userId="86eba506-9dbc-4738-8642-dc185e8ea140" providerId="ADAL" clId="{B0D27475-48CB-F74E-B7A2-3F60BBDCB185}" dt="2026-04-08T13:34:06.321" v="1010" actId="478"/>
        <pc:sldMkLst>
          <pc:docMk/>
          <pc:sldMk cId="2290375923" sldId="261"/>
        </pc:sldMkLst>
        <pc:spChg chg="del">
          <ac:chgData name="Emerson Bannister" userId="86eba506-9dbc-4738-8642-dc185e8ea140" providerId="ADAL" clId="{B0D27475-48CB-F74E-B7A2-3F60BBDCB185}" dt="2026-04-08T13:34:06.321" v="1010" actId="478"/>
          <ac:spMkLst>
            <pc:docMk/>
            <pc:sldMk cId="2290375923" sldId="261"/>
            <ac:spMk id="5" creationId="{476AAB8D-EDB1-479D-553F-17C142987D16}"/>
          </ac:spMkLst>
        </pc:spChg>
        <pc:spChg chg="add mod">
          <ac:chgData name="Emerson Bannister" userId="86eba506-9dbc-4738-8642-dc185e8ea140" providerId="ADAL" clId="{B0D27475-48CB-F74E-B7A2-3F60BBDCB185}" dt="2026-04-07T09:08:14.440" v="61"/>
          <ac:spMkLst>
            <pc:docMk/>
            <pc:sldMk cId="2290375923" sldId="261"/>
            <ac:spMk id="9" creationId="{2C2A7BA2-B32F-8984-FF9D-1C09EBDB73CC}"/>
          </ac:spMkLst>
        </pc:spChg>
        <pc:spChg chg="del">
          <ac:chgData name="Emerson Bannister" userId="86eba506-9dbc-4738-8642-dc185e8ea140" providerId="ADAL" clId="{B0D27475-48CB-F74E-B7A2-3F60BBDCB185}" dt="2026-04-07T21:06:19.670" v="888" actId="478"/>
          <ac:spMkLst>
            <pc:docMk/>
            <pc:sldMk cId="2290375923" sldId="261"/>
            <ac:spMk id="12" creationId="{6E9005C7-5460-92A5-50B4-889BDDB65828}"/>
          </ac:spMkLst>
        </pc:spChg>
        <pc:spChg chg="add mod">
          <ac:chgData name="Emerson Bannister" userId="86eba506-9dbc-4738-8642-dc185e8ea140" providerId="ADAL" clId="{B0D27475-48CB-F74E-B7A2-3F60BBDCB185}" dt="2026-04-07T09:08:14.440" v="61"/>
          <ac:spMkLst>
            <pc:docMk/>
            <pc:sldMk cId="2290375923" sldId="261"/>
            <ac:spMk id="15" creationId="{14CC3B1C-6545-C906-3BD2-40B252895523}"/>
          </ac:spMkLst>
        </pc:spChg>
        <pc:spChg chg="mod">
          <ac:chgData name="Emerson Bannister" userId="86eba506-9dbc-4738-8642-dc185e8ea140" providerId="ADAL" clId="{B0D27475-48CB-F74E-B7A2-3F60BBDCB185}" dt="2026-04-07T09:19:56.030" v="351" actId="1036"/>
          <ac:spMkLst>
            <pc:docMk/>
            <pc:sldMk cId="2290375923" sldId="261"/>
            <ac:spMk id="16" creationId="{8852A70E-8BF7-ABEE-0041-694FBFAD69DD}"/>
          </ac:spMkLst>
        </pc:spChg>
        <pc:spChg chg="mod">
          <ac:chgData name="Emerson Bannister" userId="86eba506-9dbc-4738-8642-dc185e8ea140" providerId="ADAL" clId="{B0D27475-48CB-F74E-B7A2-3F60BBDCB185}" dt="2026-04-07T09:19:56.030" v="351" actId="1036"/>
          <ac:spMkLst>
            <pc:docMk/>
            <pc:sldMk cId="2290375923" sldId="261"/>
            <ac:spMk id="18" creationId="{595F79B5-7889-BF90-3369-C3EE72C0635C}"/>
          </ac:spMkLst>
        </pc:spChg>
        <pc:spChg chg="add mod">
          <ac:chgData name="Emerson Bannister" userId="86eba506-9dbc-4738-8642-dc185e8ea140" providerId="ADAL" clId="{B0D27475-48CB-F74E-B7A2-3F60BBDCB185}" dt="2026-04-07T09:08:14.440" v="61"/>
          <ac:spMkLst>
            <pc:docMk/>
            <pc:sldMk cId="2290375923" sldId="261"/>
            <ac:spMk id="21" creationId="{609AF1D8-95B8-60AB-4971-57E234CD33A1}"/>
          </ac:spMkLst>
        </pc:spChg>
        <pc:spChg chg="add mod">
          <ac:chgData name="Emerson Bannister" userId="86eba506-9dbc-4738-8642-dc185e8ea140" providerId="ADAL" clId="{B0D27475-48CB-F74E-B7A2-3F60BBDCB185}" dt="2026-04-07T09:08:14.440" v="61"/>
          <ac:spMkLst>
            <pc:docMk/>
            <pc:sldMk cId="2290375923" sldId="261"/>
            <ac:spMk id="29" creationId="{0C48FE23-E8CB-3C2C-9AEE-B5077F3E75D5}"/>
          </ac:spMkLst>
        </pc:spChg>
        <pc:spChg chg="add mod">
          <ac:chgData name="Emerson Bannister" userId="86eba506-9dbc-4738-8642-dc185e8ea140" providerId="ADAL" clId="{B0D27475-48CB-F74E-B7A2-3F60BBDCB185}" dt="2026-04-07T09:08:14.440" v="61"/>
          <ac:spMkLst>
            <pc:docMk/>
            <pc:sldMk cId="2290375923" sldId="261"/>
            <ac:spMk id="31" creationId="{2C6781F8-B245-4FE7-FE1A-442C2EF3792C}"/>
          </ac:spMkLst>
        </pc:spChg>
        <pc:spChg chg="add mod">
          <ac:chgData name="Emerson Bannister" userId="86eba506-9dbc-4738-8642-dc185e8ea140" providerId="ADAL" clId="{B0D27475-48CB-F74E-B7A2-3F60BBDCB185}" dt="2026-04-07T09:08:34.477" v="66" actId="1076"/>
          <ac:spMkLst>
            <pc:docMk/>
            <pc:sldMk cId="2290375923" sldId="261"/>
            <ac:spMk id="32" creationId="{F5F8E97F-B811-338B-06AD-9B271C981A81}"/>
          </ac:spMkLst>
        </pc:spChg>
        <pc:spChg chg="add mod">
          <ac:chgData name="Emerson Bannister" userId="86eba506-9dbc-4738-8642-dc185e8ea140" providerId="ADAL" clId="{B0D27475-48CB-F74E-B7A2-3F60BBDCB185}" dt="2026-04-07T09:08:34.477" v="66" actId="1076"/>
          <ac:spMkLst>
            <pc:docMk/>
            <pc:sldMk cId="2290375923" sldId="261"/>
            <ac:spMk id="34" creationId="{C7537D8F-39A9-0A3A-CFD7-28BD04D1C4D9}"/>
          </ac:spMkLst>
        </pc:spChg>
        <pc:spChg chg="add mod">
          <ac:chgData name="Emerson Bannister" userId="86eba506-9dbc-4738-8642-dc185e8ea140" providerId="ADAL" clId="{B0D27475-48CB-F74E-B7A2-3F60BBDCB185}" dt="2026-04-07T09:08:34.477" v="66" actId="1076"/>
          <ac:spMkLst>
            <pc:docMk/>
            <pc:sldMk cId="2290375923" sldId="261"/>
            <ac:spMk id="36" creationId="{72BC204B-848E-6901-02DC-AA3C0B7288D1}"/>
          </ac:spMkLst>
        </pc:spChg>
        <pc:spChg chg="add mod">
          <ac:chgData name="Emerson Bannister" userId="86eba506-9dbc-4738-8642-dc185e8ea140" providerId="ADAL" clId="{B0D27475-48CB-F74E-B7A2-3F60BBDCB185}" dt="2026-04-07T09:08:34.477" v="66" actId="1076"/>
          <ac:spMkLst>
            <pc:docMk/>
            <pc:sldMk cId="2290375923" sldId="261"/>
            <ac:spMk id="38" creationId="{556936C6-F3A8-384F-0AD9-65BEBFC24759}"/>
          </ac:spMkLst>
        </pc:spChg>
        <pc:spChg chg="add mod">
          <ac:chgData name="Emerson Bannister" userId="86eba506-9dbc-4738-8642-dc185e8ea140" providerId="ADAL" clId="{B0D27475-48CB-F74E-B7A2-3F60BBDCB185}" dt="2026-04-07T09:08:34.477" v="66" actId="1076"/>
          <ac:spMkLst>
            <pc:docMk/>
            <pc:sldMk cId="2290375923" sldId="261"/>
            <ac:spMk id="39" creationId="{EDFD07DC-3E11-84A4-76ED-E808BAD134C4}"/>
          </ac:spMkLst>
        </pc:spChg>
        <pc:spChg chg="add mod">
          <ac:chgData name="Emerson Bannister" userId="86eba506-9dbc-4738-8642-dc185e8ea140" providerId="ADAL" clId="{B0D27475-48CB-F74E-B7A2-3F60BBDCB185}" dt="2026-04-07T09:19:56.030" v="351" actId="1036"/>
          <ac:spMkLst>
            <pc:docMk/>
            <pc:sldMk cId="2290375923" sldId="261"/>
            <ac:spMk id="40" creationId="{5869517E-A9E1-EF54-57B7-922B3D1E7EFB}"/>
          </ac:spMkLst>
        </pc:spChg>
        <pc:spChg chg="mod">
          <ac:chgData name="Emerson Bannister" userId="86eba506-9dbc-4738-8642-dc185e8ea140" providerId="ADAL" clId="{B0D27475-48CB-F74E-B7A2-3F60BBDCB185}" dt="2026-04-07T09:10:52.664" v="205"/>
          <ac:spMkLst>
            <pc:docMk/>
            <pc:sldMk cId="2290375923" sldId="261"/>
            <ac:spMk id="42" creationId="{BD7828F2-EF32-1350-C2F6-06EC3E774230}"/>
          </ac:spMkLst>
        </pc:spChg>
        <pc:spChg chg="mod">
          <ac:chgData name="Emerson Bannister" userId="86eba506-9dbc-4738-8642-dc185e8ea140" providerId="ADAL" clId="{B0D27475-48CB-F74E-B7A2-3F60BBDCB185}" dt="2026-04-07T09:10:52.664" v="205"/>
          <ac:spMkLst>
            <pc:docMk/>
            <pc:sldMk cId="2290375923" sldId="261"/>
            <ac:spMk id="44" creationId="{B42B9B63-DD1B-61C5-FC1B-E1F7E001A261}"/>
          </ac:spMkLst>
        </pc:spChg>
        <pc:spChg chg="mod">
          <ac:chgData name="Emerson Bannister" userId="86eba506-9dbc-4738-8642-dc185e8ea140" providerId="ADAL" clId="{B0D27475-48CB-F74E-B7A2-3F60BBDCB185}" dt="2026-04-07T09:10:52.664" v="205"/>
          <ac:spMkLst>
            <pc:docMk/>
            <pc:sldMk cId="2290375923" sldId="261"/>
            <ac:spMk id="46" creationId="{F1C5FFA0-AE0F-B4DE-138B-3B3AA28B638C}"/>
          </ac:spMkLst>
        </pc:spChg>
        <pc:spChg chg="mod">
          <ac:chgData name="Emerson Bannister" userId="86eba506-9dbc-4738-8642-dc185e8ea140" providerId="ADAL" clId="{B0D27475-48CB-F74E-B7A2-3F60BBDCB185}" dt="2026-04-07T09:10:52.664" v="205"/>
          <ac:spMkLst>
            <pc:docMk/>
            <pc:sldMk cId="2290375923" sldId="261"/>
            <ac:spMk id="48" creationId="{21423FA3-FFD7-924D-C29B-4957AB80887A}"/>
          </ac:spMkLst>
        </pc:spChg>
        <pc:spChg chg="mod">
          <ac:chgData name="Emerson Bannister" userId="86eba506-9dbc-4738-8642-dc185e8ea140" providerId="ADAL" clId="{B0D27475-48CB-F74E-B7A2-3F60BBDCB185}" dt="2026-04-07T09:10:52.664" v="205"/>
          <ac:spMkLst>
            <pc:docMk/>
            <pc:sldMk cId="2290375923" sldId="261"/>
            <ac:spMk id="49" creationId="{200F6599-D060-3DB9-399F-264A41B9E041}"/>
          </ac:spMkLst>
        </pc:spChg>
        <pc:spChg chg="add mod">
          <ac:chgData name="Emerson Bannister" userId="86eba506-9dbc-4738-8642-dc185e8ea140" providerId="ADAL" clId="{B0D27475-48CB-F74E-B7A2-3F60BBDCB185}" dt="2026-04-08T07:58:43.992" v="961" actId="14100"/>
          <ac:spMkLst>
            <pc:docMk/>
            <pc:sldMk cId="2290375923" sldId="261"/>
            <ac:spMk id="50" creationId="{6D349A95-8902-044A-A539-4A0BF8EA2FF8}"/>
          </ac:spMkLst>
        </pc:spChg>
        <pc:spChg chg="add mod">
          <ac:chgData name="Emerson Bannister" userId="86eba506-9dbc-4738-8642-dc185e8ea140" providerId="ADAL" clId="{B0D27475-48CB-F74E-B7A2-3F60BBDCB185}" dt="2026-04-07T09:20:08.993" v="370" actId="20577"/>
          <ac:spMkLst>
            <pc:docMk/>
            <pc:sldMk cId="2290375923" sldId="261"/>
            <ac:spMk id="51" creationId="{CD8BDC4A-C54F-0408-C83B-F3068F87F99D}"/>
          </ac:spMkLst>
        </pc:spChg>
        <pc:spChg chg="add mod">
          <ac:chgData name="Emerson Bannister" userId="86eba506-9dbc-4738-8642-dc185e8ea140" providerId="ADAL" clId="{B0D27475-48CB-F74E-B7A2-3F60BBDCB185}" dt="2026-04-07T21:06:20.343" v="889"/>
          <ac:spMkLst>
            <pc:docMk/>
            <pc:sldMk cId="2290375923" sldId="261"/>
            <ac:spMk id="52" creationId="{BF77BAE7-F64D-5BF7-4255-A2B9B03715F6}"/>
          </ac:spMkLst>
        </pc:spChg>
        <pc:grpChg chg="del">
          <ac:chgData name="Emerson Bannister" userId="86eba506-9dbc-4738-8642-dc185e8ea140" providerId="ADAL" clId="{B0D27475-48CB-F74E-B7A2-3F60BBDCB185}" dt="2026-04-07T09:18:38.605" v="339" actId="478"/>
          <ac:grpSpMkLst>
            <pc:docMk/>
            <pc:sldMk cId="2290375923" sldId="261"/>
            <ac:grpSpMk id="6" creationId="{C650E5F1-E891-4AF6-D8AA-81EF995432CC}"/>
          </ac:grpSpMkLst>
        </pc:grpChg>
        <pc:grpChg chg="mod">
          <ac:chgData name="Emerson Bannister" userId="86eba506-9dbc-4738-8642-dc185e8ea140" providerId="ADAL" clId="{B0D27475-48CB-F74E-B7A2-3F60BBDCB185}" dt="2026-04-07T09:19:56.030" v="351" actId="1036"/>
          <ac:grpSpMkLst>
            <pc:docMk/>
            <pc:sldMk cId="2290375923" sldId="261"/>
            <ac:grpSpMk id="17" creationId="{85AB8098-54AF-7C69-A3C8-25F2EE3CCEFE}"/>
          </ac:grpSpMkLst>
        </pc:grpChg>
        <pc:grpChg chg="add mod">
          <ac:chgData name="Emerson Bannister" userId="86eba506-9dbc-4738-8642-dc185e8ea140" providerId="ADAL" clId="{B0D27475-48CB-F74E-B7A2-3F60BBDCB185}" dt="2026-04-07T09:10:52.664" v="205"/>
          <ac:grpSpMkLst>
            <pc:docMk/>
            <pc:sldMk cId="2290375923" sldId="261"/>
            <ac:grpSpMk id="41" creationId="{308EC717-A2CE-DF5F-278C-372CE2013415}"/>
          </ac:grpSpMkLst>
        </pc:grpChg>
        <pc:cxnChg chg="add mod">
          <ac:chgData name="Emerson Bannister" userId="86eba506-9dbc-4738-8642-dc185e8ea140" providerId="ADAL" clId="{B0D27475-48CB-F74E-B7A2-3F60BBDCB185}" dt="2026-04-07T09:08:14.440" v="61"/>
          <ac:cxnSpMkLst>
            <pc:docMk/>
            <pc:sldMk cId="2290375923" sldId="261"/>
            <ac:cxnSpMk id="10" creationId="{A46844D0-046C-8C47-C50A-3A82231170BD}"/>
          </ac:cxnSpMkLst>
        </pc:cxnChg>
        <pc:cxnChg chg="add mod">
          <ac:chgData name="Emerson Bannister" userId="86eba506-9dbc-4738-8642-dc185e8ea140" providerId="ADAL" clId="{B0D27475-48CB-F74E-B7A2-3F60BBDCB185}" dt="2026-04-07T09:08:14.440" v="61"/>
          <ac:cxnSpMkLst>
            <pc:docMk/>
            <pc:sldMk cId="2290375923" sldId="261"/>
            <ac:cxnSpMk id="19" creationId="{BB41134D-4C67-E1FF-0DD1-C61278963C89}"/>
          </ac:cxnSpMkLst>
        </pc:cxnChg>
        <pc:cxnChg chg="add mod">
          <ac:chgData name="Emerson Bannister" userId="86eba506-9dbc-4738-8642-dc185e8ea140" providerId="ADAL" clId="{B0D27475-48CB-F74E-B7A2-3F60BBDCB185}" dt="2026-04-07T09:08:14.440" v="61"/>
          <ac:cxnSpMkLst>
            <pc:docMk/>
            <pc:sldMk cId="2290375923" sldId="261"/>
            <ac:cxnSpMk id="28" creationId="{35851700-3EBE-2307-6BD5-13A97AABFA77}"/>
          </ac:cxnSpMkLst>
        </pc:cxnChg>
        <pc:cxnChg chg="mod">
          <ac:chgData name="Emerson Bannister" userId="86eba506-9dbc-4738-8642-dc185e8ea140" providerId="ADAL" clId="{B0D27475-48CB-F74E-B7A2-3F60BBDCB185}" dt="2026-04-07T09:19:56.030" v="351" actId="1036"/>
          <ac:cxnSpMkLst>
            <pc:docMk/>
            <pc:sldMk cId="2290375923" sldId="261"/>
            <ac:cxnSpMk id="30" creationId="{FEA875AC-FF6D-C45A-E3E7-C0314A25B8CC}"/>
          </ac:cxnSpMkLst>
        </pc:cxnChg>
        <pc:cxnChg chg="add mod">
          <ac:chgData name="Emerson Bannister" userId="86eba506-9dbc-4738-8642-dc185e8ea140" providerId="ADAL" clId="{B0D27475-48CB-F74E-B7A2-3F60BBDCB185}" dt="2026-04-07T09:08:34.477" v="66" actId="1076"/>
          <ac:cxnSpMkLst>
            <pc:docMk/>
            <pc:sldMk cId="2290375923" sldId="261"/>
            <ac:cxnSpMk id="33" creationId="{0861C536-2E4E-1253-AFFF-7CB72FE52CB7}"/>
          </ac:cxnSpMkLst>
        </pc:cxnChg>
        <pc:cxnChg chg="add mod">
          <ac:chgData name="Emerson Bannister" userId="86eba506-9dbc-4738-8642-dc185e8ea140" providerId="ADAL" clId="{B0D27475-48CB-F74E-B7A2-3F60BBDCB185}" dt="2026-04-07T09:08:34.477" v="66" actId="1076"/>
          <ac:cxnSpMkLst>
            <pc:docMk/>
            <pc:sldMk cId="2290375923" sldId="261"/>
            <ac:cxnSpMk id="35" creationId="{09D6A10F-8361-8A4C-2DE1-2637D809C564}"/>
          </ac:cxnSpMkLst>
        </pc:cxnChg>
        <pc:cxnChg chg="add mod">
          <ac:chgData name="Emerson Bannister" userId="86eba506-9dbc-4738-8642-dc185e8ea140" providerId="ADAL" clId="{B0D27475-48CB-F74E-B7A2-3F60BBDCB185}" dt="2026-04-07T09:08:34.477" v="66" actId="1076"/>
          <ac:cxnSpMkLst>
            <pc:docMk/>
            <pc:sldMk cId="2290375923" sldId="261"/>
            <ac:cxnSpMk id="37" creationId="{970533CA-2996-A005-5487-5DD9280A3933}"/>
          </ac:cxnSpMkLst>
        </pc:cxnChg>
        <pc:cxnChg chg="mod">
          <ac:chgData name="Emerson Bannister" userId="86eba506-9dbc-4738-8642-dc185e8ea140" providerId="ADAL" clId="{B0D27475-48CB-F74E-B7A2-3F60BBDCB185}" dt="2026-04-07T09:10:52.664" v="205"/>
          <ac:cxnSpMkLst>
            <pc:docMk/>
            <pc:sldMk cId="2290375923" sldId="261"/>
            <ac:cxnSpMk id="43" creationId="{FC9B73E1-036C-EC9F-BCC5-F35FA85BBBF5}"/>
          </ac:cxnSpMkLst>
        </pc:cxnChg>
        <pc:cxnChg chg="mod">
          <ac:chgData name="Emerson Bannister" userId="86eba506-9dbc-4738-8642-dc185e8ea140" providerId="ADAL" clId="{B0D27475-48CB-F74E-B7A2-3F60BBDCB185}" dt="2026-04-07T09:10:52.664" v="205"/>
          <ac:cxnSpMkLst>
            <pc:docMk/>
            <pc:sldMk cId="2290375923" sldId="261"/>
            <ac:cxnSpMk id="45" creationId="{41B57C10-D075-8412-E14A-B54CE8A486B0}"/>
          </ac:cxnSpMkLst>
        </pc:cxnChg>
        <pc:cxnChg chg="mod">
          <ac:chgData name="Emerson Bannister" userId="86eba506-9dbc-4738-8642-dc185e8ea140" providerId="ADAL" clId="{B0D27475-48CB-F74E-B7A2-3F60BBDCB185}" dt="2026-04-07T09:10:52.664" v="205"/>
          <ac:cxnSpMkLst>
            <pc:docMk/>
            <pc:sldMk cId="2290375923" sldId="261"/>
            <ac:cxnSpMk id="47" creationId="{A8726B26-F920-D5EE-CB9E-8BDFF51602F2}"/>
          </ac:cxnSpMkLst>
        </pc:cxnChg>
      </pc:sldChg>
      <pc:sldChg chg="addSp delSp modSp add mod">
        <pc:chgData name="Emerson Bannister" userId="86eba506-9dbc-4738-8642-dc185e8ea140" providerId="ADAL" clId="{B0D27475-48CB-F74E-B7A2-3F60BBDCB185}" dt="2026-04-08T12:51:23.362" v="973" actId="1076"/>
        <pc:sldMkLst>
          <pc:docMk/>
          <pc:sldMk cId="3074383511" sldId="263"/>
        </pc:sldMkLst>
        <pc:spChg chg="add del mod">
          <ac:chgData name="Emerson Bannister" userId="86eba506-9dbc-4738-8642-dc185e8ea140" providerId="ADAL" clId="{B0D27475-48CB-F74E-B7A2-3F60BBDCB185}" dt="2026-04-07T21:17:52.759" v="954" actId="478"/>
          <ac:spMkLst>
            <pc:docMk/>
            <pc:sldMk cId="3074383511" sldId="263"/>
            <ac:spMk id="13" creationId="{CC67B542-CC7C-4094-5479-E26C5CA681CA}"/>
          </ac:spMkLst>
        </pc:spChg>
        <pc:picChg chg="add mod">
          <ac:chgData name="Emerson Bannister" userId="86eba506-9dbc-4738-8642-dc185e8ea140" providerId="ADAL" clId="{B0D27475-48CB-F74E-B7A2-3F60BBDCB185}" dt="2026-04-08T12:51:23.362" v="973" actId="1076"/>
          <ac:picMkLst>
            <pc:docMk/>
            <pc:sldMk cId="3074383511" sldId="263"/>
            <ac:picMk id="5" creationId="{7670D6DC-73A7-1BDC-FBA2-E101F0C014D1}"/>
          </ac:picMkLst>
        </pc:picChg>
        <pc:picChg chg="del">
          <ac:chgData name="Emerson Bannister" userId="86eba506-9dbc-4738-8642-dc185e8ea140" providerId="ADAL" clId="{B0D27475-48CB-F74E-B7A2-3F60BBDCB185}" dt="2026-04-08T12:51:07.115" v="971" actId="478"/>
          <ac:picMkLst>
            <pc:docMk/>
            <pc:sldMk cId="3074383511" sldId="263"/>
            <ac:picMk id="6" creationId="{E4D69642-E228-6D19-2AC3-C9C67A7739C4}"/>
          </ac:picMkLst>
        </pc:picChg>
      </pc:sldChg>
      <pc:sldChg chg="addSp delSp modSp add mod">
        <pc:chgData name="Emerson Bannister" userId="86eba506-9dbc-4738-8642-dc185e8ea140" providerId="ADAL" clId="{B0D27475-48CB-F74E-B7A2-3F60BBDCB185}" dt="2026-04-07T21:05:43.650" v="876"/>
        <pc:sldMkLst>
          <pc:docMk/>
          <pc:sldMk cId="106847013" sldId="264"/>
        </pc:sldMkLst>
        <pc:spChg chg="del">
          <ac:chgData name="Emerson Bannister" userId="86eba506-9dbc-4738-8642-dc185e8ea140" providerId="ADAL" clId="{B0D27475-48CB-F74E-B7A2-3F60BBDCB185}" dt="2026-04-07T21:05:42.935" v="875" actId="478"/>
          <ac:spMkLst>
            <pc:docMk/>
            <pc:sldMk cId="106847013" sldId="264"/>
            <ac:spMk id="5" creationId="{23395E32-53C3-4CED-8E80-F8A71B33CE6A}"/>
          </ac:spMkLst>
        </pc:spChg>
        <pc:spChg chg="add mod">
          <ac:chgData name="Emerson Bannister" userId="86eba506-9dbc-4738-8642-dc185e8ea140" providerId="ADAL" clId="{B0D27475-48CB-F74E-B7A2-3F60BBDCB185}" dt="2026-04-07T21:05:43.650" v="876"/>
          <ac:spMkLst>
            <pc:docMk/>
            <pc:sldMk cId="106847013" sldId="264"/>
            <ac:spMk id="11" creationId="{96EDE9E4-8CF5-A3A0-468E-0F7C689E339D}"/>
          </ac:spMkLst>
        </pc:spChg>
      </pc:sldChg>
      <pc:sldChg chg="addSp delSp modSp add mod">
        <pc:chgData name="Emerson Bannister" userId="86eba506-9dbc-4738-8642-dc185e8ea140" providerId="ADAL" clId="{B0D27475-48CB-F74E-B7A2-3F60BBDCB185}" dt="2026-04-07T21:05:50.823" v="878"/>
        <pc:sldMkLst>
          <pc:docMk/>
          <pc:sldMk cId="866846997" sldId="266"/>
        </pc:sldMkLst>
        <pc:spChg chg="add mod">
          <ac:chgData name="Emerson Bannister" userId="86eba506-9dbc-4738-8642-dc185e8ea140" providerId="ADAL" clId="{B0D27475-48CB-F74E-B7A2-3F60BBDCB185}" dt="2026-04-07T21:05:50.823" v="878"/>
          <ac:spMkLst>
            <pc:docMk/>
            <pc:sldMk cId="866846997" sldId="266"/>
            <ac:spMk id="3" creationId="{64F503A6-CD80-2240-244F-D9083A7933CD}"/>
          </ac:spMkLst>
        </pc:spChg>
        <pc:spChg chg="del">
          <ac:chgData name="Emerson Bannister" userId="86eba506-9dbc-4738-8642-dc185e8ea140" providerId="ADAL" clId="{B0D27475-48CB-F74E-B7A2-3F60BBDCB185}" dt="2026-04-07T21:05:50.494" v="877" actId="478"/>
          <ac:spMkLst>
            <pc:docMk/>
            <pc:sldMk cId="866846997" sldId="266"/>
            <ac:spMk id="19" creationId="{BB7EFED7-3E18-4D8B-31A7-C2B1986FE571}"/>
          </ac:spMkLst>
        </pc:spChg>
      </pc:sldChg>
      <pc:sldChg chg="addSp delSp modSp add mod">
        <pc:chgData name="Emerson Bannister" userId="86eba506-9dbc-4738-8642-dc185e8ea140" providerId="ADAL" clId="{B0D27475-48CB-F74E-B7A2-3F60BBDCB185}" dt="2026-04-07T21:05:54.943" v="880"/>
        <pc:sldMkLst>
          <pc:docMk/>
          <pc:sldMk cId="2047241666" sldId="267"/>
        </pc:sldMkLst>
        <pc:spChg chg="add mod">
          <ac:chgData name="Emerson Bannister" userId="86eba506-9dbc-4738-8642-dc185e8ea140" providerId="ADAL" clId="{B0D27475-48CB-F74E-B7A2-3F60BBDCB185}" dt="2026-04-07T21:05:54.943" v="880"/>
          <ac:spMkLst>
            <pc:docMk/>
            <pc:sldMk cId="2047241666" sldId="267"/>
            <ac:spMk id="3" creationId="{75609B4D-6A72-B2E5-5022-9C41DFFA8230}"/>
          </ac:spMkLst>
        </pc:spChg>
        <pc:spChg chg="del">
          <ac:chgData name="Emerson Bannister" userId="86eba506-9dbc-4738-8642-dc185e8ea140" providerId="ADAL" clId="{B0D27475-48CB-F74E-B7A2-3F60BBDCB185}" dt="2026-04-07T21:05:54.689" v="879" actId="478"/>
          <ac:spMkLst>
            <pc:docMk/>
            <pc:sldMk cId="2047241666" sldId="267"/>
            <ac:spMk id="19" creationId="{CA040BBC-9117-C924-7642-9C367D921D60}"/>
          </ac:spMkLst>
        </pc:spChg>
      </pc:sldChg>
      <pc:sldChg chg="addSp delSp modSp mod">
        <pc:chgData name="Emerson Bannister" userId="86eba506-9dbc-4738-8642-dc185e8ea140" providerId="ADAL" clId="{B0D27475-48CB-F74E-B7A2-3F60BBDCB185}" dt="2026-04-07T21:06:08.641" v="886"/>
        <pc:sldMkLst>
          <pc:docMk/>
          <pc:sldMk cId="827003970" sldId="268"/>
        </pc:sldMkLst>
        <pc:spChg chg="del">
          <ac:chgData name="Emerson Bannister" userId="86eba506-9dbc-4738-8642-dc185e8ea140" providerId="ADAL" clId="{B0D27475-48CB-F74E-B7A2-3F60BBDCB185}" dt="2026-04-07T21:06:08.363" v="885" actId="478"/>
          <ac:spMkLst>
            <pc:docMk/>
            <pc:sldMk cId="827003970" sldId="268"/>
            <ac:spMk id="9" creationId="{B39FE3F7-BB9F-5536-3C9D-CADF12D5F078}"/>
          </ac:spMkLst>
        </pc:spChg>
        <pc:spChg chg="add mod">
          <ac:chgData name="Emerson Bannister" userId="86eba506-9dbc-4738-8642-dc185e8ea140" providerId="ADAL" clId="{B0D27475-48CB-F74E-B7A2-3F60BBDCB185}" dt="2026-04-07T21:06:08.641" v="886"/>
          <ac:spMkLst>
            <pc:docMk/>
            <pc:sldMk cId="827003970" sldId="268"/>
            <ac:spMk id="10" creationId="{29819F89-F8F5-15A3-4D45-3C36EB6D2C7E}"/>
          </ac:spMkLst>
        </pc:spChg>
      </pc:sldChg>
      <pc:sldChg chg="addSp delSp modSp mod">
        <pc:chgData name="Emerson Bannister" userId="86eba506-9dbc-4738-8642-dc185e8ea140" providerId="ADAL" clId="{B0D27475-48CB-F74E-B7A2-3F60BBDCB185}" dt="2026-04-07T21:07:07.656" v="909"/>
        <pc:sldMkLst>
          <pc:docMk/>
          <pc:sldMk cId="2708265236" sldId="277"/>
        </pc:sldMkLst>
        <pc:spChg chg="add mod">
          <ac:chgData name="Emerson Bannister" userId="86eba506-9dbc-4738-8642-dc185e8ea140" providerId="ADAL" clId="{B0D27475-48CB-F74E-B7A2-3F60BBDCB185}" dt="2026-04-07T21:07:07.656" v="909"/>
          <ac:spMkLst>
            <pc:docMk/>
            <pc:sldMk cId="2708265236" sldId="277"/>
            <ac:spMk id="8" creationId="{2D11ADF4-BB7A-55D9-2AEE-3E4E58CD104E}"/>
          </ac:spMkLst>
        </pc:spChg>
        <pc:spChg chg="del">
          <ac:chgData name="Emerson Bannister" userId="86eba506-9dbc-4738-8642-dc185e8ea140" providerId="ADAL" clId="{B0D27475-48CB-F74E-B7A2-3F60BBDCB185}" dt="2026-04-07T21:07:07.050" v="908" actId="478"/>
          <ac:spMkLst>
            <pc:docMk/>
            <pc:sldMk cId="2708265236" sldId="277"/>
            <ac:spMk id="10" creationId="{7535AC1E-59D3-794C-4824-F4712CF956A7}"/>
          </ac:spMkLst>
        </pc:spChg>
      </pc:sldChg>
      <pc:sldChg chg="addSp delSp modSp mod">
        <pc:chgData name="Emerson Bannister" userId="86eba506-9dbc-4738-8642-dc185e8ea140" providerId="ADAL" clId="{B0D27475-48CB-F74E-B7A2-3F60BBDCB185}" dt="2026-04-07T21:06:29.875" v="893"/>
        <pc:sldMkLst>
          <pc:docMk/>
          <pc:sldMk cId="2520059765" sldId="278"/>
        </pc:sldMkLst>
        <pc:spChg chg="del">
          <ac:chgData name="Emerson Bannister" userId="86eba506-9dbc-4738-8642-dc185e8ea140" providerId="ADAL" clId="{B0D27475-48CB-F74E-B7A2-3F60BBDCB185}" dt="2026-04-07T21:06:29.202" v="892" actId="478"/>
          <ac:spMkLst>
            <pc:docMk/>
            <pc:sldMk cId="2520059765" sldId="278"/>
            <ac:spMk id="4" creationId="{2D26B5F6-8B2A-E4FA-3009-5EB95132D629}"/>
          </ac:spMkLst>
        </pc:spChg>
        <pc:spChg chg="add mod">
          <ac:chgData name="Emerson Bannister" userId="86eba506-9dbc-4738-8642-dc185e8ea140" providerId="ADAL" clId="{B0D27475-48CB-F74E-B7A2-3F60BBDCB185}" dt="2026-04-07T21:06:29.875" v="893"/>
          <ac:spMkLst>
            <pc:docMk/>
            <pc:sldMk cId="2520059765" sldId="278"/>
            <ac:spMk id="5" creationId="{A3D58819-F0CE-0474-CFFA-D7A012EA1523}"/>
          </ac:spMkLst>
        </pc:spChg>
      </pc:sldChg>
      <pc:sldChg chg="addSp delSp modSp mod">
        <pc:chgData name="Emerson Bannister" userId="86eba506-9dbc-4738-8642-dc185e8ea140" providerId="ADAL" clId="{B0D27475-48CB-F74E-B7A2-3F60BBDCB185}" dt="2026-04-08T13:34:15.537" v="1013" actId="478"/>
        <pc:sldMkLst>
          <pc:docMk/>
          <pc:sldMk cId="3549182939" sldId="281"/>
        </pc:sldMkLst>
        <pc:spChg chg="del">
          <ac:chgData name="Emerson Bannister" userId="86eba506-9dbc-4738-8642-dc185e8ea140" providerId="ADAL" clId="{B0D27475-48CB-F74E-B7A2-3F60BBDCB185}" dt="2026-04-08T13:34:15.537" v="1013" actId="478"/>
          <ac:spMkLst>
            <pc:docMk/>
            <pc:sldMk cId="3549182939" sldId="281"/>
            <ac:spMk id="3" creationId="{1C584CD3-74CD-0A3D-BD9C-D8BFD314093A}"/>
          </ac:spMkLst>
        </pc:spChg>
        <pc:spChg chg="del">
          <ac:chgData name="Emerson Bannister" userId="86eba506-9dbc-4738-8642-dc185e8ea140" providerId="ADAL" clId="{B0D27475-48CB-F74E-B7A2-3F60BBDCB185}" dt="2026-04-07T21:06:33.169" v="894" actId="478"/>
          <ac:spMkLst>
            <pc:docMk/>
            <pc:sldMk cId="3549182939" sldId="281"/>
            <ac:spMk id="10" creationId="{24A4E9EF-63F2-1B2A-EF3F-547597C553AD}"/>
          </ac:spMkLst>
        </pc:spChg>
        <pc:spChg chg="del">
          <ac:chgData name="Emerson Bannister" userId="86eba506-9dbc-4738-8642-dc185e8ea140" providerId="ADAL" clId="{B0D27475-48CB-F74E-B7A2-3F60BBDCB185}" dt="2026-04-07T09:27:55.522" v="385" actId="478"/>
          <ac:spMkLst>
            <pc:docMk/>
            <pc:sldMk cId="3549182939" sldId="281"/>
            <ac:spMk id="11" creationId="{441FE6AE-6741-5A7E-FDD6-DAF7A6570F6B}"/>
          </ac:spMkLst>
        </pc:spChg>
        <pc:spChg chg="del">
          <ac:chgData name="Emerson Bannister" userId="86eba506-9dbc-4738-8642-dc185e8ea140" providerId="ADAL" clId="{B0D27475-48CB-F74E-B7A2-3F60BBDCB185}" dt="2026-04-08T13:34:12.802" v="1011" actId="478"/>
          <ac:spMkLst>
            <pc:docMk/>
            <pc:sldMk cId="3549182939" sldId="281"/>
            <ac:spMk id="12" creationId="{D6B86739-2E50-32D7-426E-FFFF2A3C1A2A}"/>
          </ac:spMkLst>
        </pc:spChg>
        <pc:spChg chg="del">
          <ac:chgData name="Emerson Bannister" userId="86eba506-9dbc-4738-8642-dc185e8ea140" providerId="ADAL" clId="{B0D27475-48CB-F74E-B7A2-3F60BBDCB185}" dt="2026-04-08T13:34:13.761" v="1012" actId="478"/>
          <ac:spMkLst>
            <pc:docMk/>
            <pc:sldMk cId="3549182939" sldId="281"/>
            <ac:spMk id="13" creationId="{EFF9C7CA-DC13-9589-F25B-467F301CC176}"/>
          </ac:spMkLst>
        </pc:spChg>
        <pc:spChg chg="add mod">
          <ac:chgData name="Emerson Bannister" userId="86eba506-9dbc-4738-8642-dc185e8ea140" providerId="ADAL" clId="{B0D27475-48CB-F74E-B7A2-3F60BBDCB185}" dt="2026-04-07T21:06:33.805" v="895"/>
          <ac:spMkLst>
            <pc:docMk/>
            <pc:sldMk cId="3549182939" sldId="281"/>
            <ac:spMk id="18" creationId="{CA97704D-B4EE-3055-ECE1-D77A3C7DE3CD}"/>
          </ac:spMkLst>
        </pc:spChg>
        <pc:picChg chg="add mod modCrop">
          <ac:chgData name="Emerson Bannister" userId="86eba506-9dbc-4738-8642-dc185e8ea140" providerId="ADAL" clId="{B0D27475-48CB-F74E-B7A2-3F60BBDCB185}" dt="2026-04-07T09:29:18.689" v="399" actId="14100"/>
          <ac:picMkLst>
            <pc:docMk/>
            <pc:sldMk cId="3549182939" sldId="281"/>
            <ac:picMk id="14" creationId="{987CAEF9-3B30-CA28-E7F7-D584D90849E6}"/>
          </ac:picMkLst>
        </pc:picChg>
        <pc:cxnChg chg="add mod">
          <ac:chgData name="Emerson Bannister" userId="86eba506-9dbc-4738-8642-dc185e8ea140" providerId="ADAL" clId="{B0D27475-48CB-F74E-B7A2-3F60BBDCB185}" dt="2026-04-07T09:30:13.265" v="413" actId="692"/>
          <ac:cxnSpMkLst>
            <pc:docMk/>
            <pc:sldMk cId="3549182939" sldId="281"/>
            <ac:cxnSpMk id="17" creationId="{692B1DDE-B597-FD69-E816-1CBA2CBEA019}"/>
          </ac:cxnSpMkLst>
        </pc:cxnChg>
      </pc:sldChg>
      <pc:sldChg chg="addSp delSp modSp mod">
        <pc:chgData name="Emerson Bannister" userId="86eba506-9dbc-4738-8642-dc185e8ea140" providerId="ADAL" clId="{B0D27475-48CB-F74E-B7A2-3F60BBDCB185}" dt="2026-04-08T13:34:21.708" v="1014" actId="478"/>
        <pc:sldMkLst>
          <pc:docMk/>
          <pc:sldMk cId="1399430392" sldId="282"/>
        </pc:sldMkLst>
        <pc:spChg chg="del">
          <ac:chgData name="Emerson Bannister" userId="86eba506-9dbc-4738-8642-dc185e8ea140" providerId="ADAL" clId="{B0D27475-48CB-F74E-B7A2-3F60BBDCB185}" dt="2026-04-07T21:18:13.276" v="958" actId="478"/>
          <ac:spMkLst>
            <pc:docMk/>
            <pc:sldMk cId="1399430392" sldId="282"/>
            <ac:spMk id="3" creationId="{9BB042A5-A375-A02B-E13A-B771F7E89250}"/>
          </ac:spMkLst>
        </pc:spChg>
        <pc:spChg chg="mod">
          <ac:chgData name="Emerson Bannister" userId="86eba506-9dbc-4738-8642-dc185e8ea140" providerId="ADAL" clId="{B0D27475-48CB-F74E-B7A2-3F60BBDCB185}" dt="2026-04-07T10:02:08.628" v="647" actId="14100"/>
          <ac:spMkLst>
            <pc:docMk/>
            <pc:sldMk cId="1399430392" sldId="282"/>
            <ac:spMk id="4" creationId="{93D97608-33E3-CD2C-5C9E-7AEFDFEA8A33}"/>
          </ac:spMkLst>
        </pc:spChg>
        <pc:spChg chg="mod">
          <ac:chgData name="Emerson Bannister" userId="86eba506-9dbc-4738-8642-dc185e8ea140" providerId="ADAL" clId="{B0D27475-48CB-F74E-B7A2-3F60BBDCB185}" dt="2026-04-07T10:03:33.181" v="722" actId="114"/>
          <ac:spMkLst>
            <pc:docMk/>
            <pc:sldMk cId="1399430392" sldId="282"/>
            <ac:spMk id="5" creationId="{F38C4C05-0F00-CC97-4815-5EE5D78AEAA1}"/>
          </ac:spMkLst>
        </pc:spChg>
        <pc:spChg chg="del">
          <ac:chgData name="Emerson Bannister" userId="86eba506-9dbc-4738-8642-dc185e8ea140" providerId="ADAL" clId="{B0D27475-48CB-F74E-B7A2-3F60BBDCB185}" dt="2026-04-08T13:34:21.708" v="1014" actId="478"/>
          <ac:spMkLst>
            <pc:docMk/>
            <pc:sldMk cId="1399430392" sldId="282"/>
            <ac:spMk id="7" creationId="{295FAD18-C040-39A6-E07F-EECDFFB7D0E8}"/>
          </ac:spMkLst>
        </pc:spChg>
        <pc:spChg chg="add mod">
          <ac:chgData name="Emerson Bannister" userId="86eba506-9dbc-4738-8642-dc185e8ea140" providerId="ADAL" clId="{B0D27475-48CB-F74E-B7A2-3F60BBDCB185}" dt="2026-04-07T09:44:05.642" v="461" actId="207"/>
          <ac:spMkLst>
            <pc:docMk/>
            <pc:sldMk cId="1399430392" sldId="282"/>
            <ac:spMk id="18" creationId="{9F1260F7-C062-A648-0D7C-BAD4B7DA0FBC}"/>
          </ac:spMkLst>
        </pc:spChg>
        <pc:spChg chg="add mod">
          <ac:chgData name="Emerson Bannister" userId="86eba506-9dbc-4738-8642-dc185e8ea140" providerId="ADAL" clId="{B0D27475-48CB-F74E-B7A2-3F60BBDCB185}" dt="2026-04-07T21:18:14.462" v="959"/>
          <ac:spMkLst>
            <pc:docMk/>
            <pc:sldMk cId="1399430392" sldId="282"/>
            <ac:spMk id="20" creationId="{8A1C1B9B-8214-0156-5137-44736F6B28FA}"/>
          </ac:spMkLst>
        </pc:spChg>
        <pc:picChg chg="mod">
          <ac:chgData name="Emerson Bannister" userId="86eba506-9dbc-4738-8642-dc185e8ea140" providerId="ADAL" clId="{B0D27475-48CB-F74E-B7A2-3F60BBDCB185}" dt="2026-04-07T09:43:17.736" v="425" actId="1076"/>
          <ac:picMkLst>
            <pc:docMk/>
            <pc:sldMk cId="1399430392" sldId="282"/>
            <ac:picMk id="11" creationId="{BFCB096C-AF97-B8D5-B2F4-C53582F7984B}"/>
          </ac:picMkLst>
        </pc:picChg>
        <pc:cxnChg chg="add mod">
          <ac:chgData name="Emerson Bannister" userId="86eba506-9dbc-4738-8642-dc185e8ea140" providerId="ADAL" clId="{B0D27475-48CB-F74E-B7A2-3F60BBDCB185}" dt="2026-04-07T09:51:55.028" v="484" actId="1036"/>
          <ac:cxnSpMkLst>
            <pc:docMk/>
            <pc:sldMk cId="1399430392" sldId="282"/>
            <ac:cxnSpMk id="9" creationId="{BEC55CE2-BFA6-1E75-0094-E1DD3FC75232}"/>
          </ac:cxnSpMkLst>
        </pc:cxnChg>
      </pc:sldChg>
      <pc:sldChg chg="addSp delSp modSp mod">
        <pc:chgData name="Emerson Bannister" userId="86eba506-9dbc-4738-8642-dc185e8ea140" providerId="ADAL" clId="{B0D27475-48CB-F74E-B7A2-3F60BBDCB185}" dt="2026-04-08T13:34:34.352" v="1018" actId="478"/>
        <pc:sldMkLst>
          <pc:docMk/>
          <pc:sldMk cId="2916981965" sldId="283"/>
        </pc:sldMkLst>
        <pc:spChg chg="del">
          <ac:chgData name="Emerson Bannister" userId="86eba506-9dbc-4738-8642-dc185e8ea140" providerId="ADAL" clId="{B0D27475-48CB-F74E-B7A2-3F60BBDCB185}" dt="2026-04-08T13:34:34.352" v="1018" actId="478"/>
          <ac:spMkLst>
            <pc:docMk/>
            <pc:sldMk cId="2916981965" sldId="283"/>
            <ac:spMk id="3" creationId="{073D4351-4AC5-451E-44F3-3449BFC43608}"/>
          </ac:spMkLst>
        </pc:spChg>
        <pc:spChg chg="del">
          <ac:chgData name="Emerson Bannister" userId="86eba506-9dbc-4738-8642-dc185e8ea140" providerId="ADAL" clId="{B0D27475-48CB-F74E-B7A2-3F60BBDCB185}" dt="2026-04-07T21:06:56.737" v="904" actId="478"/>
          <ac:spMkLst>
            <pc:docMk/>
            <pc:sldMk cId="2916981965" sldId="283"/>
            <ac:spMk id="8" creationId="{5EAA2245-C15F-AA00-C9B9-A71B933D65A9}"/>
          </ac:spMkLst>
        </pc:spChg>
        <pc:spChg chg="add mod">
          <ac:chgData name="Emerson Bannister" userId="86eba506-9dbc-4738-8642-dc185e8ea140" providerId="ADAL" clId="{B0D27475-48CB-F74E-B7A2-3F60BBDCB185}" dt="2026-04-07T21:06:57.410" v="905"/>
          <ac:spMkLst>
            <pc:docMk/>
            <pc:sldMk cId="2916981965" sldId="283"/>
            <ac:spMk id="17" creationId="{13726668-E1F4-862E-3256-EFBB5E9E4B97}"/>
          </ac:spMkLst>
        </pc:spChg>
      </pc:sldChg>
      <pc:sldChg chg="addSp delSp modSp mod">
        <pc:chgData name="Emerson Bannister" userId="86eba506-9dbc-4738-8642-dc185e8ea140" providerId="ADAL" clId="{B0D27475-48CB-F74E-B7A2-3F60BBDCB185}" dt="2026-04-08T13:34:24.461" v="1015" actId="478"/>
        <pc:sldMkLst>
          <pc:docMk/>
          <pc:sldMk cId="2089350948" sldId="285"/>
        </pc:sldMkLst>
        <pc:spChg chg="add mod">
          <ac:chgData name="Emerson Bannister" userId="86eba506-9dbc-4738-8642-dc185e8ea140" providerId="ADAL" clId="{B0D27475-48CB-F74E-B7A2-3F60BBDCB185}" dt="2026-04-07T21:06:42.369" v="899"/>
          <ac:spMkLst>
            <pc:docMk/>
            <pc:sldMk cId="2089350948" sldId="285"/>
            <ac:spMk id="4" creationId="{EF01C758-8A62-0637-BADC-6F53870F4880}"/>
          </ac:spMkLst>
        </pc:spChg>
        <pc:spChg chg="del">
          <ac:chgData name="Emerson Bannister" userId="86eba506-9dbc-4738-8642-dc185e8ea140" providerId="ADAL" clId="{B0D27475-48CB-F74E-B7A2-3F60BBDCB185}" dt="2026-04-08T13:34:24.461" v="1015" actId="478"/>
          <ac:spMkLst>
            <pc:docMk/>
            <pc:sldMk cId="2089350948" sldId="285"/>
            <ac:spMk id="6" creationId="{362DCC6D-7F52-D61E-7DEF-B454773A7505}"/>
          </ac:spMkLst>
        </pc:spChg>
        <pc:spChg chg="mod">
          <ac:chgData name="Emerson Bannister" userId="86eba506-9dbc-4738-8642-dc185e8ea140" providerId="ADAL" clId="{B0D27475-48CB-F74E-B7A2-3F60BBDCB185}" dt="2026-04-07T09:46:22.403" v="462" actId="113"/>
          <ac:spMkLst>
            <pc:docMk/>
            <pc:sldMk cId="2089350948" sldId="285"/>
            <ac:spMk id="16" creationId="{4B4B41C9-C129-01BA-F5AC-C31FF1B6AF27}"/>
          </ac:spMkLst>
        </pc:spChg>
        <pc:spChg chg="del">
          <ac:chgData name="Emerson Bannister" userId="86eba506-9dbc-4738-8642-dc185e8ea140" providerId="ADAL" clId="{B0D27475-48CB-F74E-B7A2-3F60BBDCB185}" dt="2026-04-07T21:06:41.758" v="898" actId="478"/>
          <ac:spMkLst>
            <pc:docMk/>
            <pc:sldMk cId="2089350948" sldId="285"/>
            <ac:spMk id="19" creationId="{D132547B-2A48-4997-3C53-9DEFE7E974A7}"/>
          </ac:spMkLst>
        </pc:spChg>
      </pc:sldChg>
      <pc:sldChg chg="addSp delSp modSp add mod">
        <pc:chgData name="Emerson Bannister" userId="86eba506-9dbc-4738-8642-dc185e8ea140" providerId="ADAL" clId="{B0D27475-48CB-F74E-B7A2-3F60BBDCB185}" dt="2026-04-08T13:33:49.898" v="1007" actId="478"/>
        <pc:sldMkLst>
          <pc:docMk/>
          <pc:sldMk cId="3912515424" sldId="286"/>
        </pc:sldMkLst>
        <pc:spChg chg="del">
          <ac:chgData name="Emerson Bannister" userId="86eba506-9dbc-4738-8642-dc185e8ea140" providerId="ADAL" clId="{B0D27475-48CB-F74E-B7A2-3F60BBDCB185}" dt="2026-04-07T21:05:39.069" v="873" actId="478"/>
          <ac:spMkLst>
            <pc:docMk/>
            <pc:sldMk cId="3912515424" sldId="286"/>
            <ac:spMk id="4" creationId="{09633FF1-83E7-1FAD-A723-43602621ED39}"/>
          </ac:spMkLst>
        </pc:spChg>
        <pc:spChg chg="add mod">
          <ac:chgData name="Emerson Bannister" userId="86eba506-9dbc-4738-8642-dc185e8ea140" providerId="ADAL" clId="{B0D27475-48CB-F74E-B7A2-3F60BBDCB185}" dt="2026-04-07T21:05:40.231" v="874"/>
          <ac:spMkLst>
            <pc:docMk/>
            <pc:sldMk cId="3912515424" sldId="286"/>
            <ac:spMk id="9" creationId="{3C11DEDE-606D-B37D-DA9C-AD1301396918}"/>
          </ac:spMkLst>
        </pc:spChg>
        <pc:spChg chg="del">
          <ac:chgData name="Emerson Bannister" userId="86eba506-9dbc-4738-8642-dc185e8ea140" providerId="ADAL" clId="{B0D27475-48CB-F74E-B7A2-3F60BBDCB185}" dt="2026-04-08T13:33:49.898" v="1007" actId="478"/>
          <ac:spMkLst>
            <pc:docMk/>
            <pc:sldMk cId="3912515424" sldId="286"/>
            <ac:spMk id="14" creationId="{EEB8C683-6CC5-DD76-3555-E49D861C1C64}"/>
          </ac:spMkLst>
        </pc:spChg>
      </pc:sldChg>
      <pc:sldChg chg="addSp delSp modSp mod">
        <pc:chgData name="Emerson Bannister" userId="86eba506-9dbc-4738-8642-dc185e8ea140" providerId="ADAL" clId="{B0D27475-48CB-F74E-B7A2-3F60BBDCB185}" dt="2026-04-08T13:35:02.010" v="1024" actId="478"/>
        <pc:sldMkLst>
          <pc:docMk/>
          <pc:sldMk cId="530097253" sldId="287"/>
        </pc:sldMkLst>
        <pc:spChg chg="del">
          <ac:chgData name="Emerson Bannister" userId="86eba506-9dbc-4738-8642-dc185e8ea140" providerId="ADAL" clId="{B0D27475-48CB-F74E-B7A2-3F60BBDCB185}" dt="2026-04-08T13:34:58.121" v="1023" actId="478"/>
          <ac:spMkLst>
            <pc:docMk/>
            <pc:sldMk cId="530097253" sldId="287"/>
            <ac:spMk id="3" creationId="{3BC65FBD-BD45-73D9-22D9-AE559FDD6ED1}"/>
          </ac:spMkLst>
        </pc:spChg>
        <pc:spChg chg="add mod">
          <ac:chgData name="Emerson Bannister" userId="86eba506-9dbc-4738-8642-dc185e8ea140" providerId="ADAL" clId="{B0D27475-48CB-F74E-B7A2-3F60BBDCB185}" dt="2026-04-07T21:11:32.188" v="926" actId="167"/>
          <ac:spMkLst>
            <pc:docMk/>
            <pc:sldMk cId="530097253" sldId="287"/>
            <ac:spMk id="5" creationId="{90D289C5-1D95-4E7E-32A1-3B88C40E2BEA}"/>
          </ac:spMkLst>
        </pc:spChg>
        <pc:spChg chg="del">
          <ac:chgData name="Emerson Bannister" userId="86eba506-9dbc-4738-8642-dc185e8ea140" providerId="ADAL" clId="{B0D27475-48CB-F74E-B7A2-3F60BBDCB185}" dt="2026-04-08T13:35:02.010" v="1024" actId="478"/>
          <ac:spMkLst>
            <pc:docMk/>
            <pc:sldMk cId="530097253" sldId="287"/>
            <ac:spMk id="6" creationId="{DD8F91DC-893A-4700-D2FE-E4EB003915C3}"/>
          </ac:spMkLst>
        </pc:spChg>
        <pc:spChg chg="add mod">
          <ac:chgData name="Emerson Bannister" userId="86eba506-9dbc-4738-8642-dc185e8ea140" providerId="ADAL" clId="{B0D27475-48CB-F74E-B7A2-3F60BBDCB185}" dt="2026-04-07T21:11:32.188" v="926" actId="167"/>
          <ac:spMkLst>
            <pc:docMk/>
            <pc:sldMk cId="530097253" sldId="287"/>
            <ac:spMk id="7" creationId="{250A3C09-2ADB-BBB2-CF71-BC435023D2DF}"/>
          </ac:spMkLst>
        </pc:spChg>
        <pc:spChg chg="add mod">
          <ac:chgData name="Emerson Bannister" userId="86eba506-9dbc-4738-8642-dc185e8ea140" providerId="ADAL" clId="{B0D27475-48CB-F74E-B7A2-3F60BBDCB185}" dt="2026-04-07T21:13:31.723" v="945"/>
          <ac:spMkLst>
            <pc:docMk/>
            <pc:sldMk cId="530097253" sldId="287"/>
            <ac:spMk id="8" creationId="{639CD60C-88F4-AA5D-6D23-E11E1CC564E9}"/>
          </ac:spMkLst>
        </pc:spChg>
        <pc:spChg chg="del">
          <ac:chgData name="Emerson Bannister" userId="86eba506-9dbc-4738-8642-dc185e8ea140" providerId="ADAL" clId="{B0D27475-48CB-F74E-B7A2-3F60BBDCB185}" dt="2026-04-07T21:13:30.581" v="944" actId="478"/>
          <ac:spMkLst>
            <pc:docMk/>
            <pc:sldMk cId="530097253" sldId="287"/>
            <ac:spMk id="50" creationId="{78BEFEF9-A325-74FE-40BE-5E924EC01F8D}"/>
          </ac:spMkLst>
        </pc:spChg>
      </pc:sldChg>
      <pc:sldChg chg="addSp delSp modSp mod">
        <pc:chgData name="Emerson Bannister" userId="86eba506-9dbc-4738-8642-dc185e8ea140" providerId="ADAL" clId="{B0D27475-48CB-F74E-B7A2-3F60BBDCB185}" dt="2026-04-07T21:13:52.800" v="952" actId="478"/>
        <pc:sldMkLst>
          <pc:docMk/>
          <pc:sldMk cId="631231009" sldId="288"/>
        </pc:sldMkLst>
        <pc:spChg chg="del">
          <ac:chgData name="Emerson Bannister" userId="86eba506-9dbc-4738-8642-dc185e8ea140" providerId="ADAL" clId="{B0D27475-48CB-F74E-B7A2-3F60BBDCB185}" dt="2026-04-07T21:13:51.704" v="950" actId="478"/>
          <ac:spMkLst>
            <pc:docMk/>
            <pc:sldMk cId="631231009" sldId="288"/>
            <ac:spMk id="2" creationId="{39938F83-F2DC-FDE6-11D5-D0BC3797466B}"/>
          </ac:spMkLst>
        </pc:spChg>
        <pc:spChg chg="add del mod">
          <ac:chgData name="Emerson Bannister" userId="86eba506-9dbc-4738-8642-dc185e8ea140" providerId="ADAL" clId="{B0D27475-48CB-F74E-B7A2-3F60BBDCB185}" dt="2026-04-07T21:13:52.800" v="952" actId="478"/>
          <ac:spMkLst>
            <pc:docMk/>
            <pc:sldMk cId="631231009" sldId="288"/>
            <ac:spMk id="3" creationId="{825324C8-2E01-4801-F1B1-1C1B36DF0008}"/>
          </ac:spMkLst>
        </pc:spChg>
      </pc:sldChg>
      <pc:sldChg chg="addSp delSp modSp mod">
        <pc:chgData name="Emerson Bannister" userId="86eba506-9dbc-4738-8642-dc185e8ea140" providerId="ADAL" clId="{B0D27475-48CB-F74E-B7A2-3F60BBDCB185}" dt="2026-04-07T21:13:41.561" v="949"/>
        <pc:sldMkLst>
          <pc:docMk/>
          <pc:sldMk cId="2109634215" sldId="289"/>
        </pc:sldMkLst>
        <pc:spChg chg="del">
          <ac:chgData name="Emerson Bannister" userId="86eba506-9dbc-4738-8642-dc185e8ea140" providerId="ADAL" clId="{B0D27475-48CB-F74E-B7A2-3F60BBDCB185}" dt="2026-04-07T21:13:40.650" v="948" actId="478"/>
          <ac:spMkLst>
            <pc:docMk/>
            <pc:sldMk cId="2109634215" sldId="289"/>
            <ac:spMk id="4" creationId="{26848607-F83F-4045-C2CD-CF58836C7430}"/>
          </ac:spMkLst>
        </pc:spChg>
        <pc:spChg chg="add del mod">
          <ac:chgData name="Emerson Bannister" userId="86eba506-9dbc-4738-8642-dc185e8ea140" providerId="ADAL" clId="{B0D27475-48CB-F74E-B7A2-3F60BBDCB185}" dt="2026-04-07T21:10:59.677" v="919" actId="478"/>
          <ac:spMkLst>
            <pc:docMk/>
            <pc:sldMk cId="2109634215" sldId="289"/>
            <ac:spMk id="6" creationId="{D277F811-BE93-704E-29A0-12742DB52151}"/>
          </ac:spMkLst>
        </pc:spChg>
        <pc:spChg chg="add mod">
          <ac:chgData name="Emerson Bannister" userId="86eba506-9dbc-4738-8642-dc185e8ea140" providerId="ADAL" clId="{B0D27475-48CB-F74E-B7A2-3F60BBDCB185}" dt="2026-04-07T21:11:17.110" v="922" actId="167"/>
          <ac:spMkLst>
            <pc:docMk/>
            <pc:sldMk cId="2109634215" sldId="289"/>
            <ac:spMk id="7" creationId="{5921F972-E664-B86A-570D-EC3BD3E5F403}"/>
          </ac:spMkLst>
        </pc:spChg>
        <pc:spChg chg="add mod">
          <ac:chgData name="Emerson Bannister" userId="86eba506-9dbc-4738-8642-dc185e8ea140" providerId="ADAL" clId="{B0D27475-48CB-F74E-B7A2-3F60BBDCB185}" dt="2026-04-07T21:11:17.110" v="922" actId="167"/>
          <ac:spMkLst>
            <pc:docMk/>
            <pc:sldMk cId="2109634215" sldId="289"/>
            <ac:spMk id="8" creationId="{B53A777F-ADE3-FDBC-22F5-6349DACC0D04}"/>
          </ac:spMkLst>
        </pc:spChg>
        <pc:spChg chg="add mod">
          <ac:chgData name="Emerson Bannister" userId="86eba506-9dbc-4738-8642-dc185e8ea140" providerId="ADAL" clId="{B0D27475-48CB-F74E-B7A2-3F60BBDCB185}" dt="2026-04-07T21:13:41.561" v="949"/>
          <ac:spMkLst>
            <pc:docMk/>
            <pc:sldMk cId="2109634215" sldId="289"/>
            <ac:spMk id="9" creationId="{C505E34F-3517-9A1B-7677-E71C2AFA67E4}"/>
          </ac:spMkLst>
        </pc:spChg>
      </pc:sldChg>
      <pc:sldChg chg="addSp delSp modSp mod">
        <pc:chgData name="Emerson Bannister" userId="86eba506-9dbc-4738-8642-dc185e8ea140" providerId="ADAL" clId="{B0D27475-48CB-F74E-B7A2-3F60BBDCB185}" dt="2026-04-07T21:13:36.609" v="947"/>
        <pc:sldMkLst>
          <pc:docMk/>
          <pc:sldMk cId="1665375729" sldId="290"/>
        </pc:sldMkLst>
        <pc:spChg chg="del">
          <ac:chgData name="Emerson Bannister" userId="86eba506-9dbc-4738-8642-dc185e8ea140" providerId="ADAL" clId="{B0D27475-48CB-F74E-B7A2-3F60BBDCB185}" dt="2026-04-07T21:13:35.647" v="946" actId="478"/>
          <ac:spMkLst>
            <pc:docMk/>
            <pc:sldMk cId="1665375729" sldId="290"/>
            <ac:spMk id="4" creationId="{0FD0D954-5B0C-6C7F-65F6-4C1767D46BA1}"/>
          </ac:spMkLst>
        </pc:spChg>
        <pc:spChg chg="add mod">
          <ac:chgData name="Emerson Bannister" userId="86eba506-9dbc-4738-8642-dc185e8ea140" providerId="ADAL" clId="{B0D27475-48CB-F74E-B7A2-3F60BBDCB185}" dt="2026-04-07T21:11:24.730" v="924" actId="167"/>
          <ac:spMkLst>
            <pc:docMk/>
            <pc:sldMk cId="1665375729" sldId="290"/>
            <ac:spMk id="5" creationId="{C49A4329-CB78-3605-82E5-616C999DC1AE}"/>
          </ac:spMkLst>
        </pc:spChg>
        <pc:spChg chg="add mod">
          <ac:chgData name="Emerson Bannister" userId="86eba506-9dbc-4738-8642-dc185e8ea140" providerId="ADAL" clId="{B0D27475-48CB-F74E-B7A2-3F60BBDCB185}" dt="2026-04-07T21:11:24.730" v="924" actId="167"/>
          <ac:spMkLst>
            <pc:docMk/>
            <pc:sldMk cId="1665375729" sldId="290"/>
            <ac:spMk id="8" creationId="{5027EA12-EF43-A143-D294-CB02A3829C38}"/>
          </ac:spMkLst>
        </pc:spChg>
        <pc:spChg chg="add mod">
          <ac:chgData name="Emerson Bannister" userId="86eba506-9dbc-4738-8642-dc185e8ea140" providerId="ADAL" clId="{B0D27475-48CB-F74E-B7A2-3F60BBDCB185}" dt="2026-04-07T21:13:36.609" v="947"/>
          <ac:spMkLst>
            <pc:docMk/>
            <pc:sldMk cId="1665375729" sldId="290"/>
            <ac:spMk id="9" creationId="{445FD4CF-3D00-D9B8-DDEF-3295D4FCEFB3}"/>
          </ac:spMkLst>
        </pc:spChg>
      </pc:sldChg>
      <pc:sldChg chg="addSp delSp modSp mod">
        <pc:chgData name="Emerson Bannister" userId="86eba506-9dbc-4738-8642-dc185e8ea140" providerId="ADAL" clId="{B0D27475-48CB-F74E-B7A2-3F60BBDCB185}" dt="2026-04-08T13:34:43.738" v="1020" actId="478"/>
        <pc:sldMkLst>
          <pc:docMk/>
          <pc:sldMk cId="3406464375" sldId="292"/>
        </pc:sldMkLst>
        <pc:spChg chg="add mod">
          <ac:chgData name="Emerson Bannister" userId="86eba506-9dbc-4738-8642-dc185e8ea140" providerId="ADAL" clId="{B0D27475-48CB-F74E-B7A2-3F60BBDCB185}" dt="2026-04-07T21:07:12.018" v="911"/>
          <ac:spMkLst>
            <pc:docMk/>
            <pc:sldMk cId="3406464375" sldId="292"/>
            <ac:spMk id="9" creationId="{73E522EC-443E-A23E-0521-0C7B2962B0A0}"/>
          </ac:spMkLst>
        </pc:spChg>
        <pc:spChg chg="mod">
          <ac:chgData name="Emerson Bannister" userId="86eba506-9dbc-4738-8642-dc185e8ea140" providerId="ADAL" clId="{B0D27475-48CB-F74E-B7A2-3F60BBDCB185}" dt="2026-04-07T20:57:24.537" v="780" actId="20577"/>
          <ac:spMkLst>
            <pc:docMk/>
            <pc:sldMk cId="3406464375" sldId="292"/>
            <ac:spMk id="10" creationId="{569CF0D9-E70B-8B05-8D0A-5F4A9D11C5E5}"/>
          </ac:spMkLst>
        </pc:spChg>
        <pc:spChg chg="del">
          <ac:chgData name="Emerson Bannister" userId="86eba506-9dbc-4738-8642-dc185e8ea140" providerId="ADAL" clId="{B0D27475-48CB-F74E-B7A2-3F60BBDCB185}" dt="2026-04-07T21:07:11.384" v="910" actId="478"/>
          <ac:spMkLst>
            <pc:docMk/>
            <pc:sldMk cId="3406464375" sldId="292"/>
            <ac:spMk id="13" creationId="{E6F9540B-B9CD-A23F-C9B7-F0660BCDB14A}"/>
          </ac:spMkLst>
        </pc:spChg>
        <pc:spChg chg="del">
          <ac:chgData name="Emerson Bannister" userId="86eba506-9dbc-4738-8642-dc185e8ea140" providerId="ADAL" clId="{B0D27475-48CB-F74E-B7A2-3F60BBDCB185}" dt="2026-04-08T13:34:43.738" v="1020" actId="478"/>
          <ac:spMkLst>
            <pc:docMk/>
            <pc:sldMk cId="3406464375" sldId="292"/>
            <ac:spMk id="15" creationId="{0A114820-E27B-DDC8-0BD5-5E9D1DDAF088}"/>
          </ac:spMkLst>
        </pc:spChg>
      </pc:sldChg>
      <pc:sldChg chg="addSp delSp modSp mod">
        <pc:chgData name="Emerson Bannister" userId="86eba506-9dbc-4738-8642-dc185e8ea140" providerId="ADAL" clId="{B0D27475-48CB-F74E-B7A2-3F60BBDCB185}" dt="2026-04-07T21:07:15.984" v="913"/>
        <pc:sldMkLst>
          <pc:docMk/>
          <pc:sldMk cId="1065034485" sldId="294"/>
        </pc:sldMkLst>
        <pc:spChg chg="add mod">
          <ac:chgData name="Emerson Bannister" userId="86eba506-9dbc-4738-8642-dc185e8ea140" providerId="ADAL" clId="{B0D27475-48CB-F74E-B7A2-3F60BBDCB185}" dt="2026-04-07T21:07:15.984" v="913"/>
          <ac:spMkLst>
            <pc:docMk/>
            <pc:sldMk cId="1065034485" sldId="294"/>
            <ac:spMk id="3" creationId="{C8D471A2-1808-72DF-5985-9505AD69C5BD}"/>
          </ac:spMkLst>
        </pc:spChg>
        <pc:spChg chg="del">
          <ac:chgData name="Emerson Bannister" userId="86eba506-9dbc-4738-8642-dc185e8ea140" providerId="ADAL" clId="{B0D27475-48CB-F74E-B7A2-3F60BBDCB185}" dt="2026-04-07T21:07:15.240" v="912" actId="478"/>
          <ac:spMkLst>
            <pc:docMk/>
            <pc:sldMk cId="1065034485" sldId="294"/>
            <ac:spMk id="6" creationId="{2BAFBE00-6A9F-5CE8-14C2-97AAD5069F5D}"/>
          </ac:spMkLst>
        </pc:spChg>
      </pc:sldChg>
      <pc:sldChg chg="addSp delSp modSp mod">
        <pc:chgData name="Emerson Bannister" userId="86eba506-9dbc-4738-8642-dc185e8ea140" providerId="ADAL" clId="{B0D27475-48CB-F74E-B7A2-3F60BBDCB185}" dt="2026-04-07T21:06:26.223" v="891"/>
        <pc:sldMkLst>
          <pc:docMk/>
          <pc:sldMk cId="1182639601" sldId="300"/>
        </pc:sldMkLst>
        <pc:spChg chg="del">
          <ac:chgData name="Emerson Bannister" userId="86eba506-9dbc-4738-8642-dc185e8ea140" providerId="ADAL" clId="{B0D27475-48CB-F74E-B7A2-3F60BBDCB185}" dt="2026-04-07T21:06:25.566" v="890" actId="478"/>
          <ac:spMkLst>
            <pc:docMk/>
            <pc:sldMk cId="1182639601" sldId="300"/>
            <ac:spMk id="7" creationId="{2F3420EC-35FD-0EBB-860C-F6529FDB3A61}"/>
          </ac:spMkLst>
        </pc:spChg>
        <pc:spChg chg="add mod">
          <ac:chgData name="Emerson Bannister" userId="86eba506-9dbc-4738-8642-dc185e8ea140" providerId="ADAL" clId="{B0D27475-48CB-F74E-B7A2-3F60BBDCB185}" dt="2026-04-07T21:06:26.223" v="891"/>
          <ac:spMkLst>
            <pc:docMk/>
            <pc:sldMk cId="1182639601" sldId="300"/>
            <ac:spMk id="8" creationId="{41AB9B80-0808-DB89-2734-F106DA9F2ABD}"/>
          </ac:spMkLst>
        </pc:spChg>
        <pc:spChg chg="mod">
          <ac:chgData name="Emerson Bannister" userId="86eba506-9dbc-4738-8642-dc185e8ea140" providerId="ADAL" clId="{B0D27475-48CB-F74E-B7A2-3F60BBDCB185}" dt="2026-04-07T09:51:05.568" v="482" actId="20577"/>
          <ac:spMkLst>
            <pc:docMk/>
            <pc:sldMk cId="1182639601" sldId="300"/>
            <ac:spMk id="10" creationId="{8503C9EF-0AD1-DEE7-5F67-F62A8F9FAEAF}"/>
          </ac:spMkLst>
        </pc:spChg>
        <pc:spChg chg="mod">
          <ac:chgData name="Emerson Bannister" userId="86eba506-9dbc-4738-8642-dc185e8ea140" providerId="ADAL" clId="{B0D27475-48CB-F74E-B7A2-3F60BBDCB185}" dt="2026-04-07T09:16:29.801" v="337" actId="14100"/>
          <ac:spMkLst>
            <pc:docMk/>
            <pc:sldMk cId="1182639601" sldId="300"/>
            <ac:spMk id="21" creationId="{9BDA0B65-7353-DB26-7F15-5CD37B2077A3}"/>
          </ac:spMkLst>
        </pc:spChg>
        <pc:grpChg chg="mod">
          <ac:chgData name="Emerson Bannister" userId="86eba506-9dbc-4738-8642-dc185e8ea140" providerId="ADAL" clId="{B0D27475-48CB-F74E-B7A2-3F60BBDCB185}" dt="2026-04-07T09:16:33.220" v="338" actId="1076"/>
          <ac:grpSpMkLst>
            <pc:docMk/>
            <pc:sldMk cId="1182639601" sldId="300"/>
            <ac:grpSpMk id="22" creationId="{6CDF64B5-C309-C617-1B45-792FBBE75281}"/>
          </ac:grpSpMkLst>
        </pc:grpChg>
        <pc:cxnChg chg="add mod">
          <ac:chgData name="Emerson Bannister" userId="86eba506-9dbc-4738-8642-dc185e8ea140" providerId="ADAL" clId="{B0D27475-48CB-F74E-B7A2-3F60BBDCB185}" dt="2026-04-07T09:20:53.799" v="384" actId="692"/>
          <ac:cxnSpMkLst>
            <pc:docMk/>
            <pc:sldMk cId="1182639601" sldId="300"/>
            <ac:cxnSpMk id="5" creationId="{9430E2C6-317B-2261-5DBF-D5AC104F8490}"/>
          </ac:cxnSpMkLst>
        </pc:cxnChg>
        <pc:cxnChg chg="del mod">
          <ac:chgData name="Emerson Bannister" userId="86eba506-9dbc-4738-8642-dc185e8ea140" providerId="ADAL" clId="{B0D27475-48CB-F74E-B7A2-3F60BBDCB185}" dt="2026-04-07T09:12:36.930" v="209" actId="478"/>
          <ac:cxnSpMkLst>
            <pc:docMk/>
            <pc:sldMk cId="1182639601" sldId="300"/>
            <ac:cxnSpMk id="24" creationId="{B2E80F95-5709-8A1A-305A-4150A45F5DD1}"/>
          </ac:cxnSpMkLst>
        </pc:cxnChg>
      </pc:sldChg>
      <pc:sldChg chg="addSp delSp modSp mod">
        <pc:chgData name="Emerson Bannister" userId="86eba506-9dbc-4738-8642-dc185e8ea140" providerId="ADAL" clId="{B0D27475-48CB-F74E-B7A2-3F60BBDCB185}" dt="2026-04-07T21:06:37.836" v="897"/>
        <pc:sldMkLst>
          <pc:docMk/>
          <pc:sldMk cId="1568254570" sldId="301"/>
        </pc:sldMkLst>
        <pc:spChg chg="del">
          <ac:chgData name="Emerson Bannister" userId="86eba506-9dbc-4738-8642-dc185e8ea140" providerId="ADAL" clId="{B0D27475-48CB-F74E-B7A2-3F60BBDCB185}" dt="2026-04-07T21:06:37.209" v="896" actId="478"/>
          <ac:spMkLst>
            <pc:docMk/>
            <pc:sldMk cId="1568254570" sldId="301"/>
            <ac:spMk id="3" creationId="{E4720BC1-53EE-A441-57F4-A40F70EA3A4B}"/>
          </ac:spMkLst>
        </pc:spChg>
        <pc:spChg chg="add mod">
          <ac:chgData name="Emerson Bannister" userId="86eba506-9dbc-4738-8642-dc185e8ea140" providerId="ADAL" clId="{B0D27475-48CB-F74E-B7A2-3F60BBDCB185}" dt="2026-04-07T21:06:37.836" v="897"/>
          <ac:spMkLst>
            <pc:docMk/>
            <pc:sldMk cId="1568254570" sldId="301"/>
            <ac:spMk id="7" creationId="{8426CF30-A085-A134-D582-6070F31A7C00}"/>
          </ac:spMkLst>
        </pc:spChg>
      </pc:sldChg>
      <pc:sldChg chg="addSp delSp modSp mod">
        <pc:chgData name="Emerson Bannister" userId="86eba506-9dbc-4738-8642-dc185e8ea140" providerId="ADAL" clId="{B0D27475-48CB-F74E-B7A2-3F60BBDCB185}" dt="2026-04-08T13:34:31.454" v="1017" actId="478"/>
        <pc:sldMkLst>
          <pc:docMk/>
          <pc:sldMk cId="3303061008" sldId="302"/>
        </pc:sldMkLst>
        <pc:spChg chg="del">
          <ac:chgData name="Emerson Bannister" userId="86eba506-9dbc-4738-8642-dc185e8ea140" providerId="ADAL" clId="{B0D27475-48CB-F74E-B7A2-3F60BBDCB185}" dt="2026-04-07T21:06:52.129" v="902" actId="478"/>
          <ac:spMkLst>
            <pc:docMk/>
            <pc:sldMk cId="3303061008" sldId="302"/>
            <ac:spMk id="4" creationId="{B99B7C33-9EEA-6BB1-65D7-50082EAECEF6}"/>
          </ac:spMkLst>
        </pc:spChg>
        <pc:spChg chg="add mod">
          <ac:chgData name="Emerson Bannister" userId="86eba506-9dbc-4738-8642-dc185e8ea140" providerId="ADAL" clId="{B0D27475-48CB-F74E-B7A2-3F60BBDCB185}" dt="2026-04-07T21:06:52.734" v="903"/>
          <ac:spMkLst>
            <pc:docMk/>
            <pc:sldMk cId="3303061008" sldId="302"/>
            <ac:spMk id="8" creationId="{6F49C39F-CB30-0B88-952D-E4E8247A1F8C}"/>
          </ac:spMkLst>
        </pc:spChg>
        <pc:spChg chg="del">
          <ac:chgData name="Emerson Bannister" userId="86eba506-9dbc-4738-8642-dc185e8ea140" providerId="ADAL" clId="{B0D27475-48CB-F74E-B7A2-3F60BBDCB185}" dt="2026-04-08T13:34:31.454" v="1017" actId="478"/>
          <ac:spMkLst>
            <pc:docMk/>
            <pc:sldMk cId="3303061008" sldId="302"/>
            <ac:spMk id="40" creationId="{798BCCB6-16BB-A075-19E6-ADB36621401B}"/>
          </ac:spMkLst>
        </pc:spChg>
      </pc:sldChg>
      <pc:sldChg chg="addSp delSp modSp mod">
        <pc:chgData name="Emerson Bannister" userId="86eba506-9dbc-4738-8642-dc185e8ea140" providerId="ADAL" clId="{B0D27475-48CB-F74E-B7A2-3F60BBDCB185}" dt="2026-04-08T13:34:48.525" v="1021" actId="478"/>
        <pc:sldMkLst>
          <pc:docMk/>
          <pc:sldMk cId="2035680189" sldId="303"/>
        </pc:sldMkLst>
        <pc:spChg chg="del">
          <ac:chgData name="Emerson Bannister" userId="86eba506-9dbc-4738-8642-dc185e8ea140" providerId="ADAL" clId="{B0D27475-48CB-F74E-B7A2-3F60BBDCB185}" dt="2026-04-08T13:34:48.525" v="1021" actId="478"/>
          <ac:spMkLst>
            <pc:docMk/>
            <pc:sldMk cId="2035680189" sldId="303"/>
            <ac:spMk id="3" creationId="{DAD09BFC-6C62-99B8-F5DB-F065879A4B07}"/>
          </ac:spMkLst>
        </pc:spChg>
        <pc:spChg chg="del">
          <ac:chgData name="Emerson Bannister" userId="86eba506-9dbc-4738-8642-dc185e8ea140" providerId="ADAL" clId="{B0D27475-48CB-F74E-B7A2-3F60BBDCB185}" dt="2026-04-07T21:10:46.946" v="914" actId="478"/>
          <ac:spMkLst>
            <pc:docMk/>
            <pc:sldMk cId="2035680189" sldId="303"/>
            <ac:spMk id="4" creationId="{E6375CE3-A153-476F-E4BD-729652E1632D}"/>
          </ac:spMkLst>
        </pc:spChg>
        <pc:spChg chg="add mod">
          <ac:chgData name="Emerson Bannister" userId="86eba506-9dbc-4738-8642-dc185e8ea140" providerId="ADAL" clId="{B0D27475-48CB-F74E-B7A2-3F60BBDCB185}" dt="2026-04-07T21:10:47.682" v="915"/>
          <ac:spMkLst>
            <pc:docMk/>
            <pc:sldMk cId="2035680189" sldId="303"/>
            <ac:spMk id="5" creationId="{93D27BA2-F875-991E-AEB5-121DFCDF6211}"/>
          </ac:spMkLst>
        </pc:spChg>
      </pc:sldChg>
      <pc:sldChg chg="addSp delSp modSp mod">
        <pc:chgData name="Emerson Bannister" userId="86eba506-9dbc-4738-8642-dc185e8ea140" providerId="ADAL" clId="{B0D27475-48CB-F74E-B7A2-3F60BBDCB185}" dt="2026-04-08T13:34:52.317" v="1022" actId="478"/>
        <pc:sldMkLst>
          <pc:docMk/>
          <pc:sldMk cId="1410293005" sldId="304"/>
        </pc:sldMkLst>
        <pc:spChg chg="del">
          <ac:chgData name="Emerson Bannister" userId="86eba506-9dbc-4738-8642-dc185e8ea140" providerId="ADAL" clId="{B0D27475-48CB-F74E-B7A2-3F60BBDCB185}" dt="2026-04-08T13:34:52.317" v="1022" actId="478"/>
          <ac:spMkLst>
            <pc:docMk/>
            <pc:sldMk cId="1410293005" sldId="304"/>
            <ac:spMk id="3" creationId="{D6E59DE0-3E32-9D17-1D46-D1CC5BEBB1E5}"/>
          </ac:spMkLst>
        </pc:spChg>
        <pc:spChg chg="del">
          <ac:chgData name="Emerson Bannister" userId="86eba506-9dbc-4738-8642-dc185e8ea140" providerId="ADAL" clId="{B0D27475-48CB-F74E-B7A2-3F60BBDCB185}" dt="2026-04-07T21:10:52.085" v="916" actId="478"/>
          <ac:spMkLst>
            <pc:docMk/>
            <pc:sldMk cId="1410293005" sldId="304"/>
            <ac:spMk id="4" creationId="{125B3C93-ACD2-FF5B-F507-5CB3507E6261}"/>
          </ac:spMkLst>
        </pc:spChg>
        <pc:spChg chg="add mod">
          <ac:chgData name="Emerson Bannister" userId="86eba506-9dbc-4738-8642-dc185e8ea140" providerId="ADAL" clId="{B0D27475-48CB-F74E-B7A2-3F60BBDCB185}" dt="2026-04-07T21:10:52.770" v="917"/>
          <ac:spMkLst>
            <pc:docMk/>
            <pc:sldMk cId="1410293005" sldId="304"/>
            <ac:spMk id="5" creationId="{E09788C0-BC6D-DDE8-9647-AD72CB6F6E62}"/>
          </ac:spMkLst>
        </pc:spChg>
      </pc:sldChg>
      <pc:sldChg chg="addSp delSp modSp mod">
        <pc:chgData name="Emerson Bannister" userId="86eba506-9dbc-4738-8642-dc185e8ea140" providerId="ADAL" clId="{B0D27475-48CB-F74E-B7A2-3F60BBDCB185}" dt="2026-04-08T13:34:00.470" v="1009" actId="478"/>
        <pc:sldMkLst>
          <pc:docMk/>
          <pc:sldMk cId="3146825911" sldId="306"/>
        </pc:sldMkLst>
        <pc:spChg chg="del">
          <ac:chgData name="Emerson Bannister" userId="86eba506-9dbc-4738-8642-dc185e8ea140" providerId="ADAL" clId="{B0D27475-48CB-F74E-B7A2-3F60BBDCB185}" dt="2026-04-08T13:34:00.470" v="1009" actId="478"/>
          <ac:spMkLst>
            <pc:docMk/>
            <pc:sldMk cId="3146825911" sldId="306"/>
            <ac:spMk id="3" creationId="{6CB7D2C6-E43A-0010-40F8-79F641C4746A}"/>
          </ac:spMkLst>
        </pc:spChg>
        <pc:spChg chg="del">
          <ac:chgData name="Emerson Bannister" userId="86eba506-9dbc-4738-8642-dc185e8ea140" providerId="ADAL" clId="{B0D27475-48CB-F74E-B7A2-3F60BBDCB185}" dt="2026-04-07T21:06:03.596" v="883" actId="478"/>
          <ac:spMkLst>
            <pc:docMk/>
            <pc:sldMk cId="3146825911" sldId="306"/>
            <ac:spMk id="4" creationId="{60EA8F0E-BD23-5E62-58A3-85D9AEF53101}"/>
          </ac:spMkLst>
        </pc:spChg>
        <pc:spChg chg="add mod">
          <ac:chgData name="Emerson Bannister" userId="86eba506-9dbc-4738-8642-dc185e8ea140" providerId="ADAL" clId="{B0D27475-48CB-F74E-B7A2-3F60BBDCB185}" dt="2026-04-07T21:06:04.689" v="884"/>
          <ac:spMkLst>
            <pc:docMk/>
            <pc:sldMk cId="3146825911" sldId="306"/>
            <ac:spMk id="7" creationId="{AA24FF8A-8536-B060-24B4-62C82528C6FF}"/>
          </ac:spMkLst>
        </pc:spChg>
      </pc:sldChg>
      <pc:sldChg chg="addSp delSp modSp mod">
        <pc:chgData name="Emerson Bannister" userId="86eba506-9dbc-4738-8642-dc185e8ea140" providerId="ADAL" clId="{B0D27475-48CB-F74E-B7A2-3F60BBDCB185}" dt="2026-04-08T13:35:11.548" v="1027" actId="478"/>
        <pc:sldMkLst>
          <pc:docMk/>
          <pc:sldMk cId="2688651538" sldId="307"/>
        </pc:sldMkLst>
        <pc:spChg chg="add mod">
          <ac:chgData name="Emerson Bannister" userId="86eba506-9dbc-4738-8642-dc185e8ea140" providerId="ADAL" clId="{B0D27475-48CB-F74E-B7A2-3F60BBDCB185}" dt="2026-04-07T21:11:57.652" v="930" actId="167"/>
          <ac:spMkLst>
            <pc:docMk/>
            <pc:sldMk cId="2688651538" sldId="307"/>
            <ac:spMk id="2" creationId="{63AD4A8C-0DA2-A37E-F284-904BA40F8F37}"/>
          </ac:spMkLst>
        </pc:spChg>
        <pc:spChg chg="add mod">
          <ac:chgData name="Emerson Bannister" userId="86eba506-9dbc-4738-8642-dc185e8ea140" providerId="ADAL" clId="{B0D27475-48CB-F74E-B7A2-3F60BBDCB185}" dt="2026-04-07T21:11:57.652" v="930" actId="167"/>
          <ac:spMkLst>
            <pc:docMk/>
            <pc:sldMk cId="2688651538" sldId="307"/>
            <ac:spMk id="3" creationId="{343D1F82-0065-0761-D95D-242C9E5BB6E2}"/>
          </ac:spMkLst>
        </pc:spChg>
        <pc:spChg chg="del">
          <ac:chgData name="Emerson Bannister" userId="86eba506-9dbc-4738-8642-dc185e8ea140" providerId="ADAL" clId="{B0D27475-48CB-F74E-B7A2-3F60BBDCB185}" dt="2026-04-07T21:13:22.215" v="942" actId="478"/>
          <ac:spMkLst>
            <pc:docMk/>
            <pc:sldMk cId="2688651538" sldId="307"/>
            <ac:spMk id="4" creationId="{28FA1F0C-4BFA-E614-8BCE-4834E10E1521}"/>
          </ac:spMkLst>
        </pc:spChg>
        <pc:spChg chg="mod">
          <ac:chgData name="Emerson Bannister" userId="86eba506-9dbc-4738-8642-dc185e8ea140" providerId="ADAL" clId="{B0D27475-48CB-F74E-B7A2-3F60BBDCB185}" dt="2026-04-07T09:31:51.500" v="416"/>
          <ac:spMkLst>
            <pc:docMk/>
            <pc:sldMk cId="2688651538" sldId="307"/>
            <ac:spMk id="8" creationId="{353B8EA8-E1CC-6225-D79B-E528A7B0223D}"/>
          </ac:spMkLst>
        </pc:spChg>
        <pc:spChg chg="del">
          <ac:chgData name="Emerson Bannister" userId="86eba506-9dbc-4738-8642-dc185e8ea140" providerId="ADAL" clId="{B0D27475-48CB-F74E-B7A2-3F60BBDCB185}" dt="2026-04-08T13:35:11.548" v="1027" actId="478"/>
          <ac:spMkLst>
            <pc:docMk/>
            <pc:sldMk cId="2688651538" sldId="307"/>
            <ac:spMk id="9" creationId="{00F33877-2215-43E6-C681-03B1AA9B3A1A}"/>
          </ac:spMkLst>
        </pc:spChg>
        <pc:spChg chg="add mod">
          <ac:chgData name="Emerson Bannister" userId="86eba506-9dbc-4738-8642-dc185e8ea140" providerId="ADAL" clId="{B0D27475-48CB-F74E-B7A2-3F60BBDCB185}" dt="2026-04-07T21:13:09.601" v="940"/>
          <ac:spMkLst>
            <pc:docMk/>
            <pc:sldMk cId="2688651538" sldId="307"/>
            <ac:spMk id="13" creationId="{1D02345A-FEAD-15DF-114E-A8ACCBB1C53E}"/>
          </ac:spMkLst>
        </pc:spChg>
        <pc:picChg chg="mod">
          <ac:chgData name="Emerson Bannister" userId="86eba506-9dbc-4738-8642-dc185e8ea140" providerId="ADAL" clId="{B0D27475-48CB-F74E-B7A2-3F60BBDCB185}" dt="2026-04-07T09:32:06.468" v="417" actId="1076"/>
          <ac:picMkLst>
            <pc:docMk/>
            <pc:sldMk cId="2688651538" sldId="307"/>
            <ac:picMk id="12" creationId="{C6FA5B3A-A4ED-B630-2B17-30BC90390725}"/>
          </ac:picMkLst>
        </pc:picChg>
      </pc:sldChg>
      <pc:sldChg chg="addSp delSp modSp mod">
        <pc:chgData name="Emerson Bannister" userId="86eba506-9dbc-4738-8642-dc185e8ea140" providerId="ADAL" clId="{B0D27475-48CB-F74E-B7A2-3F60BBDCB185}" dt="2026-04-08T13:34:28.199" v="1016" actId="478"/>
        <pc:sldMkLst>
          <pc:docMk/>
          <pc:sldMk cId="3659393806" sldId="308"/>
        </pc:sldMkLst>
        <pc:spChg chg="add mod">
          <ac:chgData name="Emerson Bannister" userId="86eba506-9dbc-4738-8642-dc185e8ea140" providerId="ADAL" clId="{B0D27475-48CB-F74E-B7A2-3F60BBDCB185}" dt="2026-04-07T21:06:47.562" v="901"/>
          <ac:spMkLst>
            <pc:docMk/>
            <pc:sldMk cId="3659393806" sldId="308"/>
            <ac:spMk id="3" creationId="{907049AF-A30B-8341-2377-3A6A62793AA7}"/>
          </ac:spMkLst>
        </pc:spChg>
        <pc:spChg chg="del">
          <ac:chgData name="Emerson Bannister" userId="86eba506-9dbc-4738-8642-dc185e8ea140" providerId="ADAL" clId="{B0D27475-48CB-F74E-B7A2-3F60BBDCB185}" dt="2026-04-08T13:34:28.199" v="1016" actId="478"/>
          <ac:spMkLst>
            <pc:docMk/>
            <pc:sldMk cId="3659393806" sldId="308"/>
            <ac:spMk id="6" creationId="{78226A2E-2E1B-9CF0-FF82-589C645870F6}"/>
          </ac:spMkLst>
        </pc:spChg>
        <pc:spChg chg="del">
          <ac:chgData name="Emerson Bannister" userId="86eba506-9dbc-4738-8642-dc185e8ea140" providerId="ADAL" clId="{B0D27475-48CB-F74E-B7A2-3F60BBDCB185}" dt="2026-04-07T21:06:46.924" v="900" actId="478"/>
          <ac:spMkLst>
            <pc:docMk/>
            <pc:sldMk cId="3659393806" sldId="308"/>
            <ac:spMk id="14" creationId="{F2446859-93B9-10C1-AEFC-2F3026098483}"/>
          </ac:spMkLst>
        </pc:spChg>
        <pc:spChg chg="mod">
          <ac:chgData name="Emerson Bannister" userId="86eba506-9dbc-4738-8642-dc185e8ea140" providerId="ADAL" clId="{B0D27475-48CB-F74E-B7A2-3F60BBDCB185}" dt="2026-04-07T09:46:25.810" v="463" actId="113"/>
          <ac:spMkLst>
            <pc:docMk/>
            <pc:sldMk cId="3659393806" sldId="308"/>
            <ac:spMk id="20" creationId="{CAB7C83D-870A-E45E-320C-C8FF2F2D499D}"/>
          </ac:spMkLst>
        </pc:spChg>
      </pc:sldChg>
      <pc:sldChg chg="del mod modShow">
        <pc:chgData name="Emerson Bannister" userId="86eba506-9dbc-4738-8642-dc185e8ea140" providerId="ADAL" clId="{B0D27475-48CB-F74E-B7A2-3F60BBDCB185}" dt="2026-04-07T08:55:56.401" v="1" actId="2696"/>
        <pc:sldMkLst>
          <pc:docMk/>
          <pc:sldMk cId="4042963013" sldId="309"/>
        </pc:sldMkLst>
      </pc:sldChg>
      <pc:sldChg chg="addSp delSp modSp mod">
        <pc:chgData name="Emerson Bannister" userId="86eba506-9dbc-4738-8642-dc185e8ea140" providerId="ADAL" clId="{B0D27475-48CB-F74E-B7A2-3F60BBDCB185}" dt="2026-04-08T13:35:07.409" v="1026" actId="478"/>
        <pc:sldMkLst>
          <pc:docMk/>
          <pc:sldMk cId="2828041953" sldId="310"/>
        </pc:sldMkLst>
        <pc:spChg chg="del">
          <ac:chgData name="Emerson Bannister" userId="86eba506-9dbc-4738-8642-dc185e8ea140" providerId="ADAL" clId="{B0D27475-48CB-F74E-B7A2-3F60BBDCB185}" dt="2026-04-08T13:35:05.622" v="1025" actId="478"/>
          <ac:spMkLst>
            <pc:docMk/>
            <pc:sldMk cId="2828041953" sldId="310"/>
            <ac:spMk id="3" creationId="{24007868-AED9-90F2-BBA6-BD2A7F3B8509}"/>
          </ac:spMkLst>
        </pc:spChg>
        <pc:spChg chg="add mod">
          <ac:chgData name="Emerson Bannister" userId="86eba506-9dbc-4738-8642-dc185e8ea140" providerId="ADAL" clId="{B0D27475-48CB-F74E-B7A2-3F60BBDCB185}" dt="2026-04-07T21:11:35.675" v="928" actId="167"/>
          <ac:spMkLst>
            <pc:docMk/>
            <pc:sldMk cId="2828041953" sldId="310"/>
            <ac:spMk id="4" creationId="{553753FD-369A-E7F0-C562-17D52AD5128F}"/>
          </ac:spMkLst>
        </pc:spChg>
        <pc:spChg chg="del">
          <ac:chgData name="Emerson Bannister" userId="86eba506-9dbc-4738-8642-dc185e8ea140" providerId="ADAL" clId="{B0D27475-48CB-F74E-B7A2-3F60BBDCB185}" dt="2026-04-08T13:35:07.409" v="1026" actId="478"/>
          <ac:spMkLst>
            <pc:docMk/>
            <pc:sldMk cId="2828041953" sldId="310"/>
            <ac:spMk id="6" creationId="{6A654DE9-AB81-ED88-9D1A-F375F6522BA0}"/>
          </ac:spMkLst>
        </pc:spChg>
        <pc:spChg chg="add mod">
          <ac:chgData name="Emerson Bannister" userId="86eba506-9dbc-4738-8642-dc185e8ea140" providerId="ADAL" clId="{B0D27475-48CB-F74E-B7A2-3F60BBDCB185}" dt="2026-04-07T21:11:35.675" v="928" actId="167"/>
          <ac:spMkLst>
            <pc:docMk/>
            <pc:sldMk cId="2828041953" sldId="310"/>
            <ac:spMk id="8" creationId="{4103E77E-530F-D6FE-F2C7-18E9101A09ED}"/>
          </ac:spMkLst>
        </pc:spChg>
        <pc:spChg chg="add mod">
          <ac:chgData name="Emerson Bannister" userId="86eba506-9dbc-4738-8642-dc185e8ea140" providerId="ADAL" clId="{B0D27475-48CB-F74E-B7A2-3F60BBDCB185}" dt="2026-04-07T21:13:24.989" v="943"/>
          <ac:spMkLst>
            <pc:docMk/>
            <pc:sldMk cId="2828041953" sldId="310"/>
            <ac:spMk id="10" creationId="{CF51A0F6-66D1-1970-11ED-F599F8AF3E4B}"/>
          </ac:spMkLst>
        </pc:spChg>
        <pc:spChg chg="del">
          <ac:chgData name="Emerson Bannister" userId="86eba506-9dbc-4738-8642-dc185e8ea140" providerId="ADAL" clId="{B0D27475-48CB-F74E-B7A2-3F60BBDCB185}" dt="2026-04-07T21:13:18.206" v="941" actId="478"/>
          <ac:spMkLst>
            <pc:docMk/>
            <pc:sldMk cId="2828041953" sldId="310"/>
            <ac:spMk id="50" creationId="{FEE0EF5A-958A-5C42-CBA0-426BD01D0787}"/>
          </ac:spMkLst>
        </pc:spChg>
      </pc:sldChg>
      <pc:sldChg chg="addSp delSp modSp mod">
        <pc:chgData name="Emerson Bannister" userId="86eba506-9dbc-4738-8642-dc185e8ea140" providerId="ADAL" clId="{B0D27475-48CB-F74E-B7A2-3F60BBDCB185}" dt="2026-04-08T13:24:29.089" v="1003" actId="20577"/>
        <pc:sldMkLst>
          <pc:docMk/>
          <pc:sldMk cId="2841611110" sldId="311"/>
        </pc:sldMkLst>
        <pc:spChg chg="add mod">
          <ac:chgData name="Emerson Bannister" userId="86eba506-9dbc-4738-8642-dc185e8ea140" providerId="ADAL" clId="{B0D27475-48CB-F74E-B7A2-3F60BBDCB185}" dt="2026-04-07T21:12:12.681" v="934" actId="167"/>
          <ac:spMkLst>
            <pc:docMk/>
            <pc:sldMk cId="2841611110" sldId="311"/>
            <ac:spMk id="2" creationId="{000909CB-7CCE-2B93-8C59-C9C0EA474921}"/>
          </ac:spMkLst>
        </pc:spChg>
        <pc:spChg chg="del">
          <ac:chgData name="Emerson Bannister" userId="86eba506-9dbc-4738-8642-dc185e8ea140" providerId="ADAL" clId="{B0D27475-48CB-F74E-B7A2-3F60BBDCB185}" dt="2026-04-07T21:12:10.203" v="932" actId="478"/>
          <ac:spMkLst>
            <pc:docMk/>
            <pc:sldMk cId="2841611110" sldId="311"/>
            <ac:spMk id="3" creationId="{8DDED519-0738-EA3E-9C40-16EB79007849}"/>
          </ac:spMkLst>
        </pc:spChg>
        <pc:spChg chg="add mod">
          <ac:chgData name="Emerson Bannister" userId="86eba506-9dbc-4738-8642-dc185e8ea140" providerId="ADAL" clId="{B0D27475-48CB-F74E-B7A2-3F60BBDCB185}" dt="2026-04-07T21:12:12.681" v="934" actId="167"/>
          <ac:spMkLst>
            <pc:docMk/>
            <pc:sldMk cId="2841611110" sldId="311"/>
            <ac:spMk id="4" creationId="{E875DBDD-59BE-B453-B2DB-B10BD0734135}"/>
          </ac:spMkLst>
        </pc:spChg>
        <pc:spChg chg="del">
          <ac:chgData name="Emerson Bannister" userId="86eba506-9dbc-4738-8642-dc185e8ea140" providerId="ADAL" clId="{B0D27475-48CB-F74E-B7A2-3F60BBDCB185}" dt="2026-04-07T21:12:10.203" v="932" actId="478"/>
          <ac:spMkLst>
            <pc:docMk/>
            <pc:sldMk cId="2841611110" sldId="311"/>
            <ac:spMk id="9" creationId="{37DA80CC-7063-19AC-290F-1962B10F47A0}"/>
          </ac:spMkLst>
        </pc:spChg>
        <pc:spChg chg="mod">
          <ac:chgData name="Emerson Bannister" userId="86eba506-9dbc-4738-8642-dc185e8ea140" providerId="ADAL" clId="{B0D27475-48CB-F74E-B7A2-3F60BBDCB185}" dt="2026-04-08T13:24:29.089" v="1003" actId="20577"/>
          <ac:spMkLst>
            <pc:docMk/>
            <pc:sldMk cId="2841611110" sldId="311"/>
            <ac:spMk id="21" creationId="{49C01ACF-9364-031B-BA3D-7D6269D7FAA7}"/>
          </ac:spMkLst>
        </pc:spChg>
      </pc:sldChg>
      <pc:sldChg chg="addSp modSp">
        <pc:chgData name="Emerson Bannister" userId="86eba506-9dbc-4738-8642-dc185e8ea140" providerId="ADAL" clId="{B0D27475-48CB-F74E-B7A2-3F60BBDCB185}" dt="2026-04-07T21:13:05.485" v="939"/>
        <pc:sldMkLst>
          <pc:docMk/>
          <pc:sldMk cId="1601189779" sldId="313"/>
        </pc:sldMkLst>
        <pc:spChg chg="add mod">
          <ac:chgData name="Emerson Bannister" userId="86eba506-9dbc-4738-8642-dc185e8ea140" providerId="ADAL" clId="{B0D27475-48CB-F74E-B7A2-3F60BBDCB185}" dt="2026-04-07T21:11:59.518" v="931"/>
          <ac:spMkLst>
            <pc:docMk/>
            <pc:sldMk cId="1601189779" sldId="313"/>
            <ac:spMk id="3" creationId="{B7337C94-4778-8823-EDC0-AFAAD6444C5D}"/>
          </ac:spMkLst>
        </pc:spChg>
        <pc:spChg chg="add mod">
          <ac:chgData name="Emerson Bannister" userId="86eba506-9dbc-4738-8642-dc185e8ea140" providerId="ADAL" clId="{B0D27475-48CB-F74E-B7A2-3F60BBDCB185}" dt="2026-04-07T21:11:59.518" v="931"/>
          <ac:spMkLst>
            <pc:docMk/>
            <pc:sldMk cId="1601189779" sldId="313"/>
            <ac:spMk id="5" creationId="{B3C12024-C989-055F-9A27-BF3843D2F21B}"/>
          </ac:spMkLst>
        </pc:spChg>
        <pc:spChg chg="add mod">
          <ac:chgData name="Emerson Bannister" userId="86eba506-9dbc-4738-8642-dc185e8ea140" providerId="ADAL" clId="{B0D27475-48CB-F74E-B7A2-3F60BBDCB185}" dt="2026-04-07T21:13:05.485" v="939"/>
          <ac:spMkLst>
            <pc:docMk/>
            <pc:sldMk cId="1601189779" sldId="313"/>
            <ac:spMk id="6" creationId="{E65AD7CB-6024-9C61-2B3C-31383A06D32E}"/>
          </ac:spMkLst>
        </pc:spChg>
      </pc:sldChg>
      <pc:sldChg chg="addSp delSp modSp mod">
        <pc:chgData name="Emerson Bannister" userId="86eba506-9dbc-4738-8642-dc185e8ea140" providerId="ADAL" clId="{B0D27475-48CB-F74E-B7A2-3F60BBDCB185}" dt="2026-04-08T13:34:38.636" v="1019" actId="478"/>
        <pc:sldMkLst>
          <pc:docMk/>
          <pc:sldMk cId="30188813" sldId="314"/>
        </pc:sldMkLst>
        <pc:spChg chg="del">
          <ac:chgData name="Emerson Bannister" userId="86eba506-9dbc-4738-8642-dc185e8ea140" providerId="ADAL" clId="{B0D27475-48CB-F74E-B7A2-3F60BBDCB185}" dt="2026-04-08T13:34:38.636" v="1019" actId="478"/>
          <ac:spMkLst>
            <pc:docMk/>
            <pc:sldMk cId="30188813" sldId="314"/>
            <ac:spMk id="3" creationId="{B9D085AC-FDF6-B7D0-E629-792BCB017039}"/>
          </ac:spMkLst>
        </pc:spChg>
        <pc:spChg chg="del">
          <ac:chgData name="Emerson Bannister" userId="86eba506-9dbc-4738-8642-dc185e8ea140" providerId="ADAL" clId="{B0D27475-48CB-F74E-B7A2-3F60BBDCB185}" dt="2026-04-07T21:07:00.432" v="906" actId="478"/>
          <ac:spMkLst>
            <pc:docMk/>
            <pc:sldMk cId="30188813" sldId="314"/>
            <ac:spMk id="4" creationId="{1AAE229F-1698-FE42-05EB-E14F68995FE2}"/>
          </ac:spMkLst>
        </pc:spChg>
        <pc:spChg chg="add mod">
          <ac:chgData name="Emerson Bannister" userId="86eba506-9dbc-4738-8642-dc185e8ea140" providerId="ADAL" clId="{B0D27475-48CB-F74E-B7A2-3F60BBDCB185}" dt="2026-04-07T20:50:09.383" v="756" actId="20577"/>
          <ac:spMkLst>
            <pc:docMk/>
            <pc:sldMk cId="30188813" sldId="314"/>
            <ac:spMk id="8" creationId="{2D00934E-A373-1D95-D3B5-E6FFCC53B2EF}"/>
          </ac:spMkLst>
        </pc:spChg>
        <pc:spChg chg="mod">
          <ac:chgData name="Emerson Bannister" userId="86eba506-9dbc-4738-8642-dc185e8ea140" providerId="ADAL" clId="{B0D27475-48CB-F74E-B7A2-3F60BBDCB185}" dt="2026-04-07T20:49:52.159" v="736" actId="20577"/>
          <ac:spMkLst>
            <pc:docMk/>
            <pc:sldMk cId="30188813" sldId="314"/>
            <ac:spMk id="11" creationId="{B23B1656-F590-A875-B1EE-82AFECF5AD41}"/>
          </ac:spMkLst>
        </pc:spChg>
        <pc:spChg chg="mod">
          <ac:chgData name="Emerson Bannister" userId="86eba506-9dbc-4738-8642-dc185e8ea140" providerId="ADAL" clId="{B0D27475-48CB-F74E-B7A2-3F60BBDCB185}" dt="2026-04-07T20:49:57.824" v="744" actId="20577"/>
          <ac:spMkLst>
            <pc:docMk/>
            <pc:sldMk cId="30188813" sldId="314"/>
            <ac:spMk id="12" creationId="{9720CD65-1AAF-2353-79B4-F1D69B4B6B71}"/>
          </ac:spMkLst>
        </pc:spChg>
        <pc:spChg chg="del mod">
          <ac:chgData name="Emerson Bannister" userId="86eba506-9dbc-4738-8642-dc185e8ea140" providerId="ADAL" clId="{B0D27475-48CB-F74E-B7A2-3F60BBDCB185}" dt="2026-04-07T20:49:07.131" v="726" actId="478"/>
          <ac:spMkLst>
            <pc:docMk/>
            <pc:sldMk cId="30188813" sldId="314"/>
            <ac:spMk id="13" creationId="{D3671E11-2BBC-1F2C-F645-4E9AADF46202}"/>
          </ac:spMkLst>
        </pc:spChg>
        <pc:spChg chg="mod">
          <ac:chgData name="Emerson Bannister" userId="86eba506-9dbc-4738-8642-dc185e8ea140" providerId="ADAL" clId="{B0D27475-48CB-F74E-B7A2-3F60BBDCB185}" dt="2026-04-07T20:53:24.101" v="779" actId="1038"/>
          <ac:spMkLst>
            <pc:docMk/>
            <pc:sldMk cId="30188813" sldId="314"/>
            <ac:spMk id="14" creationId="{8FF16817-C38C-3B76-B2D0-6935B5EBAA0E}"/>
          </ac:spMkLst>
        </pc:spChg>
        <pc:spChg chg="mod">
          <ac:chgData name="Emerson Bannister" userId="86eba506-9dbc-4738-8642-dc185e8ea140" providerId="ADAL" clId="{B0D27475-48CB-F74E-B7A2-3F60BBDCB185}" dt="2026-04-07T20:53:24.101" v="779" actId="1038"/>
          <ac:spMkLst>
            <pc:docMk/>
            <pc:sldMk cId="30188813" sldId="314"/>
            <ac:spMk id="15" creationId="{4B99D4E7-61E8-1856-691F-968D8D05EA0C}"/>
          </ac:spMkLst>
        </pc:spChg>
        <pc:spChg chg="add mod">
          <ac:chgData name="Emerson Bannister" userId="86eba506-9dbc-4738-8642-dc185e8ea140" providerId="ADAL" clId="{B0D27475-48CB-F74E-B7A2-3F60BBDCB185}" dt="2026-04-07T21:07:01.123" v="907"/>
          <ac:spMkLst>
            <pc:docMk/>
            <pc:sldMk cId="30188813" sldId="314"/>
            <ac:spMk id="16" creationId="{A3FA1FEB-0EE0-B8E8-CDDE-C486EC4D1E3A}"/>
          </ac:spMkLst>
        </pc:spChg>
        <pc:picChg chg="add mod">
          <ac:chgData name="Emerson Bannister" userId="86eba506-9dbc-4738-8642-dc185e8ea140" providerId="ADAL" clId="{B0D27475-48CB-F74E-B7A2-3F60BBDCB185}" dt="2026-04-07T20:49:45.177" v="735" actId="1076"/>
          <ac:picMkLst>
            <pc:docMk/>
            <pc:sldMk cId="30188813" sldId="314"/>
            <ac:picMk id="5" creationId="{BE33F513-4D64-F91B-B753-55A699F39C46}"/>
          </ac:picMkLst>
        </pc:picChg>
      </pc:sldChg>
      <pc:sldChg chg="addSp delSp modSp mod">
        <pc:chgData name="Emerson Bannister" userId="86eba506-9dbc-4738-8642-dc185e8ea140" providerId="ADAL" clId="{B0D27475-48CB-F74E-B7A2-3F60BBDCB185}" dt="2026-04-08T13:33:45.296" v="1006" actId="478"/>
        <pc:sldMkLst>
          <pc:docMk/>
          <pc:sldMk cId="3831254564" sldId="315"/>
        </pc:sldMkLst>
        <pc:spChg chg="mod">
          <ac:chgData name="Emerson Bannister" userId="86eba506-9dbc-4738-8642-dc185e8ea140" providerId="ADAL" clId="{B0D27475-48CB-F74E-B7A2-3F60BBDCB185}" dt="2026-04-07T09:30:57.743" v="414" actId="20577"/>
          <ac:spMkLst>
            <pc:docMk/>
            <pc:sldMk cId="3831254564" sldId="315"/>
            <ac:spMk id="3" creationId="{C57645A6-BFFC-1D97-019F-08FED168B464}"/>
          </ac:spMkLst>
        </pc:spChg>
        <pc:spChg chg="add mod">
          <ac:chgData name="Emerson Bannister" userId="86eba506-9dbc-4738-8642-dc185e8ea140" providerId="ADAL" clId="{B0D27475-48CB-F74E-B7A2-3F60BBDCB185}" dt="2026-04-07T21:17:56.338" v="955"/>
          <ac:spMkLst>
            <pc:docMk/>
            <pc:sldMk cId="3831254564" sldId="315"/>
            <ac:spMk id="5" creationId="{283DA2C6-2CFB-FA96-9343-E59C93A68D37}"/>
          </ac:spMkLst>
        </pc:spChg>
        <pc:spChg chg="mod">
          <ac:chgData name="Emerson Bannister" userId="86eba506-9dbc-4738-8642-dc185e8ea140" providerId="ADAL" clId="{B0D27475-48CB-F74E-B7A2-3F60BBDCB185}" dt="2026-04-07T08:57:28.993" v="59" actId="14100"/>
          <ac:spMkLst>
            <pc:docMk/>
            <pc:sldMk cId="3831254564" sldId="315"/>
            <ac:spMk id="6" creationId="{208425B6-24BF-6EB4-AF92-91540ABA0B6B}"/>
          </ac:spMkLst>
        </pc:spChg>
        <pc:spChg chg="add mod">
          <ac:chgData name="Emerson Bannister" userId="86eba506-9dbc-4738-8642-dc185e8ea140" providerId="ADAL" clId="{B0D27475-48CB-F74E-B7A2-3F60BBDCB185}" dt="2026-04-07T21:18:02.208" v="957"/>
          <ac:spMkLst>
            <pc:docMk/>
            <pc:sldMk cId="3831254564" sldId="315"/>
            <ac:spMk id="9" creationId="{54AA04B6-4856-B864-8969-1A297CBB7891}"/>
          </ac:spMkLst>
        </pc:spChg>
        <pc:spChg chg="del">
          <ac:chgData name="Emerson Bannister" userId="86eba506-9dbc-4738-8642-dc185e8ea140" providerId="ADAL" clId="{B0D27475-48CB-F74E-B7A2-3F60BBDCB185}" dt="2026-04-07T21:18:00.995" v="956" actId="478"/>
          <ac:spMkLst>
            <pc:docMk/>
            <pc:sldMk cId="3831254564" sldId="315"/>
            <ac:spMk id="13" creationId="{32270E45-3E58-C9F0-D923-37B62FED2B7D}"/>
          </ac:spMkLst>
        </pc:spChg>
        <pc:spChg chg="del">
          <ac:chgData name="Emerson Bannister" userId="86eba506-9dbc-4738-8642-dc185e8ea140" providerId="ADAL" clId="{B0D27475-48CB-F74E-B7A2-3F60BBDCB185}" dt="2026-04-08T13:33:45.296" v="1006" actId="478"/>
          <ac:spMkLst>
            <pc:docMk/>
            <pc:sldMk cId="3831254564" sldId="315"/>
            <ac:spMk id="15" creationId="{279458EA-4918-3997-6E03-8D14B03E88BD}"/>
          </ac:spMkLst>
        </pc:spChg>
      </pc:sldChg>
      <pc:sldChg chg="del mod modShow">
        <pc:chgData name="Emerson Bannister" userId="86eba506-9dbc-4738-8642-dc185e8ea140" providerId="ADAL" clId="{B0D27475-48CB-F74E-B7A2-3F60BBDCB185}" dt="2026-04-07T21:06:16.833" v="887" actId="2696"/>
        <pc:sldMkLst>
          <pc:docMk/>
          <pc:sldMk cId="4246214367" sldId="316"/>
        </pc:sldMkLst>
      </pc:sldChg>
      <pc:sldChg chg="addSp delSp modSp mod">
        <pc:chgData name="Emerson Bannister" userId="86eba506-9dbc-4738-8642-dc185e8ea140" providerId="ADAL" clId="{B0D27475-48CB-F74E-B7A2-3F60BBDCB185}" dt="2026-04-07T21:12:35.277" v="938" actId="167"/>
        <pc:sldMkLst>
          <pc:docMk/>
          <pc:sldMk cId="2375750425" sldId="317"/>
        </pc:sldMkLst>
        <pc:spChg chg="add mod">
          <ac:chgData name="Emerson Bannister" userId="86eba506-9dbc-4738-8642-dc185e8ea140" providerId="ADAL" clId="{B0D27475-48CB-F74E-B7A2-3F60BBDCB185}" dt="2026-04-07T21:12:35.277" v="938" actId="167"/>
          <ac:spMkLst>
            <pc:docMk/>
            <pc:sldMk cId="2375750425" sldId="317"/>
            <ac:spMk id="2" creationId="{2B34C708-A98B-CEC6-9DA0-DA1380D8188B}"/>
          </ac:spMkLst>
        </pc:spChg>
        <pc:spChg chg="del mod">
          <ac:chgData name="Emerson Bannister" userId="86eba506-9dbc-4738-8642-dc185e8ea140" providerId="ADAL" clId="{B0D27475-48CB-F74E-B7A2-3F60BBDCB185}" dt="2026-04-07T21:12:32.513" v="936" actId="478"/>
          <ac:spMkLst>
            <pc:docMk/>
            <pc:sldMk cId="2375750425" sldId="317"/>
            <ac:spMk id="3" creationId="{5B84EF61-E357-D09A-7AF7-FE4CF53E259C}"/>
          </ac:spMkLst>
        </pc:spChg>
        <pc:spChg chg="add mod">
          <ac:chgData name="Emerson Bannister" userId="86eba506-9dbc-4738-8642-dc185e8ea140" providerId="ADAL" clId="{B0D27475-48CB-F74E-B7A2-3F60BBDCB185}" dt="2026-04-07T21:12:35.277" v="938" actId="167"/>
          <ac:spMkLst>
            <pc:docMk/>
            <pc:sldMk cId="2375750425" sldId="317"/>
            <ac:spMk id="4" creationId="{FB0B1E93-BF09-38DB-9E63-F2E1DE8B24A5}"/>
          </ac:spMkLst>
        </pc:spChg>
        <pc:spChg chg="del">
          <ac:chgData name="Emerson Bannister" userId="86eba506-9dbc-4738-8642-dc185e8ea140" providerId="ADAL" clId="{B0D27475-48CB-F74E-B7A2-3F60BBDCB185}" dt="2026-04-07T21:12:32.513" v="936" actId="478"/>
          <ac:spMkLst>
            <pc:docMk/>
            <pc:sldMk cId="2375750425" sldId="317"/>
            <ac:spMk id="9" creationId="{4EE7D989-0C1C-9451-D4E9-34E59006D827}"/>
          </ac:spMkLst>
        </pc:spChg>
      </pc:sldChg>
    </pc:docChg>
  </pc:docChgLst>
  <pc:docChgLst>
    <pc:chgData name="Emerson Bannister" userId="86eba506-9dbc-4738-8642-dc185e8ea140" providerId="ADAL" clId="{CE7F8896-DE51-AA4F-9114-F4FBE6529D6D}"/>
    <pc:docChg chg="undo custSel modSld">
      <pc:chgData name="Emerson Bannister" userId="86eba506-9dbc-4738-8642-dc185e8ea140" providerId="ADAL" clId="{CE7F8896-DE51-AA4F-9114-F4FBE6529D6D}" dt="2026-04-06T16:01:41.531" v="77" actId="20577"/>
      <pc:docMkLst>
        <pc:docMk/>
      </pc:docMkLst>
      <pc:sldChg chg="modSp mod">
        <pc:chgData name="Emerson Bannister" userId="86eba506-9dbc-4738-8642-dc185e8ea140" providerId="ADAL" clId="{CE7F8896-DE51-AA4F-9114-F4FBE6529D6D}" dt="2026-04-06T16:01:41.531" v="77" actId="20577"/>
        <pc:sldMkLst>
          <pc:docMk/>
          <pc:sldMk cId="1842597259" sldId="256"/>
        </pc:sldMkLst>
        <pc:spChg chg="mod">
          <ac:chgData name="Emerson Bannister" userId="86eba506-9dbc-4738-8642-dc185e8ea140" providerId="ADAL" clId="{CE7F8896-DE51-AA4F-9114-F4FBE6529D6D}" dt="2026-04-06T16:01:41.531" v="77" actId="20577"/>
          <ac:spMkLst>
            <pc:docMk/>
            <pc:sldMk cId="1842597259" sldId="256"/>
            <ac:spMk id="8" creationId="{929ED9F4-B55D-FC22-1CFD-2CFE7967397E}"/>
          </ac:spMkLst>
        </pc:spChg>
      </pc:sldChg>
      <pc:sldChg chg="mod modShow">
        <pc:chgData name="Emerson Bannister" userId="86eba506-9dbc-4738-8642-dc185e8ea140" providerId="ADAL" clId="{CE7F8896-DE51-AA4F-9114-F4FBE6529D6D}" dt="2026-04-06T14:56:34.936" v="0" actId="729"/>
        <pc:sldMkLst>
          <pc:docMk/>
          <pc:sldMk cId="4042963013" sldId="309"/>
        </pc:sldMkLst>
      </pc:sldChg>
      <pc:sldChg chg="modSp mod">
        <pc:chgData name="Emerson Bannister" userId="86eba506-9dbc-4738-8642-dc185e8ea140" providerId="ADAL" clId="{CE7F8896-DE51-AA4F-9114-F4FBE6529D6D}" dt="2026-04-06T16:01:31.814" v="69" actId="20577"/>
        <pc:sldMkLst>
          <pc:docMk/>
          <pc:sldMk cId="3831254564" sldId="315"/>
        </pc:sldMkLst>
        <pc:spChg chg="mod">
          <ac:chgData name="Emerson Bannister" userId="86eba506-9dbc-4738-8642-dc185e8ea140" providerId="ADAL" clId="{CE7F8896-DE51-AA4F-9114-F4FBE6529D6D}" dt="2026-04-06T16:01:31.814" v="69" actId="20577"/>
          <ac:spMkLst>
            <pc:docMk/>
            <pc:sldMk cId="3831254564" sldId="315"/>
            <ac:spMk id="13" creationId="{32270E45-3E58-C9F0-D923-37B62FED2B7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722F82-07CB-304A-9958-BEFD3E0A7093}" type="datetimeFigureOut">
              <a:rPr lang="en-US" smtClean="0"/>
              <a:t>4/8/26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83A65F-98AA-D24D-80E3-79FF92F231AB}" type="slidenum">
              <a:rPr lang="en-US" smtClean="0"/>
              <a:t>‹#›</a:t>
            </a:fld>
            <a:endParaRPr lang="en-US"/>
          </a:p>
        </p:txBody>
      </p:sp>
    </p:spTree>
    <p:extLst>
      <p:ext uri="{BB962C8B-B14F-4D97-AF65-F5344CB8AC3E}">
        <p14:creationId xmlns:p14="http://schemas.microsoft.com/office/powerpoint/2010/main" val="3123796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1</a:t>
            </a:fld>
            <a:endParaRPr lang="en-US"/>
          </a:p>
        </p:txBody>
      </p:sp>
    </p:spTree>
    <p:extLst>
      <p:ext uri="{BB962C8B-B14F-4D97-AF65-F5344CB8AC3E}">
        <p14:creationId xmlns:p14="http://schemas.microsoft.com/office/powerpoint/2010/main" val="693007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breakdown of </a:t>
            </a:r>
            <a:r>
              <a:rPr lang="en-US" dirty="0" err="1"/>
              <a:t>NOvA’s</a:t>
            </a:r>
            <a:r>
              <a:rPr lang="en-US" dirty="0"/>
              <a:t> systematic uncertainties on the measurements of sin squared theta 23, delta m squared 32 and delta CP. You can see that our largest systematic uncertainty is from our detector calibration. The test beam program can help to reduce the size of the detector calibration uncertainty. So the main goals of the test beam program are to improve NOvA detector calibration, and improve the characterization of the detector response and energy reconstruction.</a:t>
            </a:r>
          </a:p>
        </p:txBody>
      </p:sp>
      <p:sp>
        <p:nvSpPr>
          <p:cNvPr id="4" name="Slide Number Placeholder 3"/>
          <p:cNvSpPr>
            <a:spLocks noGrp="1"/>
          </p:cNvSpPr>
          <p:nvPr>
            <p:ph type="sldNum" sz="quarter" idx="5"/>
          </p:nvPr>
        </p:nvSpPr>
        <p:spPr/>
        <p:txBody>
          <a:bodyPr/>
          <a:lstStyle/>
          <a:p>
            <a:fld id="{EC83A65F-98AA-D24D-80E3-79FF92F231AB}" type="slidenum">
              <a:rPr lang="en-US" smtClean="0"/>
              <a:t>10</a:t>
            </a:fld>
            <a:endParaRPr lang="en-US"/>
          </a:p>
        </p:txBody>
      </p:sp>
    </p:spTree>
    <p:extLst>
      <p:ext uri="{BB962C8B-B14F-4D97-AF65-F5344CB8AC3E}">
        <p14:creationId xmlns:p14="http://schemas.microsoft.com/office/powerpoint/2010/main" val="3809610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onto the test beam experiment itself, which took data between 2020 and 2022. It used the Fermilab test beam facility. It start withs 120 GeV protons from the main injector that interact with a primary target which produces a secondary beam of 64 GeV protons and </a:t>
            </a:r>
            <a:r>
              <a:rPr lang="en-US" dirty="0" err="1"/>
              <a:t>pions</a:t>
            </a:r>
            <a:r>
              <a:rPr lang="en-US" dirty="0"/>
              <a:t> which are incident on a second copper target producing a beam of electrons, muons, </a:t>
            </a:r>
            <a:r>
              <a:rPr lang="en-US" dirty="0" err="1"/>
              <a:t>pions</a:t>
            </a:r>
            <a:r>
              <a:rPr lang="en-US" dirty="0"/>
              <a:t>, kaons and protons. This is the beam used for our test beam experiment.</a:t>
            </a:r>
          </a:p>
        </p:txBody>
      </p:sp>
      <p:sp>
        <p:nvSpPr>
          <p:cNvPr id="4" name="Slide Number Placeholder 3"/>
          <p:cNvSpPr>
            <a:spLocks noGrp="1"/>
          </p:cNvSpPr>
          <p:nvPr>
            <p:ph type="sldNum" sz="quarter" idx="5"/>
          </p:nvPr>
        </p:nvSpPr>
        <p:spPr/>
        <p:txBody>
          <a:bodyPr/>
          <a:lstStyle/>
          <a:p>
            <a:fld id="{EC83A65F-98AA-D24D-80E3-79FF92F231AB}" type="slidenum">
              <a:rPr lang="en-US" smtClean="0"/>
              <a:t>11</a:t>
            </a:fld>
            <a:endParaRPr lang="en-US"/>
          </a:p>
        </p:txBody>
      </p:sp>
    </p:spTree>
    <p:extLst>
      <p:ext uri="{BB962C8B-B14F-4D97-AF65-F5344CB8AC3E}">
        <p14:creationId xmlns:p14="http://schemas.microsoft.com/office/powerpoint/2010/main" val="11163987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50DA63-E49F-2A89-4CAF-7473C7F0C3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75A921-16A0-6CF2-7B8E-C5CF7EF4A0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9F80EB-7E9F-600B-BE58-B1C07AB9E20B}"/>
              </a:ext>
            </a:extLst>
          </p:cNvPr>
          <p:cNvSpPr>
            <a:spLocks noGrp="1"/>
          </p:cNvSpPr>
          <p:nvPr>
            <p:ph type="body" idx="1"/>
          </p:nvPr>
        </p:nvSpPr>
        <p:spPr/>
        <p:txBody>
          <a:bodyPr/>
          <a:lstStyle/>
          <a:p>
            <a:r>
              <a:rPr lang="en-GB" dirty="0"/>
              <a:t>Here is a diagram of the instrumentation.</a:t>
            </a:r>
            <a:br>
              <a:rPr lang="en-GB" dirty="0"/>
            </a:br>
            <a:r>
              <a:rPr lang="en-GB" dirty="0"/>
              <a:t>The 64 GeV secondary beam of </a:t>
            </a:r>
            <a:r>
              <a:rPr lang="en-GB" dirty="0" err="1"/>
              <a:t>pions</a:t>
            </a:r>
            <a:r>
              <a:rPr lang="en-GB" dirty="0"/>
              <a:t> and protons struck a copper target to produce the tertiary beam that we used.</a:t>
            </a:r>
            <a:br>
              <a:rPr lang="en-GB" dirty="0"/>
            </a:br>
            <a:r>
              <a:rPr lang="en-GB" dirty="0"/>
              <a:t>The beamline instrumentation selects particles in the 0.4–1.5 GeV/c range and identifies electrons, muons/</a:t>
            </a:r>
            <a:r>
              <a:rPr lang="en-GB" dirty="0" err="1"/>
              <a:t>pions</a:t>
            </a:r>
            <a:r>
              <a:rPr lang="en-GB" dirty="0"/>
              <a:t>, protons, and kaons using time-of-flight, wire chambers, a dipole magnet, and a Cherenkov detector.</a:t>
            </a:r>
            <a:br>
              <a:rPr lang="en-GB" dirty="0"/>
            </a:br>
            <a:r>
              <a:rPr lang="en-GB" dirty="0"/>
              <a:t>Momentum is selected by the magnet, tracking is provided by wire chambers, and particle ID comes from </a:t>
            </a:r>
            <a:r>
              <a:rPr lang="en-GB" dirty="0" err="1"/>
              <a:t>ToF</a:t>
            </a:r>
            <a:r>
              <a:rPr lang="en-GB" dirty="0"/>
              <a:t> and Cherenkov measurements.</a:t>
            </a:r>
            <a:br>
              <a:rPr lang="en-GB" dirty="0"/>
            </a:br>
            <a:r>
              <a:rPr lang="en-GB" dirty="0"/>
              <a:t>This provided tagged particles into the scaled-down NOvA test-beam detector that we can study.</a:t>
            </a:r>
            <a:endParaRPr lang="en-US" dirty="0"/>
          </a:p>
        </p:txBody>
      </p:sp>
      <p:sp>
        <p:nvSpPr>
          <p:cNvPr id="4" name="Slide Number Placeholder 3">
            <a:extLst>
              <a:ext uri="{FF2B5EF4-FFF2-40B4-BE49-F238E27FC236}">
                <a16:creationId xmlns:a16="http://schemas.microsoft.com/office/drawing/2014/main" id="{5BF3EB38-5137-1201-783E-2B2020F302B4}"/>
              </a:ext>
            </a:extLst>
          </p:cNvPr>
          <p:cNvSpPr>
            <a:spLocks noGrp="1"/>
          </p:cNvSpPr>
          <p:nvPr>
            <p:ph type="sldNum" sz="quarter" idx="5"/>
          </p:nvPr>
        </p:nvSpPr>
        <p:spPr/>
        <p:txBody>
          <a:bodyPr/>
          <a:lstStyle/>
          <a:p>
            <a:fld id="{EC83A65F-98AA-D24D-80E3-79FF92F231AB}" type="slidenum">
              <a:rPr lang="en-US" smtClean="0"/>
              <a:t>12</a:t>
            </a:fld>
            <a:endParaRPr lang="en-US"/>
          </a:p>
        </p:txBody>
      </p:sp>
    </p:spTree>
    <p:extLst>
      <p:ext uri="{BB962C8B-B14F-4D97-AF65-F5344CB8AC3E}">
        <p14:creationId xmlns:p14="http://schemas.microsoft.com/office/powerpoint/2010/main" val="39407382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panoramic photo of the setup, showing all of the beamline components and detectors. So the secondary beam comes in here to hit the target, and there’s the scaled-down nova detector at the other end.</a:t>
            </a:r>
          </a:p>
        </p:txBody>
      </p:sp>
      <p:sp>
        <p:nvSpPr>
          <p:cNvPr id="4" name="Slide Number Placeholder 3"/>
          <p:cNvSpPr>
            <a:spLocks noGrp="1"/>
          </p:cNvSpPr>
          <p:nvPr>
            <p:ph type="sldNum" sz="quarter" idx="5"/>
          </p:nvPr>
        </p:nvSpPr>
        <p:spPr/>
        <p:txBody>
          <a:bodyPr/>
          <a:lstStyle/>
          <a:p>
            <a:fld id="{EC83A65F-98AA-D24D-80E3-79FF92F231AB}" type="slidenum">
              <a:rPr lang="en-US" smtClean="0"/>
              <a:t>13</a:t>
            </a:fld>
            <a:endParaRPr lang="en-US"/>
          </a:p>
        </p:txBody>
      </p:sp>
    </p:spTree>
    <p:extLst>
      <p:ext uri="{BB962C8B-B14F-4D97-AF65-F5344CB8AC3E}">
        <p14:creationId xmlns:p14="http://schemas.microsoft.com/office/powerpoint/2010/main" val="37996323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Four multiwire proportional chambers provide particle tracking upstream and downstream of the magnet.</a:t>
            </a:r>
            <a:br>
              <a:rPr lang="en-GB" dirty="0"/>
            </a:br>
            <a:r>
              <a:rPr lang="en-GB" dirty="0"/>
              <a:t>Each chamber measures particle position in x and y, allowing track reconstruction through the magnetic field.</a:t>
            </a:r>
            <a:br>
              <a:rPr lang="en-GB" dirty="0"/>
            </a:br>
            <a:r>
              <a:rPr lang="en-GB" dirty="0"/>
              <a:t>Using the change in track angle across the magnet, the particle’s momentum is reconstructed.</a:t>
            </a:r>
            <a:br>
              <a:rPr lang="en-GB" dirty="0"/>
            </a:br>
            <a:r>
              <a:rPr lang="en-GB" dirty="0"/>
              <a:t>This allows momentum selection before the NOvA test-beam detector.</a:t>
            </a:r>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14</a:t>
            </a:fld>
            <a:endParaRPr lang="en-US"/>
          </a:p>
        </p:txBody>
      </p:sp>
    </p:spTree>
    <p:extLst>
      <p:ext uri="{BB962C8B-B14F-4D97-AF65-F5344CB8AC3E}">
        <p14:creationId xmlns:p14="http://schemas.microsoft.com/office/powerpoint/2010/main" val="3397992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C96BF1-AEB4-158D-8BE5-EA3228BF85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83929E-1812-2466-5ACD-8A9E20B34E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450133-317D-EC8B-D8E6-46F9B0B03A8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mj-lt"/>
              <a:buAutoNum type="arabicPeriod" startAt="247"/>
              <a:tabLst/>
              <a:defRPr/>
            </a:pPr>
            <a:r>
              <a:rPr lang="en-GB" dirty="0"/>
              <a:t>A spectrometer dipole magnet was used to select particle momentum and charge sign.</a:t>
            </a:r>
            <a:br>
              <a:rPr lang="en-GB" dirty="0"/>
            </a:br>
            <a:r>
              <a:rPr lang="en-GB" dirty="0"/>
              <a:t>The magnetic field bent the tracks between the upstream and downstream wire chambers, for momentum reconstruction.</a:t>
            </a:r>
            <a:br>
              <a:rPr lang="en-GB" dirty="0"/>
            </a:br>
            <a:r>
              <a:rPr lang="en-GB" dirty="0"/>
              <a:t>The Field strength was controlled by the magnet current, and polarity was reversed to select positive or negative particles.</a:t>
            </a:r>
            <a:br>
              <a:rPr lang="en-GB" dirty="0"/>
            </a:br>
            <a:r>
              <a:rPr lang="en-US" dirty="0"/>
              <a:t>This plot shows a stacked histogram of the reconstructed momentum of our candidate events for all particles in the beam. Each momentum peak corresponds to the different magnet currents we took data with.</a:t>
            </a:r>
          </a:p>
          <a:p>
            <a:pPr>
              <a:buFont typeface="+mj-lt"/>
              <a:buAutoNum type="arabicPeriod" startAt="247"/>
            </a:pPr>
            <a:endParaRPr lang="en-US" dirty="0"/>
          </a:p>
          <a:p>
            <a:pPr>
              <a:buFont typeface="+mj-lt"/>
              <a:buAutoNum type="arabicPeriod" startAt="247"/>
            </a:pPr>
            <a:endParaRPr lang="en-US" dirty="0"/>
          </a:p>
          <a:p>
            <a:pPr>
              <a:buFont typeface="+mj-lt"/>
              <a:buAutoNum type="arabicPeriod" startAt="247"/>
            </a:pPr>
            <a:endParaRPr lang="en-US" dirty="0"/>
          </a:p>
          <a:p>
            <a:pPr>
              <a:buFont typeface="+mj-lt"/>
              <a:buAutoNum type="arabicPeriod" startAt="247"/>
            </a:pPr>
            <a:endParaRPr lang="en-US" dirty="0"/>
          </a:p>
        </p:txBody>
      </p:sp>
      <p:sp>
        <p:nvSpPr>
          <p:cNvPr id="4" name="Slide Number Placeholder 3">
            <a:extLst>
              <a:ext uri="{FF2B5EF4-FFF2-40B4-BE49-F238E27FC236}">
                <a16:creationId xmlns:a16="http://schemas.microsoft.com/office/drawing/2014/main" id="{C8443258-0511-49C3-707F-AE42A5AF2C99}"/>
              </a:ext>
            </a:extLst>
          </p:cNvPr>
          <p:cNvSpPr>
            <a:spLocks noGrp="1"/>
          </p:cNvSpPr>
          <p:nvPr>
            <p:ph type="sldNum" sz="quarter" idx="5"/>
          </p:nvPr>
        </p:nvSpPr>
        <p:spPr/>
        <p:txBody>
          <a:bodyPr/>
          <a:lstStyle/>
          <a:p>
            <a:fld id="{EC83A65F-98AA-D24D-80E3-79FF92F231AB}" type="slidenum">
              <a:rPr lang="en-US" smtClean="0"/>
              <a:t>15</a:t>
            </a:fld>
            <a:endParaRPr lang="en-US"/>
          </a:p>
        </p:txBody>
      </p:sp>
    </p:spTree>
    <p:extLst>
      <p:ext uri="{BB962C8B-B14F-4D97-AF65-F5344CB8AC3E}">
        <p14:creationId xmlns:p14="http://schemas.microsoft.com/office/powerpoint/2010/main" val="13432697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gas Cherenkov detector filled with CO₂ is used to identify electrons in the beam.</a:t>
            </a:r>
            <a:br>
              <a:rPr lang="en-GB" dirty="0"/>
            </a:br>
            <a:r>
              <a:rPr lang="en-GB" dirty="0"/>
              <a:t>Particles passing through the detector emit Cherenkov light only if their velocity exceeds the threshold set by the index of refraction of the gas.</a:t>
            </a:r>
            <a:br>
              <a:rPr lang="en-GB" dirty="0"/>
            </a:br>
            <a:r>
              <a:rPr lang="en-GB" dirty="0"/>
              <a:t>This plot shows the relationship between particle momentum and Cherenkov pressure threshold for the particles in the beam. The dashed line is at the 1 atmosphere pressure line, which is how the detector was operated. In our momentum range, this is only above the threshold pressure for electrons, so this provides electron tagging.</a:t>
            </a:r>
            <a:br>
              <a:rPr lang="en-GB" dirty="0"/>
            </a:br>
            <a:br>
              <a:rPr lang="en-GB" dirty="0"/>
            </a:br>
            <a:br>
              <a:rPr lang="en-GB" dirty="0"/>
            </a:br>
            <a:r>
              <a:rPr lang="en-GB" dirty="0"/>
              <a:t>Cherenkov light is reflected and focused onto a photomultiplier tube, producing a fast signal used for particle identification.</a:t>
            </a:r>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16</a:t>
            </a:fld>
            <a:endParaRPr lang="en-US"/>
          </a:p>
        </p:txBody>
      </p:sp>
    </p:spTree>
    <p:extLst>
      <p:ext uri="{BB962C8B-B14F-4D97-AF65-F5344CB8AC3E}">
        <p14:creationId xmlns:p14="http://schemas.microsoft.com/office/powerpoint/2010/main" val="28063092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was a time of flight system spanning the beamline, which used plastic scintillator detectors read out by PMTs or </a:t>
            </a:r>
            <a:r>
              <a:rPr lang="en-US" dirty="0" err="1"/>
              <a:t>SiPMs</a:t>
            </a:r>
            <a:r>
              <a:rPr lang="en-US" dirty="0"/>
              <a:t>. The measured time difference between upstream and downstream detectors provides the particle velocity.  This plot shows the reconstructed time of flight versus momentum in data, before applying data quality particle ID selections on mass and time of flight. </a:t>
            </a:r>
          </a:p>
        </p:txBody>
      </p:sp>
      <p:sp>
        <p:nvSpPr>
          <p:cNvPr id="4" name="Slide Number Placeholder 3"/>
          <p:cNvSpPr>
            <a:spLocks noGrp="1"/>
          </p:cNvSpPr>
          <p:nvPr>
            <p:ph type="sldNum" sz="quarter" idx="5"/>
          </p:nvPr>
        </p:nvSpPr>
        <p:spPr/>
        <p:txBody>
          <a:bodyPr/>
          <a:lstStyle/>
          <a:p>
            <a:fld id="{EC83A65F-98AA-D24D-80E3-79FF92F231AB}" type="slidenum">
              <a:rPr lang="en-US" smtClean="0"/>
              <a:t>17</a:t>
            </a:fld>
            <a:endParaRPr lang="en-US"/>
          </a:p>
        </p:txBody>
      </p:sp>
    </p:spTree>
    <p:extLst>
      <p:ext uri="{BB962C8B-B14F-4D97-AF65-F5344CB8AC3E}">
        <p14:creationId xmlns:p14="http://schemas.microsoft.com/office/powerpoint/2010/main" val="37957722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E5C2BF-442E-03C3-C7CA-C269A5DF0D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47DA0F-84BC-3BCB-0CD8-D1C3C25499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EEC0AE-9322-6698-749F-4E7327477A5A}"/>
              </a:ext>
            </a:extLst>
          </p:cNvPr>
          <p:cNvSpPr>
            <a:spLocks noGrp="1"/>
          </p:cNvSpPr>
          <p:nvPr>
            <p:ph type="body" idx="1"/>
          </p:nvPr>
        </p:nvSpPr>
        <p:spPr/>
        <p:txBody>
          <a:bodyPr/>
          <a:lstStyle/>
          <a:p>
            <a:r>
              <a:rPr lang="en-US" dirty="0"/>
              <a:t>Then this is after applying data quality particle ID selections on mass and time of flight. So you can see how we are able to use the time of flight and momentum to identify the heavier particles - protons and kaons. We are unable to separate electrons from muons and </a:t>
            </a:r>
            <a:r>
              <a:rPr lang="en-US" dirty="0" err="1"/>
              <a:t>pions</a:t>
            </a:r>
            <a:r>
              <a:rPr lang="en-US" dirty="0"/>
              <a:t>, which shows the need for the Cherenkov detector for electron tagging.</a:t>
            </a:r>
          </a:p>
        </p:txBody>
      </p:sp>
      <p:sp>
        <p:nvSpPr>
          <p:cNvPr id="4" name="Slide Number Placeholder 3">
            <a:extLst>
              <a:ext uri="{FF2B5EF4-FFF2-40B4-BE49-F238E27FC236}">
                <a16:creationId xmlns:a16="http://schemas.microsoft.com/office/drawing/2014/main" id="{9495E6B7-DDCC-B314-D6F2-13E22B5ABCCB}"/>
              </a:ext>
            </a:extLst>
          </p:cNvPr>
          <p:cNvSpPr>
            <a:spLocks noGrp="1"/>
          </p:cNvSpPr>
          <p:nvPr>
            <p:ph type="sldNum" sz="quarter" idx="5"/>
          </p:nvPr>
        </p:nvSpPr>
        <p:spPr/>
        <p:txBody>
          <a:bodyPr/>
          <a:lstStyle/>
          <a:p>
            <a:fld id="{EC83A65F-98AA-D24D-80E3-79FF92F231AB}" type="slidenum">
              <a:rPr lang="en-US" smtClean="0"/>
              <a:t>18</a:t>
            </a:fld>
            <a:endParaRPr lang="en-US"/>
          </a:p>
        </p:txBody>
      </p:sp>
    </p:spTree>
    <p:extLst>
      <p:ext uri="{BB962C8B-B14F-4D97-AF65-F5344CB8AC3E}">
        <p14:creationId xmlns:p14="http://schemas.microsoft.com/office/powerpoint/2010/main" val="1727611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374023-D989-0517-5561-D746C282B3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4D136D-26CD-9C3B-AD26-373926A7C1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813A83-D8D1-6F46-6782-A51F86080164}"/>
              </a:ext>
            </a:extLst>
          </p:cNvPr>
          <p:cNvSpPr>
            <a:spLocks noGrp="1"/>
          </p:cNvSpPr>
          <p:nvPr>
            <p:ph type="body" idx="1"/>
          </p:nvPr>
        </p:nvSpPr>
        <p:spPr/>
        <p:txBody>
          <a:bodyPr/>
          <a:lstStyle/>
          <a:p>
            <a:r>
              <a:rPr lang="en-US" dirty="0"/>
              <a:t>Finally, we use all components of the instrumentation that have provided the reconstructed momentum and time of flight of the beam particles to reconstruct the mass of the particles. This plot shows those reconstructed masses. These are used to identify protons and kaons, and to set an upper bound for pion mass in our selection. We don’t have the time of flight resolution to reconstruct the electron mass so electrons are separated from </a:t>
            </a:r>
            <a:r>
              <a:rPr lang="en-US" dirty="0" err="1"/>
              <a:t>pions</a:t>
            </a:r>
            <a:r>
              <a:rPr lang="en-US" dirty="0"/>
              <a:t> by the Cherenkov detector.</a:t>
            </a:r>
          </a:p>
        </p:txBody>
      </p:sp>
      <p:sp>
        <p:nvSpPr>
          <p:cNvPr id="4" name="Slide Number Placeholder 3">
            <a:extLst>
              <a:ext uri="{FF2B5EF4-FFF2-40B4-BE49-F238E27FC236}">
                <a16:creationId xmlns:a16="http://schemas.microsoft.com/office/drawing/2014/main" id="{1608235F-DF79-B38E-5F38-F3B483800F80}"/>
              </a:ext>
            </a:extLst>
          </p:cNvPr>
          <p:cNvSpPr>
            <a:spLocks noGrp="1"/>
          </p:cNvSpPr>
          <p:nvPr>
            <p:ph type="sldNum" sz="quarter" idx="5"/>
          </p:nvPr>
        </p:nvSpPr>
        <p:spPr/>
        <p:txBody>
          <a:bodyPr/>
          <a:lstStyle/>
          <a:p>
            <a:fld id="{EC83A65F-98AA-D24D-80E3-79FF92F231AB}" type="slidenum">
              <a:rPr lang="en-US" smtClean="0"/>
              <a:t>19</a:t>
            </a:fld>
            <a:endParaRPr lang="en-US"/>
          </a:p>
        </p:txBody>
      </p:sp>
    </p:spTree>
    <p:extLst>
      <p:ext uri="{BB962C8B-B14F-4D97-AF65-F5344CB8AC3E}">
        <p14:creationId xmlns:p14="http://schemas.microsoft.com/office/powerpoint/2010/main" val="3427973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0E6DF4-1AF2-DE8A-D2BF-04EEF0E012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7B30DD-B4CF-1723-7EC1-D7F1F5F592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D142BC-215F-95F9-DC84-A639076FE2DB}"/>
              </a:ext>
            </a:extLst>
          </p:cNvPr>
          <p:cNvSpPr>
            <a:spLocks noGrp="1"/>
          </p:cNvSpPr>
          <p:nvPr>
            <p:ph type="body" idx="1"/>
          </p:nvPr>
        </p:nvSpPr>
        <p:spPr/>
        <p:txBody>
          <a:bodyPr/>
          <a:lstStyle/>
          <a:p>
            <a:r>
              <a:rPr lang="en-US" dirty="0"/>
              <a:t>Soon we will be submitting the NOvA test beam detector and beamline paper to journal.</a:t>
            </a:r>
          </a:p>
          <a:p>
            <a:r>
              <a:rPr lang="en-US" dirty="0"/>
              <a:t>We are incorporating particle-based energy uncertainties into the software framework for 3-favour and other analyses.</a:t>
            </a:r>
          </a:p>
          <a:p>
            <a:r>
              <a:rPr lang="en-US" dirty="0"/>
              <a:t>And we will have measurements of the pion, electron and proton energy responses to report.</a:t>
            </a:r>
          </a:p>
        </p:txBody>
      </p:sp>
      <p:sp>
        <p:nvSpPr>
          <p:cNvPr id="4" name="Slide Number Placeholder 3">
            <a:extLst>
              <a:ext uri="{FF2B5EF4-FFF2-40B4-BE49-F238E27FC236}">
                <a16:creationId xmlns:a16="http://schemas.microsoft.com/office/drawing/2014/main" id="{1985FD11-FDA7-5262-FDE2-A49FF15CAAD7}"/>
              </a:ext>
            </a:extLst>
          </p:cNvPr>
          <p:cNvSpPr>
            <a:spLocks noGrp="1"/>
          </p:cNvSpPr>
          <p:nvPr>
            <p:ph type="sldNum" sz="quarter" idx="5"/>
          </p:nvPr>
        </p:nvSpPr>
        <p:spPr/>
        <p:txBody>
          <a:bodyPr/>
          <a:lstStyle/>
          <a:p>
            <a:fld id="{EC83A65F-98AA-D24D-80E3-79FF92F231AB}" type="slidenum">
              <a:rPr lang="en-US" smtClean="0"/>
              <a:t>2</a:t>
            </a:fld>
            <a:endParaRPr lang="en-US"/>
          </a:p>
        </p:txBody>
      </p:sp>
    </p:spTree>
    <p:extLst>
      <p:ext uri="{BB962C8B-B14F-4D97-AF65-F5344CB8AC3E}">
        <p14:creationId xmlns:p14="http://schemas.microsoft.com/office/powerpoint/2010/main" val="30109156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most importantly, the particles enter our scaled down nova detector where we can do our individual particle energy response and resolution measurements. The test beam detector was 30 tons, </a:t>
            </a:r>
            <a:r>
              <a:rPr lang="en-US" dirty="0" err="1"/>
              <a:t>comapred</a:t>
            </a:r>
            <a:r>
              <a:rPr lang="en-US" dirty="0"/>
              <a:t> to the near detector of 300 tons and the far detector of 14kton. NOvA detectors are segmented liquid scintillator detectors. They consist of these long PVC cells filled with liquid scintillator and have a wavelength shifting </a:t>
            </a:r>
            <a:r>
              <a:rPr lang="en-US" dirty="0" err="1"/>
              <a:t>fibre</a:t>
            </a:r>
            <a:r>
              <a:rPr lang="en-US" dirty="0"/>
              <a:t> looped inside. These cells are arranged in planes in alternating perpendicular directions, which allows 3D reconstruction. Here is an example event display showing a proton track in the test beam detector.</a:t>
            </a:r>
          </a:p>
        </p:txBody>
      </p:sp>
      <p:sp>
        <p:nvSpPr>
          <p:cNvPr id="4" name="Slide Number Placeholder 3"/>
          <p:cNvSpPr>
            <a:spLocks noGrp="1"/>
          </p:cNvSpPr>
          <p:nvPr>
            <p:ph type="sldNum" sz="quarter" idx="5"/>
          </p:nvPr>
        </p:nvSpPr>
        <p:spPr/>
        <p:txBody>
          <a:bodyPr/>
          <a:lstStyle/>
          <a:p>
            <a:fld id="{EC83A65F-98AA-D24D-80E3-79FF92F231AB}" type="slidenum">
              <a:rPr lang="en-US" smtClean="0"/>
              <a:t>20</a:t>
            </a:fld>
            <a:endParaRPr lang="en-US"/>
          </a:p>
        </p:txBody>
      </p:sp>
    </p:spTree>
    <p:extLst>
      <p:ext uri="{BB962C8B-B14F-4D97-AF65-F5344CB8AC3E}">
        <p14:creationId xmlns:p14="http://schemas.microsoft.com/office/powerpoint/2010/main" val="1199791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038D27-72A2-9751-ED3E-B535F47E86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CF043F-6DB0-8256-5C48-9344ABAEF8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E1BD4D-FC1A-5F0A-170F-C15B565298B3}"/>
              </a:ext>
            </a:extLst>
          </p:cNvPr>
          <p:cNvSpPr>
            <a:spLocks noGrp="1"/>
          </p:cNvSpPr>
          <p:nvPr>
            <p:ph type="body" idx="1"/>
          </p:nvPr>
        </p:nvSpPr>
        <p:spPr/>
        <p:txBody>
          <a:bodyPr/>
          <a:lstStyle/>
          <a:p>
            <a:r>
              <a:rPr lang="en-US" dirty="0"/>
              <a:t>Here are event displays of the particles we are studying with the test beam data. So overall, </a:t>
            </a:r>
            <a:r>
              <a:rPr lang="en-US" sz="1200" dirty="0" err="1"/>
              <a:t>NOvA’s</a:t>
            </a:r>
            <a:r>
              <a:rPr lang="en-US" sz="1200" dirty="0"/>
              <a:t> Test Beam data will provide particle-dependent energy scales for electrons, </a:t>
            </a:r>
            <a:r>
              <a:rPr lang="en-US" sz="1200" dirty="0" err="1"/>
              <a:t>pions</a:t>
            </a:r>
            <a:r>
              <a:rPr lang="en-US" sz="1200" dirty="0"/>
              <a:t>, and protons.</a:t>
            </a:r>
          </a:p>
          <a:p>
            <a:r>
              <a:rPr lang="en-US" sz="1200" dirty="0"/>
              <a:t>This will improve our understanding of systematic uncertainties on </a:t>
            </a:r>
            <a:r>
              <a:rPr lang="en-US" sz="1200" dirty="0" err="1"/>
              <a:t>NOvA’s</a:t>
            </a:r>
            <a:r>
              <a:rPr lang="en-US" sz="1200" dirty="0"/>
              <a:t> measurements, including the oscillation measurements.</a:t>
            </a:r>
          </a:p>
          <a:p>
            <a:endParaRPr lang="en-US" dirty="0"/>
          </a:p>
        </p:txBody>
      </p:sp>
      <p:sp>
        <p:nvSpPr>
          <p:cNvPr id="4" name="Slide Number Placeholder 3">
            <a:extLst>
              <a:ext uri="{FF2B5EF4-FFF2-40B4-BE49-F238E27FC236}">
                <a16:creationId xmlns:a16="http://schemas.microsoft.com/office/drawing/2014/main" id="{FD8ABE1B-5875-E773-975C-290AAED853A8}"/>
              </a:ext>
            </a:extLst>
          </p:cNvPr>
          <p:cNvSpPr>
            <a:spLocks noGrp="1"/>
          </p:cNvSpPr>
          <p:nvPr>
            <p:ph type="sldNum" sz="quarter" idx="5"/>
          </p:nvPr>
        </p:nvSpPr>
        <p:spPr/>
        <p:txBody>
          <a:bodyPr/>
          <a:lstStyle/>
          <a:p>
            <a:fld id="{EC83A65F-98AA-D24D-80E3-79FF92F231AB}" type="slidenum">
              <a:rPr lang="en-US" smtClean="0"/>
              <a:t>21</a:t>
            </a:fld>
            <a:endParaRPr lang="en-US"/>
          </a:p>
        </p:txBody>
      </p:sp>
    </p:spTree>
    <p:extLst>
      <p:ext uri="{BB962C8B-B14F-4D97-AF65-F5344CB8AC3E}">
        <p14:creationId xmlns:p14="http://schemas.microsoft.com/office/powerpoint/2010/main" val="36712749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t>
            </a:r>
            <a:r>
              <a:rPr lang="en-US" dirty="0" err="1"/>
              <a:t>summarise</a:t>
            </a:r>
            <a:r>
              <a:rPr lang="en-US" dirty="0"/>
              <a:t>, I have shown </a:t>
            </a:r>
            <a:r>
              <a:rPr lang="en-US" dirty="0" err="1"/>
              <a:t>NOvA’s</a:t>
            </a:r>
            <a:r>
              <a:rPr lang="en-US" dirty="0"/>
              <a:t> test beam program which aims to reduce </a:t>
            </a:r>
            <a:r>
              <a:rPr lang="en-US" dirty="0" err="1"/>
              <a:t>NOvA’s</a:t>
            </a:r>
            <a:r>
              <a:rPr lang="en-US" dirty="0"/>
              <a:t> detector calibration and </a:t>
            </a:r>
            <a:r>
              <a:rPr lang="en-US" dirty="0" err="1"/>
              <a:t>detecto</a:t>
            </a:r>
            <a:r>
              <a:rPr lang="en-US" dirty="0"/>
              <a:t> response systematic uncertainties.</a:t>
            </a:r>
          </a:p>
          <a:p>
            <a:r>
              <a:rPr lang="en-US" dirty="0"/>
              <a:t>I showed the instrumentation we used for particle momentum and time of flight </a:t>
            </a:r>
            <a:r>
              <a:rPr lang="en-US" dirty="0" err="1"/>
              <a:t>reconstrctuion</a:t>
            </a:r>
            <a:r>
              <a:rPr lang="en-US" dirty="0"/>
              <a:t> that is used for particle mass reconstruction and ultimately particle identification.</a:t>
            </a:r>
          </a:p>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22</a:t>
            </a:fld>
            <a:endParaRPr lang="en-US"/>
          </a:p>
        </p:txBody>
      </p:sp>
    </p:spTree>
    <p:extLst>
      <p:ext uri="{BB962C8B-B14F-4D97-AF65-F5344CB8AC3E}">
        <p14:creationId xmlns:p14="http://schemas.microsoft.com/office/powerpoint/2010/main" val="39302968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Soon we will be submitting the NOvA test beam detector and beamline paper to journal.</a:t>
            </a:r>
          </a:p>
          <a:p>
            <a:r>
              <a:rPr lang="en-US" dirty="0"/>
              <a:t>We are incorporating particle-based energy uncertainties into the software framework for 3-flavour and other analyses.</a:t>
            </a:r>
          </a:p>
          <a:p>
            <a:r>
              <a:rPr lang="en-US" dirty="0"/>
              <a:t>And we will have measurements of the pion, electron and proton energy responses to report.</a:t>
            </a:r>
          </a:p>
        </p:txBody>
      </p:sp>
      <p:sp>
        <p:nvSpPr>
          <p:cNvPr id="4" name="Slide Number Placeholder 3"/>
          <p:cNvSpPr>
            <a:spLocks noGrp="1"/>
          </p:cNvSpPr>
          <p:nvPr>
            <p:ph type="sldNum" sz="quarter" idx="5"/>
          </p:nvPr>
        </p:nvSpPr>
        <p:spPr/>
        <p:txBody>
          <a:bodyPr/>
          <a:lstStyle/>
          <a:p>
            <a:fld id="{EC83A65F-98AA-D24D-80E3-79FF92F231AB}" type="slidenum">
              <a:rPr lang="en-US" smtClean="0"/>
              <a:t>23</a:t>
            </a:fld>
            <a:endParaRPr lang="en-US"/>
          </a:p>
        </p:txBody>
      </p:sp>
    </p:spTree>
    <p:extLst>
      <p:ext uri="{BB962C8B-B14F-4D97-AF65-F5344CB8AC3E}">
        <p14:creationId xmlns:p14="http://schemas.microsoft.com/office/powerpoint/2010/main" val="17065642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45F5C7-3CE7-200A-8F86-18EA3D08F0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B3CE97-73DE-55A3-8494-B7ACCF4198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EEF02D-4694-66AA-2BE6-0F6EFBF11AA2}"/>
              </a:ext>
            </a:extLst>
          </p:cNvPr>
          <p:cNvSpPr>
            <a:spLocks noGrp="1"/>
          </p:cNvSpPr>
          <p:nvPr>
            <p:ph type="body" idx="1"/>
          </p:nvPr>
        </p:nvSpPr>
        <p:spPr/>
        <p:txBody>
          <a:bodyPr/>
          <a:lstStyle/>
          <a:p>
            <a:r>
              <a:rPr lang="en-US"/>
              <a:t>Soon we will be submitting the NOvA test beam detector and beamline paper to journal.</a:t>
            </a:r>
          </a:p>
          <a:p>
            <a:r>
              <a:rPr lang="en-US"/>
              <a:t>We are incorporating particle-based energy uncertainties into the software framework for 3-favour and other analyses.</a:t>
            </a:r>
          </a:p>
          <a:p>
            <a:r>
              <a:rPr lang="en-US"/>
              <a:t>And measurements of the pion and energy responses will soon be public.</a:t>
            </a:r>
          </a:p>
        </p:txBody>
      </p:sp>
      <p:sp>
        <p:nvSpPr>
          <p:cNvPr id="4" name="Slide Number Placeholder 3">
            <a:extLst>
              <a:ext uri="{FF2B5EF4-FFF2-40B4-BE49-F238E27FC236}">
                <a16:creationId xmlns:a16="http://schemas.microsoft.com/office/drawing/2014/main" id="{F048C0F3-72C9-B9BB-722B-35248E888BF1}"/>
              </a:ext>
            </a:extLst>
          </p:cNvPr>
          <p:cNvSpPr>
            <a:spLocks noGrp="1"/>
          </p:cNvSpPr>
          <p:nvPr>
            <p:ph type="sldNum" sz="quarter" idx="5"/>
          </p:nvPr>
        </p:nvSpPr>
        <p:spPr/>
        <p:txBody>
          <a:bodyPr/>
          <a:lstStyle/>
          <a:p>
            <a:fld id="{EC83A65F-98AA-D24D-80E3-79FF92F231AB}" type="slidenum">
              <a:rPr lang="en-US" smtClean="0"/>
              <a:t>24</a:t>
            </a:fld>
            <a:endParaRPr lang="en-US"/>
          </a:p>
        </p:txBody>
      </p:sp>
    </p:spTree>
    <p:extLst>
      <p:ext uri="{BB962C8B-B14F-4D97-AF65-F5344CB8AC3E}">
        <p14:creationId xmlns:p14="http://schemas.microsoft.com/office/powerpoint/2010/main" val="23000348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C17D5E-B4F4-71E2-530F-5BE8847007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170747-7B5A-DE49-26DC-E34F9769D6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F32DDA-92AA-CB39-F45D-56C84ECB3CB8}"/>
              </a:ext>
            </a:extLst>
          </p:cNvPr>
          <p:cNvSpPr>
            <a:spLocks noGrp="1"/>
          </p:cNvSpPr>
          <p:nvPr>
            <p:ph type="body" idx="1"/>
          </p:nvPr>
        </p:nvSpPr>
        <p:spPr/>
        <p:txBody>
          <a:bodyPr/>
          <a:lstStyle/>
          <a:p>
            <a:r>
              <a:rPr lang="en-US"/>
              <a:t>Then, most importantly, the particles enter our scaled down nova detector. The test beam detector was 30 tons, DIMENSIONS. NOvA detectors are segmented liquid scintillator detectors. They consist of these long PVC cells filled with liquid scintillator and have a wavelength shifting </a:t>
            </a:r>
            <a:r>
              <a:rPr lang="en-US" err="1"/>
              <a:t>fibre</a:t>
            </a:r>
            <a:r>
              <a:rPr lang="en-US"/>
              <a:t> looped inside. These cells are arranged in planes in alternating perpendicular directions, which allows 3D reconstruction. Here is an example event display showing a proton track in the test beam detector.</a:t>
            </a:r>
          </a:p>
        </p:txBody>
      </p:sp>
      <p:sp>
        <p:nvSpPr>
          <p:cNvPr id="4" name="Slide Number Placeholder 3">
            <a:extLst>
              <a:ext uri="{FF2B5EF4-FFF2-40B4-BE49-F238E27FC236}">
                <a16:creationId xmlns:a16="http://schemas.microsoft.com/office/drawing/2014/main" id="{56B14975-D6EF-C893-31A7-02068E064A74}"/>
              </a:ext>
            </a:extLst>
          </p:cNvPr>
          <p:cNvSpPr>
            <a:spLocks noGrp="1"/>
          </p:cNvSpPr>
          <p:nvPr>
            <p:ph type="sldNum" sz="quarter" idx="5"/>
          </p:nvPr>
        </p:nvSpPr>
        <p:spPr/>
        <p:txBody>
          <a:bodyPr/>
          <a:lstStyle/>
          <a:p>
            <a:fld id="{EC83A65F-98AA-D24D-80E3-79FF92F231AB}" type="slidenum">
              <a:rPr lang="en-US" smtClean="0"/>
              <a:t>26</a:t>
            </a:fld>
            <a:endParaRPr lang="en-US"/>
          </a:p>
        </p:txBody>
      </p:sp>
    </p:spTree>
    <p:extLst>
      <p:ext uri="{BB962C8B-B14F-4D97-AF65-F5344CB8AC3E}">
        <p14:creationId xmlns:p14="http://schemas.microsoft.com/office/powerpoint/2010/main" val="11359236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246204-04F3-58FC-457A-EBACDF75CD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CC41FE-CFB1-BED5-396A-4E679F89D8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CEBCBFC-8B3E-DC12-7EA8-F7CCF8FC6267}"/>
              </a:ext>
            </a:extLst>
          </p:cNvPr>
          <p:cNvSpPr>
            <a:spLocks noGrp="1"/>
          </p:cNvSpPr>
          <p:nvPr>
            <p:ph type="body" idx="1"/>
          </p:nvPr>
        </p:nvSpPr>
        <p:spPr/>
        <p:txBody>
          <a:bodyPr/>
          <a:lstStyle/>
          <a:p>
            <a:r>
              <a:rPr lang="en-US"/>
              <a:t>Then, most importantly, the particles enter our scaled down nova detector. The test beam detector was 30 tons, DIMENSIONS. NOvA detectors are segmented liquid scintillator detectors. They consist of these long PVC cells filled with liquid scintillator and have a wavelength shifting </a:t>
            </a:r>
            <a:r>
              <a:rPr lang="en-US" err="1"/>
              <a:t>fibre</a:t>
            </a:r>
            <a:r>
              <a:rPr lang="en-US"/>
              <a:t> looped inside. These cells are arranged in planes in alternating perpendicular directions, which allows 3D reconstruction. Here is an example event display showing a proton track in the test beam detector.</a:t>
            </a:r>
          </a:p>
        </p:txBody>
      </p:sp>
      <p:sp>
        <p:nvSpPr>
          <p:cNvPr id="4" name="Slide Number Placeholder 3">
            <a:extLst>
              <a:ext uri="{FF2B5EF4-FFF2-40B4-BE49-F238E27FC236}">
                <a16:creationId xmlns:a16="http://schemas.microsoft.com/office/drawing/2014/main" id="{58E2DA02-A292-F1DA-8238-748F60A3C4D7}"/>
              </a:ext>
            </a:extLst>
          </p:cNvPr>
          <p:cNvSpPr>
            <a:spLocks noGrp="1"/>
          </p:cNvSpPr>
          <p:nvPr>
            <p:ph type="sldNum" sz="quarter" idx="5"/>
          </p:nvPr>
        </p:nvSpPr>
        <p:spPr/>
        <p:txBody>
          <a:bodyPr/>
          <a:lstStyle/>
          <a:p>
            <a:fld id="{EC83A65F-98AA-D24D-80E3-79FF92F231AB}" type="slidenum">
              <a:rPr lang="en-US" smtClean="0"/>
              <a:t>27</a:t>
            </a:fld>
            <a:endParaRPr lang="en-US"/>
          </a:p>
        </p:txBody>
      </p:sp>
    </p:spTree>
    <p:extLst>
      <p:ext uri="{BB962C8B-B14F-4D97-AF65-F5344CB8AC3E}">
        <p14:creationId xmlns:p14="http://schemas.microsoft.com/office/powerpoint/2010/main" val="16960974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rabicPeriod" startAt="205"/>
            </a:pPr>
            <a:r>
              <a:rPr lang="en-GB" sz="1800">
                <a:effectLst/>
                <a:latin typeface="CMR12"/>
              </a:rPr>
              <a:t>The NOvA Test Beam used four multiwire proportional chambers (MWPCs), provided by </a:t>
            </a:r>
            <a:endParaRPr lang="en-GB">
              <a:effectLst/>
            </a:endParaRPr>
          </a:p>
          <a:p>
            <a:pPr>
              <a:buFont typeface="+mj-lt"/>
              <a:buAutoNum type="arabicPeriod" startAt="205"/>
            </a:pPr>
            <a:r>
              <a:rPr lang="en-GB" sz="1800">
                <a:effectLst/>
                <a:latin typeface="CMSS8"/>
              </a:rPr>
              <a:t>230  </a:t>
            </a:r>
            <a:r>
              <a:rPr lang="en-GB" sz="1800">
                <a:effectLst/>
                <a:latin typeface="CMR12"/>
              </a:rPr>
              <a:t>FTBF, and previously used by the </a:t>
            </a:r>
            <a:r>
              <a:rPr lang="en-GB" sz="1800" err="1">
                <a:effectLst/>
                <a:latin typeface="CMR12"/>
              </a:rPr>
              <a:t>LArIAT</a:t>
            </a:r>
            <a:r>
              <a:rPr lang="en-GB" sz="1800">
                <a:effectLst/>
                <a:latin typeface="CMR12"/>
              </a:rPr>
              <a:t> [</a:t>
            </a:r>
            <a:r>
              <a:rPr lang="en-GB" sz="1800">
                <a:solidFill>
                  <a:srgbClr val="0000FF"/>
                </a:solidFill>
                <a:effectLst/>
                <a:latin typeface="CMR12"/>
              </a:rPr>
              <a:t>12</a:t>
            </a:r>
            <a:r>
              <a:rPr lang="en-GB" sz="1800">
                <a:effectLst/>
                <a:latin typeface="CMR12"/>
              </a:rPr>
              <a:t>] experiment. Each wire chamber consisted </a:t>
            </a:r>
            <a:endParaRPr lang="en-GB">
              <a:effectLst/>
            </a:endParaRPr>
          </a:p>
          <a:p>
            <a:pPr>
              <a:buFont typeface="+mj-lt"/>
              <a:buAutoNum type="arabicPeriod" startAt="205"/>
            </a:pPr>
            <a:r>
              <a:rPr lang="en-GB" sz="1800">
                <a:effectLst/>
                <a:latin typeface="CMSS8"/>
              </a:rPr>
              <a:t>231  </a:t>
            </a:r>
            <a:r>
              <a:rPr lang="en-GB" sz="1800">
                <a:effectLst/>
                <a:latin typeface="CMR12"/>
              </a:rPr>
              <a:t>of one x-plane and one y-plane, each with 128 sense wires. The gold-tungsten sense wires </a:t>
            </a:r>
            <a:endParaRPr lang="en-GB">
              <a:effectLst/>
            </a:endParaRPr>
          </a:p>
          <a:p>
            <a:pPr>
              <a:buFont typeface="+mj-lt"/>
              <a:buAutoNum type="arabicPeriod" startAt="205"/>
            </a:pPr>
            <a:r>
              <a:rPr lang="en-GB" sz="1800">
                <a:effectLst/>
                <a:latin typeface="CMSS8"/>
              </a:rPr>
              <a:t>232  </a:t>
            </a:r>
            <a:r>
              <a:rPr lang="en-GB" sz="1800">
                <a:effectLst/>
                <a:latin typeface="CMR12"/>
              </a:rPr>
              <a:t>were 10 </a:t>
            </a:r>
            <a:r>
              <a:rPr lang="el-GR" sz="1800">
                <a:effectLst/>
                <a:latin typeface="SFRM1200"/>
              </a:rPr>
              <a:t>μ</a:t>
            </a:r>
            <a:r>
              <a:rPr lang="en-GB" sz="1800">
                <a:effectLst/>
                <a:latin typeface="CMR12"/>
              </a:rPr>
              <a:t>m in diameter and spaced at 1 mm.</a:t>
            </a:r>
          </a:p>
          <a:p>
            <a:pPr>
              <a:buFont typeface="+mj-lt"/>
              <a:buAutoNum type="arabicPeriod" startAt="205"/>
            </a:pPr>
            <a:endParaRPr lang="en-GB" sz="1800">
              <a:effectLst/>
              <a:latin typeface="CMR12"/>
            </a:endParaRPr>
          </a:p>
          <a:p>
            <a:pPr>
              <a:buFont typeface="+mj-lt"/>
              <a:buAutoNum type="arabicPeriod" startAt="205"/>
            </a:pPr>
            <a:r>
              <a:rPr lang="en-US"/>
              <a:t>FTBF? Fermilab test beam facility?</a:t>
            </a:r>
            <a:br>
              <a:rPr lang="en-US"/>
            </a:br>
            <a:br>
              <a:rPr lang="en-US"/>
            </a:br>
            <a:r>
              <a:rPr lang="en-GB" sz="1800">
                <a:effectLst/>
                <a:latin typeface="CMR12"/>
              </a:rPr>
              <a:t>The chambers were filled with 85% argon, </a:t>
            </a:r>
            <a:endParaRPr lang="en-GB">
              <a:effectLst/>
            </a:endParaRPr>
          </a:p>
          <a:p>
            <a:pPr>
              <a:buFont typeface="+mj-lt"/>
              <a:buAutoNum type="arabicPeriod" startAt="205"/>
            </a:pPr>
            <a:r>
              <a:rPr lang="en-GB" sz="1800">
                <a:effectLst/>
                <a:latin typeface="CMSS8"/>
              </a:rPr>
              <a:t>238  </a:t>
            </a:r>
            <a:r>
              <a:rPr lang="en-GB" sz="1800">
                <a:effectLst/>
                <a:latin typeface="CMR12"/>
              </a:rPr>
              <a:t>15% isobutane gas mixture that was flowed constantly. </a:t>
            </a:r>
          </a:p>
          <a:p>
            <a:pPr>
              <a:buFont typeface="+mj-lt"/>
              <a:buAutoNum type="arabicPeriod" startAt="205"/>
            </a:pPr>
            <a:endParaRPr lang="en-GB" sz="1800">
              <a:effectLst/>
              <a:latin typeface="CMR12"/>
            </a:endParaRPr>
          </a:p>
          <a:p>
            <a:pPr>
              <a:buFont typeface="+mj-lt"/>
              <a:buAutoNum type="arabicPeriod" startAt="205"/>
            </a:pPr>
            <a:r>
              <a:rPr lang="en-GB" sz="1800">
                <a:effectLst/>
                <a:latin typeface="CMR12"/>
              </a:rPr>
              <a:t>Liquid argon?</a:t>
            </a:r>
            <a:endParaRPr lang="en-GB">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en-US"/>
            </a:br>
            <a:br>
              <a:rPr lang="en-US"/>
            </a:br>
            <a:r>
              <a:rPr lang="en-GB" sz="1800">
                <a:effectLst/>
                <a:latin typeface="CMR10"/>
              </a:rPr>
              <a:t>The Wire Chamber Track </a:t>
            </a:r>
            <a:r>
              <a:rPr lang="en-GB" sz="1800">
                <a:effectLst/>
                <a:latin typeface="CMTI10"/>
              </a:rPr>
              <a:t>best hit </a:t>
            </a:r>
            <a:r>
              <a:rPr lang="en-GB" sz="1800">
                <a:effectLst/>
                <a:latin typeface="CMR10"/>
              </a:rPr>
              <a:t>position in each of the four wire chambers, relative to the </a:t>
            </a:r>
            <a:r>
              <a:rPr lang="en-GB" sz="1800" err="1">
                <a:effectLst/>
                <a:latin typeface="CMR10"/>
              </a:rPr>
              <a:t>center</a:t>
            </a:r>
            <a:r>
              <a:rPr lang="en-GB" sz="1800">
                <a:effectLst/>
                <a:latin typeface="CMR10"/>
              </a:rPr>
              <a:t> of the front face of the NOvA TB detector. The </a:t>
            </a:r>
            <a:r>
              <a:rPr lang="en-GB" sz="1800">
                <a:effectLst/>
                <a:latin typeface="CMTI10"/>
              </a:rPr>
              <a:t>best hit </a:t>
            </a:r>
            <a:r>
              <a:rPr lang="en-GB" sz="1800">
                <a:effectLst/>
                <a:latin typeface="CMR10"/>
              </a:rPr>
              <a:t>is the hit that was attributed to the best track fit, where the fit required all four wire chambers have a hit. These figures represent the state of the MWPCs in the final period (Period 4) of data taking, and illustrate the missing wires in MWPC1, noisy vertical wires in MWPC1 and MWPC2, a slight rotation in MWPC3, and one missing wire in MWPC4. </a:t>
            </a:r>
            <a:endParaRPr lang="en-GB"/>
          </a:p>
          <a:p>
            <a:br>
              <a:rPr lang="en-US"/>
            </a:br>
            <a:br>
              <a:rPr lang="en-US"/>
            </a:br>
            <a:endParaRPr lang="en-US"/>
          </a:p>
          <a:p>
            <a:endParaRPr lang="en-US"/>
          </a:p>
        </p:txBody>
      </p:sp>
      <p:sp>
        <p:nvSpPr>
          <p:cNvPr id="4" name="Slide Number Placeholder 3"/>
          <p:cNvSpPr>
            <a:spLocks noGrp="1"/>
          </p:cNvSpPr>
          <p:nvPr>
            <p:ph type="sldNum" sz="quarter" idx="5"/>
          </p:nvPr>
        </p:nvSpPr>
        <p:spPr/>
        <p:txBody>
          <a:bodyPr/>
          <a:lstStyle/>
          <a:p>
            <a:fld id="{EC83A65F-98AA-D24D-80E3-79FF92F231AB}" type="slidenum">
              <a:rPr lang="en-US" smtClean="0"/>
              <a:t>28</a:t>
            </a:fld>
            <a:endParaRPr lang="en-US"/>
          </a:p>
        </p:txBody>
      </p:sp>
    </p:spTree>
    <p:extLst>
      <p:ext uri="{BB962C8B-B14F-4D97-AF65-F5344CB8AC3E}">
        <p14:creationId xmlns:p14="http://schemas.microsoft.com/office/powerpoint/2010/main" val="34591413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7616B6-1489-10C6-C817-87F8746ADB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2AEA1C-8E8D-42B4-7089-9CC365CD4C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AA0D67D-BE2F-6E77-146D-7FBB8CC43248}"/>
              </a:ext>
            </a:extLst>
          </p:cNvPr>
          <p:cNvSpPr>
            <a:spLocks noGrp="1"/>
          </p:cNvSpPr>
          <p:nvPr>
            <p:ph type="body" idx="1"/>
          </p:nvPr>
        </p:nvSpPr>
        <p:spPr/>
        <p:txBody>
          <a:bodyPr/>
          <a:lstStyle/>
          <a:p>
            <a:pPr>
              <a:buFont typeface="+mj-lt"/>
              <a:buAutoNum type="arabicPeriod" startAt="205"/>
            </a:pPr>
            <a:r>
              <a:rPr lang="en-GB" sz="1800">
                <a:effectLst/>
                <a:latin typeface="CMR12"/>
              </a:rPr>
              <a:t>The NOvA Test Beam used four multiwire proportional chambers (MWPCs), provided by </a:t>
            </a:r>
            <a:endParaRPr lang="en-GB">
              <a:effectLst/>
            </a:endParaRPr>
          </a:p>
          <a:p>
            <a:pPr>
              <a:buFont typeface="+mj-lt"/>
              <a:buAutoNum type="arabicPeriod" startAt="205"/>
            </a:pPr>
            <a:r>
              <a:rPr lang="en-GB" sz="1800">
                <a:effectLst/>
                <a:latin typeface="CMSS8"/>
              </a:rPr>
              <a:t>230  </a:t>
            </a:r>
            <a:r>
              <a:rPr lang="en-GB" sz="1800">
                <a:effectLst/>
                <a:latin typeface="CMR12"/>
              </a:rPr>
              <a:t>FTBF, and previously used by the </a:t>
            </a:r>
            <a:r>
              <a:rPr lang="en-GB" sz="1800" err="1">
                <a:effectLst/>
                <a:latin typeface="CMR12"/>
              </a:rPr>
              <a:t>LArIAT</a:t>
            </a:r>
            <a:r>
              <a:rPr lang="en-GB" sz="1800">
                <a:effectLst/>
                <a:latin typeface="CMR12"/>
              </a:rPr>
              <a:t> [</a:t>
            </a:r>
            <a:r>
              <a:rPr lang="en-GB" sz="1800">
                <a:solidFill>
                  <a:srgbClr val="0000FF"/>
                </a:solidFill>
                <a:effectLst/>
                <a:latin typeface="CMR12"/>
              </a:rPr>
              <a:t>12</a:t>
            </a:r>
            <a:r>
              <a:rPr lang="en-GB" sz="1800">
                <a:effectLst/>
                <a:latin typeface="CMR12"/>
              </a:rPr>
              <a:t>] experiment. Each wire chamber consisted </a:t>
            </a:r>
            <a:endParaRPr lang="en-GB">
              <a:effectLst/>
            </a:endParaRPr>
          </a:p>
          <a:p>
            <a:pPr>
              <a:buFont typeface="+mj-lt"/>
              <a:buAutoNum type="arabicPeriod" startAt="205"/>
            </a:pPr>
            <a:r>
              <a:rPr lang="en-GB" sz="1800">
                <a:effectLst/>
                <a:latin typeface="CMSS8"/>
              </a:rPr>
              <a:t>231  </a:t>
            </a:r>
            <a:r>
              <a:rPr lang="en-GB" sz="1800">
                <a:effectLst/>
                <a:latin typeface="CMR12"/>
              </a:rPr>
              <a:t>of one x-plane and one y-plane, each with 128 sense wires. The gold-tungsten sense wires </a:t>
            </a:r>
            <a:endParaRPr lang="en-GB">
              <a:effectLst/>
            </a:endParaRPr>
          </a:p>
          <a:p>
            <a:pPr>
              <a:buFont typeface="+mj-lt"/>
              <a:buAutoNum type="arabicPeriod" startAt="205"/>
            </a:pPr>
            <a:r>
              <a:rPr lang="en-GB" sz="1800">
                <a:effectLst/>
                <a:latin typeface="CMSS8"/>
              </a:rPr>
              <a:t>232  </a:t>
            </a:r>
            <a:r>
              <a:rPr lang="en-GB" sz="1800">
                <a:effectLst/>
                <a:latin typeface="CMR12"/>
              </a:rPr>
              <a:t>were 10 </a:t>
            </a:r>
            <a:r>
              <a:rPr lang="el-GR" sz="1800">
                <a:effectLst/>
                <a:latin typeface="SFRM1200"/>
              </a:rPr>
              <a:t>μ</a:t>
            </a:r>
            <a:r>
              <a:rPr lang="en-GB" sz="1800">
                <a:effectLst/>
                <a:latin typeface="CMR12"/>
              </a:rPr>
              <a:t>m in diameter and spaced at 1 mm.</a:t>
            </a:r>
          </a:p>
          <a:p>
            <a:pPr>
              <a:buFont typeface="+mj-lt"/>
              <a:buAutoNum type="arabicPeriod" startAt="205"/>
            </a:pPr>
            <a:endParaRPr lang="en-GB" sz="1800">
              <a:effectLst/>
              <a:latin typeface="CMR12"/>
            </a:endParaRPr>
          </a:p>
          <a:p>
            <a:pPr>
              <a:buFont typeface="+mj-lt"/>
              <a:buAutoNum type="arabicPeriod" startAt="205"/>
            </a:pPr>
            <a:r>
              <a:rPr lang="en-US"/>
              <a:t>FTBF? Fermilab test beam facility?</a:t>
            </a:r>
            <a:br>
              <a:rPr lang="en-US"/>
            </a:br>
            <a:br>
              <a:rPr lang="en-US"/>
            </a:br>
            <a:r>
              <a:rPr lang="en-GB" sz="1800">
                <a:effectLst/>
                <a:latin typeface="CMR12"/>
              </a:rPr>
              <a:t>The chambers were filled with 85% argon, </a:t>
            </a:r>
            <a:endParaRPr lang="en-GB">
              <a:effectLst/>
            </a:endParaRPr>
          </a:p>
          <a:p>
            <a:pPr>
              <a:buFont typeface="+mj-lt"/>
              <a:buAutoNum type="arabicPeriod" startAt="205"/>
            </a:pPr>
            <a:r>
              <a:rPr lang="en-GB" sz="1800">
                <a:effectLst/>
                <a:latin typeface="CMSS8"/>
              </a:rPr>
              <a:t>238  </a:t>
            </a:r>
            <a:r>
              <a:rPr lang="en-GB" sz="1800">
                <a:effectLst/>
                <a:latin typeface="CMR12"/>
              </a:rPr>
              <a:t>15% isobutane gas mixture that was flowed constantly. </a:t>
            </a:r>
          </a:p>
          <a:p>
            <a:pPr>
              <a:buFont typeface="+mj-lt"/>
              <a:buAutoNum type="arabicPeriod" startAt="205"/>
            </a:pPr>
            <a:endParaRPr lang="en-GB" sz="1800">
              <a:effectLst/>
              <a:latin typeface="CMR12"/>
            </a:endParaRPr>
          </a:p>
          <a:p>
            <a:pPr>
              <a:buFont typeface="+mj-lt"/>
              <a:buAutoNum type="arabicPeriod" startAt="205"/>
            </a:pPr>
            <a:r>
              <a:rPr lang="en-GB" sz="1800">
                <a:effectLst/>
                <a:latin typeface="CMR12"/>
              </a:rPr>
              <a:t>Liquid argon?</a:t>
            </a:r>
            <a:endParaRPr lang="en-GB">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en-US"/>
            </a:br>
            <a:br>
              <a:rPr lang="en-US"/>
            </a:br>
            <a:r>
              <a:rPr lang="en-GB" sz="1800">
                <a:effectLst/>
                <a:latin typeface="CMR10"/>
              </a:rPr>
              <a:t>The Wire Chamber Track </a:t>
            </a:r>
            <a:r>
              <a:rPr lang="en-GB" sz="1800">
                <a:effectLst/>
                <a:latin typeface="CMTI10"/>
              </a:rPr>
              <a:t>best hit </a:t>
            </a:r>
            <a:r>
              <a:rPr lang="en-GB" sz="1800">
                <a:effectLst/>
                <a:latin typeface="CMR10"/>
              </a:rPr>
              <a:t>position in each of the four wire chambers, relative to the </a:t>
            </a:r>
            <a:r>
              <a:rPr lang="en-GB" sz="1800" err="1">
                <a:effectLst/>
                <a:latin typeface="CMR10"/>
              </a:rPr>
              <a:t>center</a:t>
            </a:r>
            <a:r>
              <a:rPr lang="en-GB" sz="1800">
                <a:effectLst/>
                <a:latin typeface="CMR10"/>
              </a:rPr>
              <a:t> of the front face of the NOvA TB detector. The </a:t>
            </a:r>
            <a:r>
              <a:rPr lang="en-GB" sz="1800">
                <a:effectLst/>
                <a:latin typeface="CMTI10"/>
              </a:rPr>
              <a:t>best hit </a:t>
            </a:r>
            <a:r>
              <a:rPr lang="en-GB" sz="1800">
                <a:effectLst/>
                <a:latin typeface="CMR10"/>
              </a:rPr>
              <a:t>is the hit that was attributed to the best track fit, where the fit required all four wire chambers have a hit. These figures represent the state of the MWPCs in the final period (Period 4) of data taking, and illustrate the missing wires in MWPC1, noisy vertical wires in MWPC1 and MWPC2, a slight rotation in MWPC3, and one missing wire in MWPC4. </a:t>
            </a:r>
            <a:endParaRPr lang="en-GB"/>
          </a:p>
          <a:p>
            <a:br>
              <a:rPr lang="en-US"/>
            </a:br>
            <a:br>
              <a:rPr lang="en-US"/>
            </a:br>
            <a:endParaRPr lang="en-US"/>
          </a:p>
          <a:p>
            <a:endParaRPr lang="en-US"/>
          </a:p>
        </p:txBody>
      </p:sp>
      <p:sp>
        <p:nvSpPr>
          <p:cNvPr id="4" name="Slide Number Placeholder 3">
            <a:extLst>
              <a:ext uri="{FF2B5EF4-FFF2-40B4-BE49-F238E27FC236}">
                <a16:creationId xmlns:a16="http://schemas.microsoft.com/office/drawing/2014/main" id="{7560FCD3-C821-AB8B-80C8-87EB56529402}"/>
              </a:ext>
            </a:extLst>
          </p:cNvPr>
          <p:cNvSpPr>
            <a:spLocks noGrp="1"/>
          </p:cNvSpPr>
          <p:nvPr>
            <p:ph type="sldNum" sz="quarter" idx="5"/>
          </p:nvPr>
        </p:nvSpPr>
        <p:spPr/>
        <p:txBody>
          <a:bodyPr/>
          <a:lstStyle/>
          <a:p>
            <a:fld id="{EC83A65F-98AA-D24D-80E3-79FF92F231AB}" type="slidenum">
              <a:rPr lang="en-US" smtClean="0"/>
              <a:t>29</a:t>
            </a:fld>
            <a:endParaRPr lang="en-US"/>
          </a:p>
        </p:txBody>
      </p:sp>
    </p:spTree>
    <p:extLst>
      <p:ext uri="{BB962C8B-B14F-4D97-AF65-F5344CB8AC3E}">
        <p14:creationId xmlns:p14="http://schemas.microsoft.com/office/powerpoint/2010/main" val="26877038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1767EB-1F8A-F128-258F-0B484E61F7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105278-E286-6B2D-B4F0-97A96B0426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F2ADF0-F150-F0DA-E470-509F5B8B6D6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CMR10"/>
              </a:rPr>
              <a:t>zoom in on low time-of-flight region, highlighting the difficulty we would have in separating electrons from muons and </a:t>
            </a:r>
            <a:r>
              <a:rPr lang="en-GB" sz="1800" err="1">
                <a:effectLst/>
                <a:latin typeface="CMR10"/>
              </a:rPr>
              <a:t>pions</a:t>
            </a:r>
            <a:r>
              <a:rPr lang="en-GB" sz="1800">
                <a:effectLst/>
                <a:latin typeface="CMR10"/>
              </a:rPr>
              <a:t> without the inclusion of a Cherenkov detector in the tertiary beamline. </a:t>
            </a:r>
            <a:endParaRPr lang="en-GB"/>
          </a:p>
          <a:p>
            <a:endParaRPr lang="en-US"/>
          </a:p>
        </p:txBody>
      </p:sp>
      <p:sp>
        <p:nvSpPr>
          <p:cNvPr id="4" name="Slide Number Placeholder 3">
            <a:extLst>
              <a:ext uri="{FF2B5EF4-FFF2-40B4-BE49-F238E27FC236}">
                <a16:creationId xmlns:a16="http://schemas.microsoft.com/office/drawing/2014/main" id="{7F503446-895F-36FA-D2D6-29B85AFC635E}"/>
              </a:ext>
            </a:extLst>
          </p:cNvPr>
          <p:cNvSpPr>
            <a:spLocks noGrp="1"/>
          </p:cNvSpPr>
          <p:nvPr>
            <p:ph type="sldNum" sz="quarter" idx="5"/>
          </p:nvPr>
        </p:nvSpPr>
        <p:spPr/>
        <p:txBody>
          <a:bodyPr/>
          <a:lstStyle/>
          <a:p>
            <a:fld id="{EC83A65F-98AA-D24D-80E3-79FF92F231AB}" type="slidenum">
              <a:rPr lang="en-US" smtClean="0"/>
              <a:t>30</a:t>
            </a:fld>
            <a:endParaRPr lang="en-US"/>
          </a:p>
        </p:txBody>
      </p:sp>
    </p:spTree>
    <p:extLst>
      <p:ext uri="{BB962C8B-B14F-4D97-AF65-F5344CB8AC3E}">
        <p14:creationId xmlns:p14="http://schemas.microsoft.com/office/powerpoint/2010/main" val="41882629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I will start with a brief overview of the nova experiment to set the context for my talk. NOvA is a long-baseline neutrino oscillation experiment. Our neutrino source is the </a:t>
            </a:r>
            <a:r>
              <a:rPr lang="en-US" err="1"/>
              <a:t>numi</a:t>
            </a:r>
            <a:r>
              <a:rPr lang="en-US"/>
              <a:t> beam at Fermilab. We have two functionally identical scintillator detectors, the 300 ton near detector located at Fermilab in </a:t>
            </a:r>
            <a:r>
              <a:rPr lang="en-US" err="1"/>
              <a:t>Ilinois</a:t>
            </a:r>
            <a:r>
              <a:rPr lang="en-US"/>
              <a:t> and the 14,000 ton far detector 810km away in Minnesota.</a:t>
            </a:r>
          </a:p>
          <a:p>
            <a:endParaRPr lang="en-US"/>
          </a:p>
        </p:txBody>
      </p:sp>
      <p:sp>
        <p:nvSpPr>
          <p:cNvPr id="4" name="Slide Number Placeholder 3"/>
          <p:cNvSpPr>
            <a:spLocks noGrp="1"/>
          </p:cNvSpPr>
          <p:nvPr>
            <p:ph type="sldNum" sz="quarter" idx="5"/>
          </p:nvPr>
        </p:nvSpPr>
        <p:spPr/>
        <p:txBody>
          <a:bodyPr/>
          <a:lstStyle/>
          <a:p>
            <a:fld id="{EC83A65F-98AA-D24D-80E3-79FF92F231AB}" type="slidenum">
              <a:rPr lang="en-US" smtClean="0"/>
              <a:t>3</a:t>
            </a:fld>
            <a:endParaRPr lang="en-US"/>
          </a:p>
        </p:txBody>
      </p:sp>
    </p:spTree>
    <p:extLst>
      <p:ext uri="{BB962C8B-B14F-4D97-AF65-F5344CB8AC3E}">
        <p14:creationId xmlns:p14="http://schemas.microsoft.com/office/powerpoint/2010/main" val="38406677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F109BD-448E-6290-1CD6-71284F07F5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D545BA-E4CA-A158-5B81-6130D2E488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8AC4EF-F6F1-722A-8C8E-27BED62DAB1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CMR10"/>
              </a:rPr>
              <a:t>zoom in on low time-of-flight region, highlighting the difficulty we would have in separating electrons from muons and </a:t>
            </a:r>
            <a:r>
              <a:rPr lang="en-GB" sz="1800" err="1">
                <a:effectLst/>
                <a:latin typeface="CMR10"/>
              </a:rPr>
              <a:t>pions</a:t>
            </a:r>
            <a:r>
              <a:rPr lang="en-GB" sz="1800">
                <a:effectLst/>
                <a:latin typeface="CMR10"/>
              </a:rPr>
              <a:t> without the inclusion of a Cherenkov detector in the tertiary beamline. </a:t>
            </a:r>
            <a:endParaRPr lang="en-GB"/>
          </a:p>
          <a:p>
            <a:endParaRPr lang="en-US"/>
          </a:p>
        </p:txBody>
      </p:sp>
      <p:sp>
        <p:nvSpPr>
          <p:cNvPr id="4" name="Slide Number Placeholder 3">
            <a:extLst>
              <a:ext uri="{FF2B5EF4-FFF2-40B4-BE49-F238E27FC236}">
                <a16:creationId xmlns:a16="http://schemas.microsoft.com/office/drawing/2014/main" id="{CCD30EB7-A732-A10C-627B-0BEBF9737FDB}"/>
              </a:ext>
            </a:extLst>
          </p:cNvPr>
          <p:cNvSpPr>
            <a:spLocks noGrp="1"/>
          </p:cNvSpPr>
          <p:nvPr>
            <p:ph type="sldNum" sz="quarter" idx="5"/>
          </p:nvPr>
        </p:nvSpPr>
        <p:spPr/>
        <p:txBody>
          <a:bodyPr/>
          <a:lstStyle/>
          <a:p>
            <a:fld id="{EC83A65F-98AA-D24D-80E3-79FF92F231AB}" type="slidenum">
              <a:rPr lang="en-US" smtClean="0"/>
              <a:t>31</a:t>
            </a:fld>
            <a:endParaRPr lang="en-US"/>
          </a:p>
        </p:txBody>
      </p:sp>
    </p:spTree>
    <p:extLst>
      <p:ext uri="{BB962C8B-B14F-4D97-AF65-F5344CB8AC3E}">
        <p14:creationId xmlns:p14="http://schemas.microsoft.com/office/powerpoint/2010/main" val="5862866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32</a:t>
            </a:fld>
            <a:endParaRPr lang="en-US"/>
          </a:p>
        </p:txBody>
      </p:sp>
    </p:spTree>
    <p:extLst>
      <p:ext uri="{BB962C8B-B14F-4D97-AF65-F5344CB8AC3E}">
        <p14:creationId xmlns:p14="http://schemas.microsoft.com/office/powerpoint/2010/main" val="460674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126394-FD9A-31F5-7D1D-06CC407B51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7A03DBE-8A6E-9C44-D34E-825EC8D189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F8FDBE-FF80-E311-7461-D6537B363A4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733BECF-2716-34D0-F89E-09D9ACA10800}"/>
              </a:ext>
            </a:extLst>
          </p:cNvPr>
          <p:cNvSpPr>
            <a:spLocks noGrp="1"/>
          </p:cNvSpPr>
          <p:nvPr>
            <p:ph type="sldNum" sz="quarter" idx="5"/>
          </p:nvPr>
        </p:nvSpPr>
        <p:spPr/>
        <p:txBody>
          <a:bodyPr/>
          <a:lstStyle/>
          <a:p>
            <a:fld id="{EC83A65F-98AA-D24D-80E3-79FF92F231AB}" type="slidenum">
              <a:rPr lang="en-US" smtClean="0"/>
              <a:t>33</a:t>
            </a:fld>
            <a:endParaRPr lang="en-US"/>
          </a:p>
        </p:txBody>
      </p:sp>
    </p:spTree>
    <p:extLst>
      <p:ext uri="{BB962C8B-B14F-4D97-AF65-F5344CB8AC3E}">
        <p14:creationId xmlns:p14="http://schemas.microsoft.com/office/powerpoint/2010/main" val="9943172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A1395B-A56B-7234-29F4-EE6FD44CD1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96510F-4CE1-37E4-1414-F6C250313D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0C44C8-DE14-A3A5-DD27-81B9BB0D674C}"/>
              </a:ext>
            </a:extLst>
          </p:cNvPr>
          <p:cNvSpPr>
            <a:spLocks noGrp="1"/>
          </p:cNvSpPr>
          <p:nvPr>
            <p:ph type="body" idx="1"/>
          </p:nvPr>
        </p:nvSpPr>
        <p:spPr/>
        <p:txBody>
          <a:bodyPr/>
          <a:lstStyle/>
          <a:p>
            <a:r>
              <a:rPr lang="en-US" dirty="0"/>
              <a:t>Calibrating the NOvA detectors ensures that a particle depositing a certain amount of energy in the detector will have the same reconstructed energy anywhere in the detector. NOvA calibration uses cosmic ray muons, and corrects for the attenuation of light along the fibres, and differences in response between individual detector cells.</a:t>
            </a:r>
            <a:br>
              <a:rPr lang="en-US" dirty="0"/>
            </a:br>
            <a:r>
              <a:rPr lang="en-US" dirty="0"/>
              <a:t>With the test beam detector, the same calibration process that is used for the near and far detectors was used. This allowed the calibration process to be validated, and </a:t>
            </a:r>
            <a:r>
              <a:rPr lang="en-GB" dirty="0">
                <a:solidFill>
                  <a:srgbClr val="000000"/>
                </a:solidFill>
                <a:effectLst/>
                <a:latin typeface="Helvetica" pitchFamily="2" charset="0"/>
              </a:rPr>
              <a:t>to get a better estimate of the systematic uncertainties from the calibration.</a:t>
            </a:r>
          </a:p>
          <a:p>
            <a:r>
              <a:rPr lang="en-US" dirty="0"/>
              <a:t>Doing this validation on the test beam detector had some additional benefits; as the detector was smaller this reduced the effects of APD thresholds, self-shadowing, and attenuation of light along the detector cells, which are a larger problem in the bigger detectors. The test beam detector was also filled with a variety of scintillators and used different readout electronics so the detector response and calibration procedure could be tested in various scenarios.</a:t>
            </a:r>
          </a:p>
        </p:txBody>
      </p:sp>
      <p:sp>
        <p:nvSpPr>
          <p:cNvPr id="4" name="Slide Number Placeholder 3">
            <a:extLst>
              <a:ext uri="{FF2B5EF4-FFF2-40B4-BE49-F238E27FC236}">
                <a16:creationId xmlns:a16="http://schemas.microsoft.com/office/drawing/2014/main" id="{DC8C4231-DDDB-CABB-350A-8895BFD8F5FA}"/>
              </a:ext>
            </a:extLst>
          </p:cNvPr>
          <p:cNvSpPr>
            <a:spLocks noGrp="1"/>
          </p:cNvSpPr>
          <p:nvPr>
            <p:ph type="sldNum" sz="quarter" idx="5"/>
          </p:nvPr>
        </p:nvSpPr>
        <p:spPr/>
        <p:txBody>
          <a:bodyPr/>
          <a:lstStyle/>
          <a:p>
            <a:fld id="{EC83A65F-98AA-D24D-80E3-79FF92F231AB}" type="slidenum">
              <a:rPr lang="en-US" smtClean="0"/>
              <a:t>34</a:t>
            </a:fld>
            <a:endParaRPr lang="en-US"/>
          </a:p>
        </p:txBody>
      </p:sp>
    </p:spTree>
    <p:extLst>
      <p:ext uri="{BB962C8B-B14F-4D97-AF65-F5344CB8AC3E}">
        <p14:creationId xmlns:p14="http://schemas.microsoft.com/office/powerpoint/2010/main" val="27508299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0E37AE-8285-4D73-BFC2-D83E8FEB13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1642D8-A711-8221-B3D3-39935563FE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31874B-2572-40DC-F2CD-DB5B83E56E25}"/>
              </a:ext>
            </a:extLst>
          </p:cNvPr>
          <p:cNvSpPr>
            <a:spLocks noGrp="1"/>
          </p:cNvSpPr>
          <p:nvPr>
            <p:ph type="body" idx="1"/>
          </p:nvPr>
        </p:nvSpPr>
        <p:spPr/>
        <p:txBody>
          <a:bodyPr/>
          <a:lstStyle/>
          <a:p>
            <a:r>
              <a:rPr lang="en-US" dirty="0"/>
              <a:t>For the detector response systematic uncertainty, the primary goal of the nova test beam program is to reduce the detector-based systematic uncertainties on the measurements of neutrino oscillation parameters. This will be done </a:t>
            </a:r>
            <a:r>
              <a:rPr lang="en-US" dirty="0" err="1"/>
              <a:t>byb</a:t>
            </a:r>
            <a:r>
              <a:rPr lang="en-US" dirty="0"/>
              <a:t> measuring the energy response of the detector to particles that we have identified in the beam over a range of momenta.</a:t>
            </a:r>
          </a:p>
        </p:txBody>
      </p:sp>
      <p:sp>
        <p:nvSpPr>
          <p:cNvPr id="4" name="Slide Number Placeholder 3">
            <a:extLst>
              <a:ext uri="{FF2B5EF4-FFF2-40B4-BE49-F238E27FC236}">
                <a16:creationId xmlns:a16="http://schemas.microsoft.com/office/drawing/2014/main" id="{57B66E02-7A34-141F-F89A-A6C95DA5F520}"/>
              </a:ext>
            </a:extLst>
          </p:cNvPr>
          <p:cNvSpPr>
            <a:spLocks noGrp="1"/>
          </p:cNvSpPr>
          <p:nvPr>
            <p:ph type="sldNum" sz="quarter" idx="5"/>
          </p:nvPr>
        </p:nvSpPr>
        <p:spPr/>
        <p:txBody>
          <a:bodyPr/>
          <a:lstStyle/>
          <a:p>
            <a:fld id="{EC83A65F-98AA-D24D-80E3-79FF92F231AB}" type="slidenum">
              <a:rPr lang="en-US" smtClean="0"/>
              <a:t>35</a:t>
            </a:fld>
            <a:endParaRPr lang="en-US"/>
          </a:p>
        </p:txBody>
      </p:sp>
    </p:spTree>
    <p:extLst>
      <p:ext uri="{BB962C8B-B14F-4D97-AF65-F5344CB8AC3E}">
        <p14:creationId xmlns:p14="http://schemas.microsoft.com/office/powerpoint/2010/main" val="2422354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95A1FB-E65D-4C6F-E573-50385A61E8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4B1C5D-EF2A-201A-4227-0DEB196BD6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69C32C-92D3-7EF7-C0F8-7F7D04F9F2D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NOvA aims to make measurements to answer some of the key questions that remain open around neutrino oscillations. </a:t>
            </a:r>
          </a:p>
        </p:txBody>
      </p:sp>
      <p:sp>
        <p:nvSpPr>
          <p:cNvPr id="4" name="Slide Number Placeholder 3">
            <a:extLst>
              <a:ext uri="{FF2B5EF4-FFF2-40B4-BE49-F238E27FC236}">
                <a16:creationId xmlns:a16="http://schemas.microsoft.com/office/drawing/2014/main" id="{128573A6-7929-9117-7D21-675267049D02}"/>
              </a:ext>
            </a:extLst>
          </p:cNvPr>
          <p:cNvSpPr>
            <a:spLocks noGrp="1"/>
          </p:cNvSpPr>
          <p:nvPr>
            <p:ph type="sldNum" sz="quarter" idx="5"/>
          </p:nvPr>
        </p:nvSpPr>
        <p:spPr/>
        <p:txBody>
          <a:bodyPr/>
          <a:lstStyle/>
          <a:p>
            <a:fld id="{EC83A65F-98AA-D24D-80E3-79FF92F231AB}" type="slidenum">
              <a:rPr lang="en-US" smtClean="0"/>
              <a:t>4</a:t>
            </a:fld>
            <a:endParaRPr lang="en-US"/>
          </a:p>
        </p:txBody>
      </p:sp>
    </p:spTree>
    <p:extLst>
      <p:ext uri="{BB962C8B-B14F-4D97-AF65-F5344CB8AC3E}">
        <p14:creationId xmlns:p14="http://schemas.microsoft.com/office/powerpoint/2010/main" val="893795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6D5B7A-056F-250D-9A8D-42B7D73BEF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5C72F3-AC63-FA16-5E97-4BCF280664A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82FD57-7141-722A-E6BF-EDEA186B013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 beam of muon neutrinos or antineutrinos is produced at </a:t>
            </a:r>
            <a:r>
              <a:rPr lang="en-US" err="1"/>
              <a:t>fermilab</a:t>
            </a:r>
            <a:endParaRPr lang="en-US"/>
          </a:p>
          <a:p>
            <a:endParaRPr lang="en-US"/>
          </a:p>
        </p:txBody>
      </p:sp>
      <p:sp>
        <p:nvSpPr>
          <p:cNvPr id="4" name="Slide Number Placeholder 3">
            <a:extLst>
              <a:ext uri="{FF2B5EF4-FFF2-40B4-BE49-F238E27FC236}">
                <a16:creationId xmlns:a16="http://schemas.microsoft.com/office/drawing/2014/main" id="{EC3C4653-7339-E29C-0621-154904B06B1E}"/>
              </a:ext>
            </a:extLst>
          </p:cNvPr>
          <p:cNvSpPr>
            <a:spLocks noGrp="1"/>
          </p:cNvSpPr>
          <p:nvPr>
            <p:ph type="sldNum" sz="quarter" idx="5"/>
          </p:nvPr>
        </p:nvSpPr>
        <p:spPr/>
        <p:txBody>
          <a:bodyPr/>
          <a:lstStyle/>
          <a:p>
            <a:fld id="{EC83A65F-98AA-D24D-80E3-79FF92F231AB}" type="slidenum">
              <a:rPr lang="en-US" smtClean="0"/>
              <a:t>5</a:t>
            </a:fld>
            <a:endParaRPr lang="en-US"/>
          </a:p>
        </p:txBody>
      </p:sp>
    </p:spTree>
    <p:extLst>
      <p:ext uri="{BB962C8B-B14F-4D97-AF65-F5344CB8AC3E}">
        <p14:creationId xmlns:p14="http://schemas.microsoft.com/office/powerpoint/2010/main" val="1904843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255F6-A9B9-653C-0593-152DBB60AA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F252C9-087B-10F1-CC11-88265C4972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304DC9-C86A-80D3-59C7-185B8A60914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We select samples of muon neutrinos and electron neutrinos at the near and far detectors respectively</a:t>
            </a:r>
          </a:p>
          <a:p>
            <a:endParaRPr lang="en-US"/>
          </a:p>
        </p:txBody>
      </p:sp>
      <p:sp>
        <p:nvSpPr>
          <p:cNvPr id="4" name="Slide Number Placeholder 3">
            <a:extLst>
              <a:ext uri="{FF2B5EF4-FFF2-40B4-BE49-F238E27FC236}">
                <a16:creationId xmlns:a16="http://schemas.microsoft.com/office/drawing/2014/main" id="{D56AA33C-5CB2-D702-B6A8-664EA762B84B}"/>
              </a:ext>
            </a:extLst>
          </p:cNvPr>
          <p:cNvSpPr>
            <a:spLocks noGrp="1"/>
          </p:cNvSpPr>
          <p:nvPr>
            <p:ph type="sldNum" sz="quarter" idx="5"/>
          </p:nvPr>
        </p:nvSpPr>
        <p:spPr/>
        <p:txBody>
          <a:bodyPr/>
          <a:lstStyle/>
          <a:p>
            <a:fld id="{EC83A65F-98AA-D24D-80E3-79FF92F231AB}" type="slidenum">
              <a:rPr lang="en-US" smtClean="0"/>
              <a:t>6</a:t>
            </a:fld>
            <a:endParaRPr lang="en-US"/>
          </a:p>
        </p:txBody>
      </p:sp>
    </p:spTree>
    <p:extLst>
      <p:ext uri="{BB962C8B-B14F-4D97-AF65-F5344CB8AC3E}">
        <p14:creationId xmlns:p14="http://schemas.microsoft.com/office/powerpoint/2010/main" val="291919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A527E8-AE97-2955-40FE-31D7216EF2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DA9455-47B1-6932-E039-874FB055F1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08AC3D-2FFF-58A1-10D2-3C2ADD82A32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fit the neutrino energy spectra at the far detector, and take the ratio of muon neutrinos in our data to the non-oscillation predictions</a:t>
            </a:r>
          </a:p>
        </p:txBody>
      </p:sp>
      <p:sp>
        <p:nvSpPr>
          <p:cNvPr id="4" name="Slide Number Placeholder 3">
            <a:extLst>
              <a:ext uri="{FF2B5EF4-FFF2-40B4-BE49-F238E27FC236}">
                <a16:creationId xmlns:a16="http://schemas.microsoft.com/office/drawing/2014/main" id="{08036866-7C28-85A1-2303-4DD34543AE77}"/>
              </a:ext>
            </a:extLst>
          </p:cNvPr>
          <p:cNvSpPr>
            <a:spLocks noGrp="1"/>
          </p:cNvSpPr>
          <p:nvPr>
            <p:ph type="sldNum" sz="quarter" idx="5"/>
          </p:nvPr>
        </p:nvSpPr>
        <p:spPr/>
        <p:txBody>
          <a:bodyPr/>
          <a:lstStyle/>
          <a:p>
            <a:fld id="{EC83A65F-98AA-D24D-80E3-79FF92F231AB}" type="slidenum">
              <a:rPr lang="en-US" smtClean="0"/>
              <a:t>7</a:t>
            </a:fld>
            <a:endParaRPr lang="en-US"/>
          </a:p>
        </p:txBody>
      </p:sp>
    </p:spTree>
    <p:extLst>
      <p:ext uri="{BB962C8B-B14F-4D97-AF65-F5344CB8AC3E}">
        <p14:creationId xmlns:p14="http://schemas.microsoft.com/office/powerpoint/2010/main" val="14321294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we've seen </a:t>
            </a:r>
            <a:r>
              <a:rPr lang="en-US" dirty="0" err="1"/>
              <a:t>NOvA's</a:t>
            </a:r>
            <a:r>
              <a:rPr lang="en-US" dirty="0"/>
              <a:t> most recent oscillation results, I’ll start with the motivation for a Test Beam program. On the left is the fit to the neutrino energy spectra that we extract the best fit values for theta 23 and delta m squared 32 from, and on the right are those best fit values with our 90% confidence level limits in blue. The motivation for nova’s test beam program is to shrink the uncertainty region by reducing systematic uncertainties.</a:t>
            </a:r>
          </a:p>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8</a:t>
            </a:fld>
            <a:endParaRPr lang="en-US"/>
          </a:p>
        </p:txBody>
      </p:sp>
    </p:spTree>
    <p:extLst>
      <p:ext uri="{BB962C8B-B14F-4D97-AF65-F5344CB8AC3E}">
        <p14:creationId xmlns:p14="http://schemas.microsoft.com/office/powerpoint/2010/main" val="3749683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F3A03-56EA-F483-6BD0-D93E51A5B7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BC2C5A-61EE-E149-2F35-A97CC68B5C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F905DC-EAAA-05E0-0834-A0AC52DE2AF1}"/>
              </a:ext>
            </a:extLst>
          </p:cNvPr>
          <p:cNvSpPr>
            <a:spLocks noGrp="1"/>
          </p:cNvSpPr>
          <p:nvPr>
            <p:ph type="body" idx="1"/>
          </p:nvPr>
        </p:nvSpPr>
        <p:spPr/>
        <p:txBody>
          <a:bodyPr/>
          <a:lstStyle/>
          <a:p>
            <a:r>
              <a:rPr lang="en-US" dirty="0"/>
              <a:t>The parameters we are measuring depend on L over E. The distance travelled by the neutrino over it’s energy. L is fixed, it’s the distance between the near and far detectors. So we need to know E as well as possible. This motivates the test beam program – to improve our understanding of the detector’s response to neutrinos.</a:t>
            </a:r>
          </a:p>
        </p:txBody>
      </p:sp>
      <p:sp>
        <p:nvSpPr>
          <p:cNvPr id="4" name="Slide Number Placeholder 3">
            <a:extLst>
              <a:ext uri="{FF2B5EF4-FFF2-40B4-BE49-F238E27FC236}">
                <a16:creationId xmlns:a16="http://schemas.microsoft.com/office/drawing/2014/main" id="{F3F9E928-D9C9-733E-29BE-3E908C5D9FFE}"/>
              </a:ext>
            </a:extLst>
          </p:cNvPr>
          <p:cNvSpPr>
            <a:spLocks noGrp="1"/>
          </p:cNvSpPr>
          <p:nvPr>
            <p:ph type="sldNum" sz="quarter" idx="5"/>
          </p:nvPr>
        </p:nvSpPr>
        <p:spPr/>
        <p:txBody>
          <a:bodyPr/>
          <a:lstStyle/>
          <a:p>
            <a:fld id="{EC83A65F-98AA-D24D-80E3-79FF92F231AB}" type="slidenum">
              <a:rPr lang="en-US" smtClean="0"/>
              <a:t>9</a:t>
            </a:fld>
            <a:endParaRPr lang="en-US"/>
          </a:p>
        </p:txBody>
      </p:sp>
    </p:spTree>
    <p:extLst>
      <p:ext uri="{BB962C8B-B14F-4D97-AF65-F5344CB8AC3E}">
        <p14:creationId xmlns:p14="http://schemas.microsoft.com/office/powerpoint/2010/main" val="3655756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50CF6-A22E-0291-59D4-CB17930C2F4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3515976-214D-AFAD-26A7-06E0869731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107888C-434F-F623-F8BF-1F99927E6805}"/>
              </a:ext>
            </a:extLst>
          </p:cNvPr>
          <p:cNvSpPr>
            <a:spLocks noGrp="1"/>
          </p:cNvSpPr>
          <p:nvPr>
            <p:ph type="dt" sz="half" idx="10"/>
          </p:nvPr>
        </p:nvSpPr>
        <p:spPr/>
        <p:txBody>
          <a:bodyPr/>
          <a:lstStyle/>
          <a:p>
            <a:fld id="{7F7D79BE-7624-9942-BA94-3DD46F05A7FE}" type="datetime1">
              <a:rPr lang="en-GB" smtClean="0"/>
              <a:t>08/04/2026</a:t>
            </a:fld>
            <a:endParaRPr lang="en-US"/>
          </a:p>
        </p:txBody>
      </p:sp>
      <p:sp>
        <p:nvSpPr>
          <p:cNvPr id="5" name="Footer Placeholder 4">
            <a:extLst>
              <a:ext uri="{FF2B5EF4-FFF2-40B4-BE49-F238E27FC236}">
                <a16:creationId xmlns:a16="http://schemas.microsoft.com/office/drawing/2014/main" id="{62B27637-0DEE-9EC7-BF2D-BCD321F229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C5A159-17C3-3D7D-C879-D93D16A5229B}"/>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1315424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70459-DEEA-7024-96A3-6F4C749F6DA2}"/>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8E54111-D546-ADB3-FF86-9D5D9638E57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21A7DBE-0758-DCD0-C1E3-C9BB4DA09AAF}"/>
              </a:ext>
            </a:extLst>
          </p:cNvPr>
          <p:cNvSpPr>
            <a:spLocks noGrp="1"/>
          </p:cNvSpPr>
          <p:nvPr>
            <p:ph type="dt" sz="half" idx="10"/>
          </p:nvPr>
        </p:nvSpPr>
        <p:spPr/>
        <p:txBody>
          <a:bodyPr/>
          <a:lstStyle/>
          <a:p>
            <a:fld id="{55920E13-3180-4747-A3EB-F713C5A51CEF}" type="datetime1">
              <a:rPr lang="en-GB" smtClean="0"/>
              <a:t>08/04/2026</a:t>
            </a:fld>
            <a:endParaRPr lang="en-US"/>
          </a:p>
        </p:txBody>
      </p:sp>
      <p:sp>
        <p:nvSpPr>
          <p:cNvPr id="5" name="Footer Placeholder 4">
            <a:extLst>
              <a:ext uri="{FF2B5EF4-FFF2-40B4-BE49-F238E27FC236}">
                <a16:creationId xmlns:a16="http://schemas.microsoft.com/office/drawing/2014/main" id="{C19A3353-7B19-496C-94AB-60B969D4F2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891B54-AE4E-33CA-6C17-9E5AE0BAD75A}"/>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3586225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8AA3935-43A7-E300-4DFD-DF19E763EDA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9CF2FCF-533E-7A6B-A559-91133FEB8F8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FD22CB2-AF60-8B9C-E6A0-0879F667CB20}"/>
              </a:ext>
            </a:extLst>
          </p:cNvPr>
          <p:cNvSpPr>
            <a:spLocks noGrp="1"/>
          </p:cNvSpPr>
          <p:nvPr>
            <p:ph type="dt" sz="half" idx="10"/>
          </p:nvPr>
        </p:nvSpPr>
        <p:spPr/>
        <p:txBody>
          <a:bodyPr/>
          <a:lstStyle/>
          <a:p>
            <a:fld id="{2B8F0DF9-C879-7344-B12F-BFA6BE11ADE3}" type="datetime1">
              <a:rPr lang="en-GB" smtClean="0"/>
              <a:t>08/04/2026</a:t>
            </a:fld>
            <a:endParaRPr lang="en-US"/>
          </a:p>
        </p:txBody>
      </p:sp>
      <p:sp>
        <p:nvSpPr>
          <p:cNvPr id="5" name="Footer Placeholder 4">
            <a:extLst>
              <a:ext uri="{FF2B5EF4-FFF2-40B4-BE49-F238E27FC236}">
                <a16:creationId xmlns:a16="http://schemas.microsoft.com/office/drawing/2014/main" id="{AF061331-01AF-4888-3DDD-84724BA929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4E292C-EC21-8A4E-6D02-2ADA2099687F}"/>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2119744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AF2C0-7027-43C4-5E91-3FC25663F1A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35A9147-AE52-305B-989C-B10D3FEA9BE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8ABC8C-0611-C892-FE07-79BC0D4FF457}"/>
              </a:ext>
            </a:extLst>
          </p:cNvPr>
          <p:cNvSpPr>
            <a:spLocks noGrp="1"/>
          </p:cNvSpPr>
          <p:nvPr>
            <p:ph type="dt" sz="half" idx="10"/>
          </p:nvPr>
        </p:nvSpPr>
        <p:spPr/>
        <p:txBody>
          <a:bodyPr/>
          <a:lstStyle/>
          <a:p>
            <a:fld id="{D726E5AF-1F51-7D42-A030-F029836CFABD}" type="datetime1">
              <a:rPr lang="en-GB" smtClean="0"/>
              <a:t>08/04/2026</a:t>
            </a:fld>
            <a:endParaRPr lang="en-US"/>
          </a:p>
        </p:txBody>
      </p:sp>
      <p:sp>
        <p:nvSpPr>
          <p:cNvPr id="5" name="Footer Placeholder 4">
            <a:extLst>
              <a:ext uri="{FF2B5EF4-FFF2-40B4-BE49-F238E27FC236}">
                <a16:creationId xmlns:a16="http://schemas.microsoft.com/office/drawing/2014/main" id="{D7A31926-A9FD-1B2E-CAC2-3980B80AAD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292F1E-D4E9-F93C-6BFB-B2FEB5CE68C0}"/>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565306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DE4F3-817A-422F-A129-ADD50A21417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CA285EA5-42DA-A8C7-D7C3-36F0629598F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D9E9A8E-B93D-9372-0217-92CBFDB76C33}"/>
              </a:ext>
            </a:extLst>
          </p:cNvPr>
          <p:cNvSpPr>
            <a:spLocks noGrp="1"/>
          </p:cNvSpPr>
          <p:nvPr>
            <p:ph type="dt" sz="half" idx="10"/>
          </p:nvPr>
        </p:nvSpPr>
        <p:spPr/>
        <p:txBody>
          <a:bodyPr/>
          <a:lstStyle/>
          <a:p>
            <a:fld id="{A427F77E-DAC2-A341-8134-2E369EFE028B}" type="datetime1">
              <a:rPr lang="en-GB" smtClean="0"/>
              <a:t>08/04/2026</a:t>
            </a:fld>
            <a:endParaRPr lang="en-US"/>
          </a:p>
        </p:txBody>
      </p:sp>
      <p:sp>
        <p:nvSpPr>
          <p:cNvPr id="5" name="Footer Placeholder 4">
            <a:extLst>
              <a:ext uri="{FF2B5EF4-FFF2-40B4-BE49-F238E27FC236}">
                <a16:creationId xmlns:a16="http://schemas.microsoft.com/office/drawing/2014/main" id="{005C5C2D-06C8-21CF-68A8-EBE27F4E42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6CAE22-DB51-ED5C-CD2A-1545B4132225}"/>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172030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F80E4-1BFC-74B7-D733-5DD0838184C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134BBC0-3F80-11BE-3DF2-44C3219404F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236AB2A-2FB3-2816-6211-7728D12D099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760C1964-42CA-2C3D-244B-B7D2E451C159}"/>
              </a:ext>
            </a:extLst>
          </p:cNvPr>
          <p:cNvSpPr>
            <a:spLocks noGrp="1"/>
          </p:cNvSpPr>
          <p:nvPr>
            <p:ph type="dt" sz="half" idx="10"/>
          </p:nvPr>
        </p:nvSpPr>
        <p:spPr/>
        <p:txBody>
          <a:bodyPr/>
          <a:lstStyle/>
          <a:p>
            <a:fld id="{6053929A-3A12-A143-B044-1714BEEE1D05}" type="datetime1">
              <a:rPr lang="en-GB" smtClean="0"/>
              <a:t>08/04/2026</a:t>
            </a:fld>
            <a:endParaRPr lang="en-US"/>
          </a:p>
        </p:txBody>
      </p:sp>
      <p:sp>
        <p:nvSpPr>
          <p:cNvPr id="6" name="Footer Placeholder 5">
            <a:extLst>
              <a:ext uri="{FF2B5EF4-FFF2-40B4-BE49-F238E27FC236}">
                <a16:creationId xmlns:a16="http://schemas.microsoft.com/office/drawing/2014/main" id="{95DBAC81-717D-EADB-16FA-4604C05553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C6E311-B672-3B41-F4AC-1F4146A5831F}"/>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384083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74AC1-744F-6C33-5B43-F349920E146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0C0052C-E0BB-C777-5C03-DAE4AD4A49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EA983D9-D0FA-F04F-5632-1744AA48A05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7E02C34-8CDD-3CE1-578B-A8F1F78A5B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385EB39-AFBA-9576-9434-06F593F2EBD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ADE0782-A371-D9C6-DE82-CD4E961D7DE2}"/>
              </a:ext>
            </a:extLst>
          </p:cNvPr>
          <p:cNvSpPr>
            <a:spLocks noGrp="1"/>
          </p:cNvSpPr>
          <p:nvPr>
            <p:ph type="dt" sz="half" idx="10"/>
          </p:nvPr>
        </p:nvSpPr>
        <p:spPr/>
        <p:txBody>
          <a:bodyPr/>
          <a:lstStyle/>
          <a:p>
            <a:fld id="{A6FB1FEC-77BA-4748-AA1C-D95634A26D72}" type="datetime1">
              <a:rPr lang="en-GB" smtClean="0"/>
              <a:t>08/04/2026</a:t>
            </a:fld>
            <a:endParaRPr lang="en-US"/>
          </a:p>
        </p:txBody>
      </p:sp>
      <p:sp>
        <p:nvSpPr>
          <p:cNvPr id="8" name="Footer Placeholder 7">
            <a:extLst>
              <a:ext uri="{FF2B5EF4-FFF2-40B4-BE49-F238E27FC236}">
                <a16:creationId xmlns:a16="http://schemas.microsoft.com/office/drawing/2014/main" id="{3C433349-96D1-B207-89CF-6896803B6A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0B16D6E-6039-BDF5-FDEF-D0A020BA55A0}"/>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3404063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D6C1C4-3C11-EAE3-06AD-9FFBD6F7BA2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9E7F6F69-7F29-0559-8F6F-D1C79CF71B55}"/>
              </a:ext>
            </a:extLst>
          </p:cNvPr>
          <p:cNvSpPr>
            <a:spLocks noGrp="1"/>
          </p:cNvSpPr>
          <p:nvPr>
            <p:ph type="dt" sz="half" idx="10"/>
          </p:nvPr>
        </p:nvSpPr>
        <p:spPr/>
        <p:txBody>
          <a:bodyPr/>
          <a:lstStyle/>
          <a:p>
            <a:fld id="{12EFCA18-D2A6-5C4A-BAAF-CC8D1E5E38FB}" type="datetime1">
              <a:rPr lang="en-GB" smtClean="0"/>
              <a:t>08/04/2026</a:t>
            </a:fld>
            <a:endParaRPr lang="en-US"/>
          </a:p>
        </p:txBody>
      </p:sp>
      <p:sp>
        <p:nvSpPr>
          <p:cNvPr id="4" name="Footer Placeholder 3">
            <a:extLst>
              <a:ext uri="{FF2B5EF4-FFF2-40B4-BE49-F238E27FC236}">
                <a16:creationId xmlns:a16="http://schemas.microsoft.com/office/drawing/2014/main" id="{35EE073D-5E24-0C14-C6D6-AC2D3C8738F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8D6B896-4878-8149-25AB-29B7AB66DB2E}"/>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114754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AA862D-F6BF-23A9-2983-787D530982B9}"/>
              </a:ext>
            </a:extLst>
          </p:cNvPr>
          <p:cNvSpPr>
            <a:spLocks noGrp="1"/>
          </p:cNvSpPr>
          <p:nvPr>
            <p:ph type="dt" sz="half" idx="10"/>
          </p:nvPr>
        </p:nvSpPr>
        <p:spPr/>
        <p:txBody>
          <a:bodyPr/>
          <a:lstStyle/>
          <a:p>
            <a:fld id="{5E85379E-B614-0642-8E07-E786D02B6FF1}" type="datetime1">
              <a:rPr lang="en-GB" smtClean="0"/>
              <a:t>08/04/2026</a:t>
            </a:fld>
            <a:endParaRPr lang="en-US"/>
          </a:p>
        </p:txBody>
      </p:sp>
      <p:sp>
        <p:nvSpPr>
          <p:cNvPr id="3" name="Footer Placeholder 2">
            <a:extLst>
              <a:ext uri="{FF2B5EF4-FFF2-40B4-BE49-F238E27FC236}">
                <a16:creationId xmlns:a16="http://schemas.microsoft.com/office/drawing/2014/main" id="{C9DC3701-5E73-DF23-1E32-4738DDE4147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A8A5D76-A1D9-1D4B-6DE4-CCB0E3C2D1EB}"/>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561981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1EDCA-FECC-91E0-8F7E-C729C94648D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71A5829-5E9A-FD62-B8CB-31610E08B6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69A1ED2-6946-8452-728F-72CB82D2A1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84B49B5-B0E4-501B-8A77-8CEB2B240113}"/>
              </a:ext>
            </a:extLst>
          </p:cNvPr>
          <p:cNvSpPr>
            <a:spLocks noGrp="1"/>
          </p:cNvSpPr>
          <p:nvPr>
            <p:ph type="dt" sz="half" idx="10"/>
          </p:nvPr>
        </p:nvSpPr>
        <p:spPr/>
        <p:txBody>
          <a:bodyPr/>
          <a:lstStyle/>
          <a:p>
            <a:fld id="{253165B6-AA2C-274D-B452-71FF007D4838}" type="datetime1">
              <a:rPr lang="en-GB" smtClean="0"/>
              <a:t>08/04/2026</a:t>
            </a:fld>
            <a:endParaRPr lang="en-US"/>
          </a:p>
        </p:txBody>
      </p:sp>
      <p:sp>
        <p:nvSpPr>
          <p:cNvPr id="6" name="Footer Placeholder 5">
            <a:extLst>
              <a:ext uri="{FF2B5EF4-FFF2-40B4-BE49-F238E27FC236}">
                <a16:creationId xmlns:a16="http://schemas.microsoft.com/office/drawing/2014/main" id="{F0C980F0-6B47-A89D-3E5D-C071BCEDA40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2CA281-670C-24A9-1021-F91FE9FE6A06}"/>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1943904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38A1D-8E4D-1DA7-20F3-6BB2E338CF4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A66E1B7-3AB4-4FD3-6EA4-C7CB6939EA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98FE94-602E-227C-3DEA-DA7EEE3983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6177E1F-ADBC-B8BB-9BCD-1A811511EB04}"/>
              </a:ext>
            </a:extLst>
          </p:cNvPr>
          <p:cNvSpPr>
            <a:spLocks noGrp="1"/>
          </p:cNvSpPr>
          <p:nvPr>
            <p:ph type="dt" sz="half" idx="10"/>
          </p:nvPr>
        </p:nvSpPr>
        <p:spPr/>
        <p:txBody>
          <a:bodyPr/>
          <a:lstStyle/>
          <a:p>
            <a:fld id="{CD741AF8-3BE6-B947-A45F-38C90E7AF6F5}" type="datetime1">
              <a:rPr lang="en-GB" smtClean="0"/>
              <a:t>08/04/2026</a:t>
            </a:fld>
            <a:endParaRPr lang="en-US"/>
          </a:p>
        </p:txBody>
      </p:sp>
      <p:sp>
        <p:nvSpPr>
          <p:cNvPr id="6" name="Footer Placeholder 5">
            <a:extLst>
              <a:ext uri="{FF2B5EF4-FFF2-40B4-BE49-F238E27FC236}">
                <a16:creationId xmlns:a16="http://schemas.microsoft.com/office/drawing/2014/main" id="{DCAA043D-3EDD-8B53-78EF-265B437F1B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01FB74-C62C-A0EC-7EEF-8E13360C4E88}"/>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1730083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4686BC-405A-43F0-250C-0DABB11823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7FC6A05-BC55-440C-F9BF-B76A12AA83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4FFFF79-1B36-7FC1-9F02-DAFDC833B8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9D8C768-A647-2B47-B6EE-BBA56CA0E267}" type="datetime1">
              <a:rPr lang="en-GB" smtClean="0"/>
              <a:t>08/04/2026</a:t>
            </a:fld>
            <a:endParaRPr lang="en-US"/>
          </a:p>
        </p:txBody>
      </p:sp>
      <p:sp>
        <p:nvSpPr>
          <p:cNvPr id="5" name="Footer Placeholder 4">
            <a:extLst>
              <a:ext uri="{FF2B5EF4-FFF2-40B4-BE49-F238E27FC236}">
                <a16:creationId xmlns:a16="http://schemas.microsoft.com/office/drawing/2014/main" id="{575804E0-F449-3311-656D-9733F31D08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F8756AAF-B7CE-C738-D583-6F90CD91B6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3449C41-28D8-214C-95E9-2FFE65FC1517}" type="slidenum">
              <a:rPr lang="en-US" smtClean="0"/>
              <a:t>‹#›</a:t>
            </a:fld>
            <a:endParaRPr lang="en-US"/>
          </a:p>
        </p:txBody>
      </p:sp>
    </p:spTree>
    <p:extLst>
      <p:ext uri="{BB962C8B-B14F-4D97-AF65-F5344CB8AC3E}">
        <p14:creationId xmlns:p14="http://schemas.microsoft.com/office/powerpoint/2010/main" val="23887860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emf"/></Relationships>
</file>

<file path=ppt/slides/_rels/slide11.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2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520.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3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hyperlink" Target="https://arxiv.org/abs/1501.06431" TargetMode="External"/><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svg"/><Relationship Id="rId3" Type="http://schemas.openxmlformats.org/officeDocument/2006/relationships/image" Target="../media/image4.png"/><Relationship Id="rId7" Type="http://schemas.openxmlformats.org/officeDocument/2006/relationships/image" Target="../media/image12.png"/><Relationship Id="rId12"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8.png"/><Relationship Id="rId5" Type="http://schemas.openxmlformats.org/officeDocument/2006/relationships/image" Target="../media/image5.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7.png"/><Relationship Id="rId1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270.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30.png"/><Relationship Id="rId5" Type="http://schemas.openxmlformats.org/officeDocument/2006/relationships/image" Target="../media/image40.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1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3.png"/><Relationship Id="rId4" Type="http://schemas.openxmlformats.org/officeDocument/2006/relationships/image" Target="../media/image10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AA431-D68D-9D64-A6D1-65DCA8F86C0E}"/>
              </a:ext>
            </a:extLst>
          </p:cNvPr>
          <p:cNvSpPr>
            <a:spLocks noGrp="1"/>
          </p:cNvSpPr>
          <p:nvPr>
            <p:ph type="ctrTitle"/>
          </p:nvPr>
        </p:nvSpPr>
        <p:spPr>
          <a:xfrm>
            <a:off x="0" y="609599"/>
            <a:ext cx="12192000" cy="1914525"/>
          </a:xfrm>
        </p:spPr>
        <p:txBody>
          <a:bodyPr anchor="ctr">
            <a:normAutofit/>
          </a:bodyPr>
          <a:lstStyle/>
          <a:p>
            <a:r>
              <a:rPr lang="en-US" dirty="0">
                <a:solidFill>
                  <a:srgbClr val="004C97"/>
                </a:solidFill>
                <a:latin typeface="Avenir Next" panose="020B0503020202020204" pitchFamily="34" charset="0"/>
              </a:rPr>
              <a:t>The NOvA Test Beam Program</a:t>
            </a:r>
          </a:p>
        </p:txBody>
      </p:sp>
      <p:sp>
        <p:nvSpPr>
          <p:cNvPr id="3" name="Subtitle 2">
            <a:extLst>
              <a:ext uri="{FF2B5EF4-FFF2-40B4-BE49-F238E27FC236}">
                <a16:creationId xmlns:a16="http://schemas.microsoft.com/office/drawing/2014/main" id="{013E023C-CA90-EE78-92E1-8E621C99312A}"/>
              </a:ext>
            </a:extLst>
          </p:cNvPr>
          <p:cNvSpPr>
            <a:spLocks noGrp="1"/>
          </p:cNvSpPr>
          <p:nvPr>
            <p:ph type="subTitle" idx="1"/>
          </p:nvPr>
        </p:nvSpPr>
        <p:spPr>
          <a:xfrm>
            <a:off x="-4362" y="2864902"/>
            <a:ext cx="11051628" cy="298535"/>
          </a:xfrm>
        </p:spPr>
        <p:txBody>
          <a:bodyPr>
            <a:noAutofit/>
          </a:bodyPr>
          <a:lstStyle/>
          <a:p>
            <a:r>
              <a:rPr lang="en-US"/>
              <a:t>Emerson Bannister </a:t>
            </a:r>
            <a:br>
              <a:rPr lang="en-US"/>
            </a:br>
            <a:endParaRPr lang="en-US"/>
          </a:p>
        </p:txBody>
      </p:sp>
      <p:sp>
        <p:nvSpPr>
          <p:cNvPr id="6" name="Rounded Rectangle 5">
            <a:extLst>
              <a:ext uri="{FF2B5EF4-FFF2-40B4-BE49-F238E27FC236}">
                <a16:creationId xmlns:a16="http://schemas.microsoft.com/office/drawing/2014/main" id="{820B25D2-0452-51AE-063C-CCECF36E44D0}"/>
              </a:ext>
            </a:extLst>
          </p:cNvPr>
          <p:cNvSpPr/>
          <p:nvPr/>
        </p:nvSpPr>
        <p:spPr>
          <a:xfrm>
            <a:off x="-559054" y="609600"/>
            <a:ext cx="13627354" cy="1893888"/>
          </a:xfrm>
          <a:prstGeom prst="roundRect">
            <a:avLst/>
          </a:prstGeom>
          <a:noFill/>
          <a:ln w="63500">
            <a:solidFill>
              <a:srgbClr val="004C9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29ED9F4-B55D-FC22-1CFD-2CFE7967397E}"/>
              </a:ext>
            </a:extLst>
          </p:cNvPr>
          <p:cNvSpPr txBox="1"/>
          <p:nvPr/>
        </p:nvSpPr>
        <p:spPr>
          <a:xfrm>
            <a:off x="3370099" y="6035084"/>
            <a:ext cx="5769048" cy="830997"/>
          </a:xfrm>
          <a:prstGeom prst="rect">
            <a:avLst/>
          </a:prstGeom>
          <a:noFill/>
        </p:spPr>
        <p:txBody>
          <a:bodyPr wrap="square">
            <a:spAutoFit/>
          </a:bodyPr>
          <a:lstStyle/>
          <a:p>
            <a:pPr algn="ctr"/>
            <a:r>
              <a:rPr lang="en-US" sz="2400" dirty="0"/>
              <a:t>IOP APP &amp; HEP Annual Conference</a:t>
            </a:r>
          </a:p>
          <a:p>
            <a:pPr algn="ctr"/>
            <a:r>
              <a:rPr lang="en-US" sz="2400" dirty="0"/>
              <a:t>8</a:t>
            </a:r>
            <a:r>
              <a:rPr lang="en-US" sz="2400" baseline="30000" dirty="0"/>
              <a:t>th</a:t>
            </a:r>
            <a:r>
              <a:rPr lang="en-US" sz="2400" dirty="0"/>
              <a:t> April 2026</a:t>
            </a:r>
          </a:p>
        </p:txBody>
      </p:sp>
      <p:pic>
        <p:nvPicPr>
          <p:cNvPr id="24" name="Picture 23" descr="A blue and black logo&#10;&#10;Description automatically generated">
            <a:extLst>
              <a:ext uri="{FF2B5EF4-FFF2-40B4-BE49-F238E27FC236}">
                <a16:creationId xmlns:a16="http://schemas.microsoft.com/office/drawing/2014/main" id="{F917CD7D-4F79-216D-AAC1-BB6745D02DE1}"/>
              </a:ext>
            </a:extLst>
          </p:cNvPr>
          <p:cNvPicPr>
            <a:picLocks noChangeAspect="1"/>
          </p:cNvPicPr>
          <p:nvPr/>
        </p:nvPicPr>
        <p:blipFill>
          <a:blip r:embed="rId3"/>
          <a:stretch>
            <a:fillRect/>
          </a:stretch>
        </p:blipFill>
        <p:spPr>
          <a:xfrm>
            <a:off x="7206983" y="2585921"/>
            <a:ext cx="982847" cy="982847"/>
          </a:xfrm>
          <a:prstGeom prst="rect">
            <a:avLst/>
          </a:prstGeom>
        </p:spPr>
      </p:pic>
      <p:sp>
        <p:nvSpPr>
          <p:cNvPr id="26" name="TextBox 25">
            <a:extLst>
              <a:ext uri="{FF2B5EF4-FFF2-40B4-BE49-F238E27FC236}">
                <a16:creationId xmlns:a16="http://schemas.microsoft.com/office/drawing/2014/main" id="{5F795F6C-D7AD-3706-F474-4B08F77FCA56}"/>
              </a:ext>
            </a:extLst>
          </p:cNvPr>
          <p:cNvSpPr txBox="1"/>
          <p:nvPr/>
        </p:nvSpPr>
        <p:spPr>
          <a:xfrm>
            <a:off x="-4362" y="3646944"/>
            <a:ext cx="12192000" cy="461665"/>
          </a:xfrm>
          <a:prstGeom prst="rect">
            <a:avLst/>
          </a:prstGeom>
          <a:noFill/>
        </p:spPr>
        <p:txBody>
          <a:bodyPr wrap="square">
            <a:spAutoFit/>
          </a:bodyPr>
          <a:lstStyle/>
          <a:p>
            <a:pPr algn="ctr"/>
            <a:r>
              <a:rPr lang="en-US" sz="2400"/>
              <a:t>On behalf of the NOvA collaboration</a:t>
            </a:r>
          </a:p>
        </p:txBody>
      </p:sp>
      <p:sp>
        <p:nvSpPr>
          <p:cNvPr id="7" name="Slide Number Placeholder 10">
            <a:extLst>
              <a:ext uri="{FF2B5EF4-FFF2-40B4-BE49-F238E27FC236}">
                <a16:creationId xmlns:a16="http://schemas.microsoft.com/office/drawing/2014/main" id="{F0781251-433B-552F-FF5D-95F91D2DFC7E}"/>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a:t>
            </a:fld>
            <a:endParaRPr lang="en-US" dirty="0">
              <a:solidFill>
                <a:schemeClr val="bg1"/>
              </a:solidFill>
            </a:endParaRPr>
          </a:p>
        </p:txBody>
      </p:sp>
      <p:pic>
        <p:nvPicPr>
          <p:cNvPr id="9" name="Picture 8" descr="A logo with a rainbow colored circle and a black background&#10;&#10;Description automatically generated">
            <a:extLst>
              <a:ext uri="{FF2B5EF4-FFF2-40B4-BE49-F238E27FC236}">
                <a16:creationId xmlns:a16="http://schemas.microsoft.com/office/drawing/2014/main" id="{EF39F4EF-562D-D2AE-5C1D-E6CD32A03EBD}"/>
              </a:ext>
            </a:extLst>
          </p:cNvPr>
          <p:cNvPicPr>
            <a:picLocks noChangeAspect="1"/>
          </p:cNvPicPr>
          <p:nvPr/>
        </p:nvPicPr>
        <p:blipFill>
          <a:blip r:embed="rId4"/>
          <a:stretch>
            <a:fillRect/>
          </a:stretch>
        </p:blipFill>
        <p:spPr>
          <a:xfrm>
            <a:off x="4742951" y="3646945"/>
            <a:ext cx="3277406" cy="2517428"/>
          </a:xfrm>
          <a:prstGeom prst="rect">
            <a:avLst/>
          </a:prstGeom>
        </p:spPr>
      </p:pic>
    </p:spTree>
    <p:extLst>
      <p:ext uri="{BB962C8B-B14F-4D97-AF65-F5344CB8AC3E}">
        <p14:creationId xmlns:p14="http://schemas.microsoft.com/office/powerpoint/2010/main" val="1842597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035209-1A13-E147-3C04-D50B1EFF48C5}"/>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AFE646EB-2B20-AAF9-4CDD-DFAA774EAF1C}"/>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27">
            <a:extLst>
              <a:ext uri="{FF2B5EF4-FFF2-40B4-BE49-F238E27FC236}">
                <a16:creationId xmlns:a16="http://schemas.microsoft.com/office/drawing/2014/main" id="{DE60CD42-553A-1A2B-BBD4-1046530DBDF9}"/>
              </a:ext>
            </a:extLst>
          </p:cNvPr>
          <p:cNvSpPr/>
          <p:nvPr/>
        </p:nvSpPr>
        <p:spPr>
          <a:xfrm>
            <a:off x="401120" y="5023622"/>
            <a:ext cx="5239438" cy="1237860"/>
          </a:xfrm>
          <a:prstGeom prst="roundRect">
            <a:avLst/>
          </a:prstGeom>
          <a:noFill/>
          <a:ln w="73025">
            <a:solidFill>
              <a:schemeClr val="accent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itle 1">
            <a:extLst>
              <a:ext uri="{FF2B5EF4-FFF2-40B4-BE49-F238E27FC236}">
                <a16:creationId xmlns:a16="http://schemas.microsoft.com/office/drawing/2014/main" id="{B298BCF3-9EA5-20EE-2E30-12FF073D4EC3}"/>
              </a:ext>
            </a:extLst>
          </p:cNvPr>
          <p:cNvSpPr>
            <a:spLocks noGrp="1"/>
          </p:cNvSpPr>
          <p:nvPr>
            <p:ph type="title"/>
          </p:nvPr>
        </p:nvSpPr>
        <p:spPr>
          <a:xfrm>
            <a:off x="380445" y="116586"/>
            <a:ext cx="10515600" cy="1325563"/>
          </a:xfrm>
        </p:spPr>
        <p:txBody>
          <a:bodyPr>
            <a:normAutofit/>
          </a:bodyPr>
          <a:lstStyle/>
          <a:p>
            <a:r>
              <a:rPr lang="en-US" sz="4000" dirty="0">
                <a:latin typeface="Avenir Next" panose="020B0503020202020204" pitchFamily="34" charset="0"/>
              </a:rPr>
              <a:t>The NOvA Test Beam Program: Motivation</a:t>
            </a:r>
          </a:p>
        </p:txBody>
      </p:sp>
      <p:sp>
        <p:nvSpPr>
          <p:cNvPr id="27" name="TextBox 26">
            <a:extLst>
              <a:ext uri="{FF2B5EF4-FFF2-40B4-BE49-F238E27FC236}">
                <a16:creationId xmlns:a16="http://schemas.microsoft.com/office/drawing/2014/main" id="{C0DD1D84-700D-847F-DCFA-7B0A05079AB3}"/>
              </a:ext>
            </a:extLst>
          </p:cNvPr>
          <p:cNvSpPr txBox="1"/>
          <p:nvPr/>
        </p:nvSpPr>
        <p:spPr>
          <a:xfrm>
            <a:off x="561557" y="5169514"/>
            <a:ext cx="5196514" cy="1015663"/>
          </a:xfrm>
          <a:prstGeom prst="rect">
            <a:avLst/>
          </a:prstGeom>
          <a:noFill/>
        </p:spPr>
        <p:txBody>
          <a:bodyPr wrap="square" rtlCol="0">
            <a:spAutoFit/>
          </a:bodyPr>
          <a:lstStyle/>
          <a:p>
            <a:pPr>
              <a:buClr>
                <a:schemeClr val="tx1"/>
              </a:buClr>
            </a:pPr>
            <a:r>
              <a:rPr lang="en-GB" sz="2000" dirty="0">
                <a:latin typeface="Avenir Next" panose="020B0503020202020204" pitchFamily="34" charset="0"/>
              </a:rPr>
              <a:t>The Test Beam Program can reduce the largest </a:t>
            </a:r>
            <a:r>
              <a:rPr lang="en-GB" sz="2000" b="1" dirty="0">
                <a:latin typeface="Avenir Next" panose="020B0503020202020204" pitchFamily="34" charset="0"/>
              </a:rPr>
              <a:t>systematic uncertainty </a:t>
            </a:r>
            <a:r>
              <a:rPr lang="en-GB" sz="2000" dirty="0">
                <a:latin typeface="Avenir Next" panose="020B0503020202020204" pitchFamily="34" charset="0"/>
              </a:rPr>
              <a:t>on NOvA measurements.</a:t>
            </a:r>
            <a:endParaRPr lang="en-US" sz="2000" dirty="0">
              <a:latin typeface="Avenir Next" panose="020B0503020202020204" pitchFamily="34" charset="0"/>
            </a:endParaRPr>
          </a:p>
        </p:txBody>
      </p:sp>
      <p:grpSp>
        <p:nvGrpSpPr>
          <p:cNvPr id="35" name="Group 34">
            <a:extLst>
              <a:ext uri="{FF2B5EF4-FFF2-40B4-BE49-F238E27FC236}">
                <a16:creationId xmlns:a16="http://schemas.microsoft.com/office/drawing/2014/main" id="{D6135457-98F0-ADE2-CD6B-6F2F790A4BDB}"/>
              </a:ext>
            </a:extLst>
          </p:cNvPr>
          <p:cNvGrpSpPr/>
          <p:nvPr/>
        </p:nvGrpSpPr>
        <p:grpSpPr>
          <a:xfrm>
            <a:off x="5918508" y="5134706"/>
            <a:ext cx="6043746" cy="1015692"/>
            <a:chOff x="5898631" y="5203236"/>
            <a:chExt cx="6043746" cy="1015692"/>
          </a:xfrm>
        </p:grpSpPr>
        <p:sp>
          <p:nvSpPr>
            <p:cNvPr id="31" name="Rounded Rectangle 30">
              <a:extLst>
                <a:ext uri="{FF2B5EF4-FFF2-40B4-BE49-F238E27FC236}">
                  <a16:creationId xmlns:a16="http://schemas.microsoft.com/office/drawing/2014/main" id="{3847C418-B420-8F53-B1A5-14C7EE15890D}"/>
                </a:ext>
              </a:extLst>
            </p:cNvPr>
            <p:cNvSpPr/>
            <p:nvPr/>
          </p:nvSpPr>
          <p:spPr>
            <a:xfrm>
              <a:off x="5898631" y="5203236"/>
              <a:ext cx="6014945" cy="1015692"/>
            </a:xfrm>
            <a:prstGeom prst="roundRect">
              <a:avLst/>
            </a:prstGeom>
            <a:solidFill>
              <a:schemeClr val="accent1">
                <a:alpha val="12000"/>
              </a:schemeClr>
            </a:solidFill>
            <a:ln w="730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1B9D679D-4715-CD7C-4AE9-8AA6D887EDBF}"/>
                </a:ext>
              </a:extLst>
            </p:cNvPr>
            <p:cNvSpPr txBox="1"/>
            <p:nvPr/>
          </p:nvSpPr>
          <p:spPr>
            <a:xfrm>
              <a:off x="5998667" y="5252037"/>
              <a:ext cx="5943710" cy="923330"/>
            </a:xfrm>
            <a:prstGeom prst="rect">
              <a:avLst/>
            </a:prstGeom>
            <a:noFill/>
          </p:spPr>
          <p:txBody>
            <a:bodyPr wrap="square">
              <a:spAutoFit/>
            </a:bodyPr>
            <a:lstStyle/>
            <a:p>
              <a:r>
                <a:rPr lang="en-US" dirty="0"/>
                <a:t>Goals:</a:t>
              </a:r>
            </a:p>
            <a:p>
              <a:pPr marL="285750" indent="-285750">
                <a:buFont typeface="Arial" panose="020B0604020202020204" pitchFamily="34" charset="0"/>
                <a:buChar char="•"/>
              </a:pPr>
              <a:r>
                <a:rPr lang="en-US" dirty="0"/>
                <a:t>Improve NOvA detector calibration.</a:t>
              </a:r>
            </a:p>
            <a:p>
              <a:pPr marL="285750" indent="-285750">
                <a:buFont typeface="Arial" panose="020B0604020202020204" pitchFamily="34" charset="0"/>
                <a:buChar char="•"/>
              </a:pPr>
              <a:r>
                <a:rPr lang="en-US" dirty="0"/>
                <a:t>Improve detector response and energy reconstruction.</a:t>
              </a:r>
            </a:p>
          </p:txBody>
        </p:sp>
      </p:grpSp>
      <p:pic>
        <p:nvPicPr>
          <p:cNvPr id="34" name="Picture 33" descr="A blue and black logo&#10;&#10;Description automatically generated">
            <a:extLst>
              <a:ext uri="{FF2B5EF4-FFF2-40B4-BE49-F238E27FC236}">
                <a16:creationId xmlns:a16="http://schemas.microsoft.com/office/drawing/2014/main" id="{79D549B4-DB06-61D5-FC07-BD271A0402E3}"/>
              </a:ext>
            </a:extLst>
          </p:cNvPr>
          <p:cNvPicPr>
            <a:picLocks noChangeAspect="1"/>
          </p:cNvPicPr>
          <p:nvPr/>
        </p:nvPicPr>
        <p:blipFill>
          <a:blip r:embed="rId3"/>
          <a:stretch>
            <a:fillRect/>
          </a:stretch>
        </p:blipFill>
        <p:spPr>
          <a:xfrm>
            <a:off x="10715137" y="-88583"/>
            <a:ext cx="1470729" cy="1136472"/>
          </a:xfrm>
          <a:prstGeom prst="rect">
            <a:avLst/>
          </a:prstGeom>
        </p:spPr>
      </p:pic>
      <p:grpSp>
        <p:nvGrpSpPr>
          <p:cNvPr id="2" name="Group 1">
            <a:extLst>
              <a:ext uri="{FF2B5EF4-FFF2-40B4-BE49-F238E27FC236}">
                <a16:creationId xmlns:a16="http://schemas.microsoft.com/office/drawing/2014/main" id="{E14EC8F7-C2E8-AB17-D1EF-B7CAEB37C442}"/>
              </a:ext>
            </a:extLst>
          </p:cNvPr>
          <p:cNvGrpSpPr>
            <a:grpSpLocks noChangeAspect="1"/>
          </p:cNvGrpSpPr>
          <p:nvPr/>
        </p:nvGrpSpPr>
        <p:grpSpPr>
          <a:xfrm>
            <a:off x="106325" y="1281295"/>
            <a:ext cx="12115222" cy="3545434"/>
            <a:chOff x="300019" y="296351"/>
            <a:chExt cx="15953787" cy="4668763"/>
          </a:xfrm>
        </p:grpSpPr>
        <p:pic>
          <p:nvPicPr>
            <p:cNvPr id="4" name="Picture 3">
              <a:extLst>
                <a:ext uri="{FF2B5EF4-FFF2-40B4-BE49-F238E27FC236}">
                  <a16:creationId xmlns:a16="http://schemas.microsoft.com/office/drawing/2014/main" id="{35D5088F-9003-6590-B8CF-5241F07ADC7B}"/>
                </a:ext>
              </a:extLst>
            </p:cNvPr>
            <p:cNvPicPr>
              <a:picLocks noChangeAspect="1"/>
            </p:cNvPicPr>
            <p:nvPr/>
          </p:nvPicPr>
          <p:blipFill rotWithShape="1">
            <a:blip r:embed="rId4"/>
            <a:srcRect b="33898"/>
            <a:stretch/>
          </p:blipFill>
          <p:spPr>
            <a:xfrm rot="5400000">
              <a:off x="11773687" y="243090"/>
              <a:ext cx="4426857" cy="4533380"/>
            </a:xfrm>
            <a:prstGeom prst="rect">
              <a:avLst/>
            </a:prstGeom>
          </p:spPr>
        </p:pic>
        <p:pic>
          <p:nvPicPr>
            <p:cNvPr id="5" name="Picture 4">
              <a:extLst>
                <a:ext uri="{FF2B5EF4-FFF2-40B4-BE49-F238E27FC236}">
                  <a16:creationId xmlns:a16="http://schemas.microsoft.com/office/drawing/2014/main" id="{0A8D5CE5-633E-886C-9F2C-B7577B4B2003}"/>
                </a:ext>
              </a:extLst>
            </p:cNvPr>
            <p:cNvPicPr>
              <a:picLocks noChangeAspect="1"/>
            </p:cNvPicPr>
            <p:nvPr/>
          </p:nvPicPr>
          <p:blipFill rotWithShape="1">
            <a:blip r:embed="rId5"/>
            <a:srcRect b="33896"/>
            <a:stretch/>
          </p:blipFill>
          <p:spPr>
            <a:xfrm rot="5400000">
              <a:off x="7225794" y="243091"/>
              <a:ext cx="4426857" cy="4533379"/>
            </a:xfrm>
            <a:prstGeom prst="rect">
              <a:avLst/>
            </a:prstGeom>
          </p:spPr>
        </p:pic>
        <p:pic>
          <p:nvPicPr>
            <p:cNvPr id="6" name="Picture 5">
              <a:extLst>
                <a:ext uri="{FF2B5EF4-FFF2-40B4-BE49-F238E27FC236}">
                  <a16:creationId xmlns:a16="http://schemas.microsoft.com/office/drawing/2014/main" id="{6AEEB0EA-307B-CBE2-B10D-EBE61B04B18F}"/>
                </a:ext>
              </a:extLst>
            </p:cNvPr>
            <p:cNvPicPr>
              <a:picLocks noChangeAspect="1"/>
            </p:cNvPicPr>
            <p:nvPr/>
          </p:nvPicPr>
          <p:blipFill>
            <a:blip r:embed="rId6"/>
            <a:stretch>
              <a:fillRect/>
            </a:stretch>
          </p:blipFill>
          <p:spPr>
            <a:xfrm rot="5400000">
              <a:off x="1394638" y="-798267"/>
              <a:ext cx="4668762" cy="6858000"/>
            </a:xfrm>
            <a:prstGeom prst="rect">
              <a:avLst/>
            </a:prstGeom>
          </p:spPr>
        </p:pic>
        <p:sp>
          <p:nvSpPr>
            <p:cNvPr id="7" name="Rectangle 6">
              <a:extLst>
                <a:ext uri="{FF2B5EF4-FFF2-40B4-BE49-F238E27FC236}">
                  <a16:creationId xmlns:a16="http://schemas.microsoft.com/office/drawing/2014/main" id="{1E6E1D8A-CC89-AA23-0B19-2C2A5551C216}"/>
                </a:ext>
              </a:extLst>
            </p:cNvPr>
            <p:cNvSpPr/>
            <p:nvPr/>
          </p:nvSpPr>
          <p:spPr>
            <a:xfrm>
              <a:off x="7063611" y="802640"/>
              <a:ext cx="158599" cy="318008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70FCF54-883F-F3FD-596D-E0884941F263}"/>
                </a:ext>
              </a:extLst>
            </p:cNvPr>
            <p:cNvSpPr/>
            <p:nvPr/>
          </p:nvSpPr>
          <p:spPr>
            <a:xfrm>
              <a:off x="7049098" y="919740"/>
              <a:ext cx="158599" cy="318008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467B33C2-8D30-53A7-F000-F9B69F9647A2}"/>
              </a:ext>
            </a:extLst>
          </p:cNvPr>
          <p:cNvGrpSpPr/>
          <p:nvPr/>
        </p:nvGrpSpPr>
        <p:grpSpPr>
          <a:xfrm>
            <a:off x="687220" y="2500266"/>
            <a:ext cx="1225029" cy="324196"/>
            <a:chOff x="1110744" y="1970417"/>
            <a:chExt cx="1572421" cy="324196"/>
          </a:xfrm>
        </p:grpSpPr>
        <p:sp>
          <p:nvSpPr>
            <p:cNvPr id="11" name="Rounded Rectangle 10">
              <a:extLst>
                <a:ext uri="{FF2B5EF4-FFF2-40B4-BE49-F238E27FC236}">
                  <a16:creationId xmlns:a16="http://schemas.microsoft.com/office/drawing/2014/main" id="{DD8040CE-5CCC-7511-EA09-E4B9FE3B6B4A}"/>
                </a:ext>
              </a:extLst>
            </p:cNvPr>
            <p:cNvSpPr/>
            <p:nvPr/>
          </p:nvSpPr>
          <p:spPr>
            <a:xfrm>
              <a:off x="1110745" y="1970417"/>
              <a:ext cx="1572420" cy="311922"/>
            </a:xfrm>
            <a:prstGeom prst="roundRect">
              <a:avLst/>
            </a:prstGeom>
            <a:solidFill>
              <a:srgbClr val="6599CD">
                <a:alpha val="14902"/>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11">
              <a:extLst>
                <a:ext uri="{FF2B5EF4-FFF2-40B4-BE49-F238E27FC236}">
                  <a16:creationId xmlns:a16="http://schemas.microsoft.com/office/drawing/2014/main" id="{EE302294-1CFA-E267-2D84-FA9676222414}"/>
                </a:ext>
              </a:extLst>
            </p:cNvPr>
            <p:cNvSpPr/>
            <p:nvPr/>
          </p:nvSpPr>
          <p:spPr>
            <a:xfrm>
              <a:off x="1110744" y="1982691"/>
              <a:ext cx="1572420" cy="311922"/>
            </a:xfrm>
            <a:prstGeom prst="roundRect">
              <a:avLst/>
            </a:prstGeom>
            <a:noFill/>
            <a:ln w="38100">
              <a:solidFill>
                <a:srgbClr val="6599C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E8716A8F-E1EE-FAD2-434D-5F5E685C23E9}"/>
              </a:ext>
            </a:extLst>
          </p:cNvPr>
          <p:cNvGrpSpPr/>
          <p:nvPr/>
        </p:nvGrpSpPr>
        <p:grpSpPr>
          <a:xfrm>
            <a:off x="647463" y="1627158"/>
            <a:ext cx="1264785" cy="324196"/>
            <a:chOff x="1110744" y="1970417"/>
            <a:chExt cx="1572421" cy="324196"/>
          </a:xfrm>
        </p:grpSpPr>
        <p:sp>
          <p:nvSpPr>
            <p:cNvPr id="15" name="Rounded Rectangle 14">
              <a:extLst>
                <a:ext uri="{FF2B5EF4-FFF2-40B4-BE49-F238E27FC236}">
                  <a16:creationId xmlns:a16="http://schemas.microsoft.com/office/drawing/2014/main" id="{3D400579-C5CE-82D2-F70B-DE287DFA1975}"/>
                </a:ext>
              </a:extLst>
            </p:cNvPr>
            <p:cNvSpPr/>
            <p:nvPr/>
          </p:nvSpPr>
          <p:spPr>
            <a:xfrm>
              <a:off x="1110745" y="1970417"/>
              <a:ext cx="1572420" cy="311922"/>
            </a:xfrm>
            <a:prstGeom prst="roundRect">
              <a:avLst/>
            </a:prstGeom>
            <a:solidFill>
              <a:srgbClr val="6599CD">
                <a:alpha val="14902"/>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ounded Rectangle 15">
              <a:extLst>
                <a:ext uri="{FF2B5EF4-FFF2-40B4-BE49-F238E27FC236}">
                  <a16:creationId xmlns:a16="http://schemas.microsoft.com/office/drawing/2014/main" id="{11E6408F-BD6B-BDFA-68B6-24E1B6A31015}"/>
                </a:ext>
              </a:extLst>
            </p:cNvPr>
            <p:cNvSpPr/>
            <p:nvPr/>
          </p:nvSpPr>
          <p:spPr>
            <a:xfrm>
              <a:off x="1110744" y="1982691"/>
              <a:ext cx="1572420" cy="311922"/>
            </a:xfrm>
            <a:prstGeom prst="roundRect">
              <a:avLst/>
            </a:prstGeom>
            <a:noFill/>
            <a:ln w="38100">
              <a:solidFill>
                <a:srgbClr val="6599C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Slide Number Placeholder 10">
            <a:extLst>
              <a:ext uri="{FF2B5EF4-FFF2-40B4-BE49-F238E27FC236}">
                <a16:creationId xmlns:a16="http://schemas.microsoft.com/office/drawing/2014/main" id="{152E0802-E635-ACE9-0277-DDA5CF30A763}"/>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10</a:t>
            </a:fld>
            <a:endParaRPr lang="en-US" dirty="0">
              <a:solidFill>
                <a:schemeClr val="bg1"/>
              </a:solidFill>
            </a:endParaRPr>
          </a:p>
        </p:txBody>
      </p:sp>
      <p:sp>
        <p:nvSpPr>
          <p:cNvPr id="10" name="TextBox 9">
            <a:extLst>
              <a:ext uri="{FF2B5EF4-FFF2-40B4-BE49-F238E27FC236}">
                <a16:creationId xmlns:a16="http://schemas.microsoft.com/office/drawing/2014/main" id="{29819F89-F8F5-15A3-4D45-3C36EB6D2C7E}"/>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827003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85AB8098-54AF-7C69-A3C8-25F2EE3CCEFE}"/>
              </a:ext>
            </a:extLst>
          </p:cNvPr>
          <p:cNvGrpSpPr/>
          <p:nvPr/>
        </p:nvGrpSpPr>
        <p:grpSpPr>
          <a:xfrm>
            <a:off x="4529752" y="627832"/>
            <a:ext cx="7825621" cy="6419455"/>
            <a:chOff x="579633" y="624382"/>
            <a:chExt cx="7825621" cy="6419455"/>
          </a:xfrm>
        </p:grpSpPr>
        <p:pic>
          <p:nvPicPr>
            <p:cNvPr id="7" name="Content Placeholder 6" descr="A diagram of a circular object with text&#10;&#10;Description automatically generated">
              <a:extLst>
                <a:ext uri="{FF2B5EF4-FFF2-40B4-BE49-F238E27FC236}">
                  <a16:creationId xmlns:a16="http://schemas.microsoft.com/office/drawing/2014/main" id="{C97EB285-3E39-D02F-A21F-8D4888947D6A}"/>
                </a:ext>
              </a:extLst>
            </p:cNvPr>
            <p:cNvPicPr>
              <a:picLocks noGrp="1" noChangeAspect="1"/>
            </p:cNvPicPr>
            <p:nvPr>
              <p:ph idx="1"/>
            </p:nvPr>
          </p:nvPicPr>
          <p:blipFill>
            <a:blip r:embed="rId3"/>
            <a:stretch>
              <a:fillRect/>
            </a:stretch>
          </p:blipFill>
          <p:spPr>
            <a:xfrm>
              <a:off x="579633" y="624382"/>
              <a:ext cx="7825621" cy="6419455"/>
            </a:xfrm>
          </p:spPr>
        </p:pic>
        <p:sp>
          <p:nvSpPr>
            <p:cNvPr id="13" name="Rectangle 12">
              <a:extLst>
                <a:ext uri="{FF2B5EF4-FFF2-40B4-BE49-F238E27FC236}">
                  <a16:creationId xmlns:a16="http://schemas.microsoft.com/office/drawing/2014/main" id="{9185B55A-579B-E4F9-9DF7-D705A33A1332}"/>
                </a:ext>
              </a:extLst>
            </p:cNvPr>
            <p:cNvSpPr>
              <a:spLocks/>
            </p:cNvSpPr>
            <p:nvPr/>
          </p:nvSpPr>
          <p:spPr>
            <a:xfrm>
              <a:off x="1136543" y="5003869"/>
              <a:ext cx="577755" cy="4822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B7EB345-4FC8-9063-C515-EDA40E98497E}"/>
                </a:ext>
              </a:extLst>
            </p:cNvPr>
            <p:cNvSpPr>
              <a:spLocks/>
            </p:cNvSpPr>
            <p:nvPr/>
          </p:nvSpPr>
          <p:spPr>
            <a:xfrm>
              <a:off x="1300420" y="4865903"/>
              <a:ext cx="577755" cy="4822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7F992BCC-A600-F9ED-742B-96665E527CCE}"/>
              </a:ext>
            </a:extLst>
          </p:cNvPr>
          <p:cNvSpPr>
            <a:spLocks noGrp="1"/>
          </p:cNvSpPr>
          <p:nvPr>
            <p:ph type="sldNum" sz="quarter" idx="12"/>
          </p:nvPr>
        </p:nvSpPr>
        <p:spPr/>
        <p:txBody>
          <a:bodyPr/>
          <a:lstStyle/>
          <a:p>
            <a:fld id="{93449C41-28D8-214C-95E9-2FFE65FC1517}" type="slidenum">
              <a:rPr lang="en-US" smtClean="0"/>
              <a:t>11</a:t>
            </a:fld>
            <a:endParaRPr lang="en-US"/>
          </a:p>
        </p:txBody>
      </p:sp>
      <p:sp>
        <p:nvSpPr>
          <p:cNvPr id="16" name="TextBox 15">
            <a:extLst>
              <a:ext uri="{FF2B5EF4-FFF2-40B4-BE49-F238E27FC236}">
                <a16:creationId xmlns:a16="http://schemas.microsoft.com/office/drawing/2014/main" id="{8852A70E-8BF7-ABEE-0041-694FBFAD69DD}"/>
              </a:ext>
            </a:extLst>
          </p:cNvPr>
          <p:cNvSpPr txBox="1"/>
          <p:nvPr/>
        </p:nvSpPr>
        <p:spPr>
          <a:xfrm>
            <a:off x="4113830" y="4554786"/>
            <a:ext cx="1714463" cy="830997"/>
          </a:xfrm>
          <a:prstGeom prst="rect">
            <a:avLst/>
          </a:prstGeom>
          <a:noFill/>
        </p:spPr>
        <p:txBody>
          <a:bodyPr wrap="square">
            <a:spAutoFit/>
          </a:bodyPr>
          <a:lstStyle/>
          <a:p>
            <a:r>
              <a:rPr lang="en-US" sz="2400" b="1" dirty="0"/>
              <a:t>Test beam facility</a:t>
            </a:r>
          </a:p>
        </p:txBody>
      </p:sp>
      <p:pic>
        <p:nvPicPr>
          <p:cNvPr id="8" name="Picture 7" descr="A blue and black logo&#10;&#10;Description automatically generated">
            <a:extLst>
              <a:ext uri="{FF2B5EF4-FFF2-40B4-BE49-F238E27FC236}">
                <a16:creationId xmlns:a16="http://schemas.microsoft.com/office/drawing/2014/main" id="{68164CF6-2803-6CCF-7A41-70CB33C7CC43}"/>
              </a:ext>
            </a:extLst>
          </p:cNvPr>
          <p:cNvPicPr>
            <a:picLocks noChangeAspect="1"/>
          </p:cNvPicPr>
          <p:nvPr/>
        </p:nvPicPr>
        <p:blipFill>
          <a:blip r:embed="rId4"/>
          <a:stretch>
            <a:fillRect/>
          </a:stretch>
        </p:blipFill>
        <p:spPr>
          <a:xfrm>
            <a:off x="10715137" y="-88583"/>
            <a:ext cx="1470729" cy="1136472"/>
          </a:xfrm>
          <a:prstGeom prst="rect">
            <a:avLst/>
          </a:prstGeom>
        </p:spPr>
      </p:pic>
      <p:sp>
        <p:nvSpPr>
          <p:cNvPr id="3" name="Rectangle 2">
            <a:extLst>
              <a:ext uri="{FF2B5EF4-FFF2-40B4-BE49-F238E27FC236}">
                <a16:creationId xmlns:a16="http://schemas.microsoft.com/office/drawing/2014/main" id="{590C5377-2534-4908-C2F6-18E648493F20}"/>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lide Number Placeholder 10">
            <a:extLst>
              <a:ext uri="{FF2B5EF4-FFF2-40B4-BE49-F238E27FC236}">
                <a16:creationId xmlns:a16="http://schemas.microsoft.com/office/drawing/2014/main" id="{C4EDC23F-381A-2898-4CA7-8BBB7EECE966}"/>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11</a:t>
            </a:fld>
            <a:endParaRPr lang="en-US" dirty="0">
              <a:solidFill>
                <a:schemeClr val="bg1"/>
              </a:solidFill>
            </a:endParaRPr>
          </a:p>
        </p:txBody>
      </p:sp>
      <p:sp>
        <p:nvSpPr>
          <p:cNvPr id="18" name="Rounded Rectangle 17">
            <a:extLst>
              <a:ext uri="{FF2B5EF4-FFF2-40B4-BE49-F238E27FC236}">
                <a16:creationId xmlns:a16="http://schemas.microsoft.com/office/drawing/2014/main" id="{595F79B5-7889-BF90-3369-C3EE72C0635C}"/>
              </a:ext>
            </a:extLst>
          </p:cNvPr>
          <p:cNvSpPr/>
          <p:nvPr/>
        </p:nvSpPr>
        <p:spPr>
          <a:xfrm>
            <a:off x="3890797" y="4392413"/>
            <a:ext cx="1937497" cy="1170749"/>
          </a:xfrm>
          <a:prstGeom prst="roundRect">
            <a:avLst/>
          </a:prstGeom>
          <a:solidFill>
            <a:srgbClr val="D4124F">
              <a:alpha val="20265"/>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0" name="Straight Arrow Connector 29">
            <a:extLst>
              <a:ext uri="{FF2B5EF4-FFF2-40B4-BE49-F238E27FC236}">
                <a16:creationId xmlns:a16="http://schemas.microsoft.com/office/drawing/2014/main" id="{FEA875AC-FF6D-C45A-E3E7-C0314A25B8CC}"/>
              </a:ext>
            </a:extLst>
          </p:cNvPr>
          <p:cNvCxnSpPr>
            <a:cxnSpLocks/>
          </p:cNvCxnSpPr>
          <p:nvPr/>
        </p:nvCxnSpPr>
        <p:spPr>
          <a:xfrm flipH="1">
            <a:off x="5539416" y="5295393"/>
            <a:ext cx="681911" cy="533121"/>
          </a:xfrm>
          <a:prstGeom prst="straightConnector1">
            <a:avLst/>
          </a:prstGeom>
          <a:ln w="47625">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5869517E-A9E1-EF54-57B7-922B3D1E7EFB}"/>
                  </a:ext>
                </a:extLst>
              </p:cNvPr>
              <p:cNvSpPr txBox="1"/>
              <p:nvPr/>
            </p:nvSpPr>
            <p:spPr>
              <a:xfrm>
                <a:off x="563776" y="1601296"/>
                <a:ext cx="4959104" cy="2308324"/>
              </a:xfrm>
              <a:prstGeom prst="rect">
                <a:avLst/>
              </a:prstGeom>
              <a:noFill/>
            </p:spPr>
            <p:txBody>
              <a:bodyPr wrap="square">
                <a:spAutoFit/>
              </a:bodyPr>
              <a:lstStyle/>
              <a:p>
                <a:pPr marL="342900" indent="-342900">
                  <a:buFont typeface="+mj-lt"/>
                  <a:buAutoNum type="arabicPeriod"/>
                </a:pPr>
                <a:r>
                  <a:rPr lang="en-US" sz="2400" dirty="0"/>
                  <a:t>120 GeV/c protons from the Main Injector interact with a target.</a:t>
                </a:r>
              </a:p>
              <a:p>
                <a:pPr marL="342900" indent="-342900">
                  <a:buFont typeface="+mj-lt"/>
                  <a:buAutoNum type="arabicPeriod"/>
                </a:pPr>
                <a:r>
                  <a:rPr lang="en-US" sz="2400" dirty="0"/>
                  <a:t>Produces a secondary beam of 64 GeV/c protons and </a:t>
                </a:r>
                <a:r>
                  <a:rPr lang="en-US" sz="2400" dirty="0" err="1"/>
                  <a:t>pions</a:t>
                </a:r>
                <a:r>
                  <a:rPr lang="en-US" sz="2400" dirty="0"/>
                  <a:t>.</a:t>
                </a:r>
              </a:p>
              <a:p>
                <a:pPr marL="342900" indent="-342900">
                  <a:buFont typeface="+mj-lt"/>
                  <a:buAutoNum type="arabicPeriod"/>
                </a:pPr>
                <a:r>
                  <a:rPr lang="en-US" sz="2400" dirty="0"/>
                  <a:t>Hit a second copper target.</a:t>
                </a:r>
              </a:p>
              <a:p>
                <a:pPr marL="342900" indent="-342900">
                  <a:buFont typeface="+mj-lt"/>
                  <a:buAutoNum type="arabicPeriod"/>
                </a:pPr>
                <a:r>
                  <a:rPr lang="en-US" sz="2400" dirty="0"/>
                  <a:t>Produces a beam of </a:t>
                </a:r>
                <a14:m>
                  <m:oMath xmlns:m="http://schemas.openxmlformats.org/officeDocument/2006/math">
                    <m:r>
                      <a:rPr lang="en-GB" sz="2400" b="0" i="1" smtClean="0">
                        <a:latin typeface="Cambria Math" panose="02040503050406030204" pitchFamily="18" charset="0"/>
                      </a:rPr>
                      <m:t>𝑒</m:t>
                    </m:r>
                    <m:r>
                      <a:rPr lang="en-GB" sz="2400" b="0" i="1" smtClean="0">
                        <a:latin typeface="Cambria Math" panose="02040503050406030204" pitchFamily="18" charset="0"/>
                      </a:rPr>
                      <m:t>,</m:t>
                    </m:r>
                    <m:r>
                      <a:rPr lang="en-GB" sz="2400" b="0" i="1" smtClean="0">
                        <a:latin typeface="Cambria Math" panose="02040503050406030204" pitchFamily="18" charset="0"/>
                      </a:rPr>
                      <m:t>𝜇</m:t>
                    </m:r>
                    <m:r>
                      <a:rPr lang="en-GB" sz="2400" b="0" i="1" smtClean="0">
                        <a:latin typeface="Cambria Math" panose="02040503050406030204" pitchFamily="18" charset="0"/>
                      </a:rPr>
                      <m:t>,</m:t>
                    </m:r>
                    <m:r>
                      <a:rPr lang="en-GB" sz="2400" b="0" i="1" smtClean="0">
                        <a:latin typeface="Cambria Math" panose="02040503050406030204" pitchFamily="18" charset="0"/>
                      </a:rPr>
                      <m:t>𝜋</m:t>
                    </m:r>
                    <m:r>
                      <a:rPr lang="en-GB" sz="2400" b="0" i="1" smtClean="0">
                        <a:latin typeface="Cambria Math" panose="02040503050406030204" pitchFamily="18" charset="0"/>
                      </a:rPr>
                      <m:t>,</m:t>
                    </m:r>
                    <m:r>
                      <a:rPr lang="en-GB" sz="2400" b="0" i="1" smtClean="0">
                        <a:latin typeface="Cambria Math" panose="02040503050406030204" pitchFamily="18" charset="0"/>
                      </a:rPr>
                      <m:t>𝐾</m:t>
                    </m:r>
                    <m:r>
                      <a:rPr lang="en-GB" sz="2400" b="0" i="1" smtClean="0">
                        <a:latin typeface="Cambria Math" panose="02040503050406030204" pitchFamily="18" charset="0"/>
                      </a:rPr>
                      <m:t>, </m:t>
                    </m:r>
                    <m:r>
                      <a:rPr lang="en-GB" sz="2400" b="0" i="1" smtClean="0">
                        <a:latin typeface="Cambria Math" panose="02040503050406030204" pitchFamily="18" charset="0"/>
                      </a:rPr>
                      <m:t>𝑝</m:t>
                    </m:r>
                  </m:oMath>
                </a14:m>
                <a:r>
                  <a:rPr lang="en-US" sz="2400" dirty="0"/>
                  <a:t>.</a:t>
                </a:r>
              </a:p>
            </p:txBody>
          </p:sp>
        </mc:Choice>
        <mc:Fallback xmlns="">
          <p:sp>
            <p:nvSpPr>
              <p:cNvPr id="40" name="TextBox 39">
                <a:extLst>
                  <a:ext uri="{FF2B5EF4-FFF2-40B4-BE49-F238E27FC236}">
                    <a16:creationId xmlns:a16="http://schemas.microsoft.com/office/drawing/2014/main" id="{5869517E-A9E1-EF54-57B7-922B3D1E7EFB}"/>
                  </a:ext>
                </a:extLst>
              </p:cNvPr>
              <p:cNvSpPr txBox="1">
                <a:spLocks noRot="1" noChangeAspect="1" noMove="1" noResize="1" noEditPoints="1" noAdjustHandles="1" noChangeArrowheads="1" noChangeShapeType="1" noTextEdit="1"/>
              </p:cNvSpPr>
              <p:nvPr/>
            </p:nvSpPr>
            <p:spPr>
              <a:xfrm>
                <a:off x="563776" y="1601296"/>
                <a:ext cx="4959104" cy="2308324"/>
              </a:xfrm>
              <a:prstGeom prst="rect">
                <a:avLst/>
              </a:prstGeom>
              <a:blipFill>
                <a:blip r:embed="rId5"/>
                <a:stretch>
                  <a:fillRect l="-2046" t="-3297" r="-256" b="-5495"/>
                </a:stretch>
              </a:blipFill>
            </p:spPr>
            <p:txBody>
              <a:bodyPr/>
              <a:lstStyle/>
              <a:p>
                <a:r>
                  <a:rPr lang="en-US">
                    <a:noFill/>
                  </a:rPr>
                  <a:t> </a:t>
                </a:r>
              </a:p>
            </p:txBody>
          </p:sp>
        </mc:Fallback>
      </mc:AlternateContent>
      <p:sp>
        <p:nvSpPr>
          <p:cNvPr id="50" name="Rounded Rectangle 49">
            <a:extLst>
              <a:ext uri="{FF2B5EF4-FFF2-40B4-BE49-F238E27FC236}">
                <a16:creationId xmlns:a16="http://schemas.microsoft.com/office/drawing/2014/main" id="{6D349A95-8902-044A-A539-4A0BF8EA2FF8}"/>
              </a:ext>
            </a:extLst>
          </p:cNvPr>
          <p:cNvSpPr/>
          <p:nvPr/>
        </p:nvSpPr>
        <p:spPr>
          <a:xfrm>
            <a:off x="264003" y="1368460"/>
            <a:ext cx="5400413" cy="2758601"/>
          </a:xfrm>
          <a:prstGeom prst="roundRect">
            <a:avLst/>
          </a:prstGeom>
          <a:noFill/>
          <a:ln w="73025">
            <a:solidFill>
              <a:srgbClr val="004C97">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itle 1">
            <a:extLst>
              <a:ext uri="{FF2B5EF4-FFF2-40B4-BE49-F238E27FC236}">
                <a16:creationId xmlns:a16="http://schemas.microsoft.com/office/drawing/2014/main" id="{CD8BDC4A-C54F-0408-C83B-F3068F87F99D}"/>
              </a:ext>
            </a:extLst>
          </p:cNvPr>
          <p:cNvSpPr>
            <a:spLocks noGrp="1"/>
          </p:cNvSpPr>
          <p:nvPr>
            <p:ph type="title"/>
          </p:nvPr>
        </p:nvSpPr>
        <p:spPr>
          <a:xfrm>
            <a:off x="380445" y="116586"/>
            <a:ext cx="10515600" cy="1325563"/>
          </a:xfrm>
        </p:spPr>
        <p:txBody>
          <a:bodyPr>
            <a:normAutofit/>
          </a:bodyPr>
          <a:lstStyle/>
          <a:p>
            <a:r>
              <a:rPr lang="en-US" sz="4000" dirty="0">
                <a:latin typeface="Avenir Next" panose="020B0503020202020204" pitchFamily="34" charset="0"/>
              </a:rPr>
              <a:t>Producing the beam</a:t>
            </a:r>
          </a:p>
        </p:txBody>
      </p:sp>
      <p:sp>
        <p:nvSpPr>
          <p:cNvPr id="52" name="TextBox 51">
            <a:extLst>
              <a:ext uri="{FF2B5EF4-FFF2-40B4-BE49-F238E27FC236}">
                <a16:creationId xmlns:a16="http://schemas.microsoft.com/office/drawing/2014/main" id="{BF77BAE7-F64D-5BF7-4255-A2B9B03715F6}"/>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2290375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378B75-3E6C-F3AD-7B5B-18EE079033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F7EC53-DCEB-942E-1056-0BDDFA199B2A}"/>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B88B4BB4-284D-75AD-B422-4CE8B81EE68C}"/>
              </a:ext>
            </a:extLst>
          </p:cNvPr>
          <p:cNvSpPr>
            <a:spLocks noGrp="1"/>
          </p:cNvSpPr>
          <p:nvPr>
            <p:ph type="sldNum" sz="quarter" idx="12"/>
          </p:nvPr>
        </p:nvSpPr>
        <p:spPr/>
        <p:txBody>
          <a:bodyPr/>
          <a:lstStyle/>
          <a:p>
            <a:fld id="{93449C41-28D8-214C-95E9-2FFE65FC1517}" type="slidenum">
              <a:rPr lang="en-US" smtClean="0"/>
              <a:t>12</a:t>
            </a:fld>
            <a:endParaRPr lang="en-US"/>
          </a:p>
        </p:txBody>
      </p:sp>
      <p:pic>
        <p:nvPicPr>
          <p:cNvPr id="32" name="Picture 31" descr="A black background with colorful squares and text&#10;&#10;Description automatically generated">
            <a:extLst>
              <a:ext uri="{FF2B5EF4-FFF2-40B4-BE49-F238E27FC236}">
                <a16:creationId xmlns:a16="http://schemas.microsoft.com/office/drawing/2014/main" id="{56EE02BF-7052-B296-EFFC-5BAA4CE68ED5}"/>
              </a:ext>
            </a:extLst>
          </p:cNvPr>
          <p:cNvPicPr>
            <a:picLocks noChangeAspect="1"/>
          </p:cNvPicPr>
          <p:nvPr/>
        </p:nvPicPr>
        <p:blipFill>
          <a:blip r:embed="rId3"/>
          <a:stretch>
            <a:fillRect/>
          </a:stretch>
        </p:blipFill>
        <p:spPr>
          <a:xfrm>
            <a:off x="322405" y="1038891"/>
            <a:ext cx="11547190" cy="2342907"/>
          </a:xfrm>
          <a:prstGeom prst="rect">
            <a:avLst/>
          </a:prstGeom>
        </p:spPr>
      </p:pic>
      <p:pic>
        <p:nvPicPr>
          <p:cNvPr id="4" name="Picture 3" descr="A blue and black logo&#10;&#10;Description automatically generated">
            <a:extLst>
              <a:ext uri="{FF2B5EF4-FFF2-40B4-BE49-F238E27FC236}">
                <a16:creationId xmlns:a16="http://schemas.microsoft.com/office/drawing/2014/main" id="{C9732DE7-B48B-5CC7-7652-53A6A8A3E0AE}"/>
              </a:ext>
            </a:extLst>
          </p:cNvPr>
          <p:cNvPicPr>
            <a:picLocks noChangeAspect="1"/>
          </p:cNvPicPr>
          <p:nvPr/>
        </p:nvPicPr>
        <p:blipFill>
          <a:blip r:embed="rId4"/>
          <a:stretch>
            <a:fillRect/>
          </a:stretch>
        </p:blipFill>
        <p:spPr>
          <a:xfrm>
            <a:off x="10715137" y="-88583"/>
            <a:ext cx="1470729" cy="1136472"/>
          </a:xfrm>
          <a:prstGeom prst="rect">
            <a:avLst/>
          </a:prstGeom>
        </p:spPr>
      </p:pic>
      <p:sp>
        <p:nvSpPr>
          <p:cNvPr id="3" name="Rectangle 2">
            <a:extLst>
              <a:ext uri="{FF2B5EF4-FFF2-40B4-BE49-F238E27FC236}">
                <a16:creationId xmlns:a16="http://schemas.microsoft.com/office/drawing/2014/main" id="{4FBB065D-3A9B-0029-43CE-22D44B15F6D3}"/>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10">
            <a:extLst>
              <a:ext uri="{FF2B5EF4-FFF2-40B4-BE49-F238E27FC236}">
                <a16:creationId xmlns:a16="http://schemas.microsoft.com/office/drawing/2014/main" id="{20FF97A9-49AD-63DF-CC86-F40AC9A95F85}"/>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12</a:t>
            </a:fld>
            <a:endParaRPr lang="en-US" dirty="0">
              <a:solidFill>
                <a:schemeClr val="bg1"/>
              </a:solidFill>
            </a:endParaRPr>
          </a:p>
        </p:txBody>
      </p:sp>
      <p:grpSp>
        <p:nvGrpSpPr>
          <p:cNvPr id="22" name="Group 21">
            <a:extLst>
              <a:ext uri="{FF2B5EF4-FFF2-40B4-BE49-F238E27FC236}">
                <a16:creationId xmlns:a16="http://schemas.microsoft.com/office/drawing/2014/main" id="{6CDF64B5-C309-C617-1B45-792FBBE75281}"/>
              </a:ext>
            </a:extLst>
          </p:cNvPr>
          <p:cNvGrpSpPr/>
          <p:nvPr/>
        </p:nvGrpSpPr>
        <p:grpSpPr>
          <a:xfrm>
            <a:off x="1578167" y="3614541"/>
            <a:ext cx="9026942" cy="1975289"/>
            <a:chOff x="5870537" y="3432152"/>
            <a:chExt cx="9026942" cy="1975289"/>
          </a:xfrm>
        </p:grpSpPr>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503C9EF-0AD1-DEE7-5F67-F62A8F9FAEAF}"/>
                    </a:ext>
                  </a:extLst>
                </p:cNvPr>
                <p:cNvSpPr txBox="1"/>
                <p:nvPr/>
              </p:nvSpPr>
              <p:spPr>
                <a:xfrm>
                  <a:off x="6086440" y="3591559"/>
                  <a:ext cx="8811039" cy="1815882"/>
                </a:xfrm>
                <a:prstGeom prst="rect">
                  <a:avLst/>
                </a:prstGeom>
                <a:noFill/>
              </p:spPr>
              <p:txBody>
                <a:bodyPr wrap="square">
                  <a:spAutoFit/>
                </a:bodyPr>
                <a:lstStyle/>
                <a:p>
                  <a:r>
                    <a:rPr lang="en-US" sz="2800" dirty="0"/>
                    <a:t>Beam of 0.4 – 1.5 GeV/c </a:t>
                  </a:r>
                  <a:r>
                    <a:rPr lang="en-US" sz="2800" i="1" dirty="0"/>
                    <a:t>e</a:t>
                  </a:r>
                  <a:r>
                    <a:rPr lang="en-US" sz="2800" i="1" baseline="30000" dirty="0"/>
                    <a:t>±</a:t>
                  </a:r>
                  <a:r>
                    <a:rPr lang="en-US" sz="2800" i="1" dirty="0"/>
                    <a:t>, </a:t>
                  </a:r>
                  <a14:m>
                    <m:oMath xmlns:m="http://schemas.openxmlformats.org/officeDocument/2006/math">
                      <m:r>
                        <a:rPr lang="en-GB" sz="2800" b="0" i="1" smtClean="0">
                          <a:latin typeface="Cambria Math" panose="02040503050406030204" pitchFamily="18" charset="0"/>
                        </a:rPr>
                        <m:t>𝜇</m:t>
                      </m:r>
                    </m:oMath>
                  </a14:m>
                  <a:r>
                    <a:rPr lang="en-GB" sz="2800" i="1" baseline="30000" dirty="0"/>
                    <a:t>±</a:t>
                  </a:r>
                  <a:r>
                    <a:rPr lang="en-GB" sz="2800" i="1" dirty="0"/>
                    <a:t>,</a:t>
                  </a:r>
                  <a14:m>
                    <m:oMath xmlns:m="http://schemas.openxmlformats.org/officeDocument/2006/math">
                      <m:r>
                        <a:rPr lang="en-GB" sz="2800" b="0" i="1" smtClean="0">
                          <a:latin typeface="Cambria Math" panose="02040503050406030204" pitchFamily="18" charset="0"/>
                        </a:rPr>
                        <m:t>𝜋</m:t>
                      </m:r>
                    </m:oMath>
                  </a14:m>
                  <a:r>
                    <a:rPr lang="en-US" sz="2800" i="1" baseline="30000" dirty="0"/>
                    <a:t>±</a:t>
                  </a:r>
                  <a:r>
                    <a:rPr lang="en-US" sz="2800" i="1" dirty="0"/>
                    <a:t> p</a:t>
                  </a:r>
                  <a:r>
                    <a:rPr lang="en-US" sz="2800" i="1" baseline="30000" dirty="0"/>
                    <a:t>±</a:t>
                  </a:r>
                  <a:r>
                    <a:rPr lang="en-US" sz="2800" i="1" dirty="0"/>
                    <a:t>, K</a:t>
                  </a:r>
                  <a:r>
                    <a:rPr lang="en-US" sz="2800" i="1" baseline="30000" dirty="0"/>
                    <a:t>±</a:t>
                  </a:r>
                  <a:r>
                    <a:rPr lang="en-US" sz="2800" i="1" dirty="0"/>
                    <a:t> </a:t>
                  </a:r>
                  <a:r>
                    <a:rPr lang="en-US" sz="2800" dirty="0"/>
                    <a:t>from the target, through the beamline instrumentation, toward the scaled-down NOvA detector.</a:t>
                  </a:r>
                </a:p>
                <a:p>
                  <a:endParaRPr lang="en-US" sz="2800" dirty="0"/>
                </a:p>
              </p:txBody>
            </p:sp>
          </mc:Choice>
          <mc:Fallback xmlns="">
            <p:sp>
              <p:nvSpPr>
                <p:cNvPr id="10" name="TextBox 9">
                  <a:extLst>
                    <a:ext uri="{FF2B5EF4-FFF2-40B4-BE49-F238E27FC236}">
                      <a16:creationId xmlns:a16="http://schemas.microsoft.com/office/drawing/2014/main" id="{8503C9EF-0AD1-DEE7-5F67-F62A8F9FAEAF}"/>
                    </a:ext>
                  </a:extLst>
                </p:cNvPr>
                <p:cNvSpPr txBox="1">
                  <a:spLocks noRot="1" noChangeAspect="1" noMove="1" noResize="1" noEditPoints="1" noAdjustHandles="1" noChangeArrowheads="1" noChangeShapeType="1" noTextEdit="1"/>
                </p:cNvSpPr>
                <p:nvPr/>
              </p:nvSpPr>
              <p:spPr>
                <a:xfrm>
                  <a:off x="6086440" y="3591559"/>
                  <a:ext cx="8811039" cy="1815882"/>
                </a:xfrm>
                <a:prstGeom prst="rect">
                  <a:avLst/>
                </a:prstGeom>
                <a:blipFill>
                  <a:blip r:embed="rId5"/>
                  <a:stretch>
                    <a:fillRect l="-1439" t="-4167"/>
                  </a:stretch>
                </a:blipFill>
              </p:spPr>
              <p:txBody>
                <a:bodyPr/>
                <a:lstStyle/>
                <a:p>
                  <a:r>
                    <a:rPr lang="en-US">
                      <a:noFill/>
                    </a:rPr>
                    <a:t> </a:t>
                  </a:r>
                </a:p>
              </p:txBody>
            </p:sp>
          </mc:Fallback>
        </mc:AlternateContent>
        <p:sp>
          <p:nvSpPr>
            <p:cNvPr id="21" name="Rounded Rectangle 20">
              <a:extLst>
                <a:ext uri="{FF2B5EF4-FFF2-40B4-BE49-F238E27FC236}">
                  <a16:creationId xmlns:a16="http://schemas.microsoft.com/office/drawing/2014/main" id="{9BDA0B65-7353-DB26-7F15-5CD37B2077A3}"/>
                </a:ext>
              </a:extLst>
            </p:cNvPr>
            <p:cNvSpPr/>
            <p:nvPr/>
          </p:nvSpPr>
          <p:spPr>
            <a:xfrm>
              <a:off x="5870537" y="3432152"/>
              <a:ext cx="9026942" cy="1815882"/>
            </a:xfrm>
            <a:prstGeom prst="roundRect">
              <a:avLst/>
            </a:prstGeom>
            <a:noFill/>
            <a:ln w="50800">
              <a:solidFill>
                <a:srgbClr val="74747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 name="Straight Arrow Connector 4">
            <a:extLst>
              <a:ext uri="{FF2B5EF4-FFF2-40B4-BE49-F238E27FC236}">
                <a16:creationId xmlns:a16="http://schemas.microsoft.com/office/drawing/2014/main" id="{9430E2C6-317B-2261-5DBF-D5AC104F8490}"/>
              </a:ext>
            </a:extLst>
          </p:cNvPr>
          <p:cNvCxnSpPr>
            <a:cxnSpLocks/>
          </p:cNvCxnSpPr>
          <p:nvPr/>
        </p:nvCxnSpPr>
        <p:spPr>
          <a:xfrm flipH="1" flipV="1">
            <a:off x="1578167" y="3084368"/>
            <a:ext cx="4728320" cy="1"/>
          </a:xfrm>
          <a:prstGeom prst="straightConnector1">
            <a:avLst/>
          </a:prstGeom>
          <a:ln w="85725">
            <a:solidFill>
              <a:srgbClr val="747474"/>
            </a:solidFill>
            <a:headEnd w="med" len="lg"/>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41AB9B80-0808-DB89-2734-F106DA9F2ABD}"/>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11826396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21DA7-BB1B-5224-2765-55DA025827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CD2469-5744-61E7-79A3-5E48CF797600}"/>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0B8BD56A-FA10-E943-CB89-B41D090DBF1A}"/>
              </a:ext>
            </a:extLst>
          </p:cNvPr>
          <p:cNvSpPr>
            <a:spLocks noGrp="1"/>
          </p:cNvSpPr>
          <p:nvPr>
            <p:ph type="sldNum" sz="quarter" idx="12"/>
          </p:nvPr>
        </p:nvSpPr>
        <p:spPr/>
        <p:txBody>
          <a:bodyPr/>
          <a:lstStyle/>
          <a:p>
            <a:fld id="{93449C41-28D8-214C-95E9-2FFE65FC1517}" type="slidenum">
              <a:rPr lang="en-US" smtClean="0"/>
              <a:t>13</a:t>
            </a:fld>
            <a:endParaRPr lang="en-US"/>
          </a:p>
        </p:txBody>
      </p:sp>
      <p:sp>
        <p:nvSpPr>
          <p:cNvPr id="3" name="Rectangle 2">
            <a:extLst>
              <a:ext uri="{FF2B5EF4-FFF2-40B4-BE49-F238E27FC236}">
                <a16:creationId xmlns:a16="http://schemas.microsoft.com/office/drawing/2014/main" id="{AF36FE61-22A4-91A0-7C5E-3234254DB980}"/>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10">
            <a:extLst>
              <a:ext uri="{FF2B5EF4-FFF2-40B4-BE49-F238E27FC236}">
                <a16:creationId xmlns:a16="http://schemas.microsoft.com/office/drawing/2014/main" id="{00DD37E3-A344-4D8F-BDFB-5BCF6ECDEF2A}"/>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13</a:t>
            </a:fld>
            <a:endParaRPr lang="en-US" dirty="0">
              <a:solidFill>
                <a:schemeClr val="bg1"/>
              </a:solidFill>
            </a:endParaRPr>
          </a:p>
        </p:txBody>
      </p:sp>
      <p:pic>
        <p:nvPicPr>
          <p:cNvPr id="7" name="Picture 6" descr="A room with several machines&#10;&#10;Description automatically generated with medium confidence">
            <a:extLst>
              <a:ext uri="{FF2B5EF4-FFF2-40B4-BE49-F238E27FC236}">
                <a16:creationId xmlns:a16="http://schemas.microsoft.com/office/drawing/2014/main" id="{5FAEB9A7-8355-3123-1F23-278B2799F846}"/>
              </a:ext>
            </a:extLst>
          </p:cNvPr>
          <p:cNvPicPr>
            <a:picLocks noChangeAspect="1"/>
          </p:cNvPicPr>
          <p:nvPr/>
        </p:nvPicPr>
        <p:blipFill>
          <a:blip r:embed="rId3"/>
          <a:stretch>
            <a:fillRect/>
          </a:stretch>
        </p:blipFill>
        <p:spPr>
          <a:xfrm>
            <a:off x="-848795" y="1035646"/>
            <a:ext cx="14005994" cy="4082089"/>
          </a:xfrm>
          <a:prstGeom prst="rect">
            <a:avLst/>
          </a:prstGeom>
        </p:spPr>
      </p:pic>
      <p:pic>
        <p:nvPicPr>
          <p:cNvPr id="8" name="Picture 7" descr="A black background with colorful squares and text&#10;&#10;Description automatically generated">
            <a:extLst>
              <a:ext uri="{FF2B5EF4-FFF2-40B4-BE49-F238E27FC236}">
                <a16:creationId xmlns:a16="http://schemas.microsoft.com/office/drawing/2014/main" id="{3D9E86D2-FD6E-0D2C-93A0-97B17FA6DC60}"/>
              </a:ext>
            </a:extLst>
          </p:cNvPr>
          <p:cNvPicPr>
            <a:picLocks noChangeAspect="1"/>
          </p:cNvPicPr>
          <p:nvPr/>
        </p:nvPicPr>
        <p:blipFill>
          <a:blip r:embed="rId4"/>
          <a:stretch>
            <a:fillRect/>
          </a:stretch>
        </p:blipFill>
        <p:spPr>
          <a:xfrm>
            <a:off x="2853954" y="5199682"/>
            <a:ext cx="6600496" cy="1339230"/>
          </a:xfrm>
          <a:prstGeom prst="rect">
            <a:avLst/>
          </a:prstGeom>
        </p:spPr>
      </p:pic>
      <p:sp>
        <p:nvSpPr>
          <p:cNvPr id="5" name="TextBox 4">
            <a:extLst>
              <a:ext uri="{FF2B5EF4-FFF2-40B4-BE49-F238E27FC236}">
                <a16:creationId xmlns:a16="http://schemas.microsoft.com/office/drawing/2014/main" id="{A3D58819-F0CE-0474-CFFA-D7A012EA1523}"/>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2520059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5D580D-A11D-E723-5E31-2E92DEB89D6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91D5EB-6657-C08E-9199-2D8D2C69049F}"/>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AC493DC4-7622-0841-B2C5-6B586FDFE44C}"/>
              </a:ext>
            </a:extLst>
          </p:cNvPr>
          <p:cNvSpPr>
            <a:spLocks noGrp="1"/>
          </p:cNvSpPr>
          <p:nvPr>
            <p:ph type="sldNum" sz="quarter" idx="12"/>
          </p:nvPr>
        </p:nvSpPr>
        <p:spPr/>
        <p:txBody>
          <a:bodyPr/>
          <a:lstStyle/>
          <a:p>
            <a:fld id="{93449C41-28D8-214C-95E9-2FFE65FC1517}" type="slidenum">
              <a:rPr lang="en-US" smtClean="0"/>
              <a:t>14</a:t>
            </a:fld>
            <a:endParaRPr lang="en-US"/>
          </a:p>
        </p:txBody>
      </p:sp>
      <p:pic>
        <p:nvPicPr>
          <p:cNvPr id="4" name="Picture 3" descr="A black background with text&#10;&#10;Description automatically generated">
            <a:extLst>
              <a:ext uri="{FF2B5EF4-FFF2-40B4-BE49-F238E27FC236}">
                <a16:creationId xmlns:a16="http://schemas.microsoft.com/office/drawing/2014/main" id="{D0A07BCE-36E2-25AD-4B43-32E8EF3EA8F2}"/>
              </a:ext>
            </a:extLst>
          </p:cNvPr>
          <p:cNvPicPr>
            <a:picLocks noChangeAspect="1"/>
          </p:cNvPicPr>
          <p:nvPr/>
        </p:nvPicPr>
        <p:blipFill>
          <a:blip r:embed="rId3"/>
          <a:stretch>
            <a:fillRect/>
          </a:stretch>
        </p:blipFill>
        <p:spPr>
          <a:xfrm>
            <a:off x="324000" y="1040400"/>
            <a:ext cx="11548800" cy="2331278"/>
          </a:xfrm>
          <a:prstGeom prst="rect">
            <a:avLst/>
          </a:prstGeom>
        </p:spPr>
      </p:pic>
      <p:sp>
        <p:nvSpPr>
          <p:cNvPr id="6" name="TextBox 5">
            <a:extLst>
              <a:ext uri="{FF2B5EF4-FFF2-40B4-BE49-F238E27FC236}">
                <a16:creationId xmlns:a16="http://schemas.microsoft.com/office/drawing/2014/main" id="{7D1413C8-7690-77D2-63BF-DC9091B34748}"/>
              </a:ext>
            </a:extLst>
          </p:cNvPr>
          <p:cNvSpPr txBox="1"/>
          <p:nvPr/>
        </p:nvSpPr>
        <p:spPr>
          <a:xfrm>
            <a:off x="591028" y="2880548"/>
            <a:ext cx="5847097" cy="1938992"/>
          </a:xfrm>
          <a:prstGeom prst="rect">
            <a:avLst/>
          </a:prstGeom>
          <a:noFill/>
        </p:spPr>
        <p:txBody>
          <a:bodyPr wrap="square" rtlCol="0">
            <a:spAutoFit/>
          </a:bodyPr>
          <a:lstStyle/>
          <a:p>
            <a:r>
              <a:rPr lang="en-US" sz="2000" b="1" dirty="0"/>
              <a:t>Multiwire proportional chambers: </a:t>
            </a:r>
            <a:br>
              <a:rPr lang="en-US" sz="2000" b="1" dirty="0"/>
            </a:br>
            <a:r>
              <a:rPr lang="en-US" sz="2000" b="1" dirty="0"/>
              <a:t>Particle tracking and momentum reconstruction.</a:t>
            </a:r>
          </a:p>
          <a:p>
            <a:pPr marL="742950" lvl="1" indent="-285750">
              <a:buFont typeface="Arial" panose="020B0604020202020204" pitchFamily="34" charset="0"/>
              <a:buChar char="•"/>
            </a:pPr>
            <a:r>
              <a:rPr lang="en-US" sz="2000" dirty="0"/>
              <a:t>Measure </a:t>
            </a:r>
            <a:r>
              <a:rPr lang="en-US" sz="2000" dirty="0" err="1"/>
              <a:t>x,y</a:t>
            </a:r>
            <a:r>
              <a:rPr lang="en-US" sz="2000" dirty="0"/>
              <a:t> position in each chamber.</a:t>
            </a:r>
          </a:p>
          <a:p>
            <a:pPr marL="742950" lvl="1" indent="-285750">
              <a:buFont typeface="Arial" panose="020B0604020202020204" pitchFamily="34" charset="0"/>
              <a:buChar char="•"/>
            </a:pPr>
            <a:r>
              <a:rPr lang="en-US" sz="2000" dirty="0"/>
              <a:t>Use the change in track angle across magnet to reconstruct momentum.</a:t>
            </a:r>
          </a:p>
          <a:p>
            <a:pPr marL="285750" indent="-285750">
              <a:buFont typeface="Arial" panose="020B0604020202020204" pitchFamily="34" charset="0"/>
              <a:buChar char="•"/>
            </a:pPr>
            <a:endParaRPr lang="en-US" sz="2000" dirty="0"/>
          </a:p>
        </p:txBody>
      </p:sp>
      <p:pic>
        <p:nvPicPr>
          <p:cNvPr id="7" name="Picture 6" descr="A blue and black logo&#10;&#10;Description automatically generated">
            <a:extLst>
              <a:ext uri="{FF2B5EF4-FFF2-40B4-BE49-F238E27FC236}">
                <a16:creationId xmlns:a16="http://schemas.microsoft.com/office/drawing/2014/main" id="{2EB85C11-8EAF-16F0-9E17-3E325BBA0906}"/>
              </a:ext>
            </a:extLst>
          </p:cNvPr>
          <p:cNvPicPr>
            <a:picLocks noChangeAspect="1"/>
          </p:cNvPicPr>
          <p:nvPr/>
        </p:nvPicPr>
        <p:blipFill>
          <a:blip r:embed="rId4"/>
          <a:stretch>
            <a:fillRect/>
          </a:stretch>
        </p:blipFill>
        <p:spPr>
          <a:xfrm>
            <a:off x="10715137" y="-88583"/>
            <a:ext cx="1470729" cy="1136472"/>
          </a:xfrm>
          <a:prstGeom prst="rect">
            <a:avLst/>
          </a:prstGeom>
        </p:spPr>
      </p:pic>
      <p:sp>
        <p:nvSpPr>
          <p:cNvPr id="16" name="Rounded Rectangle 15">
            <a:extLst>
              <a:ext uri="{FF2B5EF4-FFF2-40B4-BE49-F238E27FC236}">
                <a16:creationId xmlns:a16="http://schemas.microsoft.com/office/drawing/2014/main" id="{F91370A0-BFC4-B716-AD44-AD3E043B7803}"/>
              </a:ext>
            </a:extLst>
          </p:cNvPr>
          <p:cNvSpPr/>
          <p:nvPr/>
        </p:nvSpPr>
        <p:spPr>
          <a:xfrm>
            <a:off x="408995" y="2738989"/>
            <a:ext cx="6197082" cy="1938991"/>
          </a:xfrm>
          <a:prstGeom prst="roundRect">
            <a:avLst/>
          </a:prstGeom>
          <a:noFill/>
          <a:ln w="50800">
            <a:solidFill>
              <a:srgbClr val="004C97">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35F711A-4D2B-AAF1-2D38-B645D4F273C9}"/>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10">
            <a:extLst>
              <a:ext uri="{FF2B5EF4-FFF2-40B4-BE49-F238E27FC236}">
                <a16:creationId xmlns:a16="http://schemas.microsoft.com/office/drawing/2014/main" id="{1E9E0E00-D9D6-B4C2-FB05-7B807AFEAC0A}"/>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14</a:t>
            </a:fld>
            <a:endParaRPr lang="en-US" dirty="0">
              <a:solidFill>
                <a:schemeClr val="bg1"/>
              </a:solidFill>
            </a:endParaRPr>
          </a:p>
        </p:txBody>
      </p:sp>
      <p:pic>
        <p:nvPicPr>
          <p:cNvPr id="14" name="Picture 13" descr="A group of purple squares&#10;&#10;Description automatically generated with medium confidence">
            <a:extLst>
              <a:ext uri="{FF2B5EF4-FFF2-40B4-BE49-F238E27FC236}">
                <a16:creationId xmlns:a16="http://schemas.microsoft.com/office/drawing/2014/main" id="{987CAEF9-3B30-CA28-E7F7-D584D90849E6}"/>
              </a:ext>
            </a:extLst>
          </p:cNvPr>
          <p:cNvPicPr>
            <a:picLocks noChangeAspect="1"/>
          </p:cNvPicPr>
          <p:nvPr/>
        </p:nvPicPr>
        <p:blipFill rotWithShape="1">
          <a:blip r:embed="rId5"/>
          <a:srcRect l="48444" t="1991" r="5631" b="56964"/>
          <a:stretch/>
        </p:blipFill>
        <p:spPr>
          <a:xfrm>
            <a:off x="6856834" y="3371677"/>
            <a:ext cx="3343955" cy="3065713"/>
          </a:xfrm>
          <a:prstGeom prst="rect">
            <a:avLst/>
          </a:prstGeom>
        </p:spPr>
      </p:pic>
      <p:cxnSp>
        <p:nvCxnSpPr>
          <p:cNvPr id="17" name="Straight Arrow Connector 16">
            <a:extLst>
              <a:ext uri="{FF2B5EF4-FFF2-40B4-BE49-F238E27FC236}">
                <a16:creationId xmlns:a16="http://schemas.microsoft.com/office/drawing/2014/main" id="{692B1DDE-B597-FD69-E816-1CBA2CBEA019}"/>
              </a:ext>
            </a:extLst>
          </p:cNvPr>
          <p:cNvCxnSpPr/>
          <p:nvPr/>
        </p:nvCxnSpPr>
        <p:spPr>
          <a:xfrm>
            <a:off x="7943850" y="2457450"/>
            <a:ext cx="419100" cy="914227"/>
          </a:xfrm>
          <a:prstGeom prst="straightConnector1">
            <a:avLst/>
          </a:prstGeom>
          <a:ln w="57150">
            <a:solidFill>
              <a:srgbClr val="3569A9"/>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CA97704D-B4EE-3055-ECE1-D77A3C7DE3CD}"/>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3549182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42E8A2-A976-A6A5-2C64-0865373F5A2D}"/>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6AD7AA4E-1915-511A-119E-4CDB2CF8EDEE}"/>
              </a:ext>
            </a:extLst>
          </p:cNvPr>
          <p:cNvPicPr>
            <a:picLocks noChangeAspect="1"/>
          </p:cNvPicPr>
          <p:nvPr/>
        </p:nvPicPr>
        <p:blipFill>
          <a:blip r:embed="rId3"/>
          <a:stretch>
            <a:fillRect/>
          </a:stretch>
        </p:blipFill>
        <p:spPr>
          <a:xfrm rot="5400000">
            <a:off x="1206620" y="1398644"/>
            <a:ext cx="3996165" cy="6123853"/>
          </a:xfrm>
          <a:prstGeom prst="rect">
            <a:avLst/>
          </a:prstGeom>
        </p:spPr>
      </p:pic>
      <p:sp>
        <p:nvSpPr>
          <p:cNvPr id="2" name="Title 1">
            <a:extLst>
              <a:ext uri="{FF2B5EF4-FFF2-40B4-BE49-F238E27FC236}">
                <a16:creationId xmlns:a16="http://schemas.microsoft.com/office/drawing/2014/main" id="{16657802-640F-1F89-477A-933B8A7CBE8D}"/>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32194DBE-02B6-99B2-7B03-72D1D422D2A8}"/>
              </a:ext>
            </a:extLst>
          </p:cNvPr>
          <p:cNvSpPr>
            <a:spLocks noGrp="1"/>
          </p:cNvSpPr>
          <p:nvPr>
            <p:ph type="sldNum" sz="quarter" idx="12"/>
          </p:nvPr>
        </p:nvSpPr>
        <p:spPr/>
        <p:txBody>
          <a:bodyPr/>
          <a:lstStyle/>
          <a:p>
            <a:fld id="{93449C41-28D8-214C-95E9-2FFE65FC1517}" type="slidenum">
              <a:rPr lang="en-US" smtClean="0"/>
              <a:t>15</a:t>
            </a:fld>
            <a:endParaRPr lang="en-US"/>
          </a:p>
        </p:txBody>
      </p:sp>
      <p:pic>
        <p:nvPicPr>
          <p:cNvPr id="8" name="Picture 7" descr="A black background with purple squares and text&#10;&#10;Description automatically generated">
            <a:extLst>
              <a:ext uri="{FF2B5EF4-FFF2-40B4-BE49-F238E27FC236}">
                <a16:creationId xmlns:a16="http://schemas.microsoft.com/office/drawing/2014/main" id="{21768BEA-1E32-88BE-9761-73371889F59F}"/>
              </a:ext>
            </a:extLst>
          </p:cNvPr>
          <p:cNvPicPr>
            <a:picLocks noChangeAspect="1"/>
          </p:cNvPicPr>
          <p:nvPr/>
        </p:nvPicPr>
        <p:blipFill>
          <a:blip r:embed="rId4"/>
          <a:stretch>
            <a:fillRect/>
          </a:stretch>
        </p:blipFill>
        <p:spPr>
          <a:xfrm>
            <a:off x="324000" y="1040400"/>
            <a:ext cx="11548800" cy="2331278"/>
          </a:xfrm>
          <a:prstGeom prst="rect">
            <a:avLst/>
          </a:prstGeom>
        </p:spPr>
      </p:pic>
      <p:pic>
        <p:nvPicPr>
          <p:cNvPr id="5" name="Picture 4" descr="A blue and black logo&#10;&#10;Description automatically generated">
            <a:extLst>
              <a:ext uri="{FF2B5EF4-FFF2-40B4-BE49-F238E27FC236}">
                <a16:creationId xmlns:a16="http://schemas.microsoft.com/office/drawing/2014/main" id="{6D994DE2-E38A-AB08-85BA-AF9D16980BB5}"/>
              </a:ext>
            </a:extLst>
          </p:cNvPr>
          <p:cNvPicPr>
            <a:picLocks noChangeAspect="1"/>
          </p:cNvPicPr>
          <p:nvPr/>
        </p:nvPicPr>
        <p:blipFill>
          <a:blip r:embed="rId5"/>
          <a:stretch>
            <a:fillRect/>
          </a:stretch>
        </p:blipFill>
        <p:spPr>
          <a:xfrm>
            <a:off x="10715137" y="-88583"/>
            <a:ext cx="1470729" cy="1136472"/>
          </a:xfrm>
          <a:prstGeom prst="rect">
            <a:avLst/>
          </a:prstGeom>
        </p:spPr>
      </p:pic>
      <p:grpSp>
        <p:nvGrpSpPr>
          <p:cNvPr id="11" name="Group 10">
            <a:extLst>
              <a:ext uri="{FF2B5EF4-FFF2-40B4-BE49-F238E27FC236}">
                <a16:creationId xmlns:a16="http://schemas.microsoft.com/office/drawing/2014/main" id="{542ECE8D-88EC-ED08-99D6-A6003D898C63}"/>
              </a:ext>
            </a:extLst>
          </p:cNvPr>
          <p:cNvGrpSpPr/>
          <p:nvPr/>
        </p:nvGrpSpPr>
        <p:grpSpPr>
          <a:xfrm>
            <a:off x="5782533" y="3371677"/>
            <a:ext cx="6246800" cy="1241849"/>
            <a:chOff x="857251" y="3601871"/>
            <a:chExt cx="9206117" cy="3219605"/>
          </a:xfrm>
        </p:grpSpPr>
        <p:sp>
          <p:nvSpPr>
            <p:cNvPr id="9" name="TextBox 8">
              <a:extLst>
                <a:ext uri="{FF2B5EF4-FFF2-40B4-BE49-F238E27FC236}">
                  <a16:creationId xmlns:a16="http://schemas.microsoft.com/office/drawing/2014/main" id="{70E19F33-DB29-C80F-1A03-72DFBDDDF299}"/>
                </a:ext>
              </a:extLst>
            </p:cNvPr>
            <p:cNvSpPr txBox="1"/>
            <p:nvPr/>
          </p:nvSpPr>
          <p:spPr>
            <a:xfrm>
              <a:off x="1039284" y="3833213"/>
              <a:ext cx="9024084" cy="2633198"/>
            </a:xfrm>
            <a:prstGeom prst="rect">
              <a:avLst/>
            </a:prstGeom>
            <a:noFill/>
          </p:spPr>
          <p:txBody>
            <a:bodyPr wrap="square" rtlCol="0">
              <a:spAutoFit/>
            </a:bodyPr>
            <a:lstStyle/>
            <a:p>
              <a:r>
                <a:rPr lang="en-US" sz="2000" b="1" dirty="0" err="1"/>
                <a:t>Analyser</a:t>
              </a:r>
              <a:r>
                <a:rPr lang="en-US" sz="2000" b="1" dirty="0"/>
                <a:t> magnet: To select the particle momentum and charge of interest.</a:t>
              </a:r>
            </a:p>
            <a:p>
              <a:pPr marL="342900" indent="-342900">
                <a:buFont typeface="Arial" panose="020B0604020202020204" pitchFamily="34" charset="0"/>
                <a:buChar char="•"/>
              </a:pPr>
              <a:r>
                <a:rPr lang="en-US" sz="2000" dirty="0"/>
                <a:t>0.4 – 1.5 GeV/c</a:t>
              </a:r>
            </a:p>
          </p:txBody>
        </p:sp>
        <p:sp>
          <p:nvSpPr>
            <p:cNvPr id="4" name="Rounded Rectangle 3">
              <a:extLst>
                <a:ext uri="{FF2B5EF4-FFF2-40B4-BE49-F238E27FC236}">
                  <a16:creationId xmlns:a16="http://schemas.microsoft.com/office/drawing/2014/main" id="{C5991A3E-46B6-D503-1F55-6EFD833E2608}"/>
                </a:ext>
              </a:extLst>
            </p:cNvPr>
            <p:cNvSpPr/>
            <p:nvPr/>
          </p:nvSpPr>
          <p:spPr>
            <a:xfrm>
              <a:off x="857251" y="3601871"/>
              <a:ext cx="9206117" cy="3219605"/>
            </a:xfrm>
            <a:prstGeom prst="roundRect">
              <a:avLst/>
            </a:prstGeom>
            <a:noFill/>
            <a:ln w="50800">
              <a:solidFill>
                <a:srgbClr val="6E1E6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Rectangle 5">
            <a:extLst>
              <a:ext uri="{FF2B5EF4-FFF2-40B4-BE49-F238E27FC236}">
                <a16:creationId xmlns:a16="http://schemas.microsoft.com/office/drawing/2014/main" id="{CC8BA7F0-E66D-459F-6ED3-811BC60288F6}"/>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10">
            <a:extLst>
              <a:ext uri="{FF2B5EF4-FFF2-40B4-BE49-F238E27FC236}">
                <a16:creationId xmlns:a16="http://schemas.microsoft.com/office/drawing/2014/main" id="{37FDB1C2-5747-5B48-7269-3BACBC3BC730}"/>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15</a:t>
            </a:fld>
            <a:endParaRPr lang="en-US" dirty="0">
              <a:solidFill>
                <a:schemeClr val="bg1"/>
              </a:solidFill>
            </a:endParaRPr>
          </a:p>
        </p:txBody>
      </p:sp>
      <p:sp>
        <p:nvSpPr>
          <p:cNvPr id="15" name="TextBox 14">
            <a:extLst>
              <a:ext uri="{FF2B5EF4-FFF2-40B4-BE49-F238E27FC236}">
                <a16:creationId xmlns:a16="http://schemas.microsoft.com/office/drawing/2014/main" id="{582C9328-9524-7B10-EB9F-5E77124F37FB}"/>
              </a:ext>
            </a:extLst>
          </p:cNvPr>
          <p:cNvSpPr txBox="1"/>
          <p:nvPr/>
        </p:nvSpPr>
        <p:spPr>
          <a:xfrm>
            <a:off x="1493042" y="4613527"/>
            <a:ext cx="865147" cy="369332"/>
          </a:xfrm>
          <a:prstGeom prst="rect">
            <a:avLst/>
          </a:prstGeom>
          <a:noFill/>
        </p:spPr>
        <p:txBody>
          <a:bodyPr wrap="square">
            <a:spAutoFit/>
          </a:bodyPr>
          <a:lstStyle/>
          <a:p>
            <a:r>
              <a:rPr lang="en-US" dirty="0"/>
              <a:t>±500 A</a:t>
            </a:r>
          </a:p>
        </p:txBody>
      </p:sp>
      <p:sp>
        <p:nvSpPr>
          <p:cNvPr id="16" name="TextBox 15">
            <a:extLst>
              <a:ext uri="{FF2B5EF4-FFF2-40B4-BE49-F238E27FC236}">
                <a16:creationId xmlns:a16="http://schemas.microsoft.com/office/drawing/2014/main" id="{024D81B3-B9BC-EB18-BBDE-3EB4E9B8054F}"/>
              </a:ext>
            </a:extLst>
          </p:cNvPr>
          <p:cNvSpPr txBox="1"/>
          <p:nvPr/>
        </p:nvSpPr>
        <p:spPr>
          <a:xfrm>
            <a:off x="2557316" y="4521333"/>
            <a:ext cx="865147" cy="369332"/>
          </a:xfrm>
          <a:prstGeom prst="rect">
            <a:avLst/>
          </a:prstGeom>
          <a:noFill/>
        </p:spPr>
        <p:txBody>
          <a:bodyPr wrap="square">
            <a:spAutoFit/>
          </a:bodyPr>
          <a:lstStyle/>
          <a:p>
            <a:r>
              <a:rPr lang="en-US" dirty="0"/>
              <a:t>±750 A</a:t>
            </a:r>
          </a:p>
        </p:txBody>
      </p:sp>
      <p:sp>
        <p:nvSpPr>
          <p:cNvPr id="17" name="TextBox 16">
            <a:extLst>
              <a:ext uri="{FF2B5EF4-FFF2-40B4-BE49-F238E27FC236}">
                <a16:creationId xmlns:a16="http://schemas.microsoft.com/office/drawing/2014/main" id="{A7DF4B2C-41E6-66F1-06AA-98D14C3337ED}"/>
              </a:ext>
            </a:extLst>
          </p:cNvPr>
          <p:cNvSpPr txBox="1"/>
          <p:nvPr/>
        </p:nvSpPr>
        <p:spPr>
          <a:xfrm>
            <a:off x="3350041" y="3057950"/>
            <a:ext cx="1048704" cy="369332"/>
          </a:xfrm>
          <a:prstGeom prst="rect">
            <a:avLst/>
          </a:prstGeom>
          <a:noFill/>
        </p:spPr>
        <p:txBody>
          <a:bodyPr wrap="square">
            <a:spAutoFit/>
          </a:bodyPr>
          <a:lstStyle/>
          <a:p>
            <a:r>
              <a:rPr lang="en-US" dirty="0"/>
              <a:t>±1000 A</a:t>
            </a:r>
          </a:p>
        </p:txBody>
      </p:sp>
      <p:sp>
        <p:nvSpPr>
          <p:cNvPr id="18" name="TextBox 17">
            <a:extLst>
              <a:ext uri="{FF2B5EF4-FFF2-40B4-BE49-F238E27FC236}">
                <a16:creationId xmlns:a16="http://schemas.microsoft.com/office/drawing/2014/main" id="{0FDF1644-887A-ED5B-8CAB-8EF442EC7956}"/>
              </a:ext>
            </a:extLst>
          </p:cNvPr>
          <p:cNvSpPr txBox="1"/>
          <p:nvPr/>
        </p:nvSpPr>
        <p:spPr>
          <a:xfrm>
            <a:off x="4398745" y="5564590"/>
            <a:ext cx="1048704" cy="369332"/>
          </a:xfrm>
          <a:prstGeom prst="rect">
            <a:avLst/>
          </a:prstGeom>
          <a:noFill/>
        </p:spPr>
        <p:txBody>
          <a:bodyPr wrap="square">
            <a:spAutoFit/>
          </a:bodyPr>
          <a:lstStyle/>
          <a:p>
            <a:r>
              <a:rPr lang="en-US" dirty="0"/>
              <a:t>±1250 A</a:t>
            </a:r>
          </a:p>
        </p:txBody>
      </p:sp>
      <p:sp>
        <p:nvSpPr>
          <p:cNvPr id="7" name="TextBox 6">
            <a:extLst>
              <a:ext uri="{FF2B5EF4-FFF2-40B4-BE49-F238E27FC236}">
                <a16:creationId xmlns:a16="http://schemas.microsoft.com/office/drawing/2014/main" id="{8426CF30-A085-A134-D582-6070F31A7C00}"/>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1568254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602A48-EA64-7F86-A260-1C90FC8FAA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C4125E-6A2E-5F80-9643-51A58D690071}"/>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7AE110E4-5AA7-F992-CFB3-6887B30A4B5F}"/>
              </a:ext>
            </a:extLst>
          </p:cNvPr>
          <p:cNvSpPr>
            <a:spLocks noGrp="1"/>
          </p:cNvSpPr>
          <p:nvPr>
            <p:ph type="sldNum" sz="quarter" idx="12"/>
          </p:nvPr>
        </p:nvSpPr>
        <p:spPr/>
        <p:txBody>
          <a:bodyPr/>
          <a:lstStyle/>
          <a:p>
            <a:fld id="{93449C41-28D8-214C-95E9-2FFE65FC1517}" type="slidenum">
              <a:rPr lang="en-US" smtClean="0"/>
              <a:t>16</a:t>
            </a:fld>
            <a:endParaRPr lang="en-US"/>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F38C4C05-0F00-CC97-4815-5EE5D78AEAA1}"/>
                  </a:ext>
                </a:extLst>
              </p:cNvPr>
              <p:cNvSpPr txBox="1"/>
              <p:nvPr/>
            </p:nvSpPr>
            <p:spPr>
              <a:xfrm>
                <a:off x="6632899" y="5043756"/>
                <a:ext cx="4720901" cy="1292662"/>
              </a:xfrm>
              <a:prstGeom prst="rect">
                <a:avLst/>
              </a:prstGeom>
              <a:noFill/>
            </p:spPr>
            <p:txBody>
              <a:bodyPr wrap="square" rtlCol="0">
                <a:spAutoFit/>
              </a:bodyPr>
              <a:lstStyle/>
              <a:p>
                <a:pPr algn="ctr"/>
                <a:r>
                  <a:rPr lang="en-US" sz="2000" b="1" dirty="0"/>
                  <a:t>Cherenkov detector: electron tagging.</a:t>
                </a:r>
              </a:p>
              <a:p>
                <a:pPr marL="800100" lvl="1" indent="-342900">
                  <a:buFont typeface="Arial" panose="020B0604020202020204" pitchFamily="34" charset="0"/>
                  <a:buChar char="•"/>
                </a:pPr>
                <a:r>
                  <a:rPr lang="en-US" sz="2000" dirty="0"/>
                  <a:t>Cherenkov signal = particle is </a:t>
                </a:r>
                <a:r>
                  <a:rPr lang="en-US" sz="2000" i="1" dirty="0"/>
                  <a:t>e</a:t>
                </a:r>
                <a:r>
                  <a:rPr lang="en-US" sz="2000" i="1" baseline="30000" dirty="0"/>
                  <a:t>±</a:t>
                </a:r>
                <a:r>
                  <a:rPr lang="en-US" sz="2000" i="1" dirty="0"/>
                  <a:t>.</a:t>
                </a:r>
              </a:p>
              <a:p>
                <a:pPr marL="800100" lvl="1" indent="-342900">
                  <a:buFont typeface="Arial" panose="020B0604020202020204" pitchFamily="34" charset="0"/>
                  <a:buChar char="•"/>
                </a:pPr>
                <a:r>
                  <a:rPr lang="en-US" sz="2000" dirty="0"/>
                  <a:t>Separating </a:t>
                </a:r>
                <a:r>
                  <a:rPr lang="en-US" sz="2000" i="1" dirty="0"/>
                  <a:t>e</a:t>
                </a:r>
                <a:r>
                  <a:rPr lang="en-US" sz="2000" dirty="0"/>
                  <a:t> from </a:t>
                </a:r>
                <a14:m>
                  <m:oMath xmlns:m="http://schemas.openxmlformats.org/officeDocument/2006/math">
                    <m:r>
                      <a:rPr lang="en-GB" sz="2000" b="0" i="1" smtClean="0">
                        <a:latin typeface="Cambria Math" panose="02040503050406030204" pitchFamily="18" charset="0"/>
                      </a:rPr>
                      <m:t>𝜋</m:t>
                    </m:r>
                  </m:oMath>
                </a14:m>
                <a:endParaRPr lang="en-US" sz="2000" i="1" dirty="0"/>
              </a:p>
              <a:p>
                <a:pPr algn="ctr"/>
                <a:endParaRPr lang="en-US" b="1" dirty="0"/>
              </a:p>
            </p:txBody>
          </p:sp>
        </mc:Choice>
        <mc:Fallback xmlns="">
          <p:sp>
            <p:nvSpPr>
              <p:cNvPr id="5" name="TextBox 4">
                <a:extLst>
                  <a:ext uri="{FF2B5EF4-FFF2-40B4-BE49-F238E27FC236}">
                    <a16:creationId xmlns:a16="http://schemas.microsoft.com/office/drawing/2014/main" id="{F38C4C05-0F00-CC97-4815-5EE5D78AEAA1}"/>
                  </a:ext>
                </a:extLst>
              </p:cNvPr>
              <p:cNvSpPr txBox="1">
                <a:spLocks noRot="1" noChangeAspect="1" noMove="1" noResize="1" noEditPoints="1" noAdjustHandles="1" noChangeArrowheads="1" noChangeShapeType="1" noTextEdit="1"/>
              </p:cNvSpPr>
              <p:nvPr/>
            </p:nvSpPr>
            <p:spPr>
              <a:xfrm>
                <a:off x="6632899" y="5043756"/>
                <a:ext cx="4720901" cy="1292662"/>
              </a:xfrm>
              <a:prstGeom prst="rect">
                <a:avLst/>
              </a:prstGeom>
              <a:blipFill>
                <a:blip r:embed="rId3"/>
                <a:stretch>
                  <a:fillRect t="-1942"/>
                </a:stretch>
              </a:blipFill>
            </p:spPr>
            <p:txBody>
              <a:bodyPr/>
              <a:lstStyle/>
              <a:p>
                <a:r>
                  <a:rPr lang="en-US">
                    <a:noFill/>
                  </a:rPr>
                  <a:t> </a:t>
                </a:r>
              </a:p>
            </p:txBody>
          </p:sp>
        </mc:Fallback>
      </mc:AlternateContent>
      <p:pic>
        <p:nvPicPr>
          <p:cNvPr id="6" name="Picture 5" descr="A black background with text&#10;&#10;Description automatically generated">
            <a:extLst>
              <a:ext uri="{FF2B5EF4-FFF2-40B4-BE49-F238E27FC236}">
                <a16:creationId xmlns:a16="http://schemas.microsoft.com/office/drawing/2014/main" id="{DB8C5862-B745-693C-5681-81A7A35F6C3C}"/>
              </a:ext>
            </a:extLst>
          </p:cNvPr>
          <p:cNvPicPr>
            <a:picLocks noChangeAspect="1"/>
          </p:cNvPicPr>
          <p:nvPr/>
        </p:nvPicPr>
        <p:blipFill>
          <a:blip r:embed="rId4"/>
          <a:stretch>
            <a:fillRect/>
          </a:stretch>
        </p:blipFill>
        <p:spPr>
          <a:xfrm>
            <a:off x="324000" y="1040400"/>
            <a:ext cx="11548800" cy="2331278"/>
          </a:xfrm>
          <a:prstGeom prst="rect">
            <a:avLst/>
          </a:prstGeom>
        </p:spPr>
      </p:pic>
      <p:pic>
        <p:nvPicPr>
          <p:cNvPr id="8" name="Picture 7" descr="A blue and black logo&#10;&#10;Description automatically generated">
            <a:extLst>
              <a:ext uri="{FF2B5EF4-FFF2-40B4-BE49-F238E27FC236}">
                <a16:creationId xmlns:a16="http://schemas.microsoft.com/office/drawing/2014/main" id="{D49BEE30-9735-5B92-53CB-166B14653720}"/>
              </a:ext>
            </a:extLst>
          </p:cNvPr>
          <p:cNvPicPr>
            <a:picLocks noChangeAspect="1"/>
          </p:cNvPicPr>
          <p:nvPr/>
        </p:nvPicPr>
        <p:blipFill>
          <a:blip r:embed="rId5"/>
          <a:stretch>
            <a:fillRect/>
          </a:stretch>
        </p:blipFill>
        <p:spPr>
          <a:xfrm>
            <a:off x="10715137" y="-88583"/>
            <a:ext cx="1470729" cy="1136472"/>
          </a:xfrm>
          <a:prstGeom prst="rect">
            <a:avLst/>
          </a:prstGeom>
        </p:spPr>
      </p:pic>
      <p:sp>
        <p:nvSpPr>
          <p:cNvPr id="4" name="Rounded Rectangle 3">
            <a:extLst>
              <a:ext uri="{FF2B5EF4-FFF2-40B4-BE49-F238E27FC236}">
                <a16:creationId xmlns:a16="http://schemas.microsoft.com/office/drawing/2014/main" id="{93D97608-33E3-CD2C-5C9E-7AEFDFEA8A33}"/>
              </a:ext>
            </a:extLst>
          </p:cNvPr>
          <p:cNvSpPr/>
          <p:nvPr/>
        </p:nvSpPr>
        <p:spPr>
          <a:xfrm>
            <a:off x="6632899" y="4885305"/>
            <a:ext cx="4720901" cy="1348999"/>
          </a:xfrm>
          <a:prstGeom prst="roundRect">
            <a:avLst/>
          </a:prstGeom>
          <a:noFill/>
          <a:ln w="50800">
            <a:solidFill>
              <a:srgbClr val="3A7E2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F732CCB-A5D1-0A75-588A-43FE6C98676C}"/>
              </a:ext>
            </a:extLst>
          </p:cNvPr>
          <p:cNvPicPr>
            <a:picLocks noChangeAspect="1"/>
          </p:cNvPicPr>
          <p:nvPr/>
        </p:nvPicPr>
        <p:blipFill rotWithShape="1">
          <a:blip r:embed="rId6"/>
          <a:srcRect r="24623"/>
          <a:stretch/>
        </p:blipFill>
        <p:spPr>
          <a:xfrm>
            <a:off x="237377" y="2496851"/>
            <a:ext cx="5858623" cy="3921140"/>
          </a:xfrm>
          <a:prstGeom prst="rect">
            <a:avLst/>
          </a:prstGeom>
        </p:spPr>
      </p:pic>
      <p:pic>
        <p:nvPicPr>
          <p:cNvPr id="11" name="Picture 10">
            <a:extLst>
              <a:ext uri="{FF2B5EF4-FFF2-40B4-BE49-F238E27FC236}">
                <a16:creationId xmlns:a16="http://schemas.microsoft.com/office/drawing/2014/main" id="{BFCB096C-AF97-B8D5-B2F4-C53582F7984B}"/>
              </a:ext>
            </a:extLst>
          </p:cNvPr>
          <p:cNvPicPr>
            <a:picLocks noChangeAspect="1"/>
          </p:cNvPicPr>
          <p:nvPr/>
        </p:nvPicPr>
        <p:blipFill>
          <a:blip r:embed="rId7"/>
          <a:stretch>
            <a:fillRect/>
          </a:stretch>
        </p:blipFill>
        <p:spPr>
          <a:xfrm>
            <a:off x="5868707" y="2715514"/>
            <a:ext cx="1528384" cy="1541617"/>
          </a:xfrm>
          <a:prstGeom prst="rect">
            <a:avLst/>
          </a:prstGeom>
        </p:spPr>
      </p:pic>
      <p:sp>
        <p:nvSpPr>
          <p:cNvPr id="12" name="Rectangle 11">
            <a:extLst>
              <a:ext uri="{FF2B5EF4-FFF2-40B4-BE49-F238E27FC236}">
                <a16:creationId xmlns:a16="http://schemas.microsoft.com/office/drawing/2014/main" id="{41CC97F9-E9BD-4A6A-F971-3E313BF8B9A8}"/>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lide Number Placeholder 10">
            <a:extLst>
              <a:ext uri="{FF2B5EF4-FFF2-40B4-BE49-F238E27FC236}">
                <a16:creationId xmlns:a16="http://schemas.microsoft.com/office/drawing/2014/main" id="{4A684B67-07EB-A2CF-AFB9-1A83DDE45ADE}"/>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16</a:t>
            </a:fld>
            <a:endParaRPr lang="en-US" dirty="0">
              <a:solidFill>
                <a:schemeClr val="bg1"/>
              </a:solidFill>
            </a:endParaRPr>
          </a:p>
        </p:txBody>
      </p:sp>
      <p:cxnSp>
        <p:nvCxnSpPr>
          <p:cNvPr id="9" name="Straight Arrow Connector 8">
            <a:extLst>
              <a:ext uri="{FF2B5EF4-FFF2-40B4-BE49-F238E27FC236}">
                <a16:creationId xmlns:a16="http://schemas.microsoft.com/office/drawing/2014/main" id="{BEC55CE2-BFA6-1E75-0094-E1DD3FC75232}"/>
              </a:ext>
            </a:extLst>
          </p:cNvPr>
          <p:cNvCxnSpPr>
            <a:cxnSpLocks/>
          </p:cNvCxnSpPr>
          <p:nvPr/>
        </p:nvCxnSpPr>
        <p:spPr>
          <a:xfrm flipH="1">
            <a:off x="6008841" y="4417691"/>
            <a:ext cx="963459" cy="0"/>
          </a:xfrm>
          <a:prstGeom prst="straightConnector1">
            <a:avLst/>
          </a:prstGeom>
          <a:ln w="57150">
            <a:solidFill>
              <a:srgbClr val="3A7E22"/>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9F1260F7-C062-A648-0D7C-BAD4B7DA0FBC}"/>
              </a:ext>
            </a:extLst>
          </p:cNvPr>
          <p:cNvSpPr txBox="1"/>
          <p:nvPr/>
        </p:nvSpPr>
        <p:spPr>
          <a:xfrm>
            <a:off x="7015162" y="4225638"/>
            <a:ext cx="3190875" cy="369332"/>
          </a:xfrm>
          <a:prstGeom prst="rect">
            <a:avLst/>
          </a:prstGeom>
          <a:noFill/>
        </p:spPr>
        <p:txBody>
          <a:bodyPr wrap="square">
            <a:spAutoFit/>
          </a:bodyPr>
          <a:lstStyle/>
          <a:p>
            <a:r>
              <a:rPr lang="en-US" sz="1800" dirty="0">
                <a:solidFill>
                  <a:srgbClr val="3A7E22"/>
                </a:solidFill>
              </a:rPr>
              <a:t>Operating pressure (1 atm)</a:t>
            </a:r>
            <a:endParaRPr lang="en-US" dirty="0">
              <a:solidFill>
                <a:srgbClr val="3A7E22"/>
              </a:solidFill>
            </a:endParaRPr>
          </a:p>
        </p:txBody>
      </p:sp>
      <p:sp>
        <p:nvSpPr>
          <p:cNvPr id="20" name="TextBox 19">
            <a:extLst>
              <a:ext uri="{FF2B5EF4-FFF2-40B4-BE49-F238E27FC236}">
                <a16:creationId xmlns:a16="http://schemas.microsoft.com/office/drawing/2014/main" id="{8A1C1B9B-8214-0156-5137-44736F6B28FA}"/>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13994303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1E76D-1D03-7C8E-A98F-7433AB485CC7}"/>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A8991CBD-2548-5B5C-8F05-3E49CF02E0DE}"/>
              </a:ext>
            </a:extLst>
          </p:cNvPr>
          <p:cNvPicPr>
            <a:picLocks noChangeAspect="1"/>
          </p:cNvPicPr>
          <p:nvPr/>
        </p:nvPicPr>
        <p:blipFill>
          <a:blip r:embed="rId3"/>
          <a:stretch>
            <a:fillRect/>
          </a:stretch>
        </p:blipFill>
        <p:spPr>
          <a:xfrm>
            <a:off x="574963" y="2201346"/>
            <a:ext cx="4514949" cy="4238134"/>
          </a:xfrm>
          <a:prstGeom prst="rect">
            <a:avLst/>
          </a:prstGeom>
        </p:spPr>
      </p:pic>
      <p:sp>
        <p:nvSpPr>
          <p:cNvPr id="18" name="Rounded Rectangle 17">
            <a:extLst>
              <a:ext uri="{FF2B5EF4-FFF2-40B4-BE49-F238E27FC236}">
                <a16:creationId xmlns:a16="http://schemas.microsoft.com/office/drawing/2014/main" id="{A914BF38-4BF4-A145-A81B-3EE3BB08A716}"/>
              </a:ext>
            </a:extLst>
          </p:cNvPr>
          <p:cNvSpPr/>
          <p:nvPr/>
        </p:nvSpPr>
        <p:spPr>
          <a:xfrm>
            <a:off x="5193827" y="5145737"/>
            <a:ext cx="6083773" cy="643990"/>
          </a:xfrm>
          <a:prstGeom prst="roundRect">
            <a:avLst/>
          </a:prstGeom>
          <a:solidFill>
            <a:srgbClr val="B98EB2">
              <a:alpha val="38000"/>
            </a:srgbClr>
          </a:solidFill>
          <a:ln w="508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BF6D0B1-90CB-917E-C39F-697455067953}"/>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40091391-2716-F597-99D8-558E0DCDF0D5}"/>
              </a:ext>
            </a:extLst>
          </p:cNvPr>
          <p:cNvSpPr>
            <a:spLocks noGrp="1"/>
          </p:cNvSpPr>
          <p:nvPr>
            <p:ph type="sldNum" sz="quarter" idx="12"/>
          </p:nvPr>
        </p:nvSpPr>
        <p:spPr/>
        <p:txBody>
          <a:bodyPr/>
          <a:lstStyle/>
          <a:p>
            <a:fld id="{93449C41-28D8-214C-95E9-2FFE65FC1517}" type="slidenum">
              <a:rPr lang="en-US" smtClean="0"/>
              <a:t>17</a:t>
            </a:fld>
            <a:endParaRPr lang="en-US"/>
          </a:p>
        </p:txBody>
      </p:sp>
      <p:pic>
        <p:nvPicPr>
          <p:cNvPr id="12" name="Picture 11" descr="A black background with text&#10;&#10;Description automatically generated">
            <a:extLst>
              <a:ext uri="{FF2B5EF4-FFF2-40B4-BE49-F238E27FC236}">
                <a16:creationId xmlns:a16="http://schemas.microsoft.com/office/drawing/2014/main" id="{53DCE1CA-446E-2B89-6AAF-5BD4B7100F52}"/>
              </a:ext>
            </a:extLst>
          </p:cNvPr>
          <p:cNvPicPr>
            <a:picLocks noChangeAspect="1"/>
          </p:cNvPicPr>
          <p:nvPr/>
        </p:nvPicPr>
        <p:blipFill>
          <a:blip r:embed="rId4"/>
          <a:stretch>
            <a:fillRect/>
          </a:stretch>
        </p:blipFill>
        <p:spPr>
          <a:xfrm>
            <a:off x="324000" y="1040400"/>
            <a:ext cx="11548800" cy="2331278"/>
          </a:xfrm>
          <a:prstGeom prst="rect">
            <a:avLst/>
          </a:prstGeom>
        </p:spPr>
      </p:pic>
      <p:sp>
        <p:nvSpPr>
          <p:cNvPr id="15" name="TextBox 14">
            <a:extLst>
              <a:ext uri="{FF2B5EF4-FFF2-40B4-BE49-F238E27FC236}">
                <a16:creationId xmlns:a16="http://schemas.microsoft.com/office/drawing/2014/main" id="{BCBC2125-E96D-8C49-6565-60F0B33D01B8}"/>
              </a:ext>
            </a:extLst>
          </p:cNvPr>
          <p:cNvSpPr txBox="1"/>
          <p:nvPr/>
        </p:nvSpPr>
        <p:spPr>
          <a:xfrm>
            <a:off x="5669322" y="3595498"/>
            <a:ext cx="6382725" cy="1015663"/>
          </a:xfrm>
          <a:prstGeom prst="rect">
            <a:avLst/>
          </a:prstGeom>
          <a:noFill/>
        </p:spPr>
        <p:txBody>
          <a:bodyPr wrap="square" rtlCol="0">
            <a:spAutoFit/>
          </a:bodyPr>
          <a:lstStyle/>
          <a:p>
            <a:r>
              <a:rPr lang="en-US" sz="2000" b="1" dirty="0"/>
              <a:t>Time of flight system: Identification of heavier particles (protons and kaons).</a:t>
            </a:r>
          </a:p>
          <a:p>
            <a:pPr marL="342900" indent="-342900">
              <a:buFont typeface="Arial" panose="020B0604020202020204" pitchFamily="34" charset="0"/>
              <a:buChar char="•"/>
            </a:pPr>
            <a:r>
              <a:rPr lang="en-US" sz="2000" dirty="0"/>
              <a:t>Detectors: plastic scintillator with PMTs or </a:t>
            </a:r>
            <a:r>
              <a:rPr lang="en-US" sz="2000" dirty="0" err="1"/>
              <a:t>SiPMs</a:t>
            </a:r>
            <a:r>
              <a:rPr lang="en-US" sz="2000" dirty="0"/>
              <a:t>.</a:t>
            </a:r>
          </a:p>
        </p:txBody>
      </p:sp>
      <p:pic>
        <p:nvPicPr>
          <p:cNvPr id="5" name="Picture 4" descr="A blue and black logo&#10;&#10;Description automatically generated">
            <a:extLst>
              <a:ext uri="{FF2B5EF4-FFF2-40B4-BE49-F238E27FC236}">
                <a16:creationId xmlns:a16="http://schemas.microsoft.com/office/drawing/2014/main" id="{926C794D-3C80-6298-2503-71B15D2D8C65}"/>
              </a:ext>
            </a:extLst>
          </p:cNvPr>
          <p:cNvPicPr>
            <a:picLocks noChangeAspect="1"/>
          </p:cNvPicPr>
          <p:nvPr/>
        </p:nvPicPr>
        <p:blipFill>
          <a:blip r:embed="rId5"/>
          <a:stretch>
            <a:fillRect/>
          </a:stretch>
        </p:blipFill>
        <p:spPr>
          <a:xfrm>
            <a:off x="10715137" y="-88583"/>
            <a:ext cx="1470729" cy="1136472"/>
          </a:xfrm>
          <a:prstGeom prst="rect">
            <a:avLst/>
          </a:prstGeom>
        </p:spPr>
      </p:pic>
      <p:sp>
        <p:nvSpPr>
          <p:cNvPr id="3" name="Rounded Rectangle 2">
            <a:extLst>
              <a:ext uri="{FF2B5EF4-FFF2-40B4-BE49-F238E27FC236}">
                <a16:creationId xmlns:a16="http://schemas.microsoft.com/office/drawing/2014/main" id="{0B953FA8-7C68-5FA5-2CB2-541C3BD77A38}"/>
              </a:ext>
            </a:extLst>
          </p:cNvPr>
          <p:cNvSpPr/>
          <p:nvPr/>
        </p:nvSpPr>
        <p:spPr>
          <a:xfrm>
            <a:off x="5522404" y="3324884"/>
            <a:ext cx="6188949" cy="1506598"/>
          </a:xfrm>
          <a:prstGeom prst="roundRect">
            <a:avLst/>
          </a:prstGeom>
          <a:noFill/>
          <a:ln w="50800">
            <a:solidFill>
              <a:srgbClr val="D8408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B3407C7-F0C4-031B-D891-FB7EE8073876}"/>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10">
            <a:extLst>
              <a:ext uri="{FF2B5EF4-FFF2-40B4-BE49-F238E27FC236}">
                <a16:creationId xmlns:a16="http://schemas.microsoft.com/office/drawing/2014/main" id="{E0DCC421-2DA8-D85B-33AE-F2E955159D64}"/>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17</a:t>
            </a:fld>
            <a:endParaRPr lang="en-US" dirty="0">
              <a:solidFill>
                <a:schemeClr val="bg1"/>
              </a:solidFill>
            </a:endParaRPr>
          </a:p>
        </p:txBody>
      </p:sp>
      <p:cxnSp>
        <p:nvCxnSpPr>
          <p:cNvPr id="11" name="Straight Arrow Connector 10">
            <a:extLst>
              <a:ext uri="{FF2B5EF4-FFF2-40B4-BE49-F238E27FC236}">
                <a16:creationId xmlns:a16="http://schemas.microsoft.com/office/drawing/2014/main" id="{CB95952E-32B6-AE3B-ABBB-884481BC5C0C}"/>
              </a:ext>
            </a:extLst>
          </p:cNvPr>
          <p:cNvCxnSpPr>
            <a:cxnSpLocks/>
          </p:cNvCxnSpPr>
          <p:nvPr/>
        </p:nvCxnSpPr>
        <p:spPr>
          <a:xfrm flipH="1">
            <a:off x="5291309" y="5458150"/>
            <a:ext cx="793386" cy="0"/>
          </a:xfrm>
          <a:prstGeom prst="straightConnector1">
            <a:avLst/>
          </a:prstGeom>
          <a:ln w="44450">
            <a:tailEnd type="triangle"/>
          </a:ln>
        </p:spPr>
        <p:style>
          <a:lnRef idx="2">
            <a:schemeClr val="dk1"/>
          </a:lnRef>
          <a:fillRef idx="0">
            <a:schemeClr val="dk1"/>
          </a:fillRef>
          <a:effectRef idx="1">
            <a:schemeClr val="dk1"/>
          </a:effectRef>
          <a:fontRef idx="minor">
            <a:schemeClr val="tx1"/>
          </a:fontRef>
        </p:style>
      </p:cxnSp>
      <p:sp>
        <p:nvSpPr>
          <p:cNvPr id="16" name="TextBox 15">
            <a:extLst>
              <a:ext uri="{FF2B5EF4-FFF2-40B4-BE49-F238E27FC236}">
                <a16:creationId xmlns:a16="http://schemas.microsoft.com/office/drawing/2014/main" id="{4B4B41C9-C129-01BA-F5AC-C31FF1B6AF27}"/>
              </a:ext>
            </a:extLst>
          </p:cNvPr>
          <p:cNvSpPr txBox="1"/>
          <p:nvPr/>
        </p:nvSpPr>
        <p:spPr>
          <a:xfrm>
            <a:off x="6258382" y="5285977"/>
            <a:ext cx="6296890" cy="369332"/>
          </a:xfrm>
          <a:prstGeom prst="rect">
            <a:avLst/>
          </a:prstGeom>
          <a:noFill/>
        </p:spPr>
        <p:txBody>
          <a:bodyPr wrap="square">
            <a:spAutoFit/>
          </a:bodyPr>
          <a:lstStyle/>
          <a:p>
            <a:r>
              <a:rPr lang="en-US" sz="1800" b="1" dirty="0"/>
              <a:t>Before</a:t>
            </a:r>
            <a:r>
              <a:rPr lang="en-US" sz="1800" dirty="0"/>
              <a:t> data quality and selection requirements.</a:t>
            </a:r>
            <a:endParaRPr lang="en-US" dirty="0"/>
          </a:p>
        </p:txBody>
      </p:sp>
      <p:sp>
        <p:nvSpPr>
          <p:cNvPr id="4" name="TextBox 3">
            <a:extLst>
              <a:ext uri="{FF2B5EF4-FFF2-40B4-BE49-F238E27FC236}">
                <a16:creationId xmlns:a16="http://schemas.microsoft.com/office/drawing/2014/main" id="{EF01C758-8A62-0637-BADC-6F53870F4880}"/>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20893509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28F615-D0F4-4698-98A8-387FD737861C}"/>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3B63A06E-AE94-3ADB-16DC-55031BC3E435}"/>
              </a:ext>
            </a:extLst>
          </p:cNvPr>
          <p:cNvPicPr>
            <a:picLocks noChangeAspect="1"/>
          </p:cNvPicPr>
          <p:nvPr/>
        </p:nvPicPr>
        <p:blipFill rotWithShape="1">
          <a:blip r:embed="rId3"/>
          <a:srcRect r="50718"/>
          <a:stretch/>
        </p:blipFill>
        <p:spPr>
          <a:xfrm>
            <a:off x="545935" y="2234611"/>
            <a:ext cx="4596241" cy="4246245"/>
          </a:xfrm>
          <a:prstGeom prst="rect">
            <a:avLst/>
          </a:prstGeom>
        </p:spPr>
      </p:pic>
      <p:sp>
        <p:nvSpPr>
          <p:cNvPr id="2" name="Title 1">
            <a:extLst>
              <a:ext uri="{FF2B5EF4-FFF2-40B4-BE49-F238E27FC236}">
                <a16:creationId xmlns:a16="http://schemas.microsoft.com/office/drawing/2014/main" id="{E0D547C4-7C45-122F-3A4F-DE96C496B313}"/>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028ADA8C-3BD0-2BD4-A0E2-4E1D3CEACBA3}"/>
              </a:ext>
            </a:extLst>
          </p:cNvPr>
          <p:cNvSpPr>
            <a:spLocks noGrp="1"/>
          </p:cNvSpPr>
          <p:nvPr>
            <p:ph type="sldNum" sz="quarter" idx="12"/>
          </p:nvPr>
        </p:nvSpPr>
        <p:spPr/>
        <p:txBody>
          <a:bodyPr/>
          <a:lstStyle/>
          <a:p>
            <a:fld id="{93449C41-28D8-214C-95E9-2FFE65FC1517}" type="slidenum">
              <a:rPr lang="en-US" smtClean="0"/>
              <a:t>18</a:t>
            </a:fld>
            <a:endParaRPr lang="en-US"/>
          </a:p>
        </p:txBody>
      </p:sp>
      <p:pic>
        <p:nvPicPr>
          <p:cNvPr id="12" name="Picture 11" descr="A black background with text&#10;&#10;Description automatically generated">
            <a:extLst>
              <a:ext uri="{FF2B5EF4-FFF2-40B4-BE49-F238E27FC236}">
                <a16:creationId xmlns:a16="http://schemas.microsoft.com/office/drawing/2014/main" id="{A112CD90-86A4-1415-C2FD-1EC93E0DF342}"/>
              </a:ext>
            </a:extLst>
          </p:cNvPr>
          <p:cNvPicPr>
            <a:picLocks noChangeAspect="1"/>
          </p:cNvPicPr>
          <p:nvPr/>
        </p:nvPicPr>
        <p:blipFill>
          <a:blip r:embed="rId4"/>
          <a:stretch>
            <a:fillRect/>
          </a:stretch>
        </p:blipFill>
        <p:spPr>
          <a:xfrm>
            <a:off x="324000" y="1040400"/>
            <a:ext cx="11548800" cy="2331278"/>
          </a:xfrm>
          <a:prstGeom prst="rect">
            <a:avLst/>
          </a:prstGeom>
        </p:spPr>
      </p:pic>
      <p:pic>
        <p:nvPicPr>
          <p:cNvPr id="5" name="Picture 4" descr="A blue and black logo&#10;&#10;Description automatically generated">
            <a:extLst>
              <a:ext uri="{FF2B5EF4-FFF2-40B4-BE49-F238E27FC236}">
                <a16:creationId xmlns:a16="http://schemas.microsoft.com/office/drawing/2014/main" id="{4CBB3DA4-C254-761E-B7DD-F5D91202FE96}"/>
              </a:ext>
            </a:extLst>
          </p:cNvPr>
          <p:cNvPicPr>
            <a:picLocks noChangeAspect="1"/>
          </p:cNvPicPr>
          <p:nvPr/>
        </p:nvPicPr>
        <p:blipFill>
          <a:blip r:embed="rId5"/>
          <a:stretch>
            <a:fillRect/>
          </a:stretch>
        </p:blipFill>
        <p:spPr>
          <a:xfrm>
            <a:off x="10715137" y="-88583"/>
            <a:ext cx="1470729" cy="1136472"/>
          </a:xfrm>
          <a:prstGeom prst="rect">
            <a:avLst/>
          </a:prstGeom>
        </p:spPr>
      </p:pic>
      <p:sp>
        <p:nvSpPr>
          <p:cNvPr id="7" name="Rectangle 6">
            <a:extLst>
              <a:ext uri="{FF2B5EF4-FFF2-40B4-BE49-F238E27FC236}">
                <a16:creationId xmlns:a16="http://schemas.microsoft.com/office/drawing/2014/main" id="{B38DF96E-22E4-BAD0-23BA-7ED520D9DB1C}"/>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10">
            <a:extLst>
              <a:ext uri="{FF2B5EF4-FFF2-40B4-BE49-F238E27FC236}">
                <a16:creationId xmlns:a16="http://schemas.microsoft.com/office/drawing/2014/main" id="{68260095-5706-E68E-6BD6-4C4D69D1C09F}"/>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18</a:t>
            </a:fld>
            <a:endParaRPr lang="en-US" dirty="0">
              <a:solidFill>
                <a:schemeClr val="bg1"/>
              </a:solidFill>
            </a:endParaRPr>
          </a:p>
        </p:txBody>
      </p:sp>
      <p:sp>
        <p:nvSpPr>
          <p:cNvPr id="16" name="TextBox 15">
            <a:extLst>
              <a:ext uri="{FF2B5EF4-FFF2-40B4-BE49-F238E27FC236}">
                <a16:creationId xmlns:a16="http://schemas.microsoft.com/office/drawing/2014/main" id="{4855BBFA-426D-A674-2A0F-DFAE1C8CBEAC}"/>
              </a:ext>
            </a:extLst>
          </p:cNvPr>
          <p:cNvSpPr txBox="1"/>
          <p:nvPr/>
        </p:nvSpPr>
        <p:spPr>
          <a:xfrm>
            <a:off x="5669322" y="3595498"/>
            <a:ext cx="6382725" cy="1015663"/>
          </a:xfrm>
          <a:prstGeom prst="rect">
            <a:avLst/>
          </a:prstGeom>
          <a:noFill/>
        </p:spPr>
        <p:txBody>
          <a:bodyPr wrap="square" rtlCol="0">
            <a:spAutoFit/>
          </a:bodyPr>
          <a:lstStyle/>
          <a:p>
            <a:r>
              <a:rPr lang="en-US" sz="2000" b="1" dirty="0"/>
              <a:t>Time of flight system: Identification of heavier particles (protons and kaons).</a:t>
            </a:r>
          </a:p>
          <a:p>
            <a:pPr marL="342900" indent="-342900">
              <a:buFont typeface="Arial" panose="020B0604020202020204" pitchFamily="34" charset="0"/>
              <a:buChar char="•"/>
            </a:pPr>
            <a:r>
              <a:rPr lang="en-US" sz="2000" dirty="0"/>
              <a:t>Detectors: plastic scintillator with PMTs or </a:t>
            </a:r>
            <a:r>
              <a:rPr lang="en-US" sz="2000" dirty="0" err="1"/>
              <a:t>SiPMs</a:t>
            </a:r>
            <a:r>
              <a:rPr lang="en-US" sz="2000" dirty="0"/>
              <a:t>.</a:t>
            </a:r>
          </a:p>
        </p:txBody>
      </p:sp>
      <p:sp>
        <p:nvSpPr>
          <p:cNvPr id="17" name="Rounded Rectangle 16">
            <a:extLst>
              <a:ext uri="{FF2B5EF4-FFF2-40B4-BE49-F238E27FC236}">
                <a16:creationId xmlns:a16="http://schemas.microsoft.com/office/drawing/2014/main" id="{5B489D0F-D1E3-2947-56D7-F8FF76C1C5E3}"/>
              </a:ext>
            </a:extLst>
          </p:cNvPr>
          <p:cNvSpPr/>
          <p:nvPr/>
        </p:nvSpPr>
        <p:spPr>
          <a:xfrm>
            <a:off x="5522404" y="3324884"/>
            <a:ext cx="6188949" cy="1506598"/>
          </a:xfrm>
          <a:prstGeom prst="roundRect">
            <a:avLst/>
          </a:prstGeom>
          <a:noFill/>
          <a:ln w="50800">
            <a:solidFill>
              <a:srgbClr val="D8408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a:extLst>
              <a:ext uri="{FF2B5EF4-FFF2-40B4-BE49-F238E27FC236}">
                <a16:creationId xmlns:a16="http://schemas.microsoft.com/office/drawing/2014/main" id="{72509E0C-3BDD-D971-533E-EEF44C16F424}"/>
              </a:ext>
            </a:extLst>
          </p:cNvPr>
          <p:cNvSpPr/>
          <p:nvPr/>
        </p:nvSpPr>
        <p:spPr>
          <a:xfrm>
            <a:off x="5193827" y="5145737"/>
            <a:ext cx="6083773" cy="643990"/>
          </a:xfrm>
          <a:prstGeom prst="roundRect">
            <a:avLst/>
          </a:prstGeom>
          <a:solidFill>
            <a:srgbClr val="B98EB2">
              <a:alpha val="38000"/>
            </a:srgbClr>
          </a:solidFill>
          <a:ln w="508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AF05071C-2A90-500F-EC79-36BBE924366A}"/>
              </a:ext>
            </a:extLst>
          </p:cNvPr>
          <p:cNvCxnSpPr>
            <a:cxnSpLocks/>
          </p:cNvCxnSpPr>
          <p:nvPr/>
        </p:nvCxnSpPr>
        <p:spPr>
          <a:xfrm flipH="1">
            <a:off x="5291309" y="5458150"/>
            <a:ext cx="793386" cy="0"/>
          </a:xfrm>
          <a:prstGeom prst="straightConnector1">
            <a:avLst/>
          </a:prstGeom>
          <a:ln w="44450">
            <a:tailEnd type="triangle"/>
          </a:ln>
        </p:spPr>
        <p:style>
          <a:lnRef idx="2">
            <a:schemeClr val="dk1"/>
          </a:lnRef>
          <a:fillRef idx="0">
            <a:schemeClr val="dk1"/>
          </a:fillRef>
          <a:effectRef idx="1">
            <a:schemeClr val="dk1"/>
          </a:effectRef>
          <a:fontRef idx="minor">
            <a:schemeClr val="tx1"/>
          </a:fontRef>
        </p:style>
      </p:cxnSp>
      <p:sp>
        <p:nvSpPr>
          <p:cNvPr id="20" name="TextBox 19">
            <a:extLst>
              <a:ext uri="{FF2B5EF4-FFF2-40B4-BE49-F238E27FC236}">
                <a16:creationId xmlns:a16="http://schemas.microsoft.com/office/drawing/2014/main" id="{CAB7C83D-870A-E45E-320C-C8FF2F2D499D}"/>
              </a:ext>
            </a:extLst>
          </p:cNvPr>
          <p:cNvSpPr txBox="1"/>
          <p:nvPr/>
        </p:nvSpPr>
        <p:spPr>
          <a:xfrm>
            <a:off x="6258382" y="5285977"/>
            <a:ext cx="6296890" cy="369332"/>
          </a:xfrm>
          <a:prstGeom prst="rect">
            <a:avLst/>
          </a:prstGeom>
          <a:noFill/>
        </p:spPr>
        <p:txBody>
          <a:bodyPr wrap="square">
            <a:spAutoFit/>
          </a:bodyPr>
          <a:lstStyle/>
          <a:p>
            <a:r>
              <a:rPr lang="en-US" sz="1800" b="1" dirty="0"/>
              <a:t>After</a:t>
            </a:r>
            <a:r>
              <a:rPr lang="en-US" sz="1800" dirty="0"/>
              <a:t> data quality and selection requirements.</a:t>
            </a:r>
            <a:endParaRPr lang="en-US" dirty="0"/>
          </a:p>
        </p:txBody>
      </p:sp>
      <p:sp>
        <p:nvSpPr>
          <p:cNvPr id="3" name="TextBox 2">
            <a:extLst>
              <a:ext uri="{FF2B5EF4-FFF2-40B4-BE49-F238E27FC236}">
                <a16:creationId xmlns:a16="http://schemas.microsoft.com/office/drawing/2014/main" id="{907049AF-A30B-8341-2377-3A6A62793AA7}"/>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36593938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78D7B3-1FAF-BBA6-0D6D-41755DCE07AE}"/>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F8825197-EA4B-83B5-568D-E2F3419E8944}"/>
              </a:ext>
            </a:extLst>
          </p:cNvPr>
          <p:cNvPicPr>
            <a:picLocks noChangeAspect="1"/>
          </p:cNvPicPr>
          <p:nvPr/>
        </p:nvPicPr>
        <p:blipFill>
          <a:blip r:embed="rId3"/>
          <a:stretch>
            <a:fillRect/>
          </a:stretch>
        </p:blipFill>
        <p:spPr>
          <a:xfrm rot="5400000">
            <a:off x="1583371" y="1580954"/>
            <a:ext cx="3834924" cy="5876763"/>
          </a:xfrm>
          <a:prstGeom prst="rect">
            <a:avLst/>
          </a:prstGeom>
        </p:spPr>
      </p:pic>
      <p:sp>
        <p:nvSpPr>
          <p:cNvPr id="2" name="Title 1">
            <a:extLst>
              <a:ext uri="{FF2B5EF4-FFF2-40B4-BE49-F238E27FC236}">
                <a16:creationId xmlns:a16="http://schemas.microsoft.com/office/drawing/2014/main" id="{1D42998E-A0DC-4C40-50EC-F65739D8BB98}"/>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DD642128-E401-2DAA-98B7-DC5FE9988380}"/>
              </a:ext>
            </a:extLst>
          </p:cNvPr>
          <p:cNvSpPr>
            <a:spLocks noGrp="1"/>
          </p:cNvSpPr>
          <p:nvPr>
            <p:ph type="sldNum" sz="quarter" idx="12"/>
          </p:nvPr>
        </p:nvSpPr>
        <p:spPr/>
        <p:txBody>
          <a:bodyPr/>
          <a:lstStyle/>
          <a:p>
            <a:fld id="{93449C41-28D8-214C-95E9-2FFE65FC1517}" type="slidenum">
              <a:rPr lang="en-US" smtClean="0"/>
              <a:t>19</a:t>
            </a:fld>
            <a:endParaRPr lang="en-US"/>
          </a:p>
        </p:txBody>
      </p:sp>
      <p:pic>
        <p:nvPicPr>
          <p:cNvPr id="36" name="Picture 35">
            <a:extLst>
              <a:ext uri="{FF2B5EF4-FFF2-40B4-BE49-F238E27FC236}">
                <a16:creationId xmlns:a16="http://schemas.microsoft.com/office/drawing/2014/main" id="{D9C199F4-7B28-2CD4-F560-4946AB1AE3CF}"/>
              </a:ext>
            </a:extLst>
          </p:cNvPr>
          <p:cNvPicPr>
            <a:picLocks noChangeAspect="1"/>
          </p:cNvPicPr>
          <p:nvPr/>
        </p:nvPicPr>
        <p:blipFill>
          <a:blip r:embed="rId4"/>
          <a:stretch>
            <a:fillRect/>
          </a:stretch>
        </p:blipFill>
        <p:spPr>
          <a:xfrm>
            <a:off x="324000" y="1040400"/>
            <a:ext cx="11548800" cy="2343234"/>
          </a:xfrm>
          <a:prstGeom prst="rect">
            <a:avLst/>
          </a:prstGeom>
        </p:spPr>
      </p:pic>
      <p:sp>
        <p:nvSpPr>
          <p:cNvPr id="42" name="TextBox 41">
            <a:extLst>
              <a:ext uri="{FF2B5EF4-FFF2-40B4-BE49-F238E27FC236}">
                <a16:creationId xmlns:a16="http://schemas.microsoft.com/office/drawing/2014/main" id="{124BF187-FD32-A7EA-3B89-F3CB45060F96}"/>
              </a:ext>
            </a:extLst>
          </p:cNvPr>
          <p:cNvSpPr txBox="1"/>
          <p:nvPr/>
        </p:nvSpPr>
        <p:spPr>
          <a:xfrm>
            <a:off x="6525021" y="5135947"/>
            <a:ext cx="4973782" cy="923330"/>
          </a:xfrm>
          <a:prstGeom prst="rect">
            <a:avLst/>
          </a:prstGeom>
          <a:noFill/>
        </p:spPr>
        <p:txBody>
          <a:bodyPr wrap="square">
            <a:spAutoFit/>
          </a:bodyPr>
          <a:lstStyle/>
          <a:p>
            <a:pPr marL="285750" indent="-285750">
              <a:buFont typeface="Arial" panose="020B0604020202020204" pitchFamily="34" charset="0"/>
              <a:buChar char="•"/>
            </a:pPr>
            <a:r>
              <a:rPr lang="en-US" dirty="0"/>
              <a:t>Used to ID protons and kaons.</a:t>
            </a:r>
          </a:p>
          <a:p>
            <a:pPr marL="285750" indent="-285750">
              <a:buFont typeface="Arial" panose="020B0604020202020204" pitchFamily="34" charset="0"/>
              <a:buChar char="•"/>
            </a:pPr>
            <a:r>
              <a:rPr lang="en-US" dirty="0"/>
              <a:t>Sets upper bound for </a:t>
            </a:r>
            <a:r>
              <a:rPr lang="en-US" dirty="0" err="1"/>
              <a:t>pions</a:t>
            </a:r>
            <a:r>
              <a:rPr lang="en-US" dirty="0"/>
              <a:t>.</a:t>
            </a:r>
          </a:p>
          <a:p>
            <a:pPr marL="285750" indent="-285750">
              <a:buFont typeface="Arial" panose="020B0604020202020204" pitchFamily="34" charset="0"/>
              <a:buChar char="•"/>
            </a:pPr>
            <a:r>
              <a:rPr lang="en-US" dirty="0"/>
              <a:t>Electrons separated by Cherenkov detector.</a:t>
            </a:r>
          </a:p>
        </p:txBody>
      </p:sp>
      <p:grpSp>
        <p:nvGrpSpPr>
          <p:cNvPr id="6" name="Group 5">
            <a:extLst>
              <a:ext uri="{FF2B5EF4-FFF2-40B4-BE49-F238E27FC236}">
                <a16:creationId xmlns:a16="http://schemas.microsoft.com/office/drawing/2014/main" id="{A1B0D3A2-D913-F069-9026-537C1797896B}"/>
              </a:ext>
            </a:extLst>
          </p:cNvPr>
          <p:cNvGrpSpPr/>
          <p:nvPr/>
        </p:nvGrpSpPr>
        <p:grpSpPr>
          <a:xfrm>
            <a:off x="6439215" y="3546289"/>
            <a:ext cx="4824061" cy="1425209"/>
            <a:chOff x="4915685" y="3379065"/>
            <a:chExt cx="4824061" cy="1425209"/>
          </a:xfrm>
        </p:grpSpPr>
        <p:sp>
          <p:nvSpPr>
            <p:cNvPr id="44" name="TextBox 43">
              <a:extLst>
                <a:ext uri="{FF2B5EF4-FFF2-40B4-BE49-F238E27FC236}">
                  <a16:creationId xmlns:a16="http://schemas.microsoft.com/office/drawing/2014/main" id="{2B18667B-82C1-D71B-B3F2-9861453A0E34}"/>
                </a:ext>
              </a:extLst>
            </p:cNvPr>
            <p:cNvSpPr txBox="1"/>
            <p:nvPr/>
          </p:nvSpPr>
          <p:spPr>
            <a:xfrm>
              <a:off x="5001491" y="3492789"/>
              <a:ext cx="4682835" cy="1200329"/>
            </a:xfrm>
            <a:prstGeom prst="rect">
              <a:avLst/>
            </a:prstGeom>
            <a:noFill/>
          </p:spPr>
          <p:txBody>
            <a:bodyPr wrap="square">
              <a:spAutoFit/>
            </a:bodyPr>
            <a:lstStyle/>
            <a:p>
              <a:pPr algn="ctr"/>
              <a:r>
                <a:rPr lang="en-US" sz="1800" dirty="0"/>
                <a:t>Reconstructed momentum and time of flight. </a:t>
              </a:r>
            </a:p>
            <a:p>
              <a:pPr algn="ctr"/>
              <a:endParaRPr lang="en-US" dirty="0">
                <a:sym typeface="Wingdings" pitchFamily="2" charset="2"/>
              </a:endParaRPr>
            </a:p>
            <a:p>
              <a:pPr algn="ctr"/>
              <a:endParaRPr lang="en-US" dirty="0">
                <a:sym typeface="Wingdings" pitchFamily="2" charset="2"/>
              </a:endParaRPr>
            </a:p>
            <a:p>
              <a:pPr algn="ctr"/>
              <a:r>
                <a:rPr lang="en-US" dirty="0">
                  <a:sym typeface="Wingdings" pitchFamily="2" charset="2"/>
                </a:rPr>
                <a:t>R</a:t>
              </a:r>
              <a:r>
                <a:rPr lang="en-US" sz="1800" dirty="0"/>
                <a:t>econstructed mass of particles.</a:t>
              </a:r>
            </a:p>
          </p:txBody>
        </p:sp>
        <p:cxnSp>
          <p:nvCxnSpPr>
            <p:cNvPr id="45" name="Straight Arrow Connector 44">
              <a:extLst>
                <a:ext uri="{FF2B5EF4-FFF2-40B4-BE49-F238E27FC236}">
                  <a16:creationId xmlns:a16="http://schemas.microsoft.com/office/drawing/2014/main" id="{F9A9F4CB-398F-E305-A8D8-CB087C85B358}"/>
                </a:ext>
              </a:extLst>
            </p:cNvPr>
            <p:cNvCxnSpPr>
              <a:cxnSpLocks/>
            </p:cNvCxnSpPr>
            <p:nvPr/>
          </p:nvCxnSpPr>
          <p:spPr>
            <a:xfrm>
              <a:off x="7320125" y="3875234"/>
              <a:ext cx="0" cy="432000"/>
            </a:xfrm>
            <a:prstGeom prst="straightConnector1">
              <a:avLst/>
            </a:prstGeom>
            <a:ln w="25400">
              <a:tailEnd type="triangle"/>
            </a:ln>
          </p:spPr>
          <p:style>
            <a:lnRef idx="2">
              <a:schemeClr val="dk1"/>
            </a:lnRef>
            <a:fillRef idx="0">
              <a:schemeClr val="dk1"/>
            </a:fillRef>
            <a:effectRef idx="1">
              <a:schemeClr val="dk1"/>
            </a:effectRef>
            <a:fontRef idx="minor">
              <a:schemeClr val="tx1"/>
            </a:fontRef>
          </p:style>
        </p:cxnSp>
        <p:sp>
          <p:nvSpPr>
            <p:cNvPr id="48" name="Rounded Rectangle 47">
              <a:extLst>
                <a:ext uri="{FF2B5EF4-FFF2-40B4-BE49-F238E27FC236}">
                  <a16:creationId xmlns:a16="http://schemas.microsoft.com/office/drawing/2014/main" id="{AF4FE220-B8AC-9474-A83E-E5F4CAB2A381}"/>
                </a:ext>
              </a:extLst>
            </p:cNvPr>
            <p:cNvSpPr/>
            <p:nvPr/>
          </p:nvSpPr>
          <p:spPr>
            <a:xfrm>
              <a:off x="4915685" y="3379065"/>
              <a:ext cx="4824061" cy="1425209"/>
            </a:xfrm>
            <a:prstGeom prst="roundRect">
              <a:avLst/>
            </a:prstGeom>
            <a:noFill/>
            <a:ln w="50800">
              <a:solidFill>
                <a:schemeClr val="tx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2" name="Picture 51" descr="A blue and black logo&#10;&#10;Description automatically generated">
            <a:extLst>
              <a:ext uri="{FF2B5EF4-FFF2-40B4-BE49-F238E27FC236}">
                <a16:creationId xmlns:a16="http://schemas.microsoft.com/office/drawing/2014/main" id="{932ADF02-50E7-94A1-1EF6-A434063444C2}"/>
              </a:ext>
            </a:extLst>
          </p:cNvPr>
          <p:cNvPicPr>
            <a:picLocks noChangeAspect="1"/>
          </p:cNvPicPr>
          <p:nvPr/>
        </p:nvPicPr>
        <p:blipFill>
          <a:blip r:embed="rId5"/>
          <a:stretch>
            <a:fillRect/>
          </a:stretch>
        </p:blipFill>
        <p:spPr>
          <a:xfrm>
            <a:off x="10715137" y="-88583"/>
            <a:ext cx="1470729" cy="1136472"/>
          </a:xfrm>
          <a:prstGeom prst="rect">
            <a:avLst/>
          </a:prstGeom>
        </p:spPr>
      </p:pic>
      <p:sp>
        <p:nvSpPr>
          <p:cNvPr id="3" name="Rectangle 2">
            <a:extLst>
              <a:ext uri="{FF2B5EF4-FFF2-40B4-BE49-F238E27FC236}">
                <a16:creationId xmlns:a16="http://schemas.microsoft.com/office/drawing/2014/main" id="{84B0DCE6-5351-F1C8-1B56-78B408817A4B}"/>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10">
            <a:extLst>
              <a:ext uri="{FF2B5EF4-FFF2-40B4-BE49-F238E27FC236}">
                <a16:creationId xmlns:a16="http://schemas.microsoft.com/office/drawing/2014/main" id="{6273C8CE-58BF-F39E-F462-60ED249096D2}"/>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19</a:t>
            </a:fld>
            <a:endParaRPr lang="en-US" dirty="0">
              <a:solidFill>
                <a:schemeClr val="bg1"/>
              </a:solidFill>
            </a:endParaRPr>
          </a:p>
        </p:txBody>
      </p:sp>
      <p:sp>
        <p:nvSpPr>
          <p:cNvPr id="8" name="TextBox 7">
            <a:extLst>
              <a:ext uri="{FF2B5EF4-FFF2-40B4-BE49-F238E27FC236}">
                <a16:creationId xmlns:a16="http://schemas.microsoft.com/office/drawing/2014/main" id="{6F49C39F-CB30-0B88-952D-E4E8247A1F8C}"/>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3303061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E7A340-205A-B1CD-D08C-4E238BCEE3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C97E60-35C2-4ADF-47A2-60F33E908377}"/>
              </a:ext>
            </a:extLst>
          </p:cNvPr>
          <p:cNvSpPr>
            <a:spLocks noGrp="1"/>
          </p:cNvSpPr>
          <p:nvPr>
            <p:ph type="title"/>
          </p:nvPr>
        </p:nvSpPr>
        <p:spPr/>
        <p:txBody>
          <a:bodyPr/>
          <a:lstStyle/>
          <a:p>
            <a:r>
              <a:rPr lang="en-US" dirty="0">
                <a:latin typeface="Avenir Next" panose="020B0503020202020204" pitchFamily="34" charset="0"/>
              </a:rPr>
              <a:t>Overview</a:t>
            </a:r>
          </a:p>
        </p:txBody>
      </p:sp>
      <p:sp>
        <p:nvSpPr>
          <p:cNvPr id="3" name="Content Placeholder 2">
            <a:extLst>
              <a:ext uri="{FF2B5EF4-FFF2-40B4-BE49-F238E27FC236}">
                <a16:creationId xmlns:a16="http://schemas.microsoft.com/office/drawing/2014/main" id="{C57645A6-BFFC-1D97-019F-08FED168B464}"/>
              </a:ext>
            </a:extLst>
          </p:cNvPr>
          <p:cNvSpPr>
            <a:spLocks noGrp="1"/>
          </p:cNvSpPr>
          <p:nvPr>
            <p:ph idx="1"/>
          </p:nvPr>
        </p:nvSpPr>
        <p:spPr>
          <a:xfrm>
            <a:off x="1868161" y="2280508"/>
            <a:ext cx="8846976" cy="2511016"/>
          </a:xfrm>
        </p:spPr>
        <p:txBody>
          <a:bodyPr>
            <a:normAutofit/>
          </a:bodyPr>
          <a:lstStyle/>
          <a:p>
            <a:r>
              <a:rPr lang="en-US" dirty="0"/>
              <a:t>Brief overview of the NOvA experiment.</a:t>
            </a:r>
          </a:p>
          <a:p>
            <a:r>
              <a:rPr lang="en-US" dirty="0"/>
              <a:t>The motivation for </a:t>
            </a:r>
            <a:r>
              <a:rPr lang="en-US" dirty="0" err="1"/>
              <a:t>NOvA’s</a:t>
            </a:r>
            <a:r>
              <a:rPr lang="en-US" dirty="0"/>
              <a:t> Test Beam program.</a:t>
            </a:r>
          </a:p>
          <a:p>
            <a:r>
              <a:rPr lang="en-US" dirty="0"/>
              <a:t>An overview of the experiment, including the beamline instrumentation used.</a:t>
            </a:r>
          </a:p>
          <a:p>
            <a:r>
              <a:rPr lang="en-US" dirty="0"/>
              <a:t>The measurement potential from the Test Beam data.</a:t>
            </a:r>
            <a:endParaRPr lang="en-US" dirty="0">
              <a:sym typeface="Wingdings" pitchFamily="2" charset="2"/>
            </a:endParaRPr>
          </a:p>
          <a:p>
            <a:pPr marL="0" indent="0">
              <a:buNone/>
            </a:pPr>
            <a:endParaRPr lang="en-US" dirty="0">
              <a:sym typeface="Wingdings" pitchFamily="2" charset="2"/>
            </a:endParaRPr>
          </a:p>
        </p:txBody>
      </p:sp>
      <p:sp>
        <p:nvSpPr>
          <p:cNvPr id="4" name="Slide Number Placeholder 3">
            <a:extLst>
              <a:ext uri="{FF2B5EF4-FFF2-40B4-BE49-F238E27FC236}">
                <a16:creationId xmlns:a16="http://schemas.microsoft.com/office/drawing/2014/main" id="{50452C68-A41E-137B-2D3D-2070B20C9FC4}"/>
              </a:ext>
            </a:extLst>
          </p:cNvPr>
          <p:cNvSpPr>
            <a:spLocks noGrp="1"/>
          </p:cNvSpPr>
          <p:nvPr>
            <p:ph type="sldNum" sz="quarter" idx="12"/>
          </p:nvPr>
        </p:nvSpPr>
        <p:spPr/>
        <p:txBody>
          <a:bodyPr/>
          <a:lstStyle/>
          <a:p>
            <a:fld id="{93449C41-28D8-214C-95E9-2FFE65FC1517}" type="slidenum">
              <a:rPr lang="en-US" smtClean="0"/>
              <a:t>2</a:t>
            </a:fld>
            <a:endParaRPr lang="en-US"/>
          </a:p>
        </p:txBody>
      </p:sp>
      <p:pic>
        <p:nvPicPr>
          <p:cNvPr id="8" name="Picture 7" descr="A blue and black logo&#10;&#10;Description automatically generated">
            <a:extLst>
              <a:ext uri="{FF2B5EF4-FFF2-40B4-BE49-F238E27FC236}">
                <a16:creationId xmlns:a16="http://schemas.microsoft.com/office/drawing/2014/main" id="{87C69BBA-2AAA-0FEE-070E-BECDEFCF2AA9}"/>
              </a:ext>
            </a:extLst>
          </p:cNvPr>
          <p:cNvPicPr>
            <a:picLocks noChangeAspect="1"/>
          </p:cNvPicPr>
          <p:nvPr/>
        </p:nvPicPr>
        <p:blipFill>
          <a:blip r:embed="rId3"/>
          <a:stretch>
            <a:fillRect/>
          </a:stretch>
        </p:blipFill>
        <p:spPr>
          <a:xfrm>
            <a:off x="10715137" y="-88583"/>
            <a:ext cx="1470729" cy="1136472"/>
          </a:xfrm>
          <a:prstGeom prst="rect">
            <a:avLst/>
          </a:prstGeom>
        </p:spPr>
      </p:pic>
      <p:sp>
        <p:nvSpPr>
          <p:cNvPr id="6" name="Rounded Rectangle 5">
            <a:extLst>
              <a:ext uri="{FF2B5EF4-FFF2-40B4-BE49-F238E27FC236}">
                <a16:creationId xmlns:a16="http://schemas.microsoft.com/office/drawing/2014/main" id="{208425B6-24BF-6EB4-AF92-91540ABA0B6B}"/>
              </a:ext>
            </a:extLst>
          </p:cNvPr>
          <p:cNvSpPr/>
          <p:nvPr/>
        </p:nvSpPr>
        <p:spPr>
          <a:xfrm>
            <a:off x="1560971" y="2144396"/>
            <a:ext cx="9154166" cy="2647128"/>
          </a:xfrm>
          <a:prstGeom prst="roundRect">
            <a:avLst/>
          </a:prstGeom>
          <a:noFill/>
          <a:ln w="73025">
            <a:solidFill>
              <a:schemeClr val="accent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09F2490-82CF-B954-1286-87EF1392A8B7}"/>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10">
            <a:extLst>
              <a:ext uri="{FF2B5EF4-FFF2-40B4-BE49-F238E27FC236}">
                <a16:creationId xmlns:a16="http://schemas.microsoft.com/office/drawing/2014/main" id="{E33B0AFF-1F63-1BF9-9755-41A8547B441C}"/>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a:t>
            </a:fld>
            <a:endParaRPr lang="en-US" dirty="0">
              <a:solidFill>
                <a:schemeClr val="bg1"/>
              </a:solidFill>
            </a:endParaRPr>
          </a:p>
        </p:txBody>
      </p:sp>
      <p:sp>
        <p:nvSpPr>
          <p:cNvPr id="9" name="TextBox 8">
            <a:extLst>
              <a:ext uri="{FF2B5EF4-FFF2-40B4-BE49-F238E27FC236}">
                <a16:creationId xmlns:a16="http://schemas.microsoft.com/office/drawing/2014/main" id="{54AA04B6-4856-B864-8969-1A297CBB7891}"/>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38312545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2DBD6-C604-8676-AF30-720BA12264EB}"/>
            </a:ext>
          </a:extLst>
        </p:cNvPr>
        <p:cNvGrpSpPr/>
        <p:nvPr/>
      </p:nvGrpSpPr>
      <p:grpSpPr>
        <a:xfrm>
          <a:off x="0" y="0"/>
          <a:ext cx="0" cy="0"/>
          <a:chOff x="0" y="0"/>
          <a:chExt cx="0" cy="0"/>
        </a:xfrm>
      </p:grpSpPr>
      <p:sp>
        <p:nvSpPr>
          <p:cNvPr id="11" name="Rounded Rectangle 10">
            <a:extLst>
              <a:ext uri="{FF2B5EF4-FFF2-40B4-BE49-F238E27FC236}">
                <a16:creationId xmlns:a16="http://schemas.microsoft.com/office/drawing/2014/main" id="{468AC77E-4E76-D164-56D3-7EF8FF0B9C19}"/>
              </a:ext>
            </a:extLst>
          </p:cNvPr>
          <p:cNvSpPr/>
          <p:nvPr/>
        </p:nvSpPr>
        <p:spPr>
          <a:xfrm>
            <a:off x="358094" y="2482916"/>
            <a:ext cx="3949299" cy="1145808"/>
          </a:xfrm>
          <a:prstGeom prst="roundRect">
            <a:avLst/>
          </a:prstGeom>
          <a:noFill/>
          <a:ln w="50800">
            <a:solidFill>
              <a:schemeClr val="tx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 drawing of a building&#10;&#10;Description automatically generated">
            <a:extLst>
              <a:ext uri="{FF2B5EF4-FFF2-40B4-BE49-F238E27FC236}">
                <a16:creationId xmlns:a16="http://schemas.microsoft.com/office/drawing/2014/main" id="{3BF7C93B-A6AF-160F-8A16-71CD4388F83F}"/>
              </a:ext>
            </a:extLst>
          </p:cNvPr>
          <p:cNvPicPr>
            <a:picLocks noChangeAspect="1"/>
          </p:cNvPicPr>
          <p:nvPr/>
        </p:nvPicPr>
        <p:blipFill rotWithShape="1">
          <a:blip r:embed="rId3"/>
          <a:srcRect b="11755"/>
          <a:stretch/>
        </p:blipFill>
        <p:spPr>
          <a:xfrm>
            <a:off x="1302351" y="3148096"/>
            <a:ext cx="3091447" cy="3350754"/>
          </a:xfrm>
          <a:prstGeom prst="rect">
            <a:avLst/>
          </a:prstGeom>
        </p:spPr>
      </p:pic>
      <p:pic>
        <p:nvPicPr>
          <p:cNvPr id="4" name="Picture 3" descr="A black background with text&#10;&#10;Description automatically generated">
            <a:extLst>
              <a:ext uri="{FF2B5EF4-FFF2-40B4-BE49-F238E27FC236}">
                <a16:creationId xmlns:a16="http://schemas.microsoft.com/office/drawing/2014/main" id="{4CE2E1E0-EFFB-7C20-6A76-D98CB5BB5D04}"/>
              </a:ext>
            </a:extLst>
          </p:cNvPr>
          <p:cNvPicPr>
            <a:picLocks noChangeAspect="1"/>
          </p:cNvPicPr>
          <p:nvPr/>
        </p:nvPicPr>
        <p:blipFill>
          <a:blip r:embed="rId4"/>
          <a:stretch>
            <a:fillRect/>
          </a:stretch>
        </p:blipFill>
        <p:spPr>
          <a:xfrm>
            <a:off x="324000" y="1040400"/>
            <a:ext cx="11548800" cy="2331278"/>
          </a:xfrm>
          <a:prstGeom prst="rect">
            <a:avLst/>
          </a:prstGeom>
        </p:spPr>
      </p:pic>
      <p:sp>
        <p:nvSpPr>
          <p:cNvPr id="2" name="Title 1">
            <a:extLst>
              <a:ext uri="{FF2B5EF4-FFF2-40B4-BE49-F238E27FC236}">
                <a16:creationId xmlns:a16="http://schemas.microsoft.com/office/drawing/2014/main" id="{469B2AE8-EBDB-6F80-3E14-AB6306D08F26}"/>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0EF43482-56C7-7FE6-D60F-65DFBAA7446C}"/>
              </a:ext>
            </a:extLst>
          </p:cNvPr>
          <p:cNvSpPr>
            <a:spLocks noGrp="1"/>
          </p:cNvSpPr>
          <p:nvPr>
            <p:ph type="sldNum" sz="quarter" idx="12"/>
          </p:nvPr>
        </p:nvSpPr>
        <p:spPr/>
        <p:txBody>
          <a:bodyPr/>
          <a:lstStyle/>
          <a:p>
            <a:fld id="{93449C41-28D8-214C-95E9-2FFE65FC1517}" type="slidenum">
              <a:rPr lang="en-US" smtClean="0"/>
              <a:t>20</a:t>
            </a:fld>
            <a:endParaRPr lang="en-US"/>
          </a:p>
        </p:txBody>
      </p:sp>
      <p:sp>
        <p:nvSpPr>
          <p:cNvPr id="5" name="TextBox 4">
            <a:extLst>
              <a:ext uri="{FF2B5EF4-FFF2-40B4-BE49-F238E27FC236}">
                <a16:creationId xmlns:a16="http://schemas.microsoft.com/office/drawing/2014/main" id="{043E9121-ECA7-94D6-FA2A-AA9DF2AB4B6A}"/>
              </a:ext>
            </a:extLst>
          </p:cNvPr>
          <p:cNvSpPr txBox="1"/>
          <p:nvPr/>
        </p:nvSpPr>
        <p:spPr>
          <a:xfrm>
            <a:off x="444499" y="2574474"/>
            <a:ext cx="10151533" cy="923330"/>
          </a:xfrm>
          <a:prstGeom prst="rect">
            <a:avLst/>
          </a:prstGeom>
          <a:noFill/>
        </p:spPr>
        <p:txBody>
          <a:bodyPr wrap="square" rtlCol="0">
            <a:spAutoFit/>
          </a:bodyPr>
          <a:lstStyle/>
          <a:p>
            <a:r>
              <a:rPr lang="en-US" b="1" dirty="0"/>
              <a:t>30 ton scaled-down NOvA detector.</a:t>
            </a:r>
          </a:p>
          <a:p>
            <a:pPr marL="742950" lvl="1" indent="-285750">
              <a:buFont typeface="Arial" panose="020B0604020202020204" pitchFamily="34" charset="0"/>
              <a:buChar char="•"/>
            </a:pPr>
            <a:r>
              <a:rPr lang="en-US" dirty="0"/>
              <a:t>Liquid scintillator.</a:t>
            </a:r>
          </a:p>
          <a:p>
            <a:pPr marL="742950" lvl="1" indent="-285750">
              <a:buFont typeface="Arial" panose="020B0604020202020204" pitchFamily="34" charset="0"/>
              <a:buChar char="•"/>
            </a:pPr>
            <a:r>
              <a:rPr lang="en-US" dirty="0"/>
              <a:t>Segmented.</a:t>
            </a:r>
          </a:p>
        </p:txBody>
      </p:sp>
      <p:pic>
        <p:nvPicPr>
          <p:cNvPr id="12" name="Picture 11" descr="A diagram of a light beam&#10;&#10;Description automatically generated">
            <a:extLst>
              <a:ext uri="{FF2B5EF4-FFF2-40B4-BE49-F238E27FC236}">
                <a16:creationId xmlns:a16="http://schemas.microsoft.com/office/drawing/2014/main" id="{8000A15D-789C-C310-FE89-1008A385450C}"/>
              </a:ext>
            </a:extLst>
          </p:cNvPr>
          <p:cNvPicPr>
            <a:picLocks noChangeAspect="1"/>
          </p:cNvPicPr>
          <p:nvPr/>
        </p:nvPicPr>
        <p:blipFill>
          <a:blip r:embed="rId5"/>
          <a:stretch>
            <a:fillRect/>
          </a:stretch>
        </p:blipFill>
        <p:spPr>
          <a:xfrm>
            <a:off x="4552053" y="2696757"/>
            <a:ext cx="2064217" cy="3842155"/>
          </a:xfrm>
          <a:prstGeom prst="rect">
            <a:avLst/>
          </a:prstGeom>
        </p:spPr>
      </p:pic>
      <p:pic>
        <p:nvPicPr>
          <p:cNvPr id="14" name="Picture 13" descr="A screenshot of a computer&#10;&#10;Description automatically generated">
            <a:extLst>
              <a:ext uri="{FF2B5EF4-FFF2-40B4-BE49-F238E27FC236}">
                <a16:creationId xmlns:a16="http://schemas.microsoft.com/office/drawing/2014/main" id="{51DF71B3-2192-4434-320D-F4E1C9B84A18}"/>
              </a:ext>
            </a:extLst>
          </p:cNvPr>
          <p:cNvPicPr>
            <a:picLocks noChangeAspect="1"/>
          </p:cNvPicPr>
          <p:nvPr/>
        </p:nvPicPr>
        <p:blipFill>
          <a:blip r:embed="rId6"/>
          <a:stretch>
            <a:fillRect/>
          </a:stretch>
        </p:blipFill>
        <p:spPr>
          <a:xfrm>
            <a:off x="6860930" y="3355031"/>
            <a:ext cx="5168403" cy="3089445"/>
          </a:xfrm>
          <a:prstGeom prst="rect">
            <a:avLst/>
          </a:prstGeom>
        </p:spPr>
      </p:pic>
      <p:sp>
        <p:nvSpPr>
          <p:cNvPr id="16" name="TextBox 15">
            <a:extLst>
              <a:ext uri="{FF2B5EF4-FFF2-40B4-BE49-F238E27FC236}">
                <a16:creationId xmlns:a16="http://schemas.microsoft.com/office/drawing/2014/main" id="{3EED0338-46BC-B1E6-0EF0-DA4CECC5AA4E}"/>
              </a:ext>
            </a:extLst>
          </p:cNvPr>
          <p:cNvSpPr txBox="1"/>
          <p:nvPr/>
        </p:nvSpPr>
        <p:spPr>
          <a:xfrm>
            <a:off x="9597992" y="3936999"/>
            <a:ext cx="1768850" cy="338554"/>
          </a:xfrm>
          <a:prstGeom prst="rect">
            <a:avLst/>
          </a:prstGeom>
          <a:noFill/>
        </p:spPr>
        <p:txBody>
          <a:bodyPr wrap="square">
            <a:spAutoFit/>
          </a:bodyPr>
          <a:lstStyle/>
          <a:p>
            <a:r>
              <a:rPr lang="en-US" sz="1600" b="1" dirty="0">
                <a:solidFill>
                  <a:schemeClr val="bg1"/>
                </a:solidFill>
              </a:rPr>
              <a:t>PROTON</a:t>
            </a:r>
            <a:endParaRPr lang="en-US" dirty="0">
              <a:solidFill>
                <a:schemeClr val="bg1"/>
              </a:solidFill>
            </a:endParaRPr>
          </a:p>
        </p:txBody>
      </p:sp>
      <p:pic>
        <p:nvPicPr>
          <p:cNvPr id="7" name="Picture 6" descr="A blue and black logo&#10;&#10;Description automatically generated">
            <a:extLst>
              <a:ext uri="{FF2B5EF4-FFF2-40B4-BE49-F238E27FC236}">
                <a16:creationId xmlns:a16="http://schemas.microsoft.com/office/drawing/2014/main" id="{C5DD8758-3AC9-47BF-09F7-2A85B317EA1C}"/>
              </a:ext>
            </a:extLst>
          </p:cNvPr>
          <p:cNvPicPr>
            <a:picLocks noChangeAspect="1"/>
          </p:cNvPicPr>
          <p:nvPr/>
        </p:nvPicPr>
        <p:blipFill>
          <a:blip r:embed="rId7"/>
          <a:stretch>
            <a:fillRect/>
          </a:stretch>
        </p:blipFill>
        <p:spPr>
          <a:xfrm>
            <a:off x="10715137" y="-88583"/>
            <a:ext cx="1470729" cy="1136472"/>
          </a:xfrm>
          <a:prstGeom prst="rect">
            <a:avLst/>
          </a:prstGeom>
        </p:spPr>
      </p:pic>
      <p:sp>
        <p:nvSpPr>
          <p:cNvPr id="6" name="Rectangle 5">
            <a:extLst>
              <a:ext uri="{FF2B5EF4-FFF2-40B4-BE49-F238E27FC236}">
                <a16:creationId xmlns:a16="http://schemas.microsoft.com/office/drawing/2014/main" id="{529CE1A6-4B97-C043-CDC0-287E9533D13B}"/>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10">
            <a:extLst>
              <a:ext uri="{FF2B5EF4-FFF2-40B4-BE49-F238E27FC236}">
                <a16:creationId xmlns:a16="http://schemas.microsoft.com/office/drawing/2014/main" id="{7B0CB819-D9D8-2919-02F6-C4D64AFEF51C}"/>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20</a:t>
            </a:fld>
            <a:endParaRPr lang="en-US" dirty="0">
              <a:solidFill>
                <a:schemeClr val="bg1"/>
              </a:solidFill>
            </a:endParaRPr>
          </a:p>
        </p:txBody>
      </p:sp>
      <p:sp>
        <p:nvSpPr>
          <p:cNvPr id="13" name="Rounded Rectangle 12">
            <a:extLst>
              <a:ext uri="{FF2B5EF4-FFF2-40B4-BE49-F238E27FC236}">
                <a16:creationId xmlns:a16="http://schemas.microsoft.com/office/drawing/2014/main" id="{846C7192-A1BB-908A-DF9B-A9942B5FEC42}"/>
              </a:ext>
            </a:extLst>
          </p:cNvPr>
          <p:cNvSpPr/>
          <p:nvPr/>
        </p:nvSpPr>
        <p:spPr>
          <a:xfrm>
            <a:off x="54160" y="4372825"/>
            <a:ext cx="2503563" cy="707831"/>
          </a:xfrm>
          <a:prstGeom prst="roundRect">
            <a:avLst/>
          </a:prstGeom>
          <a:solidFill>
            <a:schemeClr val="bg1"/>
          </a:solidFill>
          <a:ln w="22225">
            <a:solidFill>
              <a:schemeClr val="tx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FDCB2AF7-F254-64B0-64EF-1B6F7BA09473}"/>
              </a:ext>
            </a:extLst>
          </p:cNvPr>
          <p:cNvSpPr txBox="1"/>
          <p:nvPr/>
        </p:nvSpPr>
        <p:spPr>
          <a:xfrm>
            <a:off x="77137" y="4392506"/>
            <a:ext cx="2533236" cy="646331"/>
          </a:xfrm>
          <a:prstGeom prst="rect">
            <a:avLst/>
          </a:prstGeom>
          <a:noFill/>
        </p:spPr>
        <p:txBody>
          <a:bodyPr wrap="square">
            <a:spAutoFit/>
          </a:bodyPr>
          <a:lstStyle/>
          <a:p>
            <a:r>
              <a:rPr lang="en-US" dirty="0"/>
              <a:t>Near detector: 300 ton</a:t>
            </a:r>
            <a:br>
              <a:rPr lang="en-US" dirty="0"/>
            </a:br>
            <a:r>
              <a:rPr lang="en-US" dirty="0"/>
              <a:t>Far detector: 14 </a:t>
            </a:r>
            <a:r>
              <a:rPr lang="en-US" dirty="0" err="1"/>
              <a:t>kton</a:t>
            </a:r>
            <a:endParaRPr lang="en-US" dirty="0"/>
          </a:p>
        </p:txBody>
      </p:sp>
      <p:sp>
        <p:nvSpPr>
          <p:cNvPr id="17" name="TextBox 16">
            <a:extLst>
              <a:ext uri="{FF2B5EF4-FFF2-40B4-BE49-F238E27FC236}">
                <a16:creationId xmlns:a16="http://schemas.microsoft.com/office/drawing/2014/main" id="{13726668-E1F4-862E-3256-EFBB5E9E4B97}"/>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29169819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279F39-DFA3-03D0-FA8F-15505253A16F}"/>
            </a:ext>
          </a:extLst>
        </p:cNvPr>
        <p:cNvGrpSpPr/>
        <p:nvPr/>
      </p:nvGrpSpPr>
      <p:grpSpPr>
        <a:xfrm>
          <a:off x="0" y="0"/>
          <a:ext cx="0" cy="0"/>
          <a:chOff x="0" y="0"/>
          <a:chExt cx="0" cy="0"/>
        </a:xfrm>
      </p:grpSpPr>
      <p:sp>
        <p:nvSpPr>
          <p:cNvPr id="50" name="Slide Number Placeholder 49">
            <a:extLst>
              <a:ext uri="{FF2B5EF4-FFF2-40B4-BE49-F238E27FC236}">
                <a16:creationId xmlns:a16="http://schemas.microsoft.com/office/drawing/2014/main" id="{E7A01D0E-50C4-6962-68C7-C9F791B81578}"/>
              </a:ext>
            </a:extLst>
          </p:cNvPr>
          <p:cNvSpPr>
            <a:spLocks noGrp="1"/>
          </p:cNvSpPr>
          <p:nvPr>
            <p:ph type="sldNum" sz="quarter" idx="12"/>
          </p:nvPr>
        </p:nvSpPr>
        <p:spPr/>
        <p:txBody>
          <a:bodyPr/>
          <a:lstStyle/>
          <a:p>
            <a:fld id="{93449C41-28D8-214C-95E9-2FFE65FC1517}" type="slidenum">
              <a:rPr lang="en-US" smtClean="0"/>
              <a:t>21</a:t>
            </a:fld>
            <a:endParaRPr lang="en-US"/>
          </a:p>
        </p:txBody>
      </p:sp>
      <p:pic>
        <p:nvPicPr>
          <p:cNvPr id="7" name="Picture 6" descr="A blue and black logo&#10;&#10;Description automatically generated">
            <a:extLst>
              <a:ext uri="{FF2B5EF4-FFF2-40B4-BE49-F238E27FC236}">
                <a16:creationId xmlns:a16="http://schemas.microsoft.com/office/drawing/2014/main" id="{9A73CED9-BF29-C477-ACB3-3192FAC4FC30}"/>
              </a:ext>
            </a:extLst>
          </p:cNvPr>
          <p:cNvPicPr>
            <a:picLocks noChangeAspect="1"/>
          </p:cNvPicPr>
          <p:nvPr/>
        </p:nvPicPr>
        <p:blipFill>
          <a:blip r:embed="rId3"/>
          <a:stretch>
            <a:fillRect/>
          </a:stretch>
        </p:blipFill>
        <p:spPr>
          <a:xfrm>
            <a:off x="10715137" y="-88583"/>
            <a:ext cx="1470729" cy="1136472"/>
          </a:xfrm>
          <a:prstGeom prst="rect">
            <a:avLst/>
          </a:prstGeom>
        </p:spPr>
      </p:pic>
      <p:sp>
        <p:nvSpPr>
          <p:cNvPr id="6" name="Rectangle 5">
            <a:extLst>
              <a:ext uri="{FF2B5EF4-FFF2-40B4-BE49-F238E27FC236}">
                <a16:creationId xmlns:a16="http://schemas.microsoft.com/office/drawing/2014/main" id="{A414F198-6100-6A55-8DE6-93ED240FAECD}"/>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10">
            <a:extLst>
              <a:ext uri="{FF2B5EF4-FFF2-40B4-BE49-F238E27FC236}">
                <a16:creationId xmlns:a16="http://schemas.microsoft.com/office/drawing/2014/main" id="{5596E02F-6F3F-B1AB-5050-F2F7CB84BEA4}"/>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21</a:t>
            </a:fld>
            <a:endParaRPr lang="en-US" dirty="0">
              <a:solidFill>
                <a:schemeClr val="bg1"/>
              </a:solidFill>
            </a:endParaRPr>
          </a:p>
        </p:txBody>
      </p:sp>
      <p:pic>
        <p:nvPicPr>
          <p:cNvPr id="20" name="Picture 19" descr="A screen shot of a computer&#10;&#10;Description automatically generated">
            <a:extLst>
              <a:ext uri="{FF2B5EF4-FFF2-40B4-BE49-F238E27FC236}">
                <a16:creationId xmlns:a16="http://schemas.microsoft.com/office/drawing/2014/main" id="{DB1D63EF-6BD9-FD1E-E2E5-C703E16250A3}"/>
              </a:ext>
            </a:extLst>
          </p:cNvPr>
          <p:cNvPicPr>
            <a:picLocks noChangeAspect="1"/>
          </p:cNvPicPr>
          <p:nvPr/>
        </p:nvPicPr>
        <p:blipFill>
          <a:blip r:embed="rId4"/>
          <a:stretch>
            <a:fillRect/>
          </a:stretch>
        </p:blipFill>
        <p:spPr>
          <a:xfrm>
            <a:off x="312817" y="274995"/>
            <a:ext cx="4907704" cy="2933611"/>
          </a:xfrm>
          <a:prstGeom prst="rect">
            <a:avLst/>
          </a:prstGeom>
        </p:spPr>
      </p:pic>
      <p:sp>
        <p:nvSpPr>
          <p:cNvPr id="21" name="TextBox 20">
            <a:extLst>
              <a:ext uri="{FF2B5EF4-FFF2-40B4-BE49-F238E27FC236}">
                <a16:creationId xmlns:a16="http://schemas.microsoft.com/office/drawing/2014/main" id="{9F58E9EF-2442-2A19-69C4-DA5396DE324D}"/>
              </a:ext>
            </a:extLst>
          </p:cNvPr>
          <p:cNvSpPr txBox="1"/>
          <p:nvPr/>
        </p:nvSpPr>
        <p:spPr>
          <a:xfrm>
            <a:off x="8525535" y="1576304"/>
            <a:ext cx="1715745" cy="830997"/>
          </a:xfrm>
          <a:prstGeom prst="rect">
            <a:avLst/>
          </a:prstGeom>
          <a:noFill/>
        </p:spPr>
        <p:txBody>
          <a:bodyPr wrap="square">
            <a:spAutoFit/>
          </a:bodyPr>
          <a:lstStyle/>
          <a:p>
            <a:pPr algn="ctr"/>
            <a:r>
              <a:rPr lang="en-US" sz="2400" b="1" dirty="0">
                <a:solidFill>
                  <a:schemeClr val="bg1"/>
                </a:solidFill>
                <a:latin typeface="Avenir Next" panose="020B0503020202020204" pitchFamily="34" charset="0"/>
              </a:rPr>
              <a:t>1.0 GeV/c PROTON</a:t>
            </a:r>
          </a:p>
        </p:txBody>
      </p:sp>
      <p:pic>
        <p:nvPicPr>
          <p:cNvPr id="10" name="Picture 9" descr="A screenshot of a computer screen&#10;&#10;Description automatically generated">
            <a:extLst>
              <a:ext uri="{FF2B5EF4-FFF2-40B4-BE49-F238E27FC236}">
                <a16:creationId xmlns:a16="http://schemas.microsoft.com/office/drawing/2014/main" id="{C6083C99-78D3-26C2-241E-499BFB03B714}"/>
              </a:ext>
            </a:extLst>
          </p:cNvPr>
          <p:cNvPicPr>
            <a:picLocks noChangeAspect="1"/>
          </p:cNvPicPr>
          <p:nvPr/>
        </p:nvPicPr>
        <p:blipFill>
          <a:blip r:embed="rId5"/>
          <a:stretch>
            <a:fillRect/>
          </a:stretch>
        </p:blipFill>
        <p:spPr>
          <a:xfrm>
            <a:off x="312816" y="3362162"/>
            <a:ext cx="4907704" cy="3061397"/>
          </a:xfrm>
          <a:prstGeom prst="rect">
            <a:avLst/>
          </a:prstGeom>
        </p:spPr>
      </p:pic>
      <p:sp>
        <p:nvSpPr>
          <p:cNvPr id="11" name="TextBox 10">
            <a:extLst>
              <a:ext uri="{FF2B5EF4-FFF2-40B4-BE49-F238E27FC236}">
                <a16:creationId xmlns:a16="http://schemas.microsoft.com/office/drawing/2014/main" id="{B23B1656-F590-A875-B1EE-82AFECF5AD41}"/>
              </a:ext>
            </a:extLst>
          </p:cNvPr>
          <p:cNvSpPr txBox="1"/>
          <p:nvPr/>
        </p:nvSpPr>
        <p:spPr>
          <a:xfrm>
            <a:off x="3042245" y="632390"/>
            <a:ext cx="1715745" cy="369332"/>
          </a:xfrm>
          <a:prstGeom prst="rect">
            <a:avLst/>
          </a:prstGeom>
          <a:noFill/>
        </p:spPr>
        <p:txBody>
          <a:bodyPr wrap="square">
            <a:spAutoFit/>
          </a:bodyPr>
          <a:lstStyle/>
          <a:p>
            <a:pPr algn="ctr"/>
            <a:r>
              <a:rPr lang="en-US" b="1" dirty="0">
                <a:solidFill>
                  <a:schemeClr val="bg1"/>
                </a:solidFill>
                <a:latin typeface="Avenir Next" panose="020B0503020202020204" pitchFamily="34" charset="0"/>
              </a:rPr>
              <a:t>PROTON</a:t>
            </a:r>
          </a:p>
        </p:txBody>
      </p:sp>
      <p:sp>
        <p:nvSpPr>
          <p:cNvPr id="12" name="TextBox 11">
            <a:extLst>
              <a:ext uri="{FF2B5EF4-FFF2-40B4-BE49-F238E27FC236}">
                <a16:creationId xmlns:a16="http://schemas.microsoft.com/office/drawing/2014/main" id="{9720CD65-1AAF-2353-79B4-F1D69B4B6B71}"/>
              </a:ext>
            </a:extLst>
          </p:cNvPr>
          <p:cNvSpPr txBox="1"/>
          <p:nvPr/>
        </p:nvSpPr>
        <p:spPr>
          <a:xfrm>
            <a:off x="3303151" y="3722199"/>
            <a:ext cx="1898086" cy="369332"/>
          </a:xfrm>
          <a:prstGeom prst="rect">
            <a:avLst/>
          </a:prstGeom>
          <a:noFill/>
        </p:spPr>
        <p:txBody>
          <a:bodyPr wrap="square">
            <a:spAutoFit/>
          </a:bodyPr>
          <a:lstStyle/>
          <a:p>
            <a:pPr algn="ctr"/>
            <a:r>
              <a:rPr lang="en-US" b="1" dirty="0">
                <a:solidFill>
                  <a:schemeClr val="bg1"/>
                </a:solidFill>
                <a:latin typeface="Avenir Next" panose="020B0503020202020204" pitchFamily="34" charset="0"/>
              </a:rPr>
              <a:t>ELECTRON</a:t>
            </a:r>
          </a:p>
        </p:txBody>
      </p:sp>
      <p:sp>
        <p:nvSpPr>
          <p:cNvPr id="14" name="Content Placeholder 2">
            <a:extLst>
              <a:ext uri="{FF2B5EF4-FFF2-40B4-BE49-F238E27FC236}">
                <a16:creationId xmlns:a16="http://schemas.microsoft.com/office/drawing/2014/main" id="{8FF16817-C38C-3B76-B2D0-6935B5EBAA0E}"/>
              </a:ext>
            </a:extLst>
          </p:cNvPr>
          <p:cNvSpPr>
            <a:spLocks noGrp="1"/>
          </p:cNvSpPr>
          <p:nvPr>
            <p:ph idx="1"/>
          </p:nvPr>
        </p:nvSpPr>
        <p:spPr>
          <a:xfrm>
            <a:off x="5737191" y="3260471"/>
            <a:ext cx="6153450" cy="3032083"/>
          </a:xfrm>
        </p:spPr>
        <p:txBody>
          <a:bodyPr>
            <a:normAutofit/>
          </a:bodyPr>
          <a:lstStyle/>
          <a:p>
            <a:r>
              <a:rPr lang="en-US" dirty="0" err="1"/>
              <a:t>NOvA’s</a:t>
            </a:r>
            <a:r>
              <a:rPr lang="en-US" dirty="0"/>
              <a:t> Test Beam data will provide particle-dependent energy scales for electrons, </a:t>
            </a:r>
            <a:r>
              <a:rPr lang="en-US" dirty="0" err="1"/>
              <a:t>pions</a:t>
            </a:r>
            <a:r>
              <a:rPr lang="en-US" dirty="0"/>
              <a:t>, and protons.</a:t>
            </a:r>
          </a:p>
          <a:p>
            <a:r>
              <a:rPr lang="en-US" dirty="0"/>
              <a:t>This will improve our understanding of systematic uncertainties on </a:t>
            </a:r>
            <a:r>
              <a:rPr lang="en-US" dirty="0" err="1"/>
              <a:t>NOvA’s</a:t>
            </a:r>
            <a:r>
              <a:rPr lang="en-US" dirty="0"/>
              <a:t> neutrino oscillation measurements. </a:t>
            </a:r>
          </a:p>
          <a:p>
            <a:endParaRPr lang="en-US" dirty="0">
              <a:sym typeface="Wingdings" pitchFamily="2" charset="2"/>
            </a:endParaRPr>
          </a:p>
          <a:p>
            <a:endParaRPr lang="en-US" dirty="0">
              <a:sym typeface="Wingdings" pitchFamily="2" charset="2"/>
            </a:endParaRPr>
          </a:p>
        </p:txBody>
      </p:sp>
      <p:sp>
        <p:nvSpPr>
          <p:cNvPr id="15" name="Rounded Rectangle 14">
            <a:extLst>
              <a:ext uri="{FF2B5EF4-FFF2-40B4-BE49-F238E27FC236}">
                <a16:creationId xmlns:a16="http://schemas.microsoft.com/office/drawing/2014/main" id="{4B99D4E7-61E8-1856-691F-968D8D05EA0C}"/>
              </a:ext>
            </a:extLst>
          </p:cNvPr>
          <p:cNvSpPr/>
          <p:nvPr/>
        </p:nvSpPr>
        <p:spPr>
          <a:xfrm>
            <a:off x="5567240" y="3028122"/>
            <a:ext cx="6348072" cy="3256352"/>
          </a:xfrm>
          <a:prstGeom prst="roundRect">
            <a:avLst/>
          </a:prstGeom>
          <a:noFill/>
          <a:ln w="63500">
            <a:solidFill>
              <a:srgbClr val="004C9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screenshot of a computer screen&#10;&#10;Description automatically generated">
            <a:extLst>
              <a:ext uri="{FF2B5EF4-FFF2-40B4-BE49-F238E27FC236}">
                <a16:creationId xmlns:a16="http://schemas.microsoft.com/office/drawing/2014/main" id="{BE33F513-4D64-F91B-B753-55A699F39C46}"/>
              </a:ext>
            </a:extLst>
          </p:cNvPr>
          <p:cNvPicPr>
            <a:picLocks noChangeAspect="1"/>
          </p:cNvPicPr>
          <p:nvPr/>
        </p:nvPicPr>
        <p:blipFill>
          <a:blip r:embed="rId6"/>
          <a:stretch>
            <a:fillRect/>
          </a:stretch>
        </p:blipFill>
        <p:spPr>
          <a:xfrm>
            <a:off x="5482179" y="306393"/>
            <a:ext cx="4935540" cy="2539821"/>
          </a:xfrm>
          <a:prstGeom prst="rect">
            <a:avLst/>
          </a:prstGeom>
        </p:spPr>
      </p:pic>
      <p:sp>
        <p:nvSpPr>
          <p:cNvPr id="8" name="TextBox 7">
            <a:extLst>
              <a:ext uri="{FF2B5EF4-FFF2-40B4-BE49-F238E27FC236}">
                <a16:creationId xmlns:a16="http://schemas.microsoft.com/office/drawing/2014/main" id="{2D00934E-A373-1D95-D3B5-E6FFCC53B2EF}"/>
              </a:ext>
            </a:extLst>
          </p:cNvPr>
          <p:cNvSpPr txBox="1"/>
          <p:nvPr/>
        </p:nvSpPr>
        <p:spPr>
          <a:xfrm>
            <a:off x="8667688" y="641480"/>
            <a:ext cx="1715745" cy="369332"/>
          </a:xfrm>
          <a:prstGeom prst="rect">
            <a:avLst/>
          </a:prstGeom>
          <a:noFill/>
        </p:spPr>
        <p:txBody>
          <a:bodyPr wrap="square">
            <a:spAutoFit/>
          </a:bodyPr>
          <a:lstStyle/>
          <a:p>
            <a:pPr algn="ctr"/>
            <a:r>
              <a:rPr lang="en-US" b="1" dirty="0">
                <a:solidFill>
                  <a:schemeClr val="bg1"/>
                </a:solidFill>
                <a:latin typeface="Avenir Next" panose="020B0503020202020204" pitchFamily="34" charset="0"/>
              </a:rPr>
              <a:t>PION</a:t>
            </a:r>
          </a:p>
        </p:txBody>
      </p:sp>
      <p:sp>
        <p:nvSpPr>
          <p:cNvPr id="16" name="TextBox 15">
            <a:extLst>
              <a:ext uri="{FF2B5EF4-FFF2-40B4-BE49-F238E27FC236}">
                <a16:creationId xmlns:a16="http://schemas.microsoft.com/office/drawing/2014/main" id="{A3FA1FEB-0EE0-B8E8-CDDE-C486EC4D1E3A}"/>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301888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7CCA2-75FD-DF5D-D019-470E3BD4EF75}"/>
              </a:ext>
            </a:extLst>
          </p:cNvPr>
          <p:cNvSpPr>
            <a:spLocks noGrp="1"/>
          </p:cNvSpPr>
          <p:nvPr>
            <p:ph type="title"/>
          </p:nvPr>
        </p:nvSpPr>
        <p:spPr/>
        <p:txBody>
          <a:bodyPr/>
          <a:lstStyle/>
          <a:p>
            <a:r>
              <a:rPr lang="en-US">
                <a:latin typeface="Avenir Next" panose="020B0503020202020204" pitchFamily="34" charset="0"/>
              </a:rPr>
              <a:t>Summary and Outlook</a:t>
            </a:r>
          </a:p>
        </p:txBody>
      </p:sp>
      <p:sp>
        <p:nvSpPr>
          <p:cNvPr id="3" name="Content Placeholder 2">
            <a:extLst>
              <a:ext uri="{FF2B5EF4-FFF2-40B4-BE49-F238E27FC236}">
                <a16:creationId xmlns:a16="http://schemas.microsoft.com/office/drawing/2014/main" id="{853298A1-9667-8ECD-B4EE-736CB4EA7C22}"/>
              </a:ext>
            </a:extLst>
          </p:cNvPr>
          <p:cNvSpPr>
            <a:spLocks noGrp="1"/>
          </p:cNvSpPr>
          <p:nvPr>
            <p:ph idx="1"/>
          </p:nvPr>
        </p:nvSpPr>
        <p:spPr/>
        <p:txBody>
          <a:bodyPr>
            <a:normAutofit/>
          </a:bodyPr>
          <a:lstStyle/>
          <a:p>
            <a:r>
              <a:rPr lang="en-US" dirty="0" err="1"/>
              <a:t>NOvA’s</a:t>
            </a:r>
            <a:r>
              <a:rPr lang="en-US" dirty="0"/>
              <a:t> Test Beam Program: To reduce </a:t>
            </a:r>
            <a:r>
              <a:rPr lang="en-US" dirty="0" err="1"/>
              <a:t>NOvA’s</a:t>
            </a:r>
            <a:r>
              <a:rPr lang="en-US" dirty="0"/>
              <a:t> detector calibration and detector response systematic uncertainties.</a:t>
            </a:r>
          </a:p>
          <a:p>
            <a:r>
              <a:rPr lang="en-US" dirty="0"/>
              <a:t>Instrumentation for particle momentum and time of flight reconstruction </a:t>
            </a:r>
            <a:r>
              <a:rPr lang="en-US" dirty="0">
                <a:sym typeface="Wingdings" pitchFamily="2" charset="2"/>
              </a:rPr>
              <a:t> particle mass reconstruction  particle ID.</a:t>
            </a:r>
          </a:p>
          <a:p>
            <a:endParaRPr lang="en-US" dirty="0">
              <a:sym typeface="Wingdings" pitchFamily="2" charset="2"/>
            </a:endParaRPr>
          </a:p>
        </p:txBody>
      </p:sp>
      <p:sp>
        <p:nvSpPr>
          <p:cNvPr id="4" name="Slide Number Placeholder 3">
            <a:extLst>
              <a:ext uri="{FF2B5EF4-FFF2-40B4-BE49-F238E27FC236}">
                <a16:creationId xmlns:a16="http://schemas.microsoft.com/office/drawing/2014/main" id="{57BCF99A-C6B4-DFFF-F81B-3188CB014CEA}"/>
              </a:ext>
            </a:extLst>
          </p:cNvPr>
          <p:cNvSpPr>
            <a:spLocks noGrp="1"/>
          </p:cNvSpPr>
          <p:nvPr>
            <p:ph type="sldNum" sz="quarter" idx="12"/>
          </p:nvPr>
        </p:nvSpPr>
        <p:spPr/>
        <p:txBody>
          <a:bodyPr/>
          <a:lstStyle/>
          <a:p>
            <a:fld id="{93449C41-28D8-214C-95E9-2FFE65FC1517}" type="slidenum">
              <a:rPr lang="en-US" smtClean="0"/>
              <a:t>22</a:t>
            </a:fld>
            <a:endParaRPr lang="en-US"/>
          </a:p>
        </p:txBody>
      </p:sp>
      <p:sp>
        <p:nvSpPr>
          <p:cNvPr id="5" name="Rounded Rectangle 4">
            <a:extLst>
              <a:ext uri="{FF2B5EF4-FFF2-40B4-BE49-F238E27FC236}">
                <a16:creationId xmlns:a16="http://schemas.microsoft.com/office/drawing/2014/main" id="{B6004E24-88BB-65D4-6F80-6982F6B0E518}"/>
              </a:ext>
            </a:extLst>
          </p:cNvPr>
          <p:cNvSpPr/>
          <p:nvPr/>
        </p:nvSpPr>
        <p:spPr>
          <a:xfrm>
            <a:off x="535373" y="1633797"/>
            <a:ext cx="11139176" cy="2172659"/>
          </a:xfrm>
          <a:prstGeom prst="roundRect">
            <a:avLst/>
          </a:prstGeom>
          <a:noFill/>
          <a:ln w="73025">
            <a:solidFill>
              <a:schemeClr val="accent6">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blue and black logo&#10;&#10;Description automatically generated">
            <a:extLst>
              <a:ext uri="{FF2B5EF4-FFF2-40B4-BE49-F238E27FC236}">
                <a16:creationId xmlns:a16="http://schemas.microsoft.com/office/drawing/2014/main" id="{EE9A1229-5459-A9EA-A5B0-D2A093C9CE5D}"/>
              </a:ext>
            </a:extLst>
          </p:cNvPr>
          <p:cNvPicPr>
            <a:picLocks noChangeAspect="1"/>
          </p:cNvPicPr>
          <p:nvPr/>
        </p:nvPicPr>
        <p:blipFill>
          <a:blip r:embed="rId3"/>
          <a:stretch>
            <a:fillRect/>
          </a:stretch>
        </p:blipFill>
        <p:spPr>
          <a:xfrm>
            <a:off x="10715137" y="-88583"/>
            <a:ext cx="1470729" cy="1136472"/>
          </a:xfrm>
          <a:prstGeom prst="rect">
            <a:avLst/>
          </a:prstGeom>
        </p:spPr>
      </p:pic>
      <p:sp>
        <p:nvSpPr>
          <p:cNvPr id="6" name="Rectangle 5">
            <a:extLst>
              <a:ext uri="{FF2B5EF4-FFF2-40B4-BE49-F238E27FC236}">
                <a16:creationId xmlns:a16="http://schemas.microsoft.com/office/drawing/2014/main" id="{E50E64B3-1AED-D0D1-6540-3A0369E36DBA}"/>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10">
            <a:extLst>
              <a:ext uri="{FF2B5EF4-FFF2-40B4-BE49-F238E27FC236}">
                <a16:creationId xmlns:a16="http://schemas.microsoft.com/office/drawing/2014/main" id="{2B82AC2F-74F3-97BF-A52C-024480F12AB2}"/>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22</a:t>
            </a:fld>
            <a:endParaRPr lang="en-US" dirty="0">
              <a:solidFill>
                <a:schemeClr val="bg1"/>
              </a:solidFill>
            </a:endParaRPr>
          </a:p>
        </p:txBody>
      </p:sp>
      <p:sp>
        <p:nvSpPr>
          <p:cNvPr id="8" name="TextBox 7">
            <a:extLst>
              <a:ext uri="{FF2B5EF4-FFF2-40B4-BE49-F238E27FC236}">
                <a16:creationId xmlns:a16="http://schemas.microsoft.com/office/drawing/2014/main" id="{2D11ADF4-BB7A-55D9-2AEE-3E4E58CD104E}"/>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27082652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E53FE4-F673-C34F-033B-BA12913E4C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1E969B-4E54-BDD0-E74E-6F7385619CA5}"/>
              </a:ext>
            </a:extLst>
          </p:cNvPr>
          <p:cNvSpPr>
            <a:spLocks noGrp="1"/>
          </p:cNvSpPr>
          <p:nvPr>
            <p:ph type="title"/>
          </p:nvPr>
        </p:nvSpPr>
        <p:spPr/>
        <p:txBody>
          <a:bodyPr/>
          <a:lstStyle/>
          <a:p>
            <a:r>
              <a:rPr lang="en-US">
                <a:latin typeface="Avenir Next" panose="020B0503020202020204" pitchFamily="34" charset="0"/>
              </a:rPr>
              <a:t>Summary and Outlook</a:t>
            </a:r>
          </a:p>
        </p:txBody>
      </p:sp>
      <p:sp>
        <p:nvSpPr>
          <p:cNvPr id="3" name="Content Placeholder 2">
            <a:extLst>
              <a:ext uri="{FF2B5EF4-FFF2-40B4-BE49-F238E27FC236}">
                <a16:creationId xmlns:a16="http://schemas.microsoft.com/office/drawing/2014/main" id="{76D34A49-DC64-A41A-D348-A742C824EBBB}"/>
              </a:ext>
            </a:extLst>
          </p:cNvPr>
          <p:cNvSpPr>
            <a:spLocks noGrp="1"/>
          </p:cNvSpPr>
          <p:nvPr>
            <p:ph idx="1"/>
          </p:nvPr>
        </p:nvSpPr>
        <p:spPr>
          <a:xfrm>
            <a:off x="838200" y="1825625"/>
            <a:ext cx="10515600" cy="1978531"/>
          </a:xfrm>
        </p:spPr>
        <p:txBody>
          <a:bodyPr>
            <a:normAutofit/>
          </a:bodyPr>
          <a:lstStyle/>
          <a:p>
            <a:r>
              <a:rPr lang="en-US"/>
              <a:t>NOvA’s Test Beam Program: To reduce </a:t>
            </a:r>
            <a:r>
              <a:rPr lang="en-US" err="1"/>
              <a:t>NOvA’s</a:t>
            </a:r>
            <a:r>
              <a:rPr lang="en-US"/>
              <a:t> detector calibration and detector response systematic uncertainties.</a:t>
            </a:r>
          </a:p>
          <a:p>
            <a:r>
              <a:rPr lang="en-US"/>
              <a:t>Instrumentation for particle momentum and time of flight reconstruction </a:t>
            </a:r>
            <a:r>
              <a:rPr lang="en-US">
                <a:sym typeface="Wingdings" pitchFamily="2" charset="2"/>
              </a:rPr>
              <a:t> particle mass reconstruction  particle ID.</a:t>
            </a:r>
          </a:p>
          <a:p>
            <a:endParaRPr lang="en-US">
              <a:sym typeface="Wingdings" pitchFamily="2" charset="2"/>
            </a:endParaRPr>
          </a:p>
          <a:p>
            <a:pPr marL="0" indent="0">
              <a:buNone/>
            </a:pPr>
            <a:endParaRPr lang="en-US">
              <a:sym typeface="Wingdings" pitchFamily="2" charset="2"/>
            </a:endParaRPr>
          </a:p>
        </p:txBody>
      </p:sp>
      <p:sp>
        <p:nvSpPr>
          <p:cNvPr id="4" name="Slide Number Placeholder 3">
            <a:extLst>
              <a:ext uri="{FF2B5EF4-FFF2-40B4-BE49-F238E27FC236}">
                <a16:creationId xmlns:a16="http://schemas.microsoft.com/office/drawing/2014/main" id="{0B9AC917-444F-49DD-F86E-369617FDA232}"/>
              </a:ext>
            </a:extLst>
          </p:cNvPr>
          <p:cNvSpPr>
            <a:spLocks noGrp="1"/>
          </p:cNvSpPr>
          <p:nvPr>
            <p:ph type="sldNum" sz="quarter" idx="12"/>
          </p:nvPr>
        </p:nvSpPr>
        <p:spPr/>
        <p:txBody>
          <a:bodyPr/>
          <a:lstStyle/>
          <a:p>
            <a:fld id="{93449C41-28D8-214C-95E9-2FFE65FC1517}" type="slidenum">
              <a:rPr lang="en-US" smtClean="0"/>
              <a:t>23</a:t>
            </a:fld>
            <a:endParaRPr lang="en-US"/>
          </a:p>
        </p:txBody>
      </p:sp>
      <p:sp>
        <p:nvSpPr>
          <p:cNvPr id="5" name="Rounded Rectangle 4">
            <a:extLst>
              <a:ext uri="{FF2B5EF4-FFF2-40B4-BE49-F238E27FC236}">
                <a16:creationId xmlns:a16="http://schemas.microsoft.com/office/drawing/2014/main" id="{4F0EFE42-568D-775D-3BAA-12FC67615A22}"/>
              </a:ext>
            </a:extLst>
          </p:cNvPr>
          <p:cNvSpPr/>
          <p:nvPr/>
        </p:nvSpPr>
        <p:spPr>
          <a:xfrm>
            <a:off x="535373" y="1633797"/>
            <a:ext cx="11139176" cy="2172659"/>
          </a:xfrm>
          <a:prstGeom prst="roundRect">
            <a:avLst/>
          </a:prstGeom>
          <a:noFill/>
          <a:ln w="73025">
            <a:solidFill>
              <a:schemeClr val="accent6">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blue and black logo&#10;&#10;Description automatically generated">
            <a:extLst>
              <a:ext uri="{FF2B5EF4-FFF2-40B4-BE49-F238E27FC236}">
                <a16:creationId xmlns:a16="http://schemas.microsoft.com/office/drawing/2014/main" id="{FE191823-5901-469D-88E1-033AF9189916}"/>
              </a:ext>
            </a:extLst>
          </p:cNvPr>
          <p:cNvPicPr>
            <a:picLocks noChangeAspect="1"/>
          </p:cNvPicPr>
          <p:nvPr/>
        </p:nvPicPr>
        <p:blipFill>
          <a:blip r:embed="rId3"/>
          <a:stretch>
            <a:fillRect/>
          </a:stretch>
        </p:blipFill>
        <p:spPr>
          <a:xfrm>
            <a:off x="10715137" y="-88583"/>
            <a:ext cx="1470729" cy="1136472"/>
          </a:xfrm>
          <a:prstGeom prst="rect">
            <a:avLst/>
          </a:prstGeom>
        </p:spPr>
      </p:pic>
      <p:grpSp>
        <p:nvGrpSpPr>
          <p:cNvPr id="11" name="Group 10">
            <a:extLst>
              <a:ext uri="{FF2B5EF4-FFF2-40B4-BE49-F238E27FC236}">
                <a16:creationId xmlns:a16="http://schemas.microsoft.com/office/drawing/2014/main" id="{7ABF7AA9-D0F0-1BDD-EF1D-5D33D03D0809}"/>
              </a:ext>
            </a:extLst>
          </p:cNvPr>
          <p:cNvGrpSpPr/>
          <p:nvPr/>
        </p:nvGrpSpPr>
        <p:grpSpPr>
          <a:xfrm>
            <a:off x="535372" y="4127493"/>
            <a:ext cx="11121256" cy="2193420"/>
            <a:chOff x="535372" y="3983543"/>
            <a:chExt cx="11121256" cy="2193420"/>
          </a:xfrm>
        </p:grpSpPr>
        <p:sp>
          <p:nvSpPr>
            <p:cNvPr id="6" name="Rounded Rectangle 5">
              <a:extLst>
                <a:ext uri="{FF2B5EF4-FFF2-40B4-BE49-F238E27FC236}">
                  <a16:creationId xmlns:a16="http://schemas.microsoft.com/office/drawing/2014/main" id="{7C060813-8BA5-565F-BC97-69F1B8FCD33F}"/>
                </a:ext>
              </a:extLst>
            </p:cNvPr>
            <p:cNvSpPr/>
            <p:nvPr/>
          </p:nvSpPr>
          <p:spPr>
            <a:xfrm>
              <a:off x="535372" y="3983543"/>
              <a:ext cx="11121256" cy="2193420"/>
            </a:xfrm>
            <a:prstGeom prst="roundRect">
              <a:avLst/>
            </a:prstGeom>
            <a:noFill/>
            <a:ln w="73025">
              <a:solidFill>
                <a:schemeClr val="accent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69CF0D9-E70B-8B05-8D0A-5F4A9D11C5E5}"/>
                    </a:ext>
                  </a:extLst>
                </p:cNvPr>
                <p:cNvSpPr txBox="1"/>
                <p:nvPr/>
              </p:nvSpPr>
              <p:spPr>
                <a:xfrm>
                  <a:off x="838200" y="4208498"/>
                  <a:ext cx="10818428" cy="1825564"/>
                </a:xfrm>
                <a:prstGeom prst="rect">
                  <a:avLst/>
                </a:prstGeom>
                <a:noFill/>
              </p:spPr>
              <p:txBody>
                <a:bodyPr wrap="square">
                  <a:spAutoFit/>
                </a:bodyPr>
                <a:lstStyle/>
                <a:p>
                  <a:r>
                    <a:rPr lang="en-US" sz="2800" dirty="0">
                      <a:sym typeface="Wingdings" pitchFamily="2" charset="2"/>
                    </a:rPr>
                    <a:t>Coming soon:</a:t>
                  </a:r>
                </a:p>
                <a:p>
                  <a:pPr marL="457200" indent="-457200">
                    <a:buFont typeface="Arial" panose="020B0604020202020204" pitchFamily="34" charset="0"/>
                    <a:buChar char="•"/>
                  </a:pPr>
                  <a:r>
                    <a:rPr lang="en-US" sz="2800" dirty="0">
                      <a:sym typeface="Wingdings" pitchFamily="2" charset="2"/>
                    </a:rPr>
                    <a:t>The NOvA Test Beam Detector and Beamline paper.</a:t>
                  </a:r>
                </a:p>
                <a:p>
                  <a:pPr marL="457200" indent="-457200">
                    <a:buFont typeface="Arial" panose="020B0604020202020204" pitchFamily="34" charset="0"/>
                    <a:buChar char="•"/>
                  </a:pPr>
                  <a:r>
                    <a:rPr lang="en-US" sz="2800" dirty="0">
                      <a:sym typeface="Wingdings" pitchFamily="2" charset="2"/>
                    </a:rPr>
                    <a:t>Incorporating particle-based energy uncertainties into analyses.</a:t>
                  </a:r>
                </a:p>
                <a:p>
                  <a:pPr marL="457200" indent="-457200">
                    <a:buFont typeface="Arial" panose="020B0604020202020204" pitchFamily="34" charset="0"/>
                    <a:buChar char="•"/>
                  </a:pPr>
                  <a:r>
                    <a:rPr lang="en-US" sz="2800" dirty="0">
                      <a:sym typeface="Wingdings" pitchFamily="2" charset="2"/>
                    </a:rPr>
                    <a:t>Measurements of the </a:t>
                  </a:r>
                  <a14:m>
                    <m:oMath xmlns:m="http://schemas.openxmlformats.org/officeDocument/2006/math">
                      <m:sSup>
                        <m:sSupPr>
                          <m:ctrlPr>
                            <a:rPr lang="en-GB" sz="2800" b="0" i="1" smtClean="0">
                              <a:latin typeface="Cambria Math" panose="02040503050406030204" pitchFamily="18" charset="0"/>
                              <a:sym typeface="Wingdings" pitchFamily="2" charset="2"/>
                            </a:rPr>
                          </m:ctrlPr>
                        </m:sSupPr>
                        <m:e>
                          <m:r>
                            <m:rPr>
                              <m:sty m:val="p"/>
                            </m:rPr>
                            <a:rPr lang="en-GB" sz="2800" b="0" i="0" smtClean="0">
                              <a:latin typeface="Cambria Math" panose="02040503050406030204" pitchFamily="18" charset="0"/>
                              <a:sym typeface="Wingdings" pitchFamily="2" charset="2"/>
                            </a:rPr>
                            <m:t>π</m:t>
                          </m:r>
                        </m:e>
                        <m:sup>
                          <m:r>
                            <a:rPr lang="en-GB" sz="2800" b="0" i="0" smtClean="0">
                              <a:latin typeface="Cambria Math" panose="02040503050406030204" pitchFamily="18" charset="0"/>
                              <a:sym typeface="Wingdings" pitchFamily="2" charset="2"/>
                            </a:rPr>
                            <m:t>±</m:t>
                          </m:r>
                        </m:sup>
                      </m:sSup>
                    </m:oMath>
                  </a14:m>
                  <a:r>
                    <a:rPr lang="en-US" sz="2800" dirty="0">
                      <a:sym typeface="Wingdings" pitchFamily="2" charset="2"/>
                    </a:rPr>
                    <a:t>, electron, and proton energy responses.</a:t>
                  </a:r>
                </a:p>
              </p:txBody>
            </p:sp>
          </mc:Choice>
          <mc:Fallback xmlns="">
            <p:sp>
              <p:nvSpPr>
                <p:cNvPr id="10" name="TextBox 9">
                  <a:extLst>
                    <a:ext uri="{FF2B5EF4-FFF2-40B4-BE49-F238E27FC236}">
                      <a16:creationId xmlns:a16="http://schemas.microsoft.com/office/drawing/2014/main" id="{569CF0D9-E70B-8B05-8D0A-5F4A9D11C5E5}"/>
                    </a:ext>
                  </a:extLst>
                </p:cNvPr>
                <p:cNvSpPr txBox="1">
                  <a:spLocks noRot="1" noChangeAspect="1" noMove="1" noResize="1" noEditPoints="1" noAdjustHandles="1" noChangeArrowheads="1" noChangeShapeType="1" noTextEdit="1"/>
                </p:cNvSpPr>
                <p:nvPr/>
              </p:nvSpPr>
              <p:spPr>
                <a:xfrm>
                  <a:off x="838200" y="4208498"/>
                  <a:ext cx="10818428" cy="1825564"/>
                </a:xfrm>
                <a:prstGeom prst="rect">
                  <a:avLst/>
                </a:prstGeom>
                <a:blipFill>
                  <a:blip r:embed="rId4"/>
                  <a:stretch>
                    <a:fillRect l="-1174" t="-3448" b="-8276"/>
                  </a:stretch>
                </a:blipFill>
              </p:spPr>
              <p:txBody>
                <a:bodyPr/>
                <a:lstStyle/>
                <a:p>
                  <a:r>
                    <a:rPr lang="en-US">
                      <a:noFill/>
                    </a:rPr>
                    <a:t> </a:t>
                  </a:r>
                </a:p>
              </p:txBody>
            </p:sp>
          </mc:Fallback>
        </mc:AlternateContent>
      </p:grpSp>
      <p:sp>
        <p:nvSpPr>
          <p:cNvPr id="7" name="Rectangle 6">
            <a:extLst>
              <a:ext uri="{FF2B5EF4-FFF2-40B4-BE49-F238E27FC236}">
                <a16:creationId xmlns:a16="http://schemas.microsoft.com/office/drawing/2014/main" id="{4146B110-3E34-7BDC-BF51-0F286F6259AD}"/>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10">
            <a:extLst>
              <a:ext uri="{FF2B5EF4-FFF2-40B4-BE49-F238E27FC236}">
                <a16:creationId xmlns:a16="http://schemas.microsoft.com/office/drawing/2014/main" id="{8D814540-DBDB-57A0-A69E-7CE6948CB4A0}"/>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23</a:t>
            </a:fld>
            <a:endParaRPr lang="en-US" dirty="0">
              <a:solidFill>
                <a:schemeClr val="bg1"/>
              </a:solidFill>
            </a:endParaRPr>
          </a:p>
        </p:txBody>
      </p:sp>
      <p:sp>
        <p:nvSpPr>
          <p:cNvPr id="9" name="TextBox 8">
            <a:extLst>
              <a:ext uri="{FF2B5EF4-FFF2-40B4-BE49-F238E27FC236}">
                <a16:creationId xmlns:a16="http://schemas.microsoft.com/office/drawing/2014/main" id="{73E522EC-443E-A23E-0521-0C7B2962B0A0}"/>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34064643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FE7A2A-47FC-F46D-9CDA-71768CE6ABEA}"/>
            </a:ext>
          </a:extLst>
        </p:cNvPr>
        <p:cNvGrpSpPr/>
        <p:nvPr/>
      </p:nvGrpSpPr>
      <p:grpSpPr>
        <a:xfrm>
          <a:off x="0" y="0"/>
          <a:ext cx="0" cy="0"/>
          <a:chOff x="0" y="0"/>
          <a:chExt cx="0" cy="0"/>
        </a:xfrm>
      </p:grpSpPr>
      <p:pic>
        <p:nvPicPr>
          <p:cNvPr id="13" name="Picture 12" descr="A group of people standing in front of a building&#10;&#10;Description automatically generated">
            <a:extLst>
              <a:ext uri="{FF2B5EF4-FFF2-40B4-BE49-F238E27FC236}">
                <a16:creationId xmlns:a16="http://schemas.microsoft.com/office/drawing/2014/main" id="{8F0AAEC0-5289-4A77-B8A2-64985AAC9B81}"/>
              </a:ext>
            </a:extLst>
          </p:cNvPr>
          <p:cNvPicPr>
            <a:picLocks noChangeAspect="1"/>
          </p:cNvPicPr>
          <p:nvPr/>
        </p:nvPicPr>
        <p:blipFill>
          <a:blip r:embed="rId3"/>
          <a:stretch>
            <a:fillRect/>
          </a:stretch>
        </p:blipFill>
        <p:spPr>
          <a:xfrm>
            <a:off x="0" y="-635000"/>
            <a:ext cx="12192000" cy="8128000"/>
          </a:xfrm>
          <a:prstGeom prst="rect">
            <a:avLst/>
          </a:prstGeom>
        </p:spPr>
      </p:pic>
      <p:sp>
        <p:nvSpPr>
          <p:cNvPr id="4" name="Slide Number Placeholder 3">
            <a:extLst>
              <a:ext uri="{FF2B5EF4-FFF2-40B4-BE49-F238E27FC236}">
                <a16:creationId xmlns:a16="http://schemas.microsoft.com/office/drawing/2014/main" id="{239BDCB1-AF7A-ADA7-384E-F32772EC6976}"/>
              </a:ext>
            </a:extLst>
          </p:cNvPr>
          <p:cNvSpPr>
            <a:spLocks noGrp="1"/>
          </p:cNvSpPr>
          <p:nvPr>
            <p:ph type="sldNum" sz="quarter" idx="12"/>
          </p:nvPr>
        </p:nvSpPr>
        <p:spPr/>
        <p:txBody>
          <a:bodyPr/>
          <a:lstStyle/>
          <a:p>
            <a:fld id="{93449C41-28D8-214C-95E9-2FFE65FC1517}" type="slidenum">
              <a:rPr lang="en-US" smtClean="0"/>
              <a:t>24</a:t>
            </a:fld>
            <a:endParaRPr lang="en-US"/>
          </a:p>
        </p:txBody>
      </p:sp>
      <p:pic>
        <p:nvPicPr>
          <p:cNvPr id="8" name="Picture 7" descr="A blue and black logo&#10;&#10;Description automatically generated">
            <a:extLst>
              <a:ext uri="{FF2B5EF4-FFF2-40B4-BE49-F238E27FC236}">
                <a16:creationId xmlns:a16="http://schemas.microsoft.com/office/drawing/2014/main" id="{CDEC7971-5A93-B7AF-E355-7199E12B1E28}"/>
              </a:ext>
            </a:extLst>
          </p:cNvPr>
          <p:cNvPicPr>
            <a:picLocks noChangeAspect="1"/>
          </p:cNvPicPr>
          <p:nvPr/>
        </p:nvPicPr>
        <p:blipFill>
          <a:blip r:embed="rId4"/>
          <a:stretch>
            <a:fillRect/>
          </a:stretch>
        </p:blipFill>
        <p:spPr>
          <a:xfrm>
            <a:off x="-118110" y="-410846"/>
            <a:ext cx="3589020" cy="2773332"/>
          </a:xfrm>
          <a:prstGeom prst="rect">
            <a:avLst/>
          </a:prstGeom>
        </p:spPr>
      </p:pic>
      <p:sp>
        <p:nvSpPr>
          <p:cNvPr id="16" name="Title 1">
            <a:extLst>
              <a:ext uri="{FF2B5EF4-FFF2-40B4-BE49-F238E27FC236}">
                <a16:creationId xmlns:a16="http://schemas.microsoft.com/office/drawing/2014/main" id="{204428B1-4E52-3B9A-6DD6-66BE17E14B67}"/>
              </a:ext>
            </a:extLst>
          </p:cNvPr>
          <p:cNvSpPr>
            <a:spLocks noGrp="1"/>
          </p:cNvSpPr>
          <p:nvPr>
            <p:ph type="title"/>
          </p:nvPr>
        </p:nvSpPr>
        <p:spPr>
          <a:xfrm>
            <a:off x="3470910" y="0"/>
            <a:ext cx="8336280" cy="1325563"/>
          </a:xfrm>
        </p:spPr>
        <p:txBody>
          <a:bodyPr>
            <a:normAutofit/>
          </a:bodyPr>
          <a:lstStyle/>
          <a:p>
            <a:pPr algn="r"/>
            <a:r>
              <a:rPr lang="en-US" sz="4800">
                <a:solidFill>
                  <a:srgbClr val="004C97"/>
                </a:solidFill>
                <a:latin typeface="Avenir Next" panose="020B0503020202020204" pitchFamily="34" charset="0"/>
              </a:rPr>
              <a:t>Thank you!</a:t>
            </a:r>
          </a:p>
        </p:txBody>
      </p:sp>
      <p:sp>
        <p:nvSpPr>
          <p:cNvPr id="2" name="Rectangle 1">
            <a:extLst>
              <a:ext uri="{FF2B5EF4-FFF2-40B4-BE49-F238E27FC236}">
                <a16:creationId xmlns:a16="http://schemas.microsoft.com/office/drawing/2014/main" id="{3700D373-452A-64CE-FC02-EB4E7243763B}"/>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10">
            <a:extLst>
              <a:ext uri="{FF2B5EF4-FFF2-40B4-BE49-F238E27FC236}">
                <a16:creationId xmlns:a16="http://schemas.microsoft.com/office/drawing/2014/main" id="{F98E3E24-A699-526C-26D0-1BE4CEB125A7}"/>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24</a:t>
            </a:fld>
            <a:endParaRPr lang="en-US" dirty="0">
              <a:solidFill>
                <a:schemeClr val="bg1"/>
              </a:solidFill>
            </a:endParaRPr>
          </a:p>
        </p:txBody>
      </p:sp>
      <p:sp>
        <p:nvSpPr>
          <p:cNvPr id="3" name="TextBox 2">
            <a:extLst>
              <a:ext uri="{FF2B5EF4-FFF2-40B4-BE49-F238E27FC236}">
                <a16:creationId xmlns:a16="http://schemas.microsoft.com/office/drawing/2014/main" id="{C8D471A2-1808-72DF-5985-9505AD69C5BD}"/>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10650344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4C97"/>
        </a:solidFill>
        <a:effectLst/>
      </p:bgPr>
    </p:bg>
    <p:spTree>
      <p:nvGrpSpPr>
        <p:cNvPr id="1" name="">
          <a:extLst>
            <a:ext uri="{FF2B5EF4-FFF2-40B4-BE49-F238E27FC236}">
              <a16:creationId xmlns:a16="http://schemas.microsoft.com/office/drawing/2014/main" id="{D3DFD794-EBA8-AD29-AFFA-DAD5BC9FE957}"/>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50A13763-E50A-1EC5-A230-E75A34AD46D8}"/>
              </a:ext>
            </a:extLst>
          </p:cNvPr>
          <p:cNvSpPr/>
          <p:nvPr/>
        </p:nvSpPr>
        <p:spPr>
          <a:xfrm>
            <a:off x="-72981" y="0"/>
            <a:ext cx="12337961" cy="6858000"/>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7DE6505B-341F-1E4D-D4DB-62CF97DBFB7A}"/>
              </a:ext>
            </a:extLst>
          </p:cNvPr>
          <p:cNvSpPr txBox="1"/>
          <p:nvPr/>
        </p:nvSpPr>
        <p:spPr>
          <a:xfrm>
            <a:off x="-72981" y="2605557"/>
            <a:ext cx="12337961" cy="830997"/>
          </a:xfrm>
          <a:prstGeom prst="rect">
            <a:avLst/>
          </a:prstGeom>
          <a:noFill/>
        </p:spPr>
        <p:txBody>
          <a:bodyPr wrap="square">
            <a:spAutoFit/>
          </a:bodyPr>
          <a:lstStyle/>
          <a:p>
            <a:pPr algn="ctr"/>
            <a:r>
              <a:rPr lang="en-GB" sz="4800" b="0">
                <a:solidFill>
                  <a:schemeClr val="bg1"/>
                </a:solidFill>
                <a:latin typeface="Georgia" panose="02040502050405020303" pitchFamily="18" charset="0"/>
              </a:rPr>
              <a:t>Backup</a:t>
            </a:r>
            <a:endParaRPr lang="en-US" sz="4800">
              <a:solidFill>
                <a:schemeClr val="bg1"/>
              </a:solidFill>
            </a:endParaRPr>
          </a:p>
        </p:txBody>
      </p:sp>
    </p:spTree>
    <p:extLst>
      <p:ext uri="{BB962C8B-B14F-4D97-AF65-F5344CB8AC3E}">
        <p14:creationId xmlns:p14="http://schemas.microsoft.com/office/powerpoint/2010/main" val="6312310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CB89CA-EB18-8134-90EA-1845F6296A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FB6925-035C-514E-FE41-8B57727842BF}"/>
              </a:ext>
            </a:extLst>
          </p:cNvPr>
          <p:cNvSpPr>
            <a:spLocks noGrp="1"/>
          </p:cNvSpPr>
          <p:nvPr>
            <p:ph type="title"/>
          </p:nvPr>
        </p:nvSpPr>
        <p:spPr>
          <a:xfrm>
            <a:off x="262466" y="136525"/>
            <a:ext cx="10515600" cy="1325563"/>
          </a:xfrm>
        </p:spPr>
        <p:txBody>
          <a:bodyPr/>
          <a:lstStyle/>
          <a:p>
            <a:r>
              <a:rPr lang="en-US" dirty="0">
                <a:latin typeface="Avenir Next" panose="020B0503020202020204" pitchFamily="34" charset="0"/>
              </a:rPr>
              <a:t>Event Displays</a:t>
            </a:r>
          </a:p>
        </p:txBody>
      </p:sp>
      <p:sp>
        <p:nvSpPr>
          <p:cNvPr id="50" name="Slide Number Placeholder 49">
            <a:extLst>
              <a:ext uri="{FF2B5EF4-FFF2-40B4-BE49-F238E27FC236}">
                <a16:creationId xmlns:a16="http://schemas.microsoft.com/office/drawing/2014/main" id="{0375BDD2-6095-77AA-7608-EBC9B3C10445}"/>
              </a:ext>
            </a:extLst>
          </p:cNvPr>
          <p:cNvSpPr>
            <a:spLocks noGrp="1"/>
          </p:cNvSpPr>
          <p:nvPr>
            <p:ph type="sldNum" sz="quarter" idx="12"/>
          </p:nvPr>
        </p:nvSpPr>
        <p:spPr/>
        <p:txBody>
          <a:bodyPr/>
          <a:lstStyle/>
          <a:p>
            <a:fld id="{93449C41-28D8-214C-95E9-2FFE65FC1517}" type="slidenum">
              <a:rPr lang="en-US" smtClean="0"/>
              <a:t>26</a:t>
            </a:fld>
            <a:endParaRPr lang="en-US"/>
          </a:p>
        </p:txBody>
      </p:sp>
      <p:pic>
        <p:nvPicPr>
          <p:cNvPr id="7" name="Picture 6" descr="A blue and black logo&#10;&#10;Description automatically generated">
            <a:extLst>
              <a:ext uri="{FF2B5EF4-FFF2-40B4-BE49-F238E27FC236}">
                <a16:creationId xmlns:a16="http://schemas.microsoft.com/office/drawing/2014/main" id="{23718CB7-BD73-BF69-333C-E43A741F15C2}"/>
              </a:ext>
            </a:extLst>
          </p:cNvPr>
          <p:cNvPicPr>
            <a:picLocks noChangeAspect="1"/>
          </p:cNvPicPr>
          <p:nvPr/>
        </p:nvPicPr>
        <p:blipFill>
          <a:blip r:embed="rId3"/>
          <a:stretch>
            <a:fillRect/>
          </a:stretch>
        </p:blipFill>
        <p:spPr>
          <a:xfrm>
            <a:off x="10715137" y="-88583"/>
            <a:ext cx="1470729" cy="1136472"/>
          </a:xfrm>
          <a:prstGeom prst="rect">
            <a:avLst/>
          </a:prstGeom>
        </p:spPr>
      </p:pic>
      <p:sp>
        <p:nvSpPr>
          <p:cNvPr id="6" name="Rectangle 5">
            <a:extLst>
              <a:ext uri="{FF2B5EF4-FFF2-40B4-BE49-F238E27FC236}">
                <a16:creationId xmlns:a16="http://schemas.microsoft.com/office/drawing/2014/main" id="{3A77E736-A29E-9255-A976-360921C29637}"/>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10">
            <a:extLst>
              <a:ext uri="{FF2B5EF4-FFF2-40B4-BE49-F238E27FC236}">
                <a16:creationId xmlns:a16="http://schemas.microsoft.com/office/drawing/2014/main" id="{7B5485FA-090E-D2B1-3F2D-05051709A5F6}"/>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26</a:t>
            </a:fld>
            <a:endParaRPr lang="en-US" dirty="0">
              <a:solidFill>
                <a:schemeClr val="bg1"/>
              </a:solidFill>
            </a:endParaRPr>
          </a:p>
        </p:txBody>
      </p:sp>
      <p:pic>
        <p:nvPicPr>
          <p:cNvPr id="20" name="Picture 19" descr="A screen shot of a computer&#10;&#10;Description automatically generated">
            <a:extLst>
              <a:ext uri="{FF2B5EF4-FFF2-40B4-BE49-F238E27FC236}">
                <a16:creationId xmlns:a16="http://schemas.microsoft.com/office/drawing/2014/main" id="{AB13FE18-F528-D3DF-C0E0-D675F7842E68}"/>
              </a:ext>
            </a:extLst>
          </p:cNvPr>
          <p:cNvPicPr>
            <a:picLocks noChangeAspect="1"/>
          </p:cNvPicPr>
          <p:nvPr/>
        </p:nvPicPr>
        <p:blipFill>
          <a:blip r:embed="rId4"/>
          <a:stretch>
            <a:fillRect/>
          </a:stretch>
        </p:blipFill>
        <p:spPr>
          <a:xfrm>
            <a:off x="1589692" y="1108636"/>
            <a:ext cx="9003670" cy="5382000"/>
          </a:xfrm>
          <a:prstGeom prst="rect">
            <a:avLst/>
          </a:prstGeom>
        </p:spPr>
      </p:pic>
      <p:sp>
        <p:nvSpPr>
          <p:cNvPr id="21" name="TextBox 20">
            <a:extLst>
              <a:ext uri="{FF2B5EF4-FFF2-40B4-BE49-F238E27FC236}">
                <a16:creationId xmlns:a16="http://schemas.microsoft.com/office/drawing/2014/main" id="{EE0A4554-FB49-1EFD-51DF-FFAD2293CD02}"/>
              </a:ext>
            </a:extLst>
          </p:cNvPr>
          <p:cNvSpPr txBox="1"/>
          <p:nvPr/>
        </p:nvSpPr>
        <p:spPr>
          <a:xfrm>
            <a:off x="8525535" y="1576304"/>
            <a:ext cx="1715745" cy="830997"/>
          </a:xfrm>
          <a:prstGeom prst="rect">
            <a:avLst/>
          </a:prstGeom>
          <a:noFill/>
        </p:spPr>
        <p:txBody>
          <a:bodyPr wrap="square">
            <a:spAutoFit/>
          </a:bodyPr>
          <a:lstStyle/>
          <a:p>
            <a:pPr algn="ctr"/>
            <a:r>
              <a:rPr lang="en-US" sz="2400" b="1" dirty="0">
                <a:solidFill>
                  <a:schemeClr val="bg1"/>
                </a:solidFill>
                <a:latin typeface="Avenir Next" panose="020B0503020202020204" pitchFamily="34" charset="0"/>
              </a:rPr>
              <a:t>1.0 GeV/c PROTON</a:t>
            </a:r>
          </a:p>
        </p:txBody>
      </p:sp>
      <p:sp>
        <p:nvSpPr>
          <p:cNvPr id="5" name="TextBox 4">
            <a:extLst>
              <a:ext uri="{FF2B5EF4-FFF2-40B4-BE49-F238E27FC236}">
                <a16:creationId xmlns:a16="http://schemas.microsoft.com/office/drawing/2014/main" id="{93D27BA2-F875-991E-AEB5-121DFCDF6211}"/>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20356801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7C2C0F-78B9-D4D3-E37B-851E935AFB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521E4D-D7EE-1E8C-71F5-4C4724E16914}"/>
              </a:ext>
            </a:extLst>
          </p:cNvPr>
          <p:cNvSpPr>
            <a:spLocks noGrp="1"/>
          </p:cNvSpPr>
          <p:nvPr>
            <p:ph type="title"/>
          </p:nvPr>
        </p:nvSpPr>
        <p:spPr>
          <a:xfrm>
            <a:off x="262466" y="136525"/>
            <a:ext cx="10515600" cy="1325563"/>
          </a:xfrm>
        </p:spPr>
        <p:txBody>
          <a:bodyPr/>
          <a:lstStyle/>
          <a:p>
            <a:r>
              <a:rPr lang="en-US" dirty="0">
                <a:latin typeface="Avenir Next" panose="020B0503020202020204" pitchFamily="34" charset="0"/>
              </a:rPr>
              <a:t>Event Displays</a:t>
            </a:r>
          </a:p>
        </p:txBody>
      </p:sp>
      <p:sp>
        <p:nvSpPr>
          <p:cNvPr id="50" name="Slide Number Placeholder 49">
            <a:extLst>
              <a:ext uri="{FF2B5EF4-FFF2-40B4-BE49-F238E27FC236}">
                <a16:creationId xmlns:a16="http://schemas.microsoft.com/office/drawing/2014/main" id="{7D28CA17-FD68-E42E-E342-8C4E639AC2B7}"/>
              </a:ext>
            </a:extLst>
          </p:cNvPr>
          <p:cNvSpPr>
            <a:spLocks noGrp="1"/>
          </p:cNvSpPr>
          <p:nvPr>
            <p:ph type="sldNum" sz="quarter" idx="12"/>
          </p:nvPr>
        </p:nvSpPr>
        <p:spPr/>
        <p:txBody>
          <a:bodyPr/>
          <a:lstStyle/>
          <a:p>
            <a:fld id="{93449C41-28D8-214C-95E9-2FFE65FC1517}" type="slidenum">
              <a:rPr lang="en-US" smtClean="0"/>
              <a:t>27</a:t>
            </a:fld>
            <a:endParaRPr lang="en-US"/>
          </a:p>
        </p:txBody>
      </p:sp>
      <p:pic>
        <p:nvPicPr>
          <p:cNvPr id="7" name="Picture 6" descr="A blue and black logo&#10;&#10;Description automatically generated">
            <a:extLst>
              <a:ext uri="{FF2B5EF4-FFF2-40B4-BE49-F238E27FC236}">
                <a16:creationId xmlns:a16="http://schemas.microsoft.com/office/drawing/2014/main" id="{BC356616-C097-16A6-0F04-A2F8A8FF3629}"/>
              </a:ext>
            </a:extLst>
          </p:cNvPr>
          <p:cNvPicPr>
            <a:picLocks noChangeAspect="1"/>
          </p:cNvPicPr>
          <p:nvPr/>
        </p:nvPicPr>
        <p:blipFill>
          <a:blip r:embed="rId3"/>
          <a:stretch>
            <a:fillRect/>
          </a:stretch>
        </p:blipFill>
        <p:spPr>
          <a:xfrm>
            <a:off x="10715137" y="-88583"/>
            <a:ext cx="1470729" cy="1136472"/>
          </a:xfrm>
          <a:prstGeom prst="rect">
            <a:avLst/>
          </a:prstGeom>
        </p:spPr>
      </p:pic>
      <p:sp>
        <p:nvSpPr>
          <p:cNvPr id="6" name="Rectangle 5">
            <a:extLst>
              <a:ext uri="{FF2B5EF4-FFF2-40B4-BE49-F238E27FC236}">
                <a16:creationId xmlns:a16="http://schemas.microsoft.com/office/drawing/2014/main" id="{DF719618-526B-7412-4E08-2EA2EECA5DA2}"/>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10">
            <a:extLst>
              <a:ext uri="{FF2B5EF4-FFF2-40B4-BE49-F238E27FC236}">
                <a16:creationId xmlns:a16="http://schemas.microsoft.com/office/drawing/2014/main" id="{410E656A-95FD-6D09-E860-914854187D41}"/>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27</a:t>
            </a:fld>
            <a:endParaRPr lang="en-US" dirty="0">
              <a:solidFill>
                <a:schemeClr val="bg1"/>
              </a:solidFill>
            </a:endParaRPr>
          </a:p>
        </p:txBody>
      </p:sp>
      <p:pic>
        <p:nvPicPr>
          <p:cNvPr id="11" name="Picture 10" descr="A screenshot of a computer screen&#10;&#10;Description automatically generated">
            <a:extLst>
              <a:ext uri="{FF2B5EF4-FFF2-40B4-BE49-F238E27FC236}">
                <a16:creationId xmlns:a16="http://schemas.microsoft.com/office/drawing/2014/main" id="{A76E6570-3EB1-CF35-34B9-06F8F3BA9008}"/>
              </a:ext>
            </a:extLst>
          </p:cNvPr>
          <p:cNvPicPr>
            <a:picLocks noChangeAspect="1"/>
          </p:cNvPicPr>
          <p:nvPr/>
        </p:nvPicPr>
        <p:blipFill>
          <a:blip r:embed="rId4"/>
          <a:stretch>
            <a:fillRect/>
          </a:stretch>
        </p:blipFill>
        <p:spPr>
          <a:xfrm>
            <a:off x="1777715" y="1108397"/>
            <a:ext cx="8627846" cy="5382000"/>
          </a:xfrm>
          <a:prstGeom prst="rect">
            <a:avLst/>
          </a:prstGeom>
        </p:spPr>
      </p:pic>
      <p:sp>
        <p:nvSpPr>
          <p:cNvPr id="14" name="TextBox 13">
            <a:extLst>
              <a:ext uri="{FF2B5EF4-FFF2-40B4-BE49-F238E27FC236}">
                <a16:creationId xmlns:a16="http://schemas.microsoft.com/office/drawing/2014/main" id="{57C79ECE-7CB0-76DC-D0D8-FCFC0D50A1B2}"/>
              </a:ext>
            </a:extLst>
          </p:cNvPr>
          <p:cNvSpPr txBox="1"/>
          <p:nvPr/>
        </p:nvSpPr>
        <p:spPr>
          <a:xfrm>
            <a:off x="8123723" y="1515286"/>
            <a:ext cx="1898086" cy="830997"/>
          </a:xfrm>
          <a:prstGeom prst="rect">
            <a:avLst/>
          </a:prstGeom>
          <a:noFill/>
        </p:spPr>
        <p:txBody>
          <a:bodyPr wrap="square">
            <a:spAutoFit/>
          </a:bodyPr>
          <a:lstStyle/>
          <a:p>
            <a:pPr algn="ctr"/>
            <a:r>
              <a:rPr lang="en-US" sz="2400" b="1" dirty="0">
                <a:solidFill>
                  <a:schemeClr val="bg1"/>
                </a:solidFill>
                <a:latin typeface="Avenir Next" panose="020B0503020202020204" pitchFamily="34" charset="0"/>
              </a:rPr>
              <a:t>1.3 GeV/c ELECTRON</a:t>
            </a:r>
          </a:p>
        </p:txBody>
      </p:sp>
      <p:sp>
        <p:nvSpPr>
          <p:cNvPr id="5" name="TextBox 4">
            <a:extLst>
              <a:ext uri="{FF2B5EF4-FFF2-40B4-BE49-F238E27FC236}">
                <a16:creationId xmlns:a16="http://schemas.microsoft.com/office/drawing/2014/main" id="{E09788C0-BC6D-DDE8-9647-AD72CB6F6E62}"/>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14102930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921F972-E664-B86A-570D-EC3BD3E5F403}"/>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53A777F-ADE3-FDBC-22F5-6349DACC0D04}"/>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
        <p:nvSpPr>
          <p:cNvPr id="2" name="Title 1">
            <a:extLst>
              <a:ext uri="{FF2B5EF4-FFF2-40B4-BE49-F238E27FC236}">
                <a16:creationId xmlns:a16="http://schemas.microsoft.com/office/drawing/2014/main" id="{FB63F2E4-B1C2-53C8-4A6E-86B8268CD06A}"/>
              </a:ext>
            </a:extLst>
          </p:cNvPr>
          <p:cNvSpPr>
            <a:spLocks noGrp="1"/>
          </p:cNvSpPr>
          <p:nvPr>
            <p:ph type="title"/>
          </p:nvPr>
        </p:nvSpPr>
        <p:spPr/>
        <p:txBody>
          <a:bodyPr/>
          <a:lstStyle/>
          <a:p>
            <a:r>
              <a:rPr lang="en-US">
                <a:latin typeface="Avenir Next" panose="020B0503020202020204" pitchFamily="34" charset="0"/>
              </a:rPr>
              <a:t>MWPC</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C7B895B-CE4A-CA63-2BB2-93072C403FD3}"/>
                  </a:ext>
                </a:extLst>
              </p:cNvPr>
              <p:cNvSpPr>
                <a:spLocks noGrp="1"/>
              </p:cNvSpPr>
              <p:nvPr>
                <p:ph idx="1"/>
              </p:nvPr>
            </p:nvSpPr>
            <p:spPr>
              <a:xfrm>
                <a:off x="670249" y="1690688"/>
                <a:ext cx="5802445" cy="4332579"/>
              </a:xfrm>
            </p:spPr>
            <p:txBody>
              <a:bodyPr>
                <a:normAutofit/>
              </a:bodyPr>
              <a:lstStyle/>
              <a:p>
                <a:r>
                  <a:rPr lang="en-US" sz="2400" dirty="0">
                    <a:latin typeface="Avenir Next" panose="020B0503020202020204" pitchFamily="34" charset="0"/>
                  </a:rPr>
                  <a:t>4 multiwire proportional chambers, from </a:t>
                </a:r>
                <a:r>
                  <a:rPr lang="en-US" sz="2400" dirty="0" err="1">
                    <a:latin typeface="Avenir Next" panose="020B0503020202020204" pitchFamily="34" charset="0"/>
                  </a:rPr>
                  <a:t>LArIAT</a:t>
                </a:r>
                <a:r>
                  <a:rPr lang="en-US" sz="2400" dirty="0">
                    <a:latin typeface="Avenir Next" panose="020B0503020202020204" pitchFamily="34" charset="0"/>
                  </a:rPr>
                  <a:t> experiment.</a:t>
                </a:r>
              </a:p>
              <a:p>
                <a:r>
                  <a:rPr lang="en-US" sz="2400" dirty="0">
                    <a:latin typeface="Avenir Next" panose="020B0503020202020204" pitchFamily="34" charset="0"/>
                  </a:rPr>
                  <a:t>1 x-plane, 1 y-plane, each with 128  gold-tungsten wires. </a:t>
                </a:r>
              </a:p>
              <a:p>
                <a:pPr lvl="1"/>
                <a:r>
                  <a:rPr lang="en-US" sz="2000" dirty="0">
                    <a:latin typeface="Avenir Next" panose="020B0503020202020204" pitchFamily="34" charset="0"/>
                  </a:rPr>
                  <a:t>Diameter: 10 </a:t>
                </a:r>
                <a14:m>
                  <m:oMath xmlns:m="http://schemas.openxmlformats.org/officeDocument/2006/math">
                    <m:r>
                      <m:rPr>
                        <m:sty m:val="p"/>
                      </m:rPr>
                      <a:rPr lang="en-GB" sz="2000" b="0" i="0" smtClean="0">
                        <a:latin typeface="Cambria Math" panose="02040503050406030204" pitchFamily="18" charset="0"/>
                      </a:rPr>
                      <m:t>μ</m:t>
                    </m:r>
                  </m:oMath>
                </a14:m>
                <a:r>
                  <a:rPr lang="en-US" sz="2000" dirty="0">
                    <a:latin typeface="Avenir Next" panose="020B0503020202020204" pitchFamily="34" charset="0"/>
                  </a:rPr>
                  <a:t>m</a:t>
                </a:r>
              </a:p>
              <a:p>
                <a:pPr lvl="1"/>
                <a:r>
                  <a:rPr lang="en-US" sz="2000" dirty="0">
                    <a:latin typeface="Avenir Next" panose="020B0503020202020204" pitchFamily="34" charset="0"/>
                  </a:rPr>
                  <a:t>Spacing: 1 mm</a:t>
                </a:r>
              </a:p>
              <a:p>
                <a:r>
                  <a:rPr lang="en-US" sz="2400" dirty="0" err="1">
                    <a:latin typeface="Avenir Next" panose="020B0503020202020204" pitchFamily="34" charset="0"/>
                  </a:rPr>
                  <a:t>Ionisation</a:t>
                </a:r>
                <a:r>
                  <a:rPr lang="en-US" sz="2400" dirty="0">
                    <a:latin typeface="Avenir Next" panose="020B0503020202020204" pitchFamily="34" charset="0"/>
                  </a:rPr>
                  <a:t> from a charged particle causes hits on multiple wires</a:t>
                </a:r>
              </a:p>
              <a:p>
                <a:pPr marL="0" indent="0">
                  <a:buNone/>
                </a:pP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p:txBody>
          </p:sp>
        </mc:Choice>
        <mc:Fallback xmlns="">
          <p:sp>
            <p:nvSpPr>
              <p:cNvPr id="3" name="Content Placeholder 2">
                <a:extLst>
                  <a:ext uri="{FF2B5EF4-FFF2-40B4-BE49-F238E27FC236}">
                    <a16:creationId xmlns:a16="http://schemas.microsoft.com/office/drawing/2014/main" id="{7C7B895B-CE4A-CA63-2BB2-93072C403FD3}"/>
                  </a:ext>
                </a:extLst>
              </p:cNvPr>
              <p:cNvSpPr>
                <a:spLocks noGrp="1" noRot="1" noChangeAspect="1" noMove="1" noResize="1" noEditPoints="1" noAdjustHandles="1" noChangeArrowheads="1" noChangeShapeType="1" noTextEdit="1"/>
              </p:cNvSpPr>
              <p:nvPr>
                <p:ph idx="1"/>
              </p:nvPr>
            </p:nvSpPr>
            <p:spPr>
              <a:xfrm>
                <a:off x="670249" y="1690688"/>
                <a:ext cx="5802445" cy="4332579"/>
              </a:xfrm>
              <a:blipFill>
                <a:blip r:embed="rId3"/>
                <a:stretch>
                  <a:fillRect l="-1310" t="-1749"/>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8D0A0ABB-8BCC-6736-B9C9-53AD28E7CC1C}"/>
              </a:ext>
            </a:extLst>
          </p:cNvPr>
          <p:cNvPicPr>
            <a:picLocks noChangeAspect="1"/>
          </p:cNvPicPr>
          <p:nvPr/>
        </p:nvPicPr>
        <p:blipFill>
          <a:blip r:embed="rId4"/>
          <a:stretch>
            <a:fillRect/>
          </a:stretch>
        </p:blipFill>
        <p:spPr>
          <a:xfrm>
            <a:off x="6079296" y="365125"/>
            <a:ext cx="5972098" cy="5382532"/>
          </a:xfrm>
          <a:prstGeom prst="rect">
            <a:avLst/>
          </a:prstGeom>
        </p:spPr>
      </p:pic>
      <p:sp>
        <p:nvSpPr>
          <p:cNvPr id="9" name="Slide Number Placeholder 10">
            <a:extLst>
              <a:ext uri="{FF2B5EF4-FFF2-40B4-BE49-F238E27FC236}">
                <a16:creationId xmlns:a16="http://schemas.microsoft.com/office/drawing/2014/main" id="{C505E34F-3517-9A1B-7677-E71C2AFA67E4}"/>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28</a:t>
            </a:fld>
            <a:endParaRPr lang="en-US" dirty="0">
              <a:solidFill>
                <a:schemeClr val="bg1"/>
              </a:solidFill>
            </a:endParaRPr>
          </a:p>
        </p:txBody>
      </p:sp>
    </p:spTree>
    <p:extLst>
      <p:ext uri="{BB962C8B-B14F-4D97-AF65-F5344CB8AC3E}">
        <p14:creationId xmlns:p14="http://schemas.microsoft.com/office/powerpoint/2010/main" val="21096342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B08BF1-4D2C-D883-67CF-F511F5A9E160}"/>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49A4329-CB78-3605-82E5-616C999DC1AE}"/>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027EA12-EF43-A143-D294-CB02A3829C38}"/>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
        <p:nvSpPr>
          <p:cNvPr id="2" name="Title 1">
            <a:extLst>
              <a:ext uri="{FF2B5EF4-FFF2-40B4-BE49-F238E27FC236}">
                <a16:creationId xmlns:a16="http://schemas.microsoft.com/office/drawing/2014/main" id="{71BC7CC7-7730-C712-FA6D-150E2C0C3161}"/>
              </a:ext>
            </a:extLst>
          </p:cNvPr>
          <p:cNvSpPr>
            <a:spLocks noGrp="1"/>
          </p:cNvSpPr>
          <p:nvPr>
            <p:ph type="title"/>
          </p:nvPr>
        </p:nvSpPr>
        <p:spPr/>
        <p:txBody>
          <a:bodyPr/>
          <a:lstStyle/>
          <a:p>
            <a:r>
              <a:rPr lang="en-US">
                <a:latin typeface="Avenir Next" panose="020B0503020202020204" pitchFamily="34" charset="0"/>
              </a:rPr>
              <a:t>Magnet</a:t>
            </a:r>
          </a:p>
        </p:txBody>
      </p:sp>
      <p:sp>
        <p:nvSpPr>
          <p:cNvPr id="3" name="Content Placeholder 2">
            <a:extLst>
              <a:ext uri="{FF2B5EF4-FFF2-40B4-BE49-F238E27FC236}">
                <a16:creationId xmlns:a16="http://schemas.microsoft.com/office/drawing/2014/main" id="{A80BAFD7-020E-F850-00D8-4E1C6097984D}"/>
              </a:ext>
            </a:extLst>
          </p:cNvPr>
          <p:cNvSpPr>
            <a:spLocks noGrp="1"/>
          </p:cNvSpPr>
          <p:nvPr>
            <p:ph idx="1"/>
          </p:nvPr>
        </p:nvSpPr>
        <p:spPr>
          <a:xfrm>
            <a:off x="670249" y="1690688"/>
            <a:ext cx="5802445" cy="4332579"/>
          </a:xfrm>
        </p:spPr>
        <p:txBody>
          <a:bodyPr>
            <a:normAutofit/>
          </a:bodyPr>
          <a:lstStyle/>
          <a:p>
            <a:pPr marL="0" indent="0">
              <a:buNone/>
            </a:pPr>
            <a:endParaRPr lang="en-US" sz="2400">
              <a:latin typeface="Avenir Next" panose="020B0503020202020204" pitchFamily="34" charset="0"/>
            </a:endParaRPr>
          </a:p>
          <a:p>
            <a:pPr marL="0" indent="0">
              <a:buNone/>
            </a:pPr>
            <a:endParaRPr lang="en-US" sz="2400">
              <a:latin typeface="Avenir Next" panose="020B0503020202020204" pitchFamily="34" charset="0"/>
            </a:endParaRPr>
          </a:p>
        </p:txBody>
      </p:sp>
      <p:pic>
        <p:nvPicPr>
          <p:cNvPr id="6" name="Picture 5">
            <a:extLst>
              <a:ext uri="{FF2B5EF4-FFF2-40B4-BE49-F238E27FC236}">
                <a16:creationId xmlns:a16="http://schemas.microsoft.com/office/drawing/2014/main" id="{AAF854EF-637C-CB53-0DDA-CB484CB343D9}"/>
              </a:ext>
            </a:extLst>
          </p:cNvPr>
          <p:cNvPicPr>
            <a:picLocks noChangeAspect="1"/>
          </p:cNvPicPr>
          <p:nvPr/>
        </p:nvPicPr>
        <p:blipFill>
          <a:blip r:embed="rId3"/>
          <a:stretch>
            <a:fillRect/>
          </a:stretch>
        </p:blipFill>
        <p:spPr>
          <a:xfrm>
            <a:off x="7143441" y="927100"/>
            <a:ext cx="4089400" cy="5003800"/>
          </a:xfrm>
          <a:prstGeom prst="rect">
            <a:avLst/>
          </a:prstGeom>
        </p:spPr>
      </p:pic>
      <p:pic>
        <p:nvPicPr>
          <p:cNvPr id="7" name="Picture 6">
            <a:extLst>
              <a:ext uri="{FF2B5EF4-FFF2-40B4-BE49-F238E27FC236}">
                <a16:creationId xmlns:a16="http://schemas.microsoft.com/office/drawing/2014/main" id="{373DDF64-5498-19E3-BEA1-998927F3056E}"/>
              </a:ext>
            </a:extLst>
          </p:cNvPr>
          <p:cNvPicPr>
            <a:picLocks noChangeAspect="1"/>
          </p:cNvPicPr>
          <p:nvPr/>
        </p:nvPicPr>
        <p:blipFill>
          <a:blip r:embed="rId4"/>
          <a:stretch>
            <a:fillRect/>
          </a:stretch>
        </p:blipFill>
        <p:spPr>
          <a:xfrm>
            <a:off x="959159" y="1690688"/>
            <a:ext cx="5224624" cy="914817"/>
          </a:xfrm>
          <a:prstGeom prst="rect">
            <a:avLst/>
          </a:prstGeom>
        </p:spPr>
      </p:pic>
      <p:sp>
        <p:nvSpPr>
          <p:cNvPr id="9" name="Slide Number Placeholder 10">
            <a:extLst>
              <a:ext uri="{FF2B5EF4-FFF2-40B4-BE49-F238E27FC236}">
                <a16:creationId xmlns:a16="http://schemas.microsoft.com/office/drawing/2014/main" id="{445FD4CF-3D00-D9B8-DDEF-3295D4FCEFB3}"/>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29</a:t>
            </a:fld>
            <a:endParaRPr lang="en-US" dirty="0">
              <a:solidFill>
                <a:schemeClr val="bg1"/>
              </a:solidFill>
            </a:endParaRPr>
          </a:p>
        </p:txBody>
      </p:sp>
    </p:spTree>
    <p:extLst>
      <p:ext uri="{BB962C8B-B14F-4D97-AF65-F5344CB8AC3E}">
        <p14:creationId xmlns:p14="http://schemas.microsoft.com/office/powerpoint/2010/main" val="16653757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DE6A0A-E379-6EFC-82F5-DA4CBAC1A3C4}"/>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F9EF84D8-CF26-14EB-DBCC-C026916DC9B3}"/>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CC67B542-CC7C-4094-5479-E26C5CA681CA}"/>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
        <p:nvSpPr>
          <p:cNvPr id="2" name="Title 1">
            <a:extLst>
              <a:ext uri="{FF2B5EF4-FFF2-40B4-BE49-F238E27FC236}">
                <a16:creationId xmlns:a16="http://schemas.microsoft.com/office/drawing/2014/main" id="{C5DF483E-35DF-C46B-58B3-D22DF4367CC6}"/>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9181698-D04D-EF51-C24B-71002DC275A3}"/>
                  </a:ext>
                </a:extLst>
              </p:cNvPr>
              <p:cNvSpPr>
                <a:spLocks noGrp="1"/>
              </p:cNvSpPr>
              <p:nvPr>
                <p:ph idx="1"/>
              </p:nvPr>
            </p:nvSpPr>
            <p:spPr>
              <a:xfrm>
                <a:off x="7010399" y="208956"/>
                <a:ext cx="6295765" cy="1140824"/>
              </a:xfrm>
              <a:ln w="31750" cap="rnd">
                <a:noFill/>
              </a:ln>
            </p:spPr>
            <p:txBody>
              <a:bodyPr>
                <a:normAutofit/>
              </a:bodyPr>
              <a:lstStyle/>
              <a:p>
                <a:pPr marL="0" indent="0">
                  <a:buNone/>
                </a:pPr>
                <a:r>
                  <a:rPr lang="en-US" sz="2000" err="1">
                    <a:latin typeface="Avenir Next" panose="020B0503020202020204" pitchFamily="34" charset="0"/>
                  </a:rPr>
                  <a:t>NuMI</a:t>
                </a:r>
                <a:r>
                  <a:rPr lang="en-US" sz="2000">
                    <a:latin typeface="Avenir Next" panose="020B0503020202020204" pitchFamily="34" charset="0"/>
                  </a:rPr>
                  <a:t> Off-Axis  </a:t>
                </a:r>
                <a14:m>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𝜈</m:t>
                        </m:r>
                      </m:e>
                      <m:sub>
                        <m:r>
                          <a:rPr lang="en-GB" sz="2000" b="0" i="1" smtClean="0">
                            <a:latin typeface="Cambria Math" panose="02040503050406030204" pitchFamily="18" charset="0"/>
                          </a:rPr>
                          <m:t>𝑒</m:t>
                        </m:r>
                      </m:sub>
                    </m:sSub>
                  </m:oMath>
                </a14:m>
                <a:r>
                  <a:rPr lang="en-US" sz="2000">
                    <a:latin typeface="Avenir Next" panose="020B0503020202020204" pitchFamily="34" charset="0"/>
                  </a:rPr>
                  <a:t> Appearance Experiment</a:t>
                </a:r>
              </a:p>
              <a:p>
                <a:r>
                  <a:rPr lang="en-US" sz="2000">
                    <a:latin typeface="Avenir Next" panose="020B0503020202020204" pitchFamily="34" charset="0"/>
                  </a:rPr>
                  <a:t>Long-baseline neutrino oscillations</a:t>
                </a:r>
              </a:p>
            </p:txBody>
          </p:sp>
        </mc:Choice>
        <mc:Fallback xmlns="">
          <p:sp>
            <p:nvSpPr>
              <p:cNvPr id="3" name="Content Placeholder 2">
                <a:extLst>
                  <a:ext uri="{FF2B5EF4-FFF2-40B4-BE49-F238E27FC236}">
                    <a16:creationId xmlns:a16="http://schemas.microsoft.com/office/drawing/2014/main" id="{C9181698-D04D-EF51-C24B-71002DC275A3}"/>
                  </a:ext>
                </a:extLst>
              </p:cNvPr>
              <p:cNvSpPr>
                <a:spLocks noGrp="1" noRot="1" noChangeAspect="1" noMove="1" noResize="1" noEditPoints="1" noAdjustHandles="1" noChangeArrowheads="1" noChangeShapeType="1" noTextEdit="1"/>
              </p:cNvSpPr>
              <p:nvPr>
                <p:ph idx="1"/>
              </p:nvPr>
            </p:nvSpPr>
            <p:spPr>
              <a:xfrm>
                <a:off x="7010399" y="208956"/>
                <a:ext cx="6295765" cy="1140824"/>
              </a:xfrm>
              <a:blipFill>
                <a:blip r:embed="rId3"/>
                <a:stretch>
                  <a:fillRect l="-1008" t="-4396"/>
                </a:stretch>
              </a:blipFill>
              <a:ln w="31750" cap="rnd">
                <a:noFill/>
              </a:ln>
            </p:spPr>
            <p:txBody>
              <a:bodyPr/>
              <a:lstStyle/>
              <a:p>
                <a:r>
                  <a:rPr lang="en-US">
                    <a:noFill/>
                  </a:rPr>
                  <a:t> </a:t>
                </a:r>
              </a:p>
            </p:txBody>
          </p:sp>
        </mc:Fallback>
      </mc:AlternateContent>
      <p:pic>
        <p:nvPicPr>
          <p:cNvPr id="10" name="Picture 9">
            <a:extLst>
              <a:ext uri="{FF2B5EF4-FFF2-40B4-BE49-F238E27FC236}">
                <a16:creationId xmlns:a16="http://schemas.microsoft.com/office/drawing/2014/main" id="{CF8195BA-EFA7-5C73-E514-FBF0C894B65E}"/>
              </a:ext>
            </a:extLst>
          </p:cNvPr>
          <p:cNvPicPr>
            <a:picLocks noChangeAspect="1"/>
          </p:cNvPicPr>
          <p:nvPr/>
        </p:nvPicPr>
        <p:blipFill>
          <a:blip r:embed="rId4"/>
          <a:stretch>
            <a:fillRect/>
          </a:stretch>
        </p:blipFill>
        <p:spPr>
          <a:xfrm>
            <a:off x="748578" y="1558386"/>
            <a:ext cx="10694844" cy="2997568"/>
          </a:xfrm>
          <a:prstGeom prst="rect">
            <a:avLst/>
          </a:prstGeom>
        </p:spPr>
      </p:pic>
      <p:sp>
        <p:nvSpPr>
          <p:cNvPr id="11" name="Slide Number Placeholder 10">
            <a:extLst>
              <a:ext uri="{FF2B5EF4-FFF2-40B4-BE49-F238E27FC236}">
                <a16:creationId xmlns:a16="http://schemas.microsoft.com/office/drawing/2014/main" id="{A76B0354-7B25-E2CA-3E95-09E88DECBBC9}"/>
              </a:ext>
            </a:extLst>
          </p:cNvPr>
          <p:cNvSpPr>
            <a:spLocks noGrp="1"/>
          </p:cNvSpPr>
          <p:nvPr>
            <p:ph type="sldNum" sz="quarter" idx="12"/>
          </p:nvPr>
        </p:nvSpPr>
        <p:spPr>
          <a:xfrm>
            <a:off x="10896045" y="6498850"/>
            <a:ext cx="1291593" cy="367231"/>
          </a:xfrm>
        </p:spPr>
        <p:txBody>
          <a:bodyPr/>
          <a:lstStyle/>
          <a:p>
            <a:pPr algn="ctr"/>
            <a:fld id="{93449C41-28D8-214C-95E9-2FFE65FC1517}" type="slidenum">
              <a:rPr lang="en-US" smtClean="0">
                <a:solidFill>
                  <a:schemeClr val="bg1"/>
                </a:solidFill>
              </a:rPr>
              <a:pPr algn="ctr"/>
              <a:t>3</a:t>
            </a:fld>
            <a:endParaRPr lang="en-US" dirty="0">
              <a:solidFill>
                <a:schemeClr val="bg1"/>
              </a:solidFill>
            </a:endParaRPr>
          </a:p>
        </p:txBody>
      </p:sp>
      <p:sp>
        <p:nvSpPr>
          <p:cNvPr id="4" name="Rounded Rectangle 3">
            <a:extLst>
              <a:ext uri="{FF2B5EF4-FFF2-40B4-BE49-F238E27FC236}">
                <a16:creationId xmlns:a16="http://schemas.microsoft.com/office/drawing/2014/main" id="{55DB008B-32C7-431A-1ECD-97308F8D9755}"/>
              </a:ext>
            </a:extLst>
          </p:cNvPr>
          <p:cNvSpPr/>
          <p:nvPr/>
        </p:nvSpPr>
        <p:spPr>
          <a:xfrm>
            <a:off x="6845047" y="-544462"/>
            <a:ext cx="6067647" cy="1739916"/>
          </a:xfrm>
          <a:prstGeom prst="roundRect">
            <a:avLst/>
          </a:prstGeom>
          <a:solidFill>
            <a:srgbClr val="004C97">
              <a:alpha val="715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5A37149-0E95-8A3F-1590-508C6DA2A781}"/>
              </a:ext>
            </a:extLst>
          </p:cNvPr>
          <p:cNvSpPr txBox="1"/>
          <p:nvPr/>
        </p:nvSpPr>
        <p:spPr>
          <a:xfrm>
            <a:off x="2579370" y="4246989"/>
            <a:ext cx="1093470" cy="369332"/>
          </a:xfrm>
          <a:prstGeom prst="rect">
            <a:avLst/>
          </a:prstGeom>
          <a:noFill/>
        </p:spPr>
        <p:txBody>
          <a:bodyPr wrap="square">
            <a:spAutoFit/>
          </a:bodyPr>
          <a:lstStyle/>
          <a:p>
            <a:r>
              <a:rPr lang="en-US" dirty="0"/>
              <a:t>300 ton</a:t>
            </a:r>
          </a:p>
        </p:txBody>
      </p:sp>
      <p:sp>
        <p:nvSpPr>
          <p:cNvPr id="8" name="TextBox 7">
            <a:extLst>
              <a:ext uri="{FF2B5EF4-FFF2-40B4-BE49-F238E27FC236}">
                <a16:creationId xmlns:a16="http://schemas.microsoft.com/office/drawing/2014/main" id="{59C5D112-3034-1C41-A489-D3C054B254E2}"/>
              </a:ext>
            </a:extLst>
          </p:cNvPr>
          <p:cNvSpPr txBox="1"/>
          <p:nvPr/>
        </p:nvSpPr>
        <p:spPr>
          <a:xfrm>
            <a:off x="10896045" y="2873213"/>
            <a:ext cx="1093470" cy="369332"/>
          </a:xfrm>
          <a:prstGeom prst="rect">
            <a:avLst/>
          </a:prstGeom>
          <a:noFill/>
        </p:spPr>
        <p:txBody>
          <a:bodyPr wrap="square">
            <a:spAutoFit/>
          </a:bodyPr>
          <a:lstStyle/>
          <a:p>
            <a:r>
              <a:rPr lang="en-US" dirty="0"/>
              <a:t>14 </a:t>
            </a:r>
            <a:r>
              <a:rPr lang="en-US" dirty="0" err="1"/>
              <a:t>kton</a:t>
            </a:r>
            <a:endParaRPr lang="en-US" dirty="0"/>
          </a:p>
        </p:txBody>
      </p:sp>
      <p:pic>
        <p:nvPicPr>
          <p:cNvPr id="5" name="Picture 4" descr="A blue and black logo&#10;&#10;Description automatically generated">
            <a:extLst>
              <a:ext uri="{FF2B5EF4-FFF2-40B4-BE49-F238E27FC236}">
                <a16:creationId xmlns:a16="http://schemas.microsoft.com/office/drawing/2014/main" id="{7670D6DC-73A7-1BDC-FBA2-E101F0C014D1}"/>
              </a:ext>
            </a:extLst>
          </p:cNvPr>
          <p:cNvPicPr>
            <a:picLocks noChangeAspect="1"/>
          </p:cNvPicPr>
          <p:nvPr/>
        </p:nvPicPr>
        <p:blipFill>
          <a:blip r:embed="rId5"/>
          <a:stretch>
            <a:fillRect/>
          </a:stretch>
        </p:blipFill>
        <p:spPr>
          <a:xfrm>
            <a:off x="4902880" y="4955125"/>
            <a:ext cx="1470729" cy="1136472"/>
          </a:xfrm>
          <a:prstGeom prst="rect">
            <a:avLst/>
          </a:prstGeom>
        </p:spPr>
      </p:pic>
    </p:spTree>
    <p:extLst>
      <p:ext uri="{BB962C8B-B14F-4D97-AF65-F5344CB8AC3E}">
        <p14:creationId xmlns:p14="http://schemas.microsoft.com/office/powerpoint/2010/main" val="30743835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AE6C7C-D8E9-4D9B-9DAE-7CF921BC4352}"/>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0D289C5-1D95-4E7E-32A1-3B88C40E2BEA}"/>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50A3C09-2ADB-BBB2-CF71-BC435023D2DF}"/>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
        <p:nvSpPr>
          <p:cNvPr id="2" name="Title 1">
            <a:extLst>
              <a:ext uri="{FF2B5EF4-FFF2-40B4-BE49-F238E27FC236}">
                <a16:creationId xmlns:a16="http://schemas.microsoft.com/office/drawing/2014/main" id="{C2430D5B-CEA0-5820-EA74-D5AC31AA8510}"/>
              </a:ext>
            </a:extLst>
          </p:cNvPr>
          <p:cNvSpPr>
            <a:spLocks noGrp="1"/>
          </p:cNvSpPr>
          <p:nvPr>
            <p:ph type="title"/>
          </p:nvPr>
        </p:nvSpPr>
        <p:spPr>
          <a:xfrm>
            <a:off x="262466" y="136525"/>
            <a:ext cx="10515600" cy="1325563"/>
          </a:xfrm>
        </p:spPr>
        <p:txBody>
          <a:bodyPr/>
          <a:lstStyle/>
          <a:p>
            <a:r>
              <a:rPr lang="en-US" dirty="0">
                <a:latin typeface="Avenir Next" panose="020B0503020202020204" pitchFamily="34" charset="0"/>
              </a:rPr>
              <a:t>Time of Flight (</a:t>
            </a:r>
            <a:r>
              <a:rPr lang="en-US" dirty="0" err="1">
                <a:latin typeface="Avenir Next" panose="020B0503020202020204" pitchFamily="34" charset="0"/>
              </a:rPr>
              <a:t>ToF</a:t>
            </a:r>
            <a:r>
              <a:rPr lang="en-US" dirty="0">
                <a:latin typeface="Avenir Next" panose="020B0503020202020204" pitchFamily="34" charset="0"/>
              </a:rPr>
              <a:t>)</a:t>
            </a:r>
          </a:p>
        </p:txBody>
      </p:sp>
      <p:sp>
        <p:nvSpPr>
          <p:cNvPr id="15" name="TextBox 14">
            <a:extLst>
              <a:ext uri="{FF2B5EF4-FFF2-40B4-BE49-F238E27FC236}">
                <a16:creationId xmlns:a16="http://schemas.microsoft.com/office/drawing/2014/main" id="{45FEF289-B47F-1C0C-41C9-7FB8CC78B8BD}"/>
              </a:ext>
            </a:extLst>
          </p:cNvPr>
          <p:cNvSpPr txBox="1"/>
          <p:nvPr/>
        </p:nvSpPr>
        <p:spPr>
          <a:xfrm>
            <a:off x="6096001" y="291475"/>
            <a:ext cx="5257800" cy="1631216"/>
          </a:xfrm>
          <a:prstGeom prst="rect">
            <a:avLst/>
          </a:prstGeom>
          <a:noFill/>
        </p:spPr>
        <p:txBody>
          <a:bodyPr wrap="square" rtlCol="0">
            <a:spAutoFit/>
          </a:bodyPr>
          <a:lstStyle/>
          <a:p>
            <a:pPr marL="285750" indent="-285750">
              <a:buFont typeface="Arial" panose="020B0604020202020204" pitchFamily="34" charset="0"/>
              <a:buChar char="•"/>
            </a:pPr>
            <a:r>
              <a:rPr lang="en-US" sz="2000" b="1"/>
              <a:t>Identification of heavier particles (protons and kaons).</a:t>
            </a:r>
          </a:p>
          <a:p>
            <a:pPr marL="742950" lvl="1" indent="-285750">
              <a:buFont typeface="Arial" panose="020B0604020202020204" pitchFamily="34" charset="0"/>
              <a:buChar char="•"/>
            </a:pPr>
            <a:r>
              <a:rPr lang="en-US" sz="2000"/>
              <a:t>Cherenkov detector needed to separate electrons from muons and </a:t>
            </a:r>
            <a:r>
              <a:rPr lang="en-US" sz="2000" err="1"/>
              <a:t>pions</a:t>
            </a:r>
            <a:r>
              <a:rPr lang="en-US" sz="2000"/>
              <a:t>.</a:t>
            </a:r>
          </a:p>
          <a:p>
            <a:pPr marL="285750" indent="-285750">
              <a:buFont typeface="Arial" panose="020B0604020202020204" pitchFamily="34" charset="0"/>
              <a:buChar char="•"/>
            </a:pPr>
            <a:endParaRPr lang="en-US" sz="2000"/>
          </a:p>
        </p:txBody>
      </p:sp>
      <p:pic>
        <p:nvPicPr>
          <p:cNvPr id="4" name="Picture 3">
            <a:extLst>
              <a:ext uri="{FF2B5EF4-FFF2-40B4-BE49-F238E27FC236}">
                <a16:creationId xmlns:a16="http://schemas.microsoft.com/office/drawing/2014/main" id="{DC6A7271-9F3B-D842-E2C6-DF4DCD5A4F9B}"/>
              </a:ext>
            </a:extLst>
          </p:cNvPr>
          <p:cNvPicPr>
            <a:picLocks noChangeAspect="1"/>
          </p:cNvPicPr>
          <p:nvPr/>
        </p:nvPicPr>
        <p:blipFill>
          <a:blip r:embed="rId3"/>
          <a:stretch>
            <a:fillRect/>
          </a:stretch>
        </p:blipFill>
        <p:spPr>
          <a:xfrm>
            <a:off x="1077876" y="1893008"/>
            <a:ext cx="9462796" cy="4308392"/>
          </a:xfrm>
          <a:prstGeom prst="rect">
            <a:avLst/>
          </a:prstGeom>
        </p:spPr>
      </p:pic>
      <p:sp>
        <p:nvSpPr>
          <p:cNvPr id="8" name="Slide Number Placeholder 10">
            <a:extLst>
              <a:ext uri="{FF2B5EF4-FFF2-40B4-BE49-F238E27FC236}">
                <a16:creationId xmlns:a16="http://schemas.microsoft.com/office/drawing/2014/main" id="{639CD60C-88F4-AA5D-6D23-E11E1CC564E9}"/>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30</a:t>
            </a:fld>
            <a:endParaRPr lang="en-US" dirty="0">
              <a:solidFill>
                <a:schemeClr val="bg1"/>
              </a:solidFill>
            </a:endParaRPr>
          </a:p>
        </p:txBody>
      </p:sp>
    </p:spTree>
    <p:extLst>
      <p:ext uri="{BB962C8B-B14F-4D97-AF65-F5344CB8AC3E}">
        <p14:creationId xmlns:p14="http://schemas.microsoft.com/office/powerpoint/2010/main" val="5300972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A658E4-05C8-A7EC-635F-8BA0800FF16E}"/>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553753FD-369A-E7F0-C562-17D52AD5128F}"/>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103E77E-530F-D6FE-F2C7-18E9101A09ED}"/>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
        <p:nvSpPr>
          <p:cNvPr id="2" name="Title 1">
            <a:extLst>
              <a:ext uri="{FF2B5EF4-FFF2-40B4-BE49-F238E27FC236}">
                <a16:creationId xmlns:a16="http://schemas.microsoft.com/office/drawing/2014/main" id="{25FB3E78-6DEB-19A3-B287-D160DC5582DE}"/>
              </a:ext>
            </a:extLst>
          </p:cNvPr>
          <p:cNvSpPr>
            <a:spLocks noGrp="1"/>
          </p:cNvSpPr>
          <p:nvPr>
            <p:ph type="title"/>
          </p:nvPr>
        </p:nvSpPr>
        <p:spPr>
          <a:xfrm>
            <a:off x="262466" y="136525"/>
            <a:ext cx="10515600" cy="1325563"/>
          </a:xfrm>
        </p:spPr>
        <p:txBody>
          <a:bodyPr/>
          <a:lstStyle/>
          <a:p>
            <a:r>
              <a:rPr lang="en-US" dirty="0">
                <a:latin typeface="Avenir Next" panose="020B0503020202020204" pitchFamily="34" charset="0"/>
              </a:rPr>
              <a:t>Time of Flight (</a:t>
            </a:r>
            <a:r>
              <a:rPr lang="en-US" dirty="0" err="1">
                <a:latin typeface="Avenir Next" panose="020B0503020202020204" pitchFamily="34" charset="0"/>
              </a:rPr>
              <a:t>ToF</a:t>
            </a:r>
            <a:r>
              <a:rPr lang="en-US" dirty="0">
                <a:latin typeface="Avenir Next" panose="020B0503020202020204" pitchFamily="34" charset="0"/>
              </a:rPr>
              <a:t>)</a:t>
            </a:r>
          </a:p>
        </p:txBody>
      </p:sp>
      <p:sp>
        <p:nvSpPr>
          <p:cNvPr id="15" name="TextBox 14">
            <a:extLst>
              <a:ext uri="{FF2B5EF4-FFF2-40B4-BE49-F238E27FC236}">
                <a16:creationId xmlns:a16="http://schemas.microsoft.com/office/drawing/2014/main" id="{ADC08592-6E9C-B353-9902-746C82B815FD}"/>
              </a:ext>
            </a:extLst>
          </p:cNvPr>
          <p:cNvSpPr txBox="1"/>
          <p:nvPr/>
        </p:nvSpPr>
        <p:spPr>
          <a:xfrm>
            <a:off x="6096000" y="291475"/>
            <a:ext cx="5694217" cy="1631216"/>
          </a:xfrm>
          <a:prstGeom prst="rect">
            <a:avLst/>
          </a:prstGeom>
          <a:noFill/>
        </p:spPr>
        <p:txBody>
          <a:bodyPr wrap="square" rtlCol="0">
            <a:spAutoFit/>
          </a:bodyPr>
          <a:lstStyle/>
          <a:p>
            <a:pPr marL="285750" indent="-285750">
              <a:buFont typeface="Arial" panose="020B0604020202020204" pitchFamily="34" charset="0"/>
              <a:buChar char="•"/>
            </a:pPr>
            <a:r>
              <a:rPr lang="en-US" sz="2000" b="1" dirty="0"/>
              <a:t>Identification of heavier particles (protons and kaons).</a:t>
            </a:r>
          </a:p>
          <a:p>
            <a:pPr marL="742950" lvl="1" indent="-285750">
              <a:buFont typeface="Arial" panose="020B0604020202020204" pitchFamily="34" charset="0"/>
              <a:buChar char="•"/>
            </a:pPr>
            <a:r>
              <a:rPr lang="en-US" sz="2000" dirty="0"/>
              <a:t>Basic preselection requirements, combined with data quality requirements.</a:t>
            </a:r>
          </a:p>
          <a:p>
            <a:pPr marL="285750" indent="-285750">
              <a:buFont typeface="Arial" panose="020B0604020202020204" pitchFamily="34" charset="0"/>
              <a:buChar char="•"/>
            </a:pPr>
            <a:endParaRPr lang="en-US" sz="2000" dirty="0"/>
          </a:p>
        </p:txBody>
      </p:sp>
      <p:pic>
        <p:nvPicPr>
          <p:cNvPr id="5" name="Picture 4">
            <a:extLst>
              <a:ext uri="{FF2B5EF4-FFF2-40B4-BE49-F238E27FC236}">
                <a16:creationId xmlns:a16="http://schemas.microsoft.com/office/drawing/2014/main" id="{6CCAE20A-1D29-E99E-DA04-F36B1D41CC29}"/>
              </a:ext>
            </a:extLst>
          </p:cNvPr>
          <p:cNvPicPr>
            <a:picLocks noChangeAspect="1"/>
          </p:cNvPicPr>
          <p:nvPr/>
        </p:nvPicPr>
        <p:blipFill>
          <a:blip r:embed="rId3"/>
          <a:stretch>
            <a:fillRect/>
          </a:stretch>
        </p:blipFill>
        <p:spPr>
          <a:xfrm>
            <a:off x="516906" y="1672536"/>
            <a:ext cx="4514949" cy="4238134"/>
          </a:xfrm>
          <a:prstGeom prst="rect">
            <a:avLst/>
          </a:prstGeom>
        </p:spPr>
      </p:pic>
      <p:pic>
        <p:nvPicPr>
          <p:cNvPr id="7" name="Picture 6">
            <a:extLst>
              <a:ext uri="{FF2B5EF4-FFF2-40B4-BE49-F238E27FC236}">
                <a16:creationId xmlns:a16="http://schemas.microsoft.com/office/drawing/2014/main" id="{941211B1-5FB3-40CB-CA16-F8F222FA47AA}"/>
              </a:ext>
            </a:extLst>
          </p:cNvPr>
          <p:cNvPicPr>
            <a:picLocks noChangeAspect="1"/>
          </p:cNvPicPr>
          <p:nvPr/>
        </p:nvPicPr>
        <p:blipFill>
          <a:blip r:embed="rId4"/>
          <a:stretch>
            <a:fillRect/>
          </a:stretch>
        </p:blipFill>
        <p:spPr>
          <a:xfrm>
            <a:off x="6276963" y="1672536"/>
            <a:ext cx="3912531" cy="2176690"/>
          </a:xfrm>
          <a:prstGeom prst="rect">
            <a:avLst/>
          </a:prstGeom>
        </p:spPr>
      </p:pic>
      <p:sp>
        <p:nvSpPr>
          <p:cNvPr id="9" name="TextBox 8">
            <a:extLst>
              <a:ext uri="{FF2B5EF4-FFF2-40B4-BE49-F238E27FC236}">
                <a16:creationId xmlns:a16="http://schemas.microsoft.com/office/drawing/2014/main" id="{5906B791-040C-FDDA-BE77-448B55990708}"/>
              </a:ext>
            </a:extLst>
          </p:cNvPr>
          <p:cNvSpPr txBox="1"/>
          <p:nvPr/>
        </p:nvSpPr>
        <p:spPr>
          <a:xfrm>
            <a:off x="5284353" y="4188937"/>
            <a:ext cx="6652492" cy="1754326"/>
          </a:xfrm>
          <a:prstGeom prst="rect">
            <a:avLst/>
          </a:prstGeom>
          <a:noFill/>
        </p:spPr>
        <p:txBody>
          <a:bodyPr wrap="square">
            <a:spAutoFit/>
          </a:bodyPr>
          <a:lstStyle/>
          <a:p>
            <a:pPr marL="285750" indent="-285750">
              <a:buFont typeface="Arial" panose="020B0604020202020204" pitchFamily="34" charset="0"/>
              <a:buChar char="•"/>
            </a:pPr>
            <a:r>
              <a:rPr lang="en-US" sz="1800" dirty="0"/>
              <a:t>Horizontal structures: time-of-flight signal pairs from light particles from different main injector bunches.</a:t>
            </a:r>
          </a:p>
          <a:p>
            <a:pPr marL="285750" indent="-285750">
              <a:buFont typeface="Arial" panose="020B0604020202020204" pitchFamily="34" charset="0"/>
              <a:buChar char="•"/>
            </a:pPr>
            <a:r>
              <a:rPr lang="en-US" dirty="0"/>
              <a:t>Repeating sloped structures (at ~1000 MeV/c): protons from different main injector bunches.</a:t>
            </a:r>
          </a:p>
          <a:p>
            <a:pPr marL="285750" indent="-285750">
              <a:buFont typeface="Arial" panose="020B0604020202020204" pitchFamily="34" charset="0"/>
              <a:buChar char="•"/>
            </a:pPr>
            <a:r>
              <a:rPr lang="en-US" sz="1800" dirty="0"/>
              <a:t>Diffuse structures (at ~21-42 ns): thought to be one light particle and one proton from different main injector bunches.</a:t>
            </a:r>
          </a:p>
        </p:txBody>
      </p:sp>
      <p:sp>
        <p:nvSpPr>
          <p:cNvPr id="10" name="Slide Number Placeholder 10">
            <a:extLst>
              <a:ext uri="{FF2B5EF4-FFF2-40B4-BE49-F238E27FC236}">
                <a16:creationId xmlns:a16="http://schemas.microsoft.com/office/drawing/2014/main" id="{CF51A0F6-66D1-1970-11ED-F599F8AF3E4B}"/>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31</a:t>
            </a:fld>
            <a:endParaRPr lang="en-US" dirty="0">
              <a:solidFill>
                <a:schemeClr val="bg1"/>
              </a:solidFill>
            </a:endParaRPr>
          </a:p>
        </p:txBody>
      </p:sp>
    </p:spTree>
    <p:extLst>
      <p:ext uri="{BB962C8B-B14F-4D97-AF65-F5344CB8AC3E}">
        <p14:creationId xmlns:p14="http://schemas.microsoft.com/office/powerpoint/2010/main" val="28280419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AD4A8C-0DA2-A37E-F284-904BA40F8F37}"/>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43D1F82-0065-0761-D95D-242C9E5BB6E2}"/>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
        <p:nvSpPr>
          <p:cNvPr id="5" name="Title 1">
            <a:extLst>
              <a:ext uri="{FF2B5EF4-FFF2-40B4-BE49-F238E27FC236}">
                <a16:creationId xmlns:a16="http://schemas.microsoft.com/office/drawing/2014/main" id="{69DA6282-7395-DB1F-DAB4-6AD86BED58D0}"/>
              </a:ext>
            </a:extLst>
          </p:cNvPr>
          <p:cNvSpPr>
            <a:spLocks noGrp="1"/>
          </p:cNvSpPr>
          <p:nvPr>
            <p:ph type="title"/>
          </p:nvPr>
        </p:nvSpPr>
        <p:spPr>
          <a:xfrm>
            <a:off x="262466" y="136525"/>
            <a:ext cx="10515600" cy="1325563"/>
          </a:xfrm>
        </p:spPr>
        <p:txBody>
          <a:bodyPr/>
          <a:lstStyle/>
          <a:p>
            <a:r>
              <a:rPr lang="en-US" dirty="0">
                <a:latin typeface="Avenir Next" panose="020B0503020202020204" pitchFamily="34" charset="0"/>
              </a:rPr>
              <a:t>Electrons</a:t>
            </a:r>
          </a:p>
        </p:txBody>
      </p:sp>
      <p:sp>
        <p:nvSpPr>
          <p:cNvPr id="6" name="Title 1">
            <a:extLst>
              <a:ext uri="{FF2B5EF4-FFF2-40B4-BE49-F238E27FC236}">
                <a16:creationId xmlns:a16="http://schemas.microsoft.com/office/drawing/2014/main" id="{1C198038-73A9-494B-822E-794F8D6E0F94}"/>
              </a:ext>
            </a:extLst>
          </p:cNvPr>
          <p:cNvSpPr txBox="1">
            <a:spLocks/>
          </p:cNvSpPr>
          <p:nvPr/>
        </p:nvSpPr>
        <p:spPr>
          <a:xfrm>
            <a:off x="253445" y="258827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Avenir Next" panose="020B0503020202020204" pitchFamily="34" charset="0"/>
              </a:rPr>
              <a:t>Protons</a:t>
            </a:r>
          </a:p>
        </p:txBody>
      </p:sp>
      <p:sp>
        <p:nvSpPr>
          <p:cNvPr id="7" name="Content Placeholder 2">
            <a:extLst>
              <a:ext uri="{FF2B5EF4-FFF2-40B4-BE49-F238E27FC236}">
                <a16:creationId xmlns:a16="http://schemas.microsoft.com/office/drawing/2014/main" id="{26A88DAF-42D8-7423-800B-CF68EF00FDE1}"/>
              </a:ext>
            </a:extLst>
          </p:cNvPr>
          <p:cNvSpPr>
            <a:spLocks noGrp="1"/>
          </p:cNvSpPr>
          <p:nvPr>
            <p:ph idx="1"/>
          </p:nvPr>
        </p:nvSpPr>
        <p:spPr>
          <a:xfrm>
            <a:off x="670249" y="1262711"/>
            <a:ext cx="10683551" cy="2166290"/>
          </a:xfrm>
        </p:spPr>
        <p:txBody>
          <a:bodyPr>
            <a:normAutofit/>
          </a:bodyPr>
          <a:lstStyle/>
          <a:p>
            <a:r>
              <a:rPr lang="en-GB" sz="2400" dirty="0">
                <a:latin typeface="Avenir Next" panose="020B0503020202020204" pitchFamily="34" charset="0"/>
              </a:rPr>
              <a:t>ML to increase number of candidates</a:t>
            </a:r>
          </a:p>
          <a:p>
            <a:r>
              <a:rPr lang="en-GB" sz="2400" dirty="0">
                <a:latin typeface="Avenir Next" panose="020B0503020202020204" pitchFamily="34" charset="0"/>
              </a:rPr>
              <a:t>High energy loss through beamline</a:t>
            </a:r>
          </a:p>
          <a:p>
            <a:r>
              <a:rPr lang="en-GB" sz="2400" dirty="0">
                <a:latin typeface="Avenir Next" panose="020B0503020202020204" pitchFamily="34" charset="0"/>
              </a:rPr>
              <a:t>Energy response</a:t>
            </a: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p:txBody>
      </p:sp>
      <p:sp>
        <p:nvSpPr>
          <p:cNvPr id="8" name="Content Placeholder 2">
            <a:extLst>
              <a:ext uri="{FF2B5EF4-FFF2-40B4-BE49-F238E27FC236}">
                <a16:creationId xmlns:a16="http://schemas.microsoft.com/office/drawing/2014/main" id="{353B8EA8-E1CC-6225-D79B-E528A7B0223D}"/>
              </a:ext>
            </a:extLst>
          </p:cNvPr>
          <p:cNvSpPr txBox="1">
            <a:spLocks/>
          </p:cNvSpPr>
          <p:nvPr/>
        </p:nvSpPr>
        <p:spPr>
          <a:xfrm>
            <a:off x="670249" y="3858176"/>
            <a:ext cx="10683551" cy="21662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latin typeface="Avenir Next" panose="020B0503020202020204" pitchFamily="34" charset="0"/>
              </a:rPr>
              <a:t>Energy response</a:t>
            </a:r>
            <a:endParaRPr lang="en-US" sz="2400" dirty="0">
              <a:latin typeface="Avenir Next" panose="020B0503020202020204" pitchFamily="34" charset="0"/>
            </a:endParaRPr>
          </a:p>
          <a:p>
            <a:r>
              <a:rPr lang="en-GB" sz="2400" dirty="0">
                <a:latin typeface="Avenir Next" panose="020B0503020202020204" pitchFamily="34" charset="0"/>
              </a:rPr>
              <a:t>Measuring the Birks quenching parameter for protons</a:t>
            </a: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p:txBody>
      </p:sp>
      <p:sp>
        <p:nvSpPr>
          <p:cNvPr id="10" name="Title 1">
            <a:extLst>
              <a:ext uri="{FF2B5EF4-FFF2-40B4-BE49-F238E27FC236}">
                <a16:creationId xmlns:a16="http://schemas.microsoft.com/office/drawing/2014/main" id="{6FADB33F-4CC8-486F-DCA1-957F77CD32E9}"/>
              </a:ext>
            </a:extLst>
          </p:cNvPr>
          <p:cNvSpPr txBox="1">
            <a:spLocks/>
          </p:cNvSpPr>
          <p:nvPr/>
        </p:nvSpPr>
        <p:spPr>
          <a:xfrm>
            <a:off x="253445" y="461277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a:latin typeface="Avenir Next" panose="020B0503020202020204" pitchFamily="34" charset="0"/>
              </a:rPr>
              <a:t>Pions</a:t>
            </a:r>
            <a:endParaRPr lang="en-US" dirty="0">
              <a:latin typeface="Avenir Next" panose="020B0503020202020204" pitchFamily="34" charset="0"/>
            </a:endParaRPr>
          </a:p>
        </p:txBody>
      </p:sp>
      <mc:AlternateContent xmlns:mc="http://schemas.openxmlformats.org/markup-compatibility/2006" xmlns:a14="http://schemas.microsoft.com/office/drawing/2010/main">
        <mc:Choice Requires="a14">
          <p:sp>
            <p:nvSpPr>
              <p:cNvPr id="11" name="Content Placeholder 2">
                <a:extLst>
                  <a:ext uri="{FF2B5EF4-FFF2-40B4-BE49-F238E27FC236}">
                    <a16:creationId xmlns:a16="http://schemas.microsoft.com/office/drawing/2014/main" id="{C6C82276-5E90-2F88-F091-F30F40806D88}"/>
                  </a:ext>
                </a:extLst>
              </p:cNvPr>
              <p:cNvSpPr txBox="1">
                <a:spLocks/>
              </p:cNvSpPr>
              <p:nvPr/>
            </p:nvSpPr>
            <p:spPr>
              <a:xfrm>
                <a:off x="670249" y="5882672"/>
                <a:ext cx="10683551" cy="21662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latin typeface="Avenir Next" panose="020B0503020202020204" pitchFamily="34" charset="0"/>
                  </a:rPr>
                  <a:t>Energy response for </a:t>
                </a:r>
                <a14:m>
                  <m:oMath xmlns:m="http://schemas.openxmlformats.org/officeDocument/2006/math">
                    <m:sSup>
                      <m:sSupPr>
                        <m:ctrlPr>
                          <a:rPr lang="en-GB" sz="2400" b="0" i="1" smtClean="0">
                            <a:latin typeface="Cambria Math" panose="02040503050406030204" pitchFamily="18" charset="0"/>
                            <a:sym typeface="Wingdings" pitchFamily="2" charset="2"/>
                          </a:rPr>
                        </m:ctrlPr>
                      </m:sSupPr>
                      <m:e>
                        <m:r>
                          <m:rPr>
                            <m:sty m:val="p"/>
                          </m:rPr>
                          <a:rPr lang="en-GB" sz="2400" b="0" i="0" smtClean="0">
                            <a:latin typeface="Cambria Math" panose="02040503050406030204" pitchFamily="18" charset="0"/>
                            <a:sym typeface="Wingdings" pitchFamily="2" charset="2"/>
                          </a:rPr>
                          <m:t>π</m:t>
                        </m:r>
                      </m:e>
                      <m:sup>
                        <m:r>
                          <a:rPr lang="en-GB" sz="2400" b="0" i="0" smtClean="0">
                            <a:latin typeface="Cambria Math" panose="02040503050406030204" pitchFamily="18" charset="0"/>
                            <a:sym typeface="Wingdings" pitchFamily="2" charset="2"/>
                          </a:rPr>
                          <m:t>+</m:t>
                        </m:r>
                      </m:sup>
                    </m:sSup>
                  </m:oMath>
                </a14:m>
                <a:r>
                  <a:rPr lang="en-GB" sz="2400" dirty="0">
                    <a:latin typeface="Avenir Next" panose="020B0503020202020204" pitchFamily="34" charset="0"/>
                  </a:rPr>
                  <a:t> and </a:t>
                </a:r>
                <a14:m>
                  <m:oMath xmlns:m="http://schemas.openxmlformats.org/officeDocument/2006/math">
                    <m:sSup>
                      <m:sSupPr>
                        <m:ctrlPr>
                          <a:rPr lang="en-GB" sz="2400" i="1">
                            <a:latin typeface="Cambria Math" panose="02040503050406030204" pitchFamily="18" charset="0"/>
                            <a:sym typeface="Wingdings" pitchFamily="2" charset="2"/>
                          </a:rPr>
                        </m:ctrlPr>
                      </m:sSupPr>
                      <m:e>
                        <m:r>
                          <m:rPr>
                            <m:sty m:val="p"/>
                          </m:rPr>
                          <a:rPr lang="en-GB" sz="2400">
                            <a:latin typeface="Cambria Math" panose="02040503050406030204" pitchFamily="18" charset="0"/>
                            <a:sym typeface="Wingdings" pitchFamily="2" charset="2"/>
                          </a:rPr>
                          <m:t>π</m:t>
                        </m:r>
                      </m:e>
                      <m:sup>
                        <m:r>
                          <a:rPr lang="en-GB" sz="2400" b="0" i="0" smtClean="0">
                            <a:latin typeface="Cambria Math" panose="02040503050406030204" pitchFamily="18" charset="0"/>
                            <a:sym typeface="Wingdings" pitchFamily="2" charset="2"/>
                          </a:rPr>
                          <m:t>−</m:t>
                        </m:r>
                      </m:sup>
                    </m:sSup>
                  </m:oMath>
                </a14:m>
                <a:r>
                  <a:rPr lang="en-GB" sz="2400" dirty="0">
                    <a:latin typeface="Avenir Next" panose="020B0503020202020204" pitchFamily="34" charset="0"/>
                  </a:rPr>
                  <a:t> </a:t>
                </a: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p:txBody>
          </p:sp>
        </mc:Choice>
        <mc:Fallback xmlns="">
          <p:sp>
            <p:nvSpPr>
              <p:cNvPr id="11" name="Content Placeholder 2">
                <a:extLst>
                  <a:ext uri="{FF2B5EF4-FFF2-40B4-BE49-F238E27FC236}">
                    <a16:creationId xmlns:a16="http://schemas.microsoft.com/office/drawing/2014/main" id="{C6C82276-5E90-2F88-F091-F30F40806D88}"/>
                  </a:ext>
                </a:extLst>
              </p:cNvPr>
              <p:cNvSpPr txBox="1">
                <a:spLocks noRot="1" noChangeAspect="1" noMove="1" noResize="1" noEditPoints="1" noAdjustHandles="1" noChangeArrowheads="1" noChangeShapeType="1" noTextEdit="1"/>
              </p:cNvSpPr>
              <p:nvPr/>
            </p:nvSpPr>
            <p:spPr>
              <a:xfrm>
                <a:off x="670249" y="5882672"/>
                <a:ext cx="10683551" cy="2166290"/>
              </a:xfrm>
              <a:prstGeom prst="rect">
                <a:avLst/>
              </a:prstGeom>
              <a:blipFill>
                <a:blip r:embed="rId3"/>
                <a:stretch>
                  <a:fillRect l="-712" t="-4094"/>
                </a:stretch>
              </a:blipFill>
            </p:spPr>
            <p:txBody>
              <a:bodyPr/>
              <a:lstStyle/>
              <a:p>
                <a:r>
                  <a:rPr lang="en-US">
                    <a:noFill/>
                  </a:rPr>
                  <a:t> </a:t>
                </a:r>
              </a:p>
            </p:txBody>
          </p:sp>
        </mc:Fallback>
      </mc:AlternateContent>
      <p:pic>
        <p:nvPicPr>
          <p:cNvPr id="12" name="Picture 11">
            <a:extLst>
              <a:ext uri="{FF2B5EF4-FFF2-40B4-BE49-F238E27FC236}">
                <a16:creationId xmlns:a16="http://schemas.microsoft.com/office/drawing/2014/main" id="{C6FA5B3A-A4ED-B630-2B17-30BC90390725}"/>
              </a:ext>
            </a:extLst>
          </p:cNvPr>
          <p:cNvPicPr>
            <a:picLocks noChangeAspect="1"/>
          </p:cNvPicPr>
          <p:nvPr/>
        </p:nvPicPr>
        <p:blipFill rotWithShape="1">
          <a:blip r:embed="rId4"/>
          <a:srcRect r="50000"/>
          <a:stretch/>
        </p:blipFill>
        <p:spPr>
          <a:xfrm>
            <a:off x="8543109" y="1949934"/>
            <a:ext cx="3648891" cy="2478767"/>
          </a:xfrm>
          <a:prstGeom prst="rect">
            <a:avLst/>
          </a:prstGeom>
        </p:spPr>
      </p:pic>
      <p:sp>
        <p:nvSpPr>
          <p:cNvPr id="14" name="TextBox 13">
            <a:extLst>
              <a:ext uri="{FF2B5EF4-FFF2-40B4-BE49-F238E27FC236}">
                <a16:creationId xmlns:a16="http://schemas.microsoft.com/office/drawing/2014/main" id="{7B95935F-C7A1-C998-DAF1-67A508EAFEFB}"/>
              </a:ext>
            </a:extLst>
          </p:cNvPr>
          <p:cNvSpPr txBox="1"/>
          <p:nvPr/>
        </p:nvSpPr>
        <p:spPr>
          <a:xfrm>
            <a:off x="9141823" y="4529451"/>
            <a:ext cx="6100354" cy="861774"/>
          </a:xfrm>
          <a:prstGeom prst="rect">
            <a:avLst/>
          </a:prstGeom>
          <a:noFill/>
        </p:spPr>
        <p:txBody>
          <a:bodyPr wrap="square">
            <a:spAutoFit/>
          </a:bodyPr>
          <a:lstStyle/>
          <a:p>
            <a:r>
              <a:rPr lang="en-GB" sz="1600" dirty="0" err="1">
                <a:latin typeface="Avenir Next" panose="020B0503020202020204" pitchFamily="34" charset="0"/>
              </a:rPr>
              <a:t>MINERvA</a:t>
            </a:r>
            <a:r>
              <a:rPr lang="en-GB" sz="1600" dirty="0">
                <a:latin typeface="Avenir Next" panose="020B0503020202020204" pitchFamily="34" charset="0"/>
              </a:rPr>
              <a:t> </a:t>
            </a:r>
          </a:p>
          <a:p>
            <a:r>
              <a:rPr lang="en-US" sz="1600" dirty="0">
                <a:hlinkClick r:id="rId5"/>
              </a:rPr>
              <a:t>https://arxiv.org/abs/1501.06431</a:t>
            </a:r>
            <a:endParaRPr lang="en-GB" sz="1600" dirty="0">
              <a:latin typeface="Avenir Next" panose="020B0503020202020204" pitchFamily="34" charset="0"/>
            </a:endParaRPr>
          </a:p>
          <a:p>
            <a:endParaRPr lang="en-US" sz="1600" dirty="0"/>
          </a:p>
        </p:txBody>
      </p:sp>
      <p:sp>
        <p:nvSpPr>
          <p:cNvPr id="13" name="Slide Number Placeholder 10">
            <a:extLst>
              <a:ext uri="{FF2B5EF4-FFF2-40B4-BE49-F238E27FC236}">
                <a16:creationId xmlns:a16="http://schemas.microsoft.com/office/drawing/2014/main" id="{1D02345A-FEAD-15DF-114E-A8ACCBB1C53E}"/>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32</a:t>
            </a:fld>
            <a:endParaRPr lang="en-US" dirty="0">
              <a:solidFill>
                <a:schemeClr val="bg1"/>
              </a:solidFill>
            </a:endParaRPr>
          </a:p>
        </p:txBody>
      </p:sp>
    </p:spTree>
    <p:extLst>
      <p:ext uri="{BB962C8B-B14F-4D97-AF65-F5344CB8AC3E}">
        <p14:creationId xmlns:p14="http://schemas.microsoft.com/office/powerpoint/2010/main" val="26886515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2EC4E0-F56A-1497-B64D-E8B8D6FB76C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7C0C4FD-FED7-34C1-2AC7-F71BA31E841F}"/>
              </a:ext>
            </a:extLst>
          </p:cNvPr>
          <p:cNvSpPr>
            <a:spLocks noGrp="1"/>
          </p:cNvSpPr>
          <p:nvPr>
            <p:ph type="sldNum" sz="quarter" idx="12"/>
          </p:nvPr>
        </p:nvSpPr>
        <p:spPr/>
        <p:txBody>
          <a:bodyPr/>
          <a:lstStyle/>
          <a:p>
            <a:fld id="{93449C41-28D8-214C-95E9-2FFE65FC1517}" type="slidenum">
              <a:rPr lang="en-US" smtClean="0"/>
              <a:t>33</a:t>
            </a:fld>
            <a:endParaRPr lang="en-US"/>
          </a:p>
        </p:txBody>
      </p:sp>
      <p:pic>
        <p:nvPicPr>
          <p:cNvPr id="2" name="Picture 1">
            <a:extLst>
              <a:ext uri="{FF2B5EF4-FFF2-40B4-BE49-F238E27FC236}">
                <a16:creationId xmlns:a16="http://schemas.microsoft.com/office/drawing/2014/main" id="{D15BFA07-F683-D4EC-FD82-23842F94448B}"/>
              </a:ext>
            </a:extLst>
          </p:cNvPr>
          <p:cNvPicPr>
            <a:picLocks noChangeAspect="1"/>
          </p:cNvPicPr>
          <p:nvPr/>
        </p:nvPicPr>
        <p:blipFill>
          <a:blip r:embed="rId3"/>
          <a:stretch>
            <a:fillRect/>
          </a:stretch>
        </p:blipFill>
        <p:spPr>
          <a:xfrm>
            <a:off x="2014401" y="1613289"/>
            <a:ext cx="8163197" cy="3631422"/>
          </a:xfrm>
          <a:prstGeom prst="rect">
            <a:avLst/>
          </a:prstGeom>
        </p:spPr>
      </p:pic>
      <p:sp>
        <p:nvSpPr>
          <p:cNvPr id="3" name="Rectangle 2">
            <a:extLst>
              <a:ext uri="{FF2B5EF4-FFF2-40B4-BE49-F238E27FC236}">
                <a16:creationId xmlns:a16="http://schemas.microsoft.com/office/drawing/2014/main" id="{B7337C94-4778-8823-EDC0-AFAAD6444C5D}"/>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B3C12024-C989-055F-9A27-BF3843D2F21B}"/>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
        <p:nvSpPr>
          <p:cNvPr id="6" name="Slide Number Placeholder 10">
            <a:extLst>
              <a:ext uri="{FF2B5EF4-FFF2-40B4-BE49-F238E27FC236}">
                <a16:creationId xmlns:a16="http://schemas.microsoft.com/office/drawing/2014/main" id="{E65AD7CB-6024-9C61-2B3C-31383A06D32E}"/>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33</a:t>
            </a:fld>
            <a:endParaRPr lang="en-US" dirty="0">
              <a:solidFill>
                <a:schemeClr val="bg1"/>
              </a:solidFill>
            </a:endParaRPr>
          </a:p>
        </p:txBody>
      </p:sp>
    </p:spTree>
    <p:extLst>
      <p:ext uri="{BB962C8B-B14F-4D97-AF65-F5344CB8AC3E}">
        <p14:creationId xmlns:p14="http://schemas.microsoft.com/office/powerpoint/2010/main" val="16011897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E92538-C8B2-C2CE-B3AD-E872CCE99B6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000909CB-7CCE-2B93-8C59-C9C0EA474921}"/>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E875DBDD-59BE-B453-B2DB-B10BD0734135}"/>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
        <p:nvSpPr>
          <p:cNvPr id="28" name="Rounded Rectangle 27">
            <a:extLst>
              <a:ext uri="{FF2B5EF4-FFF2-40B4-BE49-F238E27FC236}">
                <a16:creationId xmlns:a16="http://schemas.microsoft.com/office/drawing/2014/main" id="{948EF727-2CAF-1D24-F1CC-D3D41341DF91}"/>
              </a:ext>
            </a:extLst>
          </p:cNvPr>
          <p:cNvSpPr/>
          <p:nvPr/>
        </p:nvSpPr>
        <p:spPr>
          <a:xfrm>
            <a:off x="340688" y="1390920"/>
            <a:ext cx="3396425" cy="780830"/>
          </a:xfrm>
          <a:prstGeom prst="roundRect">
            <a:avLst/>
          </a:prstGeom>
          <a:noFill/>
          <a:ln w="73025">
            <a:solidFill>
              <a:schemeClr val="accent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lide Number Placeholder 19">
            <a:extLst>
              <a:ext uri="{FF2B5EF4-FFF2-40B4-BE49-F238E27FC236}">
                <a16:creationId xmlns:a16="http://schemas.microsoft.com/office/drawing/2014/main" id="{9EB73D34-139F-37EA-B5EA-02BBC6A04F68}"/>
              </a:ext>
            </a:extLst>
          </p:cNvPr>
          <p:cNvSpPr>
            <a:spLocks noGrp="1"/>
          </p:cNvSpPr>
          <p:nvPr>
            <p:ph type="sldNum" sz="quarter" idx="12"/>
          </p:nvPr>
        </p:nvSpPr>
        <p:spPr/>
        <p:txBody>
          <a:bodyPr/>
          <a:lstStyle/>
          <a:p>
            <a:fld id="{93449C41-28D8-214C-95E9-2FFE65FC1517}" type="slidenum">
              <a:rPr lang="en-US" smtClean="0"/>
              <a:t>34</a:t>
            </a:fld>
            <a:endParaRPr lang="en-US"/>
          </a:p>
        </p:txBody>
      </p:sp>
      <p:sp>
        <p:nvSpPr>
          <p:cNvPr id="24" name="Title 1">
            <a:extLst>
              <a:ext uri="{FF2B5EF4-FFF2-40B4-BE49-F238E27FC236}">
                <a16:creationId xmlns:a16="http://schemas.microsoft.com/office/drawing/2014/main" id="{C7712834-ECF9-90D9-7C6D-910723115A22}"/>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NOvA Test Beam Program: Motivation</a:t>
            </a:r>
          </a:p>
        </p:txBody>
      </p:sp>
      <p:sp>
        <p:nvSpPr>
          <p:cNvPr id="27" name="TextBox 26">
            <a:extLst>
              <a:ext uri="{FF2B5EF4-FFF2-40B4-BE49-F238E27FC236}">
                <a16:creationId xmlns:a16="http://schemas.microsoft.com/office/drawing/2014/main" id="{6603C78F-2B74-7147-4556-D98E25CEA16D}"/>
              </a:ext>
            </a:extLst>
          </p:cNvPr>
          <p:cNvSpPr txBox="1"/>
          <p:nvPr/>
        </p:nvSpPr>
        <p:spPr>
          <a:xfrm>
            <a:off x="540882" y="1576569"/>
            <a:ext cx="3076165" cy="461665"/>
          </a:xfrm>
          <a:prstGeom prst="rect">
            <a:avLst/>
          </a:prstGeom>
          <a:noFill/>
        </p:spPr>
        <p:txBody>
          <a:bodyPr wrap="square" rtlCol="0">
            <a:spAutoFit/>
          </a:bodyPr>
          <a:lstStyle/>
          <a:p>
            <a:pPr>
              <a:buClr>
                <a:schemeClr val="tx1"/>
              </a:buClr>
            </a:pPr>
            <a:r>
              <a:rPr lang="en-GB" sz="2400" dirty="0">
                <a:latin typeface="Avenir Next" panose="020B0503020202020204" pitchFamily="34" charset="0"/>
              </a:rPr>
              <a:t>Detector Calibration</a:t>
            </a:r>
            <a:endParaRPr lang="en-US" sz="2400" dirty="0">
              <a:latin typeface="Avenir Next" panose="020B0503020202020204" pitchFamily="34" charset="0"/>
            </a:endParaRPr>
          </a:p>
        </p:txBody>
      </p:sp>
      <p:pic>
        <p:nvPicPr>
          <p:cNvPr id="34" name="Picture 33" descr="A blue and black logo&#10;&#10;Description automatically generated">
            <a:extLst>
              <a:ext uri="{FF2B5EF4-FFF2-40B4-BE49-F238E27FC236}">
                <a16:creationId xmlns:a16="http://schemas.microsoft.com/office/drawing/2014/main" id="{A567CF43-201E-0734-87D6-D9B651F3F559}"/>
              </a:ext>
            </a:extLst>
          </p:cNvPr>
          <p:cNvPicPr>
            <a:picLocks noChangeAspect="1"/>
          </p:cNvPicPr>
          <p:nvPr/>
        </p:nvPicPr>
        <p:blipFill>
          <a:blip r:embed="rId3"/>
          <a:stretch>
            <a:fillRect/>
          </a:stretch>
        </p:blipFill>
        <p:spPr>
          <a:xfrm>
            <a:off x="10715137" y="-88583"/>
            <a:ext cx="1470729" cy="1136472"/>
          </a:xfrm>
          <a:prstGeom prst="rect">
            <a:avLst/>
          </a:prstGeom>
        </p:spPr>
      </p:pic>
      <p:sp>
        <p:nvSpPr>
          <p:cNvPr id="18" name="TextBox 17">
            <a:extLst>
              <a:ext uri="{FF2B5EF4-FFF2-40B4-BE49-F238E27FC236}">
                <a16:creationId xmlns:a16="http://schemas.microsoft.com/office/drawing/2014/main" id="{155862BF-4950-235C-8A20-6981264447D8}"/>
              </a:ext>
            </a:extLst>
          </p:cNvPr>
          <p:cNvSpPr txBox="1"/>
          <p:nvPr/>
        </p:nvSpPr>
        <p:spPr>
          <a:xfrm>
            <a:off x="807460" y="2402206"/>
            <a:ext cx="10151533" cy="1938992"/>
          </a:xfrm>
          <a:prstGeom prst="rect">
            <a:avLst/>
          </a:prstGeom>
          <a:noFill/>
        </p:spPr>
        <p:txBody>
          <a:bodyPr wrap="square" rtlCol="0">
            <a:spAutoFit/>
          </a:bodyPr>
          <a:lstStyle/>
          <a:p>
            <a:pPr marL="285750" indent="-285750">
              <a:buFont typeface="Arial" panose="020B0604020202020204" pitchFamily="34" charset="0"/>
              <a:buChar char="•"/>
            </a:pPr>
            <a:r>
              <a:rPr lang="en-US" sz="2000" dirty="0"/>
              <a:t>Calibrate to ensure uniform energy reconstructed across the detector, for a given energy deposition.</a:t>
            </a:r>
          </a:p>
          <a:p>
            <a:pPr marL="285750" indent="-285750">
              <a:buFont typeface="Arial" panose="020B0604020202020204" pitchFamily="34" charset="0"/>
              <a:buChar char="•"/>
            </a:pPr>
            <a:r>
              <a:rPr lang="en-US" sz="2000" dirty="0"/>
              <a:t>NOvA calibration uses cosmic ray muons to correct for:</a:t>
            </a:r>
          </a:p>
          <a:p>
            <a:pPr marL="742950" lvl="1" indent="-285750">
              <a:buFont typeface="Arial" panose="020B0604020202020204" pitchFamily="34" charset="0"/>
              <a:buChar char="•"/>
            </a:pPr>
            <a:r>
              <a:rPr lang="en-US" sz="2000" dirty="0"/>
              <a:t>Attenuation of light along the fibres.</a:t>
            </a:r>
          </a:p>
          <a:p>
            <a:pPr marL="742950" lvl="1" indent="-285750">
              <a:buFont typeface="Arial" panose="020B0604020202020204" pitchFamily="34" charset="0"/>
              <a:buChar char="•"/>
            </a:pPr>
            <a:r>
              <a:rPr lang="en-US" sz="2000" dirty="0"/>
              <a:t>Differences in response between individual detector cells.</a:t>
            </a:r>
          </a:p>
          <a:p>
            <a:pPr marL="742950" lvl="1" indent="-285750">
              <a:buFont typeface="Arial" panose="020B0604020202020204" pitchFamily="34" charset="0"/>
              <a:buChar char="•"/>
            </a:pPr>
            <a:endParaRPr lang="en-US" sz="2000" dirty="0"/>
          </a:p>
        </p:txBody>
      </p:sp>
      <p:sp>
        <p:nvSpPr>
          <p:cNvPr id="19" name="TextBox 18">
            <a:extLst>
              <a:ext uri="{FF2B5EF4-FFF2-40B4-BE49-F238E27FC236}">
                <a16:creationId xmlns:a16="http://schemas.microsoft.com/office/drawing/2014/main" id="{EC824C3D-4E74-2FA2-7274-B4172CF696A9}"/>
              </a:ext>
            </a:extLst>
          </p:cNvPr>
          <p:cNvSpPr txBox="1"/>
          <p:nvPr/>
        </p:nvSpPr>
        <p:spPr>
          <a:xfrm>
            <a:off x="807460" y="4187805"/>
            <a:ext cx="3076165" cy="461665"/>
          </a:xfrm>
          <a:prstGeom prst="rect">
            <a:avLst/>
          </a:prstGeom>
          <a:noFill/>
        </p:spPr>
        <p:txBody>
          <a:bodyPr wrap="square" rtlCol="0">
            <a:spAutoFit/>
          </a:bodyPr>
          <a:lstStyle/>
          <a:p>
            <a:pPr>
              <a:buClr>
                <a:schemeClr val="tx1"/>
              </a:buClr>
            </a:pPr>
            <a:r>
              <a:rPr lang="en-GB" sz="2400" dirty="0">
                <a:latin typeface="Avenir Next" panose="020B0503020202020204" pitchFamily="34" charset="0"/>
              </a:rPr>
              <a:t>Test Beam:</a:t>
            </a:r>
            <a:endParaRPr lang="en-US" sz="2400" dirty="0">
              <a:latin typeface="Avenir Next" panose="020B0503020202020204" pitchFamily="34" charset="0"/>
            </a:endParaRPr>
          </a:p>
        </p:txBody>
      </p:sp>
      <p:sp>
        <p:nvSpPr>
          <p:cNvPr id="21" name="TextBox 20">
            <a:extLst>
              <a:ext uri="{FF2B5EF4-FFF2-40B4-BE49-F238E27FC236}">
                <a16:creationId xmlns:a16="http://schemas.microsoft.com/office/drawing/2014/main" id="{49C01ACF-9364-031B-BA3D-7D6269D7FAA7}"/>
              </a:ext>
            </a:extLst>
          </p:cNvPr>
          <p:cNvSpPr txBox="1"/>
          <p:nvPr/>
        </p:nvSpPr>
        <p:spPr>
          <a:xfrm>
            <a:off x="1016161" y="4771794"/>
            <a:ext cx="10337639" cy="1938992"/>
          </a:xfrm>
          <a:prstGeom prst="rect">
            <a:avLst/>
          </a:prstGeom>
          <a:noFill/>
        </p:spPr>
        <p:txBody>
          <a:bodyPr wrap="square" rtlCol="0">
            <a:spAutoFit/>
          </a:bodyPr>
          <a:lstStyle/>
          <a:p>
            <a:pPr marL="285750" indent="-285750">
              <a:buFont typeface="Arial" panose="020B0604020202020204" pitchFamily="34" charset="0"/>
              <a:buChar char="•"/>
            </a:pPr>
            <a:r>
              <a:rPr lang="en-US" sz="2000" b="1" dirty="0"/>
              <a:t>Smaller detector </a:t>
            </a:r>
            <a:r>
              <a:rPr lang="en-US" sz="2000" dirty="0">
                <a:sym typeface="Wingdings" pitchFamily="2" charset="2"/>
              </a:rPr>
              <a:t> reduces the effects of APD thresholds, self-shadowing, and attenuation of light along the detector cells.</a:t>
            </a:r>
          </a:p>
          <a:p>
            <a:pPr marL="285750" indent="-285750">
              <a:buFont typeface="Arial" panose="020B0604020202020204" pitchFamily="34" charset="0"/>
              <a:buChar char="•"/>
            </a:pPr>
            <a:r>
              <a:rPr lang="en-US" sz="2000" b="1" dirty="0"/>
              <a:t>Variety of readout electronics (near and </a:t>
            </a:r>
            <a:r>
              <a:rPr lang="en-US" sz="2000" b="1"/>
              <a:t>far detector)</a:t>
            </a:r>
            <a:r>
              <a:rPr lang="en-US" sz="2000"/>
              <a:t> </a:t>
            </a:r>
            <a:r>
              <a:rPr lang="en-US" sz="2000" dirty="0">
                <a:sym typeface="Wingdings" pitchFamily="2" charset="2"/>
              </a:rPr>
              <a:t> test the detector response and the calibration procedure in various scenarios.</a:t>
            </a:r>
          </a:p>
          <a:p>
            <a:pPr marL="285750" indent="-285750">
              <a:buFont typeface="Arial" panose="020B0604020202020204" pitchFamily="34" charset="0"/>
              <a:buChar char="•"/>
            </a:pPr>
            <a:endParaRPr lang="en-US" sz="2000" dirty="0"/>
          </a:p>
          <a:p>
            <a:pPr marL="742950" lvl="1" indent="-285750">
              <a:buFont typeface="Arial" panose="020B0604020202020204" pitchFamily="34" charset="0"/>
              <a:buChar char="•"/>
            </a:pPr>
            <a:endParaRPr lang="en-US" sz="2000" dirty="0"/>
          </a:p>
        </p:txBody>
      </p:sp>
      <p:sp>
        <p:nvSpPr>
          <p:cNvPr id="22" name="Rounded Rectangle 21">
            <a:extLst>
              <a:ext uri="{FF2B5EF4-FFF2-40B4-BE49-F238E27FC236}">
                <a16:creationId xmlns:a16="http://schemas.microsoft.com/office/drawing/2014/main" id="{0AF0BBD6-3574-7228-72D1-60B9C23FF9FC}"/>
              </a:ext>
            </a:extLst>
          </p:cNvPr>
          <p:cNvSpPr/>
          <p:nvPr/>
        </p:nvSpPr>
        <p:spPr>
          <a:xfrm>
            <a:off x="779122" y="4104919"/>
            <a:ext cx="1745418" cy="556695"/>
          </a:xfrm>
          <a:prstGeom prst="roundRect">
            <a:avLst/>
          </a:prstGeom>
          <a:noFill/>
          <a:ln w="73025">
            <a:solidFill>
              <a:schemeClr val="accent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Slide Number Placeholder 10">
            <a:extLst>
              <a:ext uri="{FF2B5EF4-FFF2-40B4-BE49-F238E27FC236}">
                <a16:creationId xmlns:a16="http://schemas.microsoft.com/office/drawing/2014/main" id="{E4A38207-F0A9-CCDF-2C71-146221EA600C}"/>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34</a:t>
            </a:fld>
            <a:endParaRPr lang="en-US" dirty="0">
              <a:solidFill>
                <a:schemeClr val="bg1"/>
              </a:solidFill>
            </a:endParaRPr>
          </a:p>
        </p:txBody>
      </p:sp>
    </p:spTree>
    <p:extLst>
      <p:ext uri="{BB962C8B-B14F-4D97-AF65-F5344CB8AC3E}">
        <p14:creationId xmlns:p14="http://schemas.microsoft.com/office/powerpoint/2010/main" val="28416111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8DC003-D52D-B2DC-D3FC-EDEEA67D518A}"/>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2B34C708-A98B-CEC6-9DA0-DA1380D8188B}"/>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FB0B1E93-BF09-38DB-9E63-F2E1DE8B24A5}"/>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
        <p:nvSpPr>
          <p:cNvPr id="28" name="Rounded Rectangle 27">
            <a:extLst>
              <a:ext uri="{FF2B5EF4-FFF2-40B4-BE49-F238E27FC236}">
                <a16:creationId xmlns:a16="http://schemas.microsoft.com/office/drawing/2014/main" id="{EBE612A3-33BA-F2EE-DAC9-0349C3724D76}"/>
              </a:ext>
            </a:extLst>
          </p:cNvPr>
          <p:cNvSpPr/>
          <p:nvPr/>
        </p:nvSpPr>
        <p:spPr>
          <a:xfrm>
            <a:off x="340689" y="1390920"/>
            <a:ext cx="3207183" cy="780830"/>
          </a:xfrm>
          <a:prstGeom prst="roundRect">
            <a:avLst/>
          </a:prstGeom>
          <a:noFill/>
          <a:ln w="73025">
            <a:solidFill>
              <a:schemeClr val="accent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lide Number Placeholder 19">
            <a:extLst>
              <a:ext uri="{FF2B5EF4-FFF2-40B4-BE49-F238E27FC236}">
                <a16:creationId xmlns:a16="http://schemas.microsoft.com/office/drawing/2014/main" id="{250183DC-225A-8100-DF13-DA15EC3C33CB}"/>
              </a:ext>
            </a:extLst>
          </p:cNvPr>
          <p:cNvSpPr>
            <a:spLocks noGrp="1"/>
          </p:cNvSpPr>
          <p:nvPr>
            <p:ph type="sldNum" sz="quarter" idx="12"/>
          </p:nvPr>
        </p:nvSpPr>
        <p:spPr/>
        <p:txBody>
          <a:bodyPr/>
          <a:lstStyle/>
          <a:p>
            <a:fld id="{93449C41-28D8-214C-95E9-2FFE65FC1517}" type="slidenum">
              <a:rPr lang="en-US" smtClean="0"/>
              <a:t>35</a:t>
            </a:fld>
            <a:endParaRPr lang="en-US"/>
          </a:p>
        </p:txBody>
      </p:sp>
      <p:sp>
        <p:nvSpPr>
          <p:cNvPr id="24" name="Title 1">
            <a:extLst>
              <a:ext uri="{FF2B5EF4-FFF2-40B4-BE49-F238E27FC236}">
                <a16:creationId xmlns:a16="http://schemas.microsoft.com/office/drawing/2014/main" id="{28F8272D-8808-B7AD-08E6-DC8852A8988B}"/>
              </a:ext>
            </a:extLst>
          </p:cNvPr>
          <p:cNvSpPr>
            <a:spLocks noGrp="1"/>
          </p:cNvSpPr>
          <p:nvPr>
            <p:ph type="title"/>
          </p:nvPr>
        </p:nvSpPr>
        <p:spPr>
          <a:xfrm>
            <a:off x="380445" y="116586"/>
            <a:ext cx="10515600" cy="1325563"/>
          </a:xfrm>
        </p:spPr>
        <p:txBody>
          <a:bodyPr>
            <a:normAutofit/>
          </a:bodyPr>
          <a:lstStyle/>
          <a:p>
            <a:r>
              <a:rPr lang="en-US" sz="4000" dirty="0">
                <a:latin typeface="Avenir Next" panose="020B0503020202020204" pitchFamily="34" charset="0"/>
              </a:rPr>
              <a:t>The NOvA Test Beam Program: Motivation</a:t>
            </a:r>
          </a:p>
        </p:txBody>
      </p:sp>
      <p:sp>
        <p:nvSpPr>
          <p:cNvPr id="27" name="TextBox 26">
            <a:extLst>
              <a:ext uri="{FF2B5EF4-FFF2-40B4-BE49-F238E27FC236}">
                <a16:creationId xmlns:a16="http://schemas.microsoft.com/office/drawing/2014/main" id="{9736B9DC-BB11-BC32-ADC4-811BADB975AC}"/>
              </a:ext>
            </a:extLst>
          </p:cNvPr>
          <p:cNvSpPr txBox="1"/>
          <p:nvPr/>
        </p:nvSpPr>
        <p:spPr>
          <a:xfrm>
            <a:off x="540882" y="1576569"/>
            <a:ext cx="3076165" cy="461665"/>
          </a:xfrm>
          <a:prstGeom prst="rect">
            <a:avLst/>
          </a:prstGeom>
          <a:noFill/>
        </p:spPr>
        <p:txBody>
          <a:bodyPr wrap="square" rtlCol="0">
            <a:spAutoFit/>
          </a:bodyPr>
          <a:lstStyle/>
          <a:p>
            <a:pPr>
              <a:buClr>
                <a:schemeClr val="tx1"/>
              </a:buClr>
            </a:pPr>
            <a:r>
              <a:rPr lang="en-GB" sz="2400" dirty="0">
                <a:latin typeface="Avenir Next" panose="020B0503020202020204" pitchFamily="34" charset="0"/>
              </a:rPr>
              <a:t>Detector Response</a:t>
            </a:r>
            <a:endParaRPr lang="en-US" sz="2400" dirty="0">
              <a:latin typeface="Avenir Next" panose="020B0503020202020204" pitchFamily="34" charset="0"/>
            </a:endParaRPr>
          </a:p>
        </p:txBody>
      </p:sp>
      <p:pic>
        <p:nvPicPr>
          <p:cNvPr id="34" name="Picture 33" descr="A blue and black logo&#10;&#10;Description automatically generated">
            <a:extLst>
              <a:ext uri="{FF2B5EF4-FFF2-40B4-BE49-F238E27FC236}">
                <a16:creationId xmlns:a16="http://schemas.microsoft.com/office/drawing/2014/main" id="{4FDFC62C-1014-DDB1-8058-524E5214CB92}"/>
              </a:ext>
            </a:extLst>
          </p:cNvPr>
          <p:cNvPicPr>
            <a:picLocks noChangeAspect="1"/>
          </p:cNvPicPr>
          <p:nvPr/>
        </p:nvPicPr>
        <p:blipFill>
          <a:blip r:embed="rId3"/>
          <a:stretch>
            <a:fillRect/>
          </a:stretch>
        </p:blipFill>
        <p:spPr>
          <a:xfrm>
            <a:off x="10715137" y="-88583"/>
            <a:ext cx="1470729" cy="1136472"/>
          </a:xfrm>
          <a:prstGeom prst="rect">
            <a:avLst/>
          </a:prstGeom>
        </p:spPr>
      </p:pic>
      <p:sp>
        <p:nvSpPr>
          <p:cNvPr id="18" name="TextBox 17">
            <a:extLst>
              <a:ext uri="{FF2B5EF4-FFF2-40B4-BE49-F238E27FC236}">
                <a16:creationId xmlns:a16="http://schemas.microsoft.com/office/drawing/2014/main" id="{60A96AA4-EE74-4ECC-C194-6FA14F7E5C35}"/>
              </a:ext>
            </a:extLst>
          </p:cNvPr>
          <p:cNvSpPr txBox="1"/>
          <p:nvPr/>
        </p:nvSpPr>
        <p:spPr>
          <a:xfrm>
            <a:off x="807460" y="2402206"/>
            <a:ext cx="10151533" cy="1938992"/>
          </a:xfrm>
          <a:prstGeom prst="rect">
            <a:avLst/>
          </a:prstGeom>
          <a:noFill/>
        </p:spPr>
        <p:txBody>
          <a:bodyPr wrap="square" rtlCol="0">
            <a:spAutoFit/>
          </a:bodyPr>
          <a:lstStyle/>
          <a:p>
            <a:pPr marL="285750" indent="-285750">
              <a:buFont typeface="Arial" panose="020B0604020202020204" pitchFamily="34" charset="0"/>
              <a:buChar char="•"/>
            </a:pPr>
            <a:r>
              <a:rPr lang="en-US" sz="2000" dirty="0"/>
              <a:t>Primary goal of the NOvA Test Beam program: </a:t>
            </a:r>
            <a:br>
              <a:rPr lang="en-US" sz="2000" dirty="0"/>
            </a:br>
            <a:r>
              <a:rPr lang="en-US" sz="2000" b="1" dirty="0"/>
              <a:t>To reduce the detector-based systematic uncertainties on the measurements of neutrino oscillation parameters</a:t>
            </a:r>
            <a:r>
              <a:rPr lang="en-US" sz="2000" dirty="0"/>
              <a:t>.</a:t>
            </a:r>
          </a:p>
          <a:p>
            <a:pPr marL="742950" lvl="1" indent="-285750">
              <a:buFont typeface="Arial" panose="020B0604020202020204" pitchFamily="34" charset="0"/>
              <a:buChar char="•"/>
            </a:pPr>
            <a:r>
              <a:rPr lang="en-US" sz="2000" dirty="0"/>
              <a:t>By measuring the energy response of the detector to identified particles over a range of momenta.</a:t>
            </a:r>
          </a:p>
          <a:p>
            <a:pPr marL="742950" lvl="1" indent="-285750">
              <a:buFont typeface="Arial" panose="020B0604020202020204" pitchFamily="34" charset="0"/>
              <a:buChar char="•"/>
            </a:pPr>
            <a:endParaRPr lang="en-US" sz="2000" dirty="0"/>
          </a:p>
        </p:txBody>
      </p:sp>
      <p:sp>
        <p:nvSpPr>
          <p:cNvPr id="5" name="Slide Number Placeholder 10">
            <a:extLst>
              <a:ext uri="{FF2B5EF4-FFF2-40B4-BE49-F238E27FC236}">
                <a16:creationId xmlns:a16="http://schemas.microsoft.com/office/drawing/2014/main" id="{4D732057-CC10-A2A0-B1EE-FC4A354C53C1}"/>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35</a:t>
            </a:fld>
            <a:endParaRPr lang="en-US" dirty="0">
              <a:solidFill>
                <a:schemeClr val="bg1"/>
              </a:solidFill>
            </a:endParaRPr>
          </a:p>
        </p:txBody>
      </p:sp>
    </p:spTree>
    <p:extLst>
      <p:ext uri="{BB962C8B-B14F-4D97-AF65-F5344CB8AC3E}">
        <p14:creationId xmlns:p14="http://schemas.microsoft.com/office/powerpoint/2010/main" val="2375750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022DB5-9B70-2A23-C55D-FD6DC257B58B}"/>
            </a:ext>
          </a:extLst>
        </p:cNvPr>
        <p:cNvGrpSpPr/>
        <p:nvPr/>
      </p:nvGrpSpPr>
      <p:grpSpPr>
        <a:xfrm>
          <a:off x="0" y="0"/>
          <a:ext cx="0" cy="0"/>
          <a:chOff x="0" y="0"/>
          <a:chExt cx="0" cy="0"/>
        </a:xfrm>
      </p:grpSpPr>
      <p:sp>
        <p:nvSpPr>
          <p:cNvPr id="5" name="Rounded Rectangle 4">
            <a:extLst>
              <a:ext uri="{FF2B5EF4-FFF2-40B4-BE49-F238E27FC236}">
                <a16:creationId xmlns:a16="http://schemas.microsoft.com/office/drawing/2014/main" id="{D2A5D387-B9B8-C5BD-A54A-4E228EC40986}"/>
              </a:ext>
            </a:extLst>
          </p:cNvPr>
          <p:cNvSpPr/>
          <p:nvPr/>
        </p:nvSpPr>
        <p:spPr>
          <a:xfrm>
            <a:off x="8527796" y="1445653"/>
            <a:ext cx="2606549" cy="2458942"/>
          </a:xfrm>
          <a:prstGeom prst="roundRect">
            <a:avLst/>
          </a:prstGeom>
          <a:noFill/>
          <a:ln w="73025">
            <a:solidFill>
              <a:srgbClr val="D4124F">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62C02C1-1C99-F86C-5FD1-E13E26823198}"/>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10" name="Picture 9">
            <a:extLst>
              <a:ext uri="{FF2B5EF4-FFF2-40B4-BE49-F238E27FC236}">
                <a16:creationId xmlns:a16="http://schemas.microsoft.com/office/drawing/2014/main" id="{0323771C-F1F1-B8F3-4CFB-99FDBE95DF24}"/>
              </a:ext>
            </a:extLst>
          </p:cNvPr>
          <p:cNvPicPr>
            <a:picLocks noChangeAspect="1"/>
          </p:cNvPicPr>
          <p:nvPr/>
        </p:nvPicPr>
        <p:blipFill>
          <a:blip r:embed="rId3"/>
          <a:stretch>
            <a:fillRect/>
          </a:stretch>
        </p:blipFill>
        <p:spPr>
          <a:xfrm>
            <a:off x="337869" y="1152240"/>
            <a:ext cx="6384402" cy="1789430"/>
          </a:xfrm>
          <a:prstGeom prst="rect">
            <a:avLst/>
          </a:prstGeom>
        </p:spPr>
      </p:pic>
      <p:sp>
        <p:nvSpPr>
          <p:cNvPr id="11" name="Slide Number Placeholder 10">
            <a:extLst>
              <a:ext uri="{FF2B5EF4-FFF2-40B4-BE49-F238E27FC236}">
                <a16:creationId xmlns:a16="http://schemas.microsoft.com/office/drawing/2014/main" id="{AE162902-17AF-A464-9BBC-AAD85333981B}"/>
              </a:ext>
            </a:extLst>
          </p:cNvPr>
          <p:cNvSpPr>
            <a:spLocks noGrp="1"/>
          </p:cNvSpPr>
          <p:nvPr>
            <p:ph type="sldNum" sz="quarter" idx="12"/>
          </p:nvPr>
        </p:nvSpPr>
        <p:spPr/>
        <p:txBody>
          <a:bodyPr/>
          <a:lstStyle/>
          <a:p>
            <a:fld id="{93449C41-28D8-214C-95E9-2FFE65FC1517}" type="slidenum">
              <a:rPr lang="en-US" smtClean="0"/>
              <a:t>4</a:t>
            </a:fld>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60947C4-B076-827B-329D-DC911F1A5D46}"/>
                  </a:ext>
                </a:extLst>
              </p:cNvPr>
              <p:cNvSpPr txBox="1"/>
              <p:nvPr/>
            </p:nvSpPr>
            <p:spPr>
              <a:xfrm>
                <a:off x="694380" y="3143823"/>
                <a:ext cx="2367858" cy="945643"/>
              </a:xfrm>
              <a:prstGeom prst="rect">
                <a:avLst/>
              </a:prstGeom>
              <a:noFill/>
            </p:spPr>
            <p:txBody>
              <a:bodyPr wrap="square">
                <a:spAutoFit/>
              </a:bodyPr>
              <a:lstStyle/>
              <a:p>
                <a:r>
                  <a:rPr lang="en-GB" b="0">
                    <a:latin typeface="Avenir Next" panose="020B0503020202020204" pitchFamily="34" charset="0"/>
                  </a:rPr>
                  <a:t>Observe:</a:t>
                </a:r>
              </a:p>
              <a:p>
                <a:pPr marL="285750" indent="-285750">
                  <a:buFont typeface="Arial" panose="020B0604020202020204" pitchFamily="34" charset="0"/>
                  <a:buChar char="•"/>
                </a:pP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𝜇</m:t>
                        </m:r>
                      </m:sub>
                    </m:sSub>
                  </m:oMath>
                </a14:m>
                <a:r>
                  <a:rPr lang="en-US"/>
                  <a:t> </a:t>
                </a:r>
                <a:r>
                  <a:rPr lang="en-US">
                    <a:latin typeface="Avenir Next" panose="020B0503020202020204" pitchFamily="34" charset="0"/>
                  </a:rPr>
                  <a:t>disappearance.</a:t>
                </a:r>
              </a:p>
              <a:p>
                <a:pPr marL="285750" indent="-285750">
                  <a:buFont typeface="Arial" panose="020B0604020202020204" pitchFamily="34" charset="0"/>
                  <a:buChar char="•"/>
                </a:pP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𝑒</m:t>
                        </m:r>
                      </m:sub>
                    </m:sSub>
                  </m:oMath>
                </a14:m>
                <a:r>
                  <a:rPr lang="en-US"/>
                  <a:t> </a:t>
                </a:r>
                <a:r>
                  <a:rPr lang="en-US">
                    <a:latin typeface="Avenir Next" panose="020B0503020202020204" pitchFamily="34" charset="0"/>
                  </a:rPr>
                  <a:t>appearance.</a:t>
                </a:r>
              </a:p>
            </p:txBody>
          </p:sp>
        </mc:Choice>
        <mc:Fallback xmlns="">
          <p:sp>
            <p:nvSpPr>
              <p:cNvPr id="6" name="TextBox 5">
                <a:extLst>
                  <a:ext uri="{FF2B5EF4-FFF2-40B4-BE49-F238E27FC236}">
                    <a16:creationId xmlns:a16="http://schemas.microsoft.com/office/drawing/2014/main" id="{960947C4-B076-827B-329D-DC911F1A5D46}"/>
                  </a:ext>
                </a:extLst>
              </p:cNvPr>
              <p:cNvSpPr txBox="1">
                <a:spLocks noRot="1" noChangeAspect="1" noMove="1" noResize="1" noEditPoints="1" noAdjustHandles="1" noChangeArrowheads="1" noChangeShapeType="1" noTextEdit="1"/>
              </p:cNvSpPr>
              <p:nvPr/>
            </p:nvSpPr>
            <p:spPr>
              <a:xfrm>
                <a:off x="694380" y="3143823"/>
                <a:ext cx="2367858" cy="945643"/>
              </a:xfrm>
              <a:prstGeom prst="rect">
                <a:avLst/>
              </a:prstGeom>
              <a:blipFill>
                <a:blip r:embed="rId4"/>
                <a:stretch>
                  <a:fillRect l="-2139" t="-2632" r="-1070" b="-9211"/>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25AC84F7-3523-1EAD-DD15-B37854CDE64E}"/>
              </a:ext>
            </a:extLst>
          </p:cNvPr>
          <p:cNvPicPr>
            <a:picLocks noChangeAspect="1"/>
          </p:cNvPicPr>
          <p:nvPr/>
        </p:nvPicPr>
        <p:blipFill rotWithShape="1">
          <a:blip r:embed="rId5"/>
          <a:srcRect t="20547"/>
          <a:stretch/>
        </p:blipFill>
        <p:spPr>
          <a:xfrm>
            <a:off x="8818420" y="2043466"/>
            <a:ext cx="2077810" cy="1296155"/>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32AA4B6-DE49-5E0C-854F-EFF594CC1F8C}"/>
                  </a:ext>
                </a:extLst>
              </p:cNvPr>
              <p:cNvSpPr txBox="1"/>
              <p:nvPr/>
            </p:nvSpPr>
            <p:spPr>
              <a:xfrm>
                <a:off x="8924556" y="1662547"/>
                <a:ext cx="1865538" cy="369332"/>
              </a:xfrm>
              <a:prstGeom prst="rect">
                <a:avLst/>
              </a:prstGeom>
              <a:noFill/>
            </p:spPr>
            <p:txBody>
              <a:bodyPr wrap="square">
                <a:spAutoFit/>
              </a:bodyPr>
              <a:lstStyle/>
              <a:p>
                <a:r>
                  <a:rPr lang="en-GB">
                    <a:latin typeface="Avenir Next" panose="020B0503020202020204" pitchFamily="34" charset="0"/>
                  </a:rPr>
                  <a:t>Is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a:rPr lang="en-GB" b="0" i="1" smtClean="0">
                            <a:latin typeface="Cambria Math" panose="02040503050406030204" pitchFamily="18" charset="0"/>
                          </a:rPr>
                          <m:t>23</m:t>
                        </m:r>
                      </m:sub>
                    </m:sSub>
                  </m:oMath>
                </a14:m>
                <a:r>
                  <a:rPr lang="en-US"/>
                  <a:t> maximal?</a:t>
                </a:r>
              </a:p>
            </p:txBody>
          </p:sp>
        </mc:Choice>
        <mc:Fallback xmlns="">
          <p:sp>
            <p:nvSpPr>
              <p:cNvPr id="15" name="TextBox 14">
                <a:extLst>
                  <a:ext uri="{FF2B5EF4-FFF2-40B4-BE49-F238E27FC236}">
                    <a16:creationId xmlns:a16="http://schemas.microsoft.com/office/drawing/2014/main" id="{E32AA4B6-DE49-5E0C-854F-EFF594CC1F8C}"/>
                  </a:ext>
                </a:extLst>
              </p:cNvPr>
              <p:cNvSpPr txBox="1">
                <a:spLocks noRot="1" noChangeAspect="1" noMove="1" noResize="1" noEditPoints="1" noAdjustHandles="1" noChangeArrowheads="1" noChangeShapeType="1" noTextEdit="1"/>
              </p:cNvSpPr>
              <p:nvPr/>
            </p:nvSpPr>
            <p:spPr>
              <a:xfrm>
                <a:off x="8924556" y="1662547"/>
                <a:ext cx="1865538" cy="369332"/>
              </a:xfrm>
              <a:prstGeom prst="rect">
                <a:avLst/>
              </a:prstGeom>
              <a:blipFill>
                <a:blip r:embed="rId6"/>
                <a:stretch>
                  <a:fillRect l="-2703" t="-13793" b="-275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88A621A-41F9-A2D2-64AB-A9D1757EA3AE}"/>
                  </a:ext>
                </a:extLst>
              </p:cNvPr>
              <p:cNvSpPr txBox="1"/>
              <p:nvPr/>
            </p:nvSpPr>
            <p:spPr>
              <a:xfrm>
                <a:off x="9071172" y="3315924"/>
                <a:ext cx="1572305" cy="391646"/>
              </a:xfrm>
              <a:prstGeom prst="rect">
                <a:avLst/>
              </a:prstGeom>
              <a:noFill/>
            </p:spPr>
            <p:txBody>
              <a:bodyPr wrap="square">
                <a:spAutoFit/>
              </a:bodyPr>
              <a:lstStyle/>
              <a:p>
                <a:pPr algn="ct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𝜇</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𝜏</m:t>
                        </m:r>
                      </m:sub>
                    </m:sSub>
                    <m:r>
                      <a:rPr lang="en-GB" b="0" i="1" smtClean="0">
                        <a:latin typeface="Cambria Math" panose="02040503050406030204" pitchFamily="18" charset="0"/>
                      </a:rPr>
                      <m:t> </m:t>
                    </m:r>
                    <m:r>
                      <m:rPr>
                        <m:sty m:val="p"/>
                      </m:rPr>
                      <a:rPr lang="en-GB" b="0" i="0" smtClean="0">
                        <a:latin typeface="Cambria Math" panose="02040503050406030204" pitchFamily="18" charset="0"/>
                      </a:rPr>
                      <m:t>in</m:t>
                    </m:r>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3</m:t>
                        </m:r>
                      </m:sub>
                    </m:sSub>
                    <m:r>
                      <a:rPr lang="en-GB" b="0" i="1" smtClean="0">
                        <a:latin typeface="Cambria Math" panose="02040503050406030204" pitchFamily="18" charset="0"/>
                      </a:rPr>
                      <m:t>?</m:t>
                    </m:r>
                  </m:oMath>
                </a14:m>
                <a:r>
                  <a:rPr lang="en-US">
                    <a:latin typeface="Avenir Next" panose="020B0503020202020204" pitchFamily="34" charset="0"/>
                  </a:rPr>
                  <a:t> </a:t>
                </a:r>
              </a:p>
            </p:txBody>
          </p:sp>
        </mc:Choice>
        <mc:Fallback xmlns="">
          <p:sp>
            <p:nvSpPr>
              <p:cNvPr id="19" name="TextBox 18">
                <a:extLst>
                  <a:ext uri="{FF2B5EF4-FFF2-40B4-BE49-F238E27FC236}">
                    <a16:creationId xmlns:a16="http://schemas.microsoft.com/office/drawing/2014/main" id="{388A621A-41F9-A2D2-64AB-A9D1757EA3AE}"/>
                  </a:ext>
                </a:extLst>
              </p:cNvPr>
              <p:cNvSpPr txBox="1">
                <a:spLocks noRot="1" noChangeAspect="1" noMove="1" noResize="1" noEditPoints="1" noAdjustHandles="1" noChangeArrowheads="1" noChangeShapeType="1" noTextEdit="1"/>
              </p:cNvSpPr>
              <p:nvPr/>
            </p:nvSpPr>
            <p:spPr>
              <a:xfrm>
                <a:off x="9071172" y="3315924"/>
                <a:ext cx="1572305" cy="391646"/>
              </a:xfrm>
              <a:prstGeom prst="rect">
                <a:avLst/>
              </a:prstGeom>
              <a:blipFill>
                <a:blip r:embed="rId7"/>
                <a:stretch>
                  <a:fillRect b="-9677"/>
                </a:stretch>
              </a:blipFill>
            </p:spPr>
            <p:txBody>
              <a:bodyPr/>
              <a:lstStyle/>
              <a:p>
                <a:r>
                  <a:rPr lang="en-US">
                    <a:noFill/>
                  </a:rPr>
                  <a:t> </a:t>
                </a:r>
              </a:p>
            </p:txBody>
          </p:sp>
        </mc:Fallback>
      </mc:AlternateContent>
      <p:grpSp>
        <p:nvGrpSpPr>
          <p:cNvPr id="39" name="Group 38">
            <a:extLst>
              <a:ext uri="{FF2B5EF4-FFF2-40B4-BE49-F238E27FC236}">
                <a16:creationId xmlns:a16="http://schemas.microsoft.com/office/drawing/2014/main" id="{42664E43-5D18-2729-AC35-C2A6F7D6775D}"/>
              </a:ext>
            </a:extLst>
          </p:cNvPr>
          <p:cNvGrpSpPr/>
          <p:nvPr/>
        </p:nvGrpSpPr>
        <p:grpSpPr>
          <a:xfrm>
            <a:off x="4030444" y="3026705"/>
            <a:ext cx="3994632" cy="3006549"/>
            <a:chOff x="3789595" y="3055583"/>
            <a:chExt cx="3994632" cy="3006549"/>
          </a:xfrm>
        </p:grpSpPr>
        <p:sp>
          <p:nvSpPr>
            <p:cNvPr id="7" name="TextBox 6">
              <a:extLst>
                <a:ext uri="{FF2B5EF4-FFF2-40B4-BE49-F238E27FC236}">
                  <a16:creationId xmlns:a16="http://schemas.microsoft.com/office/drawing/2014/main" id="{FA317478-1E11-A6AC-04C5-39D04072DB0C}"/>
                </a:ext>
              </a:extLst>
            </p:cNvPr>
            <p:cNvSpPr txBox="1"/>
            <p:nvPr/>
          </p:nvSpPr>
          <p:spPr>
            <a:xfrm>
              <a:off x="4030016" y="3339412"/>
              <a:ext cx="3754211" cy="646331"/>
            </a:xfrm>
            <a:prstGeom prst="rect">
              <a:avLst/>
            </a:prstGeom>
            <a:noFill/>
          </p:spPr>
          <p:txBody>
            <a:bodyPr wrap="square">
              <a:spAutoFit/>
            </a:bodyPr>
            <a:lstStyle/>
            <a:p>
              <a:r>
                <a:rPr lang="en-GB">
                  <a:latin typeface="Avenir Next" panose="020B0503020202020204" pitchFamily="34" charset="0"/>
                </a:rPr>
                <a:t>Neutrino mass hierarchy: </a:t>
              </a:r>
            </a:p>
            <a:p>
              <a:r>
                <a:rPr lang="en-GB">
                  <a:latin typeface="Avenir Next" panose="020B0503020202020204" pitchFamily="34" charset="0"/>
                </a:rPr>
                <a:t>Inverted or normal ordering?</a:t>
              </a:r>
              <a:endParaRPr lang="en-US">
                <a:latin typeface="Avenir Next" panose="020B0503020202020204" pitchFamily="34" charset="0"/>
              </a:endParaRPr>
            </a:p>
          </p:txBody>
        </p:sp>
        <p:pic>
          <p:nvPicPr>
            <p:cNvPr id="17" name="Picture 16" descr="A diagram of a normal ordering&#10;&#10;Description automatically generated">
              <a:extLst>
                <a:ext uri="{FF2B5EF4-FFF2-40B4-BE49-F238E27FC236}">
                  <a16:creationId xmlns:a16="http://schemas.microsoft.com/office/drawing/2014/main" id="{8D5F8A90-7AEE-C546-DDB9-2D1CB1C67F6D}"/>
                </a:ext>
              </a:extLst>
            </p:cNvPr>
            <p:cNvPicPr>
              <a:picLocks noChangeAspect="1"/>
            </p:cNvPicPr>
            <p:nvPr/>
          </p:nvPicPr>
          <p:blipFill rotWithShape="1">
            <a:blip r:embed="rId8"/>
            <a:srcRect l="10600" t="11075" r="10718" b="21185"/>
            <a:stretch/>
          </p:blipFill>
          <p:spPr>
            <a:xfrm>
              <a:off x="3999536" y="3985743"/>
              <a:ext cx="3368944" cy="1747995"/>
            </a:xfrm>
            <a:prstGeom prst="rect">
              <a:avLst/>
            </a:prstGeom>
          </p:spPr>
        </p:pic>
        <p:sp>
          <p:nvSpPr>
            <p:cNvPr id="20" name="Rounded Rectangle 19">
              <a:extLst>
                <a:ext uri="{FF2B5EF4-FFF2-40B4-BE49-F238E27FC236}">
                  <a16:creationId xmlns:a16="http://schemas.microsoft.com/office/drawing/2014/main" id="{D77C9DD2-98EF-2636-FBB1-827A6C98B7D2}"/>
                </a:ext>
              </a:extLst>
            </p:cNvPr>
            <p:cNvSpPr/>
            <p:nvPr/>
          </p:nvSpPr>
          <p:spPr>
            <a:xfrm>
              <a:off x="3789595" y="3055583"/>
              <a:ext cx="3754211" cy="3006549"/>
            </a:xfrm>
            <a:prstGeom prst="roundRect">
              <a:avLst/>
            </a:prstGeom>
            <a:noFill/>
            <a:ln w="73025">
              <a:solidFill>
                <a:schemeClr val="accent2">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ounded Rectangle 20">
            <a:extLst>
              <a:ext uri="{FF2B5EF4-FFF2-40B4-BE49-F238E27FC236}">
                <a16:creationId xmlns:a16="http://schemas.microsoft.com/office/drawing/2014/main" id="{A36F9788-D575-6849-1E4A-CE18A6E448BF}"/>
              </a:ext>
            </a:extLst>
          </p:cNvPr>
          <p:cNvSpPr/>
          <p:nvPr/>
        </p:nvSpPr>
        <p:spPr>
          <a:xfrm>
            <a:off x="585254" y="3055584"/>
            <a:ext cx="2476984" cy="1110125"/>
          </a:xfrm>
          <a:prstGeom prst="roundRect">
            <a:avLst/>
          </a:prstGeom>
          <a:noFill/>
          <a:ln w="73025">
            <a:solidFill>
              <a:schemeClr val="accent6">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9F67F5A0-2704-BDC5-FB10-81E028A005D7}"/>
              </a:ext>
            </a:extLst>
          </p:cNvPr>
          <p:cNvGrpSpPr/>
          <p:nvPr/>
        </p:nvGrpSpPr>
        <p:grpSpPr>
          <a:xfrm>
            <a:off x="179784" y="4323159"/>
            <a:ext cx="3433350" cy="2039628"/>
            <a:chOff x="8062088" y="4192030"/>
            <a:chExt cx="3433350" cy="2039628"/>
          </a:xfrm>
        </p:grpSpPr>
        <p:pic>
          <p:nvPicPr>
            <p:cNvPr id="1028" name="Picture 4">
              <a:extLst>
                <a:ext uri="{FF2B5EF4-FFF2-40B4-BE49-F238E27FC236}">
                  <a16:creationId xmlns:a16="http://schemas.microsoft.com/office/drawing/2014/main" id="{1A9C3337-040A-B182-EC3D-7DAF8535999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084682" y="4838573"/>
              <a:ext cx="1563763" cy="121191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23F23041-8053-8037-0153-44D33E81D817}"/>
                    </a:ext>
                  </a:extLst>
                </p:cNvPr>
                <p:cNvSpPr txBox="1"/>
                <p:nvPr/>
              </p:nvSpPr>
              <p:spPr>
                <a:xfrm>
                  <a:off x="8258472" y="4371201"/>
                  <a:ext cx="3216184" cy="369332"/>
                </a:xfrm>
                <a:prstGeom prst="rect">
                  <a:avLst/>
                </a:prstGeom>
                <a:noFill/>
              </p:spPr>
              <p:txBody>
                <a:bodyPr wrap="square">
                  <a:spAutoFit/>
                </a:bodyPr>
                <a:lstStyle/>
                <a:p>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𝛿</m:t>
                          </m:r>
                        </m:e>
                        <m:sub>
                          <m:r>
                            <a:rPr lang="en-GB" b="0" i="1" smtClean="0">
                              <a:latin typeface="Cambria Math" panose="02040503050406030204" pitchFamily="18" charset="0"/>
                            </a:rPr>
                            <m:t>𝐶𝑃</m:t>
                          </m:r>
                        </m:sub>
                      </m:sSub>
                    </m:oMath>
                  </a14:m>
                  <a:r>
                    <a:rPr lang="en-US"/>
                    <a:t>: Do neutrinos violate CP?</a:t>
                  </a:r>
                </a:p>
              </p:txBody>
            </p:sp>
          </mc:Choice>
          <mc:Fallback xmlns="">
            <p:sp>
              <p:nvSpPr>
                <p:cNvPr id="24" name="TextBox 23">
                  <a:extLst>
                    <a:ext uri="{FF2B5EF4-FFF2-40B4-BE49-F238E27FC236}">
                      <a16:creationId xmlns:a16="http://schemas.microsoft.com/office/drawing/2014/main" id="{23F23041-8053-8037-0153-44D33E81D817}"/>
                    </a:ext>
                  </a:extLst>
                </p:cNvPr>
                <p:cNvSpPr txBox="1">
                  <a:spLocks noRot="1" noChangeAspect="1" noMove="1" noResize="1" noEditPoints="1" noAdjustHandles="1" noChangeArrowheads="1" noChangeShapeType="1" noTextEdit="1"/>
                </p:cNvSpPr>
                <p:nvPr/>
              </p:nvSpPr>
              <p:spPr>
                <a:xfrm>
                  <a:off x="8258472" y="4371201"/>
                  <a:ext cx="3216184" cy="369332"/>
                </a:xfrm>
                <a:prstGeom prst="rect">
                  <a:avLst/>
                </a:prstGeom>
                <a:blipFill>
                  <a:blip r:embed="rId10"/>
                  <a:stretch>
                    <a:fillRect t="-6667" b="-26667"/>
                  </a:stretch>
                </a:blipFill>
              </p:spPr>
              <p:txBody>
                <a:bodyPr/>
                <a:lstStyle/>
                <a:p>
                  <a:r>
                    <a:rPr lang="en-US">
                      <a:noFill/>
                    </a:rPr>
                    <a:t> </a:t>
                  </a:r>
                </a:p>
              </p:txBody>
            </p:sp>
          </mc:Fallback>
        </mc:AlternateContent>
        <p:sp>
          <p:nvSpPr>
            <p:cNvPr id="26" name="TextBox 25">
              <a:extLst>
                <a:ext uri="{FF2B5EF4-FFF2-40B4-BE49-F238E27FC236}">
                  <a16:creationId xmlns:a16="http://schemas.microsoft.com/office/drawing/2014/main" id="{E27E5C5C-49EA-AC2F-2C90-C29CDD7A84AF}"/>
                </a:ext>
              </a:extLst>
            </p:cNvPr>
            <p:cNvSpPr txBox="1"/>
            <p:nvPr/>
          </p:nvSpPr>
          <p:spPr>
            <a:xfrm>
              <a:off x="8365696" y="5156020"/>
              <a:ext cx="884984" cy="369332"/>
            </a:xfrm>
            <a:prstGeom prst="rect">
              <a:avLst/>
            </a:prstGeom>
            <a:noFill/>
          </p:spPr>
          <p:txBody>
            <a:bodyPr wrap="square">
              <a:spAutoFit/>
            </a:bodyPr>
            <a:lstStyle/>
            <a:p>
              <a:pPr algn="ctr"/>
              <a:r>
                <a:rPr lang="en-GB">
                  <a:latin typeface="Avenir Next" panose="020B0503020202020204" pitchFamily="34" charset="0"/>
                </a:rPr>
                <a:t>Matter</a:t>
              </a:r>
              <a:endParaRPr lang="en-US"/>
            </a:p>
          </p:txBody>
        </p:sp>
        <p:sp>
          <p:nvSpPr>
            <p:cNvPr id="27" name="TextBox 26">
              <a:extLst>
                <a:ext uri="{FF2B5EF4-FFF2-40B4-BE49-F238E27FC236}">
                  <a16:creationId xmlns:a16="http://schemas.microsoft.com/office/drawing/2014/main" id="{732532BD-F058-9E26-6683-20A2D565E50B}"/>
                </a:ext>
              </a:extLst>
            </p:cNvPr>
            <p:cNvSpPr txBox="1"/>
            <p:nvPr/>
          </p:nvSpPr>
          <p:spPr>
            <a:xfrm>
              <a:off x="9939830" y="5567482"/>
              <a:ext cx="1307290" cy="369332"/>
            </a:xfrm>
            <a:prstGeom prst="rect">
              <a:avLst/>
            </a:prstGeom>
            <a:solidFill>
              <a:schemeClr val="bg1"/>
            </a:solidFill>
          </p:spPr>
          <p:txBody>
            <a:bodyPr wrap="square">
              <a:spAutoFit/>
            </a:bodyPr>
            <a:lstStyle/>
            <a:p>
              <a:pPr algn="ctr"/>
              <a:r>
                <a:rPr lang="en-GB">
                  <a:latin typeface="Avenir Next" panose="020B0503020202020204" pitchFamily="34" charset="0"/>
                </a:rPr>
                <a:t>Antimatter</a:t>
              </a:r>
              <a:endParaRPr lang="en-US"/>
            </a:p>
          </p:txBody>
        </p:sp>
        <p:sp>
          <p:nvSpPr>
            <p:cNvPr id="28" name="Rounded Rectangle 27">
              <a:extLst>
                <a:ext uri="{FF2B5EF4-FFF2-40B4-BE49-F238E27FC236}">
                  <a16:creationId xmlns:a16="http://schemas.microsoft.com/office/drawing/2014/main" id="{7BF4A4AC-4C59-C9D2-4ADC-62A57DED8EE0}"/>
                </a:ext>
              </a:extLst>
            </p:cNvPr>
            <p:cNvSpPr/>
            <p:nvPr/>
          </p:nvSpPr>
          <p:spPr>
            <a:xfrm>
              <a:off x="8062088" y="4192030"/>
              <a:ext cx="3433350" cy="2039628"/>
            </a:xfrm>
            <a:prstGeom prst="roundRect">
              <a:avLst/>
            </a:prstGeom>
            <a:noFill/>
            <a:ln w="73025">
              <a:solidFill>
                <a:schemeClr val="accent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7" name="Group 36">
            <a:extLst>
              <a:ext uri="{FF2B5EF4-FFF2-40B4-BE49-F238E27FC236}">
                <a16:creationId xmlns:a16="http://schemas.microsoft.com/office/drawing/2014/main" id="{67D50E41-7EB7-62D6-27A5-29DA712DFBBD}"/>
              </a:ext>
            </a:extLst>
          </p:cNvPr>
          <p:cNvGrpSpPr/>
          <p:nvPr/>
        </p:nvGrpSpPr>
        <p:grpSpPr>
          <a:xfrm>
            <a:off x="8213558" y="4148382"/>
            <a:ext cx="3393188" cy="2207968"/>
            <a:chOff x="180659" y="4374789"/>
            <a:chExt cx="3393188" cy="2207968"/>
          </a:xfrm>
        </p:grpSpPr>
        <p:sp>
          <p:nvSpPr>
            <p:cNvPr id="35" name="TextBox 34">
              <a:extLst>
                <a:ext uri="{FF2B5EF4-FFF2-40B4-BE49-F238E27FC236}">
                  <a16:creationId xmlns:a16="http://schemas.microsoft.com/office/drawing/2014/main" id="{B6816089-14A9-C21F-7839-19120FF47DA2}"/>
                </a:ext>
              </a:extLst>
            </p:cNvPr>
            <p:cNvSpPr txBox="1"/>
            <p:nvPr/>
          </p:nvSpPr>
          <p:spPr>
            <a:xfrm>
              <a:off x="396960" y="4458587"/>
              <a:ext cx="2981241" cy="2031325"/>
            </a:xfrm>
            <a:prstGeom prst="rect">
              <a:avLst/>
            </a:prstGeom>
            <a:noFill/>
          </p:spPr>
          <p:txBody>
            <a:bodyPr wrap="square">
              <a:spAutoFit/>
            </a:bodyPr>
            <a:lstStyle/>
            <a:p>
              <a:r>
                <a:rPr lang="en-GB">
                  <a:latin typeface="Avenir Next" panose="020B0503020202020204" pitchFamily="34" charset="0"/>
                </a:rPr>
                <a:t>More analyses:</a:t>
              </a:r>
            </a:p>
            <a:p>
              <a:pPr marL="285750" indent="-285750">
                <a:buFont typeface="Arial" panose="020B0604020202020204" pitchFamily="34" charset="0"/>
                <a:buChar char="•"/>
              </a:pPr>
              <a:r>
                <a:rPr lang="en-GB">
                  <a:latin typeface="Avenir Next" panose="020B0503020202020204" pitchFamily="34" charset="0"/>
                </a:rPr>
                <a:t>Sterile neutrino search.</a:t>
              </a:r>
            </a:p>
            <a:p>
              <a:pPr marL="285750" indent="-285750">
                <a:buFont typeface="Arial" panose="020B0604020202020204" pitchFamily="34" charset="0"/>
                <a:buChar char="•"/>
              </a:pPr>
              <a:endParaRPr lang="en-GB">
                <a:latin typeface="Avenir Next" panose="020B0503020202020204" pitchFamily="34" charset="0"/>
              </a:endParaRPr>
            </a:p>
            <a:p>
              <a:pPr marL="285750" indent="-285750">
                <a:buFont typeface="Arial" panose="020B0604020202020204" pitchFamily="34" charset="0"/>
                <a:buChar char="•"/>
              </a:pPr>
              <a:endParaRPr lang="en-GB">
                <a:latin typeface="Avenir Next" panose="020B0503020202020204" pitchFamily="34" charset="0"/>
              </a:endParaRPr>
            </a:p>
            <a:p>
              <a:pPr marL="285750" indent="-285750">
                <a:buFont typeface="Arial" panose="020B0604020202020204" pitchFamily="34" charset="0"/>
                <a:buChar char="•"/>
              </a:pPr>
              <a:endParaRPr lang="en-GB">
                <a:latin typeface="Avenir Next" panose="020B0503020202020204" pitchFamily="34" charset="0"/>
              </a:endParaRPr>
            </a:p>
            <a:p>
              <a:pPr marL="285750" indent="-285750">
                <a:buFont typeface="Arial" panose="020B0604020202020204" pitchFamily="34" charset="0"/>
                <a:buChar char="•"/>
              </a:pPr>
              <a:r>
                <a:rPr lang="en-GB">
                  <a:latin typeface="Avenir Next" panose="020B0503020202020204" pitchFamily="34" charset="0"/>
                </a:rPr>
                <a:t>Neutrino cross-sections.</a:t>
              </a:r>
            </a:p>
            <a:p>
              <a:pPr marL="285750" indent="-285750">
                <a:buFont typeface="Arial" panose="020B0604020202020204" pitchFamily="34" charset="0"/>
                <a:buChar char="•"/>
              </a:pPr>
              <a:r>
                <a:rPr lang="en-GB">
                  <a:latin typeface="Avenir Next" panose="020B0503020202020204" pitchFamily="34" charset="0"/>
                </a:rPr>
                <a:t>Exotics, ...</a:t>
              </a:r>
            </a:p>
          </p:txBody>
        </p:sp>
        <p:pic>
          <p:nvPicPr>
            <p:cNvPr id="1030" name="Picture 6">
              <a:extLst>
                <a:ext uri="{FF2B5EF4-FFF2-40B4-BE49-F238E27FC236}">
                  <a16:creationId xmlns:a16="http://schemas.microsoft.com/office/drawing/2014/main" id="{8097C014-8D01-DCC0-4726-35B282EBE3FB}"/>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5376" t="29746" r="6347" b="30307"/>
            <a:stretch/>
          </p:blipFill>
          <p:spPr bwMode="auto">
            <a:xfrm>
              <a:off x="718084" y="5142096"/>
              <a:ext cx="2002347" cy="577774"/>
            </a:xfrm>
            <a:prstGeom prst="rect">
              <a:avLst/>
            </a:prstGeom>
            <a:noFill/>
            <a:extLst>
              <a:ext uri="{909E8E84-426E-40DD-AFC4-6F175D3DCCD1}">
                <a14:hiddenFill xmlns:a14="http://schemas.microsoft.com/office/drawing/2010/main">
                  <a:solidFill>
                    <a:srgbClr val="FFFFFF"/>
                  </a:solidFill>
                </a14:hiddenFill>
              </a:ext>
            </a:extLst>
          </p:spPr>
        </p:pic>
        <p:sp>
          <p:nvSpPr>
            <p:cNvPr id="29" name="Rounded Rectangle 28">
              <a:extLst>
                <a:ext uri="{FF2B5EF4-FFF2-40B4-BE49-F238E27FC236}">
                  <a16:creationId xmlns:a16="http://schemas.microsoft.com/office/drawing/2014/main" id="{EB5E39A3-CDB3-3D25-076D-7A81642F32E4}"/>
                </a:ext>
              </a:extLst>
            </p:cNvPr>
            <p:cNvSpPr/>
            <p:nvPr/>
          </p:nvSpPr>
          <p:spPr>
            <a:xfrm>
              <a:off x="2220749" y="5073103"/>
              <a:ext cx="595726" cy="766722"/>
            </a:xfrm>
            <a:prstGeom prst="roundRect">
              <a:avLst/>
            </a:prstGeom>
            <a:solidFill>
              <a:srgbClr val="6089C4">
                <a:alpha val="1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Graphic 32" descr="Question Mark with solid fill">
              <a:extLst>
                <a:ext uri="{FF2B5EF4-FFF2-40B4-BE49-F238E27FC236}">
                  <a16:creationId xmlns:a16="http://schemas.microsoft.com/office/drawing/2014/main" id="{5201B453-6140-887E-4D9E-BA9C0B3A03E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2547031">
              <a:off x="2714561" y="5008047"/>
              <a:ext cx="300077" cy="300077"/>
            </a:xfrm>
            <a:prstGeom prst="rect">
              <a:avLst/>
            </a:prstGeom>
          </p:spPr>
        </p:pic>
        <p:sp>
          <p:nvSpPr>
            <p:cNvPr id="36" name="Rounded Rectangle 35">
              <a:extLst>
                <a:ext uri="{FF2B5EF4-FFF2-40B4-BE49-F238E27FC236}">
                  <a16:creationId xmlns:a16="http://schemas.microsoft.com/office/drawing/2014/main" id="{C8AF6FD2-8B84-4F15-1844-03487F05418E}"/>
                </a:ext>
              </a:extLst>
            </p:cNvPr>
            <p:cNvSpPr/>
            <p:nvPr/>
          </p:nvSpPr>
          <p:spPr>
            <a:xfrm>
              <a:off x="180659" y="4374789"/>
              <a:ext cx="3393188" cy="2207968"/>
            </a:xfrm>
            <a:prstGeom prst="roundRect">
              <a:avLst/>
            </a:prstGeom>
            <a:noFill/>
            <a:ln w="73025">
              <a:solidFill>
                <a:srgbClr val="7030A0">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descr="A blue and black logo&#10;&#10;Description automatically generated">
            <a:extLst>
              <a:ext uri="{FF2B5EF4-FFF2-40B4-BE49-F238E27FC236}">
                <a16:creationId xmlns:a16="http://schemas.microsoft.com/office/drawing/2014/main" id="{02C92549-5F50-473C-510D-C15730B41CDD}"/>
              </a:ext>
            </a:extLst>
          </p:cNvPr>
          <p:cNvPicPr>
            <a:picLocks noChangeAspect="1"/>
          </p:cNvPicPr>
          <p:nvPr/>
        </p:nvPicPr>
        <p:blipFill>
          <a:blip r:embed="rId14"/>
          <a:stretch>
            <a:fillRect/>
          </a:stretch>
        </p:blipFill>
        <p:spPr>
          <a:xfrm>
            <a:off x="10715137" y="-88583"/>
            <a:ext cx="1470729" cy="1136472"/>
          </a:xfrm>
          <a:prstGeom prst="rect">
            <a:avLst/>
          </a:prstGeom>
        </p:spPr>
      </p:pic>
      <p:sp>
        <p:nvSpPr>
          <p:cNvPr id="3" name="Rectangle 2">
            <a:extLst>
              <a:ext uri="{FF2B5EF4-FFF2-40B4-BE49-F238E27FC236}">
                <a16:creationId xmlns:a16="http://schemas.microsoft.com/office/drawing/2014/main" id="{252D99F0-63CA-E48F-640E-8FB15F2F1625}"/>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10">
            <a:extLst>
              <a:ext uri="{FF2B5EF4-FFF2-40B4-BE49-F238E27FC236}">
                <a16:creationId xmlns:a16="http://schemas.microsoft.com/office/drawing/2014/main" id="{12D3A69F-B7AD-DC1D-5FA7-28DDCBD4E5EB}"/>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4</a:t>
            </a:fld>
            <a:endParaRPr lang="en-US" dirty="0">
              <a:solidFill>
                <a:schemeClr val="bg1"/>
              </a:solidFill>
            </a:endParaRPr>
          </a:p>
        </p:txBody>
      </p:sp>
      <p:sp>
        <p:nvSpPr>
          <p:cNvPr id="9" name="TextBox 8">
            <a:extLst>
              <a:ext uri="{FF2B5EF4-FFF2-40B4-BE49-F238E27FC236}">
                <a16:creationId xmlns:a16="http://schemas.microsoft.com/office/drawing/2014/main" id="{3C11DEDE-606D-B37D-DA9C-AD1301396918}"/>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3912515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E531B2-5B6E-2C31-5A4A-2A30F45E2D71}"/>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C44A0479-636B-BFB3-2092-6299A277C8A3}"/>
              </a:ext>
            </a:extLst>
          </p:cNvPr>
          <p:cNvPicPr>
            <a:picLocks noChangeAspect="1"/>
          </p:cNvPicPr>
          <p:nvPr/>
        </p:nvPicPr>
        <p:blipFill>
          <a:blip r:embed="rId3"/>
          <a:stretch>
            <a:fillRect/>
          </a:stretch>
        </p:blipFill>
        <p:spPr>
          <a:xfrm>
            <a:off x="1821406" y="914796"/>
            <a:ext cx="8534260" cy="2391996"/>
          </a:xfrm>
          <a:prstGeom prst="rect">
            <a:avLst/>
          </a:prstGeom>
        </p:spPr>
      </p:pic>
      <p:sp>
        <p:nvSpPr>
          <p:cNvPr id="2" name="Title 1">
            <a:extLst>
              <a:ext uri="{FF2B5EF4-FFF2-40B4-BE49-F238E27FC236}">
                <a16:creationId xmlns:a16="http://schemas.microsoft.com/office/drawing/2014/main" id="{D98861AC-BCD3-1282-9236-C06A2033E593}"/>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7" name="Picture 6" descr="A diagram of a barrel&#10;&#10;Description automatically generated">
            <a:extLst>
              <a:ext uri="{FF2B5EF4-FFF2-40B4-BE49-F238E27FC236}">
                <a16:creationId xmlns:a16="http://schemas.microsoft.com/office/drawing/2014/main" id="{74B94A3E-B303-F966-19FC-E7B8ABF71D7D}"/>
              </a:ext>
            </a:extLst>
          </p:cNvPr>
          <p:cNvPicPr>
            <a:picLocks noChangeAspect="1"/>
          </p:cNvPicPr>
          <p:nvPr/>
        </p:nvPicPr>
        <p:blipFill>
          <a:blip r:embed="rId4"/>
          <a:stretch>
            <a:fillRect/>
          </a:stretch>
        </p:blipFill>
        <p:spPr>
          <a:xfrm>
            <a:off x="376895" y="4800877"/>
            <a:ext cx="3376905" cy="1009761"/>
          </a:xfrm>
          <a:prstGeom prst="rect">
            <a:avLst/>
          </a:prstGeom>
        </p:spPr>
      </p:pic>
      <p:sp>
        <p:nvSpPr>
          <p:cNvPr id="8" name="TextBox 7">
            <a:extLst>
              <a:ext uri="{FF2B5EF4-FFF2-40B4-BE49-F238E27FC236}">
                <a16:creationId xmlns:a16="http://schemas.microsoft.com/office/drawing/2014/main" id="{0DEE2546-F774-44DB-4BFA-FE54C15E8566}"/>
              </a:ext>
            </a:extLst>
          </p:cNvPr>
          <p:cNvSpPr txBox="1"/>
          <p:nvPr/>
        </p:nvSpPr>
        <p:spPr>
          <a:xfrm>
            <a:off x="440610" y="3913530"/>
            <a:ext cx="2911395" cy="646331"/>
          </a:xfrm>
          <a:prstGeom prst="rect">
            <a:avLst/>
          </a:prstGeom>
          <a:noFill/>
        </p:spPr>
        <p:txBody>
          <a:bodyPr wrap="square" rtlCol="0">
            <a:spAutoFit/>
          </a:bodyPr>
          <a:lstStyle/>
          <a:p>
            <a:r>
              <a:rPr lang="en-US"/>
              <a:t>1. Produce a beam of muon (anti)neutrinos.</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1A7B60D-4460-ADD7-038C-D03537AB7456}"/>
                  </a:ext>
                </a:extLst>
              </p:cNvPr>
              <p:cNvSpPr txBox="1"/>
              <p:nvPr/>
            </p:nvSpPr>
            <p:spPr>
              <a:xfrm>
                <a:off x="4509168" y="3429000"/>
                <a:ext cx="3173663" cy="668645"/>
              </a:xfrm>
              <a:prstGeom prst="rect">
                <a:avLst/>
              </a:prstGeom>
              <a:noFill/>
            </p:spPr>
            <p:txBody>
              <a:bodyPr wrap="square" rtlCol="0">
                <a:spAutoFit/>
              </a:bodyPr>
              <a:lstStyle/>
              <a:p>
                <a:r>
                  <a:rPr lang="en-US">
                    <a:solidFill>
                      <a:schemeClr val="tx1">
                        <a:alpha val="20000"/>
                      </a:schemeClr>
                    </a:solidFill>
                  </a:rPr>
                  <a:t>2. Select samples of </a:t>
                </a:r>
                <a14:m>
                  <m:oMath xmlns:m="http://schemas.openxmlformats.org/officeDocument/2006/math">
                    <m:sSub>
                      <m:sSubPr>
                        <m:ctrlPr>
                          <a:rPr lang="en-GB" b="0" i="1" smtClean="0">
                            <a:solidFill>
                              <a:schemeClr val="tx1">
                                <a:alpha val="20000"/>
                              </a:schemeClr>
                            </a:solidFill>
                            <a:latin typeface="Cambria Math" panose="02040503050406030204" pitchFamily="18" charset="0"/>
                          </a:rPr>
                        </m:ctrlPr>
                      </m:sSubPr>
                      <m:e>
                        <m:r>
                          <a:rPr lang="en-GB" b="0" i="1" smtClean="0">
                            <a:solidFill>
                              <a:schemeClr val="tx1">
                                <a:alpha val="20000"/>
                              </a:schemeClr>
                            </a:solidFill>
                            <a:latin typeface="Cambria Math" panose="02040503050406030204" pitchFamily="18" charset="0"/>
                          </a:rPr>
                          <m:t>𝜈</m:t>
                        </m:r>
                      </m:e>
                      <m:sub>
                        <m:r>
                          <a:rPr lang="en-GB" b="0" i="1" smtClean="0">
                            <a:solidFill>
                              <a:schemeClr val="tx1">
                                <a:alpha val="20000"/>
                              </a:schemeClr>
                            </a:solidFill>
                            <a:latin typeface="Cambria Math" panose="02040503050406030204" pitchFamily="18" charset="0"/>
                          </a:rPr>
                          <m:t>𝜇</m:t>
                        </m:r>
                      </m:sub>
                    </m:sSub>
                  </m:oMath>
                </a14:m>
                <a:r>
                  <a:rPr lang="en-US">
                    <a:solidFill>
                      <a:schemeClr val="tx1">
                        <a:alpha val="20000"/>
                      </a:schemeClr>
                    </a:solidFill>
                  </a:rPr>
                  <a:t> and </a:t>
                </a:r>
                <a14:m>
                  <m:oMath xmlns:m="http://schemas.openxmlformats.org/officeDocument/2006/math">
                    <m:sSub>
                      <m:sSubPr>
                        <m:ctrlPr>
                          <a:rPr lang="en-GB" b="0" i="1" smtClean="0">
                            <a:solidFill>
                              <a:schemeClr val="tx1">
                                <a:alpha val="20000"/>
                              </a:schemeClr>
                            </a:solidFill>
                            <a:latin typeface="Cambria Math" panose="02040503050406030204" pitchFamily="18" charset="0"/>
                          </a:rPr>
                        </m:ctrlPr>
                      </m:sSubPr>
                      <m:e>
                        <m:r>
                          <a:rPr lang="en-GB" b="0" i="1" smtClean="0">
                            <a:solidFill>
                              <a:schemeClr val="tx1">
                                <a:alpha val="20000"/>
                              </a:schemeClr>
                            </a:solidFill>
                            <a:latin typeface="Cambria Math" panose="02040503050406030204" pitchFamily="18" charset="0"/>
                          </a:rPr>
                          <m:t>𝜈</m:t>
                        </m:r>
                      </m:e>
                      <m:sub>
                        <m:r>
                          <a:rPr lang="en-GB" b="0" i="1" smtClean="0">
                            <a:solidFill>
                              <a:schemeClr val="tx1">
                                <a:alpha val="20000"/>
                              </a:schemeClr>
                            </a:solidFill>
                            <a:latin typeface="Cambria Math" panose="02040503050406030204" pitchFamily="18" charset="0"/>
                          </a:rPr>
                          <m:t>𝑒</m:t>
                        </m:r>
                      </m:sub>
                    </m:sSub>
                  </m:oMath>
                </a14:m>
                <a:r>
                  <a:rPr lang="en-US">
                    <a:solidFill>
                      <a:schemeClr val="tx1">
                        <a:alpha val="20000"/>
                      </a:schemeClr>
                    </a:solidFill>
                  </a:rPr>
                  <a:t> at the near and far detectors.</a:t>
                </a:r>
              </a:p>
            </p:txBody>
          </p:sp>
        </mc:Choice>
        <mc:Fallback xmlns="">
          <p:sp>
            <p:nvSpPr>
              <p:cNvPr id="9" name="TextBox 8">
                <a:extLst>
                  <a:ext uri="{FF2B5EF4-FFF2-40B4-BE49-F238E27FC236}">
                    <a16:creationId xmlns:a16="http://schemas.microsoft.com/office/drawing/2014/main" id="{D1A7B60D-4460-ADD7-038C-D03537AB7456}"/>
                  </a:ext>
                </a:extLst>
              </p:cNvPr>
              <p:cNvSpPr txBox="1">
                <a:spLocks noRot="1" noChangeAspect="1" noMove="1" noResize="1" noEditPoints="1" noAdjustHandles="1" noChangeArrowheads="1" noChangeShapeType="1" noTextEdit="1"/>
              </p:cNvSpPr>
              <p:nvPr/>
            </p:nvSpPr>
            <p:spPr>
              <a:xfrm>
                <a:off x="4509168" y="3429000"/>
                <a:ext cx="3173663" cy="668645"/>
              </a:xfrm>
              <a:prstGeom prst="rect">
                <a:avLst/>
              </a:prstGeom>
              <a:blipFill>
                <a:blip r:embed="rId5"/>
                <a:stretch>
                  <a:fillRect l="-2000" t="-5660" b="-13208"/>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279D0173-4DEB-A006-B771-45C89B2B7F61}"/>
              </a:ext>
            </a:extLst>
          </p:cNvPr>
          <p:cNvSpPr txBox="1"/>
          <p:nvPr/>
        </p:nvSpPr>
        <p:spPr>
          <a:xfrm>
            <a:off x="8768834" y="3429000"/>
            <a:ext cx="3173663" cy="369332"/>
          </a:xfrm>
          <a:prstGeom prst="rect">
            <a:avLst/>
          </a:prstGeom>
          <a:noFill/>
        </p:spPr>
        <p:txBody>
          <a:bodyPr wrap="square" rtlCol="0">
            <a:spAutoFit/>
          </a:bodyPr>
          <a:lstStyle/>
          <a:p>
            <a:r>
              <a:rPr lang="en-US" dirty="0">
                <a:solidFill>
                  <a:schemeClr val="tx1">
                    <a:alpha val="20000"/>
                  </a:schemeClr>
                </a:solidFill>
              </a:rPr>
              <a:t>3. Fit neutrino energy spectra.</a:t>
            </a:r>
          </a:p>
        </p:txBody>
      </p:sp>
      <p:pic>
        <p:nvPicPr>
          <p:cNvPr id="12" name="Picture 11" descr="A diagram of a graph&#10;&#10;Description automatically generated">
            <a:extLst>
              <a:ext uri="{FF2B5EF4-FFF2-40B4-BE49-F238E27FC236}">
                <a16:creationId xmlns:a16="http://schemas.microsoft.com/office/drawing/2014/main" id="{DCF9B1F3-65B3-E9C1-A876-7B46C465C154}"/>
              </a:ext>
            </a:extLst>
          </p:cNvPr>
          <p:cNvPicPr>
            <a:picLocks noChangeAspect="1"/>
          </p:cNvPicPr>
          <p:nvPr/>
        </p:nvPicPr>
        <p:blipFill>
          <a:blip r:embed="rId6">
            <a:alphaModFix amt="20000"/>
          </a:blip>
          <a:stretch>
            <a:fillRect/>
          </a:stretch>
        </p:blipFill>
        <p:spPr>
          <a:xfrm>
            <a:off x="4692505" y="4097645"/>
            <a:ext cx="2806987" cy="2300282"/>
          </a:xfrm>
          <a:prstGeom prst="rect">
            <a:avLst/>
          </a:prstGeom>
        </p:spPr>
      </p:pic>
      <p:pic>
        <p:nvPicPr>
          <p:cNvPr id="14" name="Picture 13" descr="A graph of a graph of a number of lines&#10;&#10;Description automatically generated with medium confidence">
            <a:extLst>
              <a:ext uri="{FF2B5EF4-FFF2-40B4-BE49-F238E27FC236}">
                <a16:creationId xmlns:a16="http://schemas.microsoft.com/office/drawing/2014/main" id="{F6FEB63C-CF9A-0A1B-A42A-80D44F491021}"/>
              </a:ext>
            </a:extLst>
          </p:cNvPr>
          <p:cNvPicPr>
            <a:picLocks noChangeAspect="1"/>
          </p:cNvPicPr>
          <p:nvPr/>
        </p:nvPicPr>
        <p:blipFill>
          <a:blip r:embed="rId7">
            <a:alphaModFix amt="20000"/>
          </a:blip>
          <a:stretch>
            <a:fillRect/>
          </a:stretch>
        </p:blipFill>
        <p:spPr>
          <a:xfrm>
            <a:off x="8768833" y="3798332"/>
            <a:ext cx="3046271" cy="2459959"/>
          </a:xfrm>
          <a:prstGeom prst="rect">
            <a:avLst/>
          </a:prstGeom>
        </p:spPr>
      </p:pic>
      <p:sp>
        <p:nvSpPr>
          <p:cNvPr id="15" name="Slide Number Placeholder 14">
            <a:extLst>
              <a:ext uri="{FF2B5EF4-FFF2-40B4-BE49-F238E27FC236}">
                <a16:creationId xmlns:a16="http://schemas.microsoft.com/office/drawing/2014/main" id="{B522C804-4BD0-48C7-9274-0FBE6D89672E}"/>
              </a:ext>
            </a:extLst>
          </p:cNvPr>
          <p:cNvSpPr>
            <a:spLocks noGrp="1"/>
          </p:cNvSpPr>
          <p:nvPr>
            <p:ph type="sldNum" sz="quarter" idx="12"/>
          </p:nvPr>
        </p:nvSpPr>
        <p:spPr>
          <a:xfrm>
            <a:off x="9448800" y="6483106"/>
            <a:ext cx="2743200" cy="365125"/>
          </a:xfrm>
        </p:spPr>
        <p:txBody>
          <a:bodyPr/>
          <a:lstStyle/>
          <a:p>
            <a:fld id="{93449C41-28D8-214C-95E9-2FFE65FC1517}" type="slidenum">
              <a:rPr lang="en-US" smtClean="0"/>
              <a:t>5</a:t>
            </a:fld>
            <a:endParaRPr lang="en-US"/>
          </a:p>
        </p:txBody>
      </p:sp>
      <p:pic>
        <p:nvPicPr>
          <p:cNvPr id="16" name="Picture 15" descr="A blue and black logo&#10;&#10;Description automatically generated">
            <a:extLst>
              <a:ext uri="{FF2B5EF4-FFF2-40B4-BE49-F238E27FC236}">
                <a16:creationId xmlns:a16="http://schemas.microsoft.com/office/drawing/2014/main" id="{45FCDD61-58CC-6B20-835A-39D5566733FD}"/>
              </a:ext>
            </a:extLst>
          </p:cNvPr>
          <p:cNvPicPr>
            <a:picLocks noChangeAspect="1"/>
          </p:cNvPicPr>
          <p:nvPr/>
        </p:nvPicPr>
        <p:blipFill>
          <a:blip r:embed="rId8"/>
          <a:stretch>
            <a:fillRect/>
          </a:stretch>
        </p:blipFill>
        <p:spPr>
          <a:xfrm>
            <a:off x="10715137" y="-88583"/>
            <a:ext cx="1470729" cy="1136472"/>
          </a:xfrm>
          <a:prstGeom prst="rect">
            <a:avLst/>
          </a:prstGeom>
        </p:spPr>
      </p:pic>
      <p:sp>
        <p:nvSpPr>
          <p:cNvPr id="3" name="Rectangle 2">
            <a:extLst>
              <a:ext uri="{FF2B5EF4-FFF2-40B4-BE49-F238E27FC236}">
                <a16:creationId xmlns:a16="http://schemas.microsoft.com/office/drawing/2014/main" id="{FC383160-3D08-1443-D75C-B08BCB590916}"/>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10">
            <a:extLst>
              <a:ext uri="{FF2B5EF4-FFF2-40B4-BE49-F238E27FC236}">
                <a16:creationId xmlns:a16="http://schemas.microsoft.com/office/drawing/2014/main" id="{E47CF844-FEA5-383E-82DE-2F255E0BC1EF}"/>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5</a:t>
            </a:fld>
            <a:endParaRPr lang="en-US" dirty="0">
              <a:solidFill>
                <a:schemeClr val="bg1"/>
              </a:solidFill>
            </a:endParaRPr>
          </a:p>
        </p:txBody>
      </p:sp>
      <p:sp>
        <p:nvSpPr>
          <p:cNvPr id="11" name="TextBox 10">
            <a:extLst>
              <a:ext uri="{FF2B5EF4-FFF2-40B4-BE49-F238E27FC236}">
                <a16:creationId xmlns:a16="http://schemas.microsoft.com/office/drawing/2014/main" id="{96EDE9E4-8CF5-A3A0-468E-0F7C689E339D}"/>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106847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2BF7B8-6EC4-29B7-B4F3-C7781479DFDF}"/>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9362E210-F509-617D-31B1-0F4D4A0FC916}"/>
              </a:ext>
            </a:extLst>
          </p:cNvPr>
          <p:cNvPicPr>
            <a:picLocks noChangeAspect="1"/>
          </p:cNvPicPr>
          <p:nvPr/>
        </p:nvPicPr>
        <p:blipFill>
          <a:blip r:embed="rId3"/>
          <a:stretch>
            <a:fillRect/>
          </a:stretch>
        </p:blipFill>
        <p:spPr>
          <a:xfrm>
            <a:off x="1821406" y="914796"/>
            <a:ext cx="8534260" cy="2391996"/>
          </a:xfrm>
          <a:prstGeom prst="rect">
            <a:avLst/>
          </a:prstGeom>
        </p:spPr>
      </p:pic>
      <p:sp>
        <p:nvSpPr>
          <p:cNvPr id="2" name="Title 1">
            <a:extLst>
              <a:ext uri="{FF2B5EF4-FFF2-40B4-BE49-F238E27FC236}">
                <a16:creationId xmlns:a16="http://schemas.microsoft.com/office/drawing/2014/main" id="{E15D3167-DD05-67D0-4717-43DA53847805}"/>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7" name="Picture 6" descr="A diagram of a barrel&#10;&#10;Description automatically generated">
            <a:extLst>
              <a:ext uri="{FF2B5EF4-FFF2-40B4-BE49-F238E27FC236}">
                <a16:creationId xmlns:a16="http://schemas.microsoft.com/office/drawing/2014/main" id="{7BD445BB-0BA5-9330-3548-6B284AC35EDD}"/>
              </a:ext>
            </a:extLst>
          </p:cNvPr>
          <p:cNvPicPr>
            <a:picLocks noChangeAspect="1"/>
          </p:cNvPicPr>
          <p:nvPr/>
        </p:nvPicPr>
        <p:blipFill>
          <a:blip r:embed="rId4"/>
          <a:stretch>
            <a:fillRect/>
          </a:stretch>
        </p:blipFill>
        <p:spPr>
          <a:xfrm>
            <a:off x="376895" y="4800877"/>
            <a:ext cx="3376905" cy="1009761"/>
          </a:xfrm>
          <a:prstGeom prst="rect">
            <a:avLst/>
          </a:prstGeom>
        </p:spPr>
      </p:pic>
      <p:sp>
        <p:nvSpPr>
          <p:cNvPr id="8" name="TextBox 7">
            <a:extLst>
              <a:ext uri="{FF2B5EF4-FFF2-40B4-BE49-F238E27FC236}">
                <a16:creationId xmlns:a16="http://schemas.microsoft.com/office/drawing/2014/main" id="{B1625556-6C4C-4512-CAEA-A723C11F4B14}"/>
              </a:ext>
            </a:extLst>
          </p:cNvPr>
          <p:cNvSpPr txBox="1"/>
          <p:nvPr/>
        </p:nvSpPr>
        <p:spPr>
          <a:xfrm>
            <a:off x="440610" y="3913530"/>
            <a:ext cx="2911395" cy="646331"/>
          </a:xfrm>
          <a:prstGeom prst="rect">
            <a:avLst/>
          </a:prstGeom>
          <a:noFill/>
        </p:spPr>
        <p:txBody>
          <a:bodyPr wrap="square" rtlCol="0">
            <a:spAutoFit/>
          </a:bodyPr>
          <a:lstStyle/>
          <a:p>
            <a:r>
              <a:rPr lang="en-US"/>
              <a:t>1. Produce a beam of muon (anti)neutrinos.</a:t>
            </a:r>
          </a:p>
        </p:txBody>
      </p:sp>
      <p:sp>
        <p:nvSpPr>
          <p:cNvPr id="11" name="Slide Number Placeholder 14">
            <a:extLst>
              <a:ext uri="{FF2B5EF4-FFF2-40B4-BE49-F238E27FC236}">
                <a16:creationId xmlns:a16="http://schemas.microsoft.com/office/drawing/2014/main" id="{F06DB39A-59B4-A6D3-49EA-31E912AA30EF}"/>
              </a:ext>
            </a:extLst>
          </p:cNvPr>
          <p:cNvSpPr txBox="1">
            <a:spLocks/>
          </p:cNvSpPr>
          <p:nvPr/>
        </p:nvSpPr>
        <p:spPr>
          <a:xfrm>
            <a:off x="9448800" y="6483106"/>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449C41-28D8-214C-95E9-2FFE65FC1517}" type="slidenum">
              <a:rPr lang="en-US" smtClean="0"/>
              <a:pPr/>
              <a:t>6</a:t>
            </a:fld>
            <a:endParaRPr lang="en-US"/>
          </a:p>
        </p:txBody>
      </p:sp>
      <p:pic>
        <p:nvPicPr>
          <p:cNvPr id="16" name="Picture 15" descr="A blue and black logo&#10;&#10;Description automatically generated">
            <a:extLst>
              <a:ext uri="{FF2B5EF4-FFF2-40B4-BE49-F238E27FC236}">
                <a16:creationId xmlns:a16="http://schemas.microsoft.com/office/drawing/2014/main" id="{C579B263-2AD4-0F03-25D0-9FD4FEF6913D}"/>
              </a:ext>
            </a:extLst>
          </p:cNvPr>
          <p:cNvPicPr>
            <a:picLocks noChangeAspect="1"/>
          </p:cNvPicPr>
          <p:nvPr/>
        </p:nvPicPr>
        <p:blipFill>
          <a:blip r:embed="rId5"/>
          <a:stretch>
            <a:fillRect/>
          </a:stretch>
        </p:blipFill>
        <p:spPr>
          <a:xfrm>
            <a:off x="10715137" y="-88583"/>
            <a:ext cx="1470729" cy="1136472"/>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8CE031D-583D-D239-E742-73B9626BC969}"/>
                  </a:ext>
                </a:extLst>
              </p:cNvPr>
              <p:cNvSpPr txBox="1"/>
              <p:nvPr/>
            </p:nvSpPr>
            <p:spPr>
              <a:xfrm>
                <a:off x="4509168" y="3429000"/>
                <a:ext cx="3173663" cy="668645"/>
              </a:xfrm>
              <a:prstGeom prst="rect">
                <a:avLst/>
              </a:prstGeom>
              <a:noFill/>
            </p:spPr>
            <p:txBody>
              <a:bodyPr wrap="square" rtlCol="0">
                <a:spAutoFit/>
              </a:bodyPr>
              <a:lstStyle/>
              <a:p>
                <a:r>
                  <a:rPr lang="en-US" dirty="0">
                    <a:solidFill>
                      <a:schemeClr val="tx1"/>
                    </a:solidFill>
                  </a:rPr>
                  <a:t>2. Select samples of </a:t>
                </a: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𝜇</m:t>
                        </m:r>
                      </m:sub>
                    </m:sSub>
                  </m:oMath>
                </a14:m>
                <a:r>
                  <a:rPr lang="en-US" dirty="0">
                    <a:solidFill>
                      <a:schemeClr val="tx1"/>
                    </a:solidFill>
                  </a:rPr>
                  <a:t> and </a:t>
                </a: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𝑒</m:t>
                        </m:r>
                      </m:sub>
                    </m:sSub>
                  </m:oMath>
                </a14:m>
                <a:r>
                  <a:rPr lang="en-US" dirty="0">
                    <a:solidFill>
                      <a:schemeClr val="tx1"/>
                    </a:solidFill>
                  </a:rPr>
                  <a:t> at the near and far detectors.</a:t>
                </a:r>
              </a:p>
            </p:txBody>
          </p:sp>
        </mc:Choice>
        <mc:Fallback xmlns="">
          <p:sp>
            <p:nvSpPr>
              <p:cNvPr id="6" name="TextBox 5">
                <a:extLst>
                  <a:ext uri="{FF2B5EF4-FFF2-40B4-BE49-F238E27FC236}">
                    <a16:creationId xmlns:a16="http://schemas.microsoft.com/office/drawing/2014/main" id="{08CE031D-583D-D239-E742-73B9626BC969}"/>
                  </a:ext>
                </a:extLst>
              </p:cNvPr>
              <p:cNvSpPr txBox="1">
                <a:spLocks noRot="1" noChangeAspect="1" noMove="1" noResize="1" noEditPoints="1" noAdjustHandles="1" noChangeArrowheads="1" noChangeShapeType="1" noTextEdit="1"/>
              </p:cNvSpPr>
              <p:nvPr/>
            </p:nvSpPr>
            <p:spPr>
              <a:xfrm>
                <a:off x="4509168" y="3429000"/>
                <a:ext cx="3173663" cy="668645"/>
              </a:xfrm>
              <a:prstGeom prst="rect">
                <a:avLst/>
              </a:prstGeom>
              <a:blipFill>
                <a:blip r:embed="rId6"/>
                <a:stretch>
                  <a:fillRect l="-2000" t="-5660" b="-13208"/>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33109700-6F96-3C30-9447-A7183BE70FDE}"/>
              </a:ext>
            </a:extLst>
          </p:cNvPr>
          <p:cNvSpPr txBox="1"/>
          <p:nvPr/>
        </p:nvSpPr>
        <p:spPr>
          <a:xfrm>
            <a:off x="8768834" y="3429000"/>
            <a:ext cx="3173663" cy="369332"/>
          </a:xfrm>
          <a:prstGeom prst="rect">
            <a:avLst/>
          </a:prstGeom>
          <a:noFill/>
        </p:spPr>
        <p:txBody>
          <a:bodyPr wrap="square" rtlCol="0">
            <a:spAutoFit/>
          </a:bodyPr>
          <a:lstStyle/>
          <a:p>
            <a:r>
              <a:rPr lang="en-US" dirty="0">
                <a:solidFill>
                  <a:schemeClr val="tx1">
                    <a:alpha val="20000"/>
                  </a:schemeClr>
                </a:solidFill>
              </a:rPr>
              <a:t>3. Fit neutrino energy spectra.</a:t>
            </a:r>
          </a:p>
        </p:txBody>
      </p:sp>
      <p:pic>
        <p:nvPicPr>
          <p:cNvPr id="15" name="Picture 14" descr="A graph of a graph of a number of lines&#10;&#10;Description automatically generated with medium confidence">
            <a:extLst>
              <a:ext uri="{FF2B5EF4-FFF2-40B4-BE49-F238E27FC236}">
                <a16:creationId xmlns:a16="http://schemas.microsoft.com/office/drawing/2014/main" id="{ABFBA19C-3968-F440-E7E7-499C34D14CA2}"/>
              </a:ext>
            </a:extLst>
          </p:cNvPr>
          <p:cNvPicPr>
            <a:picLocks noChangeAspect="1"/>
          </p:cNvPicPr>
          <p:nvPr/>
        </p:nvPicPr>
        <p:blipFill>
          <a:blip r:embed="rId7">
            <a:alphaModFix amt="20000"/>
          </a:blip>
          <a:stretch>
            <a:fillRect/>
          </a:stretch>
        </p:blipFill>
        <p:spPr>
          <a:xfrm>
            <a:off x="8768833" y="3798332"/>
            <a:ext cx="3046271" cy="2459959"/>
          </a:xfrm>
          <a:prstGeom prst="rect">
            <a:avLst/>
          </a:prstGeom>
        </p:spPr>
      </p:pic>
      <p:sp>
        <p:nvSpPr>
          <p:cNvPr id="17" name="Slide Number Placeholder 14">
            <a:extLst>
              <a:ext uri="{FF2B5EF4-FFF2-40B4-BE49-F238E27FC236}">
                <a16:creationId xmlns:a16="http://schemas.microsoft.com/office/drawing/2014/main" id="{4FD2823F-2EC7-61EA-8583-3E80BD4AAB03}"/>
              </a:ext>
            </a:extLst>
          </p:cNvPr>
          <p:cNvSpPr>
            <a:spLocks noGrp="1"/>
          </p:cNvSpPr>
          <p:nvPr>
            <p:ph type="sldNum" sz="quarter" idx="12"/>
          </p:nvPr>
        </p:nvSpPr>
        <p:spPr>
          <a:xfrm>
            <a:off x="9448800" y="6483106"/>
            <a:ext cx="2743200" cy="365125"/>
          </a:xfrm>
        </p:spPr>
        <p:txBody>
          <a:bodyPr/>
          <a:lstStyle/>
          <a:p>
            <a:fld id="{93449C41-28D8-214C-95E9-2FFE65FC1517}" type="slidenum">
              <a:rPr lang="en-US" smtClean="0"/>
              <a:t>6</a:t>
            </a:fld>
            <a:endParaRPr lang="en-US"/>
          </a:p>
        </p:txBody>
      </p:sp>
      <p:sp>
        <p:nvSpPr>
          <p:cNvPr id="18" name="Rectangle 17">
            <a:extLst>
              <a:ext uri="{FF2B5EF4-FFF2-40B4-BE49-F238E27FC236}">
                <a16:creationId xmlns:a16="http://schemas.microsoft.com/office/drawing/2014/main" id="{2433DEE4-3D66-FB01-E949-00A019CF1EC4}"/>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lide Number Placeholder 10">
            <a:extLst>
              <a:ext uri="{FF2B5EF4-FFF2-40B4-BE49-F238E27FC236}">
                <a16:creationId xmlns:a16="http://schemas.microsoft.com/office/drawing/2014/main" id="{1D66CE55-7F9B-0E31-2B67-039139485B3D}"/>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6</a:t>
            </a:fld>
            <a:endParaRPr lang="en-US" dirty="0">
              <a:solidFill>
                <a:schemeClr val="bg1"/>
              </a:solidFill>
            </a:endParaRPr>
          </a:p>
        </p:txBody>
      </p:sp>
      <p:pic>
        <p:nvPicPr>
          <p:cNvPr id="21" name="Picture 20" descr="A diagram of a graph&#10;&#10;Description automatically generated">
            <a:extLst>
              <a:ext uri="{FF2B5EF4-FFF2-40B4-BE49-F238E27FC236}">
                <a16:creationId xmlns:a16="http://schemas.microsoft.com/office/drawing/2014/main" id="{0C52A024-89F9-290E-EE11-6A54836CED88}"/>
              </a:ext>
            </a:extLst>
          </p:cNvPr>
          <p:cNvPicPr>
            <a:picLocks noChangeAspect="1"/>
          </p:cNvPicPr>
          <p:nvPr/>
        </p:nvPicPr>
        <p:blipFill>
          <a:blip r:embed="rId8">
            <a:alphaModFix/>
          </a:blip>
          <a:stretch>
            <a:fillRect/>
          </a:stretch>
        </p:blipFill>
        <p:spPr>
          <a:xfrm>
            <a:off x="4692505" y="4097645"/>
            <a:ext cx="2806987" cy="2300282"/>
          </a:xfrm>
          <a:prstGeom prst="rect">
            <a:avLst/>
          </a:prstGeom>
        </p:spPr>
      </p:pic>
      <p:sp>
        <p:nvSpPr>
          <p:cNvPr id="3" name="TextBox 2">
            <a:extLst>
              <a:ext uri="{FF2B5EF4-FFF2-40B4-BE49-F238E27FC236}">
                <a16:creationId xmlns:a16="http://schemas.microsoft.com/office/drawing/2014/main" id="{64F503A6-CD80-2240-244F-D9083A7933CD}"/>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866846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7031ED-4351-D07B-09FB-532D0A9BBD16}"/>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00455BD7-AF65-44E8-96FA-F86E387FF825}"/>
              </a:ext>
            </a:extLst>
          </p:cNvPr>
          <p:cNvPicPr>
            <a:picLocks noChangeAspect="1"/>
          </p:cNvPicPr>
          <p:nvPr/>
        </p:nvPicPr>
        <p:blipFill>
          <a:blip r:embed="rId3"/>
          <a:stretch>
            <a:fillRect/>
          </a:stretch>
        </p:blipFill>
        <p:spPr>
          <a:xfrm>
            <a:off x="1821406" y="914796"/>
            <a:ext cx="8534260" cy="2391996"/>
          </a:xfrm>
          <a:prstGeom prst="rect">
            <a:avLst/>
          </a:prstGeom>
        </p:spPr>
      </p:pic>
      <p:sp>
        <p:nvSpPr>
          <p:cNvPr id="2" name="Title 1">
            <a:extLst>
              <a:ext uri="{FF2B5EF4-FFF2-40B4-BE49-F238E27FC236}">
                <a16:creationId xmlns:a16="http://schemas.microsoft.com/office/drawing/2014/main" id="{E6FD4E90-F7B1-211F-81F7-35D4249A8886}"/>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7" name="Picture 6" descr="A diagram of a barrel&#10;&#10;Description automatically generated">
            <a:extLst>
              <a:ext uri="{FF2B5EF4-FFF2-40B4-BE49-F238E27FC236}">
                <a16:creationId xmlns:a16="http://schemas.microsoft.com/office/drawing/2014/main" id="{D72D6778-AB5B-6D05-E4E9-91D96C3750FD}"/>
              </a:ext>
            </a:extLst>
          </p:cNvPr>
          <p:cNvPicPr>
            <a:picLocks noChangeAspect="1"/>
          </p:cNvPicPr>
          <p:nvPr/>
        </p:nvPicPr>
        <p:blipFill>
          <a:blip r:embed="rId4"/>
          <a:stretch>
            <a:fillRect/>
          </a:stretch>
        </p:blipFill>
        <p:spPr>
          <a:xfrm>
            <a:off x="376895" y="4800877"/>
            <a:ext cx="3376905" cy="1009761"/>
          </a:xfrm>
          <a:prstGeom prst="rect">
            <a:avLst/>
          </a:prstGeom>
        </p:spPr>
      </p:pic>
      <p:sp>
        <p:nvSpPr>
          <p:cNvPr id="8" name="TextBox 7">
            <a:extLst>
              <a:ext uri="{FF2B5EF4-FFF2-40B4-BE49-F238E27FC236}">
                <a16:creationId xmlns:a16="http://schemas.microsoft.com/office/drawing/2014/main" id="{E6124AC1-FE4B-47AE-4880-C121C58FE423}"/>
              </a:ext>
            </a:extLst>
          </p:cNvPr>
          <p:cNvSpPr txBox="1"/>
          <p:nvPr/>
        </p:nvSpPr>
        <p:spPr>
          <a:xfrm>
            <a:off x="440610" y="3913530"/>
            <a:ext cx="2911395" cy="646331"/>
          </a:xfrm>
          <a:prstGeom prst="rect">
            <a:avLst/>
          </a:prstGeom>
          <a:noFill/>
        </p:spPr>
        <p:txBody>
          <a:bodyPr wrap="square" rtlCol="0">
            <a:spAutoFit/>
          </a:bodyPr>
          <a:lstStyle/>
          <a:p>
            <a:r>
              <a:rPr lang="en-US"/>
              <a:t>1. Produce a beam of muon (anti)neutrinos.</a:t>
            </a:r>
          </a:p>
        </p:txBody>
      </p:sp>
      <p:sp>
        <p:nvSpPr>
          <p:cNvPr id="11" name="Slide Number Placeholder 14">
            <a:extLst>
              <a:ext uri="{FF2B5EF4-FFF2-40B4-BE49-F238E27FC236}">
                <a16:creationId xmlns:a16="http://schemas.microsoft.com/office/drawing/2014/main" id="{512EE11A-8EBD-E788-1770-7BF3BD6DC359}"/>
              </a:ext>
            </a:extLst>
          </p:cNvPr>
          <p:cNvSpPr>
            <a:spLocks noGrp="1"/>
          </p:cNvSpPr>
          <p:nvPr>
            <p:ph type="sldNum" sz="quarter" idx="12"/>
          </p:nvPr>
        </p:nvSpPr>
        <p:spPr>
          <a:xfrm>
            <a:off x="9448800" y="6483106"/>
            <a:ext cx="2743200" cy="365125"/>
          </a:xfrm>
        </p:spPr>
        <p:txBody>
          <a:bodyPr/>
          <a:lstStyle/>
          <a:p>
            <a:fld id="{93449C41-28D8-214C-95E9-2FFE65FC1517}" type="slidenum">
              <a:rPr lang="en-US" smtClean="0"/>
              <a:t>7</a:t>
            </a:fld>
            <a:endParaRPr lang="en-US"/>
          </a:p>
        </p:txBody>
      </p:sp>
      <p:pic>
        <p:nvPicPr>
          <p:cNvPr id="16" name="Picture 15" descr="A blue and black logo&#10;&#10;Description automatically generated">
            <a:extLst>
              <a:ext uri="{FF2B5EF4-FFF2-40B4-BE49-F238E27FC236}">
                <a16:creationId xmlns:a16="http://schemas.microsoft.com/office/drawing/2014/main" id="{B221283E-9F70-816F-C83D-65F23EB4C7D2}"/>
              </a:ext>
            </a:extLst>
          </p:cNvPr>
          <p:cNvPicPr>
            <a:picLocks noChangeAspect="1"/>
          </p:cNvPicPr>
          <p:nvPr/>
        </p:nvPicPr>
        <p:blipFill>
          <a:blip r:embed="rId5"/>
          <a:stretch>
            <a:fillRect/>
          </a:stretch>
        </p:blipFill>
        <p:spPr>
          <a:xfrm>
            <a:off x="10715137" y="-88583"/>
            <a:ext cx="1470729" cy="1136472"/>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C5DA9F4-5C76-1F27-4723-8EDDF011C79F}"/>
                  </a:ext>
                </a:extLst>
              </p:cNvPr>
              <p:cNvSpPr txBox="1"/>
              <p:nvPr/>
            </p:nvSpPr>
            <p:spPr>
              <a:xfrm>
                <a:off x="4509168" y="3429000"/>
                <a:ext cx="3173663" cy="668645"/>
              </a:xfrm>
              <a:prstGeom prst="rect">
                <a:avLst/>
              </a:prstGeom>
              <a:noFill/>
            </p:spPr>
            <p:txBody>
              <a:bodyPr wrap="square" rtlCol="0">
                <a:spAutoFit/>
              </a:bodyPr>
              <a:lstStyle/>
              <a:p>
                <a:r>
                  <a:rPr lang="en-US" dirty="0">
                    <a:solidFill>
                      <a:schemeClr val="tx1"/>
                    </a:solidFill>
                  </a:rPr>
                  <a:t>2. Select samples of </a:t>
                </a: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𝜇</m:t>
                        </m:r>
                      </m:sub>
                    </m:sSub>
                  </m:oMath>
                </a14:m>
                <a:r>
                  <a:rPr lang="en-US" dirty="0">
                    <a:solidFill>
                      <a:schemeClr val="tx1"/>
                    </a:solidFill>
                  </a:rPr>
                  <a:t> and </a:t>
                </a: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𝑒</m:t>
                        </m:r>
                      </m:sub>
                    </m:sSub>
                  </m:oMath>
                </a14:m>
                <a:r>
                  <a:rPr lang="en-US" dirty="0">
                    <a:solidFill>
                      <a:schemeClr val="tx1"/>
                    </a:solidFill>
                  </a:rPr>
                  <a:t> at the near and far detectors.</a:t>
                </a:r>
              </a:p>
            </p:txBody>
          </p:sp>
        </mc:Choice>
        <mc:Fallback xmlns="">
          <p:sp>
            <p:nvSpPr>
              <p:cNvPr id="6" name="TextBox 5">
                <a:extLst>
                  <a:ext uri="{FF2B5EF4-FFF2-40B4-BE49-F238E27FC236}">
                    <a16:creationId xmlns:a16="http://schemas.microsoft.com/office/drawing/2014/main" id="{5C5DA9F4-5C76-1F27-4723-8EDDF011C79F}"/>
                  </a:ext>
                </a:extLst>
              </p:cNvPr>
              <p:cNvSpPr txBox="1">
                <a:spLocks noRot="1" noChangeAspect="1" noMove="1" noResize="1" noEditPoints="1" noAdjustHandles="1" noChangeArrowheads="1" noChangeShapeType="1" noTextEdit="1"/>
              </p:cNvSpPr>
              <p:nvPr/>
            </p:nvSpPr>
            <p:spPr>
              <a:xfrm>
                <a:off x="4509168" y="3429000"/>
                <a:ext cx="3173663" cy="668645"/>
              </a:xfrm>
              <a:prstGeom prst="rect">
                <a:avLst/>
              </a:prstGeom>
              <a:blipFill>
                <a:blip r:embed="rId6"/>
                <a:stretch>
                  <a:fillRect l="-2000" t="-5660" b="-13208"/>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EADD9E79-14D4-8396-A925-22D5A854B5D6}"/>
              </a:ext>
            </a:extLst>
          </p:cNvPr>
          <p:cNvSpPr txBox="1"/>
          <p:nvPr/>
        </p:nvSpPr>
        <p:spPr>
          <a:xfrm>
            <a:off x="8768834" y="3429000"/>
            <a:ext cx="3173663" cy="369332"/>
          </a:xfrm>
          <a:prstGeom prst="rect">
            <a:avLst/>
          </a:prstGeom>
          <a:noFill/>
        </p:spPr>
        <p:txBody>
          <a:bodyPr wrap="square" rtlCol="0">
            <a:spAutoFit/>
          </a:bodyPr>
          <a:lstStyle/>
          <a:p>
            <a:r>
              <a:rPr lang="en-US" dirty="0"/>
              <a:t>3. Fit neutrino energy spectra.</a:t>
            </a:r>
          </a:p>
        </p:txBody>
      </p:sp>
      <p:pic>
        <p:nvPicPr>
          <p:cNvPr id="15" name="Picture 14" descr="A graph of a graph of a number of lines&#10;&#10;Description automatically generated with medium confidence">
            <a:extLst>
              <a:ext uri="{FF2B5EF4-FFF2-40B4-BE49-F238E27FC236}">
                <a16:creationId xmlns:a16="http://schemas.microsoft.com/office/drawing/2014/main" id="{1979AE41-E45F-18CF-BF1A-FEEA66D5A462}"/>
              </a:ext>
            </a:extLst>
          </p:cNvPr>
          <p:cNvPicPr>
            <a:picLocks noChangeAspect="1"/>
          </p:cNvPicPr>
          <p:nvPr/>
        </p:nvPicPr>
        <p:blipFill>
          <a:blip r:embed="rId7">
            <a:alphaModFix/>
          </a:blip>
          <a:stretch>
            <a:fillRect/>
          </a:stretch>
        </p:blipFill>
        <p:spPr>
          <a:xfrm>
            <a:off x="8768833" y="3798332"/>
            <a:ext cx="3046271" cy="2459959"/>
          </a:xfrm>
          <a:prstGeom prst="rect">
            <a:avLst/>
          </a:prstGeom>
        </p:spPr>
      </p:pic>
      <p:sp>
        <p:nvSpPr>
          <p:cNvPr id="17" name="Slide Number Placeholder 14">
            <a:extLst>
              <a:ext uri="{FF2B5EF4-FFF2-40B4-BE49-F238E27FC236}">
                <a16:creationId xmlns:a16="http://schemas.microsoft.com/office/drawing/2014/main" id="{CB7F4691-002F-11E5-86A9-46C4BAE0F3C2}"/>
              </a:ext>
            </a:extLst>
          </p:cNvPr>
          <p:cNvSpPr txBox="1">
            <a:spLocks/>
          </p:cNvSpPr>
          <p:nvPr/>
        </p:nvSpPr>
        <p:spPr>
          <a:xfrm>
            <a:off x="9448800" y="6483106"/>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449C41-28D8-214C-95E9-2FFE65FC1517}" type="slidenum">
              <a:rPr lang="en-US" smtClean="0"/>
              <a:pPr/>
              <a:t>7</a:t>
            </a:fld>
            <a:endParaRPr lang="en-US"/>
          </a:p>
        </p:txBody>
      </p:sp>
      <p:sp>
        <p:nvSpPr>
          <p:cNvPr id="18" name="Rectangle 17">
            <a:extLst>
              <a:ext uri="{FF2B5EF4-FFF2-40B4-BE49-F238E27FC236}">
                <a16:creationId xmlns:a16="http://schemas.microsoft.com/office/drawing/2014/main" id="{25CEF98C-99C1-6BCF-4F47-1822BD0F8A9E}"/>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lide Number Placeholder 10">
            <a:extLst>
              <a:ext uri="{FF2B5EF4-FFF2-40B4-BE49-F238E27FC236}">
                <a16:creationId xmlns:a16="http://schemas.microsoft.com/office/drawing/2014/main" id="{6F1E171E-4FBB-0B81-3D57-585BF2FFEDD8}"/>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7</a:t>
            </a:fld>
            <a:endParaRPr lang="en-US" dirty="0">
              <a:solidFill>
                <a:schemeClr val="bg1"/>
              </a:solidFill>
            </a:endParaRPr>
          </a:p>
        </p:txBody>
      </p:sp>
      <p:pic>
        <p:nvPicPr>
          <p:cNvPr id="21" name="Picture 20" descr="A diagram of a graph&#10;&#10;Description automatically generated">
            <a:extLst>
              <a:ext uri="{FF2B5EF4-FFF2-40B4-BE49-F238E27FC236}">
                <a16:creationId xmlns:a16="http://schemas.microsoft.com/office/drawing/2014/main" id="{9B0A04AC-0078-682A-D181-761951AC1A0C}"/>
              </a:ext>
            </a:extLst>
          </p:cNvPr>
          <p:cNvPicPr>
            <a:picLocks noChangeAspect="1"/>
          </p:cNvPicPr>
          <p:nvPr/>
        </p:nvPicPr>
        <p:blipFill>
          <a:blip r:embed="rId8">
            <a:alphaModFix/>
          </a:blip>
          <a:stretch>
            <a:fillRect/>
          </a:stretch>
        </p:blipFill>
        <p:spPr>
          <a:xfrm>
            <a:off x="4692505" y="4097645"/>
            <a:ext cx="2806987" cy="2300282"/>
          </a:xfrm>
          <a:prstGeom prst="rect">
            <a:avLst/>
          </a:prstGeom>
        </p:spPr>
      </p:pic>
      <p:sp>
        <p:nvSpPr>
          <p:cNvPr id="3" name="TextBox 2">
            <a:extLst>
              <a:ext uri="{FF2B5EF4-FFF2-40B4-BE49-F238E27FC236}">
                <a16:creationId xmlns:a16="http://schemas.microsoft.com/office/drawing/2014/main" id="{75609B4D-6A72-B2E5-5022-9C41DFFA8230}"/>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2047241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15C88C74-68DA-CE8F-D69C-4C6DA37BB7A4}"/>
              </a:ext>
            </a:extLst>
          </p:cNvPr>
          <p:cNvSpPr/>
          <p:nvPr/>
        </p:nvSpPr>
        <p:spPr>
          <a:xfrm>
            <a:off x="3461657" y="1202472"/>
            <a:ext cx="5163631" cy="851781"/>
          </a:xfrm>
          <a:prstGeom prst="roundRect">
            <a:avLst/>
          </a:prstGeom>
          <a:solidFill>
            <a:srgbClr val="CC99FF">
              <a:alpha val="71000"/>
            </a:srgbClr>
          </a:solidFill>
          <a:ln w="508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8385F793-AF45-77D1-C2B9-0EC0DDE5845B}"/>
              </a:ext>
            </a:extLst>
          </p:cNvPr>
          <p:cNvSpPr txBox="1"/>
          <p:nvPr/>
        </p:nvSpPr>
        <p:spPr>
          <a:xfrm>
            <a:off x="-4362" y="1347807"/>
            <a:ext cx="12196361" cy="584775"/>
          </a:xfrm>
          <a:prstGeom prst="rect">
            <a:avLst/>
          </a:prstGeom>
          <a:noFill/>
        </p:spPr>
        <p:txBody>
          <a:bodyPr wrap="square" rtlCol="0">
            <a:spAutoFit/>
          </a:bodyPr>
          <a:lstStyle/>
          <a:p>
            <a:pPr algn="ctr"/>
            <a:r>
              <a:rPr lang="en-US" sz="3200" dirty="0">
                <a:latin typeface="Avenir Next" panose="020B0503020202020204" pitchFamily="34" charset="0"/>
              </a:rPr>
              <a:t>Reduce our systematics</a:t>
            </a:r>
          </a:p>
        </p:txBody>
      </p:sp>
      <p:sp>
        <p:nvSpPr>
          <p:cNvPr id="2" name="Title 1">
            <a:extLst>
              <a:ext uri="{FF2B5EF4-FFF2-40B4-BE49-F238E27FC236}">
                <a16:creationId xmlns:a16="http://schemas.microsoft.com/office/drawing/2014/main" id="{E207E8F0-A3FF-4571-E8DA-A3992859FF46}"/>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NOvA Test Beam Program: Motivation</a:t>
            </a:r>
          </a:p>
        </p:txBody>
      </p:sp>
      <p:sp>
        <p:nvSpPr>
          <p:cNvPr id="20" name="Slide Number Placeholder 19">
            <a:extLst>
              <a:ext uri="{FF2B5EF4-FFF2-40B4-BE49-F238E27FC236}">
                <a16:creationId xmlns:a16="http://schemas.microsoft.com/office/drawing/2014/main" id="{5669A8CC-63EA-56C2-14E9-1CEF86E5C2FB}"/>
              </a:ext>
            </a:extLst>
          </p:cNvPr>
          <p:cNvSpPr>
            <a:spLocks noGrp="1"/>
          </p:cNvSpPr>
          <p:nvPr>
            <p:ph type="sldNum" sz="quarter" idx="12"/>
          </p:nvPr>
        </p:nvSpPr>
        <p:spPr/>
        <p:txBody>
          <a:bodyPr/>
          <a:lstStyle/>
          <a:p>
            <a:fld id="{93449C41-28D8-214C-95E9-2FFE65FC1517}" type="slidenum">
              <a:rPr lang="en-US" smtClean="0"/>
              <a:t>8</a:t>
            </a:fld>
            <a:endParaRPr lang="en-US"/>
          </a:p>
        </p:txBody>
      </p:sp>
      <p:pic>
        <p:nvPicPr>
          <p:cNvPr id="22" name="Picture 21" descr="A graph of a graph of a number of lines&#10;&#10;Description automatically generated with medium confidence">
            <a:extLst>
              <a:ext uri="{FF2B5EF4-FFF2-40B4-BE49-F238E27FC236}">
                <a16:creationId xmlns:a16="http://schemas.microsoft.com/office/drawing/2014/main" id="{451F06FE-8A13-E5C4-5310-4E68A723F5E8}"/>
              </a:ext>
            </a:extLst>
          </p:cNvPr>
          <p:cNvPicPr>
            <a:picLocks noChangeAspect="1"/>
          </p:cNvPicPr>
          <p:nvPr/>
        </p:nvPicPr>
        <p:blipFill>
          <a:blip r:embed="rId3"/>
          <a:stretch>
            <a:fillRect/>
          </a:stretch>
        </p:blipFill>
        <p:spPr>
          <a:xfrm>
            <a:off x="538941" y="2158541"/>
            <a:ext cx="4330465" cy="3496986"/>
          </a:xfrm>
          <a:prstGeom prst="rect">
            <a:avLst/>
          </a:prstGeom>
        </p:spPr>
      </p:pic>
      <p:pic>
        <p:nvPicPr>
          <p:cNvPr id="24" name="Picture 23" descr="A diagram of a diagram&#10;&#10;Description automatically generated with medium confidence">
            <a:extLst>
              <a:ext uri="{FF2B5EF4-FFF2-40B4-BE49-F238E27FC236}">
                <a16:creationId xmlns:a16="http://schemas.microsoft.com/office/drawing/2014/main" id="{90D867D4-D6DF-F819-6A39-2993CDDD31EA}"/>
              </a:ext>
            </a:extLst>
          </p:cNvPr>
          <p:cNvPicPr>
            <a:picLocks noChangeAspect="1"/>
          </p:cNvPicPr>
          <p:nvPr/>
        </p:nvPicPr>
        <p:blipFill>
          <a:blip r:embed="rId4"/>
          <a:stretch>
            <a:fillRect/>
          </a:stretch>
        </p:blipFill>
        <p:spPr>
          <a:xfrm>
            <a:off x="5910075" y="2091288"/>
            <a:ext cx="5742984" cy="3890251"/>
          </a:xfrm>
          <a:prstGeom prst="rect">
            <a:avLst/>
          </a:prstGeom>
        </p:spPr>
      </p:pic>
      <p:cxnSp>
        <p:nvCxnSpPr>
          <p:cNvPr id="4" name="Straight Arrow Connector 3">
            <a:extLst>
              <a:ext uri="{FF2B5EF4-FFF2-40B4-BE49-F238E27FC236}">
                <a16:creationId xmlns:a16="http://schemas.microsoft.com/office/drawing/2014/main" id="{DE246511-8FF1-BABE-AE9A-520E4010235B}"/>
              </a:ext>
            </a:extLst>
          </p:cNvPr>
          <p:cNvCxnSpPr>
            <a:cxnSpLocks/>
          </p:cNvCxnSpPr>
          <p:nvPr/>
        </p:nvCxnSpPr>
        <p:spPr>
          <a:xfrm>
            <a:off x="1997034" y="3297382"/>
            <a:ext cx="0" cy="1872013"/>
          </a:xfrm>
          <a:prstGeom prst="straightConnector1">
            <a:avLst/>
          </a:prstGeom>
          <a:ln w="63500">
            <a:solidFill>
              <a:schemeClr val="accent5"/>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29AF4B2-ED0A-7DE7-4617-59503E3B2007}"/>
                  </a:ext>
                </a:extLst>
              </p:cNvPr>
              <p:cNvSpPr txBox="1"/>
              <p:nvPr/>
            </p:nvSpPr>
            <p:spPr>
              <a:xfrm>
                <a:off x="1925201" y="3974538"/>
                <a:ext cx="64543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1" i="1" dirty="0" smtClean="0">
                              <a:solidFill>
                                <a:schemeClr val="accent5"/>
                              </a:solidFill>
                              <a:latin typeface="Cambria Math" panose="02040503050406030204" pitchFamily="18" charset="0"/>
                            </a:rPr>
                          </m:ctrlPr>
                        </m:sSubPr>
                        <m:e>
                          <m:r>
                            <a:rPr lang="en-GB" b="1" i="1" dirty="0" smtClean="0">
                              <a:solidFill>
                                <a:schemeClr val="accent5"/>
                              </a:solidFill>
                              <a:latin typeface="Cambria Math" panose="02040503050406030204" pitchFamily="18" charset="0"/>
                            </a:rPr>
                            <m:t>𝜽</m:t>
                          </m:r>
                        </m:e>
                        <m:sub>
                          <m:r>
                            <a:rPr lang="en-GB" b="1" i="1" dirty="0" smtClean="0">
                              <a:solidFill>
                                <a:schemeClr val="accent5"/>
                              </a:solidFill>
                              <a:latin typeface="Cambria Math" panose="02040503050406030204" pitchFamily="18" charset="0"/>
                            </a:rPr>
                            <m:t>𝟐𝟑</m:t>
                          </m:r>
                        </m:sub>
                      </m:sSub>
                    </m:oMath>
                  </m:oMathPara>
                </a14:m>
                <a:endParaRPr lang="en-US" b="1" dirty="0">
                  <a:solidFill>
                    <a:schemeClr val="accent5"/>
                  </a:solidFill>
                </a:endParaRPr>
              </a:p>
            </p:txBody>
          </p:sp>
        </mc:Choice>
        <mc:Fallback xmlns="">
          <p:sp>
            <p:nvSpPr>
              <p:cNvPr id="7" name="TextBox 6">
                <a:extLst>
                  <a:ext uri="{FF2B5EF4-FFF2-40B4-BE49-F238E27FC236}">
                    <a16:creationId xmlns:a16="http://schemas.microsoft.com/office/drawing/2014/main" id="{329AF4B2-ED0A-7DE7-4617-59503E3B2007}"/>
                  </a:ext>
                </a:extLst>
              </p:cNvPr>
              <p:cNvSpPr txBox="1">
                <a:spLocks noRot="1" noChangeAspect="1" noMove="1" noResize="1" noEditPoints="1" noAdjustHandles="1" noChangeArrowheads="1" noChangeShapeType="1" noTextEdit="1"/>
              </p:cNvSpPr>
              <p:nvPr/>
            </p:nvSpPr>
            <p:spPr>
              <a:xfrm>
                <a:off x="1925201" y="3974538"/>
                <a:ext cx="645436" cy="369332"/>
              </a:xfrm>
              <a:prstGeom prst="rect">
                <a:avLst/>
              </a:prstGeom>
              <a:blipFill>
                <a:blip r:embed="rId5"/>
                <a:stretch>
                  <a:fillRect/>
                </a:stretch>
              </a:blipFill>
            </p:spPr>
            <p:txBody>
              <a:bodyPr/>
              <a:lstStyle/>
              <a:p>
                <a:r>
                  <a:rPr lang="en-US">
                    <a:noFill/>
                  </a:rPr>
                  <a:t> </a:t>
                </a:r>
              </a:p>
            </p:txBody>
          </p:sp>
        </mc:Fallback>
      </mc:AlternateContent>
      <p:cxnSp>
        <p:nvCxnSpPr>
          <p:cNvPr id="8" name="Straight Arrow Connector 7">
            <a:extLst>
              <a:ext uri="{FF2B5EF4-FFF2-40B4-BE49-F238E27FC236}">
                <a16:creationId xmlns:a16="http://schemas.microsoft.com/office/drawing/2014/main" id="{8363CC76-2BB7-3564-FC90-D90DA536D3A2}"/>
              </a:ext>
            </a:extLst>
          </p:cNvPr>
          <p:cNvCxnSpPr>
            <a:cxnSpLocks/>
          </p:cNvCxnSpPr>
          <p:nvPr/>
        </p:nvCxnSpPr>
        <p:spPr>
          <a:xfrm>
            <a:off x="969146" y="3196656"/>
            <a:ext cx="1083320" cy="0"/>
          </a:xfrm>
          <a:prstGeom prst="straightConnector1">
            <a:avLst/>
          </a:prstGeom>
          <a:ln w="63500">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2FDCBBF-87DB-19AD-FE74-B2DD889C911E}"/>
                  </a:ext>
                </a:extLst>
              </p:cNvPr>
              <p:cNvSpPr txBox="1"/>
              <p:nvPr/>
            </p:nvSpPr>
            <p:spPr>
              <a:xfrm>
                <a:off x="1098596" y="2806753"/>
                <a:ext cx="710468" cy="38850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1" i="0" smtClean="0">
                          <a:solidFill>
                            <a:schemeClr val="accent3"/>
                          </a:solidFill>
                          <a:latin typeface="Cambria Math" panose="02040503050406030204" pitchFamily="18" charset="0"/>
                        </a:rPr>
                        <m:t>𝚫</m:t>
                      </m:r>
                      <m:sSubSup>
                        <m:sSubSupPr>
                          <m:ctrlPr>
                            <a:rPr lang="en-GB" b="1" i="1" smtClean="0">
                              <a:solidFill>
                                <a:schemeClr val="accent3"/>
                              </a:solidFill>
                              <a:latin typeface="Cambria Math" panose="02040503050406030204" pitchFamily="18" charset="0"/>
                            </a:rPr>
                          </m:ctrlPr>
                        </m:sSubSupPr>
                        <m:e>
                          <m:r>
                            <a:rPr lang="en-GB" b="1" i="0" smtClean="0">
                              <a:solidFill>
                                <a:schemeClr val="accent3"/>
                              </a:solidFill>
                              <a:latin typeface="Cambria Math" panose="02040503050406030204" pitchFamily="18" charset="0"/>
                            </a:rPr>
                            <m:t>𝐦</m:t>
                          </m:r>
                        </m:e>
                        <m:sub>
                          <m:r>
                            <a:rPr lang="en-GB" b="1" i="0" smtClean="0">
                              <a:solidFill>
                                <a:schemeClr val="accent3"/>
                              </a:solidFill>
                              <a:latin typeface="Cambria Math" panose="02040503050406030204" pitchFamily="18" charset="0"/>
                            </a:rPr>
                            <m:t>𝟑𝟐</m:t>
                          </m:r>
                        </m:sub>
                        <m:sup>
                          <m:r>
                            <a:rPr lang="en-GB" b="1" i="0" smtClean="0">
                              <a:solidFill>
                                <a:schemeClr val="accent3"/>
                              </a:solidFill>
                              <a:latin typeface="Cambria Math" panose="02040503050406030204" pitchFamily="18" charset="0"/>
                            </a:rPr>
                            <m:t>𝟐</m:t>
                          </m:r>
                        </m:sup>
                      </m:sSubSup>
                    </m:oMath>
                  </m:oMathPara>
                </a14:m>
                <a:endParaRPr lang="en-US" b="1">
                  <a:solidFill>
                    <a:schemeClr val="accent3"/>
                  </a:solidFill>
                </a:endParaRPr>
              </a:p>
            </p:txBody>
          </p:sp>
        </mc:Choice>
        <mc:Fallback xmlns="">
          <p:sp>
            <p:nvSpPr>
              <p:cNvPr id="11" name="TextBox 10">
                <a:extLst>
                  <a:ext uri="{FF2B5EF4-FFF2-40B4-BE49-F238E27FC236}">
                    <a16:creationId xmlns:a16="http://schemas.microsoft.com/office/drawing/2014/main" id="{82FDCBBF-87DB-19AD-FE74-B2DD889C911E}"/>
                  </a:ext>
                </a:extLst>
              </p:cNvPr>
              <p:cNvSpPr txBox="1">
                <a:spLocks noRot="1" noChangeAspect="1" noMove="1" noResize="1" noEditPoints="1" noAdjustHandles="1" noChangeArrowheads="1" noChangeShapeType="1" noTextEdit="1"/>
              </p:cNvSpPr>
              <p:nvPr/>
            </p:nvSpPr>
            <p:spPr>
              <a:xfrm>
                <a:off x="1098596" y="2806753"/>
                <a:ext cx="710468" cy="388504"/>
              </a:xfrm>
              <a:prstGeom prst="rect">
                <a:avLst/>
              </a:prstGeom>
              <a:blipFill>
                <a:blip r:embed="rId6"/>
                <a:stretch>
                  <a:fillRect/>
                </a:stretch>
              </a:blipFill>
            </p:spPr>
            <p:txBody>
              <a:bodyPr/>
              <a:lstStyle/>
              <a:p>
                <a:r>
                  <a:rPr lang="en-US">
                    <a:noFill/>
                  </a:rPr>
                  <a:t> </a:t>
                </a:r>
              </a:p>
            </p:txBody>
          </p:sp>
        </mc:Fallback>
      </mc:AlternateContent>
      <p:pic>
        <p:nvPicPr>
          <p:cNvPr id="6" name="Picture 5" descr="A blue and black logo&#10;&#10;Description automatically generated">
            <a:extLst>
              <a:ext uri="{FF2B5EF4-FFF2-40B4-BE49-F238E27FC236}">
                <a16:creationId xmlns:a16="http://schemas.microsoft.com/office/drawing/2014/main" id="{7F28776B-1F3C-A72F-5ADA-CD965BF4778A}"/>
              </a:ext>
            </a:extLst>
          </p:cNvPr>
          <p:cNvPicPr>
            <a:picLocks noChangeAspect="1"/>
          </p:cNvPicPr>
          <p:nvPr/>
        </p:nvPicPr>
        <p:blipFill>
          <a:blip r:embed="rId7"/>
          <a:stretch>
            <a:fillRect/>
          </a:stretch>
        </p:blipFill>
        <p:spPr>
          <a:xfrm>
            <a:off x="10715137" y="-88583"/>
            <a:ext cx="1470729" cy="1136472"/>
          </a:xfrm>
          <a:prstGeom prst="rect">
            <a:avLst/>
          </a:prstGeom>
        </p:spPr>
      </p:pic>
      <p:sp>
        <p:nvSpPr>
          <p:cNvPr id="5" name="Slide Number Placeholder 14">
            <a:extLst>
              <a:ext uri="{FF2B5EF4-FFF2-40B4-BE49-F238E27FC236}">
                <a16:creationId xmlns:a16="http://schemas.microsoft.com/office/drawing/2014/main" id="{292E727E-0A33-03D9-3CE9-E3E5A29B168E}"/>
              </a:ext>
            </a:extLst>
          </p:cNvPr>
          <p:cNvSpPr txBox="1">
            <a:spLocks/>
          </p:cNvSpPr>
          <p:nvPr/>
        </p:nvSpPr>
        <p:spPr>
          <a:xfrm>
            <a:off x="9448800" y="6483106"/>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449C41-28D8-214C-95E9-2FFE65FC1517}" type="slidenum">
              <a:rPr lang="en-US" smtClean="0"/>
              <a:pPr/>
              <a:t>8</a:t>
            </a:fld>
            <a:endParaRPr lang="en-US"/>
          </a:p>
        </p:txBody>
      </p:sp>
      <p:sp>
        <p:nvSpPr>
          <p:cNvPr id="9" name="Rectangle 8">
            <a:extLst>
              <a:ext uri="{FF2B5EF4-FFF2-40B4-BE49-F238E27FC236}">
                <a16:creationId xmlns:a16="http://schemas.microsoft.com/office/drawing/2014/main" id="{23D6FC5E-D8CF-7B51-CE84-E547C6BF786F}"/>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10">
            <a:extLst>
              <a:ext uri="{FF2B5EF4-FFF2-40B4-BE49-F238E27FC236}">
                <a16:creationId xmlns:a16="http://schemas.microsoft.com/office/drawing/2014/main" id="{A5C82B36-9579-4EDB-69B3-CD4081FDD76C}"/>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8</a:t>
            </a:fld>
            <a:endParaRPr lang="en-US" dirty="0">
              <a:solidFill>
                <a:schemeClr val="bg1"/>
              </a:solidFill>
            </a:endParaRPr>
          </a:p>
        </p:txBody>
      </p:sp>
      <p:sp>
        <p:nvSpPr>
          <p:cNvPr id="14" name="TextBox 13">
            <a:extLst>
              <a:ext uri="{FF2B5EF4-FFF2-40B4-BE49-F238E27FC236}">
                <a16:creationId xmlns:a16="http://schemas.microsoft.com/office/drawing/2014/main" id="{0BAFA93F-6D5D-2F48-9556-B0A246F592E4}"/>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1861201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14BCB0-63AE-2CC4-426C-F988F96A0E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C23DD5-BF09-8736-4D7B-622665C3A8A6}"/>
              </a:ext>
            </a:extLst>
          </p:cNvPr>
          <p:cNvSpPr>
            <a:spLocks noGrp="1"/>
          </p:cNvSpPr>
          <p:nvPr>
            <p:ph type="title"/>
          </p:nvPr>
        </p:nvSpPr>
        <p:spPr>
          <a:xfrm>
            <a:off x="380445" y="116586"/>
            <a:ext cx="10515600" cy="1325563"/>
          </a:xfrm>
        </p:spPr>
        <p:txBody>
          <a:bodyPr>
            <a:normAutofit/>
          </a:bodyPr>
          <a:lstStyle/>
          <a:p>
            <a:r>
              <a:rPr lang="en-US" sz="4000" dirty="0">
                <a:latin typeface="Avenir Next" panose="020B0503020202020204" pitchFamily="34" charset="0"/>
              </a:rPr>
              <a:t>The NOvA Test Beam Program: Motivation</a:t>
            </a:r>
          </a:p>
        </p:txBody>
      </p:sp>
      <p:sp>
        <p:nvSpPr>
          <p:cNvPr id="20" name="Slide Number Placeholder 19">
            <a:extLst>
              <a:ext uri="{FF2B5EF4-FFF2-40B4-BE49-F238E27FC236}">
                <a16:creationId xmlns:a16="http://schemas.microsoft.com/office/drawing/2014/main" id="{90E8516F-22AA-EAA0-0177-F23F9D195AA8}"/>
              </a:ext>
            </a:extLst>
          </p:cNvPr>
          <p:cNvSpPr>
            <a:spLocks noGrp="1"/>
          </p:cNvSpPr>
          <p:nvPr>
            <p:ph type="sldNum" sz="quarter" idx="12"/>
          </p:nvPr>
        </p:nvSpPr>
        <p:spPr/>
        <p:txBody>
          <a:bodyPr/>
          <a:lstStyle/>
          <a:p>
            <a:fld id="{93449C41-28D8-214C-95E9-2FFE65FC1517}" type="slidenum">
              <a:rPr lang="en-US" smtClean="0"/>
              <a:t>9</a:t>
            </a:fld>
            <a:endParaRPr lang="en-US"/>
          </a:p>
        </p:txBody>
      </p:sp>
      <p:pic>
        <p:nvPicPr>
          <p:cNvPr id="22" name="Picture 21" descr="A graph of a graph of a number of lines&#10;&#10;Description automatically generated with medium confidence">
            <a:extLst>
              <a:ext uri="{FF2B5EF4-FFF2-40B4-BE49-F238E27FC236}">
                <a16:creationId xmlns:a16="http://schemas.microsoft.com/office/drawing/2014/main" id="{F0A6A28D-F692-8494-604D-7F70E493D2AD}"/>
              </a:ext>
            </a:extLst>
          </p:cNvPr>
          <p:cNvPicPr>
            <a:picLocks noChangeAspect="1"/>
          </p:cNvPicPr>
          <p:nvPr/>
        </p:nvPicPr>
        <p:blipFill>
          <a:blip r:embed="rId3"/>
          <a:stretch>
            <a:fillRect/>
          </a:stretch>
        </p:blipFill>
        <p:spPr>
          <a:xfrm>
            <a:off x="548862" y="2001167"/>
            <a:ext cx="4330465" cy="3496986"/>
          </a:xfrm>
          <a:prstGeom prst="rect">
            <a:avLst/>
          </a:prstGeom>
        </p:spPr>
      </p:pic>
      <p:cxnSp>
        <p:nvCxnSpPr>
          <p:cNvPr id="8" name="Straight Arrow Connector 7">
            <a:extLst>
              <a:ext uri="{FF2B5EF4-FFF2-40B4-BE49-F238E27FC236}">
                <a16:creationId xmlns:a16="http://schemas.microsoft.com/office/drawing/2014/main" id="{82917AB0-7084-251F-9CF7-1B000B74F045}"/>
              </a:ext>
            </a:extLst>
          </p:cNvPr>
          <p:cNvCxnSpPr>
            <a:cxnSpLocks/>
          </p:cNvCxnSpPr>
          <p:nvPr/>
        </p:nvCxnSpPr>
        <p:spPr>
          <a:xfrm>
            <a:off x="979067" y="3039282"/>
            <a:ext cx="1083320" cy="0"/>
          </a:xfrm>
          <a:prstGeom prst="straightConnector1">
            <a:avLst/>
          </a:prstGeom>
          <a:ln w="63500">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E42363F-695E-4F77-B7AC-C51BFAF8C015}"/>
                  </a:ext>
                </a:extLst>
              </p:cNvPr>
              <p:cNvSpPr txBox="1"/>
              <p:nvPr/>
            </p:nvSpPr>
            <p:spPr>
              <a:xfrm>
                <a:off x="1108517" y="2649379"/>
                <a:ext cx="710468" cy="38850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1" i="0" smtClean="0">
                          <a:solidFill>
                            <a:schemeClr val="accent3"/>
                          </a:solidFill>
                          <a:latin typeface="Cambria Math" panose="02040503050406030204" pitchFamily="18" charset="0"/>
                        </a:rPr>
                        <m:t>𝚫</m:t>
                      </m:r>
                      <m:sSubSup>
                        <m:sSubSupPr>
                          <m:ctrlPr>
                            <a:rPr lang="en-GB" b="1" i="1" smtClean="0">
                              <a:solidFill>
                                <a:schemeClr val="accent3"/>
                              </a:solidFill>
                              <a:latin typeface="Cambria Math" panose="02040503050406030204" pitchFamily="18" charset="0"/>
                            </a:rPr>
                          </m:ctrlPr>
                        </m:sSubSupPr>
                        <m:e>
                          <m:r>
                            <a:rPr lang="en-GB" b="1" i="0" smtClean="0">
                              <a:solidFill>
                                <a:schemeClr val="accent3"/>
                              </a:solidFill>
                              <a:latin typeface="Cambria Math" panose="02040503050406030204" pitchFamily="18" charset="0"/>
                            </a:rPr>
                            <m:t>𝐦</m:t>
                          </m:r>
                        </m:e>
                        <m:sub>
                          <m:r>
                            <a:rPr lang="en-GB" b="1" i="0" smtClean="0">
                              <a:solidFill>
                                <a:schemeClr val="accent3"/>
                              </a:solidFill>
                              <a:latin typeface="Cambria Math" panose="02040503050406030204" pitchFamily="18" charset="0"/>
                            </a:rPr>
                            <m:t>𝟑𝟐</m:t>
                          </m:r>
                        </m:sub>
                        <m:sup>
                          <m:r>
                            <a:rPr lang="en-GB" b="1" i="0" smtClean="0">
                              <a:solidFill>
                                <a:schemeClr val="accent3"/>
                              </a:solidFill>
                              <a:latin typeface="Cambria Math" panose="02040503050406030204" pitchFamily="18" charset="0"/>
                            </a:rPr>
                            <m:t>𝟐</m:t>
                          </m:r>
                        </m:sup>
                      </m:sSubSup>
                    </m:oMath>
                  </m:oMathPara>
                </a14:m>
                <a:endParaRPr lang="en-US" b="1">
                  <a:solidFill>
                    <a:schemeClr val="accent3"/>
                  </a:solidFill>
                </a:endParaRPr>
              </a:p>
            </p:txBody>
          </p:sp>
        </mc:Choice>
        <mc:Fallback xmlns="">
          <p:sp>
            <p:nvSpPr>
              <p:cNvPr id="11" name="TextBox 10">
                <a:extLst>
                  <a:ext uri="{FF2B5EF4-FFF2-40B4-BE49-F238E27FC236}">
                    <a16:creationId xmlns:a16="http://schemas.microsoft.com/office/drawing/2014/main" id="{5E42363F-695E-4F77-B7AC-C51BFAF8C015}"/>
                  </a:ext>
                </a:extLst>
              </p:cNvPr>
              <p:cNvSpPr txBox="1">
                <a:spLocks noRot="1" noChangeAspect="1" noMove="1" noResize="1" noEditPoints="1" noAdjustHandles="1" noChangeArrowheads="1" noChangeShapeType="1" noTextEdit="1"/>
              </p:cNvSpPr>
              <p:nvPr/>
            </p:nvSpPr>
            <p:spPr>
              <a:xfrm>
                <a:off x="1108517" y="2649379"/>
                <a:ext cx="710468" cy="388504"/>
              </a:xfrm>
              <a:prstGeom prst="rect">
                <a:avLst/>
              </a:prstGeom>
              <a:blipFill>
                <a:blip r:embed="rId4"/>
                <a:stretch>
                  <a:fillRect/>
                </a:stretch>
              </a:blipFill>
            </p:spPr>
            <p:txBody>
              <a:bodyPr/>
              <a:lstStyle/>
              <a:p>
                <a:r>
                  <a:rPr lang="en-US">
                    <a:noFill/>
                  </a:rPr>
                  <a:t> </a:t>
                </a:r>
              </a:p>
            </p:txBody>
          </p:sp>
        </mc:Fallback>
      </mc:AlternateContent>
      <p:pic>
        <p:nvPicPr>
          <p:cNvPr id="6" name="Picture 5" descr="A blue and black logo&#10;&#10;Description automatically generated">
            <a:extLst>
              <a:ext uri="{FF2B5EF4-FFF2-40B4-BE49-F238E27FC236}">
                <a16:creationId xmlns:a16="http://schemas.microsoft.com/office/drawing/2014/main" id="{40540F57-14E6-A762-DA42-2A933A827F5A}"/>
              </a:ext>
            </a:extLst>
          </p:cNvPr>
          <p:cNvPicPr>
            <a:picLocks noChangeAspect="1"/>
          </p:cNvPicPr>
          <p:nvPr/>
        </p:nvPicPr>
        <p:blipFill>
          <a:blip r:embed="rId5"/>
          <a:stretch>
            <a:fillRect/>
          </a:stretch>
        </p:blipFill>
        <p:spPr>
          <a:xfrm>
            <a:off x="10715137" y="-88583"/>
            <a:ext cx="1470729" cy="1136472"/>
          </a:xfrm>
          <a:prstGeom prst="rect">
            <a:avLst/>
          </a:prstGeom>
        </p:spPr>
      </p:pic>
      <p:sp>
        <p:nvSpPr>
          <p:cNvPr id="5" name="Slide Number Placeholder 14">
            <a:extLst>
              <a:ext uri="{FF2B5EF4-FFF2-40B4-BE49-F238E27FC236}">
                <a16:creationId xmlns:a16="http://schemas.microsoft.com/office/drawing/2014/main" id="{836D0B02-B347-28C1-7994-58707C94ED67}"/>
              </a:ext>
            </a:extLst>
          </p:cNvPr>
          <p:cNvSpPr txBox="1">
            <a:spLocks/>
          </p:cNvSpPr>
          <p:nvPr/>
        </p:nvSpPr>
        <p:spPr>
          <a:xfrm>
            <a:off x="9448800" y="6483106"/>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449C41-28D8-214C-95E9-2FFE65FC1517}" type="slidenum">
              <a:rPr lang="en-US" smtClean="0"/>
              <a:pPr/>
              <a:t>9</a:t>
            </a:fld>
            <a:endParaRPr lang="en-US"/>
          </a:p>
        </p:txBody>
      </p:sp>
      <p:sp>
        <p:nvSpPr>
          <p:cNvPr id="9" name="Rectangle 8">
            <a:extLst>
              <a:ext uri="{FF2B5EF4-FFF2-40B4-BE49-F238E27FC236}">
                <a16:creationId xmlns:a16="http://schemas.microsoft.com/office/drawing/2014/main" id="{D7FE6E31-6ED7-52C0-77CC-9128BA8CCB99}"/>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10">
            <a:extLst>
              <a:ext uri="{FF2B5EF4-FFF2-40B4-BE49-F238E27FC236}">
                <a16:creationId xmlns:a16="http://schemas.microsoft.com/office/drawing/2014/main" id="{13304176-F9A1-34A9-B3A0-2B6EF996E903}"/>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9</a:t>
            </a:fld>
            <a:endParaRPr lang="en-US" dirty="0">
              <a:solidFill>
                <a:schemeClr val="bg1"/>
              </a:solidFill>
            </a:endParaRP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BD843D4-4EB1-FD43-7CAB-FE642AA95433}"/>
                  </a:ext>
                </a:extLst>
              </p:cNvPr>
              <p:cNvSpPr txBox="1"/>
              <p:nvPr/>
            </p:nvSpPr>
            <p:spPr>
              <a:xfrm>
                <a:off x="5042417" y="2064461"/>
                <a:ext cx="6821739" cy="98353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rPr>
                        <m:t>𝑃</m:t>
                      </m:r>
                      <m:d>
                        <m:dPr>
                          <m:ctrlPr>
                            <a:rPr lang="en-GB" sz="2800" b="0" i="1" smtClean="0">
                              <a:latin typeface="Cambria Math" panose="02040503050406030204" pitchFamily="18" charset="0"/>
                            </a:rPr>
                          </m:ctrlPr>
                        </m:dPr>
                        <m:e>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𝜈</m:t>
                              </m:r>
                            </m:e>
                            <m:sub>
                              <m:r>
                                <a:rPr lang="en-GB" sz="2800" b="0" i="1" smtClean="0">
                                  <a:latin typeface="Cambria Math" panose="02040503050406030204" pitchFamily="18" charset="0"/>
                                </a:rPr>
                                <m:t>𝜇</m:t>
                              </m:r>
                            </m:sub>
                          </m:sSub>
                          <m:r>
                            <a:rPr lang="en-GB" sz="2800" b="0" i="1" smtClean="0">
                              <a:latin typeface="Cambria Math" panose="02040503050406030204" pitchFamily="18" charset="0"/>
                            </a:rPr>
                            <m:t>→</m:t>
                          </m:r>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𝜈</m:t>
                              </m:r>
                            </m:e>
                            <m:sub>
                              <m:r>
                                <a:rPr lang="en-GB" sz="2800" b="0" i="1" smtClean="0">
                                  <a:latin typeface="Cambria Math" panose="02040503050406030204" pitchFamily="18" charset="0"/>
                                </a:rPr>
                                <m:t>𝜇</m:t>
                              </m:r>
                            </m:sub>
                          </m:sSub>
                        </m:e>
                      </m:d>
                      <m:r>
                        <a:rPr lang="en-GB" sz="2800" b="0" i="1" smtClean="0">
                          <a:latin typeface="Cambria Math" panose="02040503050406030204" pitchFamily="18" charset="0"/>
                        </a:rPr>
                        <m:t>≈1−</m:t>
                      </m:r>
                      <m:func>
                        <m:funcPr>
                          <m:ctrlPr>
                            <a:rPr lang="en-GB" sz="2800" b="0" i="1" smtClean="0">
                              <a:latin typeface="Cambria Math" panose="02040503050406030204" pitchFamily="18" charset="0"/>
                            </a:rPr>
                          </m:ctrlPr>
                        </m:funcPr>
                        <m:fName>
                          <m:sSup>
                            <m:sSupPr>
                              <m:ctrlPr>
                                <a:rPr lang="en-GB" sz="2800" b="0" i="1" smtClean="0">
                                  <a:latin typeface="Cambria Math" panose="02040503050406030204" pitchFamily="18" charset="0"/>
                                </a:rPr>
                              </m:ctrlPr>
                            </m:sSupPr>
                            <m:e>
                              <m:r>
                                <m:rPr>
                                  <m:sty m:val="p"/>
                                </m:rPr>
                                <a:rPr lang="en-GB" sz="2800" b="0" i="0" smtClean="0">
                                  <a:latin typeface="Cambria Math" panose="02040503050406030204" pitchFamily="18" charset="0"/>
                                </a:rPr>
                                <m:t>sin</m:t>
                              </m:r>
                            </m:e>
                            <m:sup>
                              <m:r>
                                <a:rPr lang="en-GB" sz="2800" b="0" i="1" smtClean="0">
                                  <a:latin typeface="Cambria Math" panose="02040503050406030204" pitchFamily="18" charset="0"/>
                                </a:rPr>
                                <m:t>2</m:t>
                              </m:r>
                            </m:sup>
                          </m:sSup>
                        </m:fName>
                        <m:e>
                          <m:d>
                            <m:dPr>
                              <m:ctrlPr>
                                <a:rPr lang="en-GB" sz="2800" b="0" i="1" smtClean="0">
                                  <a:latin typeface="Cambria Math" panose="02040503050406030204" pitchFamily="18" charset="0"/>
                                </a:rPr>
                              </m:ctrlPr>
                            </m:dPr>
                            <m:e>
                              <m:r>
                                <a:rPr lang="en-GB" sz="2800" b="0" i="1" smtClean="0">
                                  <a:latin typeface="Cambria Math" panose="02040503050406030204" pitchFamily="18" charset="0"/>
                                </a:rPr>
                                <m:t>2</m:t>
                              </m:r>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𝜃</m:t>
                                  </m:r>
                                </m:e>
                                <m:sub>
                                  <m:r>
                                    <a:rPr lang="en-GB" sz="2800" b="0" i="1" smtClean="0">
                                      <a:latin typeface="Cambria Math" panose="02040503050406030204" pitchFamily="18" charset="0"/>
                                    </a:rPr>
                                    <m:t>23</m:t>
                                  </m:r>
                                </m:sub>
                              </m:sSub>
                            </m:e>
                          </m:d>
                          <m:func>
                            <m:funcPr>
                              <m:ctrlPr>
                                <a:rPr lang="en-GB" sz="2800" b="0" i="1" smtClean="0">
                                  <a:latin typeface="Cambria Math" panose="02040503050406030204" pitchFamily="18" charset="0"/>
                                </a:rPr>
                              </m:ctrlPr>
                            </m:funcPr>
                            <m:fName>
                              <m:sSup>
                                <m:sSupPr>
                                  <m:ctrlPr>
                                    <a:rPr lang="en-GB" sz="2800" b="0" i="1" smtClean="0">
                                      <a:latin typeface="Cambria Math" panose="02040503050406030204" pitchFamily="18" charset="0"/>
                                    </a:rPr>
                                  </m:ctrlPr>
                                </m:sSupPr>
                                <m:e>
                                  <m:r>
                                    <m:rPr>
                                      <m:sty m:val="p"/>
                                    </m:rPr>
                                    <a:rPr lang="en-GB" sz="2800" b="0" i="0" smtClean="0">
                                      <a:latin typeface="Cambria Math" panose="02040503050406030204" pitchFamily="18" charset="0"/>
                                    </a:rPr>
                                    <m:t>sin</m:t>
                                  </m:r>
                                </m:e>
                                <m:sup>
                                  <m:r>
                                    <a:rPr lang="en-GB" sz="2800" b="0" i="1" smtClean="0">
                                      <a:latin typeface="Cambria Math" panose="02040503050406030204" pitchFamily="18" charset="0"/>
                                    </a:rPr>
                                    <m:t>2</m:t>
                                  </m:r>
                                </m:sup>
                              </m:sSup>
                            </m:fName>
                            <m:e>
                              <m:d>
                                <m:dPr>
                                  <m:ctrlPr>
                                    <a:rPr lang="en-GB" sz="2800" b="0" i="1" smtClean="0">
                                      <a:latin typeface="Cambria Math" panose="02040503050406030204" pitchFamily="18" charset="0"/>
                                    </a:rPr>
                                  </m:ctrlPr>
                                </m:dPr>
                                <m:e>
                                  <m:f>
                                    <m:fPr>
                                      <m:ctrlPr>
                                        <a:rPr lang="en-GB" sz="2800" b="0" i="1" smtClean="0">
                                          <a:latin typeface="Cambria Math" panose="02040503050406030204" pitchFamily="18" charset="0"/>
                                        </a:rPr>
                                      </m:ctrlPr>
                                    </m:fPr>
                                    <m:num>
                                      <m:r>
                                        <m:rPr>
                                          <m:sty m:val="p"/>
                                        </m:rPr>
                                        <a:rPr lang="en-GB" sz="2800" b="0" i="0" smtClean="0">
                                          <a:latin typeface="Cambria Math" panose="02040503050406030204" pitchFamily="18" charset="0"/>
                                        </a:rPr>
                                        <m:t>Δ</m:t>
                                      </m:r>
                                      <m:sSubSup>
                                        <m:sSubSupPr>
                                          <m:ctrlPr>
                                            <a:rPr lang="en-GB" sz="2800" b="0" i="1" smtClean="0">
                                              <a:latin typeface="Cambria Math" panose="02040503050406030204" pitchFamily="18" charset="0"/>
                                            </a:rPr>
                                          </m:ctrlPr>
                                        </m:sSubSupPr>
                                        <m:e>
                                          <m:r>
                                            <a:rPr lang="en-GB" sz="2800" b="0" i="1" smtClean="0">
                                              <a:latin typeface="Cambria Math" panose="02040503050406030204" pitchFamily="18" charset="0"/>
                                            </a:rPr>
                                            <m:t>𝑚</m:t>
                                          </m:r>
                                        </m:e>
                                        <m:sub>
                                          <m:r>
                                            <a:rPr lang="en-GB" sz="2800" b="0" i="1" smtClean="0">
                                              <a:latin typeface="Cambria Math" panose="02040503050406030204" pitchFamily="18" charset="0"/>
                                            </a:rPr>
                                            <m:t>32</m:t>
                                          </m:r>
                                        </m:sub>
                                        <m:sup>
                                          <m:r>
                                            <a:rPr lang="en-GB" sz="2800" b="0" i="1" smtClean="0">
                                              <a:latin typeface="Cambria Math" panose="02040503050406030204" pitchFamily="18" charset="0"/>
                                            </a:rPr>
                                            <m:t>2</m:t>
                                          </m:r>
                                        </m:sup>
                                      </m:sSubSup>
                                    </m:num>
                                    <m:den>
                                      <m:r>
                                        <a:rPr lang="en-GB" sz="2800" b="0" i="1" smtClean="0">
                                          <a:latin typeface="Cambria Math" panose="02040503050406030204" pitchFamily="18" charset="0"/>
                                        </a:rPr>
                                        <m:t>4</m:t>
                                      </m:r>
                                    </m:den>
                                  </m:f>
                                  <m:f>
                                    <m:fPr>
                                      <m:ctrlPr>
                                        <a:rPr lang="en-GB" sz="2800" b="0" i="1" smtClean="0">
                                          <a:latin typeface="Cambria Math" panose="02040503050406030204" pitchFamily="18" charset="0"/>
                                        </a:rPr>
                                      </m:ctrlPr>
                                    </m:fPr>
                                    <m:num>
                                      <m:r>
                                        <a:rPr lang="en-GB" sz="2800" b="0" i="1" smtClean="0">
                                          <a:latin typeface="Cambria Math" panose="02040503050406030204" pitchFamily="18" charset="0"/>
                                        </a:rPr>
                                        <m:t>𝐿</m:t>
                                      </m:r>
                                    </m:num>
                                    <m:den>
                                      <m:r>
                                        <a:rPr lang="en-GB" sz="2800" b="0" i="1" smtClean="0">
                                          <a:latin typeface="Cambria Math" panose="02040503050406030204" pitchFamily="18" charset="0"/>
                                        </a:rPr>
                                        <m:t>𝐸</m:t>
                                      </m:r>
                                    </m:den>
                                  </m:f>
                                </m:e>
                              </m:d>
                            </m:e>
                          </m:func>
                        </m:e>
                      </m:func>
                    </m:oMath>
                  </m:oMathPara>
                </a14:m>
                <a:endParaRPr lang="en-US" sz="2800" dirty="0"/>
              </a:p>
            </p:txBody>
          </p:sp>
        </mc:Choice>
        <mc:Fallback xmlns="">
          <p:sp>
            <p:nvSpPr>
              <p:cNvPr id="13" name="TextBox 12">
                <a:extLst>
                  <a:ext uri="{FF2B5EF4-FFF2-40B4-BE49-F238E27FC236}">
                    <a16:creationId xmlns:a16="http://schemas.microsoft.com/office/drawing/2014/main" id="{9BD843D4-4EB1-FD43-7CAB-FE642AA95433}"/>
                  </a:ext>
                </a:extLst>
              </p:cNvPr>
              <p:cNvSpPr txBox="1">
                <a:spLocks noRot="1" noChangeAspect="1" noMove="1" noResize="1" noEditPoints="1" noAdjustHandles="1" noChangeArrowheads="1" noChangeShapeType="1" noTextEdit="1"/>
              </p:cNvSpPr>
              <p:nvPr/>
            </p:nvSpPr>
            <p:spPr>
              <a:xfrm>
                <a:off x="5042417" y="2064461"/>
                <a:ext cx="6821739" cy="983539"/>
              </a:xfrm>
              <a:prstGeom prst="rect">
                <a:avLst/>
              </a:prstGeom>
              <a:blipFill>
                <a:blip r:embed="rId6"/>
                <a:stretch>
                  <a:fillRect l="-742"/>
                </a:stretch>
              </a:blipFill>
            </p:spPr>
            <p:txBody>
              <a:bodyPr/>
              <a:lstStyle/>
              <a:p>
                <a:r>
                  <a:rPr lang="en-US">
                    <a:noFill/>
                  </a:rPr>
                  <a:t> </a:t>
                </a:r>
              </a:p>
            </p:txBody>
          </p:sp>
        </mc:Fallback>
      </mc:AlternateContent>
      <p:cxnSp>
        <p:nvCxnSpPr>
          <p:cNvPr id="14" name="Straight Arrow Connector 13">
            <a:extLst>
              <a:ext uri="{FF2B5EF4-FFF2-40B4-BE49-F238E27FC236}">
                <a16:creationId xmlns:a16="http://schemas.microsoft.com/office/drawing/2014/main" id="{70AFEA07-9DE2-A0BB-CEAC-B6FFA573312F}"/>
              </a:ext>
            </a:extLst>
          </p:cNvPr>
          <p:cNvCxnSpPr>
            <a:cxnSpLocks/>
          </p:cNvCxnSpPr>
          <p:nvPr/>
        </p:nvCxnSpPr>
        <p:spPr>
          <a:xfrm>
            <a:off x="2006955" y="3140008"/>
            <a:ext cx="0" cy="1872013"/>
          </a:xfrm>
          <a:prstGeom prst="straightConnector1">
            <a:avLst/>
          </a:prstGeom>
          <a:ln w="63500">
            <a:solidFill>
              <a:schemeClr val="accent5"/>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10710C3E-8824-18F1-0968-B4E60257C201}"/>
                  </a:ext>
                </a:extLst>
              </p:cNvPr>
              <p:cNvSpPr txBox="1"/>
              <p:nvPr/>
            </p:nvSpPr>
            <p:spPr>
              <a:xfrm>
                <a:off x="1935122" y="3817164"/>
                <a:ext cx="64543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1" i="1" dirty="0" smtClean="0">
                              <a:solidFill>
                                <a:schemeClr val="accent5"/>
                              </a:solidFill>
                              <a:latin typeface="Cambria Math" panose="02040503050406030204" pitchFamily="18" charset="0"/>
                            </a:rPr>
                          </m:ctrlPr>
                        </m:sSubPr>
                        <m:e>
                          <m:r>
                            <a:rPr lang="en-GB" b="1" i="1" dirty="0" smtClean="0">
                              <a:solidFill>
                                <a:schemeClr val="accent5"/>
                              </a:solidFill>
                              <a:latin typeface="Cambria Math" panose="02040503050406030204" pitchFamily="18" charset="0"/>
                            </a:rPr>
                            <m:t>𝜽</m:t>
                          </m:r>
                        </m:e>
                        <m:sub>
                          <m:r>
                            <a:rPr lang="en-GB" b="1" i="1" dirty="0" smtClean="0">
                              <a:solidFill>
                                <a:schemeClr val="accent5"/>
                              </a:solidFill>
                              <a:latin typeface="Cambria Math" panose="02040503050406030204" pitchFamily="18" charset="0"/>
                            </a:rPr>
                            <m:t>𝟐𝟑</m:t>
                          </m:r>
                        </m:sub>
                      </m:sSub>
                    </m:oMath>
                  </m:oMathPara>
                </a14:m>
                <a:endParaRPr lang="en-US" b="1" dirty="0">
                  <a:solidFill>
                    <a:schemeClr val="accent5"/>
                  </a:solidFill>
                </a:endParaRPr>
              </a:p>
            </p:txBody>
          </p:sp>
        </mc:Choice>
        <mc:Fallback xmlns="">
          <p:sp>
            <p:nvSpPr>
              <p:cNvPr id="15" name="TextBox 14">
                <a:extLst>
                  <a:ext uri="{FF2B5EF4-FFF2-40B4-BE49-F238E27FC236}">
                    <a16:creationId xmlns:a16="http://schemas.microsoft.com/office/drawing/2014/main" id="{10710C3E-8824-18F1-0968-B4E60257C201}"/>
                  </a:ext>
                </a:extLst>
              </p:cNvPr>
              <p:cNvSpPr txBox="1">
                <a:spLocks noRot="1" noChangeAspect="1" noMove="1" noResize="1" noEditPoints="1" noAdjustHandles="1" noChangeArrowheads="1" noChangeShapeType="1" noTextEdit="1"/>
              </p:cNvSpPr>
              <p:nvPr/>
            </p:nvSpPr>
            <p:spPr>
              <a:xfrm>
                <a:off x="1935122" y="3817164"/>
                <a:ext cx="645436" cy="369332"/>
              </a:xfrm>
              <a:prstGeom prst="rect">
                <a:avLst/>
              </a:prstGeom>
              <a:blipFill>
                <a:blip r:embed="rId7"/>
                <a:stretch>
                  <a:fillRect/>
                </a:stretch>
              </a:blipFill>
            </p:spPr>
            <p:txBody>
              <a:bodyPr/>
              <a:lstStyle/>
              <a:p>
                <a:r>
                  <a:rPr lang="en-US">
                    <a:noFill/>
                  </a:rPr>
                  <a:t> </a:t>
                </a:r>
              </a:p>
            </p:txBody>
          </p:sp>
        </mc:Fallback>
      </mc:AlternateContent>
      <p:sp>
        <p:nvSpPr>
          <p:cNvPr id="17" name="Rounded Rectangle 16">
            <a:extLst>
              <a:ext uri="{FF2B5EF4-FFF2-40B4-BE49-F238E27FC236}">
                <a16:creationId xmlns:a16="http://schemas.microsoft.com/office/drawing/2014/main" id="{BDF72CEB-4420-0E3B-8D9E-1B5BA1237EC6}"/>
              </a:ext>
            </a:extLst>
          </p:cNvPr>
          <p:cNvSpPr/>
          <p:nvPr/>
        </p:nvSpPr>
        <p:spPr>
          <a:xfrm>
            <a:off x="8871973" y="2400300"/>
            <a:ext cx="576827" cy="406453"/>
          </a:xfrm>
          <a:prstGeom prst="roundRect">
            <a:avLst/>
          </a:prstGeom>
          <a:solidFill>
            <a:schemeClr val="accent5">
              <a:alpha val="24000"/>
            </a:schemeClr>
          </a:solidFill>
          <a:ln w="730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ounded Rectangle 17">
            <a:extLst>
              <a:ext uri="{FF2B5EF4-FFF2-40B4-BE49-F238E27FC236}">
                <a16:creationId xmlns:a16="http://schemas.microsoft.com/office/drawing/2014/main" id="{799EDB9A-433A-C135-FFCC-09B3B0EE76F7}"/>
              </a:ext>
            </a:extLst>
          </p:cNvPr>
          <p:cNvSpPr/>
          <p:nvPr/>
        </p:nvSpPr>
        <p:spPr>
          <a:xfrm>
            <a:off x="10426723" y="2092384"/>
            <a:ext cx="831827" cy="406453"/>
          </a:xfrm>
          <a:prstGeom prst="roundRect">
            <a:avLst/>
          </a:prstGeom>
          <a:solidFill>
            <a:schemeClr val="accent3">
              <a:alpha val="24000"/>
            </a:schemeClr>
          </a:solidFill>
          <a:ln w="730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ounded Rectangle 18">
            <a:extLst>
              <a:ext uri="{FF2B5EF4-FFF2-40B4-BE49-F238E27FC236}">
                <a16:creationId xmlns:a16="http://schemas.microsoft.com/office/drawing/2014/main" id="{59983D8C-C3D5-EF4D-EE07-E8770A4D937E}"/>
              </a:ext>
            </a:extLst>
          </p:cNvPr>
          <p:cNvSpPr/>
          <p:nvPr/>
        </p:nvSpPr>
        <p:spPr>
          <a:xfrm>
            <a:off x="11288286" y="2001167"/>
            <a:ext cx="394509" cy="1110125"/>
          </a:xfrm>
          <a:prstGeom prst="roundRect">
            <a:avLst/>
          </a:prstGeom>
          <a:noFill/>
          <a:ln w="60325">
            <a:solidFill>
              <a:srgbClr val="004C97">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A056A154-C497-3A34-CD97-9EA5C1FA2ECA}"/>
              </a:ext>
            </a:extLst>
          </p:cNvPr>
          <p:cNvCxnSpPr/>
          <p:nvPr/>
        </p:nvCxnSpPr>
        <p:spPr>
          <a:xfrm flipH="1">
            <a:off x="9918915" y="3111292"/>
            <a:ext cx="1369371" cy="860038"/>
          </a:xfrm>
          <a:prstGeom prst="line">
            <a:avLst/>
          </a:prstGeom>
          <a:ln w="60325"/>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F326CC99-6356-A07F-4093-E2BA0105809B}"/>
              </a:ext>
            </a:extLst>
          </p:cNvPr>
          <p:cNvSpPr txBox="1"/>
          <p:nvPr/>
        </p:nvSpPr>
        <p:spPr>
          <a:xfrm>
            <a:off x="4975722" y="4092061"/>
            <a:ext cx="7439186" cy="830997"/>
          </a:xfrm>
          <a:prstGeom prst="rect">
            <a:avLst/>
          </a:prstGeom>
          <a:noFill/>
        </p:spPr>
        <p:txBody>
          <a:bodyPr wrap="square">
            <a:spAutoFit/>
          </a:bodyPr>
          <a:lstStyle/>
          <a:p>
            <a:r>
              <a:rPr lang="en-US" sz="2400" dirty="0">
                <a:latin typeface="Avenir Next" panose="020B0503020202020204" pitchFamily="34" charset="0"/>
              </a:rPr>
              <a:t>Fixed L: Distance between near and far detectors.</a:t>
            </a:r>
          </a:p>
          <a:p>
            <a:r>
              <a:rPr lang="en-US" sz="2400" dirty="0">
                <a:latin typeface="Avenir Next" panose="020B0503020202020204" pitchFamily="34" charset="0"/>
              </a:rPr>
              <a:t>Need to reconstruct E.</a:t>
            </a:r>
            <a:endParaRPr lang="en-US" sz="2400" dirty="0"/>
          </a:p>
        </p:txBody>
      </p:sp>
      <p:sp>
        <p:nvSpPr>
          <p:cNvPr id="30" name="Rounded Rectangle 29">
            <a:extLst>
              <a:ext uri="{FF2B5EF4-FFF2-40B4-BE49-F238E27FC236}">
                <a16:creationId xmlns:a16="http://schemas.microsoft.com/office/drawing/2014/main" id="{155D42EE-66CA-5FF4-A89E-94D9EF66B823}"/>
              </a:ext>
            </a:extLst>
          </p:cNvPr>
          <p:cNvSpPr/>
          <p:nvPr/>
        </p:nvSpPr>
        <p:spPr>
          <a:xfrm>
            <a:off x="4869405" y="3971330"/>
            <a:ext cx="7190789" cy="1110125"/>
          </a:xfrm>
          <a:prstGeom prst="roundRect">
            <a:avLst/>
          </a:prstGeom>
          <a:noFill/>
          <a:ln w="60325">
            <a:solidFill>
              <a:srgbClr val="004C97">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AA24FF8A-8536-B060-24B4-62C82528C6FF}"/>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8</a:t>
            </a:r>
            <a:r>
              <a:rPr lang="en-US" sz="1200" baseline="30000" dirty="0">
                <a:solidFill>
                  <a:schemeClr val="bg1"/>
                </a:solidFill>
              </a:rPr>
              <a:t>th</a:t>
            </a:r>
            <a:r>
              <a:rPr lang="en-US" sz="1200" dirty="0">
                <a:solidFill>
                  <a:schemeClr val="bg1"/>
                </a:solidFill>
              </a:rPr>
              <a:t> April 2026 – IOP APP &amp; HEPP – Emerson Bannister</a:t>
            </a:r>
          </a:p>
        </p:txBody>
      </p:sp>
    </p:spTree>
    <p:extLst>
      <p:ext uri="{BB962C8B-B14F-4D97-AF65-F5344CB8AC3E}">
        <p14:creationId xmlns:p14="http://schemas.microsoft.com/office/powerpoint/2010/main" val="31468259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16270</TotalTime>
  <Words>3900</Words>
  <Application>Microsoft Macintosh PowerPoint</Application>
  <PresentationFormat>Widescreen</PresentationFormat>
  <Paragraphs>371</Paragraphs>
  <Slides>35</Slides>
  <Notes>34</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35</vt:i4>
      </vt:variant>
    </vt:vector>
  </HeadingPairs>
  <TitlesOfParts>
    <vt:vector size="49" baseType="lpstr">
      <vt:lpstr>Aptos</vt:lpstr>
      <vt:lpstr>Aptos Display</vt:lpstr>
      <vt:lpstr>Arial</vt:lpstr>
      <vt:lpstr>Avenir Next</vt:lpstr>
      <vt:lpstr>Cambria Math</vt:lpstr>
      <vt:lpstr>CMR10</vt:lpstr>
      <vt:lpstr>CMR12</vt:lpstr>
      <vt:lpstr>CMSS8</vt:lpstr>
      <vt:lpstr>CMTI10</vt:lpstr>
      <vt:lpstr>Georgia</vt:lpstr>
      <vt:lpstr>Helvetica</vt:lpstr>
      <vt:lpstr>SFRM1200</vt:lpstr>
      <vt:lpstr>Wingdings</vt:lpstr>
      <vt:lpstr>Office Theme</vt:lpstr>
      <vt:lpstr>The NOvA Test Beam Program</vt:lpstr>
      <vt:lpstr>Overview</vt:lpstr>
      <vt:lpstr>The NOvA Experiment</vt:lpstr>
      <vt:lpstr>The NOvA Experiment</vt:lpstr>
      <vt:lpstr>The NOvA Experiment</vt:lpstr>
      <vt:lpstr>The NOvA Experiment</vt:lpstr>
      <vt:lpstr>The NOvA Experiment</vt:lpstr>
      <vt:lpstr>The NOvA Test Beam Program: Motivation</vt:lpstr>
      <vt:lpstr>The NOvA Test Beam Program: Motivation</vt:lpstr>
      <vt:lpstr>The NOvA Test Beam Program: Motivation</vt:lpstr>
      <vt:lpstr>Producing the beam</vt:lpstr>
      <vt:lpstr>Instrumentation</vt:lpstr>
      <vt:lpstr>Instrumentation</vt:lpstr>
      <vt:lpstr>Instrumentation</vt:lpstr>
      <vt:lpstr>Instrumentation</vt:lpstr>
      <vt:lpstr>Instrumentation</vt:lpstr>
      <vt:lpstr>Instrumentation</vt:lpstr>
      <vt:lpstr>Instrumentation</vt:lpstr>
      <vt:lpstr>Instrumentation</vt:lpstr>
      <vt:lpstr>Instrumentation</vt:lpstr>
      <vt:lpstr>PowerPoint Presentation</vt:lpstr>
      <vt:lpstr>Summary and Outlook</vt:lpstr>
      <vt:lpstr>Summary and Outlook</vt:lpstr>
      <vt:lpstr>Thank you!</vt:lpstr>
      <vt:lpstr>PowerPoint Presentation</vt:lpstr>
      <vt:lpstr>Event Displays</vt:lpstr>
      <vt:lpstr>Event Displays</vt:lpstr>
      <vt:lpstr>MWPC</vt:lpstr>
      <vt:lpstr>Magnet</vt:lpstr>
      <vt:lpstr>Time of Flight (ToF)</vt:lpstr>
      <vt:lpstr>Time of Flight (ToF)</vt:lpstr>
      <vt:lpstr>Electrons</vt:lpstr>
      <vt:lpstr>PowerPoint Presentation</vt:lpstr>
      <vt:lpstr>The NOvA Test Beam Program: Motivation</vt:lpstr>
      <vt:lpstr>The NOvA Test Beam Program: Motivation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NOvA Test Beam Program</dc:title>
  <dc:creator>Emerson Bannister</dc:creator>
  <cp:lastModifiedBy>Emerson Bannister</cp:lastModifiedBy>
  <cp:revision>4</cp:revision>
  <dcterms:created xsi:type="dcterms:W3CDTF">2025-05-22T18:56:03Z</dcterms:created>
  <dcterms:modified xsi:type="dcterms:W3CDTF">2026-04-08T13:35:19Z</dcterms:modified>
</cp:coreProperties>
</file>