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574" r:id="rId5"/>
    <p:sldId id="1373" r:id="rId6"/>
    <p:sldId id="2147375614" r:id="rId7"/>
    <p:sldId id="1447" r:id="rId8"/>
    <p:sldId id="2147375643" r:id="rId9"/>
    <p:sldId id="707" r:id="rId10"/>
    <p:sldId id="2147375632" r:id="rId11"/>
    <p:sldId id="2147375631" r:id="rId12"/>
    <p:sldId id="2147375634" r:id="rId13"/>
    <p:sldId id="2147375633" r:id="rId14"/>
    <p:sldId id="2147375638" r:id="rId15"/>
    <p:sldId id="2147375639" r:id="rId16"/>
    <p:sldId id="2147375635" r:id="rId17"/>
    <p:sldId id="2147375636" r:id="rId18"/>
    <p:sldId id="2147375641" r:id="rId19"/>
    <p:sldId id="577" r:id="rId20"/>
    <p:sldId id="2147375642" r:id="rId21"/>
  </p:sldIdLst>
  <p:sldSz cx="12192000" cy="6858000"/>
  <p:notesSz cx="6797675" cy="9874250"/>
  <p:custDataLst>
    <p:tags r:id="rId24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90DA7C-0E71-FCF7-A176-B49A7551894D}" name="Desiree van den Berg" initials="DvdB" userId="S::desiree@pptsolutions.nl::64febbdd-3b31-4005-8397-21e42eb5b8bd" providerId="AD"/>
  <p188:author id="{67B4FC7F-C4FD-C457-24C1-4E7E31F339F0}" name="Toon Tesser" initials="TT" userId="S::toon@nosuch.nl::bd275a09-d1ba-4db7-87ca-589039cc23da" providerId="AD"/>
  <p188:author id="{1FF68E91-E35D-D968-3800-7A5BA656817E}" name="Victor Hurks" initials="VH" userId="S::victor@pptsolutions.nl::e167889c-9689-4d68-9f16-74eb60f289f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uck Koene" initials="PK" lastIdx="289" clrIdx="0"/>
  <p:cmAuthor id="1" name="Kelsey Luhrman" initials="KL" lastIdx="9" clrIdx="1"/>
  <p:cmAuthor id="2" name="Jongen, Annick" initials="JA" lastIdx="15" clrIdx="2"/>
  <p:cmAuthor id="3" name="Ilse de Groot" initials="IdG" lastIdx="10" clrIdx="3"/>
  <p:cmAuthor id="4" name="Vossenberg, Imke" initials="VI" lastIdx="1" clrIdx="4">
    <p:extLst>
      <p:ext uri="{19B8F6BF-5375-455C-9EA6-DF929625EA0E}">
        <p15:presenceInfo xmlns:p15="http://schemas.microsoft.com/office/powerpoint/2012/main" userId="S-1-5-21-3047471534-2082017417-1329701734-117357" providerId="AD"/>
      </p:ext>
    </p:extLst>
  </p:cmAuthor>
  <p:cmAuthor id="5" name="Marc Beaujean" initials="MB" lastIdx="2" clrIdx="5">
    <p:extLst>
      <p:ext uri="{19B8F6BF-5375-455C-9EA6-DF929625EA0E}">
        <p15:presenceInfo xmlns:p15="http://schemas.microsoft.com/office/powerpoint/2012/main" userId="S::marc@digidrift.nl::e5a43326-cfa8-42dd-b4d2-8bd32a3eda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39200"/>
    <a:srgbClr val="002C51"/>
    <a:srgbClr val="FFFFFF"/>
    <a:srgbClr val="809BAF"/>
    <a:srgbClr val="D9D9D9"/>
    <a:srgbClr val="F3F5F6"/>
    <a:srgbClr val="A6AEB4"/>
    <a:srgbClr val="869199"/>
    <a:srgbClr val="CE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jl, thema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Stijl, thema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ijl, thema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Stijl, licht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ijl, licht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tijl, licht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Stijl, licht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Stijl, donker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Stijl, donker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78978" autoAdjust="0"/>
  </p:normalViewPr>
  <p:slideViewPr>
    <p:cSldViewPr snapToGrid="0">
      <p:cViewPr varScale="1">
        <p:scale>
          <a:sx n="111" d="100"/>
          <a:sy n="111" d="100"/>
        </p:scale>
        <p:origin x="480" y="10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90" d="100"/>
          <a:sy n="90" d="100"/>
        </p:scale>
        <p:origin x="6552" y="168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42B37-1163-4E9F-844C-CDA7D364C500}" type="datetime1">
              <a:rPr lang="nl-NL" smtClean="0"/>
              <a:t>26-10-2026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l-NL"/>
              <a:t>VDL Groep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175B1-DE86-4898-A0A0-87A615F7BDD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3870207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DD0AE-0363-457F-9FDA-21A489EDFFC4}" type="slidenum">
              <a:rPr lang="nl-NL" smtClean="0"/>
              <a:t>‹#›</a:t>
            </a:fld>
            <a:endParaRPr lang="nl-NL"/>
          </a:p>
        </p:txBody>
      </p:sp>
      <p:sp>
        <p:nvSpPr>
          <p:cNvPr id="9" name="Notes Placeholder 8">
            <a:extLst>
              <a:ext uri="{FF2B5EF4-FFF2-40B4-BE49-F238E27FC236}">
                <a16:creationId xmlns:a16="http://schemas.microsoft.com/office/drawing/2014/main" id="{6F0AFF0D-3210-DE8F-17BE-C262F3FDF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186110B-C042-219F-9E8D-7BEF07C915E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1BAA9-5221-FB40-AC4D-521EDA8B69A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839C272-A32B-F6F5-34FA-7DC17B2ACFF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12" name="Slide Image Placeholder 11">
            <a:extLst>
              <a:ext uri="{FF2B5EF4-FFF2-40B4-BE49-F238E27FC236}">
                <a16:creationId xmlns:a16="http://schemas.microsoft.com/office/drawing/2014/main" id="{C74A37FF-9C9F-9C9E-93B4-F942BEBF87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>
            <a:extLst>
              <a:ext uri="{FF2B5EF4-FFF2-40B4-BE49-F238E27FC236}">
                <a16:creationId xmlns:a16="http://schemas.microsoft.com/office/drawing/2014/main" id="{145050CB-4828-2C18-7D1E-275D851DBB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94374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E4F53-7513-27E4-F75B-F9378E584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86C921D-619A-4BD4-A53A-9738FA667A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1A83ACF-EEA3-85FE-75AD-EAD967500F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679D910-85AD-23F2-80F3-FB5D2616B7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D0AE-0363-457F-9FDA-21A489EDFFC4}" type="slidenum">
              <a:rPr lang="nl-NL" smtClean="0"/>
              <a:t>2</a:t>
            </a:fld>
            <a:endParaRPr lang="nl-NL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2885F5A-D68F-F1DF-9709-7F57B874EBFF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FF22DB9-00E1-4827-A263-FE7F808D424B}" type="datetime1">
              <a:rPr lang="nl-NL" smtClean="0"/>
              <a:t>26-10-2026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35A8E0F-19ED-7875-62EF-04CDFF8756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10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CD8C3-F1A2-D39A-E282-AA75E7A35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81256C-7DD2-6462-4FB5-0972339F3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7677BA-53CD-2CD8-8FD0-E8C23BE88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D7DB8-2A94-6B74-873D-45C8FF6DC3D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C59D7CE-A3AE-40D7-8EB7-83464C7176EB}" type="datetime1">
              <a:rPr lang="nl-NL" smtClean="0"/>
              <a:t>26-10-2026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640A7-3DE3-4DFD-16A9-82E83A0843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l-NL"/>
              <a:t>VDL Groep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75E6C-A069-5E3B-FBCC-7B8227C8FB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DD0AE-0363-457F-9FDA-21A489EDFFC4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2366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62457-F4AA-485A-5072-D8DBE88A2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8A5100-9852-C4E0-28C2-046BD93C30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3F15C7-0D05-FE0C-ACC1-00DF4A814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C039D-E094-6D17-66AA-E95E675C616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2F17723-8BC4-4EE6-873F-2B5B1A1AD681}" type="datetime1">
              <a:rPr lang="nl-NL" smtClean="0"/>
              <a:t>26-10-2026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D9CF4-4997-C9CB-0E7C-ADE751E6B65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l-NL"/>
              <a:t>VDL Groep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CC543-3A24-11C4-EAC9-18C7FD086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DD0AE-0363-457F-9FDA-21A489EDFFC4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1722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SLIDE GRO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960543B2-5A40-4C6D-8BD4-72E39116F6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00649F"/>
              </a:gs>
              <a:gs pos="75000">
                <a:srgbClr val="004878"/>
              </a:gs>
              <a:gs pos="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5D203923-E113-031D-F004-31AFD03DA9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13847" y="0"/>
            <a:ext cx="4848116" cy="5441914"/>
          </a:xfrm>
          <a:custGeom>
            <a:avLst/>
            <a:gdLst>
              <a:gd name="connsiteX0" fmla="*/ 2645725 w 4848116"/>
              <a:gd name="connsiteY0" fmla="*/ 0 h 5441914"/>
              <a:gd name="connsiteX1" fmla="*/ 2644970 w 4848116"/>
              <a:gd name="connsiteY1" fmla="*/ 1197 h 5441914"/>
              <a:gd name="connsiteX2" fmla="*/ 4848116 w 4848116"/>
              <a:gd name="connsiteY2" fmla="*/ 3406253 h 5441914"/>
              <a:gd name="connsiteX3" fmla="*/ 4848116 w 4848116"/>
              <a:gd name="connsiteY3" fmla="*/ 3406928 h 5441914"/>
              <a:gd name="connsiteX4" fmla="*/ 3525472 w 4848116"/>
              <a:gd name="connsiteY4" fmla="*/ 5441914 h 5441914"/>
              <a:gd name="connsiteX5" fmla="*/ 0 w 4848116"/>
              <a:gd name="connsiteY5" fmla="*/ 252 h 54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48116" h="5441914">
                <a:moveTo>
                  <a:pt x="2645725" y="0"/>
                </a:moveTo>
                <a:lnTo>
                  <a:pt x="2644970" y="1197"/>
                </a:lnTo>
                <a:lnTo>
                  <a:pt x="4848116" y="3406253"/>
                </a:lnTo>
                <a:lnTo>
                  <a:pt x="4848116" y="3406928"/>
                </a:lnTo>
                <a:lnTo>
                  <a:pt x="3525472" y="5441914"/>
                </a:lnTo>
                <a:lnTo>
                  <a:pt x="0" y="252"/>
                </a:lnTo>
                <a:close/>
              </a:path>
            </a:pathLst>
          </a:custGeom>
          <a:gradFill>
            <a:gsLst>
              <a:gs pos="0">
                <a:srgbClr val="002C51"/>
              </a:gs>
              <a:gs pos="27000">
                <a:srgbClr val="002E54"/>
              </a:gs>
              <a:gs pos="48000">
                <a:srgbClr val="00355E"/>
              </a:gs>
              <a:gs pos="67000">
                <a:srgbClr val="00416F"/>
              </a:gs>
              <a:gs pos="86000">
                <a:srgbClr val="005286"/>
              </a:gs>
              <a:gs pos="100000">
                <a:srgbClr val="00649F"/>
              </a:gs>
            </a:gsLst>
            <a:lin ang="0" scaled="1"/>
          </a:gra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1" name="Tekstvak 30"/>
          <p:cNvSpPr txBox="1"/>
          <p:nvPr userDrawn="1"/>
        </p:nvSpPr>
        <p:spPr>
          <a:xfrm>
            <a:off x="9867900" y="-279400"/>
            <a:ext cx="23241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Intro slide GROUP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720725" y="2392241"/>
            <a:ext cx="7284431" cy="2281476"/>
          </a:xfrm>
        </p:spPr>
        <p:txBody>
          <a:bodyPr wrap="square" anchor="ctr"/>
          <a:lstStyle>
            <a:lvl1pPr algn="l">
              <a:defRPr sz="4000" b="1" cap="none" baseline="0">
                <a:solidFill>
                  <a:schemeClr val="bg1"/>
                </a:solidFill>
                <a:latin typeface="Source Sans Pro Black" panose="020B0803030403020204" pitchFamily="34" charset="0"/>
              </a:defRPr>
            </a:lvl1pPr>
          </a:lstStyle>
          <a:p>
            <a:r>
              <a:rPr lang="en-GB" noProof="0" dirty="0"/>
              <a:t>TITLE OF </a:t>
            </a:r>
            <a:br>
              <a:rPr lang="en-GB" noProof="0" dirty="0"/>
            </a:br>
            <a:r>
              <a:rPr lang="en-GB" noProof="0" dirty="0"/>
              <a:t>PRESENTATION</a:t>
            </a:r>
            <a:br>
              <a:rPr lang="en-GB" noProof="0" dirty="0"/>
            </a:br>
            <a:r>
              <a:rPr lang="en-GB" noProof="0" dirty="0"/>
              <a:t>MAX. 4 </a:t>
            </a:r>
            <a:br>
              <a:rPr lang="en-GB" noProof="0" dirty="0"/>
            </a:br>
            <a:r>
              <a:rPr lang="en-GB" noProof="0" dirty="0"/>
              <a:t>LINES</a:t>
            </a:r>
          </a:p>
        </p:txBody>
      </p:sp>
      <p:sp>
        <p:nvSpPr>
          <p:cNvPr id="3" name="Ondertitel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720725" y="5617633"/>
            <a:ext cx="2586355" cy="747184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_Author</a:t>
            </a:r>
          </a:p>
        </p:txBody>
      </p:sp>
      <p:pic>
        <p:nvPicPr>
          <p:cNvPr id="86" name="Graphic 85">
            <a:extLst>
              <a:ext uri="{FF2B5EF4-FFF2-40B4-BE49-F238E27FC236}">
                <a16:creationId xmlns:a16="http://schemas.microsoft.com/office/drawing/2014/main" id="{7B6B3C1A-2A9B-2844-8FDB-DE576988D79F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9136" y="720316"/>
            <a:ext cx="1267200" cy="611635"/>
          </a:xfrm>
          <a:prstGeom prst="rect">
            <a:avLst/>
          </a:prstGeom>
        </p:spPr>
      </p:pic>
      <p:sp>
        <p:nvSpPr>
          <p:cNvPr id="4" name="Rechthoek 13">
            <a:extLst>
              <a:ext uri="{FF2B5EF4-FFF2-40B4-BE49-F238E27FC236}">
                <a16:creationId xmlns:a16="http://schemas.microsoft.com/office/drawing/2014/main" id="{167D3576-F9E4-1ED2-B04D-3B76E909E1CD}"/>
              </a:ext>
            </a:extLst>
          </p:cNvPr>
          <p:cNvSpPr/>
          <p:nvPr userDrawn="1"/>
        </p:nvSpPr>
        <p:spPr>
          <a:xfrm>
            <a:off x="8677729" y="6182420"/>
            <a:ext cx="2495692" cy="2058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291" name="Freeform 290">
            <a:extLst>
              <a:ext uri="{FF2B5EF4-FFF2-40B4-BE49-F238E27FC236}">
                <a16:creationId xmlns:a16="http://schemas.microsoft.com/office/drawing/2014/main" id="{60032A86-6033-3372-E845-29CFE991EBC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62579" y="3306902"/>
            <a:ext cx="3681405" cy="3551098"/>
          </a:xfrm>
          <a:custGeom>
            <a:avLst/>
            <a:gdLst>
              <a:gd name="connsiteX0" fmla="*/ 2502485 w 3681405"/>
              <a:gd name="connsiteY0" fmla="*/ 2942048 h 3551098"/>
              <a:gd name="connsiteX1" fmla="*/ 2515841 w 3681405"/>
              <a:gd name="connsiteY1" fmla="*/ 2942048 h 3551098"/>
              <a:gd name="connsiteX2" fmla="*/ 2531737 w 3681405"/>
              <a:gd name="connsiteY2" fmla="*/ 2955687 h 3551098"/>
              <a:gd name="connsiteX3" fmla="*/ 2515068 w 3681405"/>
              <a:gd name="connsiteY3" fmla="*/ 2970601 h 3551098"/>
              <a:gd name="connsiteX4" fmla="*/ 2502485 w 3681405"/>
              <a:gd name="connsiteY4" fmla="*/ 2970601 h 3551098"/>
              <a:gd name="connsiteX5" fmla="*/ 1519963 w 3681405"/>
              <a:gd name="connsiteY5" fmla="*/ 2942048 h 3551098"/>
              <a:gd name="connsiteX6" fmla="*/ 1533320 w 3681405"/>
              <a:gd name="connsiteY6" fmla="*/ 2942048 h 3551098"/>
              <a:gd name="connsiteX7" fmla="*/ 1549216 w 3681405"/>
              <a:gd name="connsiteY7" fmla="*/ 2955687 h 3551098"/>
              <a:gd name="connsiteX8" fmla="*/ 1532547 w 3681405"/>
              <a:gd name="connsiteY8" fmla="*/ 2970601 h 3551098"/>
              <a:gd name="connsiteX9" fmla="*/ 1519963 w 3681405"/>
              <a:gd name="connsiteY9" fmla="*/ 2970601 h 3551098"/>
              <a:gd name="connsiteX10" fmla="*/ 734807 w 3681405"/>
              <a:gd name="connsiteY10" fmla="*/ 2942048 h 3551098"/>
              <a:gd name="connsiteX11" fmla="*/ 748163 w 3681405"/>
              <a:gd name="connsiteY11" fmla="*/ 2942048 h 3551098"/>
              <a:gd name="connsiteX12" fmla="*/ 764059 w 3681405"/>
              <a:gd name="connsiteY12" fmla="*/ 2955687 h 3551098"/>
              <a:gd name="connsiteX13" fmla="*/ 747390 w 3681405"/>
              <a:gd name="connsiteY13" fmla="*/ 2970601 h 3551098"/>
              <a:gd name="connsiteX14" fmla="*/ 734807 w 3681405"/>
              <a:gd name="connsiteY14" fmla="*/ 2970601 h 3551098"/>
              <a:gd name="connsiteX15" fmla="*/ 2331611 w 3681405"/>
              <a:gd name="connsiteY15" fmla="*/ 2941951 h 3551098"/>
              <a:gd name="connsiteX16" fmla="*/ 2342871 w 3681405"/>
              <a:gd name="connsiteY16" fmla="*/ 2941951 h 3551098"/>
              <a:gd name="connsiteX17" fmla="*/ 2359428 w 3681405"/>
              <a:gd name="connsiteY17" fmla="*/ 2956570 h 3551098"/>
              <a:gd name="connsiteX18" fmla="*/ 2342429 w 3681405"/>
              <a:gd name="connsiteY18" fmla="*/ 2973643 h 3551098"/>
              <a:gd name="connsiteX19" fmla="*/ 2331611 w 3681405"/>
              <a:gd name="connsiteY19" fmla="*/ 2973643 h 3551098"/>
              <a:gd name="connsiteX20" fmla="*/ 2831538 w 3681405"/>
              <a:gd name="connsiteY20" fmla="*/ 2941560 h 3551098"/>
              <a:gd name="connsiteX21" fmla="*/ 2853063 w 3681405"/>
              <a:gd name="connsiteY21" fmla="*/ 2966972 h 3551098"/>
              <a:gd name="connsiteX22" fmla="*/ 2853063 w 3681405"/>
              <a:gd name="connsiteY22" fmla="*/ 2973056 h 3551098"/>
              <a:gd name="connsiteX23" fmla="*/ 2831538 w 3681405"/>
              <a:gd name="connsiteY23" fmla="*/ 2998468 h 3551098"/>
              <a:gd name="connsiteX24" fmla="*/ 2809903 w 3681405"/>
              <a:gd name="connsiteY24" fmla="*/ 2973056 h 3551098"/>
              <a:gd name="connsiteX25" fmla="*/ 2809903 w 3681405"/>
              <a:gd name="connsiteY25" fmla="*/ 2966972 h 3551098"/>
              <a:gd name="connsiteX26" fmla="*/ 2831538 w 3681405"/>
              <a:gd name="connsiteY26" fmla="*/ 2941560 h 3551098"/>
              <a:gd name="connsiteX27" fmla="*/ 2249044 w 3681405"/>
              <a:gd name="connsiteY27" fmla="*/ 2941560 h 3551098"/>
              <a:gd name="connsiteX28" fmla="*/ 2270569 w 3681405"/>
              <a:gd name="connsiteY28" fmla="*/ 2966972 h 3551098"/>
              <a:gd name="connsiteX29" fmla="*/ 2270569 w 3681405"/>
              <a:gd name="connsiteY29" fmla="*/ 2973056 h 3551098"/>
              <a:gd name="connsiteX30" fmla="*/ 2249044 w 3681405"/>
              <a:gd name="connsiteY30" fmla="*/ 2998468 h 3551098"/>
              <a:gd name="connsiteX31" fmla="*/ 2227409 w 3681405"/>
              <a:gd name="connsiteY31" fmla="*/ 2973056 h 3551098"/>
              <a:gd name="connsiteX32" fmla="*/ 2227409 w 3681405"/>
              <a:gd name="connsiteY32" fmla="*/ 2966972 h 3551098"/>
              <a:gd name="connsiteX33" fmla="*/ 2249044 w 3681405"/>
              <a:gd name="connsiteY33" fmla="*/ 2941560 h 3551098"/>
              <a:gd name="connsiteX34" fmla="*/ 2148376 w 3681405"/>
              <a:gd name="connsiteY34" fmla="*/ 2941560 h 3551098"/>
              <a:gd name="connsiteX35" fmla="*/ 2169901 w 3681405"/>
              <a:gd name="connsiteY35" fmla="*/ 2966972 h 3551098"/>
              <a:gd name="connsiteX36" fmla="*/ 2169901 w 3681405"/>
              <a:gd name="connsiteY36" fmla="*/ 2973056 h 3551098"/>
              <a:gd name="connsiteX37" fmla="*/ 2148376 w 3681405"/>
              <a:gd name="connsiteY37" fmla="*/ 2998468 h 3551098"/>
              <a:gd name="connsiteX38" fmla="*/ 2126741 w 3681405"/>
              <a:gd name="connsiteY38" fmla="*/ 2973056 h 3551098"/>
              <a:gd name="connsiteX39" fmla="*/ 2126741 w 3681405"/>
              <a:gd name="connsiteY39" fmla="*/ 2966972 h 3551098"/>
              <a:gd name="connsiteX40" fmla="*/ 2148376 w 3681405"/>
              <a:gd name="connsiteY40" fmla="*/ 2941560 h 3551098"/>
              <a:gd name="connsiteX41" fmla="*/ 1629353 w 3681405"/>
              <a:gd name="connsiteY41" fmla="*/ 2941560 h 3551098"/>
              <a:gd name="connsiteX42" fmla="*/ 1650878 w 3681405"/>
              <a:gd name="connsiteY42" fmla="*/ 2966972 h 3551098"/>
              <a:gd name="connsiteX43" fmla="*/ 1650878 w 3681405"/>
              <a:gd name="connsiteY43" fmla="*/ 2973056 h 3551098"/>
              <a:gd name="connsiteX44" fmla="*/ 1629353 w 3681405"/>
              <a:gd name="connsiteY44" fmla="*/ 2998468 h 3551098"/>
              <a:gd name="connsiteX45" fmla="*/ 1607718 w 3681405"/>
              <a:gd name="connsiteY45" fmla="*/ 2973056 h 3551098"/>
              <a:gd name="connsiteX46" fmla="*/ 1607718 w 3681405"/>
              <a:gd name="connsiteY46" fmla="*/ 2966972 h 3551098"/>
              <a:gd name="connsiteX47" fmla="*/ 1629353 w 3681405"/>
              <a:gd name="connsiteY47" fmla="*/ 2941560 h 3551098"/>
              <a:gd name="connsiteX48" fmla="*/ 2614082 w 3681405"/>
              <a:gd name="connsiteY48" fmla="*/ 2940382 h 3551098"/>
              <a:gd name="connsiteX49" fmla="*/ 2627550 w 3681405"/>
              <a:gd name="connsiteY49" fmla="*/ 2979139 h 3551098"/>
              <a:gd name="connsiteX50" fmla="*/ 2600175 w 3681405"/>
              <a:gd name="connsiteY50" fmla="*/ 2979139 h 3551098"/>
              <a:gd name="connsiteX51" fmla="*/ 2614082 w 3681405"/>
              <a:gd name="connsiteY51" fmla="*/ 2940382 h 3551098"/>
              <a:gd name="connsiteX52" fmla="*/ 2890924 w 3681405"/>
              <a:gd name="connsiteY52" fmla="*/ 2925957 h 3551098"/>
              <a:gd name="connsiteX53" fmla="*/ 2890924 w 3681405"/>
              <a:gd name="connsiteY53" fmla="*/ 3014165 h 3551098"/>
              <a:gd name="connsiteX54" fmla="*/ 2914215 w 3681405"/>
              <a:gd name="connsiteY54" fmla="*/ 3014165 h 3551098"/>
              <a:gd name="connsiteX55" fmla="*/ 2914215 w 3681405"/>
              <a:gd name="connsiteY55" fmla="*/ 2961476 h 3551098"/>
              <a:gd name="connsiteX56" fmla="*/ 2955939 w 3681405"/>
              <a:gd name="connsiteY56" fmla="*/ 3014165 h 3551098"/>
              <a:gd name="connsiteX57" fmla="*/ 2974925 w 3681405"/>
              <a:gd name="connsiteY57" fmla="*/ 3014165 h 3551098"/>
              <a:gd name="connsiteX58" fmla="*/ 2974925 w 3681405"/>
              <a:gd name="connsiteY58" fmla="*/ 2925957 h 3551098"/>
              <a:gd name="connsiteX59" fmla="*/ 2951745 w 3681405"/>
              <a:gd name="connsiteY59" fmla="*/ 2925957 h 3551098"/>
              <a:gd name="connsiteX60" fmla="*/ 2951745 w 3681405"/>
              <a:gd name="connsiteY60" fmla="*/ 2978647 h 3551098"/>
              <a:gd name="connsiteX61" fmla="*/ 2910020 w 3681405"/>
              <a:gd name="connsiteY61" fmla="*/ 2925957 h 3551098"/>
              <a:gd name="connsiteX62" fmla="*/ 2748971 w 3681405"/>
              <a:gd name="connsiteY62" fmla="*/ 2925957 h 3551098"/>
              <a:gd name="connsiteX63" fmla="*/ 2748971 w 3681405"/>
              <a:gd name="connsiteY63" fmla="*/ 3014165 h 3551098"/>
              <a:gd name="connsiteX64" fmla="*/ 2772152 w 3681405"/>
              <a:gd name="connsiteY64" fmla="*/ 3014165 h 3551098"/>
              <a:gd name="connsiteX65" fmla="*/ 2772152 w 3681405"/>
              <a:gd name="connsiteY65" fmla="*/ 2925957 h 3551098"/>
              <a:gd name="connsiteX66" fmla="*/ 2656911 w 3681405"/>
              <a:gd name="connsiteY66" fmla="*/ 2925957 h 3551098"/>
              <a:gd name="connsiteX67" fmla="*/ 2656911 w 3681405"/>
              <a:gd name="connsiteY67" fmla="*/ 2941951 h 3551098"/>
              <a:gd name="connsiteX68" fmla="*/ 2685169 w 3681405"/>
              <a:gd name="connsiteY68" fmla="*/ 2941951 h 3551098"/>
              <a:gd name="connsiteX69" fmla="*/ 2685169 w 3681405"/>
              <a:gd name="connsiteY69" fmla="*/ 3014165 h 3551098"/>
              <a:gd name="connsiteX70" fmla="*/ 2708461 w 3681405"/>
              <a:gd name="connsiteY70" fmla="*/ 3014165 h 3551098"/>
              <a:gd name="connsiteX71" fmla="*/ 2708461 w 3681405"/>
              <a:gd name="connsiteY71" fmla="*/ 2941951 h 3551098"/>
              <a:gd name="connsiteX72" fmla="*/ 2736829 w 3681405"/>
              <a:gd name="connsiteY72" fmla="*/ 2941951 h 3551098"/>
              <a:gd name="connsiteX73" fmla="*/ 2736829 w 3681405"/>
              <a:gd name="connsiteY73" fmla="*/ 2925957 h 3551098"/>
              <a:gd name="connsiteX74" fmla="*/ 2479414 w 3681405"/>
              <a:gd name="connsiteY74" fmla="*/ 2925957 h 3551098"/>
              <a:gd name="connsiteX75" fmla="*/ 2479414 w 3681405"/>
              <a:gd name="connsiteY75" fmla="*/ 3014264 h 3551098"/>
              <a:gd name="connsiteX76" fmla="*/ 2502595 w 3681405"/>
              <a:gd name="connsiteY76" fmla="*/ 3014264 h 3551098"/>
              <a:gd name="connsiteX77" fmla="*/ 2502595 w 3681405"/>
              <a:gd name="connsiteY77" fmla="*/ 2986006 h 3551098"/>
              <a:gd name="connsiteX78" fmla="*/ 2517496 w 3681405"/>
              <a:gd name="connsiteY78" fmla="*/ 2986006 h 3551098"/>
              <a:gd name="connsiteX79" fmla="*/ 2537697 w 3681405"/>
              <a:gd name="connsiteY79" fmla="*/ 3014264 h 3551098"/>
              <a:gd name="connsiteX80" fmla="*/ 2561098 w 3681405"/>
              <a:gd name="connsiteY80" fmla="*/ 3014264 h 3551098"/>
              <a:gd name="connsiteX81" fmla="*/ 2561098 w 3681405"/>
              <a:gd name="connsiteY81" fmla="*/ 3013283 h 3551098"/>
              <a:gd name="connsiteX82" fmla="*/ 2538801 w 3681405"/>
              <a:gd name="connsiteY82" fmla="*/ 2980315 h 3551098"/>
              <a:gd name="connsiteX83" fmla="*/ 2554806 w 3681405"/>
              <a:gd name="connsiteY83" fmla="*/ 2955000 h 3551098"/>
              <a:gd name="connsiteX84" fmla="*/ 2518711 w 3681405"/>
              <a:gd name="connsiteY84" fmla="*/ 2925957 h 3551098"/>
              <a:gd name="connsiteX85" fmla="*/ 2396407 w 3681405"/>
              <a:gd name="connsiteY85" fmla="*/ 2925957 h 3551098"/>
              <a:gd name="connsiteX86" fmla="*/ 2396407 w 3681405"/>
              <a:gd name="connsiteY86" fmla="*/ 2990322 h 3551098"/>
              <a:gd name="connsiteX87" fmla="*/ 2422126 w 3681405"/>
              <a:gd name="connsiteY87" fmla="*/ 3014165 h 3551098"/>
              <a:gd name="connsiteX88" fmla="*/ 2462416 w 3681405"/>
              <a:gd name="connsiteY88" fmla="*/ 3014165 h 3551098"/>
              <a:gd name="connsiteX89" fmla="*/ 2462416 w 3681405"/>
              <a:gd name="connsiteY89" fmla="*/ 2998173 h 3551098"/>
              <a:gd name="connsiteX90" fmla="*/ 2431178 w 3681405"/>
              <a:gd name="connsiteY90" fmla="*/ 2998173 h 3551098"/>
              <a:gd name="connsiteX91" fmla="*/ 2419808 w 3681405"/>
              <a:gd name="connsiteY91" fmla="*/ 2987576 h 3551098"/>
              <a:gd name="connsiteX92" fmla="*/ 2419808 w 3681405"/>
              <a:gd name="connsiteY92" fmla="*/ 2976881 h 3551098"/>
              <a:gd name="connsiteX93" fmla="*/ 2457007 w 3681405"/>
              <a:gd name="connsiteY93" fmla="*/ 2976881 h 3551098"/>
              <a:gd name="connsiteX94" fmla="*/ 2457007 w 3681405"/>
              <a:gd name="connsiteY94" fmla="*/ 2960887 h 3551098"/>
              <a:gd name="connsiteX95" fmla="*/ 2419808 w 3681405"/>
              <a:gd name="connsiteY95" fmla="*/ 2960887 h 3551098"/>
              <a:gd name="connsiteX96" fmla="*/ 2419808 w 3681405"/>
              <a:gd name="connsiteY96" fmla="*/ 2941951 h 3551098"/>
              <a:gd name="connsiteX97" fmla="*/ 2461864 w 3681405"/>
              <a:gd name="connsiteY97" fmla="*/ 2941951 h 3551098"/>
              <a:gd name="connsiteX98" fmla="*/ 2461864 w 3681405"/>
              <a:gd name="connsiteY98" fmla="*/ 2925957 h 3551098"/>
              <a:gd name="connsiteX99" fmla="*/ 2396517 w 3681405"/>
              <a:gd name="connsiteY99" fmla="*/ 2925957 h 3551098"/>
              <a:gd name="connsiteX100" fmla="*/ 2308431 w 3681405"/>
              <a:gd name="connsiteY100" fmla="*/ 2925957 h 3551098"/>
              <a:gd name="connsiteX101" fmla="*/ 2308431 w 3681405"/>
              <a:gd name="connsiteY101" fmla="*/ 3014264 h 3551098"/>
              <a:gd name="connsiteX102" fmla="*/ 2331611 w 3681405"/>
              <a:gd name="connsiteY102" fmla="*/ 3014264 h 3551098"/>
              <a:gd name="connsiteX103" fmla="*/ 2331611 w 3681405"/>
              <a:gd name="connsiteY103" fmla="*/ 2989538 h 3551098"/>
              <a:gd name="connsiteX104" fmla="*/ 2345851 w 3681405"/>
              <a:gd name="connsiteY104" fmla="*/ 2989538 h 3551098"/>
              <a:gd name="connsiteX105" fmla="*/ 2382609 w 3681405"/>
              <a:gd name="connsiteY105" fmla="*/ 2956570 h 3551098"/>
              <a:gd name="connsiteX106" fmla="*/ 2347838 w 3681405"/>
              <a:gd name="connsiteY106" fmla="*/ 2925957 h 3551098"/>
              <a:gd name="connsiteX107" fmla="*/ 1884118 w 3681405"/>
              <a:gd name="connsiteY107" fmla="*/ 2925957 h 3551098"/>
              <a:gd name="connsiteX108" fmla="*/ 1884118 w 3681405"/>
              <a:gd name="connsiteY108" fmla="*/ 3014165 h 3551098"/>
              <a:gd name="connsiteX109" fmla="*/ 1907298 w 3681405"/>
              <a:gd name="connsiteY109" fmla="*/ 3014165 h 3551098"/>
              <a:gd name="connsiteX110" fmla="*/ 1907298 w 3681405"/>
              <a:gd name="connsiteY110" fmla="*/ 2976881 h 3551098"/>
              <a:gd name="connsiteX111" fmla="*/ 1944498 w 3681405"/>
              <a:gd name="connsiteY111" fmla="*/ 2976881 h 3551098"/>
              <a:gd name="connsiteX112" fmla="*/ 1944498 w 3681405"/>
              <a:gd name="connsiteY112" fmla="*/ 3014165 h 3551098"/>
              <a:gd name="connsiteX113" fmla="*/ 1967678 w 3681405"/>
              <a:gd name="connsiteY113" fmla="*/ 3014165 h 3551098"/>
              <a:gd name="connsiteX114" fmla="*/ 1967678 w 3681405"/>
              <a:gd name="connsiteY114" fmla="*/ 2925957 h 3551098"/>
              <a:gd name="connsiteX115" fmla="*/ 1944498 w 3681405"/>
              <a:gd name="connsiteY115" fmla="*/ 2925957 h 3551098"/>
              <a:gd name="connsiteX116" fmla="*/ 1944498 w 3681405"/>
              <a:gd name="connsiteY116" fmla="*/ 2959710 h 3551098"/>
              <a:gd name="connsiteX117" fmla="*/ 1907298 w 3681405"/>
              <a:gd name="connsiteY117" fmla="*/ 2959710 h 3551098"/>
              <a:gd name="connsiteX118" fmla="*/ 1907298 w 3681405"/>
              <a:gd name="connsiteY118" fmla="*/ 2925957 h 3551098"/>
              <a:gd name="connsiteX119" fmla="*/ 1687967 w 3681405"/>
              <a:gd name="connsiteY119" fmla="*/ 2925957 h 3551098"/>
              <a:gd name="connsiteX120" fmla="*/ 1687967 w 3681405"/>
              <a:gd name="connsiteY120" fmla="*/ 2982669 h 3551098"/>
              <a:gd name="connsiteX121" fmla="*/ 1729582 w 3681405"/>
              <a:gd name="connsiteY121" fmla="*/ 3015146 h 3551098"/>
              <a:gd name="connsiteX122" fmla="*/ 1770975 w 3681405"/>
              <a:gd name="connsiteY122" fmla="*/ 2982669 h 3551098"/>
              <a:gd name="connsiteX123" fmla="*/ 1770975 w 3681405"/>
              <a:gd name="connsiteY123" fmla="*/ 2925957 h 3551098"/>
              <a:gd name="connsiteX124" fmla="*/ 1747905 w 3681405"/>
              <a:gd name="connsiteY124" fmla="*/ 2925957 h 3551098"/>
              <a:gd name="connsiteX125" fmla="*/ 1747905 w 3681405"/>
              <a:gd name="connsiteY125" fmla="*/ 2981197 h 3551098"/>
              <a:gd name="connsiteX126" fmla="*/ 1729471 w 3681405"/>
              <a:gd name="connsiteY126" fmla="*/ 2998467 h 3551098"/>
              <a:gd name="connsiteX127" fmla="*/ 1710927 w 3681405"/>
              <a:gd name="connsiteY127" fmla="*/ 2981197 h 3551098"/>
              <a:gd name="connsiteX128" fmla="*/ 1710927 w 3681405"/>
              <a:gd name="connsiteY128" fmla="*/ 2925957 h 3551098"/>
              <a:gd name="connsiteX129" fmla="*/ 1496893 w 3681405"/>
              <a:gd name="connsiteY129" fmla="*/ 2925957 h 3551098"/>
              <a:gd name="connsiteX130" fmla="*/ 1496893 w 3681405"/>
              <a:gd name="connsiteY130" fmla="*/ 3014264 h 3551098"/>
              <a:gd name="connsiteX131" fmla="*/ 1520074 w 3681405"/>
              <a:gd name="connsiteY131" fmla="*/ 3014264 h 3551098"/>
              <a:gd name="connsiteX132" fmla="*/ 1520074 w 3681405"/>
              <a:gd name="connsiteY132" fmla="*/ 2986006 h 3551098"/>
              <a:gd name="connsiteX133" fmla="*/ 1534975 w 3681405"/>
              <a:gd name="connsiteY133" fmla="*/ 2986006 h 3551098"/>
              <a:gd name="connsiteX134" fmla="*/ 1555176 w 3681405"/>
              <a:gd name="connsiteY134" fmla="*/ 3014264 h 3551098"/>
              <a:gd name="connsiteX135" fmla="*/ 1578577 w 3681405"/>
              <a:gd name="connsiteY135" fmla="*/ 3014264 h 3551098"/>
              <a:gd name="connsiteX136" fmla="*/ 1578577 w 3681405"/>
              <a:gd name="connsiteY136" fmla="*/ 3013283 h 3551098"/>
              <a:gd name="connsiteX137" fmla="*/ 1556280 w 3681405"/>
              <a:gd name="connsiteY137" fmla="*/ 2980315 h 3551098"/>
              <a:gd name="connsiteX138" fmla="*/ 1572285 w 3681405"/>
              <a:gd name="connsiteY138" fmla="*/ 2955000 h 3551098"/>
              <a:gd name="connsiteX139" fmla="*/ 1536190 w 3681405"/>
              <a:gd name="connsiteY139" fmla="*/ 2925957 h 3551098"/>
              <a:gd name="connsiteX140" fmla="*/ 1395120 w 3681405"/>
              <a:gd name="connsiteY140" fmla="*/ 2925957 h 3551098"/>
              <a:gd name="connsiteX141" fmla="*/ 1395120 w 3681405"/>
              <a:gd name="connsiteY141" fmla="*/ 3014165 h 3551098"/>
              <a:gd name="connsiteX142" fmla="*/ 1418300 w 3681405"/>
              <a:gd name="connsiteY142" fmla="*/ 3014165 h 3551098"/>
              <a:gd name="connsiteX143" fmla="*/ 1418300 w 3681405"/>
              <a:gd name="connsiteY143" fmla="*/ 2976881 h 3551098"/>
              <a:gd name="connsiteX144" fmla="*/ 1455500 w 3681405"/>
              <a:gd name="connsiteY144" fmla="*/ 2976881 h 3551098"/>
              <a:gd name="connsiteX145" fmla="*/ 1455500 w 3681405"/>
              <a:gd name="connsiteY145" fmla="*/ 3014165 h 3551098"/>
              <a:gd name="connsiteX146" fmla="*/ 1478680 w 3681405"/>
              <a:gd name="connsiteY146" fmla="*/ 3014165 h 3551098"/>
              <a:gd name="connsiteX147" fmla="*/ 1478680 w 3681405"/>
              <a:gd name="connsiteY147" fmla="*/ 2925957 h 3551098"/>
              <a:gd name="connsiteX148" fmla="*/ 1455500 w 3681405"/>
              <a:gd name="connsiteY148" fmla="*/ 2925957 h 3551098"/>
              <a:gd name="connsiteX149" fmla="*/ 1455500 w 3681405"/>
              <a:gd name="connsiteY149" fmla="*/ 2959710 h 3551098"/>
              <a:gd name="connsiteX150" fmla="*/ 1418300 w 3681405"/>
              <a:gd name="connsiteY150" fmla="*/ 2959710 h 3551098"/>
              <a:gd name="connsiteX151" fmla="*/ 1418300 w 3681405"/>
              <a:gd name="connsiteY151" fmla="*/ 2925957 h 3551098"/>
              <a:gd name="connsiteX152" fmla="*/ 1302950 w 3681405"/>
              <a:gd name="connsiteY152" fmla="*/ 2925957 h 3551098"/>
              <a:gd name="connsiteX153" fmla="*/ 1302950 w 3681405"/>
              <a:gd name="connsiteY153" fmla="*/ 2941951 h 3551098"/>
              <a:gd name="connsiteX154" fmla="*/ 1331208 w 3681405"/>
              <a:gd name="connsiteY154" fmla="*/ 2941951 h 3551098"/>
              <a:gd name="connsiteX155" fmla="*/ 1331208 w 3681405"/>
              <a:gd name="connsiteY155" fmla="*/ 3014165 h 3551098"/>
              <a:gd name="connsiteX156" fmla="*/ 1354499 w 3681405"/>
              <a:gd name="connsiteY156" fmla="*/ 3014165 h 3551098"/>
              <a:gd name="connsiteX157" fmla="*/ 1354499 w 3681405"/>
              <a:gd name="connsiteY157" fmla="*/ 2941951 h 3551098"/>
              <a:gd name="connsiteX158" fmla="*/ 1382867 w 3681405"/>
              <a:gd name="connsiteY158" fmla="*/ 2941951 h 3551098"/>
              <a:gd name="connsiteX159" fmla="*/ 1382867 w 3681405"/>
              <a:gd name="connsiteY159" fmla="*/ 2925957 h 3551098"/>
              <a:gd name="connsiteX160" fmla="*/ 1172036 w 3681405"/>
              <a:gd name="connsiteY160" fmla="*/ 2925957 h 3551098"/>
              <a:gd name="connsiteX161" fmla="*/ 1172036 w 3681405"/>
              <a:gd name="connsiteY161" fmla="*/ 3014165 h 3551098"/>
              <a:gd name="connsiteX162" fmla="*/ 1195216 w 3681405"/>
              <a:gd name="connsiteY162" fmla="*/ 3014165 h 3551098"/>
              <a:gd name="connsiteX163" fmla="*/ 1195216 w 3681405"/>
              <a:gd name="connsiteY163" fmla="*/ 2976881 h 3551098"/>
              <a:gd name="connsiteX164" fmla="*/ 1232416 w 3681405"/>
              <a:gd name="connsiteY164" fmla="*/ 2976881 h 3551098"/>
              <a:gd name="connsiteX165" fmla="*/ 1232416 w 3681405"/>
              <a:gd name="connsiteY165" fmla="*/ 3014165 h 3551098"/>
              <a:gd name="connsiteX166" fmla="*/ 1255596 w 3681405"/>
              <a:gd name="connsiteY166" fmla="*/ 3014165 h 3551098"/>
              <a:gd name="connsiteX167" fmla="*/ 1255596 w 3681405"/>
              <a:gd name="connsiteY167" fmla="*/ 2925957 h 3551098"/>
              <a:gd name="connsiteX168" fmla="*/ 1232416 w 3681405"/>
              <a:gd name="connsiteY168" fmla="*/ 2925957 h 3551098"/>
              <a:gd name="connsiteX169" fmla="*/ 1232416 w 3681405"/>
              <a:gd name="connsiteY169" fmla="*/ 2959710 h 3551098"/>
              <a:gd name="connsiteX170" fmla="*/ 1195216 w 3681405"/>
              <a:gd name="connsiteY170" fmla="*/ 2959710 h 3551098"/>
              <a:gd name="connsiteX171" fmla="*/ 1195216 w 3681405"/>
              <a:gd name="connsiteY171" fmla="*/ 2925957 h 3551098"/>
              <a:gd name="connsiteX172" fmla="*/ 1079975 w 3681405"/>
              <a:gd name="connsiteY172" fmla="*/ 2925957 h 3551098"/>
              <a:gd name="connsiteX173" fmla="*/ 1079975 w 3681405"/>
              <a:gd name="connsiteY173" fmla="*/ 2941951 h 3551098"/>
              <a:gd name="connsiteX174" fmla="*/ 1108233 w 3681405"/>
              <a:gd name="connsiteY174" fmla="*/ 2941951 h 3551098"/>
              <a:gd name="connsiteX175" fmla="*/ 1108233 w 3681405"/>
              <a:gd name="connsiteY175" fmla="*/ 3014165 h 3551098"/>
              <a:gd name="connsiteX176" fmla="*/ 1131524 w 3681405"/>
              <a:gd name="connsiteY176" fmla="*/ 3014165 h 3551098"/>
              <a:gd name="connsiteX177" fmla="*/ 1131524 w 3681405"/>
              <a:gd name="connsiteY177" fmla="*/ 2941951 h 3551098"/>
              <a:gd name="connsiteX178" fmla="*/ 1159892 w 3681405"/>
              <a:gd name="connsiteY178" fmla="*/ 2941951 h 3551098"/>
              <a:gd name="connsiteX179" fmla="*/ 1159892 w 3681405"/>
              <a:gd name="connsiteY179" fmla="*/ 2925957 h 3551098"/>
              <a:gd name="connsiteX180" fmla="*/ 887577 w 3681405"/>
              <a:gd name="connsiteY180" fmla="*/ 2925957 h 3551098"/>
              <a:gd name="connsiteX181" fmla="*/ 887577 w 3681405"/>
              <a:gd name="connsiteY181" fmla="*/ 3014165 h 3551098"/>
              <a:gd name="connsiteX182" fmla="*/ 910868 w 3681405"/>
              <a:gd name="connsiteY182" fmla="*/ 3014165 h 3551098"/>
              <a:gd name="connsiteX183" fmla="*/ 910868 w 3681405"/>
              <a:gd name="connsiteY183" fmla="*/ 2961476 h 3551098"/>
              <a:gd name="connsiteX184" fmla="*/ 952592 w 3681405"/>
              <a:gd name="connsiteY184" fmla="*/ 3014165 h 3551098"/>
              <a:gd name="connsiteX185" fmla="*/ 971578 w 3681405"/>
              <a:gd name="connsiteY185" fmla="*/ 3014165 h 3551098"/>
              <a:gd name="connsiteX186" fmla="*/ 971578 w 3681405"/>
              <a:gd name="connsiteY186" fmla="*/ 2925957 h 3551098"/>
              <a:gd name="connsiteX187" fmla="*/ 948398 w 3681405"/>
              <a:gd name="connsiteY187" fmla="*/ 2925957 h 3551098"/>
              <a:gd name="connsiteX188" fmla="*/ 948398 w 3681405"/>
              <a:gd name="connsiteY188" fmla="*/ 2978647 h 3551098"/>
              <a:gd name="connsiteX189" fmla="*/ 906673 w 3681405"/>
              <a:gd name="connsiteY189" fmla="*/ 2925957 h 3551098"/>
              <a:gd name="connsiteX190" fmla="*/ 804680 w 3681405"/>
              <a:gd name="connsiteY190" fmla="*/ 2925957 h 3551098"/>
              <a:gd name="connsiteX191" fmla="*/ 804680 w 3681405"/>
              <a:gd name="connsiteY191" fmla="*/ 2990322 h 3551098"/>
              <a:gd name="connsiteX192" fmla="*/ 830399 w 3681405"/>
              <a:gd name="connsiteY192" fmla="*/ 3014165 h 3551098"/>
              <a:gd name="connsiteX193" fmla="*/ 870689 w 3681405"/>
              <a:gd name="connsiteY193" fmla="*/ 3014165 h 3551098"/>
              <a:gd name="connsiteX194" fmla="*/ 870689 w 3681405"/>
              <a:gd name="connsiteY194" fmla="*/ 2998173 h 3551098"/>
              <a:gd name="connsiteX195" fmla="*/ 839451 w 3681405"/>
              <a:gd name="connsiteY195" fmla="*/ 2998173 h 3551098"/>
              <a:gd name="connsiteX196" fmla="*/ 828081 w 3681405"/>
              <a:gd name="connsiteY196" fmla="*/ 2987576 h 3551098"/>
              <a:gd name="connsiteX197" fmla="*/ 828081 w 3681405"/>
              <a:gd name="connsiteY197" fmla="*/ 2976881 h 3551098"/>
              <a:gd name="connsiteX198" fmla="*/ 865280 w 3681405"/>
              <a:gd name="connsiteY198" fmla="*/ 2976881 h 3551098"/>
              <a:gd name="connsiteX199" fmla="*/ 865280 w 3681405"/>
              <a:gd name="connsiteY199" fmla="*/ 2960887 h 3551098"/>
              <a:gd name="connsiteX200" fmla="*/ 828081 w 3681405"/>
              <a:gd name="connsiteY200" fmla="*/ 2960887 h 3551098"/>
              <a:gd name="connsiteX201" fmla="*/ 828081 w 3681405"/>
              <a:gd name="connsiteY201" fmla="*/ 2941951 h 3551098"/>
              <a:gd name="connsiteX202" fmla="*/ 870137 w 3681405"/>
              <a:gd name="connsiteY202" fmla="*/ 2941951 h 3551098"/>
              <a:gd name="connsiteX203" fmla="*/ 870137 w 3681405"/>
              <a:gd name="connsiteY203" fmla="*/ 2925957 h 3551098"/>
              <a:gd name="connsiteX204" fmla="*/ 804790 w 3681405"/>
              <a:gd name="connsiteY204" fmla="*/ 2925957 h 3551098"/>
              <a:gd name="connsiteX205" fmla="*/ 711736 w 3681405"/>
              <a:gd name="connsiteY205" fmla="*/ 2925957 h 3551098"/>
              <a:gd name="connsiteX206" fmla="*/ 711736 w 3681405"/>
              <a:gd name="connsiteY206" fmla="*/ 3014264 h 3551098"/>
              <a:gd name="connsiteX207" fmla="*/ 734917 w 3681405"/>
              <a:gd name="connsiteY207" fmla="*/ 3014264 h 3551098"/>
              <a:gd name="connsiteX208" fmla="*/ 734917 w 3681405"/>
              <a:gd name="connsiteY208" fmla="*/ 2986006 h 3551098"/>
              <a:gd name="connsiteX209" fmla="*/ 749819 w 3681405"/>
              <a:gd name="connsiteY209" fmla="*/ 2986006 h 3551098"/>
              <a:gd name="connsiteX210" fmla="*/ 770019 w 3681405"/>
              <a:gd name="connsiteY210" fmla="*/ 3014264 h 3551098"/>
              <a:gd name="connsiteX211" fmla="*/ 793420 w 3681405"/>
              <a:gd name="connsiteY211" fmla="*/ 3014264 h 3551098"/>
              <a:gd name="connsiteX212" fmla="*/ 793420 w 3681405"/>
              <a:gd name="connsiteY212" fmla="*/ 3013283 h 3551098"/>
              <a:gd name="connsiteX213" fmla="*/ 771123 w 3681405"/>
              <a:gd name="connsiteY213" fmla="*/ 2980315 h 3551098"/>
              <a:gd name="connsiteX214" fmla="*/ 787128 w 3681405"/>
              <a:gd name="connsiteY214" fmla="*/ 2955000 h 3551098"/>
              <a:gd name="connsiteX215" fmla="*/ 751033 w 3681405"/>
              <a:gd name="connsiteY215" fmla="*/ 2925957 h 3551098"/>
              <a:gd name="connsiteX216" fmla="*/ 619456 w 3681405"/>
              <a:gd name="connsiteY216" fmla="*/ 2925957 h 3551098"/>
              <a:gd name="connsiteX217" fmla="*/ 619456 w 3681405"/>
              <a:gd name="connsiteY217" fmla="*/ 2941951 h 3551098"/>
              <a:gd name="connsiteX218" fmla="*/ 647714 w 3681405"/>
              <a:gd name="connsiteY218" fmla="*/ 2941951 h 3551098"/>
              <a:gd name="connsiteX219" fmla="*/ 647714 w 3681405"/>
              <a:gd name="connsiteY219" fmla="*/ 3014165 h 3551098"/>
              <a:gd name="connsiteX220" fmla="*/ 671006 w 3681405"/>
              <a:gd name="connsiteY220" fmla="*/ 3014165 h 3551098"/>
              <a:gd name="connsiteX221" fmla="*/ 671006 w 3681405"/>
              <a:gd name="connsiteY221" fmla="*/ 2941951 h 3551098"/>
              <a:gd name="connsiteX222" fmla="*/ 699374 w 3681405"/>
              <a:gd name="connsiteY222" fmla="*/ 2941951 h 3551098"/>
              <a:gd name="connsiteX223" fmla="*/ 699374 w 3681405"/>
              <a:gd name="connsiteY223" fmla="*/ 2925957 h 3551098"/>
              <a:gd name="connsiteX224" fmla="*/ 2600064 w 3681405"/>
              <a:gd name="connsiteY224" fmla="*/ 2925860 h 3551098"/>
              <a:gd name="connsiteX225" fmla="*/ 2567611 w 3681405"/>
              <a:gd name="connsiteY225" fmla="*/ 3013186 h 3551098"/>
              <a:gd name="connsiteX226" fmla="*/ 2567611 w 3681405"/>
              <a:gd name="connsiteY226" fmla="*/ 3014167 h 3551098"/>
              <a:gd name="connsiteX227" fmla="*/ 2590461 w 3681405"/>
              <a:gd name="connsiteY227" fmla="*/ 3014167 h 3551098"/>
              <a:gd name="connsiteX228" fmla="*/ 2595538 w 3681405"/>
              <a:gd name="connsiteY228" fmla="*/ 2995230 h 3551098"/>
              <a:gd name="connsiteX229" fmla="*/ 2631965 w 3681405"/>
              <a:gd name="connsiteY229" fmla="*/ 2995230 h 3551098"/>
              <a:gd name="connsiteX230" fmla="*/ 2637042 w 3681405"/>
              <a:gd name="connsiteY230" fmla="*/ 3014167 h 3551098"/>
              <a:gd name="connsiteX231" fmla="*/ 2661658 w 3681405"/>
              <a:gd name="connsiteY231" fmla="*/ 3014167 h 3551098"/>
              <a:gd name="connsiteX232" fmla="*/ 2661658 w 3681405"/>
              <a:gd name="connsiteY232" fmla="*/ 3013186 h 3551098"/>
              <a:gd name="connsiteX233" fmla="*/ 2629094 w 3681405"/>
              <a:gd name="connsiteY233" fmla="*/ 2925860 h 3551098"/>
              <a:gd name="connsiteX234" fmla="*/ 2831538 w 3681405"/>
              <a:gd name="connsiteY234" fmla="*/ 2924977 h 3551098"/>
              <a:gd name="connsiteX235" fmla="*/ 2786833 w 3681405"/>
              <a:gd name="connsiteY235" fmla="*/ 2966972 h 3551098"/>
              <a:gd name="connsiteX236" fmla="*/ 2786833 w 3681405"/>
              <a:gd name="connsiteY236" fmla="*/ 2973056 h 3551098"/>
              <a:gd name="connsiteX237" fmla="*/ 2831538 w 3681405"/>
              <a:gd name="connsiteY237" fmla="*/ 3015050 h 3551098"/>
              <a:gd name="connsiteX238" fmla="*/ 2876243 w 3681405"/>
              <a:gd name="connsiteY238" fmla="*/ 2973056 h 3551098"/>
              <a:gd name="connsiteX239" fmla="*/ 2876243 w 3681405"/>
              <a:gd name="connsiteY239" fmla="*/ 2966972 h 3551098"/>
              <a:gd name="connsiteX240" fmla="*/ 2831538 w 3681405"/>
              <a:gd name="connsiteY240" fmla="*/ 2924977 h 3551098"/>
              <a:gd name="connsiteX241" fmla="*/ 2249044 w 3681405"/>
              <a:gd name="connsiteY241" fmla="*/ 2924977 h 3551098"/>
              <a:gd name="connsiteX242" fmla="*/ 2204339 w 3681405"/>
              <a:gd name="connsiteY242" fmla="*/ 2966972 h 3551098"/>
              <a:gd name="connsiteX243" fmla="*/ 2204339 w 3681405"/>
              <a:gd name="connsiteY243" fmla="*/ 2973056 h 3551098"/>
              <a:gd name="connsiteX244" fmla="*/ 2249044 w 3681405"/>
              <a:gd name="connsiteY244" fmla="*/ 3015050 h 3551098"/>
              <a:gd name="connsiteX245" fmla="*/ 2293750 w 3681405"/>
              <a:gd name="connsiteY245" fmla="*/ 2973056 h 3551098"/>
              <a:gd name="connsiteX246" fmla="*/ 2293750 w 3681405"/>
              <a:gd name="connsiteY246" fmla="*/ 2966972 h 3551098"/>
              <a:gd name="connsiteX247" fmla="*/ 2249044 w 3681405"/>
              <a:gd name="connsiteY247" fmla="*/ 2924977 h 3551098"/>
              <a:gd name="connsiteX248" fmla="*/ 2148376 w 3681405"/>
              <a:gd name="connsiteY248" fmla="*/ 2924977 h 3551098"/>
              <a:gd name="connsiteX249" fmla="*/ 2103671 w 3681405"/>
              <a:gd name="connsiteY249" fmla="*/ 2966972 h 3551098"/>
              <a:gd name="connsiteX250" fmla="*/ 2103671 w 3681405"/>
              <a:gd name="connsiteY250" fmla="*/ 2973056 h 3551098"/>
              <a:gd name="connsiteX251" fmla="*/ 2148376 w 3681405"/>
              <a:gd name="connsiteY251" fmla="*/ 3015050 h 3551098"/>
              <a:gd name="connsiteX252" fmla="*/ 2193081 w 3681405"/>
              <a:gd name="connsiteY252" fmla="*/ 2973056 h 3551098"/>
              <a:gd name="connsiteX253" fmla="*/ 2193081 w 3681405"/>
              <a:gd name="connsiteY253" fmla="*/ 2966972 h 3551098"/>
              <a:gd name="connsiteX254" fmla="*/ 2148376 w 3681405"/>
              <a:gd name="connsiteY254" fmla="*/ 2924977 h 3551098"/>
              <a:gd name="connsiteX255" fmla="*/ 2067355 w 3681405"/>
              <a:gd name="connsiteY255" fmla="*/ 2924977 h 3551098"/>
              <a:gd name="connsiteX256" fmla="*/ 2017682 w 3681405"/>
              <a:gd name="connsiteY256" fmla="*/ 2965108 h 3551098"/>
              <a:gd name="connsiteX257" fmla="*/ 2017792 w 3681405"/>
              <a:gd name="connsiteY257" fmla="*/ 2965108 h 3551098"/>
              <a:gd name="connsiteX258" fmla="*/ 2017792 w 3681405"/>
              <a:gd name="connsiteY258" fmla="*/ 2975018 h 3551098"/>
              <a:gd name="connsiteX259" fmla="*/ 2064706 w 3681405"/>
              <a:gd name="connsiteY259" fmla="*/ 3015148 h 3551098"/>
              <a:gd name="connsiteX260" fmla="*/ 2070776 w 3681405"/>
              <a:gd name="connsiteY260" fmla="*/ 3015148 h 3551098"/>
              <a:gd name="connsiteX261" fmla="*/ 2093515 w 3681405"/>
              <a:gd name="connsiteY261" fmla="*/ 3011027 h 3551098"/>
              <a:gd name="connsiteX262" fmla="*/ 2093515 w 3681405"/>
              <a:gd name="connsiteY262" fmla="*/ 2995524 h 3551098"/>
              <a:gd name="connsiteX263" fmla="*/ 2092411 w 3681405"/>
              <a:gd name="connsiteY263" fmla="*/ 2995524 h 3551098"/>
              <a:gd name="connsiteX264" fmla="*/ 2070666 w 3681405"/>
              <a:gd name="connsiteY264" fmla="*/ 2999155 h 3551098"/>
              <a:gd name="connsiteX265" fmla="*/ 2065919 w 3681405"/>
              <a:gd name="connsiteY265" fmla="*/ 2999155 h 3551098"/>
              <a:gd name="connsiteX266" fmla="*/ 2040863 w 3681405"/>
              <a:gd name="connsiteY266" fmla="*/ 2975018 h 3551098"/>
              <a:gd name="connsiteX267" fmla="*/ 2040863 w 3681405"/>
              <a:gd name="connsiteY267" fmla="*/ 2964519 h 3551098"/>
              <a:gd name="connsiteX268" fmla="*/ 2065257 w 3681405"/>
              <a:gd name="connsiteY268" fmla="*/ 2940971 h 3551098"/>
              <a:gd name="connsiteX269" fmla="*/ 2074750 w 3681405"/>
              <a:gd name="connsiteY269" fmla="*/ 2942050 h 3551098"/>
              <a:gd name="connsiteX270" fmla="*/ 2074750 w 3681405"/>
              <a:gd name="connsiteY270" fmla="*/ 2952941 h 3551098"/>
              <a:gd name="connsiteX271" fmla="*/ 2093405 w 3681405"/>
              <a:gd name="connsiteY271" fmla="*/ 2952941 h 3551098"/>
              <a:gd name="connsiteX272" fmla="*/ 2093405 w 3681405"/>
              <a:gd name="connsiteY272" fmla="*/ 2928705 h 3551098"/>
              <a:gd name="connsiteX273" fmla="*/ 2067355 w 3681405"/>
              <a:gd name="connsiteY273" fmla="*/ 2924977 h 3551098"/>
              <a:gd name="connsiteX274" fmla="*/ 1836873 w 3681405"/>
              <a:gd name="connsiteY274" fmla="*/ 2924977 h 3551098"/>
              <a:gd name="connsiteX275" fmla="*/ 1784552 w 3681405"/>
              <a:gd name="connsiteY275" fmla="*/ 2964715 h 3551098"/>
              <a:gd name="connsiteX276" fmla="*/ 1784662 w 3681405"/>
              <a:gd name="connsiteY276" fmla="*/ 2964715 h 3551098"/>
              <a:gd name="connsiteX277" fmla="*/ 1784662 w 3681405"/>
              <a:gd name="connsiteY277" fmla="*/ 2974919 h 3551098"/>
              <a:gd name="connsiteX278" fmla="*/ 1832900 w 3681405"/>
              <a:gd name="connsiteY278" fmla="*/ 3015050 h 3551098"/>
              <a:gd name="connsiteX279" fmla="*/ 1837646 w 3681405"/>
              <a:gd name="connsiteY279" fmla="*/ 3015050 h 3551098"/>
              <a:gd name="connsiteX280" fmla="*/ 1866897 w 3681405"/>
              <a:gd name="connsiteY280" fmla="*/ 3010145 h 3551098"/>
              <a:gd name="connsiteX281" fmla="*/ 1866897 w 3681405"/>
              <a:gd name="connsiteY281" fmla="*/ 2965500 h 3551098"/>
              <a:gd name="connsiteX282" fmla="*/ 1831576 w 3681405"/>
              <a:gd name="connsiteY282" fmla="*/ 2965500 h 3551098"/>
              <a:gd name="connsiteX283" fmla="*/ 1831576 w 3681405"/>
              <a:gd name="connsiteY283" fmla="*/ 2981788 h 3551098"/>
              <a:gd name="connsiteX284" fmla="*/ 1846808 w 3681405"/>
              <a:gd name="connsiteY284" fmla="*/ 2981788 h 3551098"/>
              <a:gd name="connsiteX285" fmla="*/ 1846808 w 3681405"/>
              <a:gd name="connsiteY285" fmla="*/ 2998076 h 3551098"/>
              <a:gd name="connsiteX286" fmla="*/ 1837646 w 3681405"/>
              <a:gd name="connsiteY286" fmla="*/ 2999155 h 3551098"/>
              <a:gd name="connsiteX287" fmla="*/ 1833562 w 3681405"/>
              <a:gd name="connsiteY287" fmla="*/ 2999155 h 3551098"/>
              <a:gd name="connsiteX288" fmla="*/ 1807843 w 3681405"/>
              <a:gd name="connsiteY288" fmla="*/ 2975018 h 3551098"/>
              <a:gd name="connsiteX289" fmla="*/ 1807843 w 3681405"/>
              <a:gd name="connsiteY289" fmla="*/ 2964814 h 3551098"/>
              <a:gd name="connsiteX290" fmla="*/ 1837204 w 3681405"/>
              <a:gd name="connsiteY290" fmla="*/ 2941068 h 3551098"/>
              <a:gd name="connsiteX291" fmla="*/ 1864469 w 3681405"/>
              <a:gd name="connsiteY291" fmla="*/ 2945288 h 3551098"/>
              <a:gd name="connsiteX292" fmla="*/ 1865352 w 3681405"/>
              <a:gd name="connsiteY292" fmla="*/ 2945288 h 3551098"/>
              <a:gd name="connsiteX293" fmla="*/ 1865352 w 3681405"/>
              <a:gd name="connsiteY293" fmla="*/ 2929491 h 3551098"/>
              <a:gd name="connsiteX294" fmla="*/ 1836873 w 3681405"/>
              <a:gd name="connsiteY294" fmla="*/ 2924977 h 3551098"/>
              <a:gd name="connsiteX295" fmla="*/ 1629353 w 3681405"/>
              <a:gd name="connsiteY295" fmla="*/ 2924977 h 3551098"/>
              <a:gd name="connsiteX296" fmla="*/ 1584648 w 3681405"/>
              <a:gd name="connsiteY296" fmla="*/ 2966972 h 3551098"/>
              <a:gd name="connsiteX297" fmla="*/ 1584648 w 3681405"/>
              <a:gd name="connsiteY297" fmla="*/ 2973056 h 3551098"/>
              <a:gd name="connsiteX298" fmla="*/ 1629353 w 3681405"/>
              <a:gd name="connsiteY298" fmla="*/ 3015050 h 3551098"/>
              <a:gd name="connsiteX299" fmla="*/ 1674058 w 3681405"/>
              <a:gd name="connsiteY299" fmla="*/ 2973056 h 3551098"/>
              <a:gd name="connsiteX300" fmla="*/ 1674058 w 3681405"/>
              <a:gd name="connsiteY300" fmla="*/ 2966972 h 3551098"/>
              <a:gd name="connsiteX301" fmla="*/ 1629353 w 3681405"/>
              <a:gd name="connsiteY301" fmla="*/ 2924977 h 3551098"/>
              <a:gd name="connsiteX302" fmla="*/ 1038691 w 3681405"/>
              <a:gd name="connsiteY302" fmla="*/ 2924977 h 3551098"/>
              <a:gd name="connsiteX303" fmla="*/ 986370 w 3681405"/>
              <a:gd name="connsiteY303" fmla="*/ 2964715 h 3551098"/>
              <a:gd name="connsiteX304" fmla="*/ 986480 w 3681405"/>
              <a:gd name="connsiteY304" fmla="*/ 2964715 h 3551098"/>
              <a:gd name="connsiteX305" fmla="*/ 986480 w 3681405"/>
              <a:gd name="connsiteY305" fmla="*/ 2974919 h 3551098"/>
              <a:gd name="connsiteX306" fmla="*/ 1034717 w 3681405"/>
              <a:gd name="connsiteY306" fmla="*/ 3015050 h 3551098"/>
              <a:gd name="connsiteX307" fmla="*/ 1039464 w 3681405"/>
              <a:gd name="connsiteY307" fmla="*/ 3015050 h 3551098"/>
              <a:gd name="connsiteX308" fmla="*/ 1068715 w 3681405"/>
              <a:gd name="connsiteY308" fmla="*/ 3010145 h 3551098"/>
              <a:gd name="connsiteX309" fmla="*/ 1068715 w 3681405"/>
              <a:gd name="connsiteY309" fmla="*/ 2965500 h 3551098"/>
              <a:gd name="connsiteX310" fmla="*/ 1033392 w 3681405"/>
              <a:gd name="connsiteY310" fmla="*/ 2965500 h 3551098"/>
              <a:gd name="connsiteX311" fmla="*/ 1033392 w 3681405"/>
              <a:gd name="connsiteY311" fmla="*/ 2981788 h 3551098"/>
              <a:gd name="connsiteX312" fmla="*/ 1048626 w 3681405"/>
              <a:gd name="connsiteY312" fmla="*/ 2981788 h 3551098"/>
              <a:gd name="connsiteX313" fmla="*/ 1048626 w 3681405"/>
              <a:gd name="connsiteY313" fmla="*/ 2998076 h 3551098"/>
              <a:gd name="connsiteX314" fmla="*/ 1039464 w 3681405"/>
              <a:gd name="connsiteY314" fmla="*/ 2999155 h 3551098"/>
              <a:gd name="connsiteX315" fmla="*/ 1035380 w 3681405"/>
              <a:gd name="connsiteY315" fmla="*/ 2999155 h 3551098"/>
              <a:gd name="connsiteX316" fmla="*/ 1009661 w 3681405"/>
              <a:gd name="connsiteY316" fmla="*/ 2975018 h 3551098"/>
              <a:gd name="connsiteX317" fmla="*/ 1009661 w 3681405"/>
              <a:gd name="connsiteY317" fmla="*/ 2964814 h 3551098"/>
              <a:gd name="connsiteX318" fmla="*/ 1039022 w 3681405"/>
              <a:gd name="connsiteY318" fmla="*/ 2941068 h 3551098"/>
              <a:gd name="connsiteX319" fmla="*/ 1066287 w 3681405"/>
              <a:gd name="connsiteY319" fmla="*/ 2945288 h 3551098"/>
              <a:gd name="connsiteX320" fmla="*/ 1067170 w 3681405"/>
              <a:gd name="connsiteY320" fmla="*/ 2945288 h 3551098"/>
              <a:gd name="connsiteX321" fmla="*/ 1067170 w 3681405"/>
              <a:gd name="connsiteY321" fmla="*/ 2929491 h 3551098"/>
              <a:gd name="connsiteX322" fmla="*/ 1038691 w 3681405"/>
              <a:gd name="connsiteY322" fmla="*/ 2924977 h 3551098"/>
              <a:gd name="connsiteX323" fmla="*/ 580160 w 3681405"/>
              <a:gd name="connsiteY323" fmla="*/ 2924977 h 3551098"/>
              <a:gd name="connsiteX324" fmla="*/ 542851 w 3681405"/>
              <a:gd name="connsiteY324" fmla="*/ 2950979 h 3551098"/>
              <a:gd name="connsiteX325" fmla="*/ 563713 w 3681405"/>
              <a:gd name="connsiteY325" fmla="*/ 2975018 h 3551098"/>
              <a:gd name="connsiteX326" fmla="*/ 577070 w 3681405"/>
              <a:gd name="connsiteY326" fmla="*/ 2978550 h 3551098"/>
              <a:gd name="connsiteX327" fmla="*/ 588990 w 3681405"/>
              <a:gd name="connsiteY327" fmla="*/ 2988754 h 3551098"/>
              <a:gd name="connsiteX328" fmla="*/ 572985 w 3681405"/>
              <a:gd name="connsiteY328" fmla="*/ 2999056 h 3551098"/>
              <a:gd name="connsiteX329" fmla="*/ 569564 w 3681405"/>
              <a:gd name="connsiteY329" fmla="*/ 2999056 h 3551098"/>
              <a:gd name="connsiteX330" fmla="*/ 543513 w 3681405"/>
              <a:gd name="connsiteY330" fmla="*/ 2995427 h 3551098"/>
              <a:gd name="connsiteX331" fmla="*/ 542409 w 3681405"/>
              <a:gd name="connsiteY331" fmla="*/ 2995427 h 3551098"/>
              <a:gd name="connsiteX332" fmla="*/ 542519 w 3681405"/>
              <a:gd name="connsiteY332" fmla="*/ 2995524 h 3551098"/>
              <a:gd name="connsiteX333" fmla="*/ 542519 w 3681405"/>
              <a:gd name="connsiteY333" fmla="*/ 3011518 h 3551098"/>
              <a:gd name="connsiteX334" fmla="*/ 569674 w 3681405"/>
              <a:gd name="connsiteY334" fmla="*/ 3015148 h 3551098"/>
              <a:gd name="connsiteX335" fmla="*/ 574421 w 3681405"/>
              <a:gd name="connsiteY335" fmla="*/ 3015148 h 3551098"/>
              <a:gd name="connsiteX336" fmla="*/ 612281 w 3681405"/>
              <a:gd name="connsiteY336" fmla="*/ 2987576 h 3551098"/>
              <a:gd name="connsiteX337" fmla="*/ 589653 w 3681405"/>
              <a:gd name="connsiteY337" fmla="*/ 2962851 h 3551098"/>
              <a:gd name="connsiteX338" fmla="*/ 576517 w 3681405"/>
              <a:gd name="connsiteY338" fmla="*/ 2959318 h 3551098"/>
              <a:gd name="connsiteX339" fmla="*/ 565920 w 3681405"/>
              <a:gd name="connsiteY339" fmla="*/ 2949997 h 3551098"/>
              <a:gd name="connsiteX340" fmla="*/ 580602 w 3681405"/>
              <a:gd name="connsiteY340" fmla="*/ 2940971 h 3551098"/>
              <a:gd name="connsiteX341" fmla="*/ 583251 w 3681405"/>
              <a:gd name="connsiteY341" fmla="*/ 2940971 h 3551098"/>
              <a:gd name="connsiteX342" fmla="*/ 606652 w 3681405"/>
              <a:gd name="connsiteY342" fmla="*/ 2943816 h 3551098"/>
              <a:gd name="connsiteX343" fmla="*/ 607756 w 3681405"/>
              <a:gd name="connsiteY343" fmla="*/ 2943816 h 3551098"/>
              <a:gd name="connsiteX344" fmla="*/ 607756 w 3681405"/>
              <a:gd name="connsiteY344" fmla="*/ 2928411 h 3551098"/>
              <a:gd name="connsiteX345" fmla="*/ 582588 w 3681405"/>
              <a:gd name="connsiteY345" fmla="*/ 2924977 h 3551098"/>
              <a:gd name="connsiteX346" fmla="*/ 2295533 w 3681405"/>
              <a:gd name="connsiteY346" fmla="*/ 0 h 3551098"/>
              <a:gd name="connsiteX347" fmla="*/ 3681405 w 3681405"/>
              <a:gd name="connsiteY347" fmla="*/ 2130725 h 3551098"/>
              <a:gd name="connsiteX348" fmla="*/ 3681405 w 3681405"/>
              <a:gd name="connsiteY348" fmla="*/ 2130790 h 3551098"/>
              <a:gd name="connsiteX349" fmla="*/ 2763667 w 3681405"/>
              <a:gd name="connsiteY349" fmla="*/ 3551098 h 3551098"/>
              <a:gd name="connsiteX350" fmla="*/ 0 w 3681405"/>
              <a:gd name="connsiteY350" fmla="*/ 3551098 h 3551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3681405" h="3551098">
                <a:moveTo>
                  <a:pt x="2502485" y="2942048"/>
                </a:moveTo>
                <a:lnTo>
                  <a:pt x="2515841" y="2942048"/>
                </a:lnTo>
                <a:cubicBezTo>
                  <a:pt x="2527210" y="2942048"/>
                  <a:pt x="2531737" y="2945581"/>
                  <a:pt x="2531737" y="2955687"/>
                </a:cubicBezTo>
                <a:cubicBezTo>
                  <a:pt x="2531737" y="2965794"/>
                  <a:pt x="2527541" y="2970601"/>
                  <a:pt x="2515068" y="2970601"/>
                </a:cubicBezTo>
                <a:lnTo>
                  <a:pt x="2502485" y="2970601"/>
                </a:lnTo>
                <a:close/>
                <a:moveTo>
                  <a:pt x="1519963" y="2942048"/>
                </a:moveTo>
                <a:lnTo>
                  <a:pt x="1533320" y="2942048"/>
                </a:lnTo>
                <a:cubicBezTo>
                  <a:pt x="1544690" y="2942048"/>
                  <a:pt x="1549216" y="2945581"/>
                  <a:pt x="1549216" y="2955687"/>
                </a:cubicBezTo>
                <a:cubicBezTo>
                  <a:pt x="1549216" y="2965794"/>
                  <a:pt x="1545020" y="2970601"/>
                  <a:pt x="1532547" y="2970601"/>
                </a:cubicBezTo>
                <a:lnTo>
                  <a:pt x="1519963" y="2970601"/>
                </a:lnTo>
                <a:close/>
                <a:moveTo>
                  <a:pt x="734807" y="2942048"/>
                </a:moveTo>
                <a:lnTo>
                  <a:pt x="748163" y="2942048"/>
                </a:lnTo>
                <a:cubicBezTo>
                  <a:pt x="759533" y="2942048"/>
                  <a:pt x="764059" y="2945581"/>
                  <a:pt x="764059" y="2955687"/>
                </a:cubicBezTo>
                <a:cubicBezTo>
                  <a:pt x="764059" y="2965794"/>
                  <a:pt x="759863" y="2970601"/>
                  <a:pt x="747390" y="2970601"/>
                </a:cubicBezTo>
                <a:lnTo>
                  <a:pt x="734807" y="2970601"/>
                </a:lnTo>
                <a:close/>
                <a:moveTo>
                  <a:pt x="2331611" y="2941951"/>
                </a:moveTo>
                <a:lnTo>
                  <a:pt x="2342871" y="2941951"/>
                </a:lnTo>
                <a:cubicBezTo>
                  <a:pt x="2355014" y="2941951"/>
                  <a:pt x="2359428" y="2945483"/>
                  <a:pt x="2359428" y="2956570"/>
                </a:cubicBezTo>
                <a:cubicBezTo>
                  <a:pt x="2359428" y="2967657"/>
                  <a:pt x="2356117" y="2973643"/>
                  <a:pt x="2342429" y="2973643"/>
                </a:cubicBezTo>
                <a:lnTo>
                  <a:pt x="2331611" y="2973643"/>
                </a:lnTo>
                <a:close/>
                <a:moveTo>
                  <a:pt x="2831538" y="2941560"/>
                </a:moveTo>
                <a:cubicBezTo>
                  <a:pt x="2847875" y="2941560"/>
                  <a:pt x="2853063" y="2950586"/>
                  <a:pt x="2853063" y="2966972"/>
                </a:cubicBezTo>
                <a:lnTo>
                  <a:pt x="2853063" y="2973056"/>
                </a:lnTo>
                <a:cubicBezTo>
                  <a:pt x="2853063" y="2989441"/>
                  <a:pt x="2847985" y="2998468"/>
                  <a:pt x="2831538" y="2998468"/>
                </a:cubicBezTo>
                <a:cubicBezTo>
                  <a:pt x="2815091" y="2998468"/>
                  <a:pt x="2809903" y="2989441"/>
                  <a:pt x="2809903" y="2973056"/>
                </a:cubicBezTo>
                <a:lnTo>
                  <a:pt x="2809903" y="2966972"/>
                </a:lnTo>
                <a:cubicBezTo>
                  <a:pt x="2809903" y="2950586"/>
                  <a:pt x="2815201" y="2941560"/>
                  <a:pt x="2831538" y="2941560"/>
                </a:cubicBezTo>
                <a:close/>
                <a:moveTo>
                  <a:pt x="2249044" y="2941560"/>
                </a:moveTo>
                <a:cubicBezTo>
                  <a:pt x="2265381" y="2941560"/>
                  <a:pt x="2270569" y="2950586"/>
                  <a:pt x="2270569" y="2966972"/>
                </a:cubicBezTo>
                <a:lnTo>
                  <a:pt x="2270569" y="2973056"/>
                </a:lnTo>
                <a:cubicBezTo>
                  <a:pt x="2270569" y="2989441"/>
                  <a:pt x="2265492" y="2998468"/>
                  <a:pt x="2249044" y="2998468"/>
                </a:cubicBezTo>
                <a:cubicBezTo>
                  <a:pt x="2232597" y="2998468"/>
                  <a:pt x="2227409" y="2989441"/>
                  <a:pt x="2227409" y="2973056"/>
                </a:cubicBezTo>
                <a:lnTo>
                  <a:pt x="2227409" y="2966972"/>
                </a:lnTo>
                <a:cubicBezTo>
                  <a:pt x="2227409" y="2950586"/>
                  <a:pt x="2232707" y="2941560"/>
                  <a:pt x="2249044" y="2941560"/>
                </a:cubicBezTo>
                <a:close/>
                <a:moveTo>
                  <a:pt x="2148376" y="2941560"/>
                </a:moveTo>
                <a:cubicBezTo>
                  <a:pt x="2164713" y="2941560"/>
                  <a:pt x="2169901" y="2950586"/>
                  <a:pt x="2169901" y="2966972"/>
                </a:cubicBezTo>
                <a:lnTo>
                  <a:pt x="2169901" y="2973056"/>
                </a:lnTo>
                <a:cubicBezTo>
                  <a:pt x="2169901" y="2989441"/>
                  <a:pt x="2164823" y="2998468"/>
                  <a:pt x="2148376" y="2998468"/>
                </a:cubicBezTo>
                <a:cubicBezTo>
                  <a:pt x="2131929" y="2998468"/>
                  <a:pt x="2126741" y="2989441"/>
                  <a:pt x="2126741" y="2973056"/>
                </a:cubicBezTo>
                <a:lnTo>
                  <a:pt x="2126741" y="2966972"/>
                </a:lnTo>
                <a:cubicBezTo>
                  <a:pt x="2126741" y="2950586"/>
                  <a:pt x="2132039" y="2941560"/>
                  <a:pt x="2148376" y="2941560"/>
                </a:cubicBezTo>
                <a:close/>
                <a:moveTo>
                  <a:pt x="1629353" y="2941560"/>
                </a:moveTo>
                <a:cubicBezTo>
                  <a:pt x="1645690" y="2941560"/>
                  <a:pt x="1650878" y="2950586"/>
                  <a:pt x="1650878" y="2966972"/>
                </a:cubicBezTo>
                <a:lnTo>
                  <a:pt x="1650878" y="2973056"/>
                </a:lnTo>
                <a:cubicBezTo>
                  <a:pt x="1650878" y="2989441"/>
                  <a:pt x="1645801" y="2998468"/>
                  <a:pt x="1629353" y="2998468"/>
                </a:cubicBezTo>
                <a:cubicBezTo>
                  <a:pt x="1612906" y="2998468"/>
                  <a:pt x="1607718" y="2989441"/>
                  <a:pt x="1607718" y="2973056"/>
                </a:cubicBezTo>
                <a:lnTo>
                  <a:pt x="1607718" y="2966972"/>
                </a:lnTo>
                <a:cubicBezTo>
                  <a:pt x="1607718" y="2950586"/>
                  <a:pt x="1613016" y="2941560"/>
                  <a:pt x="1629353" y="2941560"/>
                </a:cubicBezTo>
                <a:close/>
                <a:moveTo>
                  <a:pt x="2614082" y="2940382"/>
                </a:moveTo>
                <a:cubicBezTo>
                  <a:pt x="2617836" y="2947741"/>
                  <a:pt x="2622803" y="2963048"/>
                  <a:pt x="2627550" y="2979139"/>
                </a:cubicBezTo>
                <a:lnTo>
                  <a:pt x="2600175" y="2979139"/>
                </a:lnTo>
                <a:cubicBezTo>
                  <a:pt x="2604921" y="2962949"/>
                  <a:pt x="2610220" y="2947643"/>
                  <a:pt x="2614082" y="2940382"/>
                </a:cubicBezTo>
                <a:close/>
                <a:moveTo>
                  <a:pt x="2890924" y="2925957"/>
                </a:moveTo>
                <a:lnTo>
                  <a:pt x="2890924" y="3014165"/>
                </a:lnTo>
                <a:lnTo>
                  <a:pt x="2914215" y="3014165"/>
                </a:lnTo>
                <a:lnTo>
                  <a:pt x="2914215" y="2961476"/>
                </a:lnTo>
                <a:lnTo>
                  <a:pt x="2955939" y="3014165"/>
                </a:lnTo>
                <a:lnTo>
                  <a:pt x="2974925" y="3014165"/>
                </a:lnTo>
                <a:lnTo>
                  <a:pt x="2974925" y="2925957"/>
                </a:lnTo>
                <a:lnTo>
                  <a:pt x="2951745" y="2925957"/>
                </a:lnTo>
                <a:lnTo>
                  <a:pt x="2951745" y="2978647"/>
                </a:lnTo>
                <a:lnTo>
                  <a:pt x="2910020" y="2925957"/>
                </a:lnTo>
                <a:close/>
                <a:moveTo>
                  <a:pt x="2748971" y="2925957"/>
                </a:moveTo>
                <a:lnTo>
                  <a:pt x="2748971" y="3014165"/>
                </a:lnTo>
                <a:lnTo>
                  <a:pt x="2772152" y="3014165"/>
                </a:lnTo>
                <a:lnTo>
                  <a:pt x="2772152" y="2925957"/>
                </a:lnTo>
                <a:close/>
                <a:moveTo>
                  <a:pt x="2656911" y="2925957"/>
                </a:moveTo>
                <a:lnTo>
                  <a:pt x="2656911" y="2941951"/>
                </a:lnTo>
                <a:lnTo>
                  <a:pt x="2685169" y="2941951"/>
                </a:lnTo>
                <a:lnTo>
                  <a:pt x="2685169" y="3014165"/>
                </a:lnTo>
                <a:lnTo>
                  <a:pt x="2708461" y="3014165"/>
                </a:lnTo>
                <a:lnTo>
                  <a:pt x="2708461" y="2941951"/>
                </a:lnTo>
                <a:lnTo>
                  <a:pt x="2736829" y="2941951"/>
                </a:lnTo>
                <a:lnTo>
                  <a:pt x="2736829" y="2925957"/>
                </a:lnTo>
                <a:close/>
                <a:moveTo>
                  <a:pt x="2479414" y="2925957"/>
                </a:moveTo>
                <a:lnTo>
                  <a:pt x="2479414" y="3014264"/>
                </a:lnTo>
                <a:lnTo>
                  <a:pt x="2502595" y="3014264"/>
                </a:lnTo>
                <a:lnTo>
                  <a:pt x="2502595" y="2986006"/>
                </a:lnTo>
                <a:lnTo>
                  <a:pt x="2517496" y="2986006"/>
                </a:lnTo>
                <a:cubicBezTo>
                  <a:pt x="2525334" y="2991109"/>
                  <a:pt x="2535269" y="3005629"/>
                  <a:pt x="2537697" y="3014264"/>
                </a:cubicBezTo>
                <a:lnTo>
                  <a:pt x="2561098" y="3014264"/>
                </a:lnTo>
                <a:lnTo>
                  <a:pt x="2561098" y="3013283"/>
                </a:lnTo>
                <a:cubicBezTo>
                  <a:pt x="2557787" y="3003275"/>
                  <a:pt x="2548183" y="2987478"/>
                  <a:pt x="2538801" y="2980315"/>
                </a:cubicBezTo>
                <a:cubicBezTo>
                  <a:pt x="2549618" y="2974625"/>
                  <a:pt x="2554806" y="2967756"/>
                  <a:pt x="2554806" y="2955000"/>
                </a:cubicBezTo>
                <a:cubicBezTo>
                  <a:pt x="2554806" y="2934592"/>
                  <a:pt x="2541782" y="2925957"/>
                  <a:pt x="2518711" y="2925957"/>
                </a:cubicBezTo>
                <a:close/>
                <a:moveTo>
                  <a:pt x="2396407" y="2925957"/>
                </a:moveTo>
                <a:lnTo>
                  <a:pt x="2396407" y="2990322"/>
                </a:lnTo>
                <a:cubicBezTo>
                  <a:pt x="2396407" y="3005532"/>
                  <a:pt x="2405128" y="3014165"/>
                  <a:pt x="2422126" y="3014165"/>
                </a:cubicBezTo>
                <a:lnTo>
                  <a:pt x="2462416" y="3014165"/>
                </a:lnTo>
                <a:lnTo>
                  <a:pt x="2462416" y="2998173"/>
                </a:lnTo>
                <a:lnTo>
                  <a:pt x="2431178" y="2998173"/>
                </a:lnTo>
                <a:cubicBezTo>
                  <a:pt x="2423009" y="2998173"/>
                  <a:pt x="2419808" y="2995621"/>
                  <a:pt x="2419808" y="2987576"/>
                </a:cubicBezTo>
                <a:lnTo>
                  <a:pt x="2419808" y="2976881"/>
                </a:lnTo>
                <a:lnTo>
                  <a:pt x="2457007" y="2976881"/>
                </a:lnTo>
                <a:lnTo>
                  <a:pt x="2457007" y="2960887"/>
                </a:lnTo>
                <a:lnTo>
                  <a:pt x="2419808" y="2960887"/>
                </a:lnTo>
                <a:lnTo>
                  <a:pt x="2419808" y="2941951"/>
                </a:lnTo>
                <a:lnTo>
                  <a:pt x="2461864" y="2941951"/>
                </a:lnTo>
                <a:lnTo>
                  <a:pt x="2461864" y="2925957"/>
                </a:lnTo>
                <a:lnTo>
                  <a:pt x="2396517" y="2925957"/>
                </a:lnTo>
                <a:close/>
                <a:moveTo>
                  <a:pt x="2308431" y="2925957"/>
                </a:moveTo>
                <a:lnTo>
                  <a:pt x="2308431" y="3014264"/>
                </a:lnTo>
                <a:lnTo>
                  <a:pt x="2331611" y="3014264"/>
                </a:lnTo>
                <a:lnTo>
                  <a:pt x="2331611" y="2989538"/>
                </a:lnTo>
                <a:lnTo>
                  <a:pt x="2345851" y="2989538"/>
                </a:lnTo>
                <a:cubicBezTo>
                  <a:pt x="2369473" y="2989538"/>
                  <a:pt x="2382609" y="2977371"/>
                  <a:pt x="2382609" y="2956570"/>
                </a:cubicBezTo>
                <a:cubicBezTo>
                  <a:pt x="2382609" y="2935770"/>
                  <a:pt x="2371239" y="2925957"/>
                  <a:pt x="2347838" y="2925957"/>
                </a:cubicBezTo>
                <a:close/>
                <a:moveTo>
                  <a:pt x="1884118" y="2925957"/>
                </a:moveTo>
                <a:lnTo>
                  <a:pt x="1884118" y="3014165"/>
                </a:lnTo>
                <a:lnTo>
                  <a:pt x="1907298" y="3014165"/>
                </a:lnTo>
                <a:lnTo>
                  <a:pt x="1907298" y="2976881"/>
                </a:lnTo>
                <a:lnTo>
                  <a:pt x="1944498" y="2976881"/>
                </a:lnTo>
                <a:lnTo>
                  <a:pt x="1944498" y="3014165"/>
                </a:lnTo>
                <a:lnTo>
                  <a:pt x="1967678" y="3014165"/>
                </a:lnTo>
                <a:lnTo>
                  <a:pt x="1967678" y="2925957"/>
                </a:lnTo>
                <a:lnTo>
                  <a:pt x="1944498" y="2925957"/>
                </a:lnTo>
                <a:lnTo>
                  <a:pt x="1944498" y="2959710"/>
                </a:lnTo>
                <a:lnTo>
                  <a:pt x="1907298" y="2959710"/>
                </a:lnTo>
                <a:lnTo>
                  <a:pt x="1907298" y="2925957"/>
                </a:lnTo>
                <a:close/>
                <a:moveTo>
                  <a:pt x="1687967" y="2925957"/>
                </a:moveTo>
                <a:lnTo>
                  <a:pt x="1687967" y="2982669"/>
                </a:lnTo>
                <a:cubicBezTo>
                  <a:pt x="1687967" y="3004648"/>
                  <a:pt x="1704857" y="3015146"/>
                  <a:pt x="1729582" y="3015146"/>
                </a:cubicBezTo>
                <a:cubicBezTo>
                  <a:pt x="1754308" y="3015146"/>
                  <a:pt x="1770975" y="3004059"/>
                  <a:pt x="1770975" y="2982669"/>
                </a:cubicBezTo>
                <a:lnTo>
                  <a:pt x="1770975" y="2925957"/>
                </a:lnTo>
                <a:lnTo>
                  <a:pt x="1747905" y="2925957"/>
                </a:lnTo>
                <a:lnTo>
                  <a:pt x="1747905" y="2981197"/>
                </a:lnTo>
                <a:cubicBezTo>
                  <a:pt x="1747905" y="2993070"/>
                  <a:pt x="1740841" y="2998467"/>
                  <a:pt x="1729471" y="2998467"/>
                </a:cubicBezTo>
                <a:cubicBezTo>
                  <a:pt x="1718102" y="2998467"/>
                  <a:pt x="1710927" y="2993070"/>
                  <a:pt x="1710927" y="2981197"/>
                </a:cubicBezTo>
                <a:lnTo>
                  <a:pt x="1710927" y="2925957"/>
                </a:lnTo>
                <a:close/>
                <a:moveTo>
                  <a:pt x="1496893" y="2925957"/>
                </a:moveTo>
                <a:lnTo>
                  <a:pt x="1496893" y="3014264"/>
                </a:lnTo>
                <a:lnTo>
                  <a:pt x="1520074" y="3014264"/>
                </a:lnTo>
                <a:lnTo>
                  <a:pt x="1520074" y="2986006"/>
                </a:lnTo>
                <a:lnTo>
                  <a:pt x="1534975" y="2986006"/>
                </a:lnTo>
                <a:cubicBezTo>
                  <a:pt x="1542813" y="2991109"/>
                  <a:pt x="1552748" y="3005629"/>
                  <a:pt x="1555176" y="3014264"/>
                </a:cubicBezTo>
                <a:lnTo>
                  <a:pt x="1578577" y="3014264"/>
                </a:lnTo>
                <a:lnTo>
                  <a:pt x="1578577" y="3013283"/>
                </a:lnTo>
                <a:cubicBezTo>
                  <a:pt x="1575266" y="3003275"/>
                  <a:pt x="1565662" y="2987478"/>
                  <a:pt x="1556280" y="2980315"/>
                </a:cubicBezTo>
                <a:cubicBezTo>
                  <a:pt x="1567097" y="2974625"/>
                  <a:pt x="1572285" y="2967756"/>
                  <a:pt x="1572285" y="2955000"/>
                </a:cubicBezTo>
                <a:cubicBezTo>
                  <a:pt x="1572285" y="2934592"/>
                  <a:pt x="1559261" y="2925957"/>
                  <a:pt x="1536190" y="2925957"/>
                </a:cubicBezTo>
                <a:close/>
                <a:moveTo>
                  <a:pt x="1395120" y="2925957"/>
                </a:moveTo>
                <a:lnTo>
                  <a:pt x="1395120" y="3014165"/>
                </a:lnTo>
                <a:lnTo>
                  <a:pt x="1418300" y="3014165"/>
                </a:lnTo>
                <a:lnTo>
                  <a:pt x="1418300" y="2976881"/>
                </a:lnTo>
                <a:lnTo>
                  <a:pt x="1455500" y="2976881"/>
                </a:lnTo>
                <a:lnTo>
                  <a:pt x="1455500" y="3014165"/>
                </a:lnTo>
                <a:lnTo>
                  <a:pt x="1478680" y="3014165"/>
                </a:lnTo>
                <a:lnTo>
                  <a:pt x="1478680" y="2925957"/>
                </a:lnTo>
                <a:lnTo>
                  <a:pt x="1455500" y="2925957"/>
                </a:lnTo>
                <a:lnTo>
                  <a:pt x="1455500" y="2959710"/>
                </a:lnTo>
                <a:lnTo>
                  <a:pt x="1418300" y="2959710"/>
                </a:lnTo>
                <a:lnTo>
                  <a:pt x="1418300" y="2925957"/>
                </a:lnTo>
                <a:close/>
                <a:moveTo>
                  <a:pt x="1302950" y="2925957"/>
                </a:moveTo>
                <a:lnTo>
                  <a:pt x="1302950" y="2941951"/>
                </a:lnTo>
                <a:lnTo>
                  <a:pt x="1331208" y="2941951"/>
                </a:lnTo>
                <a:lnTo>
                  <a:pt x="1331208" y="3014165"/>
                </a:lnTo>
                <a:lnTo>
                  <a:pt x="1354499" y="3014165"/>
                </a:lnTo>
                <a:lnTo>
                  <a:pt x="1354499" y="2941951"/>
                </a:lnTo>
                <a:lnTo>
                  <a:pt x="1382867" y="2941951"/>
                </a:lnTo>
                <a:lnTo>
                  <a:pt x="1382867" y="2925957"/>
                </a:lnTo>
                <a:close/>
                <a:moveTo>
                  <a:pt x="1172036" y="2925957"/>
                </a:moveTo>
                <a:lnTo>
                  <a:pt x="1172036" y="3014165"/>
                </a:lnTo>
                <a:lnTo>
                  <a:pt x="1195216" y="3014165"/>
                </a:lnTo>
                <a:lnTo>
                  <a:pt x="1195216" y="2976881"/>
                </a:lnTo>
                <a:lnTo>
                  <a:pt x="1232416" y="2976881"/>
                </a:lnTo>
                <a:lnTo>
                  <a:pt x="1232416" y="3014165"/>
                </a:lnTo>
                <a:lnTo>
                  <a:pt x="1255596" y="3014165"/>
                </a:lnTo>
                <a:lnTo>
                  <a:pt x="1255596" y="2925957"/>
                </a:lnTo>
                <a:lnTo>
                  <a:pt x="1232416" y="2925957"/>
                </a:lnTo>
                <a:lnTo>
                  <a:pt x="1232416" y="2959710"/>
                </a:lnTo>
                <a:lnTo>
                  <a:pt x="1195216" y="2959710"/>
                </a:lnTo>
                <a:lnTo>
                  <a:pt x="1195216" y="2925957"/>
                </a:lnTo>
                <a:close/>
                <a:moveTo>
                  <a:pt x="1079975" y="2925957"/>
                </a:moveTo>
                <a:lnTo>
                  <a:pt x="1079975" y="2941951"/>
                </a:lnTo>
                <a:lnTo>
                  <a:pt x="1108233" y="2941951"/>
                </a:lnTo>
                <a:lnTo>
                  <a:pt x="1108233" y="3014165"/>
                </a:lnTo>
                <a:lnTo>
                  <a:pt x="1131524" y="3014165"/>
                </a:lnTo>
                <a:lnTo>
                  <a:pt x="1131524" y="2941951"/>
                </a:lnTo>
                <a:lnTo>
                  <a:pt x="1159892" y="2941951"/>
                </a:lnTo>
                <a:lnTo>
                  <a:pt x="1159892" y="2925957"/>
                </a:lnTo>
                <a:close/>
                <a:moveTo>
                  <a:pt x="887577" y="2925957"/>
                </a:moveTo>
                <a:lnTo>
                  <a:pt x="887577" y="3014165"/>
                </a:lnTo>
                <a:lnTo>
                  <a:pt x="910868" y="3014165"/>
                </a:lnTo>
                <a:lnTo>
                  <a:pt x="910868" y="2961476"/>
                </a:lnTo>
                <a:lnTo>
                  <a:pt x="952592" y="3014165"/>
                </a:lnTo>
                <a:lnTo>
                  <a:pt x="971578" y="3014165"/>
                </a:lnTo>
                <a:lnTo>
                  <a:pt x="971578" y="2925957"/>
                </a:lnTo>
                <a:lnTo>
                  <a:pt x="948398" y="2925957"/>
                </a:lnTo>
                <a:lnTo>
                  <a:pt x="948398" y="2978647"/>
                </a:lnTo>
                <a:lnTo>
                  <a:pt x="906673" y="2925957"/>
                </a:lnTo>
                <a:close/>
                <a:moveTo>
                  <a:pt x="804680" y="2925957"/>
                </a:moveTo>
                <a:lnTo>
                  <a:pt x="804680" y="2990322"/>
                </a:lnTo>
                <a:cubicBezTo>
                  <a:pt x="804680" y="3005532"/>
                  <a:pt x="813401" y="3014165"/>
                  <a:pt x="830399" y="3014165"/>
                </a:cubicBezTo>
                <a:lnTo>
                  <a:pt x="870689" y="3014165"/>
                </a:lnTo>
                <a:lnTo>
                  <a:pt x="870689" y="2998173"/>
                </a:lnTo>
                <a:lnTo>
                  <a:pt x="839451" y="2998173"/>
                </a:lnTo>
                <a:cubicBezTo>
                  <a:pt x="831282" y="2998173"/>
                  <a:pt x="828081" y="2995621"/>
                  <a:pt x="828081" y="2987576"/>
                </a:cubicBezTo>
                <a:lnTo>
                  <a:pt x="828081" y="2976881"/>
                </a:lnTo>
                <a:lnTo>
                  <a:pt x="865280" y="2976881"/>
                </a:lnTo>
                <a:lnTo>
                  <a:pt x="865280" y="2960887"/>
                </a:lnTo>
                <a:lnTo>
                  <a:pt x="828081" y="2960887"/>
                </a:lnTo>
                <a:lnTo>
                  <a:pt x="828081" y="2941951"/>
                </a:lnTo>
                <a:lnTo>
                  <a:pt x="870137" y="2941951"/>
                </a:lnTo>
                <a:lnTo>
                  <a:pt x="870137" y="2925957"/>
                </a:lnTo>
                <a:lnTo>
                  <a:pt x="804790" y="2925957"/>
                </a:lnTo>
                <a:close/>
                <a:moveTo>
                  <a:pt x="711736" y="2925957"/>
                </a:moveTo>
                <a:lnTo>
                  <a:pt x="711736" y="3014264"/>
                </a:lnTo>
                <a:lnTo>
                  <a:pt x="734917" y="3014264"/>
                </a:lnTo>
                <a:lnTo>
                  <a:pt x="734917" y="2986006"/>
                </a:lnTo>
                <a:lnTo>
                  <a:pt x="749819" y="2986006"/>
                </a:lnTo>
                <a:cubicBezTo>
                  <a:pt x="757656" y="2991109"/>
                  <a:pt x="767591" y="3005629"/>
                  <a:pt x="770019" y="3014264"/>
                </a:cubicBezTo>
                <a:lnTo>
                  <a:pt x="793420" y="3014264"/>
                </a:lnTo>
                <a:lnTo>
                  <a:pt x="793420" y="3013283"/>
                </a:lnTo>
                <a:cubicBezTo>
                  <a:pt x="790109" y="3003275"/>
                  <a:pt x="780505" y="2987478"/>
                  <a:pt x="771123" y="2980315"/>
                </a:cubicBezTo>
                <a:cubicBezTo>
                  <a:pt x="781940" y="2974625"/>
                  <a:pt x="787128" y="2967756"/>
                  <a:pt x="787128" y="2955000"/>
                </a:cubicBezTo>
                <a:cubicBezTo>
                  <a:pt x="787128" y="2934592"/>
                  <a:pt x="774104" y="2925957"/>
                  <a:pt x="751033" y="2925957"/>
                </a:cubicBezTo>
                <a:close/>
                <a:moveTo>
                  <a:pt x="619456" y="2925957"/>
                </a:moveTo>
                <a:lnTo>
                  <a:pt x="619456" y="2941951"/>
                </a:lnTo>
                <a:lnTo>
                  <a:pt x="647714" y="2941951"/>
                </a:lnTo>
                <a:lnTo>
                  <a:pt x="647714" y="3014165"/>
                </a:lnTo>
                <a:lnTo>
                  <a:pt x="671006" y="3014165"/>
                </a:lnTo>
                <a:lnTo>
                  <a:pt x="671006" y="2941951"/>
                </a:lnTo>
                <a:lnTo>
                  <a:pt x="699374" y="2941951"/>
                </a:lnTo>
                <a:lnTo>
                  <a:pt x="699374" y="2925957"/>
                </a:lnTo>
                <a:close/>
                <a:moveTo>
                  <a:pt x="2600064" y="2925860"/>
                </a:moveTo>
                <a:cubicBezTo>
                  <a:pt x="2590129" y="2943129"/>
                  <a:pt x="2574897" y="2984732"/>
                  <a:pt x="2567611" y="3013186"/>
                </a:cubicBezTo>
                <a:lnTo>
                  <a:pt x="2567611" y="3014167"/>
                </a:lnTo>
                <a:lnTo>
                  <a:pt x="2590461" y="3014167"/>
                </a:lnTo>
                <a:lnTo>
                  <a:pt x="2595538" y="2995230"/>
                </a:lnTo>
                <a:lnTo>
                  <a:pt x="2631965" y="2995230"/>
                </a:lnTo>
                <a:lnTo>
                  <a:pt x="2637042" y="3014167"/>
                </a:lnTo>
                <a:lnTo>
                  <a:pt x="2661658" y="3014167"/>
                </a:lnTo>
                <a:lnTo>
                  <a:pt x="2661658" y="3013186"/>
                </a:lnTo>
                <a:cubicBezTo>
                  <a:pt x="2654373" y="2984732"/>
                  <a:pt x="2638918" y="2943129"/>
                  <a:pt x="2629094" y="2925860"/>
                </a:cubicBezTo>
                <a:close/>
                <a:moveTo>
                  <a:pt x="2831538" y="2924977"/>
                </a:moveTo>
                <a:cubicBezTo>
                  <a:pt x="2802287" y="2924977"/>
                  <a:pt x="2786833" y="2940284"/>
                  <a:pt x="2786833" y="2966972"/>
                </a:cubicBezTo>
                <a:lnTo>
                  <a:pt x="2786833" y="2973056"/>
                </a:lnTo>
                <a:cubicBezTo>
                  <a:pt x="2786833" y="2999940"/>
                  <a:pt x="2802287" y="3015050"/>
                  <a:pt x="2831538" y="3015050"/>
                </a:cubicBezTo>
                <a:cubicBezTo>
                  <a:pt x="2860789" y="3015050"/>
                  <a:pt x="2876243" y="2999744"/>
                  <a:pt x="2876243" y="2973056"/>
                </a:cubicBezTo>
                <a:lnTo>
                  <a:pt x="2876243" y="2966972"/>
                </a:lnTo>
                <a:cubicBezTo>
                  <a:pt x="2876243" y="2940088"/>
                  <a:pt x="2860789" y="2924977"/>
                  <a:pt x="2831538" y="2924977"/>
                </a:cubicBezTo>
                <a:close/>
                <a:moveTo>
                  <a:pt x="2249044" y="2924977"/>
                </a:moveTo>
                <a:cubicBezTo>
                  <a:pt x="2219793" y="2924977"/>
                  <a:pt x="2204339" y="2940284"/>
                  <a:pt x="2204339" y="2966972"/>
                </a:cubicBezTo>
                <a:lnTo>
                  <a:pt x="2204339" y="2973056"/>
                </a:lnTo>
                <a:cubicBezTo>
                  <a:pt x="2204339" y="2999940"/>
                  <a:pt x="2219793" y="3015050"/>
                  <a:pt x="2249044" y="3015050"/>
                </a:cubicBezTo>
                <a:cubicBezTo>
                  <a:pt x="2278295" y="3015050"/>
                  <a:pt x="2293750" y="2999744"/>
                  <a:pt x="2293750" y="2973056"/>
                </a:cubicBezTo>
                <a:lnTo>
                  <a:pt x="2293750" y="2966972"/>
                </a:lnTo>
                <a:cubicBezTo>
                  <a:pt x="2293750" y="2940088"/>
                  <a:pt x="2278295" y="2924977"/>
                  <a:pt x="2249044" y="2924977"/>
                </a:cubicBezTo>
                <a:close/>
                <a:moveTo>
                  <a:pt x="2148376" y="2924977"/>
                </a:moveTo>
                <a:cubicBezTo>
                  <a:pt x="2119125" y="2924977"/>
                  <a:pt x="2103671" y="2940284"/>
                  <a:pt x="2103671" y="2966972"/>
                </a:cubicBezTo>
                <a:lnTo>
                  <a:pt x="2103671" y="2973056"/>
                </a:lnTo>
                <a:cubicBezTo>
                  <a:pt x="2103671" y="2999940"/>
                  <a:pt x="2119125" y="3015050"/>
                  <a:pt x="2148376" y="3015050"/>
                </a:cubicBezTo>
                <a:cubicBezTo>
                  <a:pt x="2177627" y="3015050"/>
                  <a:pt x="2193081" y="2999744"/>
                  <a:pt x="2193081" y="2973056"/>
                </a:cubicBezTo>
                <a:lnTo>
                  <a:pt x="2193081" y="2966972"/>
                </a:lnTo>
                <a:cubicBezTo>
                  <a:pt x="2193081" y="2940088"/>
                  <a:pt x="2177627" y="2924977"/>
                  <a:pt x="2148376" y="2924977"/>
                </a:cubicBezTo>
                <a:close/>
                <a:moveTo>
                  <a:pt x="2067355" y="2924977"/>
                </a:moveTo>
                <a:cubicBezTo>
                  <a:pt x="2037661" y="2924977"/>
                  <a:pt x="2017682" y="2937733"/>
                  <a:pt x="2017682" y="2965108"/>
                </a:cubicBezTo>
                <a:lnTo>
                  <a:pt x="2017792" y="2965108"/>
                </a:lnTo>
                <a:lnTo>
                  <a:pt x="2017792" y="2975018"/>
                </a:lnTo>
                <a:cubicBezTo>
                  <a:pt x="2017792" y="2999743"/>
                  <a:pt x="2033357" y="3015148"/>
                  <a:pt x="2064706" y="3015148"/>
                </a:cubicBezTo>
                <a:lnTo>
                  <a:pt x="2070776" y="3015148"/>
                </a:lnTo>
                <a:cubicBezTo>
                  <a:pt x="2078393" y="3015148"/>
                  <a:pt x="2088768" y="3012891"/>
                  <a:pt x="2093515" y="3011027"/>
                </a:cubicBezTo>
                <a:lnTo>
                  <a:pt x="2093515" y="2995524"/>
                </a:lnTo>
                <a:lnTo>
                  <a:pt x="2092411" y="2995524"/>
                </a:lnTo>
                <a:cubicBezTo>
                  <a:pt x="2088437" y="2996898"/>
                  <a:pt x="2078172" y="2999155"/>
                  <a:pt x="2070666" y="2999155"/>
                </a:cubicBezTo>
                <a:lnTo>
                  <a:pt x="2065919" y="2999155"/>
                </a:lnTo>
                <a:cubicBezTo>
                  <a:pt x="2049914" y="2999155"/>
                  <a:pt x="2040863" y="2989834"/>
                  <a:pt x="2040863" y="2975018"/>
                </a:cubicBezTo>
                <a:lnTo>
                  <a:pt x="2040863" y="2964519"/>
                </a:lnTo>
                <a:cubicBezTo>
                  <a:pt x="2040863" y="2949213"/>
                  <a:pt x="2050024" y="2940971"/>
                  <a:pt x="2065257" y="2940971"/>
                </a:cubicBezTo>
                <a:cubicBezTo>
                  <a:pt x="2068568" y="2940971"/>
                  <a:pt x="2072212" y="2941461"/>
                  <a:pt x="2074750" y="2942050"/>
                </a:cubicBezTo>
                <a:lnTo>
                  <a:pt x="2074750" y="2952941"/>
                </a:lnTo>
                <a:lnTo>
                  <a:pt x="2093405" y="2952941"/>
                </a:lnTo>
                <a:lnTo>
                  <a:pt x="2093405" y="2928705"/>
                </a:lnTo>
                <a:cubicBezTo>
                  <a:pt x="2087224" y="2926743"/>
                  <a:pt x="2076627" y="2924977"/>
                  <a:pt x="2067355" y="2924977"/>
                </a:cubicBezTo>
                <a:close/>
                <a:moveTo>
                  <a:pt x="1836873" y="2924977"/>
                </a:moveTo>
                <a:cubicBezTo>
                  <a:pt x="1808063" y="2924977"/>
                  <a:pt x="1784552" y="2937340"/>
                  <a:pt x="1784552" y="2964715"/>
                </a:cubicBezTo>
                <a:lnTo>
                  <a:pt x="1784662" y="2964715"/>
                </a:lnTo>
                <a:lnTo>
                  <a:pt x="1784662" y="2974919"/>
                </a:lnTo>
                <a:cubicBezTo>
                  <a:pt x="1784662" y="2999057"/>
                  <a:pt x="1801662" y="3015050"/>
                  <a:pt x="1832900" y="3015050"/>
                </a:cubicBezTo>
                <a:lnTo>
                  <a:pt x="1837646" y="3015050"/>
                </a:lnTo>
                <a:cubicBezTo>
                  <a:pt x="1848574" y="3015050"/>
                  <a:pt x="1862151" y="3011911"/>
                  <a:pt x="1866897" y="3010145"/>
                </a:cubicBezTo>
                <a:lnTo>
                  <a:pt x="1866897" y="2965500"/>
                </a:lnTo>
                <a:lnTo>
                  <a:pt x="1831576" y="2965500"/>
                </a:lnTo>
                <a:lnTo>
                  <a:pt x="1831576" y="2981788"/>
                </a:lnTo>
                <a:lnTo>
                  <a:pt x="1846808" y="2981788"/>
                </a:lnTo>
                <a:lnTo>
                  <a:pt x="1846808" y="2998076"/>
                </a:lnTo>
                <a:cubicBezTo>
                  <a:pt x="1844159" y="2998665"/>
                  <a:pt x="1840847" y="2999155"/>
                  <a:pt x="1837646" y="2999155"/>
                </a:cubicBezTo>
                <a:lnTo>
                  <a:pt x="1833562" y="2999155"/>
                </a:lnTo>
                <a:cubicBezTo>
                  <a:pt x="1818329" y="2999155"/>
                  <a:pt x="1807843" y="2990815"/>
                  <a:pt x="1807843" y="2975018"/>
                </a:cubicBezTo>
                <a:lnTo>
                  <a:pt x="1807843" y="2964814"/>
                </a:lnTo>
                <a:cubicBezTo>
                  <a:pt x="1807843" y="2947152"/>
                  <a:pt x="1821531" y="2941068"/>
                  <a:pt x="1837204" y="2941068"/>
                </a:cubicBezTo>
                <a:cubicBezTo>
                  <a:pt x="1846808" y="2941068"/>
                  <a:pt x="1859281" y="2943522"/>
                  <a:pt x="1864469" y="2945288"/>
                </a:cubicBezTo>
                <a:lnTo>
                  <a:pt x="1865352" y="2945288"/>
                </a:lnTo>
                <a:lnTo>
                  <a:pt x="1865352" y="2929491"/>
                </a:lnTo>
                <a:cubicBezTo>
                  <a:pt x="1861268" y="2927725"/>
                  <a:pt x="1848132" y="2924977"/>
                  <a:pt x="1836873" y="2924977"/>
                </a:cubicBezTo>
                <a:close/>
                <a:moveTo>
                  <a:pt x="1629353" y="2924977"/>
                </a:moveTo>
                <a:cubicBezTo>
                  <a:pt x="1600102" y="2924977"/>
                  <a:pt x="1584648" y="2940284"/>
                  <a:pt x="1584648" y="2966972"/>
                </a:cubicBezTo>
                <a:lnTo>
                  <a:pt x="1584648" y="2973056"/>
                </a:lnTo>
                <a:cubicBezTo>
                  <a:pt x="1584648" y="2999940"/>
                  <a:pt x="1600102" y="3015050"/>
                  <a:pt x="1629353" y="3015050"/>
                </a:cubicBezTo>
                <a:cubicBezTo>
                  <a:pt x="1658605" y="3015050"/>
                  <a:pt x="1674058" y="2999744"/>
                  <a:pt x="1674058" y="2973056"/>
                </a:cubicBezTo>
                <a:lnTo>
                  <a:pt x="1674058" y="2966972"/>
                </a:lnTo>
                <a:cubicBezTo>
                  <a:pt x="1674058" y="2940088"/>
                  <a:pt x="1658605" y="2924977"/>
                  <a:pt x="1629353" y="2924977"/>
                </a:cubicBezTo>
                <a:close/>
                <a:moveTo>
                  <a:pt x="1038691" y="2924977"/>
                </a:moveTo>
                <a:cubicBezTo>
                  <a:pt x="1009881" y="2924977"/>
                  <a:pt x="986370" y="2937340"/>
                  <a:pt x="986370" y="2964715"/>
                </a:cubicBezTo>
                <a:lnTo>
                  <a:pt x="986480" y="2964715"/>
                </a:lnTo>
                <a:lnTo>
                  <a:pt x="986480" y="2974919"/>
                </a:lnTo>
                <a:cubicBezTo>
                  <a:pt x="986480" y="2999057"/>
                  <a:pt x="1003480" y="3015050"/>
                  <a:pt x="1034717" y="3015050"/>
                </a:cubicBezTo>
                <a:lnTo>
                  <a:pt x="1039464" y="3015050"/>
                </a:lnTo>
                <a:cubicBezTo>
                  <a:pt x="1050392" y="3015050"/>
                  <a:pt x="1063969" y="3011911"/>
                  <a:pt x="1068715" y="3010145"/>
                </a:cubicBezTo>
                <a:lnTo>
                  <a:pt x="1068715" y="2965500"/>
                </a:lnTo>
                <a:lnTo>
                  <a:pt x="1033392" y="2965500"/>
                </a:lnTo>
                <a:lnTo>
                  <a:pt x="1033392" y="2981788"/>
                </a:lnTo>
                <a:lnTo>
                  <a:pt x="1048626" y="2981788"/>
                </a:lnTo>
                <a:lnTo>
                  <a:pt x="1048626" y="2998076"/>
                </a:lnTo>
                <a:cubicBezTo>
                  <a:pt x="1045977" y="2998665"/>
                  <a:pt x="1042665" y="2999155"/>
                  <a:pt x="1039464" y="2999155"/>
                </a:cubicBezTo>
                <a:lnTo>
                  <a:pt x="1035380" y="2999155"/>
                </a:lnTo>
                <a:cubicBezTo>
                  <a:pt x="1020147" y="2999155"/>
                  <a:pt x="1009661" y="2990815"/>
                  <a:pt x="1009661" y="2975018"/>
                </a:cubicBezTo>
                <a:lnTo>
                  <a:pt x="1009661" y="2964814"/>
                </a:lnTo>
                <a:cubicBezTo>
                  <a:pt x="1009661" y="2947152"/>
                  <a:pt x="1023349" y="2941068"/>
                  <a:pt x="1039022" y="2941068"/>
                </a:cubicBezTo>
                <a:cubicBezTo>
                  <a:pt x="1048626" y="2941068"/>
                  <a:pt x="1061099" y="2943522"/>
                  <a:pt x="1066287" y="2945288"/>
                </a:cubicBezTo>
                <a:lnTo>
                  <a:pt x="1067170" y="2945288"/>
                </a:lnTo>
                <a:lnTo>
                  <a:pt x="1067170" y="2929491"/>
                </a:lnTo>
                <a:cubicBezTo>
                  <a:pt x="1063086" y="2927725"/>
                  <a:pt x="1049950" y="2924977"/>
                  <a:pt x="1038691" y="2924977"/>
                </a:cubicBezTo>
                <a:close/>
                <a:moveTo>
                  <a:pt x="580160" y="2924977"/>
                </a:moveTo>
                <a:cubicBezTo>
                  <a:pt x="560070" y="2924977"/>
                  <a:pt x="542851" y="2933121"/>
                  <a:pt x="542851" y="2950979"/>
                </a:cubicBezTo>
                <a:cubicBezTo>
                  <a:pt x="542851" y="2965500"/>
                  <a:pt x="553447" y="2972270"/>
                  <a:pt x="563713" y="2975018"/>
                </a:cubicBezTo>
                <a:lnTo>
                  <a:pt x="577070" y="2978550"/>
                </a:lnTo>
                <a:cubicBezTo>
                  <a:pt x="584465" y="2980415"/>
                  <a:pt x="588990" y="2982278"/>
                  <a:pt x="588990" y="2988754"/>
                </a:cubicBezTo>
                <a:cubicBezTo>
                  <a:pt x="588990" y="2996701"/>
                  <a:pt x="582037" y="2999056"/>
                  <a:pt x="572985" y="2999056"/>
                </a:cubicBezTo>
                <a:lnTo>
                  <a:pt x="569564" y="2999056"/>
                </a:lnTo>
                <a:cubicBezTo>
                  <a:pt x="562168" y="2999056"/>
                  <a:pt x="549473" y="2997193"/>
                  <a:pt x="543513" y="2995427"/>
                </a:cubicBezTo>
                <a:lnTo>
                  <a:pt x="542409" y="2995427"/>
                </a:lnTo>
                <a:lnTo>
                  <a:pt x="542519" y="2995524"/>
                </a:lnTo>
                <a:lnTo>
                  <a:pt x="542519" y="3011518"/>
                </a:lnTo>
                <a:cubicBezTo>
                  <a:pt x="548590" y="3013185"/>
                  <a:pt x="562168" y="3015148"/>
                  <a:pt x="569674" y="3015148"/>
                </a:cubicBezTo>
                <a:lnTo>
                  <a:pt x="574421" y="3015148"/>
                </a:lnTo>
                <a:cubicBezTo>
                  <a:pt x="595834" y="3015148"/>
                  <a:pt x="612281" y="3006514"/>
                  <a:pt x="612281" y="2987576"/>
                </a:cubicBezTo>
                <a:cubicBezTo>
                  <a:pt x="612281" y="2972467"/>
                  <a:pt x="602679" y="2966383"/>
                  <a:pt x="589653" y="2962851"/>
                </a:cubicBezTo>
                <a:lnTo>
                  <a:pt x="576517" y="2959318"/>
                </a:lnTo>
                <a:cubicBezTo>
                  <a:pt x="571109" y="2957847"/>
                  <a:pt x="565920" y="2956080"/>
                  <a:pt x="565920" y="2949997"/>
                </a:cubicBezTo>
                <a:cubicBezTo>
                  <a:pt x="565920" y="2943031"/>
                  <a:pt x="572433" y="2940971"/>
                  <a:pt x="580602" y="2940971"/>
                </a:cubicBezTo>
                <a:lnTo>
                  <a:pt x="583251" y="2940971"/>
                </a:lnTo>
                <a:cubicBezTo>
                  <a:pt x="589653" y="2940971"/>
                  <a:pt x="601574" y="2942540"/>
                  <a:pt x="606652" y="2943816"/>
                </a:cubicBezTo>
                <a:lnTo>
                  <a:pt x="607756" y="2943816"/>
                </a:lnTo>
                <a:lnTo>
                  <a:pt x="607756" y="2928411"/>
                </a:lnTo>
                <a:cubicBezTo>
                  <a:pt x="602347" y="2926548"/>
                  <a:pt x="589874" y="2924977"/>
                  <a:pt x="582588" y="2924977"/>
                </a:cubicBezTo>
                <a:close/>
                <a:moveTo>
                  <a:pt x="2295533" y="0"/>
                </a:moveTo>
                <a:lnTo>
                  <a:pt x="3681405" y="2130725"/>
                </a:lnTo>
                <a:lnTo>
                  <a:pt x="3681405" y="2130790"/>
                </a:lnTo>
                <a:lnTo>
                  <a:pt x="2763667" y="3551098"/>
                </a:lnTo>
                <a:lnTo>
                  <a:pt x="0" y="3551098"/>
                </a:lnTo>
                <a:close/>
              </a:path>
            </a:pathLst>
          </a:custGeom>
          <a:gradFill>
            <a:gsLst>
              <a:gs pos="0">
                <a:srgbClr val="002C51"/>
              </a:gs>
              <a:gs pos="27000">
                <a:srgbClr val="002E54"/>
              </a:gs>
              <a:gs pos="48000">
                <a:srgbClr val="00355E"/>
              </a:gs>
              <a:gs pos="67000">
                <a:srgbClr val="00416F"/>
              </a:gs>
              <a:gs pos="86000">
                <a:srgbClr val="005286"/>
              </a:gs>
              <a:gs pos="100000">
                <a:srgbClr val="00649F"/>
              </a:gs>
            </a:gsLst>
            <a:lin ang="0" scaled="1"/>
          </a:gradFill>
        </p:spPr>
        <p:txBody>
          <a:bodyPr wrap="square">
            <a:noAutofit/>
          </a:bodyPr>
          <a:lstStyle>
            <a:lvl1pPr marL="0" indent="0" algn="r">
              <a:buNone/>
              <a:defRPr sz="100"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46207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SLIDE COMP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960543B2-5A40-4C6D-8BD4-72E39116F6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00649F"/>
              </a:gs>
              <a:gs pos="75000">
                <a:srgbClr val="004878"/>
              </a:gs>
              <a:gs pos="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E8EED0B9-49E2-B291-8D6F-E81F5E220523}"/>
              </a:ext>
            </a:extLst>
          </p:cNvPr>
          <p:cNvSpPr/>
          <p:nvPr userDrawn="1"/>
        </p:nvSpPr>
        <p:spPr>
          <a:xfrm>
            <a:off x="8683363" y="6158975"/>
            <a:ext cx="2509444" cy="2058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31" name="Tekstvak 30"/>
          <p:cNvSpPr txBox="1"/>
          <p:nvPr userDrawn="1"/>
        </p:nvSpPr>
        <p:spPr>
          <a:xfrm>
            <a:off x="9867900" y="-279400"/>
            <a:ext cx="23241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Intro slide COMPANY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720725" y="2392241"/>
            <a:ext cx="7284431" cy="2281476"/>
          </a:xfrm>
        </p:spPr>
        <p:txBody>
          <a:bodyPr wrap="square" anchor="ctr"/>
          <a:lstStyle>
            <a:lvl1pPr algn="l">
              <a:defRPr sz="4000" b="1" cap="none" baseline="0">
                <a:solidFill>
                  <a:schemeClr val="bg1"/>
                </a:solidFill>
                <a:latin typeface="Source Sans Pro Black" panose="020B0803030403020204" pitchFamily="34" charset="0"/>
              </a:defRPr>
            </a:lvl1pPr>
          </a:lstStyle>
          <a:p>
            <a:r>
              <a:rPr lang="en-GB" noProof="0" dirty="0"/>
              <a:t>TITLE OF </a:t>
            </a:r>
            <a:br>
              <a:rPr lang="en-GB" noProof="0" dirty="0"/>
            </a:br>
            <a:r>
              <a:rPr lang="en-GB" noProof="0" dirty="0"/>
              <a:t>PRESENTATION</a:t>
            </a:r>
            <a:br>
              <a:rPr lang="en-GB" noProof="0" dirty="0"/>
            </a:br>
            <a:r>
              <a:rPr lang="en-GB" noProof="0" dirty="0"/>
              <a:t>MAX. 4 </a:t>
            </a:r>
            <a:br>
              <a:rPr lang="en-GB" noProof="0" dirty="0"/>
            </a:br>
            <a:r>
              <a:rPr lang="en-GB" noProof="0" dirty="0"/>
              <a:t>LINES</a:t>
            </a:r>
          </a:p>
        </p:txBody>
      </p:sp>
      <p:sp>
        <p:nvSpPr>
          <p:cNvPr id="3" name="Ondertitel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720725" y="5617633"/>
            <a:ext cx="2586355" cy="747184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_Author</a:t>
            </a:r>
          </a:p>
        </p:txBody>
      </p:sp>
      <p:sp>
        <p:nvSpPr>
          <p:cNvPr id="8" name="Tijdelijke aanduiding voor afbeelding 6">
            <a:extLst>
              <a:ext uri="{FF2B5EF4-FFF2-40B4-BE49-F238E27FC236}">
                <a16:creationId xmlns:a16="http://schemas.microsoft.com/office/drawing/2014/main" id="{CF72A4ED-B0E3-093E-50F0-9F61BB7431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0000" y="720000"/>
            <a:ext cx="3264171" cy="879436"/>
          </a:xfrm>
        </p:spPr>
        <p:txBody>
          <a:bodyPr anchor="ctr"/>
          <a:lstStyle>
            <a:lvl1pPr marL="0" indent="0" algn="l">
              <a:lnSpc>
                <a:spcPts val="1200"/>
              </a:lnSpc>
              <a:buNone/>
              <a:defRPr sz="1200">
                <a:ln>
                  <a:noFill/>
                </a:ln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noProof="0"/>
              <a:t>Click the icon</a:t>
            </a:r>
            <a:br>
              <a:rPr lang="en-GB" noProof="0"/>
            </a:br>
            <a:r>
              <a:rPr lang="en-GB" noProof="0"/>
              <a:t>to insert your VDL company logo</a:t>
            </a:r>
          </a:p>
        </p:txBody>
      </p:sp>
      <p:sp>
        <p:nvSpPr>
          <p:cNvPr id="7" name="Tijdelijke aanduiding voor afbeelding 5">
            <a:extLst>
              <a:ext uri="{FF2B5EF4-FFF2-40B4-BE49-F238E27FC236}">
                <a16:creationId xmlns:a16="http://schemas.microsoft.com/office/drawing/2014/main" id="{9B132FBD-9E94-3B40-C657-86FB5ECE64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13847" y="0"/>
            <a:ext cx="4848116" cy="5441914"/>
          </a:xfrm>
          <a:custGeom>
            <a:avLst/>
            <a:gdLst>
              <a:gd name="connsiteX0" fmla="*/ 2645725 w 4848116"/>
              <a:gd name="connsiteY0" fmla="*/ 0 h 5441914"/>
              <a:gd name="connsiteX1" fmla="*/ 2644970 w 4848116"/>
              <a:gd name="connsiteY1" fmla="*/ 1197 h 5441914"/>
              <a:gd name="connsiteX2" fmla="*/ 4848116 w 4848116"/>
              <a:gd name="connsiteY2" fmla="*/ 3406253 h 5441914"/>
              <a:gd name="connsiteX3" fmla="*/ 4848116 w 4848116"/>
              <a:gd name="connsiteY3" fmla="*/ 3406928 h 5441914"/>
              <a:gd name="connsiteX4" fmla="*/ 3525472 w 4848116"/>
              <a:gd name="connsiteY4" fmla="*/ 5441914 h 5441914"/>
              <a:gd name="connsiteX5" fmla="*/ 0 w 4848116"/>
              <a:gd name="connsiteY5" fmla="*/ 252 h 54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48116" h="5441914">
                <a:moveTo>
                  <a:pt x="2645725" y="0"/>
                </a:moveTo>
                <a:lnTo>
                  <a:pt x="2644970" y="1197"/>
                </a:lnTo>
                <a:lnTo>
                  <a:pt x="4848116" y="3406253"/>
                </a:lnTo>
                <a:lnTo>
                  <a:pt x="4848116" y="3406928"/>
                </a:lnTo>
                <a:lnTo>
                  <a:pt x="3525472" y="5441914"/>
                </a:lnTo>
                <a:lnTo>
                  <a:pt x="0" y="252"/>
                </a:lnTo>
                <a:close/>
              </a:path>
            </a:pathLst>
          </a:custGeom>
          <a:gradFill>
            <a:gsLst>
              <a:gs pos="0">
                <a:srgbClr val="002C51"/>
              </a:gs>
              <a:gs pos="27000">
                <a:srgbClr val="002E54"/>
              </a:gs>
              <a:gs pos="48000">
                <a:srgbClr val="00355E"/>
              </a:gs>
              <a:gs pos="67000">
                <a:srgbClr val="00416F"/>
              </a:gs>
              <a:gs pos="86000">
                <a:srgbClr val="005286"/>
              </a:gs>
              <a:gs pos="100000">
                <a:srgbClr val="00649F"/>
              </a:gs>
            </a:gsLst>
            <a:lin ang="0" scaled="1"/>
          </a:gra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D2586F7-3992-24A9-4F90-3DB74DA86A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62579" y="3306902"/>
            <a:ext cx="3681405" cy="3551098"/>
          </a:xfrm>
          <a:custGeom>
            <a:avLst/>
            <a:gdLst>
              <a:gd name="connsiteX0" fmla="*/ 2502485 w 3681405"/>
              <a:gd name="connsiteY0" fmla="*/ 2942048 h 3551098"/>
              <a:gd name="connsiteX1" fmla="*/ 2515841 w 3681405"/>
              <a:gd name="connsiteY1" fmla="*/ 2942048 h 3551098"/>
              <a:gd name="connsiteX2" fmla="*/ 2531737 w 3681405"/>
              <a:gd name="connsiteY2" fmla="*/ 2955687 h 3551098"/>
              <a:gd name="connsiteX3" fmla="*/ 2515068 w 3681405"/>
              <a:gd name="connsiteY3" fmla="*/ 2970601 h 3551098"/>
              <a:gd name="connsiteX4" fmla="*/ 2502485 w 3681405"/>
              <a:gd name="connsiteY4" fmla="*/ 2970601 h 3551098"/>
              <a:gd name="connsiteX5" fmla="*/ 1519963 w 3681405"/>
              <a:gd name="connsiteY5" fmla="*/ 2942048 h 3551098"/>
              <a:gd name="connsiteX6" fmla="*/ 1533320 w 3681405"/>
              <a:gd name="connsiteY6" fmla="*/ 2942048 h 3551098"/>
              <a:gd name="connsiteX7" fmla="*/ 1549216 w 3681405"/>
              <a:gd name="connsiteY7" fmla="*/ 2955687 h 3551098"/>
              <a:gd name="connsiteX8" fmla="*/ 1532547 w 3681405"/>
              <a:gd name="connsiteY8" fmla="*/ 2970601 h 3551098"/>
              <a:gd name="connsiteX9" fmla="*/ 1519963 w 3681405"/>
              <a:gd name="connsiteY9" fmla="*/ 2970601 h 3551098"/>
              <a:gd name="connsiteX10" fmla="*/ 734807 w 3681405"/>
              <a:gd name="connsiteY10" fmla="*/ 2942048 h 3551098"/>
              <a:gd name="connsiteX11" fmla="*/ 748163 w 3681405"/>
              <a:gd name="connsiteY11" fmla="*/ 2942048 h 3551098"/>
              <a:gd name="connsiteX12" fmla="*/ 764059 w 3681405"/>
              <a:gd name="connsiteY12" fmla="*/ 2955687 h 3551098"/>
              <a:gd name="connsiteX13" fmla="*/ 747390 w 3681405"/>
              <a:gd name="connsiteY13" fmla="*/ 2970601 h 3551098"/>
              <a:gd name="connsiteX14" fmla="*/ 734807 w 3681405"/>
              <a:gd name="connsiteY14" fmla="*/ 2970601 h 3551098"/>
              <a:gd name="connsiteX15" fmla="*/ 2331611 w 3681405"/>
              <a:gd name="connsiteY15" fmla="*/ 2941951 h 3551098"/>
              <a:gd name="connsiteX16" fmla="*/ 2342871 w 3681405"/>
              <a:gd name="connsiteY16" fmla="*/ 2941951 h 3551098"/>
              <a:gd name="connsiteX17" fmla="*/ 2359428 w 3681405"/>
              <a:gd name="connsiteY17" fmla="*/ 2956570 h 3551098"/>
              <a:gd name="connsiteX18" fmla="*/ 2342429 w 3681405"/>
              <a:gd name="connsiteY18" fmla="*/ 2973643 h 3551098"/>
              <a:gd name="connsiteX19" fmla="*/ 2331611 w 3681405"/>
              <a:gd name="connsiteY19" fmla="*/ 2973643 h 3551098"/>
              <a:gd name="connsiteX20" fmla="*/ 2831538 w 3681405"/>
              <a:gd name="connsiteY20" fmla="*/ 2941560 h 3551098"/>
              <a:gd name="connsiteX21" fmla="*/ 2853063 w 3681405"/>
              <a:gd name="connsiteY21" fmla="*/ 2966972 h 3551098"/>
              <a:gd name="connsiteX22" fmla="*/ 2853063 w 3681405"/>
              <a:gd name="connsiteY22" fmla="*/ 2973056 h 3551098"/>
              <a:gd name="connsiteX23" fmla="*/ 2831538 w 3681405"/>
              <a:gd name="connsiteY23" fmla="*/ 2998468 h 3551098"/>
              <a:gd name="connsiteX24" fmla="*/ 2809903 w 3681405"/>
              <a:gd name="connsiteY24" fmla="*/ 2973056 h 3551098"/>
              <a:gd name="connsiteX25" fmla="*/ 2809903 w 3681405"/>
              <a:gd name="connsiteY25" fmla="*/ 2966972 h 3551098"/>
              <a:gd name="connsiteX26" fmla="*/ 2831538 w 3681405"/>
              <a:gd name="connsiteY26" fmla="*/ 2941560 h 3551098"/>
              <a:gd name="connsiteX27" fmla="*/ 2249044 w 3681405"/>
              <a:gd name="connsiteY27" fmla="*/ 2941560 h 3551098"/>
              <a:gd name="connsiteX28" fmla="*/ 2270569 w 3681405"/>
              <a:gd name="connsiteY28" fmla="*/ 2966972 h 3551098"/>
              <a:gd name="connsiteX29" fmla="*/ 2270569 w 3681405"/>
              <a:gd name="connsiteY29" fmla="*/ 2973056 h 3551098"/>
              <a:gd name="connsiteX30" fmla="*/ 2249044 w 3681405"/>
              <a:gd name="connsiteY30" fmla="*/ 2998468 h 3551098"/>
              <a:gd name="connsiteX31" fmla="*/ 2227409 w 3681405"/>
              <a:gd name="connsiteY31" fmla="*/ 2973056 h 3551098"/>
              <a:gd name="connsiteX32" fmla="*/ 2227409 w 3681405"/>
              <a:gd name="connsiteY32" fmla="*/ 2966972 h 3551098"/>
              <a:gd name="connsiteX33" fmla="*/ 2249044 w 3681405"/>
              <a:gd name="connsiteY33" fmla="*/ 2941560 h 3551098"/>
              <a:gd name="connsiteX34" fmla="*/ 2148376 w 3681405"/>
              <a:gd name="connsiteY34" fmla="*/ 2941560 h 3551098"/>
              <a:gd name="connsiteX35" fmla="*/ 2169901 w 3681405"/>
              <a:gd name="connsiteY35" fmla="*/ 2966972 h 3551098"/>
              <a:gd name="connsiteX36" fmla="*/ 2169901 w 3681405"/>
              <a:gd name="connsiteY36" fmla="*/ 2973056 h 3551098"/>
              <a:gd name="connsiteX37" fmla="*/ 2148376 w 3681405"/>
              <a:gd name="connsiteY37" fmla="*/ 2998468 h 3551098"/>
              <a:gd name="connsiteX38" fmla="*/ 2126741 w 3681405"/>
              <a:gd name="connsiteY38" fmla="*/ 2973056 h 3551098"/>
              <a:gd name="connsiteX39" fmla="*/ 2126741 w 3681405"/>
              <a:gd name="connsiteY39" fmla="*/ 2966972 h 3551098"/>
              <a:gd name="connsiteX40" fmla="*/ 2148376 w 3681405"/>
              <a:gd name="connsiteY40" fmla="*/ 2941560 h 3551098"/>
              <a:gd name="connsiteX41" fmla="*/ 1629353 w 3681405"/>
              <a:gd name="connsiteY41" fmla="*/ 2941560 h 3551098"/>
              <a:gd name="connsiteX42" fmla="*/ 1650878 w 3681405"/>
              <a:gd name="connsiteY42" fmla="*/ 2966972 h 3551098"/>
              <a:gd name="connsiteX43" fmla="*/ 1650878 w 3681405"/>
              <a:gd name="connsiteY43" fmla="*/ 2973056 h 3551098"/>
              <a:gd name="connsiteX44" fmla="*/ 1629353 w 3681405"/>
              <a:gd name="connsiteY44" fmla="*/ 2998468 h 3551098"/>
              <a:gd name="connsiteX45" fmla="*/ 1607718 w 3681405"/>
              <a:gd name="connsiteY45" fmla="*/ 2973056 h 3551098"/>
              <a:gd name="connsiteX46" fmla="*/ 1607718 w 3681405"/>
              <a:gd name="connsiteY46" fmla="*/ 2966972 h 3551098"/>
              <a:gd name="connsiteX47" fmla="*/ 1629353 w 3681405"/>
              <a:gd name="connsiteY47" fmla="*/ 2941560 h 3551098"/>
              <a:gd name="connsiteX48" fmla="*/ 2614082 w 3681405"/>
              <a:gd name="connsiteY48" fmla="*/ 2940382 h 3551098"/>
              <a:gd name="connsiteX49" fmla="*/ 2627550 w 3681405"/>
              <a:gd name="connsiteY49" fmla="*/ 2979139 h 3551098"/>
              <a:gd name="connsiteX50" fmla="*/ 2600175 w 3681405"/>
              <a:gd name="connsiteY50" fmla="*/ 2979139 h 3551098"/>
              <a:gd name="connsiteX51" fmla="*/ 2614082 w 3681405"/>
              <a:gd name="connsiteY51" fmla="*/ 2940382 h 3551098"/>
              <a:gd name="connsiteX52" fmla="*/ 2890924 w 3681405"/>
              <a:gd name="connsiteY52" fmla="*/ 2925957 h 3551098"/>
              <a:gd name="connsiteX53" fmla="*/ 2890924 w 3681405"/>
              <a:gd name="connsiteY53" fmla="*/ 3014165 h 3551098"/>
              <a:gd name="connsiteX54" fmla="*/ 2914215 w 3681405"/>
              <a:gd name="connsiteY54" fmla="*/ 3014165 h 3551098"/>
              <a:gd name="connsiteX55" fmla="*/ 2914215 w 3681405"/>
              <a:gd name="connsiteY55" fmla="*/ 2961476 h 3551098"/>
              <a:gd name="connsiteX56" fmla="*/ 2955939 w 3681405"/>
              <a:gd name="connsiteY56" fmla="*/ 3014165 h 3551098"/>
              <a:gd name="connsiteX57" fmla="*/ 2974925 w 3681405"/>
              <a:gd name="connsiteY57" fmla="*/ 3014165 h 3551098"/>
              <a:gd name="connsiteX58" fmla="*/ 2974925 w 3681405"/>
              <a:gd name="connsiteY58" fmla="*/ 2925957 h 3551098"/>
              <a:gd name="connsiteX59" fmla="*/ 2951745 w 3681405"/>
              <a:gd name="connsiteY59" fmla="*/ 2925957 h 3551098"/>
              <a:gd name="connsiteX60" fmla="*/ 2951745 w 3681405"/>
              <a:gd name="connsiteY60" fmla="*/ 2978647 h 3551098"/>
              <a:gd name="connsiteX61" fmla="*/ 2910020 w 3681405"/>
              <a:gd name="connsiteY61" fmla="*/ 2925957 h 3551098"/>
              <a:gd name="connsiteX62" fmla="*/ 2748971 w 3681405"/>
              <a:gd name="connsiteY62" fmla="*/ 2925957 h 3551098"/>
              <a:gd name="connsiteX63" fmla="*/ 2748971 w 3681405"/>
              <a:gd name="connsiteY63" fmla="*/ 3014165 h 3551098"/>
              <a:gd name="connsiteX64" fmla="*/ 2772152 w 3681405"/>
              <a:gd name="connsiteY64" fmla="*/ 3014165 h 3551098"/>
              <a:gd name="connsiteX65" fmla="*/ 2772152 w 3681405"/>
              <a:gd name="connsiteY65" fmla="*/ 2925957 h 3551098"/>
              <a:gd name="connsiteX66" fmla="*/ 2656911 w 3681405"/>
              <a:gd name="connsiteY66" fmla="*/ 2925957 h 3551098"/>
              <a:gd name="connsiteX67" fmla="*/ 2656911 w 3681405"/>
              <a:gd name="connsiteY67" fmla="*/ 2941951 h 3551098"/>
              <a:gd name="connsiteX68" fmla="*/ 2685169 w 3681405"/>
              <a:gd name="connsiteY68" fmla="*/ 2941951 h 3551098"/>
              <a:gd name="connsiteX69" fmla="*/ 2685169 w 3681405"/>
              <a:gd name="connsiteY69" fmla="*/ 3014165 h 3551098"/>
              <a:gd name="connsiteX70" fmla="*/ 2708461 w 3681405"/>
              <a:gd name="connsiteY70" fmla="*/ 3014165 h 3551098"/>
              <a:gd name="connsiteX71" fmla="*/ 2708461 w 3681405"/>
              <a:gd name="connsiteY71" fmla="*/ 2941951 h 3551098"/>
              <a:gd name="connsiteX72" fmla="*/ 2736829 w 3681405"/>
              <a:gd name="connsiteY72" fmla="*/ 2941951 h 3551098"/>
              <a:gd name="connsiteX73" fmla="*/ 2736829 w 3681405"/>
              <a:gd name="connsiteY73" fmla="*/ 2925957 h 3551098"/>
              <a:gd name="connsiteX74" fmla="*/ 2479414 w 3681405"/>
              <a:gd name="connsiteY74" fmla="*/ 2925957 h 3551098"/>
              <a:gd name="connsiteX75" fmla="*/ 2479414 w 3681405"/>
              <a:gd name="connsiteY75" fmla="*/ 3014264 h 3551098"/>
              <a:gd name="connsiteX76" fmla="*/ 2502595 w 3681405"/>
              <a:gd name="connsiteY76" fmla="*/ 3014264 h 3551098"/>
              <a:gd name="connsiteX77" fmla="*/ 2502595 w 3681405"/>
              <a:gd name="connsiteY77" fmla="*/ 2986006 h 3551098"/>
              <a:gd name="connsiteX78" fmla="*/ 2517496 w 3681405"/>
              <a:gd name="connsiteY78" fmla="*/ 2986006 h 3551098"/>
              <a:gd name="connsiteX79" fmla="*/ 2537697 w 3681405"/>
              <a:gd name="connsiteY79" fmla="*/ 3014264 h 3551098"/>
              <a:gd name="connsiteX80" fmla="*/ 2561098 w 3681405"/>
              <a:gd name="connsiteY80" fmla="*/ 3014264 h 3551098"/>
              <a:gd name="connsiteX81" fmla="*/ 2561098 w 3681405"/>
              <a:gd name="connsiteY81" fmla="*/ 3013283 h 3551098"/>
              <a:gd name="connsiteX82" fmla="*/ 2538801 w 3681405"/>
              <a:gd name="connsiteY82" fmla="*/ 2980315 h 3551098"/>
              <a:gd name="connsiteX83" fmla="*/ 2554806 w 3681405"/>
              <a:gd name="connsiteY83" fmla="*/ 2955000 h 3551098"/>
              <a:gd name="connsiteX84" fmla="*/ 2518711 w 3681405"/>
              <a:gd name="connsiteY84" fmla="*/ 2925957 h 3551098"/>
              <a:gd name="connsiteX85" fmla="*/ 2396407 w 3681405"/>
              <a:gd name="connsiteY85" fmla="*/ 2925957 h 3551098"/>
              <a:gd name="connsiteX86" fmla="*/ 2396407 w 3681405"/>
              <a:gd name="connsiteY86" fmla="*/ 2990322 h 3551098"/>
              <a:gd name="connsiteX87" fmla="*/ 2422126 w 3681405"/>
              <a:gd name="connsiteY87" fmla="*/ 3014165 h 3551098"/>
              <a:gd name="connsiteX88" fmla="*/ 2462416 w 3681405"/>
              <a:gd name="connsiteY88" fmla="*/ 3014165 h 3551098"/>
              <a:gd name="connsiteX89" fmla="*/ 2462416 w 3681405"/>
              <a:gd name="connsiteY89" fmla="*/ 2998173 h 3551098"/>
              <a:gd name="connsiteX90" fmla="*/ 2431178 w 3681405"/>
              <a:gd name="connsiteY90" fmla="*/ 2998173 h 3551098"/>
              <a:gd name="connsiteX91" fmla="*/ 2419808 w 3681405"/>
              <a:gd name="connsiteY91" fmla="*/ 2987576 h 3551098"/>
              <a:gd name="connsiteX92" fmla="*/ 2419808 w 3681405"/>
              <a:gd name="connsiteY92" fmla="*/ 2976881 h 3551098"/>
              <a:gd name="connsiteX93" fmla="*/ 2457007 w 3681405"/>
              <a:gd name="connsiteY93" fmla="*/ 2976881 h 3551098"/>
              <a:gd name="connsiteX94" fmla="*/ 2457007 w 3681405"/>
              <a:gd name="connsiteY94" fmla="*/ 2960887 h 3551098"/>
              <a:gd name="connsiteX95" fmla="*/ 2419808 w 3681405"/>
              <a:gd name="connsiteY95" fmla="*/ 2960887 h 3551098"/>
              <a:gd name="connsiteX96" fmla="*/ 2419808 w 3681405"/>
              <a:gd name="connsiteY96" fmla="*/ 2941951 h 3551098"/>
              <a:gd name="connsiteX97" fmla="*/ 2461864 w 3681405"/>
              <a:gd name="connsiteY97" fmla="*/ 2941951 h 3551098"/>
              <a:gd name="connsiteX98" fmla="*/ 2461864 w 3681405"/>
              <a:gd name="connsiteY98" fmla="*/ 2925957 h 3551098"/>
              <a:gd name="connsiteX99" fmla="*/ 2396517 w 3681405"/>
              <a:gd name="connsiteY99" fmla="*/ 2925957 h 3551098"/>
              <a:gd name="connsiteX100" fmla="*/ 2308431 w 3681405"/>
              <a:gd name="connsiteY100" fmla="*/ 2925957 h 3551098"/>
              <a:gd name="connsiteX101" fmla="*/ 2308431 w 3681405"/>
              <a:gd name="connsiteY101" fmla="*/ 3014264 h 3551098"/>
              <a:gd name="connsiteX102" fmla="*/ 2331611 w 3681405"/>
              <a:gd name="connsiteY102" fmla="*/ 3014264 h 3551098"/>
              <a:gd name="connsiteX103" fmla="*/ 2331611 w 3681405"/>
              <a:gd name="connsiteY103" fmla="*/ 2989538 h 3551098"/>
              <a:gd name="connsiteX104" fmla="*/ 2345851 w 3681405"/>
              <a:gd name="connsiteY104" fmla="*/ 2989538 h 3551098"/>
              <a:gd name="connsiteX105" fmla="*/ 2382609 w 3681405"/>
              <a:gd name="connsiteY105" fmla="*/ 2956570 h 3551098"/>
              <a:gd name="connsiteX106" fmla="*/ 2347838 w 3681405"/>
              <a:gd name="connsiteY106" fmla="*/ 2925957 h 3551098"/>
              <a:gd name="connsiteX107" fmla="*/ 1884118 w 3681405"/>
              <a:gd name="connsiteY107" fmla="*/ 2925957 h 3551098"/>
              <a:gd name="connsiteX108" fmla="*/ 1884118 w 3681405"/>
              <a:gd name="connsiteY108" fmla="*/ 3014165 h 3551098"/>
              <a:gd name="connsiteX109" fmla="*/ 1907298 w 3681405"/>
              <a:gd name="connsiteY109" fmla="*/ 3014165 h 3551098"/>
              <a:gd name="connsiteX110" fmla="*/ 1907298 w 3681405"/>
              <a:gd name="connsiteY110" fmla="*/ 2976881 h 3551098"/>
              <a:gd name="connsiteX111" fmla="*/ 1944498 w 3681405"/>
              <a:gd name="connsiteY111" fmla="*/ 2976881 h 3551098"/>
              <a:gd name="connsiteX112" fmla="*/ 1944498 w 3681405"/>
              <a:gd name="connsiteY112" fmla="*/ 3014165 h 3551098"/>
              <a:gd name="connsiteX113" fmla="*/ 1967678 w 3681405"/>
              <a:gd name="connsiteY113" fmla="*/ 3014165 h 3551098"/>
              <a:gd name="connsiteX114" fmla="*/ 1967678 w 3681405"/>
              <a:gd name="connsiteY114" fmla="*/ 2925957 h 3551098"/>
              <a:gd name="connsiteX115" fmla="*/ 1944498 w 3681405"/>
              <a:gd name="connsiteY115" fmla="*/ 2925957 h 3551098"/>
              <a:gd name="connsiteX116" fmla="*/ 1944498 w 3681405"/>
              <a:gd name="connsiteY116" fmla="*/ 2959710 h 3551098"/>
              <a:gd name="connsiteX117" fmla="*/ 1907298 w 3681405"/>
              <a:gd name="connsiteY117" fmla="*/ 2959710 h 3551098"/>
              <a:gd name="connsiteX118" fmla="*/ 1907298 w 3681405"/>
              <a:gd name="connsiteY118" fmla="*/ 2925957 h 3551098"/>
              <a:gd name="connsiteX119" fmla="*/ 1687967 w 3681405"/>
              <a:gd name="connsiteY119" fmla="*/ 2925957 h 3551098"/>
              <a:gd name="connsiteX120" fmla="*/ 1687967 w 3681405"/>
              <a:gd name="connsiteY120" fmla="*/ 2982669 h 3551098"/>
              <a:gd name="connsiteX121" fmla="*/ 1729582 w 3681405"/>
              <a:gd name="connsiteY121" fmla="*/ 3015146 h 3551098"/>
              <a:gd name="connsiteX122" fmla="*/ 1770975 w 3681405"/>
              <a:gd name="connsiteY122" fmla="*/ 2982669 h 3551098"/>
              <a:gd name="connsiteX123" fmla="*/ 1770975 w 3681405"/>
              <a:gd name="connsiteY123" fmla="*/ 2925957 h 3551098"/>
              <a:gd name="connsiteX124" fmla="*/ 1747905 w 3681405"/>
              <a:gd name="connsiteY124" fmla="*/ 2925957 h 3551098"/>
              <a:gd name="connsiteX125" fmla="*/ 1747905 w 3681405"/>
              <a:gd name="connsiteY125" fmla="*/ 2981197 h 3551098"/>
              <a:gd name="connsiteX126" fmla="*/ 1729471 w 3681405"/>
              <a:gd name="connsiteY126" fmla="*/ 2998467 h 3551098"/>
              <a:gd name="connsiteX127" fmla="*/ 1710927 w 3681405"/>
              <a:gd name="connsiteY127" fmla="*/ 2981197 h 3551098"/>
              <a:gd name="connsiteX128" fmla="*/ 1710927 w 3681405"/>
              <a:gd name="connsiteY128" fmla="*/ 2925957 h 3551098"/>
              <a:gd name="connsiteX129" fmla="*/ 1496893 w 3681405"/>
              <a:gd name="connsiteY129" fmla="*/ 2925957 h 3551098"/>
              <a:gd name="connsiteX130" fmla="*/ 1496893 w 3681405"/>
              <a:gd name="connsiteY130" fmla="*/ 3014264 h 3551098"/>
              <a:gd name="connsiteX131" fmla="*/ 1520074 w 3681405"/>
              <a:gd name="connsiteY131" fmla="*/ 3014264 h 3551098"/>
              <a:gd name="connsiteX132" fmla="*/ 1520074 w 3681405"/>
              <a:gd name="connsiteY132" fmla="*/ 2986006 h 3551098"/>
              <a:gd name="connsiteX133" fmla="*/ 1534975 w 3681405"/>
              <a:gd name="connsiteY133" fmla="*/ 2986006 h 3551098"/>
              <a:gd name="connsiteX134" fmla="*/ 1555176 w 3681405"/>
              <a:gd name="connsiteY134" fmla="*/ 3014264 h 3551098"/>
              <a:gd name="connsiteX135" fmla="*/ 1578577 w 3681405"/>
              <a:gd name="connsiteY135" fmla="*/ 3014264 h 3551098"/>
              <a:gd name="connsiteX136" fmla="*/ 1578577 w 3681405"/>
              <a:gd name="connsiteY136" fmla="*/ 3013283 h 3551098"/>
              <a:gd name="connsiteX137" fmla="*/ 1556280 w 3681405"/>
              <a:gd name="connsiteY137" fmla="*/ 2980315 h 3551098"/>
              <a:gd name="connsiteX138" fmla="*/ 1572285 w 3681405"/>
              <a:gd name="connsiteY138" fmla="*/ 2955000 h 3551098"/>
              <a:gd name="connsiteX139" fmla="*/ 1536190 w 3681405"/>
              <a:gd name="connsiteY139" fmla="*/ 2925957 h 3551098"/>
              <a:gd name="connsiteX140" fmla="*/ 1395120 w 3681405"/>
              <a:gd name="connsiteY140" fmla="*/ 2925957 h 3551098"/>
              <a:gd name="connsiteX141" fmla="*/ 1395120 w 3681405"/>
              <a:gd name="connsiteY141" fmla="*/ 3014165 h 3551098"/>
              <a:gd name="connsiteX142" fmla="*/ 1418300 w 3681405"/>
              <a:gd name="connsiteY142" fmla="*/ 3014165 h 3551098"/>
              <a:gd name="connsiteX143" fmla="*/ 1418300 w 3681405"/>
              <a:gd name="connsiteY143" fmla="*/ 2976881 h 3551098"/>
              <a:gd name="connsiteX144" fmla="*/ 1455500 w 3681405"/>
              <a:gd name="connsiteY144" fmla="*/ 2976881 h 3551098"/>
              <a:gd name="connsiteX145" fmla="*/ 1455500 w 3681405"/>
              <a:gd name="connsiteY145" fmla="*/ 3014165 h 3551098"/>
              <a:gd name="connsiteX146" fmla="*/ 1478680 w 3681405"/>
              <a:gd name="connsiteY146" fmla="*/ 3014165 h 3551098"/>
              <a:gd name="connsiteX147" fmla="*/ 1478680 w 3681405"/>
              <a:gd name="connsiteY147" fmla="*/ 2925957 h 3551098"/>
              <a:gd name="connsiteX148" fmla="*/ 1455500 w 3681405"/>
              <a:gd name="connsiteY148" fmla="*/ 2925957 h 3551098"/>
              <a:gd name="connsiteX149" fmla="*/ 1455500 w 3681405"/>
              <a:gd name="connsiteY149" fmla="*/ 2959710 h 3551098"/>
              <a:gd name="connsiteX150" fmla="*/ 1418300 w 3681405"/>
              <a:gd name="connsiteY150" fmla="*/ 2959710 h 3551098"/>
              <a:gd name="connsiteX151" fmla="*/ 1418300 w 3681405"/>
              <a:gd name="connsiteY151" fmla="*/ 2925957 h 3551098"/>
              <a:gd name="connsiteX152" fmla="*/ 1302950 w 3681405"/>
              <a:gd name="connsiteY152" fmla="*/ 2925957 h 3551098"/>
              <a:gd name="connsiteX153" fmla="*/ 1302950 w 3681405"/>
              <a:gd name="connsiteY153" fmla="*/ 2941951 h 3551098"/>
              <a:gd name="connsiteX154" fmla="*/ 1331208 w 3681405"/>
              <a:gd name="connsiteY154" fmla="*/ 2941951 h 3551098"/>
              <a:gd name="connsiteX155" fmla="*/ 1331208 w 3681405"/>
              <a:gd name="connsiteY155" fmla="*/ 3014165 h 3551098"/>
              <a:gd name="connsiteX156" fmla="*/ 1354499 w 3681405"/>
              <a:gd name="connsiteY156" fmla="*/ 3014165 h 3551098"/>
              <a:gd name="connsiteX157" fmla="*/ 1354499 w 3681405"/>
              <a:gd name="connsiteY157" fmla="*/ 2941951 h 3551098"/>
              <a:gd name="connsiteX158" fmla="*/ 1382867 w 3681405"/>
              <a:gd name="connsiteY158" fmla="*/ 2941951 h 3551098"/>
              <a:gd name="connsiteX159" fmla="*/ 1382867 w 3681405"/>
              <a:gd name="connsiteY159" fmla="*/ 2925957 h 3551098"/>
              <a:gd name="connsiteX160" fmla="*/ 1172036 w 3681405"/>
              <a:gd name="connsiteY160" fmla="*/ 2925957 h 3551098"/>
              <a:gd name="connsiteX161" fmla="*/ 1172036 w 3681405"/>
              <a:gd name="connsiteY161" fmla="*/ 3014165 h 3551098"/>
              <a:gd name="connsiteX162" fmla="*/ 1195216 w 3681405"/>
              <a:gd name="connsiteY162" fmla="*/ 3014165 h 3551098"/>
              <a:gd name="connsiteX163" fmla="*/ 1195216 w 3681405"/>
              <a:gd name="connsiteY163" fmla="*/ 2976881 h 3551098"/>
              <a:gd name="connsiteX164" fmla="*/ 1232416 w 3681405"/>
              <a:gd name="connsiteY164" fmla="*/ 2976881 h 3551098"/>
              <a:gd name="connsiteX165" fmla="*/ 1232416 w 3681405"/>
              <a:gd name="connsiteY165" fmla="*/ 3014165 h 3551098"/>
              <a:gd name="connsiteX166" fmla="*/ 1255596 w 3681405"/>
              <a:gd name="connsiteY166" fmla="*/ 3014165 h 3551098"/>
              <a:gd name="connsiteX167" fmla="*/ 1255596 w 3681405"/>
              <a:gd name="connsiteY167" fmla="*/ 2925957 h 3551098"/>
              <a:gd name="connsiteX168" fmla="*/ 1232416 w 3681405"/>
              <a:gd name="connsiteY168" fmla="*/ 2925957 h 3551098"/>
              <a:gd name="connsiteX169" fmla="*/ 1232416 w 3681405"/>
              <a:gd name="connsiteY169" fmla="*/ 2959710 h 3551098"/>
              <a:gd name="connsiteX170" fmla="*/ 1195216 w 3681405"/>
              <a:gd name="connsiteY170" fmla="*/ 2959710 h 3551098"/>
              <a:gd name="connsiteX171" fmla="*/ 1195216 w 3681405"/>
              <a:gd name="connsiteY171" fmla="*/ 2925957 h 3551098"/>
              <a:gd name="connsiteX172" fmla="*/ 1079975 w 3681405"/>
              <a:gd name="connsiteY172" fmla="*/ 2925957 h 3551098"/>
              <a:gd name="connsiteX173" fmla="*/ 1079975 w 3681405"/>
              <a:gd name="connsiteY173" fmla="*/ 2941951 h 3551098"/>
              <a:gd name="connsiteX174" fmla="*/ 1108233 w 3681405"/>
              <a:gd name="connsiteY174" fmla="*/ 2941951 h 3551098"/>
              <a:gd name="connsiteX175" fmla="*/ 1108233 w 3681405"/>
              <a:gd name="connsiteY175" fmla="*/ 3014165 h 3551098"/>
              <a:gd name="connsiteX176" fmla="*/ 1131524 w 3681405"/>
              <a:gd name="connsiteY176" fmla="*/ 3014165 h 3551098"/>
              <a:gd name="connsiteX177" fmla="*/ 1131524 w 3681405"/>
              <a:gd name="connsiteY177" fmla="*/ 2941951 h 3551098"/>
              <a:gd name="connsiteX178" fmla="*/ 1159892 w 3681405"/>
              <a:gd name="connsiteY178" fmla="*/ 2941951 h 3551098"/>
              <a:gd name="connsiteX179" fmla="*/ 1159892 w 3681405"/>
              <a:gd name="connsiteY179" fmla="*/ 2925957 h 3551098"/>
              <a:gd name="connsiteX180" fmla="*/ 887577 w 3681405"/>
              <a:gd name="connsiteY180" fmla="*/ 2925957 h 3551098"/>
              <a:gd name="connsiteX181" fmla="*/ 887577 w 3681405"/>
              <a:gd name="connsiteY181" fmla="*/ 3014165 h 3551098"/>
              <a:gd name="connsiteX182" fmla="*/ 910868 w 3681405"/>
              <a:gd name="connsiteY182" fmla="*/ 3014165 h 3551098"/>
              <a:gd name="connsiteX183" fmla="*/ 910868 w 3681405"/>
              <a:gd name="connsiteY183" fmla="*/ 2961476 h 3551098"/>
              <a:gd name="connsiteX184" fmla="*/ 952592 w 3681405"/>
              <a:gd name="connsiteY184" fmla="*/ 3014165 h 3551098"/>
              <a:gd name="connsiteX185" fmla="*/ 971578 w 3681405"/>
              <a:gd name="connsiteY185" fmla="*/ 3014165 h 3551098"/>
              <a:gd name="connsiteX186" fmla="*/ 971578 w 3681405"/>
              <a:gd name="connsiteY186" fmla="*/ 2925957 h 3551098"/>
              <a:gd name="connsiteX187" fmla="*/ 948398 w 3681405"/>
              <a:gd name="connsiteY187" fmla="*/ 2925957 h 3551098"/>
              <a:gd name="connsiteX188" fmla="*/ 948398 w 3681405"/>
              <a:gd name="connsiteY188" fmla="*/ 2978647 h 3551098"/>
              <a:gd name="connsiteX189" fmla="*/ 906673 w 3681405"/>
              <a:gd name="connsiteY189" fmla="*/ 2925957 h 3551098"/>
              <a:gd name="connsiteX190" fmla="*/ 804680 w 3681405"/>
              <a:gd name="connsiteY190" fmla="*/ 2925957 h 3551098"/>
              <a:gd name="connsiteX191" fmla="*/ 804680 w 3681405"/>
              <a:gd name="connsiteY191" fmla="*/ 2990322 h 3551098"/>
              <a:gd name="connsiteX192" fmla="*/ 830399 w 3681405"/>
              <a:gd name="connsiteY192" fmla="*/ 3014165 h 3551098"/>
              <a:gd name="connsiteX193" fmla="*/ 870689 w 3681405"/>
              <a:gd name="connsiteY193" fmla="*/ 3014165 h 3551098"/>
              <a:gd name="connsiteX194" fmla="*/ 870689 w 3681405"/>
              <a:gd name="connsiteY194" fmla="*/ 2998173 h 3551098"/>
              <a:gd name="connsiteX195" fmla="*/ 839451 w 3681405"/>
              <a:gd name="connsiteY195" fmla="*/ 2998173 h 3551098"/>
              <a:gd name="connsiteX196" fmla="*/ 828081 w 3681405"/>
              <a:gd name="connsiteY196" fmla="*/ 2987576 h 3551098"/>
              <a:gd name="connsiteX197" fmla="*/ 828081 w 3681405"/>
              <a:gd name="connsiteY197" fmla="*/ 2976881 h 3551098"/>
              <a:gd name="connsiteX198" fmla="*/ 865280 w 3681405"/>
              <a:gd name="connsiteY198" fmla="*/ 2976881 h 3551098"/>
              <a:gd name="connsiteX199" fmla="*/ 865280 w 3681405"/>
              <a:gd name="connsiteY199" fmla="*/ 2960887 h 3551098"/>
              <a:gd name="connsiteX200" fmla="*/ 828081 w 3681405"/>
              <a:gd name="connsiteY200" fmla="*/ 2960887 h 3551098"/>
              <a:gd name="connsiteX201" fmla="*/ 828081 w 3681405"/>
              <a:gd name="connsiteY201" fmla="*/ 2941951 h 3551098"/>
              <a:gd name="connsiteX202" fmla="*/ 870137 w 3681405"/>
              <a:gd name="connsiteY202" fmla="*/ 2941951 h 3551098"/>
              <a:gd name="connsiteX203" fmla="*/ 870137 w 3681405"/>
              <a:gd name="connsiteY203" fmla="*/ 2925957 h 3551098"/>
              <a:gd name="connsiteX204" fmla="*/ 804790 w 3681405"/>
              <a:gd name="connsiteY204" fmla="*/ 2925957 h 3551098"/>
              <a:gd name="connsiteX205" fmla="*/ 711736 w 3681405"/>
              <a:gd name="connsiteY205" fmla="*/ 2925957 h 3551098"/>
              <a:gd name="connsiteX206" fmla="*/ 711736 w 3681405"/>
              <a:gd name="connsiteY206" fmla="*/ 3014264 h 3551098"/>
              <a:gd name="connsiteX207" fmla="*/ 734917 w 3681405"/>
              <a:gd name="connsiteY207" fmla="*/ 3014264 h 3551098"/>
              <a:gd name="connsiteX208" fmla="*/ 734917 w 3681405"/>
              <a:gd name="connsiteY208" fmla="*/ 2986006 h 3551098"/>
              <a:gd name="connsiteX209" fmla="*/ 749819 w 3681405"/>
              <a:gd name="connsiteY209" fmla="*/ 2986006 h 3551098"/>
              <a:gd name="connsiteX210" fmla="*/ 770019 w 3681405"/>
              <a:gd name="connsiteY210" fmla="*/ 3014264 h 3551098"/>
              <a:gd name="connsiteX211" fmla="*/ 793420 w 3681405"/>
              <a:gd name="connsiteY211" fmla="*/ 3014264 h 3551098"/>
              <a:gd name="connsiteX212" fmla="*/ 793420 w 3681405"/>
              <a:gd name="connsiteY212" fmla="*/ 3013283 h 3551098"/>
              <a:gd name="connsiteX213" fmla="*/ 771123 w 3681405"/>
              <a:gd name="connsiteY213" fmla="*/ 2980315 h 3551098"/>
              <a:gd name="connsiteX214" fmla="*/ 787128 w 3681405"/>
              <a:gd name="connsiteY214" fmla="*/ 2955000 h 3551098"/>
              <a:gd name="connsiteX215" fmla="*/ 751033 w 3681405"/>
              <a:gd name="connsiteY215" fmla="*/ 2925957 h 3551098"/>
              <a:gd name="connsiteX216" fmla="*/ 619456 w 3681405"/>
              <a:gd name="connsiteY216" fmla="*/ 2925957 h 3551098"/>
              <a:gd name="connsiteX217" fmla="*/ 619456 w 3681405"/>
              <a:gd name="connsiteY217" fmla="*/ 2941951 h 3551098"/>
              <a:gd name="connsiteX218" fmla="*/ 647714 w 3681405"/>
              <a:gd name="connsiteY218" fmla="*/ 2941951 h 3551098"/>
              <a:gd name="connsiteX219" fmla="*/ 647714 w 3681405"/>
              <a:gd name="connsiteY219" fmla="*/ 3014165 h 3551098"/>
              <a:gd name="connsiteX220" fmla="*/ 671006 w 3681405"/>
              <a:gd name="connsiteY220" fmla="*/ 3014165 h 3551098"/>
              <a:gd name="connsiteX221" fmla="*/ 671006 w 3681405"/>
              <a:gd name="connsiteY221" fmla="*/ 2941951 h 3551098"/>
              <a:gd name="connsiteX222" fmla="*/ 699374 w 3681405"/>
              <a:gd name="connsiteY222" fmla="*/ 2941951 h 3551098"/>
              <a:gd name="connsiteX223" fmla="*/ 699374 w 3681405"/>
              <a:gd name="connsiteY223" fmla="*/ 2925957 h 3551098"/>
              <a:gd name="connsiteX224" fmla="*/ 2600064 w 3681405"/>
              <a:gd name="connsiteY224" fmla="*/ 2925860 h 3551098"/>
              <a:gd name="connsiteX225" fmla="*/ 2567611 w 3681405"/>
              <a:gd name="connsiteY225" fmla="*/ 3013186 h 3551098"/>
              <a:gd name="connsiteX226" fmla="*/ 2567611 w 3681405"/>
              <a:gd name="connsiteY226" fmla="*/ 3014167 h 3551098"/>
              <a:gd name="connsiteX227" fmla="*/ 2590461 w 3681405"/>
              <a:gd name="connsiteY227" fmla="*/ 3014167 h 3551098"/>
              <a:gd name="connsiteX228" fmla="*/ 2595538 w 3681405"/>
              <a:gd name="connsiteY228" fmla="*/ 2995230 h 3551098"/>
              <a:gd name="connsiteX229" fmla="*/ 2631965 w 3681405"/>
              <a:gd name="connsiteY229" fmla="*/ 2995230 h 3551098"/>
              <a:gd name="connsiteX230" fmla="*/ 2637042 w 3681405"/>
              <a:gd name="connsiteY230" fmla="*/ 3014167 h 3551098"/>
              <a:gd name="connsiteX231" fmla="*/ 2661658 w 3681405"/>
              <a:gd name="connsiteY231" fmla="*/ 3014167 h 3551098"/>
              <a:gd name="connsiteX232" fmla="*/ 2661658 w 3681405"/>
              <a:gd name="connsiteY232" fmla="*/ 3013186 h 3551098"/>
              <a:gd name="connsiteX233" fmla="*/ 2629094 w 3681405"/>
              <a:gd name="connsiteY233" fmla="*/ 2925860 h 3551098"/>
              <a:gd name="connsiteX234" fmla="*/ 2831538 w 3681405"/>
              <a:gd name="connsiteY234" fmla="*/ 2924977 h 3551098"/>
              <a:gd name="connsiteX235" fmla="*/ 2786833 w 3681405"/>
              <a:gd name="connsiteY235" fmla="*/ 2966972 h 3551098"/>
              <a:gd name="connsiteX236" fmla="*/ 2786833 w 3681405"/>
              <a:gd name="connsiteY236" fmla="*/ 2973056 h 3551098"/>
              <a:gd name="connsiteX237" fmla="*/ 2831538 w 3681405"/>
              <a:gd name="connsiteY237" fmla="*/ 3015050 h 3551098"/>
              <a:gd name="connsiteX238" fmla="*/ 2876243 w 3681405"/>
              <a:gd name="connsiteY238" fmla="*/ 2973056 h 3551098"/>
              <a:gd name="connsiteX239" fmla="*/ 2876243 w 3681405"/>
              <a:gd name="connsiteY239" fmla="*/ 2966972 h 3551098"/>
              <a:gd name="connsiteX240" fmla="*/ 2831538 w 3681405"/>
              <a:gd name="connsiteY240" fmla="*/ 2924977 h 3551098"/>
              <a:gd name="connsiteX241" fmla="*/ 2249044 w 3681405"/>
              <a:gd name="connsiteY241" fmla="*/ 2924977 h 3551098"/>
              <a:gd name="connsiteX242" fmla="*/ 2204339 w 3681405"/>
              <a:gd name="connsiteY242" fmla="*/ 2966972 h 3551098"/>
              <a:gd name="connsiteX243" fmla="*/ 2204339 w 3681405"/>
              <a:gd name="connsiteY243" fmla="*/ 2973056 h 3551098"/>
              <a:gd name="connsiteX244" fmla="*/ 2249044 w 3681405"/>
              <a:gd name="connsiteY244" fmla="*/ 3015050 h 3551098"/>
              <a:gd name="connsiteX245" fmla="*/ 2293750 w 3681405"/>
              <a:gd name="connsiteY245" fmla="*/ 2973056 h 3551098"/>
              <a:gd name="connsiteX246" fmla="*/ 2293750 w 3681405"/>
              <a:gd name="connsiteY246" fmla="*/ 2966972 h 3551098"/>
              <a:gd name="connsiteX247" fmla="*/ 2249044 w 3681405"/>
              <a:gd name="connsiteY247" fmla="*/ 2924977 h 3551098"/>
              <a:gd name="connsiteX248" fmla="*/ 2148376 w 3681405"/>
              <a:gd name="connsiteY248" fmla="*/ 2924977 h 3551098"/>
              <a:gd name="connsiteX249" fmla="*/ 2103671 w 3681405"/>
              <a:gd name="connsiteY249" fmla="*/ 2966972 h 3551098"/>
              <a:gd name="connsiteX250" fmla="*/ 2103671 w 3681405"/>
              <a:gd name="connsiteY250" fmla="*/ 2973056 h 3551098"/>
              <a:gd name="connsiteX251" fmla="*/ 2148376 w 3681405"/>
              <a:gd name="connsiteY251" fmla="*/ 3015050 h 3551098"/>
              <a:gd name="connsiteX252" fmla="*/ 2193081 w 3681405"/>
              <a:gd name="connsiteY252" fmla="*/ 2973056 h 3551098"/>
              <a:gd name="connsiteX253" fmla="*/ 2193081 w 3681405"/>
              <a:gd name="connsiteY253" fmla="*/ 2966972 h 3551098"/>
              <a:gd name="connsiteX254" fmla="*/ 2148376 w 3681405"/>
              <a:gd name="connsiteY254" fmla="*/ 2924977 h 3551098"/>
              <a:gd name="connsiteX255" fmla="*/ 2067355 w 3681405"/>
              <a:gd name="connsiteY255" fmla="*/ 2924977 h 3551098"/>
              <a:gd name="connsiteX256" fmla="*/ 2017682 w 3681405"/>
              <a:gd name="connsiteY256" fmla="*/ 2965108 h 3551098"/>
              <a:gd name="connsiteX257" fmla="*/ 2017792 w 3681405"/>
              <a:gd name="connsiteY257" fmla="*/ 2965108 h 3551098"/>
              <a:gd name="connsiteX258" fmla="*/ 2017792 w 3681405"/>
              <a:gd name="connsiteY258" fmla="*/ 2975018 h 3551098"/>
              <a:gd name="connsiteX259" fmla="*/ 2064706 w 3681405"/>
              <a:gd name="connsiteY259" fmla="*/ 3015148 h 3551098"/>
              <a:gd name="connsiteX260" fmla="*/ 2070776 w 3681405"/>
              <a:gd name="connsiteY260" fmla="*/ 3015148 h 3551098"/>
              <a:gd name="connsiteX261" fmla="*/ 2093515 w 3681405"/>
              <a:gd name="connsiteY261" fmla="*/ 3011027 h 3551098"/>
              <a:gd name="connsiteX262" fmla="*/ 2093515 w 3681405"/>
              <a:gd name="connsiteY262" fmla="*/ 2995524 h 3551098"/>
              <a:gd name="connsiteX263" fmla="*/ 2092411 w 3681405"/>
              <a:gd name="connsiteY263" fmla="*/ 2995524 h 3551098"/>
              <a:gd name="connsiteX264" fmla="*/ 2070666 w 3681405"/>
              <a:gd name="connsiteY264" fmla="*/ 2999155 h 3551098"/>
              <a:gd name="connsiteX265" fmla="*/ 2065919 w 3681405"/>
              <a:gd name="connsiteY265" fmla="*/ 2999155 h 3551098"/>
              <a:gd name="connsiteX266" fmla="*/ 2040863 w 3681405"/>
              <a:gd name="connsiteY266" fmla="*/ 2975018 h 3551098"/>
              <a:gd name="connsiteX267" fmla="*/ 2040863 w 3681405"/>
              <a:gd name="connsiteY267" fmla="*/ 2964519 h 3551098"/>
              <a:gd name="connsiteX268" fmla="*/ 2065257 w 3681405"/>
              <a:gd name="connsiteY268" fmla="*/ 2940971 h 3551098"/>
              <a:gd name="connsiteX269" fmla="*/ 2074750 w 3681405"/>
              <a:gd name="connsiteY269" fmla="*/ 2942050 h 3551098"/>
              <a:gd name="connsiteX270" fmla="*/ 2074750 w 3681405"/>
              <a:gd name="connsiteY270" fmla="*/ 2952941 h 3551098"/>
              <a:gd name="connsiteX271" fmla="*/ 2093405 w 3681405"/>
              <a:gd name="connsiteY271" fmla="*/ 2952941 h 3551098"/>
              <a:gd name="connsiteX272" fmla="*/ 2093405 w 3681405"/>
              <a:gd name="connsiteY272" fmla="*/ 2928705 h 3551098"/>
              <a:gd name="connsiteX273" fmla="*/ 2067355 w 3681405"/>
              <a:gd name="connsiteY273" fmla="*/ 2924977 h 3551098"/>
              <a:gd name="connsiteX274" fmla="*/ 1836873 w 3681405"/>
              <a:gd name="connsiteY274" fmla="*/ 2924977 h 3551098"/>
              <a:gd name="connsiteX275" fmla="*/ 1784552 w 3681405"/>
              <a:gd name="connsiteY275" fmla="*/ 2964715 h 3551098"/>
              <a:gd name="connsiteX276" fmla="*/ 1784662 w 3681405"/>
              <a:gd name="connsiteY276" fmla="*/ 2964715 h 3551098"/>
              <a:gd name="connsiteX277" fmla="*/ 1784662 w 3681405"/>
              <a:gd name="connsiteY277" fmla="*/ 2974919 h 3551098"/>
              <a:gd name="connsiteX278" fmla="*/ 1832900 w 3681405"/>
              <a:gd name="connsiteY278" fmla="*/ 3015050 h 3551098"/>
              <a:gd name="connsiteX279" fmla="*/ 1837646 w 3681405"/>
              <a:gd name="connsiteY279" fmla="*/ 3015050 h 3551098"/>
              <a:gd name="connsiteX280" fmla="*/ 1866897 w 3681405"/>
              <a:gd name="connsiteY280" fmla="*/ 3010145 h 3551098"/>
              <a:gd name="connsiteX281" fmla="*/ 1866897 w 3681405"/>
              <a:gd name="connsiteY281" fmla="*/ 2965500 h 3551098"/>
              <a:gd name="connsiteX282" fmla="*/ 1831576 w 3681405"/>
              <a:gd name="connsiteY282" fmla="*/ 2965500 h 3551098"/>
              <a:gd name="connsiteX283" fmla="*/ 1831576 w 3681405"/>
              <a:gd name="connsiteY283" fmla="*/ 2981788 h 3551098"/>
              <a:gd name="connsiteX284" fmla="*/ 1846808 w 3681405"/>
              <a:gd name="connsiteY284" fmla="*/ 2981788 h 3551098"/>
              <a:gd name="connsiteX285" fmla="*/ 1846808 w 3681405"/>
              <a:gd name="connsiteY285" fmla="*/ 2998076 h 3551098"/>
              <a:gd name="connsiteX286" fmla="*/ 1837646 w 3681405"/>
              <a:gd name="connsiteY286" fmla="*/ 2999155 h 3551098"/>
              <a:gd name="connsiteX287" fmla="*/ 1833562 w 3681405"/>
              <a:gd name="connsiteY287" fmla="*/ 2999155 h 3551098"/>
              <a:gd name="connsiteX288" fmla="*/ 1807843 w 3681405"/>
              <a:gd name="connsiteY288" fmla="*/ 2975018 h 3551098"/>
              <a:gd name="connsiteX289" fmla="*/ 1807843 w 3681405"/>
              <a:gd name="connsiteY289" fmla="*/ 2964814 h 3551098"/>
              <a:gd name="connsiteX290" fmla="*/ 1837204 w 3681405"/>
              <a:gd name="connsiteY290" fmla="*/ 2941068 h 3551098"/>
              <a:gd name="connsiteX291" fmla="*/ 1864469 w 3681405"/>
              <a:gd name="connsiteY291" fmla="*/ 2945288 h 3551098"/>
              <a:gd name="connsiteX292" fmla="*/ 1865352 w 3681405"/>
              <a:gd name="connsiteY292" fmla="*/ 2945288 h 3551098"/>
              <a:gd name="connsiteX293" fmla="*/ 1865352 w 3681405"/>
              <a:gd name="connsiteY293" fmla="*/ 2929491 h 3551098"/>
              <a:gd name="connsiteX294" fmla="*/ 1836873 w 3681405"/>
              <a:gd name="connsiteY294" fmla="*/ 2924977 h 3551098"/>
              <a:gd name="connsiteX295" fmla="*/ 1629353 w 3681405"/>
              <a:gd name="connsiteY295" fmla="*/ 2924977 h 3551098"/>
              <a:gd name="connsiteX296" fmla="*/ 1584648 w 3681405"/>
              <a:gd name="connsiteY296" fmla="*/ 2966972 h 3551098"/>
              <a:gd name="connsiteX297" fmla="*/ 1584648 w 3681405"/>
              <a:gd name="connsiteY297" fmla="*/ 2973056 h 3551098"/>
              <a:gd name="connsiteX298" fmla="*/ 1629353 w 3681405"/>
              <a:gd name="connsiteY298" fmla="*/ 3015050 h 3551098"/>
              <a:gd name="connsiteX299" fmla="*/ 1674058 w 3681405"/>
              <a:gd name="connsiteY299" fmla="*/ 2973056 h 3551098"/>
              <a:gd name="connsiteX300" fmla="*/ 1674058 w 3681405"/>
              <a:gd name="connsiteY300" fmla="*/ 2966972 h 3551098"/>
              <a:gd name="connsiteX301" fmla="*/ 1629353 w 3681405"/>
              <a:gd name="connsiteY301" fmla="*/ 2924977 h 3551098"/>
              <a:gd name="connsiteX302" fmla="*/ 1038691 w 3681405"/>
              <a:gd name="connsiteY302" fmla="*/ 2924977 h 3551098"/>
              <a:gd name="connsiteX303" fmla="*/ 986370 w 3681405"/>
              <a:gd name="connsiteY303" fmla="*/ 2964715 h 3551098"/>
              <a:gd name="connsiteX304" fmla="*/ 986480 w 3681405"/>
              <a:gd name="connsiteY304" fmla="*/ 2964715 h 3551098"/>
              <a:gd name="connsiteX305" fmla="*/ 986480 w 3681405"/>
              <a:gd name="connsiteY305" fmla="*/ 2974919 h 3551098"/>
              <a:gd name="connsiteX306" fmla="*/ 1034717 w 3681405"/>
              <a:gd name="connsiteY306" fmla="*/ 3015050 h 3551098"/>
              <a:gd name="connsiteX307" fmla="*/ 1039464 w 3681405"/>
              <a:gd name="connsiteY307" fmla="*/ 3015050 h 3551098"/>
              <a:gd name="connsiteX308" fmla="*/ 1068715 w 3681405"/>
              <a:gd name="connsiteY308" fmla="*/ 3010145 h 3551098"/>
              <a:gd name="connsiteX309" fmla="*/ 1068715 w 3681405"/>
              <a:gd name="connsiteY309" fmla="*/ 2965500 h 3551098"/>
              <a:gd name="connsiteX310" fmla="*/ 1033392 w 3681405"/>
              <a:gd name="connsiteY310" fmla="*/ 2965500 h 3551098"/>
              <a:gd name="connsiteX311" fmla="*/ 1033392 w 3681405"/>
              <a:gd name="connsiteY311" fmla="*/ 2981788 h 3551098"/>
              <a:gd name="connsiteX312" fmla="*/ 1048626 w 3681405"/>
              <a:gd name="connsiteY312" fmla="*/ 2981788 h 3551098"/>
              <a:gd name="connsiteX313" fmla="*/ 1048626 w 3681405"/>
              <a:gd name="connsiteY313" fmla="*/ 2998076 h 3551098"/>
              <a:gd name="connsiteX314" fmla="*/ 1039464 w 3681405"/>
              <a:gd name="connsiteY314" fmla="*/ 2999155 h 3551098"/>
              <a:gd name="connsiteX315" fmla="*/ 1035380 w 3681405"/>
              <a:gd name="connsiteY315" fmla="*/ 2999155 h 3551098"/>
              <a:gd name="connsiteX316" fmla="*/ 1009661 w 3681405"/>
              <a:gd name="connsiteY316" fmla="*/ 2975018 h 3551098"/>
              <a:gd name="connsiteX317" fmla="*/ 1009661 w 3681405"/>
              <a:gd name="connsiteY317" fmla="*/ 2964814 h 3551098"/>
              <a:gd name="connsiteX318" fmla="*/ 1039022 w 3681405"/>
              <a:gd name="connsiteY318" fmla="*/ 2941068 h 3551098"/>
              <a:gd name="connsiteX319" fmla="*/ 1066287 w 3681405"/>
              <a:gd name="connsiteY319" fmla="*/ 2945288 h 3551098"/>
              <a:gd name="connsiteX320" fmla="*/ 1067170 w 3681405"/>
              <a:gd name="connsiteY320" fmla="*/ 2945288 h 3551098"/>
              <a:gd name="connsiteX321" fmla="*/ 1067170 w 3681405"/>
              <a:gd name="connsiteY321" fmla="*/ 2929491 h 3551098"/>
              <a:gd name="connsiteX322" fmla="*/ 1038691 w 3681405"/>
              <a:gd name="connsiteY322" fmla="*/ 2924977 h 3551098"/>
              <a:gd name="connsiteX323" fmla="*/ 580160 w 3681405"/>
              <a:gd name="connsiteY323" fmla="*/ 2924977 h 3551098"/>
              <a:gd name="connsiteX324" fmla="*/ 542851 w 3681405"/>
              <a:gd name="connsiteY324" fmla="*/ 2950979 h 3551098"/>
              <a:gd name="connsiteX325" fmla="*/ 563713 w 3681405"/>
              <a:gd name="connsiteY325" fmla="*/ 2975018 h 3551098"/>
              <a:gd name="connsiteX326" fmla="*/ 577070 w 3681405"/>
              <a:gd name="connsiteY326" fmla="*/ 2978550 h 3551098"/>
              <a:gd name="connsiteX327" fmla="*/ 588990 w 3681405"/>
              <a:gd name="connsiteY327" fmla="*/ 2988754 h 3551098"/>
              <a:gd name="connsiteX328" fmla="*/ 572985 w 3681405"/>
              <a:gd name="connsiteY328" fmla="*/ 2999056 h 3551098"/>
              <a:gd name="connsiteX329" fmla="*/ 569564 w 3681405"/>
              <a:gd name="connsiteY329" fmla="*/ 2999056 h 3551098"/>
              <a:gd name="connsiteX330" fmla="*/ 543513 w 3681405"/>
              <a:gd name="connsiteY330" fmla="*/ 2995427 h 3551098"/>
              <a:gd name="connsiteX331" fmla="*/ 542409 w 3681405"/>
              <a:gd name="connsiteY331" fmla="*/ 2995427 h 3551098"/>
              <a:gd name="connsiteX332" fmla="*/ 542519 w 3681405"/>
              <a:gd name="connsiteY332" fmla="*/ 2995524 h 3551098"/>
              <a:gd name="connsiteX333" fmla="*/ 542519 w 3681405"/>
              <a:gd name="connsiteY333" fmla="*/ 3011518 h 3551098"/>
              <a:gd name="connsiteX334" fmla="*/ 569674 w 3681405"/>
              <a:gd name="connsiteY334" fmla="*/ 3015148 h 3551098"/>
              <a:gd name="connsiteX335" fmla="*/ 574421 w 3681405"/>
              <a:gd name="connsiteY335" fmla="*/ 3015148 h 3551098"/>
              <a:gd name="connsiteX336" fmla="*/ 612281 w 3681405"/>
              <a:gd name="connsiteY336" fmla="*/ 2987576 h 3551098"/>
              <a:gd name="connsiteX337" fmla="*/ 589653 w 3681405"/>
              <a:gd name="connsiteY337" fmla="*/ 2962851 h 3551098"/>
              <a:gd name="connsiteX338" fmla="*/ 576517 w 3681405"/>
              <a:gd name="connsiteY338" fmla="*/ 2959318 h 3551098"/>
              <a:gd name="connsiteX339" fmla="*/ 565920 w 3681405"/>
              <a:gd name="connsiteY339" fmla="*/ 2949997 h 3551098"/>
              <a:gd name="connsiteX340" fmla="*/ 580602 w 3681405"/>
              <a:gd name="connsiteY340" fmla="*/ 2940971 h 3551098"/>
              <a:gd name="connsiteX341" fmla="*/ 583251 w 3681405"/>
              <a:gd name="connsiteY341" fmla="*/ 2940971 h 3551098"/>
              <a:gd name="connsiteX342" fmla="*/ 606652 w 3681405"/>
              <a:gd name="connsiteY342" fmla="*/ 2943816 h 3551098"/>
              <a:gd name="connsiteX343" fmla="*/ 607756 w 3681405"/>
              <a:gd name="connsiteY343" fmla="*/ 2943816 h 3551098"/>
              <a:gd name="connsiteX344" fmla="*/ 607756 w 3681405"/>
              <a:gd name="connsiteY344" fmla="*/ 2928411 h 3551098"/>
              <a:gd name="connsiteX345" fmla="*/ 582588 w 3681405"/>
              <a:gd name="connsiteY345" fmla="*/ 2924977 h 3551098"/>
              <a:gd name="connsiteX346" fmla="*/ 2295533 w 3681405"/>
              <a:gd name="connsiteY346" fmla="*/ 0 h 3551098"/>
              <a:gd name="connsiteX347" fmla="*/ 3681405 w 3681405"/>
              <a:gd name="connsiteY347" fmla="*/ 2130725 h 3551098"/>
              <a:gd name="connsiteX348" fmla="*/ 3681405 w 3681405"/>
              <a:gd name="connsiteY348" fmla="*/ 2130790 h 3551098"/>
              <a:gd name="connsiteX349" fmla="*/ 2763667 w 3681405"/>
              <a:gd name="connsiteY349" fmla="*/ 3551098 h 3551098"/>
              <a:gd name="connsiteX350" fmla="*/ 0 w 3681405"/>
              <a:gd name="connsiteY350" fmla="*/ 3551098 h 3551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3681405" h="3551098">
                <a:moveTo>
                  <a:pt x="2502485" y="2942048"/>
                </a:moveTo>
                <a:lnTo>
                  <a:pt x="2515841" y="2942048"/>
                </a:lnTo>
                <a:cubicBezTo>
                  <a:pt x="2527210" y="2942048"/>
                  <a:pt x="2531737" y="2945581"/>
                  <a:pt x="2531737" y="2955687"/>
                </a:cubicBezTo>
                <a:cubicBezTo>
                  <a:pt x="2531737" y="2965794"/>
                  <a:pt x="2527541" y="2970601"/>
                  <a:pt x="2515068" y="2970601"/>
                </a:cubicBezTo>
                <a:lnTo>
                  <a:pt x="2502485" y="2970601"/>
                </a:lnTo>
                <a:close/>
                <a:moveTo>
                  <a:pt x="1519963" y="2942048"/>
                </a:moveTo>
                <a:lnTo>
                  <a:pt x="1533320" y="2942048"/>
                </a:lnTo>
                <a:cubicBezTo>
                  <a:pt x="1544690" y="2942048"/>
                  <a:pt x="1549216" y="2945581"/>
                  <a:pt x="1549216" y="2955687"/>
                </a:cubicBezTo>
                <a:cubicBezTo>
                  <a:pt x="1549216" y="2965794"/>
                  <a:pt x="1545020" y="2970601"/>
                  <a:pt x="1532547" y="2970601"/>
                </a:cubicBezTo>
                <a:lnTo>
                  <a:pt x="1519963" y="2970601"/>
                </a:lnTo>
                <a:close/>
                <a:moveTo>
                  <a:pt x="734807" y="2942048"/>
                </a:moveTo>
                <a:lnTo>
                  <a:pt x="748163" y="2942048"/>
                </a:lnTo>
                <a:cubicBezTo>
                  <a:pt x="759533" y="2942048"/>
                  <a:pt x="764059" y="2945581"/>
                  <a:pt x="764059" y="2955687"/>
                </a:cubicBezTo>
                <a:cubicBezTo>
                  <a:pt x="764059" y="2965794"/>
                  <a:pt x="759863" y="2970601"/>
                  <a:pt x="747390" y="2970601"/>
                </a:cubicBezTo>
                <a:lnTo>
                  <a:pt x="734807" y="2970601"/>
                </a:lnTo>
                <a:close/>
                <a:moveTo>
                  <a:pt x="2331611" y="2941951"/>
                </a:moveTo>
                <a:lnTo>
                  <a:pt x="2342871" y="2941951"/>
                </a:lnTo>
                <a:cubicBezTo>
                  <a:pt x="2355014" y="2941951"/>
                  <a:pt x="2359428" y="2945483"/>
                  <a:pt x="2359428" y="2956570"/>
                </a:cubicBezTo>
                <a:cubicBezTo>
                  <a:pt x="2359428" y="2967657"/>
                  <a:pt x="2356117" y="2973643"/>
                  <a:pt x="2342429" y="2973643"/>
                </a:cubicBezTo>
                <a:lnTo>
                  <a:pt x="2331611" y="2973643"/>
                </a:lnTo>
                <a:close/>
                <a:moveTo>
                  <a:pt x="2831538" y="2941560"/>
                </a:moveTo>
                <a:cubicBezTo>
                  <a:pt x="2847875" y="2941560"/>
                  <a:pt x="2853063" y="2950586"/>
                  <a:pt x="2853063" y="2966972"/>
                </a:cubicBezTo>
                <a:lnTo>
                  <a:pt x="2853063" y="2973056"/>
                </a:lnTo>
                <a:cubicBezTo>
                  <a:pt x="2853063" y="2989441"/>
                  <a:pt x="2847985" y="2998468"/>
                  <a:pt x="2831538" y="2998468"/>
                </a:cubicBezTo>
                <a:cubicBezTo>
                  <a:pt x="2815091" y="2998468"/>
                  <a:pt x="2809903" y="2989441"/>
                  <a:pt x="2809903" y="2973056"/>
                </a:cubicBezTo>
                <a:lnTo>
                  <a:pt x="2809903" y="2966972"/>
                </a:lnTo>
                <a:cubicBezTo>
                  <a:pt x="2809903" y="2950586"/>
                  <a:pt x="2815201" y="2941560"/>
                  <a:pt x="2831538" y="2941560"/>
                </a:cubicBezTo>
                <a:close/>
                <a:moveTo>
                  <a:pt x="2249044" y="2941560"/>
                </a:moveTo>
                <a:cubicBezTo>
                  <a:pt x="2265381" y="2941560"/>
                  <a:pt x="2270569" y="2950586"/>
                  <a:pt x="2270569" y="2966972"/>
                </a:cubicBezTo>
                <a:lnTo>
                  <a:pt x="2270569" y="2973056"/>
                </a:lnTo>
                <a:cubicBezTo>
                  <a:pt x="2270569" y="2989441"/>
                  <a:pt x="2265492" y="2998468"/>
                  <a:pt x="2249044" y="2998468"/>
                </a:cubicBezTo>
                <a:cubicBezTo>
                  <a:pt x="2232597" y="2998468"/>
                  <a:pt x="2227409" y="2989441"/>
                  <a:pt x="2227409" y="2973056"/>
                </a:cubicBezTo>
                <a:lnTo>
                  <a:pt x="2227409" y="2966972"/>
                </a:lnTo>
                <a:cubicBezTo>
                  <a:pt x="2227409" y="2950586"/>
                  <a:pt x="2232707" y="2941560"/>
                  <a:pt x="2249044" y="2941560"/>
                </a:cubicBezTo>
                <a:close/>
                <a:moveTo>
                  <a:pt x="2148376" y="2941560"/>
                </a:moveTo>
                <a:cubicBezTo>
                  <a:pt x="2164713" y="2941560"/>
                  <a:pt x="2169901" y="2950586"/>
                  <a:pt x="2169901" y="2966972"/>
                </a:cubicBezTo>
                <a:lnTo>
                  <a:pt x="2169901" y="2973056"/>
                </a:lnTo>
                <a:cubicBezTo>
                  <a:pt x="2169901" y="2989441"/>
                  <a:pt x="2164823" y="2998468"/>
                  <a:pt x="2148376" y="2998468"/>
                </a:cubicBezTo>
                <a:cubicBezTo>
                  <a:pt x="2131929" y="2998468"/>
                  <a:pt x="2126741" y="2989441"/>
                  <a:pt x="2126741" y="2973056"/>
                </a:cubicBezTo>
                <a:lnTo>
                  <a:pt x="2126741" y="2966972"/>
                </a:lnTo>
                <a:cubicBezTo>
                  <a:pt x="2126741" y="2950586"/>
                  <a:pt x="2132039" y="2941560"/>
                  <a:pt x="2148376" y="2941560"/>
                </a:cubicBezTo>
                <a:close/>
                <a:moveTo>
                  <a:pt x="1629353" y="2941560"/>
                </a:moveTo>
                <a:cubicBezTo>
                  <a:pt x="1645690" y="2941560"/>
                  <a:pt x="1650878" y="2950586"/>
                  <a:pt x="1650878" y="2966972"/>
                </a:cubicBezTo>
                <a:lnTo>
                  <a:pt x="1650878" y="2973056"/>
                </a:lnTo>
                <a:cubicBezTo>
                  <a:pt x="1650878" y="2989441"/>
                  <a:pt x="1645801" y="2998468"/>
                  <a:pt x="1629353" y="2998468"/>
                </a:cubicBezTo>
                <a:cubicBezTo>
                  <a:pt x="1612906" y="2998468"/>
                  <a:pt x="1607718" y="2989441"/>
                  <a:pt x="1607718" y="2973056"/>
                </a:cubicBezTo>
                <a:lnTo>
                  <a:pt x="1607718" y="2966972"/>
                </a:lnTo>
                <a:cubicBezTo>
                  <a:pt x="1607718" y="2950586"/>
                  <a:pt x="1613016" y="2941560"/>
                  <a:pt x="1629353" y="2941560"/>
                </a:cubicBezTo>
                <a:close/>
                <a:moveTo>
                  <a:pt x="2614082" y="2940382"/>
                </a:moveTo>
                <a:cubicBezTo>
                  <a:pt x="2617836" y="2947741"/>
                  <a:pt x="2622803" y="2963048"/>
                  <a:pt x="2627550" y="2979139"/>
                </a:cubicBezTo>
                <a:lnTo>
                  <a:pt x="2600175" y="2979139"/>
                </a:lnTo>
                <a:cubicBezTo>
                  <a:pt x="2604921" y="2962949"/>
                  <a:pt x="2610220" y="2947643"/>
                  <a:pt x="2614082" y="2940382"/>
                </a:cubicBezTo>
                <a:close/>
                <a:moveTo>
                  <a:pt x="2890924" y="2925957"/>
                </a:moveTo>
                <a:lnTo>
                  <a:pt x="2890924" y="3014165"/>
                </a:lnTo>
                <a:lnTo>
                  <a:pt x="2914215" y="3014165"/>
                </a:lnTo>
                <a:lnTo>
                  <a:pt x="2914215" y="2961476"/>
                </a:lnTo>
                <a:lnTo>
                  <a:pt x="2955939" y="3014165"/>
                </a:lnTo>
                <a:lnTo>
                  <a:pt x="2974925" y="3014165"/>
                </a:lnTo>
                <a:lnTo>
                  <a:pt x="2974925" y="2925957"/>
                </a:lnTo>
                <a:lnTo>
                  <a:pt x="2951745" y="2925957"/>
                </a:lnTo>
                <a:lnTo>
                  <a:pt x="2951745" y="2978647"/>
                </a:lnTo>
                <a:lnTo>
                  <a:pt x="2910020" y="2925957"/>
                </a:lnTo>
                <a:close/>
                <a:moveTo>
                  <a:pt x="2748971" y="2925957"/>
                </a:moveTo>
                <a:lnTo>
                  <a:pt x="2748971" y="3014165"/>
                </a:lnTo>
                <a:lnTo>
                  <a:pt x="2772152" y="3014165"/>
                </a:lnTo>
                <a:lnTo>
                  <a:pt x="2772152" y="2925957"/>
                </a:lnTo>
                <a:close/>
                <a:moveTo>
                  <a:pt x="2656911" y="2925957"/>
                </a:moveTo>
                <a:lnTo>
                  <a:pt x="2656911" y="2941951"/>
                </a:lnTo>
                <a:lnTo>
                  <a:pt x="2685169" y="2941951"/>
                </a:lnTo>
                <a:lnTo>
                  <a:pt x="2685169" y="3014165"/>
                </a:lnTo>
                <a:lnTo>
                  <a:pt x="2708461" y="3014165"/>
                </a:lnTo>
                <a:lnTo>
                  <a:pt x="2708461" y="2941951"/>
                </a:lnTo>
                <a:lnTo>
                  <a:pt x="2736829" y="2941951"/>
                </a:lnTo>
                <a:lnTo>
                  <a:pt x="2736829" y="2925957"/>
                </a:lnTo>
                <a:close/>
                <a:moveTo>
                  <a:pt x="2479414" y="2925957"/>
                </a:moveTo>
                <a:lnTo>
                  <a:pt x="2479414" y="3014264"/>
                </a:lnTo>
                <a:lnTo>
                  <a:pt x="2502595" y="3014264"/>
                </a:lnTo>
                <a:lnTo>
                  <a:pt x="2502595" y="2986006"/>
                </a:lnTo>
                <a:lnTo>
                  <a:pt x="2517496" y="2986006"/>
                </a:lnTo>
                <a:cubicBezTo>
                  <a:pt x="2525334" y="2991109"/>
                  <a:pt x="2535269" y="3005629"/>
                  <a:pt x="2537697" y="3014264"/>
                </a:cubicBezTo>
                <a:lnTo>
                  <a:pt x="2561098" y="3014264"/>
                </a:lnTo>
                <a:lnTo>
                  <a:pt x="2561098" y="3013283"/>
                </a:lnTo>
                <a:cubicBezTo>
                  <a:pt x="2557787" y="3003275"/>
                  <a:pt x="2548183" y="2987478"/>
                  <a:pt x="2538801" y="2980315"/>
                </a:cubicBezTo>
                <a:cubicBezTo>
                  <a:pt x="2549618" y="2974625"/>
                  <a:pt x="2554806" y="2967756"/>
                  <a:pt x="2554806" y="2955000"/>
                </a:cubicBezTo>
                <a:cubicBezTo>
                  <a:pt x="2554806" y="2934592"/>
                  <a:pt x="2541782" y="2925957"/>
                  <a:pt x="2518711" y="2925957"/>
                </a:cubicBezTo>
                <a:close/>
                <a:moveTo>
                  <a:pt x="2396407" y="2925957"/>
                </a:moveTo>
                <a:lnTo>
                  <a:pt x="2396407" y="2990322"/>
                </a:lnTo>
                <a:cubicBezTo>
                  <a:pt x="2396407" y="3005532"/>
                  <a:pt x="2405128" y="3014165"/>
                  <a:pt x="2422126" y="3014165"/>
                </a:cubicBezTo>
                <a:lnTo>
                  <a:pt x="2462416" y="3014165"/>
                </a:lnTo>
                <a:lnTo>
                  <a:pt x="2462416" y="2998173"/>
                </a:lnTo>
                <a:lnTo>
                  <a:pt x="2431178" y="2998173"/>
                </a:lnTo>
                <a:cubicBezTo>
                  <a:pt x="2423009" y="2998173"/>
                  <a:pt x="2419808" y="2995621"/>
                  <a:pt x="2419808" y="2987576"/>
                </a:cubicBezTo>
                <a:lnTo>
                  <a:pt x="2419808" y="2976881"/>
                </a:lnTo>
                <a:lnTo>
                  <a:pt x="2457007" y="2976881"/>
                </a:lnTo>
                <a:lnTo>
                  <a:pt x="2457007" y="2960887"/>
                </a:lnTo>
                <a:lnTo>
                  <a:pt x="2419808" y="2960887"/>
                </a:lnTo>
                <a:lnTo>
                  <a:pt x="2419808" y="2941951"/>
                </a:lnTo>
                <a:lnTo>
                  <a:pt x="2461864" y="2941951"/>
                </a:lnTo>
                <a:lnTo>
                  <a:pt x="2461864" y="2925957"/>
                </a:lnTo>
                <a:lnTo>
                  <a:pt x="2396517" y="2925957"/>
                </a:lnTo>
                <a:close/>
                <a:moveTo>
                  <a:pt x="2308431" y="2925957"/>
                </a:moveTo>
                <a:lnTo>
                  <a:pt x="2308431" y="3014264"/>
                </a:lnTo>
                <a:lnTo>
                  <a:pt x="2331611" y="3014264"/>
                </a:lnTo>
                <a:lnTo>
                  <a:pt x="2331611" y="2989538"/>
                </a:lnTo>
                <a:lnTo>
                  <a:pt x="2345851" y="2989538"/>
                </a:lnTo>
                <a:cubicBezTo>
                  <a:pt x="2369473" y="2989538"/>
                  <a:pt x="2382609" y="2977371"/>
                  <a:pt x="2382609" y="2956570"/>
                </a:cubicBezTo>
                <a:cubicBezTo>
                  <a:pt x="2382609" y="2935770"/>
                  <a:pt x="2371239" y="2925957"/>
                  <a:pt x="2347838" y="2925957"/>
                </a:cubicBezTo>
                <a:close/>
                <a:moveTo>
                  <a:pt x="1884118" y="2925957"/>
                </a:moveTo>
                <a:lnTo>
                  <a:pt x="1884118" y="3014165"/>
                </a:lnTo>
                <a:lnTo>
                  <a:pt x="1907298" y="3014165"/>
                </a:lnTo>
                <a:lnTo>
                  <a:pt x="1907298" y="2976881"/>
                </a:lnTo>
                <a:lnTo>
                  <a:pt x="1944498" y="2976881"/>
                </a:lnTo>
                <a:lnTo>
                  <a:pt x="1944498" y="3014165"/>
                </a:lnTo>
                <a:lnTo>
                  <a:pt x="1967678" y="3014165"/>
                </a:lnTo>
                <a:lnTo>
                  <a:pt x="1967678" y="2925957"/>
                </a:lnTo>
                <a:lnTo>
                  <a:pt x="1944498" y="2925957"/>
                </a:lnTo>
                <a:lnTo>
                  <a:pt x="1944498" y="2959710"/>
                </a:lnTo>
                <a:lnTo>
                  <a:pt x="1907298" y="2959710"/>
                </a:lnTo>
                <a:lnTo>
                  <a:pt x="1907298" y="2925957"/>
                </a:lnTo>
                <a:close/>
                <a:moveTo>
                  <a:pt x="1687967" y="2925957"/>
                </a:moveTo>
                <a:lnTo>
                  <a:pt x="1687967" y="2982669"/>
                </a:lnTo>
                <a:cubicBezTo>
                  <a:pt x="1687967" y="3004648"/>
                  <a:pt x="1704857" y="3015146"/>
                  <a:pt x="1729582" y="3015146"/>
                </a:cubicBezTo>
                <a:cubicBezTo>
                  <a:pt x="1754308" y="3015146"/>
                  <a:pt x="1770975" y="3004059"/>
                  <a:pt x="1770975" y="2982669"/>
                </a:cubicBezTo>
                <a:lnTo>
                  <a:pt x="1770975" y="2925957"/>
                </a:lnTo>
                <a:lnTo>
                  <a:pt x="1747905" y="2925957"/>
                </a:lnTo>
                <a:lnTo>
                  <a:pt x="1747905" y="2981197"/>
                </a:lnTo>
                <a:cubicBezTo>
                  <a:pt x="1747905" y="2993070"/>
                  <a:pt x="1740841" y="2998467"/>
                  <a:pt x="1729471" y="2998467"/>
                </a:cubicBezTo>
                <a:cubicBezTo>
                  <a:pt x="1718102" y="2998467"/>
                  <a:pt x="1710927" y="2993070"/>
                  <a:pt x="1710927" y="2981197"/>
                </a:cubicBezTo>
                <a:lnTo>
                  <a:pt x="1710927" y="2925957"/>
                </a:lnTo>
                <a:close/>
                <a:moveTo>
                  <a:pt x="1496893" y="2925957"/>
                </a:moveTo>
                <a:lnTo>
                  <a:pt x="1496893" y="3014264"/>
                </a:lnTo>
                <a:lnTo>
                  <a:pt x="1520074" y="3014264"/>
                </a:lnTo>
                <a:lnTo>
                  <a:pt x="1520074" y="2986006"/>
                </a:lnTo>
                <a:lnTo>
                  <a:pt x="1534975" y="2986006"/>
                </a:lnTo>
                <a:cubicBezTo>
                  <a:pt x="1542813" y="2991109"/>
                  <a:pt x="1552748" y="3005629"/>
                  <a:pt x="1555176" y="3014264"/>
                </a:cubicBezTo>
                <a:lnTo>
                  <a:pt x="1578577" y="3014264"/>
                </a:lnTo>
                <a:lnTo>
                  <a:pt x="1578577" y="3013283"/>
                </a:lnTo>
                <a:cubicBezTo>
                  <a:pt x="1575266" y="3003275"/>
                  <a:pt x="1565662" y="2987478"/>
                  <a:pt x="1556280" y="2980315"/>
                </a:cubicBezTo>
                <a:cubicBezTo>
                  <a:pt x="1567097" y="2974625"/>
                  <a:pt x="1572285" y="2967756"/>
                  <a:pt x="1572285" y="2955000"/>
                </a:cubicBezTo>
                <a:cubicBezTo>
                  <a:pt x="1572285" y="2934592"/>
                  <a:pt x="1559261" y="2925957"/>
                  <a:pt x="1536190" y="2925957"/>
                </a:cubicBezTo>
                <a:close/>
                <a:moveTo>
                  <a:pt x="1395120" y="2925957"/>
                </a:moveTo>
                <a:lnTo>
                  <a:pt x="1395120" y="3014165"/>
                </a:lnTo>
                <a:lnTo>
                  <a:pt x="1418300" y="3014165"/>
                </a:lnTo>
                <a:lnTo>
                  <a:pt x="1418300" y="2976881"/>
                </a:lnTo>
                <a:lnTo>
                  <a:pt x="1455500" y="2976881"/>
                </a:lnTo>
                <a:lnTo>
                  <a:pt x="1455500" y="3014165"/>
                </a:lnTo>
                <a:lnTo>
                  <a:pt x="1478680" y="3014165"/>
                </a:lnTo>
                <a:lnTo>
                  <a:pt x="1478680" y="2925957"/>
                </a:lnTo>
                <a:lnTo>
                  <a:pt x="1455500" y="2925957"/>
                </a:lnTo>
                <a:lnTo>
                  <a:pt x="1455500" y="2959710"/>
                </a:lnTo>
                <a:lnTo>
                  <a:pt x="1418300" y="2959710"/>
                </a:lnTo>
                <a:lnTo>
                  <a:pt x="1418300" y="2925957"/>
                </a:lnTo>
                <a:close/>
                <a:moveTo>
                  <a:pt x="1302950" y="2925957"/>
                </a:moveTo>
                <a:lnTo>
                  <a:pt x="1302950" y="2941951"/>
                </a:lnTo>
                <a:lnTo>
                  <a:pt x="1331208" y="2941951"/>
                </a:lnTo>
                <a:lnTo>
                  <a:pt x="1331208" y="3014165"/>
                </a:lnTo>
                <a:lnTo>
                  <a:pt x="1354499" y="3014165"/>
                </a:lnTo>
                <a:lnTo>
                  <a:pt x="1354499" y="2941951"/>
                </a:lnTo>
                <a:lnTo>
                  <a:pt x="1382867" y="2941951"/>
                </a:lnTo>
                <a:lnTo>
                  <a:pt x="1382867" y="2925957"/>
                </a:lnTo>
                <a:close/>
                <a:moveTo>
                  <a:pt x="1172036" y="2925957"/>
                </a:moveTo>
                <a:lnTo>
                  <a:pt x="1172036" y="3014165"/>
                </a:lnTo>
                <a:lnTo>
                  <a:pt x="1195216" y="3014165"/>
                </a:lnTo>
                <a:lnTo>
                  <a:pt x="1195216" y="2976881"/>
                </a:lnTo>
                <a:lnTo>
                  <a:pt x="1232416" y="2976881"/>
                </a:lnTo>
                <a:lnTo>
                  <a:pt x="1232416" y="3014165"/>
                </a:lnTo>
                <a:lnTo>
                  <a:pt x="1255596" y="3014165"/>
                </a:lnTo>
                <a:lnTo>
                  <a:pt x="1255596" y="2925957"/>
                </a:lnTo>
                <a:lnTo>
                  <a:pt x="1232416" y="2925957"/>
                </a:lnTo>
                <a:lnTo>
                  <a:pt x="1232416" y="2959710"/>
                </a:lnTo>
                <a:lnTo>
                  <a:pt x="1195216" y="2959710"/>
                </a:lnTo>
                <a:lnTo>
                  <a:pt x="1195216" y="2925957"/>
                </a:lnTo>
                <a:close/>
                <a:moveTo>
                  <a:pt x="1079975" y="2925957"/>
                </a:moveTo>
                <a:lnTo>
                  <a:pt x="1079975" y="2941951"/>
                </a:lnTo>
                <a:lnTo>
                  <a:pt x="1108233" y="2941951"/>
                </a:lnTo>
                <a:lnTo>
                  <a:pt x="1108233" y="3014165"/>
                </a:lnTo>
                <a:lnTo>
                  <a:pt x="1131524" y="3014165"/>
                </a:lnTo>
                <a:lnTo>
                  <a:pt x="1131524" y="2941951"/>
                </a:lnTo>
                <a:lnTo>
                  <a:pt x="1159892" y="2941951"/>
                </a:lnTo>
                <a:lnTo>
                  <a:pt x="1159892" y="2925957"/>
                </a:lnTo>
                <a:close/>
                <a:moveTo>
                  <a:pt x="887577" y="2925957"/>
                </a:moveTo>
                <a:lnTo>
                  <a:pt x="887577" y="3014165"/>
                </a:lnTo>
                <a:lnTo>
                  <a:pt x="910868" y="3014165"/>
                </a:lnTo>
                <a:lnTo>
                  <a:pt x="910868" y="2961476"/>
                </a:lnTo>
                <a:lnTo>
                  <a:pt x="952592" y="3014165"/>
                </a:lnTo>
                <a:lnTo>
                  <a:pt x="971578" y="3014165"/>
                </a:lnTo>
                <a:lnTo>
                  <a:pt x="971578" y="2925957"/>
                </a:lnTo>
                <a:lnTo>
                  <a:pt x="948398" y="2925957"/>
                </a:lnTo>
                <a:lnTo>
                  <a:pt x="948398" y="2978647"/>
                </a:lnTo>
                <a:lnTo>
                  <a:pt x="906673" y="2925957"/>
                </a:lnTo>
                <a:close/>
                <a:moveTo>
                  <a:pt x="804680" y="2925957"/>
                </a:moveTo>
                <a:lnTo>
                  <a:pt x="804680" y="2990322"/>
                </a:lnTo>
                <a:cubicBezTo>
                  <a:pt x="804680" y="3005532"/>
                  <a:pt x="813401" y="3014165"/>
                  <a:pt x="830399" y="3014165"/>
                </a:cubicBezTo>
                <a:lnTo>
                  <a:pt x="870689" y="3014165"/>
                </a:lnTo>
                <a:lnTo>
                  <a:pt x="870689" y="2998173"/>
                </a:lnTo>
                <a:lnTo>
                  <a:pt x="839451" y="2998173"/>
                </a:lnTo>
                <a:cubicBezTo>
                  <a:pt x="831282" y="2998173"/>
                  <a:pt x="828081" y="2995621"/>
                  <a:pt x="828081" y="2987576"/>
                </a:cubicBezTo>
                <a:lnTo>
                  <a:pt x="828081" y="2976881"/>
                </a:lnTo>
                <a:lnTo>
                  <a:pt x="865280" y="2976881"/>
                </a:lnTo>
                <a:lnTo>
                  <a:pt x="865280" y="2960887"/>
                </a:lnTo>
                <a:lnTo>
                  <a:pt x="828081" y="2960887"/>
                </a:lnTo>
                <a:lnTo>
                  <a:pt x="828081" y="2941951"/>
                </a:lnTo>
                <a:lnTo>
                  <a:pt x="870137" y="2941951"/>
                </a:lnTo>
                <a:lnTo>
                  <a:pt x="870137" y="2925957"/>
                </a:lnTo>
                <a:lnTo>
                  <a:pt x="804790" y="2925957"/>
                </a:lnTo>
                <a:close/>
                <a:moveTo>
                  <a:pt x="711736" y="2925957"/>
                </a:moveTo>
                <a:lnTo>
                  <a:pt x="711736" y="3014264"/>
                </a:lnTo>
                <a:lnTo>
                  <a:pt x="734917" y="3014264"/>
                </a:lnTo>
                <a:lnTo>
                  <a:pt x="734917" y="2986006"/>
                </a:lnTo>
                <a:lnTo>
                  <a:pt x="749819" y="2986006"/>
                </a:lnTo>
                <a:cubicBezTo>
                  <a:pt x="757656" y="2991109"/>
                  <a:pt x="767591" y="3005629"/>
                  <a:pt x="770019" y="3014264"/>
                </a:cubicBezTo>
                <a:lnTo>
                  <a:pt x="793420" y="3014264"/>
                </a:lnTo>
                <a:lnTo>
                  <a:pt x="793420" y="3013283"/>
                </a:lnTo>
                <a:cubicBezTo>
                  <a:pt x="790109" y="3003275"/>
                  <a:pt x="780505" y="2987478"/>
                  <a:pt x="771123" y="2980315"/>
                </a:cubicBezTo>
                <a:cubicBezTo>
                  <a:pt x="781940" y="2974625"/>
                  <a:pt x="787128" y="2967756"/>
                  <a:pt x="787128" y="2955000"/>
                </a:cubicBezTo>
                <a:cubicBezTo>
                  <a:pt x="787128" y="2934592"/>
                  <a:pt x="774104" y="2925957"/>
                  <a:pt x="751033" y="2925957"/>
                </a:cubicBezTo>
                <a:close/>
                <a:moveTo>
                  <a:pt x="619456" y="2925957"/>
                </a:moveTo>
                <a:lnTo>
                  <a:pt x="619456" y="2941951"/>
                </a:lnTo>
                <a:lnTo>
                  <a:pt x="647714" y="2941951"/>
                </a:lnTo>
                <a:lnTo>
                  <a:pt x="647714" y="3014165"/>
                </a:lnTo>
                <a:lnTo>
                  <a:pt x="671006" y="3014165"/>
                </a:lnTo>
                <a:lnTo>
                  <a:pt x="671006" y="2941951"/>
                </a:lnTo>
                <a:lnTo>
                  <a:pt x="699374" y="2941951"/>
                </a:lnTo>
                <a:lnTo>
                  <a:pt x="699374" y="2925957"/>
                </a:lnTo>
                <a:close/>
                <a:moveTo>
                  <a:pt x="2600064" y="2925860"/>
                </a:moveTo>
                <a:cubicBezTo>
                  <a:pt x="2590129" y="2943129"/>
                  <a:pt x="2574897" y="2984732"/>
                  <a:pt x="2567611" y="3013186"/>
                </a:cubicBezTo>
                <a:lnTo>
                  <a:pt x="2567611" y="3014167"/>
                </a:lnTo>
                <a:lnTo>
                  <a:pt x="2590461" y="3014167"/>
                </a:lnTo>
                <a:lnTo>
                  <a:pt x="2595538" y="2995230"/>
                </a:lnTo>
                <a:lnTo>
                  <a:pt x="2631965" y="2995230"/>
                </a:lnTo>
                <a:lnTo>
                  <a:pt x="2637042" y="3014167"/>
                </a:lnTo>
                <a:lnTo>
                  <a:pt x="2661658" y="3014167"/>
                </a:lnTo>
                <a:lnTo>
                  <a:pt x="2661658" y="3013186"/>
                </a:lnTo>
                <a:cubicBezTo>
                  <a:pt x="2654373" y="2984732"/>
                  <a:pt x="2638918" y="2943129"/>
                  <a:pt x="2629094" y="2925860"/>
                </a:cubicBezTo>
                <a:close/>
                <a:moveTo>
                  <a:pt x="2831538" y="2924977"/>
                </a:moveTo>
                <a:cubicBezTo>
                  <a:pt x="2802287" y="2924977"/>
                  <a:pt x="2786833" y="2940284"/>
                  <a:pt x="2786833" y="2966972"/>
                </a:cubicBezTo>
                <a:lnTo>
                  <a:pt x="2786833" y="2973056"/>
                </a:lnTo>
                <a:cubicBezTo>
                  <a:pt x="2786833" y="2999940"/>
                  <a:pt x="2802287" y="3015050"/>
                  <a:pt x="2831538" y="3015050"/>
                </a:cubicBezTo>
                <a:cubicBezTo>
                  <a:pt x="2860789" y="3015050"/>
                  <a:pt x="2876243" y="2999744"/>
                  <a:pt x="2876243" y="2973056"/>
                </a:cubicBezTo>
                <a:lnTo>
                  <a:pt x="2876243" y="2966972"/>
                </a:lnTo>
                <a:cubicBezTo>
                  <a:pt x="2876243" y="2940088"/>
                  <a:pt x="2860789" y="2924977"/>
                  <a:pt x="2831538" y="2924977"/>
                </a:cubicBezTo>
                <a:close/>
                <a:moveTo>
                  <a:pt x="2249044" y="2924977"/>
                </a:moveTo>
                <a:cubicBezTo>
                  <a:pt x="2219793" y="2924977"/>
                  <a:pt x="2204339" y="2940284"/>
                  <a:pt x="2204339" y="2966972"/>
                </a:cubicBezTo>
                <a:lnTo>
                  <a:pt x="2204339" y="2973056"/>
                </a:lnTo>
                <a:cubicBezTo>
                  <a:pt x="2204339" y="2999940"/>
                  <a:pt x="2219793" y="3015050"/>
                  <a:pt x="2249044" y="3015050"/>
                </a:cubicBezTo>
                <a:cubicBezTo>
                  <a:pt x="2278295" y="3015050"/>
                  <a:pt x="2293750" y="2999744"/>
                  <a:pt x="2293750" y="2973056"/>
                </a:cubicBezTo>
                <a:lnTo>
                  <a:pt x="2293750" y="2966972"/>
                </a:lnTo>
                <a:cubicBezTo>
                  <a:pt x="2293750" y="2940088"/>
                  <a:pt x="2278295" y="2924977"/>
                  <a:pt x="2249044" y="2924977"/>
                </a:cubicBezTo>
                <a:close/>
                <a:moveTo>
                  <a:pt x="2148376" y="2924977"/>
                </a:moveTo>
                <a:cubicBezTo>
                  <a:pt x="2119125" y="2924977"/>
                  <a:pt x="2103671" y="2940284"/>
                  <a:pt x="2103671" y="2966972"/>
                </a:cubicBezTo>
                <a:lnTo>
                  <a:pt x="2103671" y="2973056"/>
                </a:lnTo>
                <a:cubicBezTo>
                  <a:pt x="2103671" y="2999940"/>
                  <a:pt x="2119125" y="3015050"/>
                  <a:pt x="2148376" y="3015050"/>
                </a:cubicBezTo>
                <a:cubicBezTo>
                  <a:pt x="2177627" y="3015050"/>
                  <a:pt x="2193081" y="2999744"/>
                  <a:pt x="2193081" y="2973056"/>
                </a:cubicBezTo>
                <a:lnTo>
                  <a:pt x="2193081" y="2966972"/>
                </a:lnTo>
                <a:cubicBezTo>
                  <a:pt x="2193081" y="2940088"/>
                  <a:pt x="2177627" y="2924977"/>
                  <a:pt x="2148376" y="2924977"/>
                </a:cubicBezTo>
                <a:close/>
                <a:moveTo>
                  <a:pt x="2067355" y="2924977"/>
                </a:moveTo>
                <a:cubicBezTo>
                  <a:pt x="2037661" y="2924977"/>
                  <a:pt x="2017682" y="2937733"/>
                  <a:pt x="2017682" y="2965108"/>
                </a:cubicBezTo>
                <a:lnTo>
                  <a:pt x="2017792" y="2965108"/>
                </a:lnTo>
                <a:lnTo>
                  <a:pt x="2017792" y="2975018"/>
                </a:lnTo>
                <a:cubicBezTo>
                  <a:pt x="2017792" y="2999743"/>
                  <a:pt x="2033357" y="3015148"/>
                  <a:pt x="2064706" y="3015148"/>
                </a:cubicBezTo>
                <a:lnTo>
                  <a:pt x="2070776" y="3015148"/>
                </a:lnTo>
                <a:cubicBezTo>
                  <a:pt x="2078393" y="3015148"/>
                  <a:pt x="2088768" y="3012891"/>
                  <a:pt x="2093515" y="3011027"/>
                </a:cubicBezTo>
                <a:lnTo>
                  <a:pt x="2093515" y="2995524"/>
                </a:lnTo>
                <a:lnTo>
                  <a:pt x="2092411" y="2995524"/>
                </a:lnTo>
                <a:cubicBezTo>
                  <a:pt x="2088437" y="2996898"/>
                  <a:pt x="2078172" y="2999155"/>
                  <a:pt x="2070666" y="2999155"/>
                </a:cubicBezTo>
                <a:lnTo>
                  <a:pt x="2065919" y="2999155"/>
                </a:lnTo>
                <a:cubicBezTo>
                  <a:pt x="2049914" y="2999155"/>
                  <a:pt x="2040863" y="2989834"/>
                  <a:pt x="2040863" y="2975018"/>
                </a:cubicBezTo>
                <a:lnTo>
                  <a:pt x="2040863" y="2964519"/>
                </a:lnTo>
                <a:cubicBezTo>
                  <a:pt x="2040863" y="2949213"/>
                  <a:pt x="2050024" y="2940971"/>
                  <a:pt x="2065257" y="2940971"/>
                </a:cubicBezTo>
                <a:cubicBezTo>
                  <a:pt x="2068568" y="2940971"/>
                  <a:pt x="2072212" y="2941461"/>
                  <a:pt x="2074750" y="2942050"/>
                </a:cubicBezTo>
                <a:lnTo>
                  <a:pt x="2074750" y="2952941"/>
                </a:lnTo>
                <a:lnTo>
                  <a:pt x="2093405" y="2952941"/>
                </a:lnTo>
                <a:lnTo>
                  <a:pt x="2093405" y="2928705"/>
                </a:lnTo>
                <a:cubicBezTo>
                  <a:pt x="2087224" y="2926743"/>
                  <a:pt x="2076627" y="2924977"/>
                  <a:pt x="2067355" y="2924977"/>
                </a:cubicBezTo>
                <a:close/>
                <a:moveTo>
                  <a:pt x="1836873" y="2924977"/>
                </a:moveTo>
                <a:cubicBezTo>
                  <a:pt x="1808063" y="2924977"/>
                  <a:pt x="1784552" y="2937340"/>
                  <a:pt x="1784552" y="2964715"/>
                </a:cubicBezTo>
                <a:lnTo>
                  <a:pt x="1784662" y="2964715"/>
                </a:lnTo>
                <a:lnTo>
                  <a:pt x="1784662" y="2974919"/>
                </a:lnTo>
                <a:cubicBezTo>
                  <a:pt x="1784662" y="2999057"/>
                  <a:pt x="1801662" y="3015050"/>
                  <a:pt x="1832900" y="3015050"/>
                </a:cubicBezTo>
                <a:lnTo>
                  <a:pt x="1837646" y="3015050"/>
                </a:lnTo>
                <a:cubicBezTo>
                  <a:pt x="1848574" y="3015050"/>
                  <a:pt x="1862151" y="3011911"/>
                  <a:pt x="1866897" y="3010145"/>
                </a:cubicBezTo>
                <a:lnTo>
                  <a:pt x="1866897" y="2965500"/>
                </a:lnTo>
                <a:lnTo>
                  <a:pt x="1831576" y="2965500"/>
                </a:lnTo>
                <a:lnTo>
                  <a:pt x="1831576" y="2981788"/>
                </a:lnTo>
                <a:lnTo>
                  <a:pt x="1846808" y="2981788"/>
                </a:lnTo>
                <a:lnTo>
                  <a:pt x="1846808" y="2998076"/>
                </a:lnTo>
                <a:cubicBezTo>
                  <a:pt x="1844159" y="2998665"/>
                  <a:pt x="1840847" y="2999155"/>
                  <a:pt x="1837646" y="2999155"/>
                </a:cubicBezTo>
                <a:lnTo>
                  <a:pt x="1833562" y="2999155"/>
                </a:lnTo>
                <a:cubicBezTo>
                  <a:pt x="1818329" y="2999155"/>
                  <a:pt x="1807843" y="2990815"/>
                  <a:pt x="1807843" y="2975018"/>
                </a:cubicBezTo>
                <a:lnTo>
                  <a:pt x="1807843" y="2964814"/>
                </a:lnTo>
                <a:cubicBezTo>
                  <a:pt x="1807843" y="2947152"/>
                  <a:pt x="1821531" y="2941068"/>
                  <a:pt x="1837204" y="2941068"/>
                </a:cubicBezTo>
                <a:cubicBezTo>
                  <a:pt x="1846808" y="2941068"/>
                  <a:pt x="1859281" y="2943522"/>
                  <a:pt x="1864469" y="2945288"/>
                </a:cubicBezTo>
                <a:lnTo>
                  <a:pt x="1865352" y="2945288"/>
                </a:lnTo>
                <a:lnTo>
                  <a:pt x="1865352" y="2929491"/>
                </a:lnTo>
                <a:cubicBezTo>
                  <a:pt x="1861268" y="2927725"/>
                  <a:pt x="1848132" y="2924977"/>
                  <a:pt x="1836873" y="2924977"/>
                </a:cubicBezTo>
                <a:close/>
                <a:moveTo>
                  <a:pt x="1629353" y="2924977"/>
                </a:moveTo>
                <a:cubicBezTo>
                  <a:pt x="1600102" y="2924977"/>
                  <a:pt x="1584648" y="2940284"/>
                  <a:pt x="1584648" y="2966972"/>
                </a:cubicBezTo>
                <a:lnTo>
                  <a:pt x="1584648" y="2973056"/>
                </a:lnTo>
                <a:cubicBezTo>
                  <a:pt x="1584648" y="2999940"/>
                  <a:pt x="1600102" y="3015050"/>
                  <a:pt x="1629353" y="3015050"/>
                </a:cubicBezTo>
                <a:cubicBezTo>
                  <a:pt x="1658605" y="3015050"/>
                  <a:pt x="1674058" y="2999744"/>
                  <a:pt x="1674058" y="2973056"/>
                </a:cubicBezTo>
                <a:lnTo>
                  <a:pt x="1674058" y="2966972"/>
                </a:lnTo>
                <a:cubicBezTo>
                  <a:pt x="1674058" y="2940088"/>
                  <a:pt x="1658605" y="2924977"/>
                  <a:pt x="1629353" y="2924977"/>
                </a:cubicBezTo>
                <a:close/>
                <a:moveTo>
                  <a:pt x="1038691" y="2924977"/>
                </a:moveTo>
                <a:cubicBezTo>
                  <a:pt x="1009881" y="2924977"/>
                  <a:pt x="986370" y="2937340"/>
                  <a:pt x="986370" y="2964715"/>
                </a:cubicBezTo>
                <a:lnTo>
                  <a:pt x="986480" y="2964715"/>
                </a:lnTo>
                <a:lnTo>
                  <a:pt x="986480" y="2974919"/>
                </a:lnTo>
                <a:cubicBezTo>
                  <a:pt x="986480" y="2999057"/>
                  <a:pt x="1003480" y="3015050"/>
                  <a:pt x="1034717" y="3015050"/>
                </a:cubicBezTo>
                <a:lnTo>
                  <a:pt x="1039464" y="3015050"/>
                </a:lnTo>
                <a:cubicBezTo>
                  <a:pt x="1050392" y="3015050"/>
                  <a:pt x="1063969" y="3011911"/>
                  <a:pt x="1068715" y="3010145"/>
                </a:cubicBezTo>
                <a:lnTo>
                  <a:pt x="1068715" y="2965500"/>
                </a:lnTo>
                <a:lnTo>
                  <a:pt x="1033392" y="2965500"/>
                </a:lnTo>
                <a:lnTo>
                  <a:pt x="1033392" y="2981788"/>
                </a:lnTo>
                <a:lnTo>
                  <a:pt x="1048626" y="2981788"/>
                </a:lnTo>
                <a:lnTo>
                  <a:pt x="1048626" y="2998076"/>
                </a:lnTo>
                <a:cubicBezTo>
                  <a:pt x="1045977" y="2998665"/>
                  <a:pt x="1042665" y="2999155"/>
                  <a:pt x="1039464" y="2999155"/>
                </a:cubicBezTo>
                <a:lnTo>
                  <a:pt x="1035380" y="2999155"/>
                </a:lnTo>
                <a:cubicBezTo>
                  <a:pt x="1020147" y="2999155"/>
                  <a:pt x="1009661" y="2990815"/>
                  <a:pt x="1009661" y="2975018"/>
                </a:cubicBezTo>
                <a:lnTo>
                  <a:pt x="1009661" y="2964814"/>
                </a:lnTo>
                <a:cubicBezTo>
                  <a:pt x="1009661" y="2947152"/>
                  <a:pt x="1023349" y="2941068"/>
                  <a:pt x="1039022" y="2941068"/>
                </a:cubicBezTo>
                <a:cubicBezTo>
                  <a:pt x="1048626" y="2941068"/>
                  <a:pt x="1061099" y="2943522"/>
                  <a:pt x="1066287" y="2945288"/>
                </a:cubicBezTo>
                <a:lnTo>
                  <a:pt x="1067170" y="2945288"/>
                </a:lnTo>
                <a:lnTo>
                  <a:pt x="1067170" y="2929491"/>
                </a:lnTo>
                <a:cubicBezTo>
                  <a:pt x="1063086" y="2927725"/>
                  <a:pt x="1049950" y="2924977"/>
                  <a:pt x="1038691" y="2924977"/>
                </a:cubicBezTo>
                <a:close/>
                <a:moveTo>
                  <a:pt x="580160" y="2924977"/>
                </a:moveTo>
                <a:cubicBezTo>
                  <a:pt x="560070" y="2924977"/>
                  <a:pt x="542851" y="2933121"/>
                  <a:pt x="542851" y="2950979"/>
                </a:cubicBezTo>
                <a:cubicBezTo>
                  <a:pt x="542851" y="2965500"/>
                  <a:pt x="553447" y="2972270"/>
                  <a:pt x="563713" y="2975018"/>
                </a:cubicBezTo>
                <a:lnTo>
                  <a:pt x="577070" y="2978550"/>
                </a:lnTo>
                <a:cubicBezTo>
                  <a:pt x="584465" y="2980415"/>
                  <a:pt x="588990" y="2982278"/>
                  <a:pt x="588990" y="2988754"/>
                </a:cubicBezTo>
                <a:cubicBezTo>
                  <a:pt x="588990" y="2996701"/>
                  <a:pt x="582037" y="2999056"/>
                  <a:pt x="572985" y="2999056"/>
                </a:cubicBezTo>
                <a:lnTo>
                  <a:pt x="569564" y="2999056"/>
                </a:lnTo>
                <a:cubicBezTo>
                  <a:pt x="562168" y="2999056"/>
                  <a:pt x="549473" y="2997193"/>
                  <a:pt x="543513" y="2995427"/>
                </a:cubicBezTo>
                <a:lnTo>
                  <a:pt x="542409" y="2995427"/>
                </a:lnTo>
                <a:lnTo>
                  <a:pt x="542519" y="2995524"/>
                </a:lnTo>
                <a:lnTo>
                  <a:pt x="542519" y="3011518"/>
                </a:lnTo>
                <a:cubicBezTo>
                  <a:pt x="548590" y="3013185"/>
                  <a:pt x="562168" y="3015148"/>
                  <a:pt x="569674" y="3015148"/>
                </a:cubicBezTo>
                <a:lnTo>
                  <a:pt x="574421" y="3015148"/>
                </a:lnTo>
                <a:cubicBezTo>
                  <a:pt x="595834" y="3015148"/>
                  <a:pt x="612281" y="3006514"/>
                  <a:pt x="612281" y="2987576"/>
                </a:cubicBezTo>
                <a:cubicBezTo>
                  <a:pt x="612281" y="2972467"/>
                  <a:pt x="602679" y="2966383"/>
                  <a:pt x="589653" y="2962851"/>
                </a:cubicBezTo>
                <a:lnTo>
                  <a:pt x="576517" y="2959318"/>
                </a:lnTo>
                <a:cubicBezTo>
                  <a:pt x="571109" y="2957847"/>
                  <a:pt x="565920" y="2956080"/>
                  <a:pt x="565920" y="2949997"/>
                </a:cubicBezTo>
                <a:cubicBezTo>
                  <a:pt x="565920" y="2943031"/>
                  <a:pt x="572433" y="2940971"/>
                  <a:pt x="580602" y="2940971"/>
                </a:cubicBezTo>
                <a:lnTo>
                  <a:pt x="583251" y="2940971"/>
                </a:lnTo>
                <a:cubicBezTo>
                  <a:pt x="589653" y="2940971"/>
                  <a:pt x="601574" y="2942540"/>
                  <a:pt x="606652" y="2943816"/>
                </a:cubicBezTo>
                <a:lnTo>
                  <a:pt x="607756" y="2943816"/>
                </a:lnTo>
                <a:lnTo>
                  <a:pt x="607756" y="2928411"/>
                </a:lnTo>
                <a:cubicBezTo>
                  <a:pt x="602347" y="2926548"/>
                  <a:pt x="589874" y="2924977"/>
                  <a:pt x="582588" y="2924977"/>
                </a:cubicBezTo>
                <a:close/>
                <a:moveTo>
                  <a:pt x="2295533" y="0"/>
                </a:moveTo>
                <a:lnTo>
                  <a:pt x="3681405" y="2130725"/>
                </a:lnTo>
                <a:lnTo>
                  <a:pt x="3681405" y="2130790"/>
                </a:lnTo>
                <a:lnTo>
                  <a:pt x="2763667" y="3551098"/>
                </a:lnTo>
                <a:lnTo>
                  <a:pt x="0" y="3551098"/>
                </a:lnTo>
                <a:close/>
              </a:path>
            </a:pathLst>
          </a:custGeom>
          <a:gradFill>
            <a:gsLst>
              <a:gs pos="0">
                <a:srgbClr val="002C51"/>
              </a:gs>
              <a:gs pos="27000">
                <a:srgbClr val="002E54"/>
              </a:gs>
              <a:gs pos="48000">
                <a:srgbClr val="00355E"/>
              </a:gs>
              <a:gs pos="67000">
                <a:srgbClr val="00416F"/>
              </a:gs>
              <a:gs pos="86000">
                <a:srgbClr val="005286"/>
              </a:gs>
              <a:gs pos="100000">
                <a:srgbClr val="00649F"/>
              </a:gs>
            </a:gsLst>
            <a:lin ang="0" scaled="1"/>
          </a:gradFill>
        </p:spPr>
        <p:txBody>
          <a:bodyPr wrap="square">
            <a:noAutofit/>
          </a:bodyPr>
          <a:lstStyle>
            <a:lvl1pPr marL="0" indent="0" algn="r">
              <a:buNone/>
              <a:defRPr sz="100"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38083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FFCE6AC-F28D-8080-96E9-4C4CDE8C08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51767" y="6492993"/>
            <a:ext cx="310271" cy="180000"/>
          </a:xfrm>
          <a:prstGeom prst="rect">
            <a:avLst/>
          </a:prstGeom>
        </p:spPr>
        <p:txBody>
          <a:bodyPr/>
          <a:lstStyle/>
          <a:p>
            <a:fld id="{56852D14-F929-4ADB-A2A3-5356380284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53F7B0CE-ECE6-555F-2F3E-A515EA839A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4" y="660534"/>
            <a:ext cx="11102975" cy="272814"/>
          </a:xfrm>
        </p:spPr>
        <p:txBody>
          <a:bodyPr/>
          <a:lstStyle/>
          <a:p>
            <a:r>
              <a:rPr lang="en-US" noProof="0" dirty="0"/>
              <a:t>INDEX</a:t>
            </a:r>
          </a:p>
        </p:txBody>
      </p:sp>
      <p:sp>
        <p:nvSpPr>
          <p:cNvPr id="2" name="Subtitel Tekst">
            <a:extLst>
              <a:ext uri="{FF2B5EF4-FFF2-40B4-BE49-F238E27FC236}">
                <a16:creationId xmlns:a16="http://schemas.microsoft.com/office/drawing/2014/main" id="{13A25A23-9BFA-22F6-7220-D7D61D8021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6628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i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lvl="0"/>
            <a:r>
              <a:rPr lang="en-US" dirty="0" err="1"/>
              <a:t>Subtitel</a:t>
            </a:r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54E1ADF-5D94-2242-C119-AA5A1FC7F1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725" y="1665288"/>
            <a:ext cx="11096625" cy="4160837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Pct val="120000"/>
              <a:buFont typeface="+mj-lt"/>
              <a:buAutoNum type="arabicPeriod"/>
              <a:tabLst/>
              <a:defRPr lang="nl-NL" sz="1400" kern="1200" noProof="0" dirty="0" smtClean="0">
                <a:solidFill>
                  <a:schemeClr val="accent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192088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40000"/>
              <a:buFontTx/>
              <a:buBlip>
                <a:blip r:embed="rId2"/>
              </a:buBlip>
              <a:tabLst/>
              <a:defRPr sz="1400"/>
            </a:lvl2pPr>
            <a:lvl3pPr marL="800100" marR="0" indent="-2651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lvl3pPr>
            <a:lvl4pPr marL="979488" marR="0" indent="-169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Blip>
                <a:blip r:embed="rId2"/>
              </a:buBlip>
              <a:tabLst/>
              <a:defRPr sz="100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4"/>
                </a:solidFill>
              </a:defRPr>
            </a:lvl6pPr>
            <a:lvl7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Tx/>
              <a:buFont typeface="+mj-lt"/>
              <a:buAutoNum type="arabicPeriod"/>
              <a:tabLst/>
              <a:defRPr/>
            </a:lvl7pPr>
            <a:lvl8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Tx/>
              <a:buFont typeface="+mj-lt"/>
              <a:buAutoNum type="alphaLcPeriod"/>
              <a:tabLst/>
              <a:defRPr/>
            </a:lvl8pPr>
            <a:lvl9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Calibri" panose="020F0502020204030204" pitchFamily="34" charset="0"/>
              <a:buNone/>
              <a:tabLst/>
              <a:defRPr/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Pct val="120000"/>
              <a:buFont typeface="+mj-lt"/>
              <a:buAutoNum type="arabicPeriod"/>
              <a:tabLst/>
            </a:pPr>
            <a:r>
              <a:rPr lang="en-US" noProof="0" dirty="0"/>
              <a:t>Chapter  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Pct val="120000"/>
              <a:buFont typeface="+mj-lt"/>
              <a:buAutoNum type="arabicPeriod"/>
              <a:tabLst/>
            </a:pPr>
            <a:r>
              <a:rPr lang="en-US" noProof="0" dirty="0"/>
              <a:t>Chapter  2</a:t>
            </a:r>
          </a:p>
          <a:p>
            <a:pPr marL="534988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Pct val="120000"/>
              <a:tabLst/>
            </a:pPr>
            <a:r>
              <a:rPr lang="en-US" noProof="0" dirty="0"/>
              <a:t>Subtitle</a:t>
            </a:r>
          </a:p>
          <a:p>
            <a:pPr marL="534988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Pct val="120000"/>
              <a:tabLst/>
            </a:pPr>
            <a:r>
              <a:rPr lang="en-US" noProof="0" dirty="0"/>
              <a:t>Subtitle</a:t>
            </a:r>
          </a:p>
          <a:p>
            <a:pPr lvl="0"/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2C5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DD27FF2F-15A1-2D12-1E9F-4C57F5EE71B2}"/>
              </a:ext>
            </a:extLst>
          </p:cNvPr>
          <p:cNvSpPr txBox="1">
            <a:spLocks/>
          </p:cNvSpPr>
          <p:nvPr userDrawn="1"/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800" kern="12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898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C10F614-3943-B22A-6687-63B524B97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2D14-F929-4ADB-A2A3-535638028445}" type="slidenum">
              <a:rPr lang="nl-NL" smtClean="0"/>
              <a:pPr/>
              <a:t>‹#›</a:t>
            </a:fld>
            <a:r>
              <a:rPr lang="nl-NL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  <p:sp>
        <p:nvSpPr>
          <p:cNvPr id="4" name="Subtitel Tekst">
            <a:extLst>
              <a:ext uri="{FF2B5EF4-FFF2-40B4-BE49-F238E27FC236}">
                <a16:creationId xmlns:a16="http://schemas.microsoft.com/office/drawing/2014/main" id="{D9CD258C-8A70-9A39-47DA-E948B02BC5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6628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i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7D1CFD5B-1B5E-E47A-50AC-585E24FF5D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5" y="660534"/>
            <a:ext cx="11099800" cy="272814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INSERT TITLE HERE</a:t>
            </a:r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2A2E49D-39DF-14ED-BCE0-A36147502E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725" y="1665288"/>
            <a:ext cx="11096625" cy="4160837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sz="1400"/>
            </a:lvl1pPr>
            <a:lvl2pPr marL="534988" marR="0" indent="-2682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sz="1200"/>
            </a:lvl2pPr>
            <a:lvl3pPr marL="800100" marR="0" indent="-2651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sz="1000"/>
            </a:lvl3pPr>
            <a:lvl4pPr marL="979488" marR="0" indent="-169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Blip>
                <a:blip r:embed="rId3"/>
              </a:buBlip>
              <a:tabLst/>
              <a:defRPr sz="1000"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4"/>
                </a:solidFill>
              </a:defRPr>
            </a:lvl6pPr>
            <a:lvl7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Tx/>
              <a:buFont typeface="+mj-lt"/>
              <a:buAutoNum type="arabicPeriod"/>
              <a:tabLst/>
              <a:defRPr/>
            </a:lvl7pPr>
            <a:lvl8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Tx/>
              <a:buFont typeface="+mj-lt"/>
              <a:buAutoNum type="alphaLcPeriod"/>
              <a:tabLst/>
              <a:defRPr/>
            </a:lvl8pPr>
            <a:lvl9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Calibri" panose="020F0502020204030204" pitchFamily="34" charset="0"/>
              <a:buNone/>
              <a:tabLst/>
              <a:defRPr/>
            </a:lvl9pPr>
          </a:lstStyle>
          <a:p>
            <a:pPr lvl="0"/>
            <a:r>
              <a:rPr lang="en-US" noProof="0" dirty="0"/>
              <a:t>Write your text here</a:t>
            </a:r>
          </a:p>
          <a:p>
            <a:pPr lvl="1"/>
            <a:r>
              <a:rPr lang="en-US" noProof="0" dirty="0"/>
              <a:t>Layer 2</a:t>
            </a:r>
          </a:p>
          <a:p>
            <a:pPr lvl="2"/>
            <a:r>
              <a:rPr lang="en-US" noProof="0" dirty="0"/>
              <a:t>Layer 3</a:t>
            </a:r>
          </a:p>
          <a:p>
            <a:pPr lvl="3"/>
            <a:endParaRPr lang="en-US" noProof="0" dirty="0"/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2C5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66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vak 22"/>
          <p:cNvSpPr txBox="1"/>
          <p:nvPr userDrawn="1"/>
        </p:nvSpPr>
        <p:spPr>
          <a:xfrm>
            <a:off x="9305925" y="-279400"/>
            <a:ext cx="28860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TEXT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72CD2F8F-66DC-43CF-BC88-5B9CC6404617}"/>
              </a:ext>
            </a:extLst>
          </p:cNvPr>
          <p:cNvSpPr/>
          <p:nvPr userDrawn="1"/>
        </p:nvSpPr>
        <p:spPr>
          <a:xfrm>
            <a:off x="1" y="6319951"/>
            <a:ext cx="12191998" cy="5363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</a:endParaRPr>
          </a:p>
        </p:txBody>
      </p:sp>
      <p:pic>
        <p:nvPicPr>
          <p:cNvPr id="107" name="Graphic 106">
            <a:extLst>
              <a:ext uri="{FF2B5EF4-FFF2-40B4-BE49-F238E27FC236}">
                <a16:creationId xmlns:a16="http://schemas.microsoft.com/office/drawing/2014/main" id="{41739D6F-6CB2-3B49-978E-E8E06F78CD4F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67299" y="6502107"/>
            <a:ext cx="356400" cy="172022"/>
          </a:xfrm>
          <a:prstGeom prst="rect">
            <a:avLst/>
          </a:prstGeom>
        </p:spPr>
      </p:pic>
      <p:sp>
        <p:nvSpPr>
          <p:cNvPr id="4" name="Subtitel Tekst">
            <a:extLst>
              <a:ext uri="{FF2B5EF4-FFF2-40B4-BE49-F238E27FC236}">
                <a16:creationId xmlns:a16="http://schemas.microsoft.com/office/drawing/2014/main" id="{546B0B80-6541-BDFD-E39A-4AE0BA8A7D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6628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i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lvl="0"/>
            <a:r>
              <a:rPr lang="en-GB" noProof="0" dirty="0"/>
              <a:t>Subheading</a:t>
            </a:r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1839353A-DF3C-BB16-11B4-0860A42D7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5" y="660534"/>
            <a:ext cx="11099800" cy="272814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12" name="Tijdelijke aanduiding voor tekst 2"/>
          <p:cNvSpPr>
            <a:spLocks noGrp="1"/>
          </p:cNvSpPr>
          <p:nvPr>
            <p:ph idx="1" hasCustomPrompt="1"/>
          </p:nvPr>
        </p:nvSpPr>
        <p:spPr>
          <a:xfrm>
            <a:off x="720724" y="1665287"/>
            <a:ext cx="11102975" cy="41513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  <a:p>
            <a:pPr lvl="0"/>
            <a:endParaRPr lang="en-GB" noProof="0" dirty="0"/>
          </a:p>
        </p:txBody>
      </p:sp>
      <p:sp>
        <p:nvSpPr>
          <p:cNvPr id="2" name="Tijdelijke aanduiding voor tekst 7">
            <a:extLst>
              <a:ext uri="{FF2B5EF4-FFF2-40B4-BE49-F238E27FC236}">
                <a16:creationId xmlns:a16="http://schemas.microsoft.com/office/drawing/2014/main" id="{9BAA87D0-60AF-C19B-65DD-FAAA67868F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86376" y="1721487"/>
            <a:ext cx="3511550" cy="3998913"/>
          </a:xfrm>
        </p:spPr>
        <p:txBody>
          <a:bodyPr/>
          <a:lstStyle>
            <a:lvl4pPr marL="979488" indent="-169863">
              <a:buSzPct val="110000"/>
              <a:buFontTx/>
              <a:buBlip>
                <a:blip r:embed="rId3"/>
              </a:buBlip>
              <a:tabLst/>
              <a:defRPr sz="1000"/>
            </a:lvl4pPr>
            <a:lvl5pPr marL="1158875" indent="-171450">
              <a:buFontTx/>
              <a:buBlip>
                <a:blip r:embed="rId3"/>
              </a:buBlip>
              <a:tabLst/>
              <a:defRPr sz="800" b="0"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model's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B667F096-6A39-DC51-4461-61E6FD8B78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33160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OCUS GRAPH MA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vak 22"/>
          <p:cNvSpPr txBox="1"/>
          <p:nvPr userDrawn="1"/>
        </p:nvSpPr>
        <p:spPr>
          <a:xfrm>
            <a:off x="9305925" y="-279400"/>
            <a:ext cx="28860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TEXT + FOCUS GRAPH MASK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72CD2F8F-66DC-43CF-BC88-5B9CC6404617}"/>
              </a:ext>
            </a:extLst>
          </p:cNvPr>
          <p:cNvSpPr/>
          <p:nvPr userDrawn="1"/>
        </p:nvSpPr>
        <p:spPr>
          <a:xfrm>
            <a:off x="1" y="6319951"/>
            <a:ext cx="12191998" cy="5363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</a:endParaRPr>
          </a:p>
        </p:txBody>
      </p:sp>
      <p:pic>
        <p:nvPicPr>
          <p:cNvPr id="107" name="Graphic 106">
            <a:extLst>
              <a:ext uri="{FF2B5EF4-FFF2-40B4-BE49-F238E27FC236}">
                <a16:creationId xmlns:a16="http://schemas.microsoft.com/office/drawing/2014/main" id="{41739D6F-6CB2-3B49-978E-E8E06F78CD4F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67299" y="6502107"/>
            <a:ext cx="356400" cy="172022"/>
          </a:xfrm>
          <a:prstGeom prst="rect">
            <a:avLst/>
          </a:prstGeom>
        </p:spPr>
      </p:pic>
      <p:sp>
        <p:nvSpPr>
          <p:cNvPr id="5" name="Title 6">
            <a:extLst>
              <a:ext uri="{FF2B5EF4-FFF2-40B4-BE49-F238E27FC236}">
                <a16:creationId xmlns:a16="http://schemas.microsoft.com/office/drawing/2014/main" id="{1839353A-DF3C-BB16-11B4-0860A42D7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5" y="660534"/>
            <a:ext cx="11099800" cy="272814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F0E11AB-3CCA-D7E5-BA06-7EE7BDC4CF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725" y="1665288"/>
            <a:ext cx="11096625" cy="4160837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lvl1pPr>
            <a:lvl2pPr marL="534988" marR="0" indent="-2682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lvl2pPr>
            <a:lvl3pPr marL="800100" marR="0" indent="-2651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4"/>
                </a:solidFill>
              </a:defRPr>
            </a:lvl6pPr>
            <a:lvl7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Tx/>
              <a:buFont typeface="+mj-lt"/>
              <a:buAutoNum type="arabicPeriod"/>
              <a:tabLst/>
              <a:defRPr/>
            </a:lvl7pPr>
            <a:lvl8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Tx/>
              <a:buFont typeface="+mj-lt"/>
              <a:buAutoNum type="alphaLcPeriod"/>
              <a:tabLst/>
              <a:defRPr/>
            </a:lvl8pPr>
            <a:lvl9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Calibri" panose="020F0502020204030204" pitchFamily="34" charset="0"/>
              <a:buNone/>
              <a:tabLst/>
              <a:defRPr/>
            </a:lvl9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</p:txBody>
      </p:sp>
      <p:sp>
        <p:nvSpPr>
          <p:cNvPr id="2" name="Tijdelijke aanduiding voor afbeelding 7">
            <a:extLst>
              <a:ext uri="{FF2B5EF4-FFF2-40B4-BE49-F238E27FC236}">
                <a16:creationId xmlns:a16="http://schemas.microsoft.com/office/drawing/2014/main" id="{9481B6EC-037D-FBB9-7154-E4076A5728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14062" y="3438307"/>
            <a:ext cx="3289581" cy="2866619"/>
          </a:xfrm>
          <a:custGeom>
            <a:avLst/>
            <a:gdLst>
              <a:gd name="connsiteX0" fmla="*/ 0 w 1162050"/>
              <a:gd name="connsiteY0" fmla="*/ 942975 h 942975"/>
              <a:gd name="connsiteX1" fmla="*/ 235744 w 1162050"/>
              <a:gd name="connsiteY1" fmla="*/ 0 h 942975"/>
              <a:gd name="connsiteX2" fmla="*/ 1162050 w 1162050"/>
              <a:gd name="connsiteY2" fmla="*/ 0 h 942975"/>
              <a:gd name="connsiteX3" fmla="*/ 926306 w 1162050"/>
              <a:gd name="connsiteY3" fmla="*/ 942975 h 942975"/>
              <a:gd name="connsiteX4" fmla="*/ 0 w 1162050"/>
              <a:gd name="connsiteY4" fmla="*/ 942975 h 942975"/>
              <a:gd name="connsiteX0" fmla="*/ 0 w 1162050"/>
              <a:gd name="connsiteY0" fmla="*/ 1006205 h 1006205"/>
              <a:gd name="connsiteX1" fmla="*/ 269791 w 1162050"/>
              <a:gd name="connsiteY1" fmla="*/ 0 h 1006205"/>
              <a:gd name="connsiteX2" fmla="*/ 1162050 w 1162050"/>
              <a:gd name="connsiteY2" fmla="*/ 63230 h 1006205"/>
              <a:gd name="connsiteX3" fmla="*/ 926306 w 1162050"/>
              <a:gd name="connsiteY3" fmla="*/ 1006205 h 1006205"/>
              <a:gd name="connsiteX4" fmla="*/ 0 w 1162050"/>
              <a:gd name="connsiteY4" fmla="*/ 1006205 h 1006205"/>
              <a:gd name="connsiteX0" fmla="*/ 0 w 3112446"/>
              <a:gd name="connsiteY0" fmla="*/ 3467302 h 3467302"/>
              <a:gd name="connsiteX1" fmla="*/ 2220187 w 3112446"/>
              <a:gd name="connsiteY1" fmla="*/ 0 h 3467302"/>
              <a:gd name="connsiteX2" fmla="*/ 3112446 w 3112446"/>
              <a:gd name="connsiteY2" fmla="*/ 63230 h 3467302"/>
              <a:gd name="connsiteX3" fmla="*/ 2876702 w 3112446"/>
              <a:gd name="connsiteY3" fmla="*/ 1006205 h 3467302"/>
              <a:gd name="connsiteX4" fmla="*/ 0 w 3112446"/>
              <a:gd name="connsiteY4" fmla="*/ 3467302 h 3467302"/>
              <a:gd name="connsiteX0" fmla="*/ 0 w 3112446"/>
              <a:gd name="connsiteY0" fmla="*/ 3467302 h 3467302"/>
              <a:gd name="connsiteX1" fmla="*/ 2220187 w 3112446"/>
              <a:gd name="connsiteY1" fmla="*/ 0 h 3467302"/>
              <a:gd name="connsiteX2" fmla="*/ 3112446 w 3112446"/>
              <a:gd name="connsiteY2" fmla="*/ 63230 h 3467302"/>
              <a:gd name="connsiteX3" fmla="*/ 2910749 w 3112446"/>
              <a:gd name="connsiteY3" fmla="*/ 3452711 h 3467302"/>
              <a:gd name="connsiteX4" fmla="*/ 0 w 3112446"/>
              <a:gd name="connsiteY4" fmla="*/ 3467302 h 3467302"/>
              <a:gd name="connsiteX0" fmla="*/ 0 w 5096889"/>
              <a:gd name="connsiteY0" fmla="*/ 3467302 h 3467302"/>
              <a:gd name="connsiteX1" fmla="*/ 2220187 w 5096889"/>
              <a:gd name="connsiteY1" fmla="*/ 0 h 3467302"/>
              <a:gd name="connsiteX2" fmla="*/ 5096889 w 5096889"/>
              <a:gd name="connsiteY2" fmla="*/ 34047 h 3467302"/>
              <a:gd name="connsiteX3" fmla="*/ 2910749 w 5096889"/>
              <a:gd name="connsiteY3" fmla="*/ 3452711 h 3467302"/>
              <a:gd name="connsiteX4" fmla="*/ 0 w 5096889"/>
              <a:gd name="connsiteY4" fmla="*/ 3467302 h 3467302"/>
              <a:gd name="connsiteX0" fmla="*/ 0 w 5096889"/>
              <a:gd name="connsiteY0" fmla="*/ 3467302 h 3467302"/>
              <a:gd name="connsiteX1" fmla="*/ 2220187 w 5096889"/>
              <a:gd name="connsiteY1" fmla="*/ 0 h 3467302"/>
              <a:gd name="connsiteX2" fmla="*/ 5096889 w 5096889"/>
              <a:gd name="connsiteY2" fmla="*/ 34047 h 3467302"/>
              <a:gd name="connsiteX3" fmla="*/ 2910749 w 5096889"/>
              <a:gd name="connsiteY3" fmla="*/ 3452711 h 3467302"/>
              <a:gd name="connsiteX4" fmla="*/ 0 w 5096889"/>
              <a:gd name="connsiteY4" fmla="*/ 3467302 h 3467302"/>
              <a:gd name="connsiteX0" fmla="*/ 0 w 5096889"/>
              <a:gd name="connsiteY0" fmla="*/ 3438119 h 3438119"/>
              <a:gd name="connsiteX1" fmla="*/ 2210459 w 5096889"/>
              <a:gd name="connsiteY1" fmla="*/ 0 h 3438119"/>
              <a:gd name="connsiteX2" fmla="*/ 5096889 w 5096889"/>
              <a:gd name="connsiteY2" fmla="*/ 4864 h 3438119"/>
              <a:gd name="connsiteX3" fmla="*/ 2910749 w 5096889"/>
              <a:gd name="connsiteY3" fmla="*/ 3423528 h 3438119"/>
              <a:gd name="connsiteX4" fmla="*/ 0 w 5096889"/>
              <a:gd name="connsiteY4" fmla="*/ 3438119 h 3438119"/>
              <a:gd name="connsiteX0" fmla="*/ 0 w 5092026"/>
              <a:gd name="connsiteY0" fmla="*/ 3438119 h 3438119"/>
              <a:gd name="connsiteX1" fmla="*/ 2210459 w 5092026"/>
              <a:gd name="connsiteY1" fmla="*/ 0 h 3438119"/>
              <a:gd name="connsiteX2" fmla="*/ 5092026 w 5092026"/>
              <a:gd name="connsiteY2" fmla="*/ 9728 h 3438119"/>
              <a:gd name="connsiteX3" fmla="*/ 2910749 w 5092026"/>
              <a:gd name="connsiteY3" fmla="*/ 3423528 h 3438119"/>
              <a:gd name="connsiteX4" fmla="*/ 0 w 5092026"/>
              <a:gd name="connsiteY4" fmla="*/ 3438119 h 3438119"/>
              <a:gd name="connsiteX0" fmla="*/ 0 w 5092026"/>
              <a:gd name="connsiteY0" fmla="*/ 3438119 h 3438119"/>
              <a:gd name="connsiteX1" fmla="*/ 2210459 w 5092026"/>
              <a:gd name="connsiteY1" fmla="*/ 0 h 3438119"/>
              <a:gd name="connsiteX2" fmla="*/ 5092026 w 5092026"/>
              <a:gd name="connsiteY2" fmla="*/ 9728 h 3438119"/>
              <a:gd name="connsiteX3" fmla="*/ 2881566 w 5092026"/>
              <a:gd name="connsiteY3" fmla="*/ 3433256 h 3438119"/>
              <a:gd name="connsiteX4" fmla="*/ 0 w 5092026"/>
              <a:gd name="connsiteY4" fmla="*/ 3438119 h 3438119"/>
              <a:gd name="connsiteX0" fmla="*/ 0 w 5101753"/>
              <a:gd name="connsiteY0" fmla="*/ 3438119 h 3438119"/>
              <a:gd name="connsiteX1" fmla="*/ 2210459 w 5101753"/>
              <a:gd name="connsiteY1" fmla="*/ 0 h 3438119"/>
              <a:gd name="connsiteX2" fmla="*/ 5101753 w 5101753"/>
              <a:gd name="connsiteY2" fmla="*/ 38911 h 3438119"/>
              <a:gd name="connsiteX3" fmla="*/ 2881566 w 5101753"/>
              <a:gd name="connsiteY3" fmla="*/ 3433256 h 3438119"/>
              <a:gd name="connsiteX4" fmla="*/ 0 w 5101753"/>
              <a:gd name="connsiteY4" fmla="*/ 3438119 h 3438119"/>
              <a:gd name="connsiteX0" fmla="*/ 0 w 5096889"/>
              <a:gd name="connsiteY0" fmla="*/ 3438119 h 3438119"/>
              <a:gd name="connsiteX1" fmla="*/ 2210459 w 5096889"/>
              <a:gd name="connsiteY1" fmla="*/ 0 h 3438119"/>
              <a:gd name="connsiteX2" fmla="*/ 5096889 w 5096889"/>
              <a:gd name="connsiteY2" fmla="*/ 19456 h 3438119"/>
              <a:gd name="connsiteX3" fmla="*/ 2881566 w 5096889"/>
              <a:gd name="connsiteY3" fmla="*/ 3433256 h 3438119"/>
              <a:gd name="connsiteX4" fmla="*/ 0 w 5096889"/>
              <a:gd name="connsiteY4" fmla="*/ 3438119 h 3438119"/>
              <a:gd name="connsiteX0" fmla="*/ 0 w 5096889"/>
              <a:gd name="connsiteY0" fmla="*/ 3438119 h 3438119"/>
              <a:gd name="connsiteX1" fmla="*/ 2210459 w 5096889"/>
              <a:gd name="connsiteY1" fmla="*/ 0 h 3438119"/>
              <a:gd name="connsiteX2" fmla="*/ 5096889 w 5096889"/>
              <a:gd name="connsiteY2" fmla="*/ 19456 h 3438119"/>
              <a:gd name="connsiteX3" fmla="*/ 3650051 w 5096889"/>
              <a:gd name="connsiteY3" fmla="*/ 2246481 h 3438119"/>
              <a:gd name="connsiteX4" fmla="*/ 0 w 5096889"/>
              <a:gd name="connsiteY4" fmla="*/ 3438119 h 3438119"/>
              <a:gd name="connsiteX0" fmla="*/ 0 w 5096889"/>
              <a:gd name="connsiteY0" fmla="*/ 3438119 h 3438119"/>
              <a:gd name="connsiteX1" fmla="*/ 2210459 w 5096889"/>
              <a:gd name="connsiteY1" fmla="*/ 0 h 3438119"/>
              <a:gd name="connsiteX2" fmla="*/ 5096889 w 5096889"/>
              <a:gd name="connsiteY2" fmla="*/ 19456 h 3438119"/>
              <a:gd name="connsiteX3" fmla="*/ 2896157 w 5096889"/>
              <a:gd name="connsiteY3" fmla="*/ 3418664 h 3438119"/>
              <a:gd name="connsiteX4" fmla="*/ 0 w 5096889"/>
              <a:gd name="connsiteY4" fmla="*/ 3438119 h 3438119"/>
              <a:gd name="connsiteX0" fmla="*/ 0 w 5096889"/>
              <a:gd name="connsiteY0" fmla="*/ 3438119 h 3438119"/>
              <a:gd name="connsiteX1" fmla="*/ 2210459 w 5096889"/>
              <a:gd name="connsiteY1" fmla="*/ 0 h 3438119"/>
              <a:gd name="connsiteX2" fmla="*/ 5096889 w 5096889"/>
              <a:gd name="connsiteY2" fmla="*/ 19456 h 3438119"/>
              <a:gd name="connsiteX3" fmla="*/ 2883457 w 5096889"/>
              <a:gd name="connsiteY3" fmla="*/ 3431364 h 3438119"/>
              <a:gd name="connsiteX4" fmla="*/ 0 w 5096889"/>
              <a:gd name="connsiteY4" fmla="*/ 3438119 h 3438119"/>
              <a:gd name="connsiteX0" fmla="*/ 0 w 5092656"/>
              <a:gd name="connsiteY0" fmla="*/ 3438119 h 3438119"/>
              <a:gd name="connsiteX1" fmla="*/ 2210459 w 5092656"/>
              <a:gd name="connsiteY1" fmla="*/ 0 h 3438119"/>
              <a:gd name="connsiteX2" fmla="*/ 5092656 w 5092656"/>
              <a:gd name="connsiteY2" fmla="*/ 15222 h 3438119"/>
              <a:gd name="connsiteX3" fmla="*/ 2883457 w 5092656"/>
              <a:gd name="connsiteY3" fmla="*/ 3431364 h 3438119"/>
              <a:gd name="connsiteX4" fmla="*/ 0 w 5092656"/>
              <a:gd name="connsiteY4" fmla="*/ 3438119 h 3438119"/>
              <a:gd name="connsiteX0" fmla="*/ 0 w 5092656"/>
              <a:gd name="connsiteY0" fmla="*/ 3438119 h 3438119"/>
              <a:gd name="connsiteX1" fmla="*/ 2210459 w 5092656"/>
              <a:gd name="connsiteY1" fmla="*/ 0 h 3438119"/>
              <a:gd name="connsiteX2" fmla="*/ 5092656 w 5092656"/>
              <a:gd name="connsiteY2" fmla="*/ 15222 h 3438119"/>
              <a:gd name="connsiteX3" fmla="*/ 2891924 w 5092656"/>
              <a:gd name="connsiteY3" fmla="*/ 3435597 h 3438119"/>
              <a:gd name="connsiteX4" fmla="*/ 0 w 5092656"/>
              <a:gd name="connsiteY4" fmla="*/ 3438119 h 3438119"/>
              <a:gd name="connsiteX0" fmla="*/ 0 w 3576838"/>
              <a:gd name="connsiteY0" fmla="*/ 3438119 h 3438119"/>
              <a:gd name="connsiteX1" fmla="*/ 2210459 w 3576838"/>
              <a:gd name="connsiteY1" fmla="*/ 0 h 3438119"/>
              <a:gd name="connsiteX2" fmla="*/ 3576838 w 3576838"/>
              <a:gd name="connsiteY2" fmla="*/ 2322701 h 3438119"/>
              <a:gd name="connsiteX3" fmla="*/ 2891924 w 3576838"/>
              <a:gd name="connsiteY3" fmla="*/ 3435597 h 3438119"/>
              <a:gd name="connsiteX4" fmla="*/ 0 w 3576838"/>
              <a:gd name="connsiteY4" fmla="*/ 3438119 h 3438119"/>
              <a:gd name="connsiteX0" fmla="*/ 0 w 3662754"/>
              <a:gd name="connsiteY0" fmla="*/ 3438119 h 3438119"/>
              <a:gd name="connsiteX1" fmla="*/ 2210459 w 3662754"/>
              <a:gd name="connsiteY1" fmla="*/ 0 h 3438119"/>
              <a:gd name="connsiteX2" fmla="*/ 3662754 w 3662754"/>
              <a:gd name="connsiteY2" fmla="*/ 2249058 h 3438119"/>
              <a:gd name="connsiteX3" fmla="*/ 2891924 w 3662754"/>
              <a:gd name="connsiteY3" fmla="*/ 3435597 h 3438119"/>
              <a:gd name="connsiteX4" fmla="*/ 0 w 3662754"/>
              <a:gd name="connsiteY4" fmla="*/ 3438119 h 3438119"/>
              <a:gd name="connsiteX0" fmla="*/ 0 w 3627829"/>
              <a:gd name="connsiteY0" fmla="*/ 3438119 h 3438119"/>
              <a:gd name="connsiteX1" fmla="*/ 2210459 w 3627829"/>
              <a:gd name="connsiteY1" fmla="*/ 0 h 3438119"/>
              <a:gd name="connsiteX2" fmla="*/ 3627829 w 3627829"/>
              <a:gd name="connsiteY2" fmla="*/ 2258583 h 3438119"/>
              <a:gd name="connsiteX3" fmla="*/ 2891924 w 3627829"/>
              <a:gd name="connsiteY3" fmla="*/ 3435597 h 3438119"/>
              <a:gd name="connsiteX4" fmla="*/ 0 w 3627829"/>
              <a:gd name="connsiteY4" fmla="*/ 3438119 h 3438119"/>
              <a:gd name="connsiteX0" fmla="*/ 0 w 3656404"/>
              <a:gd name="connsiteY0" fmla="*/ 3438119 h 3438119"/>
              <a:gd name="connsiteX1" fmla="*/ 2210459 w 3656404"/>
              <a:gd name="connsiteY1" fmla="*/ 0 h 3438119"/>
              <a:gd name="connsiteX2" fmla="*/ 3656404 w 3656404"/>
              <a:gd name="connsiteY2" fmla="*/ 2242708 h 3438119"/>
              <a:gd name="connsiteX3" fmla="*/ 2891924 w 3656404"/>
              <a:gd name="connsiteY3" fmla="*/ 3435597 h 3438119"/>
              <a:gd name="connsiteX4" fmla="*/ 0 w 3656404"/>
              <a:gd name="connsiteY4" fmla="*/ 3438119 h 3438119"/>
              <a:gd name="connsiteX0" fmla="*/ 0 w 3659579"/>
              <a:gd name="connsiteY0" fmla="*/ 3438119 h 3438119"/>
              <a:gd name="connsiteX1" fmla="*/ 2210459 w 3659579"/>
              <a:gd name="connsiteY1" fmla="*/ 0 h 3438119"/>
              <a:gd name="connsiteX2" fmla="*/ 3659579 w 3659579"/>
              <a:gd name="connsiteY2" fmla="*/ 2242708 h 3438119"/>
              <a:gd name="connsiteX3" fmla="*/ 2891924 w 3659579"/>
              <a:gd name="connsiteY3" fmla="*/ 3435597 h 3438119"/>
              <a:gd name="connsiteX4" fmla="*/ 0 w 3659579"/>
              <a:gd name="connsiteY4" fmla="*/ 3438119 h 3438119"/>
              <a:gd name="connsiteX0" fmla="*/ 0 w 3574518"/>
              <a:gd name="connsiteY0" fmla="*/ 3438119 h 3438119"/>
              <a:gd name="connsiteX1" fmla="*/ 2210459 w 3574518"/>
              <a:gd name="connsiteY1" fmla="*/ 0 h 3438119"/>
              <a:gd name="connsiteX2" fmla="*/ 3574518 w 3574518"/>
              <a:gd name="connsiteY2" fmla="*/ 2120434 h 3438119"/>
              <a:gd name="connsiteX3" fmla="*/ 2891924 w 3574518"/>
              <a:gd name="connsiteY3" fmla="*/ 3435597 h 3438119"/>
              <a:gd name="connsiteX4" fmla="*/ 0 w 3574518"/>
              <a:gd name="connsiteY4" fmla="*/ 3438119 h 3438119"/>
              <a:gd name="connsiteX0" fmla="*/ 0 w 3648946"/>
              <a:gd name="connsiteY0" fmla="*/ 3438119 h 3438119"/>
              <a:gd name="connsiteX1" fmla="*/ 2210459 w 3648946"/>
              <a:gd name="connsiteY1" fmla="*/ 0 h 3438119"/>
              <a:gd name="connsiteX2" fmla="*/ 3648946 w 3648946"/>
              <a:gd name="connsiteY2" fmla="*/ 2248025 h 3438119"/>
              <a:gd name="connsiteX3" fmla="*/ 2891924 w 3648946"/>
              <a:gd name="connsiteY3" fmla="*/ 3435597 h 3438119"/>
              <a:gd name="connsiteX4" fmla="*/ 0 w 3648946"/>
              <a:gd name="connsiteY4" fmla="*/ 3438119 h 3438119"/>
              <a:gd name="connsiteX0" fmla="*/ 0 w 3643630"/>
              <a:gd name="connsiteY0" fmla="*/ 3438119 h 3438119"/>
              <a:gd name="connsiteX1" fmla="*/ 2210459 w 3643630"/>
              <a:gd name="connsiteY1" fmla="*/ 0 h 3438119"/>
              <a:gd name="connsiteX2" fmla="*/ 3643630 w 3643630"/>
              <a:gd name="connsiteY2" fmla="*/ 2237392 h 3438119"/>
              <a:gd name="connsiteX3" fmla="*/ 2891924 w 3643630"/>
              <a:gd name="connsiteY3" fmla="*/ 3435597 h 3438119"/>
              <a:gd name="connsiteX4" fmla="*/ 0 w 3643630"/>
              <a:gd name="connsiteY4" fmla="*/ 3438119 h 3438119"/>
              <a:gd name="connsiteX0" fmla="*/ 0 w 3978556"/>
              <a:gd name="connsiteY0" fmla="*/ 3438119 h 3438119"/>
              <a:gd name="connsiteX1" fmla="*/ 2210459 w 3978556"/>
              <a:gd name="connsiteY1" fmla="*/ 0 h 3438119"/>
              <a:gd name="connsiteX2" fmla="*/ 3978556 w 3978556"/>
              <a:gd name="connsiteY2" fmla="*/ 1742978 h 3438119"/>
              <a:gd name="connsiteX3" fmla="*/ 2891924 w 3978556"/>
              <a:gd name="connsiteY3" fmla="*/ 3435597 h 3438119"/>
              <a:gd name="connsiteX4" fmla="*/ 0 w 3978556"/>
              <a:gd name="connsiteY4" fmla="*/ 3438119 h 3438119"/>
              <a:gd name="connsiteX0" fmla="*/ 0 w 3651531"/>
              <a:gd name="connsiteY0" fmla="*/ 3438119 h 3438119"/>
              <a:gd name="connsiteX1" fmla="*/ 2210459 w 3651531"/>
              <a:gd name="connsiteY1" fmla="*/ 0 h 3438119"/>
              <a:gd name="connsiteX2" fmla="*/ 3651531 w 3651531"/>
              <a:gd name="connsiteY2" fmla="*/ 2238278 h 3438119"/>
              <a:gd name="connsiteX3" fmla="*/ 2891924 w 3651531"/>
              <a:gd name="connsiteY3" fmla="*/ 3435597 h 3438119"/>
              <a:gd name="connsiteX4" fmla="*/ 0 w 3651531"/>
              <a:gd name="connsiteY4" fmla="*/ 3438119 h 3438119"/>
              <a:gd name="connsiteX0" fmla="*/ 0 w 3651531"/>
              <a:gd name="connsiteY0" fmla="*/ 3438119 h 3438119"/>
              <a:gd name="connsiteX1" fmla="*/ 2210459 w 3651531"/>
              <a:gd name="connsiteY1" fmla="*/ 0 h 3438119"/>
              <a:gd name="connsiteX2" fmla="*/ 3651531 w 3651531"/>
              <a:gd name="connsiteY2" fmla="*/ 2238278 h 3438119"/>
              <a:gd name="connsiteX3" fmla="*/ 3247524 w 3651531"/>
              <a:gd name="connsiteY3" fmla="*/ 2873622 h 3438119"/>
              <a:gd name="connsiteX4" fmla="*/ 0 w 3651531"/>
              <a:gd name="connsiteY4" fmla="*/ 3438119 h 3438119"/>
              <a:gd name="connsiteX0" fmla="*/ 0 w 3289581"/>
              <a:gd name="connsiteY0" fmla="*/ 2872969 h 2873622"/>
              <a:gd name="connsiteX1" fmla="*/ 1848509 w 3289581"/>
              <a:gd name="connsiteY1" fmla="*/ 0 h 2873622"/>
              <a:gd name="connsiteX2" fmla="*/ 3289581 w 3289581"/>
              <a:gd name="connsiteY2" fmla="*/ 2238278 h 2873622"/>
              <a:gd name="connsiteX3" fmla="*/ 2885574 w 3289581"/>
              <a:gd name="connsiteY3" fmla="*/ 2873622 h 2873622"/>
              <a:gd name="connsiteX4" fmla="*/ 0 w 3289581"/>
              <a:gd name="connsiteY4" fmla="*/ 2872969 h 2873622"/>
              <a:gd name="connsiteX0" fmla="*/ 0 w 3289581"/>
              <a:gd name="connsiteY0" fmla="*/ 2866619 h 2873622"/>
              <a:gd name="connsiteX1" fmla="*/ 1848509 w 3289581"/>
              <a:gd name="connsiteY1" fmla="*/ 0 h 2873622"/>
              <a:gd name="connsiteX2" fmla="*/ 3289581 w 3289581"/>
              <a:gd name="connsiteY2" fmla="*/ 2238278 h 2873622"/>
              <a:gd name="connsiteX3" fmla="*/ 2885574 w 3289581"/>
              <a:gd name="connsiteY3" fmla="*/ 2873622 h 2873622"/>
              <a:gd name="connsiteX4" fmla="*/ 0 w 3289581"/>
              <a:gd name="connsiteY4" fmla="*/ 2866619 h 2873622"/>
              <a:gd name="connsiteX0" fmla="*/ 0 w 3289581"/>
              <a:gd name="connsiteY0" fmla="*/ 2866619 h 2866619"/>
              <a:gd name="connsiteX1" fmla="*/ 1848509 w 3289581"/>
              <a:gd name="connsiteY1" fmla="*/ 0 h 2866619"/>
              <a:gd name="connsiteX2" fmla="*/ 3289581 w 3289581"/>
              <a:gd name="connsiteY2" fmla="*/ 2238278 h 2866619"/>
              <a:gd name="connsiteX3" fmla="*/ 2891924 w 3289581"/>
              <a:gd name="connsiteY3" fmla="*/ 2864097 h 2866619"/>
              <a:gd name="connsiteX4" fmla="*/ 0 w 3289581"/>
              <a:gd name="connsiteY4" fmla="*/ 2866619 h 2866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9581" h="2866619">
                <a:moveTo>
                  <a:pt x="0" y="2866619"/>
                </a:moveTo>
                <a:lnTo>
                  <a:pt x="1848509" y="0"/>
                </a:lnTo>
                <a:lnTo>
                  <a:pt x="3289581" y="2238278"/>
                </a:lnTo>
                <a:lnTo>
                  <a:pt x="2891924" y="2864097"/>
                </a:lnTo>
                <a:lnTo>
                  <a:pt x="0" y="2866619"/>
                </a:lnTo>
                <a:close/>
              </a:path>
            </a:pathLst>
          </a:custGeom>
          <a:gradFill>
            <a:gsLst>
              <a:gs pos="100000">
                <a:srgbClr val="00649F"/>
              </a:gs>
              <a:gs pos="46000">
                <a:srgbClr val="004878"/>
              </a:gs>
              <a:gs pos="0">
                <a:schemeClr val="accent1"/>
              </a:gs>
            </a:gsLst>
            <a:lin ang="16800000" scaled="0"/>
          </a:gradFill>
        </p:spPr>
        <p:txBody>
          <a:bodyPr anchor="b"/>
          <a:lstStyle>
            <a:lvl1pPr marL="0" indent="0" algn="ctr">
              <a:buNone/>
              <a:defRPr sz="100"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6308CEC7-C2FA-5EDE-836D-361B5471D8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16966" y="-9423"/>
            <a:ext cx="5126787" cy="5691504"/>
          </a:xfrm>
          <a:custGeom>
            <a:avLst/>
            <a:gdLst>
              <a:gd name="connsiteX0" fmla="*/ 0 w 4876800"/>
              <a:gd name="connsiteY0" fmla="*/ 5618163 h 5618163"/>
              <a:gd name="connsiteX1" fmla="*/ 1219200 w 4876800"/>
              <a:gd name="connsiteY1" fmla="*/ 0 h 5618163"/>
              <a:gd name="connsiteX2" fmla="*/ 4876800 w 4876800"/>
              <a:gd name="connsiteY2" fmla="*/ 0 h 5618163"/>
              <a:gd name="connsiteX3" fmla="*/ 3657600 w 4876800"/>
              <a:gd name="connsiteY3" fmla="*/ 5618163 h 5618163"/>
              <a:gd name="connsiteX4" fmla="*/ 0 w 4876800"/>
              <a:gd name="connsiteY4" fmla="*/ 5618163 h 5618163"/>
              <a:gd name="connsiteX0" fmla="*/ 0 w 4082716"/>
              <a:gd name="connsiteY0" fmla="*/ 5618163 h 5618163"/>
              <a:gd name="connsiteX1" fmla="*/ 1219200 w 4082716"/>
              <a:gd name="connsiteY1" fmla="*/ 0 h 5618163"/>
              <a:gd name="connsiteX2" fmla="*/ 4082716 w 4082716"/>
              <a:gd name="connsiteY2" fmla="*/ 0 h 5618163"/>
              <a:gd name="connsiteX3" fmla="*/ 3657600 w 4082716"/>
              <a:gd name="connsiteY3" fmla="*/ 5618163 h 5618163"/>
              <a:gd name="connsiteX4" fmla="*/ 0 w 4082716"/>
              <a:gd name="connsiteY4" fmla="*/ 5618163 h 5618163"/>
              <a:gd name="connsiteX0" fmla="*/ 0 w 6918158"/>
              <a:gd name="connsiteY0" fmla="*/ 5618163 h 5618163"/>
              <a:gd name="connsiteX1" fmla="*/ 1219200 w 6918158"/>
              <a:gd name="connsiteY1" fmla="*/ 0 h 5618163"/>
              <a:gd name="connsiteX2" fmla="*/ 4082716 w 6918158"/>
              <a:gd name="connsiteY2" fmla="*/ 0 h 5618163"/>
              <a:gd name="connsiteX3" fmla="*/ 6918158 w 6918158"/>
              <a:gd name="connsiteY3" fmla="*/ 4306721 h 5618163"/>
              <a:gd name="connsiteX4" fmla="*/ 0 w 6918158"/>
              <a:gd name="connsiteY4" fmla="*/ 5618163 h 5618163"/>
              <a:gd name="connsiteX0" fmla="*/ 3665621 w 5698958"/>
              <a:gd name="connsiteY0" fmla="*/ 5654258 h 5654258"/>
              <a:gd name="connsiteX1" fmla="*/ 0 w 5698958"/>
              <a:gd name="connsiteY1" fmla="*/ 0 h 5654258"/>
              <a:gd name="connsiteX2" fmla="*/ 2863516 w 5698958"/>
              <a:gd name="connsiteY2" fmla="*/ 0 h 5654258"/>
              <a:gd name="connsiteX3" fmla="*/ 5698958 w 5698958"/>
              <a:gd name="connsiteY3" fmla="*/ 4306721 h 5654258"/>
              <a:gd name="connsiteX4" fmla="*/ 3665621 w 5698958"/>
              <a:gd name="connsiteY4" fmla="*/ 5654258 h 5654258"/>
              <a:gd name="connsiteX0" fmla="*/ 3665621 w 5097379"/>
              <a:gd name="connsiteY0" fmla="*/ 5654258 h 5654258"/>
              <a:gd name="connsiteX1" fmla="*/ 0 w 5097379"/>
              <a:gd name="connsiteY1" fmla="*/ 0 h 5654258"/>
              <a:gd name="connsiteX2" fmla="*/ 2863516 w 5097379"/>
              <a:gd name="connsiteY2" fmla="*/ 0 h 5654258"/>
              <a:gd name="connsiteX3" fmla="*/ 5097379 w 5097379"/>
              <a:gd name="connsiteY3" fmla="*/ 3452479 h 5654258"/>
              <a:gd name="connsiteX4" fmla="*/ 3665621 w 5097379"/>
              <a:gd name="connsiteY4" fmla="*/ 5654258 h 5654258"/>
              <a:gd name="connsiteX0" fmla="*/ 3665621 w 5097379"/>
              <a:gd name="connsiteY0" fmla="*/ 5721991 h 5721991"/>
              <a:gd name="connsiteX1" fmla="*/ 0 w 5097379"/>
              <a:gd name="connsiteY1" fmla="*/ 67733 h 5721991"/>
              <a:gd name="connsiteX2" fmla="*/ 2821183 w 5097379"/>
              <a:gd name="connsiteY2" fmla="*/ 0 h 5721991"/>
              <a:gd name="connsiteX3" fmla="*/ 5097379 w 5097379"/>
              <a:gd name="connsiteY3" fmla="*/ 3520212 h 5721991"/>
              <a:gd name="connsiteX4" fmla="*/ 3665621 w 5097379"/>
              <a:gd name="connsiteY4" fmla="*/ 5721991 h 5721991"/>
              <a:gd name="connsiteX0" fmla="*/ 3682554 w 5114312"/>
              <a:gd name="connsiteY0" fmla="*/ 5874392 h 5874392"/>
              <a:gd name="connsiteX1" fmla="*/ 0 w 5114312"/>
              <a:gd name="connsiteY1" fmla="*/ 0 h 5874392"/>
              <a:gd name="connsiteX2" fmla="*/ 2838116 w 5114312"/>
              <a:gd name="connsiteY2" fmla="*/ 152401 h 5874392"/>
              <a:gd name="connsiteX3" fmla="*/ 5114312 w 5114312"/>
              <a:gd name="connsiteY3" fmla="*/ 3672613 h 5874392"/>
              <a:gd name="connsiteX4" fmla="*/ 3682554 w 5114312"/>
              <a:gd name="connsiteY4" fmla="*/ 5874392 h 5874392"/>
              <a:gd name="connsiteX0" fmla="*/ 3674088 w 5105846"/>
              <a:gd name="connsiteY0" fmla="*/ 5721991 h 5721991"/>
              <a:gd name="connsiteX1" fmla="*/ 0 w 5105846"/>
              <a:gd name="connsiteY1" fmla="*/ 50799 h 5721991"/>
              <a:gd name="connsiteX2" fmla="*/ 2829650 w 5105846"/>
              <a:gd name="connsiteY2" fmla="*/ 0 h 5721991"/>
              <a:gd name="connsiteX3" fmla="*/ 5105846 w 5105846"/>
              <a:gd name="connsiteY3" fmla="*/ 3520212 h 5721991"/>
              <a:gd name="connsiteX4" fmla="*/ 3674088 w 5105846"/>
              <a:gd name="connsiteY4" fmla="*/ 5721991 h 5721991"/>
              <a:gd name="connsiteX0" fmla="*/ 3674088 w 5105846"/>
              <a:gd name="connsiteY0" fmla="*/ 5671192 h 5671192"/>
              <a:gd name="connsiteX1" fmla="*/ 0 w 5105846"/>
              <a:gd name="connsiteY1" fmla="*/ 0 h 5671192"/>
              <a:gd name="connsiteX2" fmla="*/ 2846583 w 5105846"/>
              <a:gd name="connsiteY2" fmla="*/ 1 h 5671192"/>
              <a:gd name="connsiteX3" fmla="*/ 5105846 w 5105846"/>
              <a:gd name="connsiteY3" fmla="*/ 3469413 h 5671192"/>
              <a:gd name="connsiteX4" fmla="*/ 3674088 w 5105846"/>
              <a:gd name="connsiteY4" fmla="*/ 5671192 h 5671192"/>
              <a:gd name="connsiteX0" fmla="*/ 3674088 w 5105846"/>
              <a:gd name="connsiteY0" fmla="*/ 5671192 h 5671192"/>
              <a:gd name="connsiteX1" fmla="*/ 0 w 5105846"/>
              <a:gd name="connsiteY1" fmla="*/ 0 h 5671192"/>
              <a:gd name="connsiteX2" fmla="*/ 2617983 w 5105846"/>
              <a:gd name="connsiteY2" fmla="*/ 25401 h 5671192"/>
              <a:gd name="connsiteX3" fmla="*/ 5105846 w 5105846"/>
              <a:gd name="connsiteY3" fmla="*/ 3469413 h 5671192"/>
              <a:gd name="connsiteX4" fmla="*/ 3674088 w 5105846"/>
              <a:gd name="connsiteY4" fmla="*/ 5671192 h 5671192"/>
              <a:gd name="connsiteX0" fmla="*/ 3674088 w 5105846"/>
              <a:gd name="connsiteY0" fmla="*/ 5671192 h 5671192"/>
              <a:gd name="connsiteX1" fmla="*/ 0 w 5105846"/>
              <a:gd name="connsiteY1" fmla="*/ 0 h 5671192"/>
              <a:gd name="connsiteX2" fmla="*/ 2863516 w 5105846"/>
              <a:gd name="connsiteY2" fmla="*/ 1 h 5671192"/>
              <a:gd name="connsiteX3" fmla="*/ 5105846 w 5105846"/>
              <a:gd name="connsiteY3" fmla="*/ 3469413 h 5671192"/>
              <a:gd name="connsiteX4" fmla="*/ 3674088 w 5105846"/>
              <a:gd name="connsiteY4" fmla="*/ 5671192 h 5671192"/>
              <a:gd name="connsiteX0" fmla="*/ 3606355 w 5105846"/>
              <a:gd name="connsiteY0" fmla="*/ 5620392 h 5620392"/>
              <a:gd name="connsiteX1" fmla="*/ 0 w 5105846"/>
              <a:gd name="connsiteY1" fmla="*/ 0 h 5620392"/>
              <a:gd name="connsiteX2" fmla="*/ 2863516 w 5105846"/>
              <a:gd name="connsiteY2" fmla="*/ 1 h 5620392"/>
              <a:gd name="connsiteX3" fmla="*/ 5105846 w 5105846"/>
              <a:gd name="connsiteY3" fmla="*/ 3469413 h 5620392"/>
              <a:gd name="connsiteX4" fmla="*/ 3606355 w 5105846"/>
              <a:gd name="connsiteY4" fmla="*/ 5620392 h 5620392"/>
              <a:gd name="connsiteX0" fmla="*/ 3707955 w 5105846"/>
              <a:gd name="connsiteY0" fmla="*/ 5628859 h 5628859"/>
              <a:gd name="connsiteX1" fmla="*/ 0 w 5105846"/>
              <a:gd name="connsiteY1" fmla="*/ 0 h 5628859"/>
              <a:gd name="connsiteX2" fmla="*/ 2863516 w 5105846"/>
              <a:gd name="connsiteY2" fmla="*/ 1 h 5628859"/>
              <a:gd name="connsiteX3" fmla="*/ 5105846 w 5105846"/>
              <a:gd name="connsiteY3" fmla="*/ 3469413 h 5628859"/>
              <a:gd name="connsiteX4" fmla="*/ 3707955 w 5105846"/>
              <a:gd name="connsiteY4" fmla="*/ 5628859 h 5628859"/>
              <a:gd name="connsiteX0" fmla="*/ 3665622 w 5105846"/>
              <a:gd name="connsiteY0" fmla="*/ 5662726 h 5662726"/>
              <a:gd name="connsiteX1" fmla="*/ 0 w 5105846"/>
              <a:gd name="connsiteY1" fmla="*/ 0 h 5662726"/>
              <a:gd name="connsiteX2" fmla="*/ 2863516 w 5105846"/>
              <a:gd name="connsiteY2" fmla="*/ 1 h 5662726"/>
              <a:gd name="connsiteX3" fmla="*/ 5105846 w 5105846"/>
              <a:gd name="connsiteY3" fmla="*/ 3469413 h 5662726"/>
              <a:gd name="connsiteX4" fmla="*/ 3665622 w 5105846"/>
              <a:gd name="connsiteY4" fmla="*/ 5662726 h 5662726"/>
              <a:gd name="connsiteX0" fmla="*/ 3665622 w 4911112"/>
              <a:gd name="connsiteY0" fmla="*/ 5662726 h 5662726"/>
              <a:gd name="connsiteX1" fmla="*/ 0 w 4911112"/>
              <a:gd name="connsiteY1" fmla="*/ 0 h 5662726"/>
              <a:gd name="connsiteX2" fmla="*/ 2863516 w 4911112"/>
              <a:gd name="connsiteY2" fmla="*/ 1 h 5662726"/>
              <a:gd name="connsiteX3" fmla="*/ 4911112 w 4911112"/>
              <a:gd name="connsiteY3" fmla="*/ 3545613 h 5662726"/>
              <a:gd name="connsiteX4" fmla="*/ 3665622 w 4911112"/>
              <a:gd name="connsiteY4" fmla="*/ 5662726 h 5662726"/>
              <a:gd name="connsiteX0" fmla="*/ 3665622 w 5088912"/>
              <a:gd name="connsiteY0" fmla="*/ 5662726 h 5662726"/>
              <a:gd name="connsiteX1" fmla="*/ 0 w 5088912"/>
              <a:gd name="connsiteY1" fmla="*/ 0 h 5662726"/>
              <a:gd name="connsiteX2" fmla="*/ 2863516 w 5088912"/>
              <a:gd name="connsiteY2" fmla="*/ 1 h 5662726"/>
              <a:gd name="connsiteX3" fmla="*/ 5088912 w 5088912"/>
              <a:gd name="connsiteY3" fmla="*/ 3410147 h 5662726"/>
              <a:gd name="connsiteX4" fmla="*/ 3665622 w 5088912"/>
              <a:gd name="connsiteY4" fmla="*/ 5662726 h 5662726"/>
              <a:gd name="connsiteX0" fmla="*/ 3665622 w 5105846"/>
              <a:gd name="connsiteY0" fmla="*/ 5662726 h 5662726"/>
              <a:gd name="connsiteX1" fmla="*/ 0 w 5105846"/>
              <a:gd name="connsiteY1" fmla="*/ 0 h 5662726"/>
              <a:gd name="connsiteX2" fmla="*/ 2863516 w 5105846"/>
              <a:gd name="connsiteY2" fmla="*/ 1 h 5662726"/>
              <a:gd name="connsiteX3" fmla="*/ 5105846 w 5105846"/>
              <a:gd name="connsiteY3" fmla="*/ 3444014 h 5662726"/>
              <a:gd name="connsiteX4" fmla="*/ 3665622 w 5105846"/>
              <a:gd name="connsiteY4" fmla="*/ 5662726 h 5662726"/>
              <a:gd name="connsiteX0" fmla="*/ 3670486 w 5105846"/>
              <a:gd name="connsiteY0" fmla="*/ 5672454 h 5672454"/>
              <a:gd name="connsiteX1" fmla="*/ 0 w 5105846"/>
              <a:gd name="connsiteY1" fmla="*/ 0 h 5672454"/>
              <a:gd name="connsiteX2" fmla="*/ 2863516 w 5105846"/>
              <a:gd name="connsiteY2" fmla="*/ 1 h 5672454"/>
              <a:gd name="connsiteX3" fmla="*/ 5105846 w 5105846"/>
              <a:gd name="connsiteY3" fmla="*/ 3444014 h 5672454"/>
              <a:gd name="connsiteX4" fmla="*/ 3670486 w 5105846"/>
              <a:gd name="connsiteY4" fmla="*/ 5672454 h 5672454"/>
              <a:gd name="connsiteX0" fmla="*/ 3685077 w 5120437"/>
              <a:gd name="connsiteY0" fmla="*/ 5672454 h 5672454"/>
              <a:gd name="connsiteX1" fmla="*/ 0 w 5120437"/>
              <a:gd name="connsiteY1" fmla="*/ 0 h 5672454"/>
              <a:gd name="connsiteX2" fmla="*/ 2878107 w 5120437"/>
              <a:gd name="connsiteY2" fmla="*/ 1 h 5672454"/>
              <a:gd name="connsiteX3" fmla="*/ 5120437 w 5120437"/>
              <a:gd name="connsiteY3" fmla="*/ 3444014 h 5672454"/>
              <a:gd name="connsiteX4" fmla="*/ 3685077 w 5120437"/>
              <a:gd name="connsiteY4" fmla="*/ 5672454 h 5672454"/>
              <a:gd name="connsiteX0" fmla="*/ 3691427 w 5126787"/>
              <a:gd name="connsiteY0" fmla="*/ 5685154 h 5685154"/>
              <a:gd name="connsiteX1" fmla="*/ 0 w 5126787"/>
              <a:gd name="connsiteY1" fmla="*/ 0 h 5685154"/>
              <a:gd name="connsiteX2" fmla="*/ 2884457 w 5126787"/>
              <a:gd name="connsiteY2" fmla="*/ 12701 h 5685154"/>
              <a:gd name="connsiteX3" fmla="*/ 5126787 w 5126787"/>
              <a:gd name="connsiteY3" fmla="*/ 3456714 h 5685154"/>
              <a:gd name="connsiteX4" fmla="*/ 3691427 w 5126787"/>
              <a:gd name="connsiteY4" fmla="*/ 5685154 h 5685154"/>
              <a:gd name="connsiteX0" fmla="*/ 3691427 w 5126787"/>
              <a:gd name="connsiteY0" fmla="*/ 5685154 h 5685154"/>
              <a:gd name="connsiteX1" fmla="*/ 0 w 5126787"/>
              <a:gd name="connsiteY1" fmla="*/ 0 h 5685154"/>
              <a:gd name="connsiteX2" fmla="*/ 2874932 w 5126787"/>
              <a:gd name="connsiteY2" fmla="*/ 1 h 5685154"/>
              <a:gd name="connsiteX3" fmla="*/ 5126787 w 5126787"/>
              <a:gd name="connsiteY3" fmla="*/ 3456714 h 5685154"/>
              <a:gd name="connsiteX4" fmla="*/ 3691427 w 5126787"/>
              <a:gd name="connsiteY4" fmla="*/ 5685154 h 5685154"/>
              <a:gd name="connsiteX0" fmla="*/ 3691427 w 5126787"/>
              <a:gd name="connsiteY0" fmla="*/ 5685154 h 5685154"/>
              <a:gd name="connsiteX1" fmla="*/ 0 w 5126787"/>
              <a:gd name="connsiteY1" fmla="*/ 0 h 5685154"/>
              <a:gd name="connsiteX2" fmla="*/ 2874932 w 5126787"/>
              <a:gd name="connsiteY2" fmla="*/ 1 h 5685154"/>
              <a:gd name="connsiteX3" fmla="*/ 5126787 w 5126787"/>
              <a:gd name="connsiteY3" fmla="*/ 3456714 h 5685154"/>
              <a:gd name="connsiteX4" fmla="*/ 3691427 w 5126787"/>
              <a:gd name="connsiteY4" fmla="*/ 5685154 h 5685154"/>
              <a:gd name="connsiteX0" fmla="*/ 3685077 w 5126787"/>
              <a:gd name="connsiteY0" fmla="*/ 5691504 h 5691504"/>
              <a:gd name="connsiteX1" fmla="*/ 0 w 5126787"/>
              <a:gd name="connsiteY1" fmla="*/ 0 h 5691504"/>
              <a:gd name="connsiteX2" fmla="*/ 2874932 w 5126787"/>
              <a:gd name="connsiteY2" fmla="*/ 1 h 5691504"/>
              <a:gd name="connsiteX3" fmla="*/ 5126787 w 5126787"/>
              <a:gd name="connsiteY3" fmla="*/ 3456714 h 5691504"/>
              <a:gd name="connsiteX4" fmla="*/ 3685077 w 5126787"/>
              <a:gd name="connsiteY4" fmla="*/ 5691504 h 5691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6787" h="5691504">
                <a:moveTo>
                  <a:pt x="3685077" y="5691504"/>
                </a:moveTo>
                <a:lnTo>
                  <a:pt x="0" y="0"/>
                </a:lnTo>
                <a:lnTo>
                  <a:pt x="2874932" y="1"/>
                </a:lnTo>
                <a:lnTo>
                  <a:pt x="5126787" y="3456714"/>
                </a:lnTo>
                <a:lnTo>
                  <a:pt x="3685077" y="5691504"/>
                </a:lnTo>
                <a:close/>
              </a:path>
            </a:pathLst>
          </a:custGeom>
          <a:gradFill flip="none" rotWithShape="1">
            <a:gsLst>
              <a:gs pos="100000">
                <a:srgbClr val="00649F"/>
              </a:gs>
              <a:gs pos="46000">
                <a:srgbClr val="004878"/>
              </a:gs>
              <a:gs pos="0">
                <a:schemeClr val="accent1"/>
              </a:gs>
            </a:gsLst>
            <a:lin ang="13500000" scaled="1"/>
            <a:tileRect/>
          </a:gradFill>
        </p:spPr>
        <p:txBody>
          <a:bodyPr/>
          <a:lstStyle>
            <a:lvl1pPr marL="0" indent="0" algn="l">
              <a:buNone/>
              <a:defRPr sz="100"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" name="Subtitel Tekst">
            <a:extLst>
              <a:ext uri="{FF2B5EF4-FFF2-40B4-BE49-F238E27FC236}">
                <a16:creationId xmlns:a16="http://schemas.microsoft.com/office/drawing/2014/main" id="{3483B5F9-11DA-197C-A251-55982FF667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6628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i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Subheading</a:t>
            </a:r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06D387C3-01EF-DC2F-87FC-482E5CA7C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308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OCUS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vak 22"/>
          <p:cNvSpPr txBox="1"/>
          <p:nvPr userDrawn="1"/>
        </p:nvSpPr>
        <p:spPr>
          <a:xfrm>
            <a:off x="9305925" y="-279400"/>
            <a:ext cx="28860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TEXT + FOCUS GRAPH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72CD2F8F-66DC-43CF-BC88-5B9CC6404617}"/>
              </a:ext>
            </a:extLst>
          </p:cNvPr>
          <p:cNvSpPr/>
          <p:nvPr userDrawn="1"/>
        </p:nvSpPr>
        <p:spPr>
          <a:xfrm>
            <a:off x="1" y="6319951"/>
            <a:ext cx="12191998" cy="5363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</a:endParaRPr>
          </a:p>
        </p:txBody>
      </p:sp>
      <p:pic>
        <p:nvPicPr>
          <p:cNvPr id="107" name="Graphic 106">
            <a:extLst>
              <a:ext uri="{FF2B5EF4-FFF2-40B4-BE49-F238E27FC236}">
                <a16:creationId xmlns:a16="http://schemas.microsoft.com/office/drawing/2014/main" id="{41739D6F-6CB2-3B49-978E-E8E06F78CD4F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67299" y="6502107"/>
            <a:ext cx="356400" cy="172022"/>
          </a:xfrm>
          <a:prstGeom prst="rect">
            <a:avLst/>
          </a:prstGeom>
        </p:spPr>
      </p:pic>
      <p:sp>
        <p:nvSpPr>
          <p:cNvPr id="5" name="Title 6">
            <a:extLst>
              <a:ext uri="{FF2B5EF4-FFF2-40B4-BE49-F238E27FC236}">
                <a16:creationId xmlns:a16="http://schemas.microsoft.com/office/drawing/2014/main" id="{1839353A-DF3C-BB16-11B4-0860A42D7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5" y="660534"/>
            <a:ext cx="11099800" cy="272814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F0E11AB-3CCA-D7E5-BA06-7EE7BDC4CF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725" y="1665288"/>
            <a:ext cx="11096625" cy="4160837"/>
          </a:xfrm>
        </p:spPr>
        <p:txBody>
          <a:bodyPr/>
          <a:lstStyle>
            <a:lvl1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lvl1pPr>
            <a:lvl2pPr marL="534988" marR="0" indent="-2682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lvl2pPr>
            <a:lvl3pPr marL="800100" marR="0" indent="-2651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lvl3pPr>
            <a:lvl4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4"/>
                </a:solidFill>
              </a:defRPr>
            </a:lvl6pPr>
            <a:lvl7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Tx/>
              <a:buFont typeface="+mj-lt"/>
              <a:buAutoNum type="arabicPeriod"/>
              <a:tabLst/>
              <a:defRPr/>
            </a:lvl7pPr>
            <a:lvl8pPr marL="266700" marR="0" indent="-266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C51"/>
              </a:buClr>
              <a:buSzTx/>
              <a:buFont typeface="+mj-lt"/>
              <a:buAutoNum type="alphaLcPeriod"/>
              <a:tabLst/>
              <a:defRPr/>
            </a:lvl8pPr>
            <a:lvl9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Calibri" panose="020F0502020204030204" pitchFamily="34" charset="0"/>
              <a:buNone/>
              <a:tabLst/>
              <a:defRPr/>
            </a:lvl9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</p:txBody>
      </p:sp>
      <p:pic>
        <p:nvPicPr>
          <p:cNvPr id="8" name="Afbeelding 50">
            <a:extLst>
              <a:ext uri="{FF2B5EF4-FFF2-40B4-BE49-F238E27FC236}">
                <a16:creationId xmlns:a16="http://schemas.microsoft.com/office/drawing/2014/main" id="{1CF67C0E-830C-BF59-3D0E-B0D0D707C1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74305" y="-38912"/>
            <a:ext cx="5163760" cy="6376969"/>
          </a:xfrm>
          <a:prstGeom prst="rect">
            <a:avLst/>
          </a:prstGeom>
        </p:spPr>
      </p:pic>
      <p:sp>
        <p:nvSpPr>
          <p:cNvPr id="2" name="Subtitel Tekst">
            <a:extLst>
              <a:ext uri="{FF2B5EF4-FFF2-40B4-BE49-F238E27FC236}">
                <a16:creationId xmlns:a16="http://schemas.microsoft.com/office/drawing/2014/main" id="{4760A444-A69D-6A81-E463-E788CD731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6628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i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lvl="0"/>
            <a:r>
              <a:rPr lang="en-GB" noProof="0" dirty="0"/>
              <a:t>Subheading</a:t>
            </a:r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3F381E25-2658-8066-1F13-A6D91C565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16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7BF02D2E-68D4-E735-A079-A23157ED927F}"/>
              </a:ext>
            </a:extLst>
          </p:cNvPr>
          <p:cNvSpPr/>
          <p:nvPr userDrawn="1"/>
        </p:nvSpPr>
        <p:spPr>
          <a:xfrm>
            <a:off x="0" y="0"/>
            <a:ext cx="12192000" cy="6308723"/>
          </a:xfrm>
          <a:prstGeom prst="rect">
            <a:avLst/>
          </a:prstGeom>
          <a:gradFill>
            <a:gsLst>
              <a:gs pos="100000">
                <a:srgbClr val="00649F"/>
              </a:gs>
              <a:gs pos="75000">
                <a:srgbClr val="004878"/>
              </a:gs>
              <a:gs pos="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  <a:latin typeface="Source Sans Pro Semibold" panose="020B0603030403020204" pitchFamily="34" charset="0"/>
            </a:endParaRPr>
          </a:p>
        </p:txBody>
      </p:sp>
      <p:sp>
        <p:nvSpPr>
          <p:cNvPr id="23" name="Tekstvak 22"/>
          <p:cNvSpPr txBox="1"/>
          <p:nvPr userDrawn="1"/>
        </p:nvSpPr>
        <p:spPr>
          <a:xfrm>
            <a:off x="9867900" y="-279400"/>
            <a:ext cx="23241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TEXT (WHITE)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DEDDF5F-1E57-4743-857D-CFB7D05498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5" y="660534"/>
            <a:ext cx="11099800" cy="2728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A358A6-2932-4520-BBF8-E10D06C84D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725" y="1665288"/>
            <a:ext cx="11096625" cy="416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</p:txBody>
      </p:sp>
      <p:sp>
        <p:nvSpPr>
          <p:cNvPr id="3" name="Subtitel Tekst">
            <a:extLst>
              <a:ext uri="{FF2B5EF4-FFF2-40B4-BE49-F238E27FC236}">
                <a16:creationId xmlns:a16="http://schemas.microsoft.com/office/drawing/2014/main" id="{EED9EF1C-D61C-4544-9406-97A5FC4350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6628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i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lvl="0"/>
            <a:r>
              <a:rPr lang="en-GB" noProof="0" dirty="0"/>
              <a:t>Subheading</a:t>
            </a:r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09100422-2E55-75AD-C19A-C45B1E101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061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OCUS GRAPH MAS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7BF02D2E-68D4-E735-A079-A23157ED927F}"/>
              </a:ext>
            </a:extLst>
          </p:cNvPr>
          <p:cNvSpPr/>
          <p:nvPr userDrawn="1"/>
        </p:nvSpPr>
        <p:spPr>
          <a:xfrm>
            <a:off x="0" y="0"/>
            <a:ext cx="12192000" cy="6308723"/>
          </a:xfrm>
          <a:prstGeom prst="rect">
            <a:avLst/>
          </a:prstGeom>
          <a:gradFill>
            <a:gsLst>
              <a:gs pos="100000">
                <a:srgbClr val="00649F"/>
              </a:gs>
              <a:gs pos="75000">
                <a:srgbClr val="004878"/>
              </a:gs>
              <a:gs pos="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23" name="Tekstvak 22"/>
          <p:cNvSpPr txBox="1"/>
          <p:nvPr userDrawn="1"/>
        </p:nvSpPr>
        <p:spPr>
          <a:xfrm>
            <a:off x="9367736" y="-279400"/>
            <a:ext cx="282426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TEXT + FOCUS GRAPH MASK (WHITE)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DEDDF5F-1E57-4743-857D-CFB7D05498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5" y="660534"/>
            <a:ext cx="11099800" cy="2728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A358A6-2932-4520-BBF8-E10D06C84D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725" y="1665288"/>
            <a:ext cx="11096625" cy="41608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</p:txBody>
      </p:sp>
      <p:sp>
        <p:nvSpPr>
          <p:cNvPr id="3" name="Tijdelijke aanduiding voor afbeelding 7">
            <a:extLst>
              <a:ext uri="{FF2B5EF4-FFF2-40B4-BE49-F238E27FC236}">
                <a16:creationId xmlns:a16="http://schemas.microsoft.com/office/drawing/2014/main" id="{EE6AFEE2-F8A6-54CD-443A-D2080F3989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14062" y="3438307"/>
            <a:ext cx="3289581" cy="2866619"/>
          </a:xfrm>
          <a:custGeom>
            <a:avLst/>
            <a:gdLst>
              <a:gd name="connsiteX0" fmla="*/ 0 w 1162050"/>
              <a:gd name="connsiteY0" fmla="*/ 942975 h 942975"/>
              <a:gd name="connsiteX1" fmla="*/ 235744 w 1162050"/>
              <a:gd name="connsiteY1" fmla="*/ 0 h 942975"/>
              <a:gd name="connsiteX2" fmla="*/ 1162050 w 1162050"/>
              <a:gd name="connsiteY2" fmla="*/ 0 h 942975"/>
              <a:gd name="connsiteX3" fmla="*/ 926306 w 1162050"/>
              <a:gd name="connsiteY3" fmla="*/ 942975 h 942975"/>
              <a:gd name="connsiteX4" fmla="*/ 0 w 1162050"/>
              <a:gd name="connsiteY4" fmla="*/ 942975 h 942975"/>
              <a:gd name="connsiteX0" fmla="*/ 0 w 1162050"/>
              <a:gd name="connsiteY0" fmla="*/ 1006205 h 1006205"/>
              <a:gd name="connsiteX1" fmla="*/ 269791 w 1162050"/>
              <a:gd name="connsiteY1" fmla="*/ 0 h 1006205"/>
              <a:gd name="connsiteX2" fmla="*/ 1162050 w 1162050"/>
              <a:gd name="connsiteY2" fmla="*/ 63230 h 1006205"/>
              <a:gd name="connsiteX3" fmla="*/ 926306 w 1162050"/>
              <a:gd name="connsiteY3" fmla="*/ 1006205 h 1006205"/>
              <a:gd name="connsiteX4" fmla="*/ 0 w 1162050"/>
              <a:gd name="connsiteY4" fmla="*/ 1006205 h 1006205"/>
              <a:gd name="connsiteX0" fmla="*/ 0 w 3112446"/>
              <a:gd name="connsiteY0" fmla="*/ 3467302 h 3467302"/>
              <a:gd name="connsiteX1" fmla="*/ 2220187 w 3112446"/>
              <a:gd name="connsiteY1" fmla="*/ 0 h 3467302"/>
              <a:gd name="connsiteX2" fmla="*/ 3112446 w 3112446"/>
              <a:gd name="connsiteY2" fmla="*/ 63230 h 3467302"/>
              <a:gd name="connsiteX3" fmla="*/ 2876702 w 3112446"/>
              <a:gd name="connsiteY3" fmla="*/ 1006205 h 3467302"/>
              <a:gd name="connsiteX4" fmla="*/ 0 w 3112446"/>
              <a:gd name="connsiteY4" fmla="*/ 3467302 h 3467302"/>
              <a:gd name="connsiteX0" fmla="*/ 0 w 3112446"/>
              <a:gd name="connsiteY0" fmla="*/ 3467302 h 3467302"/>
              <a:gd name="connsiteX1" fmla="*/ 2220187 w 3112446"/>
              <a:gd name="connsiteY1" fmla="*/ 0 h 3467302"/>
              <a:gd name="connsiteX2" fmla="*/ 3112446 w 3112446"/>
              <a:gd name="connsiteY2" fmla="*/ 63230 h 3467302"/>
              <a:gd name="connsiteX3" fmla="*/ 2910749 w 3112446"/>
              <a:gd name="connsiteY3" fmla="*/ 3452711 h 3467302"/>
              <a:gd name="connsiteX4" fmla="*/ 0 w 3112446"/>
              <a:gd name="connsiteY4" fmla="*/ 3467302 h 3467302"/>
              <a:gd name="connsiteX0" fmla="*/ 0 w 5096889"/>
              <a:gd name="connsiteY0" fmla="*/ 3467302 h 3467302"/>
              <a:gd name="connsiteX1" fmla="*/ 2220187 w 5096889"/>
              <a:gd name="connsiteY1" fmla="*/ 0 h 3467302"/>
              <a:gd name="connsiteX2" fmla="*/ 5096889 w 5096889"/>
              <a:gd name="connsiteY2" fmla="*/ 34047 h 3467302"/>
              <a:gd name="connsiteX3" fmla="*/ 2910749 w 5096889"/>
              <a:gd name="connsiteY3" fmla="*/ 3452711 h 3467302"/>
              <a:gd name="connsiteX4" fmla="*/ 0 w 5096889"/>
              <a:gd name="connsiteY4" fmla="*/ 3467302 h 3467302"/>
              <a:gd name="connsiteX0" fmla="*/ 0 w 5096889"/>
              <a:gd name="connsiteY0" fmla="*/ 3467302 h 3467302"/>
              <a:gd name="connsiteX1" fmla="*/ 2220187 w 5096889"/>
              <a:gd name="connsiteY1" fmla="*/ 0 h 3467302"/>
              <a:gd name="connsiteX2" fmla="*/ 5096889 w 5096889"/>
              <a:gd name="connsiteY2" fmla="*/ 34047 h 3467302"/>
              <a:gd name="connsiteX3" fmla="*/ 2910749 w 5096889"/>
              <a:gd name="connsiteY3" fmla="*/ 3452711 h 3467302"/>
              <a:gd name="connsiteX4" fmla="*/ 0 w 5096889"/>
              <a:gd name="connsiteY4" fmla="*/ 3467302 h 3467302"/>
              <a:gd name="connsiteX0" fmla="*/ 0 w 5096889"/>
              <a:gd name="connsiteY0" fmla="*/ 3438119 h 3438119"/>
              <a:gd name="connsiteX1" fmla="*/ 2210459 w 5096889"/>
              <a:gd name="connsiteY1" fmla="*/ 0 h 3438119"/>
              <a:gd name="connsiteX2" fmla="*/ 5096889 w 5096889"/>
              <a:gd name="connsiteY2" fmla="*/ 4864 h 3438119"/>
              <a:gd name="connsiteX3" fmla="*/ 2910749 w 5096889"/>
              <a:gd name="connsiteY3" fmla="*/ 3423528 h 3438119"/>
              <a:gd name="connsiteX4" fmla="*/ 0 w 5096889"/>
              <a:gd name="connsiteY4" fmla="*/ 3438119 h 3438119"/>
              <a:gd name="connsiteX0" fmla="*/ 0 w 5092026"/>
              <a:gd name="connsiteY0" fmla="*/ 3438119 h 3438119"/>
              <a:gd name="connsiteX1" fmla="*/ 2210459 w 5092026"/>
              <a:gd name="connsiteY1" fmla="*/ 0 h 3438119"/>
              <a:gd name="connsiteX2" fmla="*/ 5092026 w 5092026"/>
              <a:gd name="connsiteY2" fmla="*/ 9728 h 3438119"/>
              <a:gd name="connsiteX3" fmla="*/ 2910749 w 5092026"/>
              <a:gd name="connsiteY3" fmla="*/ 3423528 h 3438119"/>
              <a:gd name="connsiteX4" fmla="*/ 0 w 5092026"/>
              <a:gd name="connsiteY4" fmla="*/ 3438119 h 3438119"/>
              <a:gd name="connsiteX0" fmla="*/ 0 w 5092026"/>
              <a:gd name="connsiteY0" fmla="*/ 3438119 h 3438119"/>
              <a:gd name="connsiteX1" fmla="*/ 2210459 w 5092026"/>
              <a:gd name="connsiteY1" fmla="*/ 0 h 3438119"/>
              <a:gd name="connsiteX2" fmla="*/ 5092026 w 5092026"/>
              <a:gd name="connsiteY2" fmla="*/ 9728 h 3438119"/>
              <a:gd name="connsiteX3" fmla="*/ 2881566 w 5092026"/>
              <a:gd name="connsiteY3" fmla="*/ 3433256 h 3438119"/>
              <a:gd name="connsiteX4" fmla="*/ 0 w 5092026"/>
              <a:gd name="connsiteY4" fmla="*/ 3438119 h 3438119"/>
              <a:gd name="connsiteX0" fmla="*/ 0 w 5101753"/>
              <a:gd name="connsiteY0" fmla="*/ 3438119 h 3438119"/>
              <a:gd name="connsiteX1" fmla="*/ 2210459 w 5101753"/>
              <a:gd name="connsiteY1" fmla="*/ 0 h 3438119"/>
              <a:gd name="connsiteX2" fmla="*/ 5101753 w 5101753"/>
              <a:gd name="connsiteY2" fmla="*/ 38911 h 3438119"/>
              <a:gd name="connsiteX3" fmla="*/ 2881566 w 5101753"/>
              <a:gd name="connsiteY3" fmla="*/ 3433256 h 3438119"/>
              <a:gd name="connsiteX4" fmla="*/ 0 w 5101753"/>
              <a:gd name="connsiteY4" fmla="*/ 3438119 h 3438119"/>
              <a:gd name="connsiteX0" fmla="*/ 0 w 5096889"/>
              <a:gd name="connsiteY0" fmla="*/ 3438119 h 3438119"/>
              <a:gd name="connsiteX1" fmla="*/ 2210459 w 5096889"/>
              <a:gd name="connsiteY1" fmla="*/ 0 h 3438119"/>
              <a:gd name="connsiteX2" fmla="*/ 5096889 w 5096889"/>
              <a:gd name="connsiteY2" fmla="*/ 19456 h 3438119"/>
              <a:gd name="connsiteX3" fmla="*/ 2881566 w 5096889"/>
              <a:gd name="connsiteY3" fmla="*/ 3433256 h 3438119"/>
              <a:gd name="connsiteX4" fmla="*/ 0 w 5096889"/>
              <a:gd name="connsiteY4" fmla="*/ 3438119 h 3438119"/>
              <a:gd name="connsiteX0" fmla="*/ 0 w 5096889"/>
              <a:gd name="connsiteY0" fmla="*/ 3438119 h 3438119"/>
              <a:gd name="connsiteX1" fmla="*/ 2210459 w 5096889"/>
              <a:gd name="connsiteY1" fmla="*/ 0 h 3438119"/>
              <a:gd name="connsiteX2" fmla="*/ 5096889 w 5096889"/>
              <a:gd name="connsiteY2" fmla="*/ 19456 h 3438119"/>
              <a:gd name="connsiteX3" fmla="*/ 3650051 w 5096889"/>
              <a:gd name="connsiteY3" fmla="*/ 2246481 h 3438119"/>
              <a:gd name="connsiteX4" fmla="*/ 0 w 5096889"/>
              <a:gd name="connsiteY4" fmla="*/ 3438119 h 3438119"/>
              <a:gd name="connsiteX0" fmla="*/ 0 w 5096889"/>
              <a:gd name="connsiteY0" fmla="*/ 3438119 h 3438119"/>
              <a:gd name="connsiteX1" fmla="*/ 2210459 w 5096889"/>
              <a:gd name="connsiteY1" fmla="*/ 0 h 3438119"/>
              <a:gd name="connsiteX2" fmla="*/ 5096889 w 5096889"/>
              <a:gd name="connsiteY2" fmla="*/ 19456 h 3438119"/>
              <a:gd name="connsiteX3" fmla="*/ 2896157 w 5096889"/>
              <a:gd name="connsiteY3" fmla="*/ 3418664 h 3438119"/>
              <a:gd name="connsiteX4" fmla="*/ 0 w 5096889"/>
              <a:gd name="connsiteY4" fmla="*/ 3438119 h 3438119"/>
              <a:gd name="connsiteX0" fmla="*/ 0 w 5096889"/>
              <a:gd name="connsiteY0" fmla="*/ 3438119 h 3438119"/>
              <a:gd name="connsiteX1" fmla="*/ 2210459 w 5096889"/>
              <a:gd name="connsiteY1" fmla="*/ 0 h 3438119"/>
              <a:gd name="connsiteX2" fmla="*/ 5096889 w 5096889"/>
              <a:gd name="connsiteY2" fmla="*/ 19456 h 3438119"/>
              <a:gd name="connsiteX3" fmla="*/ 2883457 w 5096889"/>
              <a:gd name="connsiteY3" fmla="*/ 3431364 h 3438119"/>
              <a:gd name="connsiteX4" fmla="*/ 0 w 5096889"/>
              <a:gd name="connsiteY4" fmla="*/ 3438119 h 3438119"/>
              <a:gd name="connsiteX0" fmla="*/ 0 w 5092656"/>
              <a:gd name="connsiteY0" fmla="*/ 3438119 h 3438119"/>
              <a:gd name="connsiteX1" fmla="*/ 2210459 w 5092656"/>
              <a:gd name="connsiteY1" fmla="*/ 0 h 3438119"/>
              <a:gd name="connsiteX2" fmla="*/ 5092656 w 5092656"/>
              <a:gd name="connsiteY2" fmla="*/ 15222 h 3438119"/>
              <a:gd name="connsiteX3" fmla="*/ 2883457 w 5092656"/>
              <a:gd name="connsiteY3" fmla="*/ 3431364 h 3438119"/>
              <a:gd name="connsiteX4" fmla="*/ 0 w 5092656"/>
              <a:gd name="connsiteY4" fmla="*/ 3438119 h 3438119"/>
              <a:gd name="connsiteX0" fmla="*/ 0 w 5092656"/>
              <a:gd name="connsiteY0" fmla="*/ 3438119 h 3438119"/>
              <a:gd name="connsiteX1" fmla="*/ 2210459 w 5092656"/>
              <a:gd name="connsiteY1" fmla="*/ 0 h 3438119"/>
              <a:gd name="connsiteX2" fmla="*/ 5092656 w 5092656"/>
              <a:gd name="connsiteY2" fmla="*/ 15222 h 3438119"/>
              <a:gd name="connsiteX3" fmla="*/ 2891924 w 5092656"/>
              <a:gd name="connsiteY3" fmla="*/ 3435597 h 3438119"/>
              <a:gd name="connsiteX4" fmla="*/ 0 w 5092656"/>
              <a:gd name="connsiteY4" fmla="*/ 3438119 h 3438119"/>
              <a:gd name="connsiteX0" fmla="*/ 0 w 3576838"/>
              <a:gd name="connsiteY0" fmla="*/ 3438119 h 3438119"/>
              <a:gd name="connsiteX1" fmla="*/ 2210459 w 3576838"/>
              <a:gd name="connsiteY1" fmla="*/ 0 h 3438119"/>
              <a:gd name="connsiteX2" fmla="*/ 3576838 w 3576838"/>
              <a:gd name="connsiteY2" fmla="*/ 2322701 h 3438119"/>
              <a:gd name="connsiteX3" fmla="*/ 2891924 w 3576838"/>
              <a:gd name="connsiteY3" fmla="*/ 3435597 h 3438119"/>
              <a:gd name="connsiteX4" fmla="*/ 0 w 3576838"/>
              <a:gd name="connsiteY4" fmla="*/ 3438119 h 3438119"/>
              <a:gd name="connsiteX0" fmla="*/ 0 w 3662754"/>
              <a:gd name="connsiteY0" fmla="*/ 3438119 h 3438119"/>
              <a:gd name="connsiteX1" fmla="*/ 2210459 w 3662754"/>
              <a:gd name="connsiteY1" fmla="*/ 0 h 3438119"/>
              <a:gd name="connsiteX2" fmla="*/ 3662754 w 3662754"/>
              <a:gd name="connsiteY2" fmla="*/ 2249058 h 3438119"/>
              <a:gd name="connsiteX3" fmla="*/ 2891924 w 3662754"/>
              <a:gd name="connsiteY3" fmla="*/ 3435597 h 3438119"/>
              <a:gd name="connsiteX4" fmla="*/ 0 w 3662754"/>
              <a:gd name="connsiteY4" fmla="*/ 3438119 h 3438119"/>
              <a:gd name="connsiteX0" fmla="*/ 0 w 3627829"/>
              <a:gd name="connsiteY0" fmla="*/ 3438119 h 3438119"/>
              <a:gd name="connsiteX1" fmla="*/ 2210459 w 3627829"/>
              <a:gd name="connsiteY1" fmla="*/ 0 h 3438119"/>
              <a:gd name="connsiteX2" fmla="*/ 3627829 w 3627829"/>
              <a:gd name="connsiteY2" fmla="*/ 2258583 h 3438119"/>
              <a:gd name="connsiteX3" fmla="*/ 2891924 w 3627829"/>
              <a:gd name="connsiteY3" fmla="*/ 3435597 h 3438119"/>
              <a:gd name="connsiteX4" fmla="*/ 0 w 3627829"/>
              <a:gd name="connsiteY4" fmla="*/ 3438119 h 3438119"/>
              <a:gd name="connsiteX0" fmla="*/ 0 w 3656404"/>
              <a:gd name="connsiteY0" fmla="*/ 3438119 h 3438119"/>
              <a:gd name="connsiteX1" fmla="*/ 2210459 w 3656404"/>
              <a:gd name="connsiteY1" fmla="*/ 0 h 3438119"/>
              <a:gd name="connsiteX2" fmla="*/ 3656404 w 3656404"/>
              <a:gd name="connsiteY2" fmla="*/ 2242708 h 3438119"/>
              <a:gd name="connsiteX3" fmla="*/ 2891924 w 3656404"/>
              <a:gd name="connsiteY3" fmla="*/ 3435597 h 3438119"/>
              <a:gd name="connsiteX4" fmla="*/ 0 w 3656404"/>
              <a:gd name="connsiteY4" fmla="*/ 3438119 h 3438119"/>
              <a:gd name="connsiteX0" fmla="*/ 0 w 3659579"/>
              <a:gd name="connsiteY0" fmla="*/ 3438119 h 3438119"/>
              <a:gd name="connsiteX1" fmla="*/ 2210459 w 3659579"/>
              <a:gd name="connsiteY1" fmla="*/ 0 h 3438119"/>
              <a:gd name="connsiteX2" fmla="*/ 3659579 w 3659579"/>
              <a:gd name="connsiteY2" fmla="*/ 2242708 h 3438119"/>
              <a:gd name="connsiteX3" fmla="*/ 2891924 w 3659579"/>
              <a:gd name="connsiteY3" fmla="*/ 3435597 h 3438119"/>
              <a:gd name="connsiteX4" fmla="*/ 0 w 3659579"/>
              <a:gd name="connsiteY4" fmla="*/ 3438119 h 3438119"/>
              <a:gd name="connsiteX0" fmla="*/ 0 w 3574518"/>
              <a:gd name="connsiteY0" fmla="*/ 3438119 h 3438119"/>
              <a:gd name="connsiteX1" fmla="*/ 2210459 w 3574518"/>
              <a:gd name="connsiteY1" fmla="*/ 0 h 3438119"/>
              <a:gd name="connsiteX2" fmla="*/ 3574518 w 3574518"/>
              <a:gd name="connsiteY2" fmla="*/ 2120434 h 3438119"/>
              <a:gd name="connsiteX3" fmla="*/ 2891924 w 3574518"/>
              <a:gd name="connsiteY3" fmla="*/ 3435597 h 3438119"/>
              <a:gd name="connsiteX4" fmla="*/ 0 w 3574518"/>
              <a:gd name="connsiteY4" fmla="*/ 3438119 h 3438119"/>
              <a:gd name="connsiteX0" fmla="*/ 0 w 3648946"/>
              <a:gd name="connsiteY0" fmla="*/ 3438119 h 3438119"/>
              <a:gd name="connsiteX1" fmla="*/ 2210459 w 3648946"/>
              <a:gd name="connsiteY1" fmla="*/ 0 h 3438119"/>
              <a:gd name="connsiteX2" fmla="*/ 3648946 w 3648946"/>
              <a:gd name="connsiteY2" fmla="*/ 2248025 h 3438119"/>
              <a:gd name="connsiteX3" fmla="*/ 2891924 w 3648946"/>
              <a:gd name="connsiteY3" fmla="*/ 3435597 h 3438119"/>
              <a:gd name="connsiteX4" fmla="*/ 0 w 3648946"/>
              <a:gd name="connsiteY4" fmla="*/ 3438119 h 3438119"/>
              <a:gd name="connsiteX0" fmla="*/ 0 w 3643630"/>
              <a:gd name="connsiteY0" fmla="*/ 3438119 h 3438119"/>
              <a:gd name="connsiteX1" fmla="*/ 2210459 w 3643630"/>
              <a:gd name="connsiteY1" fmla="*/ 0 h 3438119"/>
              <a:gd name="connsiteX2" fmla="*/ 3643630 w 3643630"/>
              <a:gd name="connsiteY2" fmla="*/ 2237392 h 3438119"/>
              <a:gd name="connsiteX3" fmla="*/ 2891924 w 3643630"/>
              <a:gd name="connsiteY3" fmla="*/ 3435597 h 3438119"/>
              <a:gd name="connsiteX4" fmla="*/ 0 w 3643630"/>
              <a:gd name="connsiteY4" fmla="*/ 3438119 h 3438119"/>
              <a:gd name="connsiteX0" fmla="*/ 0 w 3978556"/>
              <a:gd name="connsiteY0" fmla="*/ 3438119 h 3438119"/>
              <a:gd name="connsiteX1" fmla="*/ 2210459 w 3978556"/>
              <a:gd name="connsiteY1" fmla="*/ 0 h 3438119"/>
              <a:gd name="connsiteX2" fmla="*/ 3978556 w 3978556"/>
              <a:gd name="connsiteY2" fmla="*/ 1742978 h 3438119"/>
              <a:gd name="connsiteX3" fmla="*/ 2891924 w 3978556"/>
              <a:gd name="connsiteY3" fmla="*/ 3435597 h 3438119"/>
              <a:gd name="connsiteX4" fmla="*/ 0 w 3978556"/>
              <a:gd name="connsiteY4" fmla="*/ 3438119 h 3438119"/>
              <a:gd name="connsiteX0" fmla="*/ 0 w 3651531"/>
              <a:gd name="connsiteY0" fmla="*/ 3438119 h 3438119"/>
              <a:gd name="connsiteX1" fmla="*/ 2210459 w 3651531"/>
              <a:gd name="connsiteY1" fmla="*/ 0 h 3438119"/>
              <a:gd name="connsiteX2" fmla="*/ 3651531 w 3651531"/>
              <a:gd name="connsiteY2" fmla="*/ 2238278 h 3438119"/>
              <a:gd name="connsiteX3" fmla="*/ 2891924 w 3651531"/>
              <a:gd name="connsiteY3" fmla="*/ 3435597 h 3438119"/>
              <a:gd name="connsiteX4" fmla="*/ 0 w 3651531"/>
              <a:gd name="connsiteY4" fmla="*/ 3438119 h 3438119"/>
              <a:gd name="connsiteX0" fmla="*/ 0 w 3651531"/>
              <a:gd name="connsiteY0" fmla="*/ 3438119 h 3438119"/>
              <a:gd name="connsiteX1" fmla="*/ 2210459 w 3651531"/>
              <a:gd name="connsiteY1" fmla="*/ 0 h 3438119"/>
              <a:gd name="connsiteX2" fmla="*/ 3651531 w 3651531"/>
              <a:gd name="connsiteY2" fmla="*/ 2238278 h 3438119"/>
              <a:gd name="connsiteX3" fmla="*/ 3247524 w 3651531"/>
              <a:gd name="connsiteY3" fmla="*/ 2873622 h 3438119"/>
              <a:gd name="connsiteX4" fmla="*/ 0 w 3651531"/>
              <a:gd name="connsiteY4" fmla="*/ 3438119 h 3438119"/>
              <a:gd name="connsiteX0" fmla="*/ 0 w 3289581"/>
              <a:gd name="connsiteY0" fmla="*/ 2872969 h 2873622"/>
              <a:gd name="connsiteX1" fmla="*/ 1848509 w 3289581"/>
              <a:gd name="connsiteY1" fmla="*/ 0 h 2873622"/>
              <a:gd name="connsiteX2" fmla="*/ 3289581 w 3289581"/>
              <a:gd name="connsiteY2" fmla="*/ 2238278 h 2873622"/>
              <a:gd name="connsiteX3" fmla="*/ 2885574 w 3289581"/>
              <a:gd name="connsiteY3" fmla="*/ 2873622 h 2873622"/>
              <a:gd name="connsiteX4" fmla="*/ 0 w 3289581"/>
              <a:gd name="connsiteY4" fmla="*/ 2872969 h 2873622"/>
              <a:gd name="connsiteX0" fmla="*/ 0 w 3289581"/>
              <a:gd name="connsiteY0" fmla="*/ 2866619 h 2873622"/>
              <a:gd name="connsiteX1" fmla="*/ 1848509 w 3289581"/>
              <a:gd name="connsiteY1" fmla="*/ 0 h 2873622"/>
              <a:gd name="connsiteX2" fmla="*/ 3289581 w 3289581"/>
              <a:gd name="connsiteY2" fmla="*/ 2238278 h 2873622"/>
              <a:gd name="connsiteX3" fmla="*/ 2885574 w 3289581"/>
              <a:gd name="connsiteY3" fmla="*/ 2873622 h 2873622"/>
              <a:gd name="connsiteX4" fmla="*/ 0 w 3289581"/>
              <a:gd name="connsiteY4" fmla="*/ 2866619 h 2873622"/>
              <a:gd name="connsiteX0" fmla="*/ 0 w 3289581"/>
              <a:gd name="connsiteY0" fmla="*/ 2866619 h 2866619"/>
              <a:gd name="connsiteX1" fmla="*/ 1848509 w 3289581"/>
              <a:gd name="connsiteY1" fmla="*/ 0 h 2866619"/>
              <a:gd name="connsiteX2" fmla="*/ 3289581 w 3289581"/>
              <a:gd name="connsiteY2" fmla="*/ 2238278 h 2866619"/>
              <a:gd name="connsiteX3" fmla="*/ 2891924 w 3289581"/>
              <a:gd name="connsiteY3" fmla="*/ 2864097 h 2866619"/>
              <a:gd name="connsiteX4" fmla="*/ 0 w 3289581"/>
              <a:gd name="connsiteY4" fmla="*/ 2866619 h 2866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9581" h="2866619">
                <a:moveTo>
                  <a:pt x="0" y="2866619"/>
                </a:moveTo>
                <a:lnTo>
                  <a:pt x="1848509" y="0"/>
                </a:lnTo>
                <a:lnTo>
                  <a:pt x="3289581" y="2238278"/>
                </a:lnTo>
                <a:lnTo>
                  <a:pt x="2891924" y="2864097"/>
                </a:lnTo>
                <a:lnTo>
                  <a:pt x="0" y="2866619"/>
                </a:lnTo>
                <a:close/>
              </a:path>
            </a:pathLst>
          </a:custGeom>
          <a:gradFill>
            <a:gsLst>
              <a:gs pos="100000">
                <a:srgbClr val="00649F"/>
              </a:gs>
              <a:gs pos="46000">
                <a:srgbClr val="004878"/>
              </a:gs>
              <a:gs pos="0">
                <a:schemeClr val="accent1"/>
              </a:gs>
            </a:gsLst>
            <a:lin ang="16800000" scaled="0"/>
          </a:gradFill>
        </p:spPr>
        <p:txBody>
          <a:bodyPr anchor="b"/>
          <a:lstStyle>
            <a:lvl1pPr marL="0" indent="0" algn="ctr">
              <a:buNone/>
              <a:defRPr sz="100"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ijdelijke aanduiding voor afbeelding 5">
            <a:extLst>
              <a:ext uri="{FF2B5EF4-FFF2-40B4-BE49-F238E27FC236}">
                <a16:creationId xmlns:a16="http://schemas.microsoft.com/office/drawing/2014/main" id="{29FD2C3A-4E57-8807-761A-F4CCA40D7C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16966" y="-9423"/>
            <a:ext cx="5126787" cy="5691504"/>
          </a:xfrm>
          <a:custGeom>
            <a:avLst/>
            <a:gdLst>
              <a:gd name="connsiteX0" fmla="*/ 0 w 4876800"/>
              <a:gd name="connsiteY0" fmla="*/ 5618163 h 5618163"/>
              <a:gd name="connsiteX1" fmla="*/ 1219200 w 4876800"/>
              <a:gd name="connsiteY1" fmla="*/ 0 h 5618163"/>
              <a:gd name="connsiteX2" fmla="*/ 4876800 w 4876800"/>
              <a:gd name="connsiteY2" fmla="*/ 0 h 5618163"/>
              <a:gd name="connsiteX3" fmla="*/ 3657600 w 4876800"/>
              <a:gd name="connsiteY3" fmla="*/ 5618163 h 5618163"/>
              <a:gd name="connsiteX4" fmla="*/ 0 w 4876800"/>
              <a:gd name="connsiteY4" fmla="*/ 5618163 h 5618163"/>
              <a:gd name="connsiteX0" fmla="*/ 0 w 4082716"/>
              <a:gd name="connsiteY0" fmla="*/ 5618163 h 5618163"/>
              <a:gd name="connsiteX1" fmla="*/ 1219200 w 4082716"/>
              <a:gd name="connsiteY1" fmla="*/ 0 h 5618163"/>
              <a:gd name="connsiteX2" fmla="*/ 4082716 w 4082716"/>
              <a:gd name="connsiteY2" fmla="*/ 0 h 5618163"/>
              <a:gd name="connsiteX3" fmla="*/ 3657600 w 4082716"/>
              <a:gd name="connsiteY3" fmla="*/ 5618163 h 5618163"/>
              <a:gd name="connsiteX4" fmla="*/ 0 w 4082716"/>
              <a:gd name="connsiteY4" fmla="*/ 5618163 h 5618163"/>
              <a:gd name="connsiteX0" fmla="*/ 0 w 6918158"/>
              <a:gd name="connsiteY0" fmla="*/ 5618163 h 5618163"/>
              <a:gd name="connsiteX1" fmla="*/ 1219200 w 6918158"/>
              <a:gd name="connsiteY1" fmla="*/ 0 h 5618163"/>
              <a:gd name="connsiteX2" fmla="*/ 4082716 w 6918158"/>
              <a:gd name="connsiteY2" fmla="*/ 0 h 5618163"/>
              <a:gd name="connsiteX3" fmla="*/ 6918158 w 6918158"/>
              <a:gd name="connsiteY3" fmla="*/ 4306721 h 5618163"/>
              <a:gd name="connsiteX4" fmla="*/ 0 w 6918158"/>
              <a:gd name="connsiteY4" fmla="*/ 5618163 h 5618163"/>
              <a:gd name="connsiteX0" fmla="*/ 3665621 w 5698958"/>
              <a:gd name="connsiteY0" fmla="*/ 5654258 h 5654258"/>
              <a:gd name="connsiteX1" fmla="*/ 0 w 5698958"/>
              <a:gd name="connsiteY1" fmla="*/ 0 h 5654258"/>
              <a:gd name="connsiteX2" fmla="*/ 2863516 w 5698958"/>
              <a:gd name="connsiteY2" fmla="*/ 0 h 5654258"/>
              <a:gd name="connsiteX3" fmla="*/ 5698958 w 5698958"/>
              <a:gd name="connsiteY3" fmla="*/ 4306721 h 5654258"/>
              <a:gd name="connsiteX4" fmla="*/ 3665621 w 5698958"/>
              <a:gd name="connsiteY4" fmla="*/ 5654258 h 5654258"/>
              <a:gd name="connsiteX0" fmla="*/ 3665621 w 5097379"/>
              <a:gd name="connsiteY0" fmla="*/ 5654258 h 5654258"/>
              <a:gd name="connsiteX1" fmla="*/ 0 w 5097379"/>
              <a:gd name="connsiteY1" fmla="*/ 0 h 5654258"/>
              <a:gd name="connsiteX2" fmla="*/ 2863516 w 5097379"/>
              <a:gd name="connsiteY2" fmla="*/ 0 h 5654258"/>
              <a:gd name="connsiteX3" fmla="*/ 5097379 w 5097379"/>
              <a:gd name="connsiteY3" fmla="*/ 3452479 h 5654258"/>
              <a:gd name="connsiteX4" fmla="*/ 3665621 w 5097379"/>
              <a:gd name="connsiteY4" fmla="*/ 5654258 h 5654258"/>
              <a:gd name="connsiteX0" fmla="*/ 3665621 w 5097379"/>
              <a:gd name="connsiteY0" fmla="*/ 5721991 h 5721991"/>
              <a:gd name="connsiteX1" fmla="*/ 0 w 5097379"/>
              <a:gd name="connsiteY1" fmla="*/ 67733 h 5721991"/>
              <a:gd name="connsiteX2" fmla="*/ 2821183 w 5097379"/>
              <a:gd name="connsiteY2" fmla="*/ 0 h 5721991"/>
              <a:gd name="connsiteX3" fmla="*/ 5097379 w 5097379"/>
              <a:gd name="connsiteY3" fmla="*/ 3520212 h 5721991"/>
              <a:gd name="connsiteX4" fmla="*/ 3665621 w 5097379"/>
              <a:gd name="connsiteY4" fmla="*/ 5721991 h 5721991"/>
              <a:gd name="connsiteX0" fmla="*/ 3682554 w 5114312"/>
              <a:gd name="connsiteY0" fmla="*/ 5874392 h 5874392"/>
              <a:gd name="connsiteX1" fmla="*/ 0 w 5114312"/>
              <a:gd name="connsiteY1" fmla="*/ 0 h 5874392"/>
              <a:gd name="connsiteX2" fmla="*/ 2838116 w 5114312"/>
              <a:gd name="connsiteY2" fmla="*/ 152401 h 5874392"/>
              <a:gd name="connsiteX3" fmla="*/ 5114312 w 5114312"/>
              <a:gd name="connsiteY3" fmla="*/ 3672613 h 5874392"/>
              <a:gd name="connsiteX4" fmla="*/ 3682554 w 5114312"/>
              <a:gd name="connsiteY4" fmla="*/ 5874392 h 5874392"/>
              <a:gd name="connsiteX0" fmla="*/ 3674088 w 5105846"/>
              <a:gd name="connsiteY0" fmla="*/ 5721991 h 5721991"/>
              <a:gd name="connsiteX1" fmla="*/ 0 w 5105846"/>
              <a:gd name="connsiteY1" fmla="*/ 50799 h 5721991"/>
              <a:gd name="connsiteX2" fmla="*/ 2829650 w 5105846"/>
              <a:gd name="connsiteY2" fmla="*/ 0 h 5721991"/>
              <a:gd name="connsiteX3" fmla="*/ 5105846 w 5105846"/>
              <a:gd name="connsiteY3" fmla="*/ 3520212 h 5721991"/>
              <a:gd name="connsiteX4" fmla="*/ 3674088 w 5105846"/>
              <a:gd name="connsiteY4" fmla="*/ 5721991 h 5721991"/>
              <a:gd name="connsiteX0" fmla="*/ 3674088 w 5105846"/>
              <a:gd name="connsiteY0" fmla="*/ 5671192 h 5671192"/>
              <a:gd name="connsiteX1" fmla="*/ 0 w 5105846"/>
              <a:gd name="connsiteY1" fmla="*/ 0 h 5671192"/>
              <a:gd name="connsiteX2" fmla="*/ 2846583 w 5105846"/>
              <a:gd name="connsiteY2" fmla="*/ 1 h 5671192"/>
              <a:gd name="connsiteX3" fmla="*/ 5105846 w 5105846"/>
              <a:gd name="connsiteY3" fmla="*/ 3469413 h 5671192"/>
              <a:gd name="connsiteX4" fmla="*/ 3674088 w 5105846"/>
              <a:gd name="connsiteY4" fmla="*/ 5671192 h 5671192"/>
              <a:gd name="connsiteX0" fmla="*/ 3674088 w 5105846"/>
              <a:gd name="connsiteY0" fmla="*/ 5671192 h 5671192"/>
              <a:gd name="connsiteX1" fmla="*/ 0 w 5105846"/>
              <a:gd name="connsiteY1" fmla="*/ 0 h 5671192"/>
              <a:gd name="connsiteX2" fmla="*/ 2617983 w 5105846"/>
              <a:gd name="connsiteY2" fmla="*/ 25401 h 5671192"/>
              <a:gd name="connsiteX3" fmla="*/ 5105846 w 5105846"/>
              <a:gd name="connsiteY3" fmla="*/ 3469413 h 5671192"/>
              <a:gd name="connsiteX4" fmla="*/ 3674088 w 5105846"/>
              <a:gd name="connsiteY4" fmla="*/ 5671192 h 5671192"/>
              <a:gd name="connsiteX0" fmla="*/ 3674088 w 5105846"/>
              <a:gd name="connsiteY0" fmla="*/ 5671192 h 5671192"/>
              <a:gd name="connsiteX1" fmla="*/ 0 w 5105846"/>
              <a:gd name="connsiteY1" fmla="*/ 0 h 5671192"/>
              <a:gd name="connsiteX2" fmla="*/ 2863516 w 5105846"/>
              <a:gd name="connsiteY2" fmla="*/ 1 h 5671192"/>
              <a:gd name="connsiteX3" fmla="*/ 5105846 w 5105846"/>
              <a:gd name="connsiteY3" fmla="*/ 3469413 h 5671192"/>
              <a:gd name="connsiteX4" fmla="*/ 3674088 w 5105846"/>
              <a:gd name="connsiteY4" fmla="*/ 5671192 h 5671192"/>
              <a:gd name="connsiteX0" fmla="*/ 3606355 w 5105846"/>
              <a:gd name="connsiteY0" fmla="*/ 5620392 h 5620392"/>
              <a:gd name="connsiteX1" fmla="*/ 0 w 5105846"/>
              <a:gd name="connsiteY1" fmla="*/ 0 h 5620392"/>
              <a:gd name="connsiteX2" fmla="*/ 2863516 w 5105846"/>
              <a:gd name="connsiteY2" fmla="*/ 1 h 5620392"/>
              <a:gd name="connsiteX3" fmla="*/ 5105846 w 5105846"/>
              <a:gd name="connsiteY3" fmla="*/ 3469413 h 5620392"/>
              <a:gd name="connsiteX4" fmla="*/ 3606355 w 5105846"/>
              <a:gd name="connsiteY4" fmla="*/ 5620392 h 5620392"/>
              <a:gd name="connsiteX0" fmla="*/ 3707955 w 5105846"/>
              <a:gd name="connsiteY0" fmla="*/ 5628859 h 5628859"/>
              <a:gd name="connsiteX1" fmla="*/ 0 w 5105846"/>
              <a:gd name="connsiteY1" fmla="*/ 0 h 5628859"/>
              <a:gd name="connsiteX2" fmla="*/ 2863516 w 5105846"/>
              <a:gd name="connsiteY2" fmla="*/ 1 h 5628859"/>
              <a:gd name="connsiteX3" fmla="*/ 5105846 w 5105846"/>
              <a:gd name="connsiteY3" fmla="*/ 3469413 h 5628859"/>
              <a:gd name="connsiteX4" fmla="*/ 3707955 w 5105846"/>
              <a:gd name="connsiteY4" fmla="*/ 5628859 h 5628859"/>
              <a:gd name="connsiteX0" fmla="*/ 3665622 w 5105846"/>
              <a:gd name="connsiteY0" fmla="*/ 5662726 h 5662726"/>
              <a:gd name="connsiteX1" fmla="*/ 0 w 5105846"/>
              <a:gd name="connsiteY1" fmla="*/ 0 h 5662726"/>
              <a:gd name="connsiteX2" fmla="*/ 2863516 w 5105846"/>
              <a:gd name="connsiteY2" fmla="*/ 1 h 5662726"/>
              <a:gd name="connsiteX3" fmla="*/ 5105846 w 5105846"/>
              <a:gd name="connsiteY3" fmla="*/ 3469413 h 5662726"/>
              <a:gd name="connsiteX4" fmla="*/ 3665622 w 5105846"/>
              <a:gd name="connsiteY4" fmla="*/ 5662726 h 5662726"/>
              <a:gd name="connsiteX0" fmla="*/ 3665622 w 4911112"/>
              <a:gd name="connsiteY0" fmla="*/ 5662726 h 5662726"/>
              <a:gd name="connsiteX1" fmla="*/ 0 w 4911112"/>
              <a:gd name="connsiteY1" fmla="*/ 0 h 5662726"/>
              <a:gd name="connsiteX2" fmla="*/ 2863516 w 4911112"/>
              <a:gd name="connsiteY2" fmla="*/ 1 h 5662726"/>
              <a:gd name="connsiteX3" fmla="*/ 4911112 w 4911112"/>
              <a:gd name="connsiteY3" fmla="*/ 3545613 h 5662726"/>
              <a:gd name="connsiteX4" fmla="*/ 3665622 w 4911112"/>
              <a:gd name="connsiteY4" fmla="*/ 5662726 h 5662726"/>
              <a:gd name="connsiteX0" fmla="*/ 3665622 w 5088912"/>
              <a:gd name="connsiteY0" fmla="*/ 5662726 h 5662726"/>
              <a:gd name="connsiteX1" fmla="*/ 0 w 5088912"/>
              <a:gd name="connsiteY1" fmla="*/ 0 h 5662726"/>
              <a:gd name="connsiteX2" fmla="*/ 2863516 w 5088912"/>
              <a:gd name="connsiteY2" fmla="*/ 1 h 5662726"/>
              <a:gd name="connsiteX3" fmla="*/ 5088912 w 5088912"/>
              <a:gd name="connsiteY3" fmla="*/ 3410147 h 5662726"/>
              <a:gd name="connsiteX4" fmla="*/ 3665622 w 5088912"/>
              <a:gd name="connsiteY4" fmla="*/ 5662726 h 5662726"/>
              <a:gd name="connsiteX0" fmla="*/ 3665622 w 5105846"/>
              <a:gd name="connsiteY0" fmla="*/ 5662726 h 5662726"/>
              <a:gd name="connsiteX1" fmla="*/ 0 w 5105846"/>
              <a:gd name="connsiteY1" fmla="*/ 0 h 5662726"/>
              <a:gd name="connsiteX2" fmla="*/ 2863516 w 5105846"/>
              <a:gd name="connsiteY2" fmla="*/ 1 h 5662726"/>
              <a:gd name="connsiteX3" fmla="*/ 5105846 w 5105846"/>
              <a:gd name="connsiteY3" fmla="*/ 3444014 h 5662726"/>
              <a:gd name="connsiteX4" fmla="*/ 3665622 w 5105846"/>
              <a:gd name="connsiteY4" fmla="*/ 5662726 h 5662726"/>
              <a:gd name="connsiteX0" fmla="*/ 3670486 w 5105846"/>
              <a:gd name="connsiteY0" fmla="*/ 5672454 h 5672454"/>
              <a:gd name="connsiteX1" fmla="*/ 0 w 5105846"/>
              <a:gd name="connsiteY1" fmla="*/ 0 h 5672454"/>
              <a:gd name="connsiteX2" fmla="*/ 2863516 w 5105846"/>
              <a:gd name="connsiteY2" fmla="*/ 1 h 5672454"/>
              <a:gd name="connsiteX3" fmla="*/ 5105846 w 5105846"/>
              <a:gd name="connsiteY3" fmla="*/ 3444014 h 5672454"/>
              <a:gd name="connsiteX4" fmla="*/ 3670486 w 5105846"/>
              <a:gd name="connsiteY4" fmla="*/ 5672454 h 5672454"/>
              <a:gd name="connsiteX0" fmla="*/ 3685077 w 5120437"/>
              <a:gd name="connsiteY0" fmla="*/ 5672454 h 5672454"/>
              <a:gd name="connsiteX1" fmla="*/ 0 w 5120437"/>
              <a:gd name="connsiteY1" fmla="*/ 0 h 5672454"/>
              <a:gd name="connsiteX2" fmla="*/ 2878107 w 5120437"/>
              <a:gd name="connsiteY2" fmla="*/ 1 h 5672454"/>
              <a:gd name="connsiteX3" fmla="*/ 5120437 w 5120437"/>
              <a:gd name="connsiteY3" fmla="*/ 3444014 h 5672454"/>
              <a:gd name="connsiteX4" fmla="*/ 3685077 w 5120437"/>
              <a:gd name="connsiteY4" fmla="*/ 5672454 h 5672454"/>
              <a:gd name="connsiteX0" fmla="*/ 3691427 w 5126787"/>
              <a:gd name="connsiteY0" fmla="*/ 5685154 h 5685154"/>
              <a:gd name="connsiteX1" fmla="*/ 0 w 5126787"/>
              <a:gd name="connsiteY1" fmla="*/ 0 h 5685154"/>
              <a:gd name="connsiteX2" fmla="*/ 2884457 w 5126787"/>
              <a:gd name="connsiteY2" fmla="*/ 12701 h 5685154"/>
              <a:gd name="connsiteX3" fmla="*/ 5126787 w 5126787"/>
              <a:gd name="connsiteY3" fmla="*/ 3456714 h 5685154"/>
              <a:gd name="connsiteX4" fmla="*/ 3691427 w 5126787"/>
              <a:gd name="connsiteY4" fmla="*/ 5685154 h 5685154"/>
              <a:gd name="connsiteX0" fmla="*/ 3691427 w 5126787"/>
              <a:gd name="connsiteY0" fmla="*/ 5685154 h 5685154"/>
              <a:gd name="connsiteX1" fmla="*/ 0 w 5126787"/>
              <a:gd name="connsiteY1" fmla="*/ 0 h 5685154"/>
              <a:gd name="connsiteX2" fmla="*/ 2874932 w 5126787"/>
              <a:gd name="connsiteY2" fmla="*/ 1 h 5685154"/>
              <a:gd name="connsiteX3" fmla="*/ 5126787 w 5126787"/>
              <a:gd name="connsiteY3" fmla="*/ 3456714 h 5685154"/>
              <a:gd name="connsiteX4" fmla="*/ 3691427 w 5126787"/>
              <a:gd name="connsiteY4" fmla="*/ 5685154 h 5685154"/>
              <a:gd name="connsiteX0" fmla="*/ 3691427 w 5126787"/>
              <a:gd name="connsiteY0" fmla="*/ 5685154 h 5685154"/>
              <a:gd name="connsiteX1" fmla="*/ 0 w 5126787"/>
              <a:gd name="connsiteY1" fmla="*/ 0 h 5685154"/>
              <a:gd name="connsiteX2" fmla="*/ 2874932 w 5126787"/>
              <a:gd name="connsiteY2" fmla="*/ 1 h 5685154"/>
              <a:gd name="connsiteX3" fmla="*/ 5126787 w 5126787"/>
              <a:gd name="connsiteY3" fmla="*/ 3456714 h 5685154"/>
              <a:gd name="connsiteX4" fmla="*/ 3691427 w 5126787"/>
              <a:gd name="connsiteY4" fmla="*/ 5685154 h 5685154"/>
              <a:gd name="connsiteX0" fmla="*/ 3685077 w 5126787"/>
              <a:gd name="connsiteY0" fmla="*/ 5691504 h 5691504"/>
              <a:gd name="connsiteX1" fmla="*/ 0 w 5126787"/>
              <a:gd name="connsiteY1" fmla="*/ 0 h 5691504"/>
              <a:gd name="connsiteX2" fmla="*/ 2874932 w 5126787"/>
              <a:gd name="connsiteY2" fmla="*/ 1 h 5691504"/>
              <a:gd name="connsiteX3" fmla="*/ 5126787 w 5126787"/>
              <a:gd name="connsiteY3" fmla="*/ 3456714 h 5691504"/>
              <a:gd name="connsiteX4" fmla="*/ 3685077 w 5126787"/>
              <a:gd name="connsiteY4" fmla="*/ 5691504 h 5691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6787" h="5691504">
                <a:moveTo>
                  <a:pt x="3685077" y="5691504"/>
                </a:moveTo>
                <a:lnTo>
                  <a:pt x="0" y="0"/>
                </a:lnTo>
                <a:lnTo>
                  <a:pt x="2874932" y="1"/>
                </a:lnTo>
                <a:lnTo>
                  <a:pt x="5126787" y="3456714"/>
                </a:lnTo>
                <a:lnTo>
                  <a:pt x="3685077" y="5691504"/>
                </a:lnTo>
                <a:close/>
              </a:path>
            </a:pathLst>
          </a:custGeom>
          <a:gradFill flip="none" rotWithShape="1">
            <a:gsLst>
              <a:gs pos="100000">
                <a:srgbClr val="00649F"/>
              </a:gs>
              <a:gs pos="46000">
                <a:srgbClr val="004878"/>
              </a:gs>
              <a:gs pos="0">
                <a:schemeClr val="accent1"/>
              </a:gs>
            </a:gsLst>
            <a:lin ang="13500000" scaled="1"/>
            <a:tileRect/>
          </a:gradFill>
        </p:spPr>
        <p:txBody>
          <a:bodyPr/>
          <a:lstStyle>
            <a:lvl1pPr marL="0" indent="0" algn="l">
              <a:buNone/>
              <a:defRPr sz="100"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Subtitel Tekst">
            <a:extLst>
              <a:ext uri="{FF2B5EF4-FFF2-40B4-BE49-F238E27FC236}">
                <a16:creationId xmlns:a16="http://schemas.microsoft.com/office/drawing/2014/main" id="{7BCDF346-68F5-8241-A444-259A52CBFF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6628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i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lvl="0"/>
            <a:r>
              <a:rPr lang="en-GB" noProof="0" dirty="0"/>
              <a:t>Subheading</a:t>
            </a:r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15B62B20-73CB-A3FA-0ED2-2299ED347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5778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8592000" y="-2"/>
            <a:ext cx="3600000" cy="6305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an image</a:t>
            </a:r>
          </a:p>
          <a:p>
            <a:endParaRPr lang="en-GB" noProof="0"/>
          </a:p>
        </p:txBody>
      </p:sp>
      <p:sp>
        <p:nvSpPr>
          <p:cNvPr id="23" name="Tekstvak 22"/>
          <p:cNvSpPr txBox="1"/>
          <p:nvPr userDrawn="1"/>
        </p:nvSpPr>
        <p:spPr>
          <a:xfrm>
            <a:off x="9499600" y="-279400"/>
            <a:ext cx="26924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TEXT + IMAGE (S)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3BCAFD4-D1DB-4D37-B92D-CEB3410B6A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4" y="660534"/>
            <a:ext cx="7351047" cy="272814"/>
          </a:xfrm>
        </p:spPr>
        <p:txBody>
          <a:bodyPr/>
          <a:lstStyle/>
          <a:p>
            <a:r>
              <a:rPr lang="en-GB" noProof="0" dirty="0"/>
              <a:t>INSERT TITLE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46F0628-601B-40DA-8A0E-7E16F3F993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0725" y="1665289"/>
            <a:ext cx="7351046" cy="4160836"/>
          </a:xfrm>
        </p:spPr>
        <p:txBody>
          <a:bodyPr/>
          <a:lstStyle>
            <a:lvl6pPr>
              <a:defRPr>
                <a:solidFill>
                  <a:schemeClr val="accent4"/>
                </a:solidFill>
              </a:defRPr>
            </a:lvl6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</p:txBody>
      </p:sp>
      <p:sp>
        <p:nvSpPr>
          <p:cNvPr id="2" name="Subtitel Tekst">
            <a:extLst>
              <a:ext uri="{FF2B5EF4-FFF2-40B4-BE49-F238E27FC236}">
                <a16:creationId xmlns:a16="http://schemas.microsoft.com/office/drawing/2014/main" id="{550BB4F8-22F3-49D4-AF64-4FF7FCFC9D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7351046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i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lvl="0"/>
            <a:r>
              <a:rPr lang="en-GB" noProof="0" dirty="0"/>
              <a:t>Subheading</a:t>
            </a:r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75D92D49-775F-BE6E-793A-A3DA4883C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455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vak 22"/>
          <p:cNvSpPr txBox="1"/>
          <p:nvPr userDrawn="1"/>
        </p:nvSpPr>
        <p:spPr>
          <a:xfrm>
            <a:off x="9499600" y="-279400"/>
            <a:ext cx="26924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TEXT + IMAGE (M)</a:t>
            </a:r>
          </a:p>
        </p:txBody>
      </p:sp>
      <p:sp>
        <p:nvSpPr>
          <p:cNvPr id="46" name="Tijdelijke aanduiding voor afbeelding 45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6098400" cy="6307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an image</a:t>
            </a:r>
          </a:p>
          <a:p>
            <a:endParaRPr lang="en-GB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DCE47D3-43A2-4FEB-ACE8-79BBA0487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5" y="660534"/>
            <a:ext cx="5001390" cy="272814"/>
          </a:xfrm>
        </p:spPr>
        <p:txBody>
          <a:bodyPr/>
          <a:lstStyle/>
          <a:p>
            <a:r>
              <a:rPr lang="en-GB" noProof="0" dirty="0"/>
              <a:t>INSERT TITLE HERE</a:t>
            </a:r>
          </a:p>
        </p:txBody>
      </p:sp>
      <p:sp>
        <p:nvSpPr>
          <p:cNvPr id="172" name="Subtitel Tekst">
            <a:extLst>
              <a:ext uri="{FF2B5EF4-FFF2-40B4-BE49-F238E27FC236}">
                <a16:creationId xmlns:a16="http://schemas.microsoft.com/office/drawing/2014/main" id="{7D0788F8-A2F1-4DD4-9745-9B0B76F514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5" y="1137600"/>
            <a:ext cx="4999960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C2CDFFB-664B-4AE1-9667-52652D8256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0725" y="1665289"/>
            <a:ext cx="5006975" cy="4160836"/>
          </a:xfrm>
        </p:spPr>
        <p:txBody>
          <a:bodyPr/>
          <a:lstStyle>
            <a:lvl6pPr>
              <a:defRPr>
                <a:solidFill>
                  <a:schemeClr val="accent4"/>
                </a:solidFill>
              </a:defRPr>
            </a:lvl6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6CF00F4F-A8D5-3CA5-24FC-7E81EB1FF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43046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 Placeholder 8">
            <a:extLst>
              <a:ext uri="{FF2B5EF4-FFF2-40B4-BE49-F238E27FC236}">
                <a16:creationId xmlns:a16="http://schemas.microsoft.com/office/drawing/2014/main" id="{9223C4D1-EF10-4606-A1AB-286E2A3ADF6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0726" y="2363320"/>
            <a:ext cx="2955924" cy="3462805"/>
          </a:xfrm>
        </p:spPr>
        <p:txBody>
          <a:bodyPr/>
          <a:lstStyle>
            <a:lvl6pPr>
              <a:defRPr>
                <a:solidFill>
                  <a:schemeClr val="accent4"/>
                </a:solidFill>
              </a:defRPr>
            </a:lvl6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</p:txBody>
      </p:sp>
      <p:sp>
        <p:nvSpPr>
          <p:cNvPr id="33" name="Tijdelijke aanduiding voor afbeelding 32"/>
          <p:cNvSpPr>
            <a:spLocks noGrp="1"/>
          </p:cNvSpPr>
          <p:nvPr>
            <p:ph type="pic" sz="quarter" idx="15" hasCustomPrompt="1"/>
          </p:nvPr>
        </p:nvSpPr>
        <p:spPr>
          <a:xfrm>
            <a:off x="4057852" y="0"/>
            <a:ext cx="8134148" cy="6307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an image</a:t>
            </a:r>
          </a:p>
          <a:p>
            <a:endParaRPr lang="en-GB" noProof="0"/>
          </a:p>
        </p:txBody>
      </p:sp>
      <p:sp>
        <p:nvSpPr>
          <p:cNvPr id="23" name="Tekstvak 22"/>
          <p:cNvSpPr txBox="1"/>
          <p:nvPr userDrawn="1"/>
        </p:nvSpPr>
        <p:spPr>
          <a:xfrm>
            <a:off x="9499600" y="-279400"/>
            <a:ext cx="26924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TEXT + IMAGE (L)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64AE95A-A010-4D08-9808-3C86F2F385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4" y="660534"/>
            <a:ext cx="2955925" cy="609060"/>
          </a:xfrm>
        </p:spPr>
        <p:txBody>
          <a:bodyPr/>
          <a:lstStyle/>
          <a:p>
            <a:r>
              <a:rPr lang="en-GB" noProof="0" dirty="0"/>
              <a:t>INSERT TITLE</a:t>
            </a:r>
            <a:br>
              <a:rPr lang="en-GB" noProof="0" dirty="0"/>
            </a:br>
            <a:r>
              <a:rPr lang="en-GB" noProof="0" dirty="0"/>
              <a:t>HERE</a:t>
            </a:r>
          </a:p>
        </p:txBody>
      </p:sp>
      <p:sp>
        <p:nvSpPr>
          <p:cNvPr id="158" name="Subtitel Tekst">
            <a:extLst>
              <a:ext uri="{FF2B5EF4-FFF2-40B4-BE49-F238E27FC236}">
                <a16:creationId xmlns:a16="http://schemas.microsoft.com/office/drawing/2014/main" id="{C1EBAE95-1FE4-49EE-B791-0520D6F98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589192"/>
            <a:ext cx="2955925" cy="408432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6FAF7ED0-B58A-2E75-39EC-31A14CC16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46421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TEXT + 50% GRAP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 Placeholder 8">
            <a:extLst>
              <a:ext uri="{FF2B5EF4-FFF2-40B4-BE49-F238E27FC236}">
                <a16:creationId xmlns:a16="http://schemas.microsoft.com/office/drawing/2014/main" id="{8CBA0A2F-EF02-43A2-9AB2-7C9E811059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725" y="1665289"/>
            <a:ext cx="5006975" cy="4160836"/>
          </a:xfrm>
        </p:spPr>
        <p:txBody>
          <a:bodyPr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</p:txBody>
      </p:sp>
      <p:sp>
        <p:nvSpPr>
          <p:cNvPr id="23" name="Tekstvak 22"/>
          <p:cNvSpPr txBox="1"/>
          <p:nvPr userDrawn="1"/>
        </p:nvSpPr>
        <p:spPr>
          <a:xfrm>
            <a:off x="9499600" y="-279400"/>
            <a:ext cx="26924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50% TEXT + 50% GRAPH</a:t>
            </a:r>
          </a:p>
        </p:txBody>
      </p:sp>
      <p:sp>
        <p:nvSpPr>
          <p:cNvPr id="9" name="Tijdelijke aanduiding voor grafiek 8"/>
          <p:cNvSpPr>
            <a:spLocks noGrp="1"/>
          </p:cNvSpPr>
          <p:nvPr userDrawn="1">
            <p:ph type="chart" sz="quarter" idx="15" hasCustomPrompt="1"/>
          </p:nvPr>
        </p:nvSpPr>
        <p:spPr>
          <a:xfrm>
            <a:off x="6096001" y="1665288"/>
            <a:ext cx="5726110" cy="4151310"/>
          </a:xfrm>
          <a:solidFill>
            <a:schemeClr val="bg1">
              <a:lumMod val="95000"/>
            </a:schemeClr>
          </a:solidFill>
        </p:spPr>
        <p:txBody>
          <a:bodyPr bIns="10800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 graph</a:t>
            </a:r>
          </a:p>
          <a:p>
            <a:endParaRPr lang="en-GB" noProof="0"/>
          </a:p>
          <a:p>
            <a:endParaRPr lang="en-GB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8B19366-2FA2-44F4-9F86-0D8428417F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 HERE</a:t>
            </a:r>
          </a:p>
        </p:txBody>
      </p:sp>
      <p:sp>
        <p:nvSpPr>
          <p:cNvPr id="168" name="Subtitel Tekst">
            <a:extLst>
              <a:ext uri="{FF2B5EF4-FFF2-40B4-BE49-F238E27FC236}">
                <a16:creationId xmlns:a16="http://schemas.microsoft.com/office/drawing/2014/main" id="{25147F2B-5813-4EBF-9EB4-484406D185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4DC820EC-FF0A-A224-42EA-27DC864D31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713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TEXT + 50%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 Placeholder 8">
            <a:extLst>
              <a:ext uri="{FF2B5EF4-FFF2-40B4-BE49-F238E27FC236}">
                <a16:creationId xmlns:a16="http://schemas.microsoft.com/office/drawing/2014/main" id="{1231746B-6DBE-4B5C-B6BF-0C4172A8F6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725" y="1665289"/>
            <a:ext cx="5006975" cy="4160836"/>
          </a:xfrm>
        </p:spPr>
        <p:txBody>
          <a:bodyPr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</p:txBody>
      </p:sp>
      <p:sp>
        <p:nvSpPr>
          <p:cNvPr id="23" name="Tekstvak 22"/>
          <p:cNvSpPr txBox="1"/>
          <p:nvPr userDrawn="1"/>
        </p:nvSpPr>
        <p:spPr>
          <a:xfrm>
            <a:off x="9499600" y="-279400"/>
            <a:ext cx="26924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50% TEXT + 50% TABLE</a:t>
            </a:r>
          </a:p>
        </p:txBody>
      </p:sp>
      <p:sp>
        <p:nvSpPr>
          <p:cNvPr id="37" name="Tijdelijke aanduiding voor tabel 36"/>
          <p:cNvSpPr>
            <a:spLocks noGrp="1"/>
          </p:cNvSpPr>
          <p:nvPr>
            <p:ph type="tbl" sz="quarter" idx="15" hasCustomPrompt="1"/>
          </p:nvPr>
        </p:nvSpPr>
        <p:spPr>
          <a:xfrm>
            <a:off x="6096000" y="1655340"/>
            <a:ext cx="5727700" cy="4161259"/>
          </a:xfrm>
          <a:noFill/>
        </p:spPr>
        <p:txBody>
          <a:bodyPr bIns="10800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 table</a:t>
            </a:r>
          </a:p>
          <a:p>
            <a:endParaRPr lang="en-GB" noProof="0"/>
          </a:p>
          <a:p>
            <a:endParaRPr lang="en-GB" noProof="0"/>
          </a:p>
          <a:p>
            <a:endParaRPr lang="en-GB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9F8A1F2-DD19-49D8-9121-109B15EFF2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 HERE</a:t>
            </a:r>
          </a:p>
        </p:txBody>
      </p:sp>
      <p:sp>
        <p:nvSpPr>
          <p:cNvPr id="139" name="Subtitel Tekst">
            <a:extLst>
              <a:ext uri="{FF2B5EF4-FFF2-40B4-BE49-F238E27FC236}">
                <a16:creationId xmlns:a16="http://schemas.microsoft.com/office/drawing/2014/main" id="{7923D64A-9E8D-42C8-821B-1308016464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6C594A52-D764-FE80-DDD1-E7BEA7570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07622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jdelijke aanduiding voor afbeelding 39">
            <a:extLst>
              <a:ext uri="{FF2B5EF4-FFF2-40B4-BE49-F238E27FC236}">
                <a16:creationId xmlns:a16="http://schemas.microsoft.com/office/drawing/2014/main" id="{6725E4AB-39FC-46ED-8DE6-4C312853629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1" y="-102"/>
            <a:ext cx="5896800" cy="63072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an image</a:t>
            </a:r>
          </a:p>
          <a:p>
            <a:endParaRPr lang="en-GB" noProof="0"/>
          </a:p>
        </p:txBody>
      </p:sp>
      <p:sp>
        <p:nvSpPr>
          <p:cNvPr id="23" name="Tekstvak 22"/>
          <p:cNvSpPr txBox="1"/>
          <p:nvPr userDrawn="1"/>
        </p:nvSpPr>
        <p:spPr>
          <a:xfrm>
            <a:off x="9499600" y="-279400"/>
            <a:ext cx="26924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2 X IMAGE</a:t>
            </a:r>
          </a:p>
        </p:txBody>
      </p:sp>
      <p:sp>
        <p:nvSpPr>
          <p:cNvPr id="46" name="Tijdelijke aanduiding voor afbeelding 45"/>
          <p:cNvSpPr>
            <a:spLocks noGrp="1"/>
          </p:cNvSpPr>
          <p:nvPr>
            <p:ph type="pic" sz="quarter" idx="15" hasCustomPrompt="1"/>
          </p:nvPr>
        </p:nvSpPr>
        <p:spPr>
          <a:xfrm>
            <a:off x="6292406" y="-1"/>
            <a:ext cx="5900400" cy="6307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an image</a:t>
            </a:r>
          </a:p>
          <a:p>
            <a:endParaRPr lang="en-GB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3024FE-FC96-438B-B95D-D3F21E6694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 HERE</a:t>
            </a:r>
          </a:p>
        </p:txBody>
      </p:sp>
      <p:sp>
        <p:nvSpPr>
          <p:cNvPr id="171" name="Subtitel Tekst">
            <a:extLst>
              <a:ext uri="{FF2B5EF4-FFF2-40B4-BE49-F238E27FC236}">
                <a16:creationId xmlns:a16="http://schemas.microsoft.com/office/drawing/2014/main" id="{6427D448-DAEB-453A-B5E9-799629DCCA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1805826F-3429-8AAC-21D3-370D7AA02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7584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 + FULL WIDTH IMAGE (FOCUS GRAP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0">
            <a:extLst>
              <a:ext uri="{FF2B5EF4-FFF2-40B4-BE49-F238E27FC236}">
                <a16:creationId xmlns:a16="http://schemas.microsoft.com/office/drawing/2014/main" id="{D3D8C74A-3CD5-2C73-46D1-023D3D348F9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308725"/>
          </a:xfrm>
          <a:custGeom>
            <a:avLst/>
            <a:gdLst>
              <a:gd name="connsiteX0" fmla="*/ 12192000 w 12192000"/>
              <a:gd name="connsiteY0" fmla="*/ 4493204 h 6308725"/>
              <a:gd name="connsiteX1" fmla="*/ 12192000 w 12192000"/>
              <a:gd name="connsiteY1" fmla="*/ 6308725 h 6308725"/>
              <a:gd name="connsiteX2" fmla="*/ 11019792 w 12192000"/>
              <a:gd name="connsiteY2" fmla="*/ 6308725 h 6308725"/>
              <a:gd name="connsiteX3" fmla="*/ 10472214 w 12192000"/>
              <a:gd name="connsiteY3" fmla="*/ 3502105 h 6308725"/>
              <a:gd name="connsiteX4" fmla="*/ 11636596 w 12192000"/>
              <a:gd name="connsiteY4" fmla="*/ 5294241 h 6308725"/>
              <a:gd name="connsiteX5" fmla="*/ 10981769 w 12192000"/>
              <a:gd name="connsiteY5" fmla="*/ 6308725 h 6308725"/>
              <a:gd name="connsiteX6" fmla="*/ 8660203 w 12192000"/>
              <a:gd name="connsiteY6" fmla="*/ 6308725 h 6308725"/>
              <a:gd name="connsiteX7" fmla="*/ 10600205 w 12192000"/>
              <a:gd name="connsiteY7" fmla="*/ 0 h 6308725"/>
              <a:gd name="connsiteX8" fmla="*/ 12192000 w 12192000"/>
              <a:gd name="connsiteY8" fmla="*/ 0 h 6308725"/>
              <a:gd name="connsiteX9" fmla="*/ 12192000 w 12192000"/>
              <a:gd name="connsiteY9" fmla="*/ 2451843 h 6308725"/>
              <a:gd name="connsiteX10" fmla="*/ 8236026 w 12192000"/>
              <a:gd name="connsiteY10" fmla="*/ 0 h 6308725"/>
              <a:gd name="connsiteX11" fmla="*/ 10562126 w 12192000"/>
              <a:gd name="connsiteY11" fmla="*/ 0 h 6308725"/>
              <a:gd name="connsiteX12" fmla="*/ 12192000 w 12192000"/>
              <a:gd name="connsiteY12" fmla="*/ 2509952 h 6308725"/>
              <a:gd name="connsiteX13" fmla="*/ 12192000 w 12192000"/>
              <a:gd name="connsiteY13" fmla="*/ 4434148 h 6308725"/>
              <a:gd name="connsiteX14" fmla="*/ 11655580 w 12192000"/>
              <a:gd name="connsiteY14" fmla="*/ 5265130 h 6308725"/>
              <a:gd name="connsiteX15" fmla="*/ 0 w 12192000"/>
              <a:gd name="connsiteY15" fmla="*/ 0 h 6308725"/>
              <a:gd name="connsiteX16" fmla="*/ 8214474 w 12192000"/>
              <a:gd name="connsiteY16" fmla="*/ 0 h 6308725"/>
              <a:gd name="connsiteX17" fmla="*/ 8202935 w 12192000"/>
              <a:gd name="connsiteY17" fmla="*/ 7692 h 6308725"/>
              <a:gd name="connsiteX18" fmla="*/ 10453229 w 12192000"/>
              <a:gd name="connsiteY18" fmla="*/ 3472996 h 6308725"/>
              <a:gd name="connsiteX19" fmla="*/ 8622187 w 12192000"/>
              <a:gd name="connsiteY19" fmla="*/ 6308725 h 6308725"/>
              <a:gd name="connsiteX20" fmla="*/ 0 w 12192000"/>
              <a:gd name="connsiteY20" fmla="*/ 6308725 h 630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6308725">
                <a:moveTo>
                  <a:pt x="12192000" y="4493204"/>
                </a:moveTo>
                <a:lnTo>
                  <a:pt x="12192000" y="6308725"/>
                </a:lnTo>
                <a:lnTo>
                  <a:pt x="11019792" y="6308725"/>
                </a:lnTo>
                <a:close/>
                <a:moveTo>
                  <a:pt x="10472214" y="3502105"/>
                </a:moveTo>
                <a:lnTo>
                  <a:pt x="11636596" y="5294241"/>
                </a:lnTo>
                <a:lnTo>
                  <a:pt x="10981769" y="6308725"/>
                </a:lnTo>
                <a:lnTo>
                  <a:pt x="8660203" y="6308725"/>
                </a:lnTo>
                <a:close/>
                <a:moveTo>
                  <a:pt x="10600205" y="0"/>
                </a:moveTo>
                <a:lnTo>
                  <a:pt x="12192000" y="0"/>
                </a:lnTo>
                <a:lnTo>
                  <a:pt x="12192000" y="2451843"/>
                </a:lnTo>
                <a:close/>
                <a:moveTo>
                  <a:pt x="8236026" y="0"/>
                </a:moveTo>
                <a:lnTo>
                  <a:pt x="10562126" y="0"/>
                </a:lnTo>
                <a:lnTo>
                  <a:pt x="12192000" y="2509952"/>
                </a:lnTo>
                <a:lnTo>
                  <a:pt x="12192000" y="4434148"/>
                </a:lnTo>
                <a:lnTo>
                  <a:pt x="11655580" y="5265130"/>
                </a:lnTo>
                <a:close/>
                <a:moveTo>
                  <a:pt x="0" y="0"/>
                </a:moveTo>
                <a:lnTo>
                  <a:pt x="8214474" y="0"/>
                </a:lnTo>
                <a:lnTo>
                  <a:pt x="8202935" y="7692"/>
                </a:lnTo>
                <a:lnTo>
                  <a:pt x="10453229" y="3472996"/>
                </a:lnTo>
                <a:lnTo>
                  <a:pt x="8622187" y="6308725"/>
                </a:lnTo>
                <a:lnTo>
                  <a:pt x="0" y="6308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AN IMAGE</a:t>
            </a:r>
          </a:p>
          <a:p>
            <a:endParaRPr lang="en-GB" noProof="0"/>
          </a:p>
        </p:txBody>
      </p:sp>
      <p:sp>
        <p:nvSpPr>
          <p:cNvPr id="23" name="Tekstvak 22"/>
          <p:cNvSpPr txBox="1"/>
          <p:nvPr userDrawn="1"/>
        </p:nvSpPr>
        <p:spPr>
          <a:xfrm>
            <a:off x="7853082" y="-279400"/>
            <a:ext cx="433891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TITLE + BULLETS + FULL WIDTH IMAGE (FOCUS GRAPH)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9E589EA0-62BE-6A05-E87C-0F7816785B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4" y="3292592"/>
            <a:ext cx="8677276" cy="422157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D36C566D-7975-5895-1536-3ACF7BCD47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0725" y="3899017"/>
            <a:ext cx="5375275" cy="1499974"/>
          </a:xfrm>
          <a:prstGeom prst="roundRect">
            <a:avLst>
              <a:gd name="adj" fmla="val 4156"/>
            </a:avLst>
          </a:prstGeom>
          <a:solidFill>
            <a:schemeClr val="bg1"/>
          </a:solidFill>
        </p:spPr>
        <p:txBody>
          <a:bodyPr lIns="180000" tIns="180000" rIns="180000" bIns="180000">
            <a:spAutoFit/>
          </a:bodyPr>
          <a:lstStyle/>
          <a:p>
            <a:pPr lvl="0"/>
            <a:r>
              <a:rPr lang="en-GB" noProof="0"/>
              <a:t>Bullet</a:t>
            </a:r>
          </a:p>
          <a:p>
            <a:pPr lvl="1"/>
            <a:r>
              <a:rPr lang="en-GB" noProof="0"/>
              <a:t>Sub bullet #1</a:t>
            </a:r>
          </a:p>
          <a:p>
            <a:pPr lvl="2"/>
            <a:r>
              <a:rPr lang="en-GB" noProof="0"/>
              <a:t>Sub bullet #2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93653D13-4516-90E9-8397-B5D70B2851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9005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 + FULL WIDTH IMAGE (BLUE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365C6FA4-F1E7-FDBC-3DAD-4106DAE172E7}"/>
              </a:ext>
            </a:extLst>
          </p:cNvPr>
          <p:cNvSpPr/>
          <p:nvPr userDrawn="1"/>
        </p:nvSpPr>
        <p:spPr>
          <a:xfrm>
            <a:off x="0" y="0"/>
            <a:ext cx="12192000" cy="6308723"/>
          </a:xfrm>
          <a:prstGeom prst="rect">
            <a:avLst/>
          </a:prstGeom>
          <a:gradFill>
            <a:gsLst>
              <a:gs pos="100000">
                <a:srgbClr val="00649F"/>
              </a:gs>
              <a:gs pos="75000">
                <a:srgbClr val="004878"/>
              </a:gs>
              <a:gs pos="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23" name="Tekstvak 22"/>
          <p:cNvSpPr txBox="1"/>
          <p:nvPr userDrawn="1"/>
        </p:nvSpPr>
        <p:spPr>
          <a:xfrm>
            <a:off x="7383294" y="-279400"/>
            <a:ext cx="480870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TITLE + BULLETS + FULL WIDTH IMAGE (BLUE BACKGROUND)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BEF8052-9381-83FB-997F-F5B5B26F863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12192000" cy="6308725"/>
          </a:xfrm>
        </p:spPr>
        <p:txBody>
          <a:bodyPr anchor="ctr"/>
          <a:lstStyle>
            <a:lvl1pPr marL="0" indent="0" algn="ctr">
              <a:lnSpc>
                <a:spcPct val="3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the icon to insert an image</a:t>
            </a:r>
          </a:p>
          <a:p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724" y="3292592"/>
            <a:ext cx="8677276" cy="422157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06801D92-1D82-B2E2-368C-F993CD1ED8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0725" y="3899017"/>
            <a:ext cx="5375275" cy="1499974"/>
          </a:xfrm>
          <a:prstGeom prst="roundRect">
            <a:avLst>
              <a:gd name="adj" fmla="val 4156"/>
            </a:avLst>
          </a:prstGeom>
          <a:solidFill>
            <a:schemeClr val="bg1"/>
          </a:solidFill>
        </p:spPr>
        <p:txBody>
          <a:bodyPr lIns="180000" tIns="180000" rIns="180000" bIns="180000">
            <a:spAutoFit/>
          </a:bodyPr>
          <a:lstStyle/>
          <a:p>
            <a:pPr lvl="0"/>
            <a:r>
              <a:rPr lang="en-GB" noProof="0"/>
              <a:t>Bullet</a:t>
            </a:r>
          </a:p>
          <a:p>
            <a:pPr lvl="1"/>
            <a:r>
              <a:rPr lang="en-GB" noProof="0"/>
              <a:t>Sub bullet #1</a:t>
            </a:r>
          </a:p>
          <a:p>
            <a:pPr lvl="2"/>
            <a:r>
              <a:rPr lang="en-GB" noProof="0"/>
              <a:t>Sub bullet #2</a:t>
            </a:r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0B36A9CF-A1CD-C1A9-A279-272DB513C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14289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IMAGE (FOCUS GRAP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0">
            <a:extLst>
              <a:ext uri="{FF2B5EF4-FFF2-40B4-BE49-F238E27FC236}">
                <a16:creationId xmlns:a16="http://schemas.microsoft.com/office/drawing/2014/main" id="{D3D8C74A-3CD5-2C73-46D1-023D3D348F9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308725"/>
          </a:xfrm>
          <a:custGeom>
            <a:avLst/>
            <a:gdLst>
              <a:gd name="connsiteX0" fmla="*/ 12192000 w 12192000"/>
              <a:gd name="connsiteY0" fmla="*/ 4493204 h 6308725"/>
              <a:gd name="connsiteX1" fmla="*/ 12192000 w 12192000"/>
              <a:gd name="connsiteY1" fmla="*/ 6308725 h 6308725"/>
              <a:gd name="connsiteX2" fmla="*/ 11019792 w 12192000"/>
              <a:gd name="connsiteY2" fmla="*/ 6308725 h 6308725"/>
              <a:gd name="connsiteX3" fmla="*/ 10472214 w 12192000"/>
              <a:gd name="connsiteY3" fmla="*/ 3502105 h 6308725"/>
              <a:gd name="connsiteX4" fmla="*/ 11636596 w 12192000"/>
              <a:gd name="connsiteY4" fmla="*/ 5294241 h 6308725"/>
              <a:gd name="connsiteX5" fmla="*/ 10981769 w 12192000"/>
              <a:gd name="connsiteY5" fmla="*/ 6308725 h 6308725"/>
              <a:gd name="connsiteX6" fmla="*/ 8660203 w 12192000"/>
              <a:gd name="connsiteY6" fmla="*/ 6308725 h 6308725"/>
              <a:gd name="connsiteX7" fmla="*/ 10600205 w 12192000"/>
              <a:gd name="connsiteY7" fmla="*/ 0 h 6308725"/>
              <a:gd name="connsiteX8" fmla="*/ 12192000 w 12192000"/>
              <a:gd name="connsiteY8" fmla="*/ 0 h 6308725"/>
              <a:gd name="connsiteX9" fmla="*/ 12192000 w 12192000"/>
              <a:gd name="connsiteY9" fmla="*/ 2451843 h 6308725"/>
              <a:gd name="connsiteX10" fmla="*/ 8236026 w 12192000"/>
              <a:gd name="connsiteY10" fmla="*/ 0 h 6308725"/>
              <a:gd name="connsiteX11" fmla="*/ 10562126 w 12192000"/>
              <a:gd name="connsiteY11" fmla="*/ 0 h 6308725"/>
              <a:gd name="connsiteX12" fmla="*/ 12192000 w 12192000"/>
              <a:gd name="connsiteY12" fmla="*/ 2509952 h 6308725"/>
              <a:gd name="connsiteX13" fmla="*/ 12192000 w 12192000"/>
              <a:gd name="connsiteY13" fmla="*/ 4434148 h 6308725"/>
              <a:gd name="connsiteX14" fmla="*/ 11655580 w 12192000"/>
              <a:gd name="connsiteY14" fmla="*/ 5265130 h 6308725"/>
              <a:gd name="connsiteX15" fmla="*/ 0 w 12192000"/>
              <a:gd name="connsiteY15" fmla="*/ 0 h 6308725"/>
              <a:gd name="connsiteX16" fmla="*/ 8214474 w 12192000"/>
              <a:gd name="connsiteY16" fmla="*/ 0 h 6308725"/>
              <a:gd name="connsiteX17" fmla="*/ 8202935 w 12192000"/>
              <a:gd name="connsiteY17" fmla="*/ 7692 h 6308725"/>
              <a:gd name="connsiteX18" fmla="*/ 10453229 w 12192000"/>
              <a:gd name="connsiteY18" fmla="*/ 3472996 h 6308725"/>
              <a:gd name="connsiteX19" fmla="*/ 8622187 w 12192000"/>
              <a:gd name="connsiteY19" fmla="*/ 6308725 h 6308725"/>
              <a:gd name="connsiteX20" fmla="*/ 0 w 12192000"/>
              <a:gd name="connsiteY20" fmla="*/ 6308725 h 630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6308725">
                <a:moveTo>
                  <a:pt x="12192000" y="4493204"/>
                </a:moveTo>
                <a:lnTo>
                  <a:pt x="12192000" y="6308725"/>
                </a:lnTo>
                <a:lnTo>
                  <a:pt x="11019792" y="6308725"/>
                </a:lnTo>
                <a:close/>
                <a:moveTo>
                  <a:pt x="10472214" y="3502105"/>
                </a:moveTo>
                <a:lnTo>
                  <a:pt x="11636596" y="5294241"/>
                </a:lnTo>
                <a:lnTo>
                  <a:pt x="10981769" y="6308725"/>
                </a:lnTo>
                <a:lnTo>
                  <a:pt x="8660203" y="6308725"/>
                </a:lnTo>
                <a:close/>
                <a:moveTo>
                  <a:pt x="10600205" y="0"/>
                </a:moveTo>
                <a:lnTo>
                  <a:pt x="12192000" y="0"/>
                </a:lnTo>
                <a:lnTo>
                  <a:pt x="12192000" y="2451843"/>
                </a:lnTo>
                <a:close/>
                <a:moveTo>
                  <a:pt x="8236026" y="0"/>
                </a:moveTo>
                <a:lnTo>
                  <a:pt x="10562126" y="0"/>
                </a:lnTo>
                <a:lnTo>
                  <a:pt x="12192000" y="2509952"/>
                </a:lnTo>
                <a:lnTo>
                  <a:pt x="12192000" y="4434148"/>
                </a:lnTo>
                <a:lnTo>
                  <a:pt x="11655580" y="5265130"/>
                </a:lnTo>
                <a:close/>
                <a:moveTo>
                  <a:pt x="0" y="0"/>
                </a:moveTo>
                <a:lnTo>
                  <a:pt x="8214474" y="0"/>
                </a:lnTo>
                <a:lnTo>
                  <a:pt x="8202935" y="7692"/>
                </a:lnTo>
                <a:lnTo>
                  <a:pt x="10453229" y="3472996"/>
                </a:lnTo>
                <a:lnTo>
                  <a:pt x="8622187" y="6308725"/>
                </a:lnTo>
                <a:lnTo>
                  <a:pt x="0" y="6308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an image</a:t>
            </a:r>
          </a:p>
          <a:p>
            <a:endParaRPr lang="en-GB" noProof="0"/>
          </a:p>
        </p:txBody>
      </p:sp>
      <p:sp>
        <p:nvSpPr>
          <p:cNvPr id="23" name="Tekstvak 22"/>
          <p:cNvSpPr txBox="1"/>
          <p:nvPr userDrawn="1"/>
        </p:nvSpPr>
        <p:spPr>
          <a:xfrm>
            <a:off x="7950200" y="-279400"/>
            <a:ext cx="42418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FULL WIDTH IMAGE (FOCUS GRAPH)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000" y="662400"/>
            <a:ext cx="8677276" cy="422157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E34E55ED-F583-F377-48D8-5C92E015B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20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3087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an image</a:t>
            </a:r>
          </a:p>
          <a:p>
            <a:endParaRPr lang="en-GB" noProof="0"/>
          </a:p>
          <a:p>
            <a:endParaRPr lang="en-GB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23" name="Tekstvak 22"/>
          <p:cNvSpPr txBox="1"/>
          <p:nvPr userDrawn="1"/>
        </p:nvSpPr>
        <p:spPr>
          <a:xfrm>
            <a:off x="8242300" y="-279400"/>
            <a:ext cx="39497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FULL WIDTH IMAGE</a:t>
            </a:r>
          </a:p>
        </p:txBody>
      </p:sp>
      <p:sp>
        <p:nvSpPr>
          <p:cNvPr id="66" name="Subtitel Tekst">
            <a:extLst>
              <a:ext uri="{FF2B5EF4-FFF2-40B4-BE49-F238E27FC236}">
                <a16:creationId xmlns:a16="http://schemas.microsoft.com/office/drawing/2014/main" id="{80A2AAE9-8CEA-44F0-B2E6-DAE4E6738B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chemeClr val="bg1"/>
                </a:solidFill>
                <a:effectLst/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371A76EA-FB19-7EAE-B56D-985C4F34D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72604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Media Placeholder 108">
            <a:extLst>
              <a:ext uri="{FF2B5EF4-FFF2-40B4-BE49-F238E27FC236}">
                <a16:creationId xmlns:a16="http://schemas.microsoft.com/office/drawing/2014/main" id="{32F76C57-7720-9A45-B3AB-313DB3B78DDB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-5749" y="-2262"/>
            <a:ext cx="12214225" cy="6858000"/>
          </a:xfrm>
          <a:custGeom>
            <a:avLst/>
            <a:gdLst>
              <a:gd name="connsiteX0" fmla="*/ 11445074 w 12192000"/>
              <a:gd name="connsiteY0" fmla="*/ 6502107 h 6858000"/>
              <a:gd name="connsiteX1" fmla="*/ 11470093 w 12192000"/>
              <a:gd name="connsiteY1" fmla="*/ 6673916 h 6858000"/>
              <a:gd name="connsiteX2" fmla="*/ 11537168 w 12192000"/>
              <a:gd name="connsiteY2" fmla="*/ 6673916 h 6858000"/>
              <a:gd name="connsiteX3" fmla="*/ 11540019 w 12192000"/>
              <a:gd name="connsiteY3" fmla="*/ 6648894 h 6858000"/>
              <a:gd name="connsiteX4" fmla="*/ 11547075 w 12192000"/>
              <a:gd name="connsiteY4" fmla="*/ 6648894 h 6858000"/>
              <a:gd name="connsiteX5" fmla="*/ 11547075 w 12192000"/>
              <a:gd name="connsiteY5" fmla="*/ 6673916 h 6858000"/>
              <a:gd name="connsiteX6" fmla="*/ 11616217 w 12192000"/>
              <a:gd name="connsiteY6" fmla="*/ 6673916 h 6858000"/>
              <a:gd name="connsiteX7" fmla="*/ 11634179 w 12192000"/>
              <a:gd name="connsiteY7" fmla="*/ 6655150 h 6858000"/>
              <a:gd name="connsiteX8" fmla="*/ 11634179 w 12192000"/>
              <a:gd name="connsiteY8" fmla="*/ 6673916 h 6858000"/>
              <a:gd name="connsiteX9" fmla="*/ 11708524 w 12192000"/>
              <a:gd name="connsiteY9" fmla="*/ 6673916 h 6858000"/>
              <a:gd name="connsiteX10" fmla="*/ 11708595 w 12192000"/>
              <a:gd name="connsiteY10" fmla="*/ 6648965 h 6858000"/>
              <a:gd name="connsiteX11" fmla="*/ 11801473 w 12192000"/>
              <a:gd name="connsiteY11" fmla="*/ 6648965 h 6858000"/>
              <a:gd name="connsiteX12" fmla="*/ 11801473 w 12192000"/>
              <a:gd name="connsiteY12" fmla="*/ 6527697 h 6858000"/>
              <a:gd name="connsiteX13" fmla="*/ 11674239 w 12192000"/>
              <a:gd name="connsiteY13" fmla="*/ 6527697 h 6858000"/>
              <a:gd name="connsiteX14" fmla="*/ 11674239 w 12192000"/>
              <a:gd name="connsiteY14" fmla="*/ 6502107 h 6858000"/>
              <a:gd name="connsiteX15" fmla="*/ 11669320 w 12192000"/>
              <a:gd name="connsiteY15" fmla="*/ 6502107 h 6858000"/>
              <a:gd name="connsiteX16" fmla="*/ 11634179 w 12192000"/>
              <a:gd name="connsiteY16" fmla="*/ 6502107 h 6858000"/>
              <a:gd name="connsiteX17" fmla="*/ 11634179 w 12192000"/>
              <a:gd name="connsiteY17" fmla="*/ 6521228 h 6858000"/>
              <a:gd name="connsiteX18" fmla="*/ 11616217 w 12192000"/>
              <a:gd name="connsiteY18" fmla="*/ 6502107 h 6858000"/>
              <a:gd name="connsiteX19" fmla="*/ 11517637 w 12192000"/>
              <a:gd name="connsiteY19" fmla="*/ 6502107 h 6858000"/>
              <a:gd name="connsiteX20" fmla="*/ 11514429 w 12192000"/>
              <a:gd name="connsiteY20" fmla="*/ 6527626 h 6858000"/>
              <a:gd name="connsiteX21" fmla="*/ 11490337 w 12192000"/>
              <a:gd name="connsiteY21" fmla="*/ 6527626 h 6858000"/>
              <a:gd name="connsiteX22" fmla="*/ 11487272 w 12192000"/>
              <a:gd name="connsiteY22" fmla="*/ 6502107 h 6858000"/>
              <a:gd name="connsiteX23" fmla="*/ 0 w 12192000"/>
              <a:gd name="connsiteY23" fmla="*/ 0 h 6858000"/>
              <a:gd name="connsiteX24" fmla="*/ 12192000 w 12192000"/>
              <a:gd name="connsiteY24" fmla="*/ 0 h 6858000"/>
              <a:gd name="connsiteX25" fmla="*/ 12192000 w 12192000"/>
              <a:gd name="connsiteY25" fmla="*/ 6858000 h 6858000"/>
              <a:gd name="connsiteX26" fmla="*/ 0 w 12192000"/>
              <a:gd name="connsiteY2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92000" h="6858000">
                <a:moveTo>
                  <a:pt x="11445074" y="6502107"/>
                </a:moveTo>
                <a:lnTo>
                  <a:pt x="11470093" y="6673916"/>
                </a:lnTo>
                <a:lnTo>
                  <a:pt x="11537168" y="6673916"/>
                </a:lnTo>
                <a:cubicBezTo>
                  <a:pt x="11537168" y="6673916"/>
                  <a:pt x="11539306" y="6654865"/>
                  <a:pt x="11540019" y="6648894"/>
                </a:cubicBezTo>
                <a:cubicBezTo>
                  <a:pt x="11542799" y="6648894"/>
                  <a:pt x="11544153" y="6648894"/>
                  <a:pt x="11547075" y="6648894"/>
                </a:cubicBezTo>
                <a:cubicBezTo>
                  <a:pt x="11547075" y="6655292"/>
                  <a:pt x="11547075" y="6673916"/>
                  <a:pt x="11547075" y="6673916"/>
                </a:cubicBezTo>
                <a:lnTo>
                  <a:pt x="11616217" y="6673916"/>
                </a:lnTo>
                <a:cubicBezTo>
                  <a:pt x="11616217" y="6673916"/>
                  <a:pt x="11626766" y="6662898"/>
                  <a:pt x="11634179" y="6655150"/>
                </a:cubicBezTo>
                <a:cubicBezTo>
                  <a:pt x="11634179" y="6662045"/>
                  <a:pt x="11634179" y="6673916"/>
                  <a:pt x="11634179" y="6673916"/>
                </a:cubicBezTo>
                <a:lnTo>
                  <a:pt x="11708524" y="6673916"/>
                </a:lnTo>
                <a:cubicBezTo>
                  <a:pt x="11708524" y="6673916"/>
                  <a:pt x="11708595" y="6655292"/>
                  <a:pt x="11708595" y="6648965"/>
                </a:cubicBezTo>
                <a:cubicBezTo>
                  <a:pt x="11717434" y="6648965"/>
                  <a:pt x="11801473" y="6648965"/>
                  <a:pt x="11801473" y="6648965"/>
                </a:cubicBezTo>
                <a:lnTo>
                  <a:pt x="11801473" y="6527697"/>
                </a:lnTo>
                <a:cubicBezTo>
                  <a:pt x="11801473" y="6527697"/>
                  <a:pt x="11683362" y="6527697"/>
                  <a:pt x="11674239" y="6527697"/>
                </a:cubicBezTo>
                <a:cubicBezTo>
                  <a:pt x="11674239" y="6521300"/>
                  <a:pt x="11674239" y="6502107"/>
                  <a:pt x="11674239" y="6502107"/>
                </a:cubicBezTo>
                <a:lnTo>
                  <a:pt x="11669320" y="6502107"/>
                </a:lnTo>
                <a:lnTo>
                  <a:pt x="11634179" y="6502107"/>
                </a:lnTo>
                <a:cubicBezTo>
                  <a:pt x="11634179" y="6502107"/>
                  <a:pt x="11634179" y="6514120"/>
                  <a:pt x="11634179" y="6521228"/>
                </a:cubicBezTo>
                <a:cubicBezTo>
                  <a:pt x="11626766" y="6513338"/>
                  <a:pt x="11616217" y="6502107"/>
                  <a:pt x="11616217" y="6502107"/>
                </a:cubicBezTo>
                <a:lnTo>
                  <a:pt x="11517637" y="6502107"/>
                </a:lnTo>
                <a:cubicBezTo>
                  <a:pt x="11517637" y="6502107"/>
                  <a:pt x="11515213" y="6521655"/>
                  <a:pt x="11514429" y="6527626"/>
                </a:cubicBezTo>
                <a:cubicBezTo>
                  <a:pt x="11508869" y="6527626"/>
                  <a:pt x="11495897" y="6527626"/>
                  <a:pt x="11490337" y="6527626"/>
                </a:cubicBezTo>
                <a:cubicBezTo>
                  <a:pt x="11489624" y="6521655"/>
                  <a:pt x="11487272" y="6502107"/>
                  <a:pt x="11487272" y="650210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180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 video</a:t>
            </a:r>
          </a:p>
          <a:p>
            <a:endParaRPr lang="en-GB" noProof="0"/>
          </a:p>
          <a:p>
            <a:endParaRPr lang="en-GB" noProof="0"/>
          </a:p>
        </p:txBody>
      </p:sp>
      <p:sp>
        <p:nvSpPr>
          <p:cNvPr id="23" name="Tekstvak 22"/>
          <p:cNvSpPr txBox="1"/>
          <p:nvPr userDrawn="1"/>
        </p:nvSpPr>
        <p:spPr>
          <a:xfrm>
            <a:off x="9867900" y="-279400"/>
            <a:ext cx="23241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FULL WIDTH VIDEO</a:t>
            </a:r>
          </a:p>
        </p:txBody>
      </p:sp>
      <p:sp>
        <p:nvSpPr>
          <p:cNvPr id="16" name="Titel 15"/>
          <p:cNvSpPr>
            <a:spLocks noGrp="1"/>
          </p:cNvSpPr>
          <p:nvPr>
            <p:ph type="title" hasCustomPrompt="1"/>
          </p:nvPr>
        </p:nvSpPr>
        <p:spPr/>
        <p:txBody>
          <a:bodyPr vert="horz" lIns="0" tIns="36000" rIns="0" bIns="0" rtlCol="0" anchor="ctr">
            <a:noAutofit/>
          </a:bodyPr>
          <a:lstStyle>
            <a:lvl1pPr>
              <a:defRPr lang="nl-NL" dirty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GB" noProof="0" dirty="0"/>
              <a:t>INSERT TITLE HERE</a:t>
            </a:r>
          </a:p>
        </p:txBody>
      </p:sp>
      <p:sp>
        <p:nvSpPr>
          <p:cNvPr id="152" name="Subtitel Tekst">
            <a:extLst>
              <a:ext uri="{FF2B5EF4-FFF2-40B4-BE49-F238E27FC236}">
                <a16:creationId xmlns:a16="http://schemas.microsoft.com/office/drawing/2014/main" id="{104C8C92-839B-47B2-967C-D5403166E9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chemeClr val="bg1"/>
                </a:solidFill>
                <a:effectLst/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C225A396-91CE-5D97-BDE0-FB3C1DECA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042692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GRAP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vak 22"/>
          <p:cNvSpPr txBox="1"/>
          <p:nvPr userDrawn="1"/>
        </p:nvSpPr>
        <p:spPr>
          <a:xfrm>
            <a:off x="9499600" y="-279400"/>
            <a:ext cx="26924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100% GRAPH</a:t>
            </a:r>
          </a:p>
        </p:txBody>
      </p:sp>
      <p:sp>
        <p:nvSpPr>
          <p:cNvPr id="27" name="Tijdelijke aanduiding voor grafiek 8"/>
          <p:cNvSpPr>
            <a:spLocks noGrp="1"/>
          </p:cNvSpPr>
          <p:nvPr>
            <p:ph type="chart" sz="quarter" idx="15" hasCustomPrompt="1"/>
          </p:nvPr>
        </p:nvSpPr>
        <p:spPr>
          <a:xfrm>
            <a:off x="720725" y="1688515"/>
            <a:ext cx="11101386" cy="4128083"/>
          </a:xfrm>
          <a:noFill/>
        </p:spPr>
        <p:txBody>
          <a:bodyPr bIns="10800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 graph</a:t>
            </a:r>
          </a:p>
          <a:p>
            <a:endParaRPr lang="en-GB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82B806-3275-4280-8EBF-AF1E5F9A3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 HERE</a:t>
            </a:r>
          </a:p>
        </p:txBody>
      </p:sp>
      <p:sp>
        <p:nvSpPr>
          <p:cNvPr id="88" name="Subtitel Tekst">
            <a:extLst>
              <a:ext uri="{FF2B5EF4-FFF2-40B4-BE49-F238E27FC236}">
                <a16:creationId xmlns:a16="http://schemas.microsoft.com/office/drawing/2014/main" id="{63035F83-318F-48EC-8B28-679239690F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8D238A80-03AB-C680-D173-33AD49121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21751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vak 22"/>
          <p:cNvSpPr txBox="1"/>
          <p:nvPr userDrawn="1"/>
        </p:nvSpPr>
        <p:spPr>
          <a:xfrm>
            <a:off x="9499600" y="-279400"/>
            <a:ext cx="26924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100% TABLE</a:t>
            </a:r>
          </a:p>
        </p:txBody>
      </p:sp>
      <p:sp>
        <p:nvSpPr>
          <p:cNvPr id="26" name="Tijdelijke aanduiding voor tabel 36"/>
          <p:cNvSpPr>
            <a:spLocks noGrp="1"/>
          </p:cNvSpPr>
          <p:nvPr>
            <p:ph type="tbl" sz="quarter" idx="15" hasCustomPrompt="1"/>
          </p:nvPr>
        </p:nvSpPr>
        <p:spPr>
          <a:xfrm>
            <a:off x="720724" y="1688515"/>
            <a:ext cx="11102975" cy="4128084"/>
          </a:xfrm>
          <a:noFill/>
        </p:spPr>
        <p:txBody>
          <a:bodyPr bIns="10800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the icon to insert a table</a:t>
            </a:r>
          </a:p>
          <a:p>
            <a:endParaRPr lang="en-GB" noProof="0"/>
          </a:p>
          <a:p>
            <a:endParaRPr lang="en-GB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5D82A9-FC39-4F0E-BFA0-326D012FD1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INSERT TITLE HERE</a:t>
            </a:r>
          </a:p>
        </p:txBody>
      </p:sp>
      <p:sp>
        <p:nvSpPr>
          <p:cNvPr id="56" name="Subtitel Tekst">
            <a:extLst>
              <a:ext uri="{FF2B5EF4-FFF2-40B4-BE49-F238E27FC236}">
                <a16:creationId xmlns:a16="http://schemas.microsoft.com/office/drawing/2014/main" id="{65E38384-B390-4A63-8D57-0208BCBEBD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8B557AEE-08B7-03C1-6962-E50162326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7188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x IMAG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vak 22"/>
          <p:cNvSpPr txBox="1"/>
          <p:nvPr userDrawn="1"/>
        </p:nvSpPr>
        <p:spPr>
          <a:xfrm>
            <a:off x="9867900" y="-279400"/>
            <a:ext cx="23241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6 x IMAGES + TEXT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4EFA377-13F4-4684-B62F-3929AEA61C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4" y="660534"/>
            <a:ext cx="11102975" cy="2728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158" name="Subtitel Tekst">
            <a:extLst>
              <a:ext uri="{FF2B5EF4-FFF2-40B4-BE49-F238E27FC236}">
                <a16:creationId xmlns:a16="http://schemas.microsoft.com/office/drawing/2014/main" id="{94186ADA-A9AA-40FE-BFB8-3805DFC040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27F5321-035F-5563-5F43-F86759A454F9}"/>
              </a:ext>
            </a:extLst>
          </p:cNvPr>
          <p:cNvSpPr>
            <a:spLocks noGrp="1"/>
          </p:cNvSpPr>
          <p:nvPr>
            <p:ph type="body" orient="vert" idx="63" hasCustomPrompt="1"/>
          </p:nvPr>
        </p:nvSpPr>
        <p:spPr>
          <a:xfrm>
            <a:off x="720725" y="2800625"/>
            <a:ext cx="3232840" cy="628376"/>
          </a:xfrm>
          <a:custGeom>
            <a:avLst/>
            <a:gdLst>
              <a:gd name="connsiteX0" fmla="*/ 0 w 3232840"/>
              <a:gd name="connsiteY0" fmla="*/ 0 h 788701"/>
              <a:gd name="connsiteX1" fmla="*/ 1246340 w 3232840"/>
              <a:gd name="connsiteY1" fmla="*/ 0 h 788701"/>
              <a:gd name="connsiteX2" fmla="*/ 1986500 w 3232840"/>
              <a:gd name="connsiteY2" fmla="*/ 0 h 788701"/>
              <a:gd name="connsiteX3" fmla="*/ 3232840 w 3232840"/>
              <a:gd name="connsiteY3" fmla="*/ 0 h 788701"/>
              <a:gd name="connsiteX4" fmla="*/ 3232840 w 3232840"/>
              <a:gd name="connsiteY4" fmla="*/ 725097 h 788701"/>
              <a:gd name="connsiteX5" fmla="*/ 3169170 w 3232840"/>
              <a:gd name="connsiteY5" fmla="*/ 788701 h 788701"/>
              <a:gd name="connsiteX6" fmla="*/ 1922830 w 3232840"/>
              <a:gd name="connsiteY6" fmla="*/ 788701 h 788701"/>
              <a:gd name="connsiteX7" fmla="*/ 1310010 w 3232840"/>
              <a:gd name="connsiteY7" fmla="*/ 788701 h 788701"/>
              <a:gd name="connsiteX8" fmla="*/ 63670 w 3232840"/>
              <a:gd name="connsiteY8" fmla="*/ 788701 h 788701"/>
              <a:gd name="connsiteX9" fmla="*/ 0 w 3232840"/>
              <a:gd name="connsiteY9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2840" h="788701">
                <a:moveTo>
                  <a:pt x="0" y="0"/>
                </a:moveTo>
                <a:lnTo>
                  <a:pt x="1246340" y="0"/>
                </a:lnTo>
                <a:lnTo>
                  <a:pt x="1986500" y="0"/>
                </a:lnTo>
                <a:lnTo>
                  <a:pt x="3232840" y="0"/>
                </a:lnTo>
                <a:lnTo>
                  <a:pt x="3232840" y="725097"/>
                </a:lnTo>
                <a:cubicBezTo>
                  <a:pt x="3232840" y="760207"/>
                  <a:pt x="3204316" y="788701"/>
                  <a:pt x="3169170" y="788701"/>
                </a:cubicBezTo>
                <a:lnTo>
                  <a:pt x="1922830" y="788701"/>
                </a:lnTo>
                <a:lnTo>
                  <a:pt x="1310010" y="788701"/>
                </a:ln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5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/>
              <a:t>Typ hier uw tekst</a:t>
            </a:r>
          </a:p>
        </p:txBody>
      </p:sp>
      <p:sp>
        <p:nvSpPr>
          <p:cNvPr id="34" name="Tijdelijke aanduiding voor verticale tekst 33">
            <a:extLst>
              <a:ext uri="{FF2B5EF4-FFF2-40B4-BE49-F238E27FC236}">
                <a16:creationId xmlns:a16="http://schemas.microsoft.com/office/drawing/2014/main" id="{CB7681BA-CFD5-9F14-D623-CD314D8F3FD6}"/>
              </a:ext>
            </a:extLst>
          </p:cNvPr>
          <p:cNvSpPr>
            <a:spLocks noGrp="1"/>
          </p:cNvSpPr>
          <p:nvPr>
            <p:ph type="body" orient="vert" idx="77" hasCustomPrompt="1"/>
          </p:nvPr>
        </p:nvSpPr>
        <p:spPr>
          <a:xfrm>
            <a:off x="720725" y="2799491"/>
            <a:ext cx="3232840" cy="788701"/>
          </a:xfrm>
          <a:custGeom>
            <a:avLst/>
            <a:gdLst>
              <a:gd name="connsiteX0" fmla="*/ 0 w 3232840"/>
              <a:gd name="connsiteY0" fmla="*/ 0 h 788701"/>
              <a:gd name="connsiteX1" fmla="*/ 1246340 w 3232840"/>
              <a:gd name="connsiteY1" fmla="*/ 0 h 788701"/>
              <a:gd name="connsiteX2" fmla="*/ 1986500 w 3232840"/>
              <a:gd name="connsiteY2" fmla="*/ 0 h 788701"/>
              <a:gd name="connsiteX3" fmla="*/ 3232840 w 3232840"/>
              <a:gd name="connsiteY3" fmla="*/ 0 h 788701"/>
              <a:gd name="connsiteX4" fmla="*/ 3232840 w 3232840"/>
              <a:gd name="connsiteY4" fmla="*/ 725097 h 788701"/>
              <a:gd name="connsiteX5" fmla="*/ 3169170 w 3232840"/>
              <a:gd name="connsiteY5" fmla="*/ 788701 h 788701"/>
              <a:gd name="connsiteX6" fmla="*/ 1922830 w 3232840"/>
              <a:gd name="connsiteY6" fmla="*/ 788701 h 788701"/>
              <a:gd name="connsiteX7" fmla="*/ 1310010 w 3232840"/>
              <a:gd name="connsiteY7" fmla="*/ 788701 h 788701"/>
              <a:gd name="connsiteX8" fmla="*/ 63670 w 3232840"/>
              <a:gd name="connsiteY8" fmla="*/ 788701 h 788701"/>
              <a:gd name="connsiteX9" fmla="*/ 0 w 3232840"/>
              <a:gd name="connsiteY9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2840" h="788701">
                <a:moveTo>
                  <a:pt x="0" y="0"/>
                </a:moveTo>
                <a:lnTo>
                  <a:pt x="1246340" y="0"/>
                </a:lnTo>
                <a:lnTo>
                  <a:pt x="1986500" y="0"/>
                </a:lnTo>
                <a:lnTo>
                  <a:pt x="3232840" y="0"/>
                </a:lnTo>
                <a:lnTo>
                  <a:pt x="3232840" y="725097"/>
                </a:lnTo>
                <a:cubicBezTo>
                  <a:pt x="3232840" y="760207"/>
                  <a:pt x="3204316" y="788701"/>
                  <a:pt x="3169170" y="788701"/>
                </a:cubicBezTo>
                <a:lnTo>
                  <a:pt x="1922830" y="788701"/>
                </a:lnTo>
                <a:lnTo>
                  <a:pt x="1310010" y="788701"/>
                </a:ln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5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 dirty="0"/>
              <a:t>Enter your text here</a:t>
            </a:r>
          </a:p>
        </p:txBody>
      </p:sp>
      <p:sp>
        <p:nvSpPr>
          <p:cNvPr id="60" name="Tijdelijke aanduiding voor afbeelding 59">
            <a:extLst>
              <a:ext uri="{FF2B5EF4-FFF2-40B4-BE49-F238E27FC236}">
                <a16:creationId xmlns:a16="http://schemas.microsoft.com/office/drawing/2014/main" id="{012350A5-EC8D-16BC-80FA-48AA671DC592}"/>
              </a:ext>
            </a:extLst>
          </p:cNvPr>
          <p:cNvSpPr>
            <a:spLocks noGrp="1"/>
          </p:cNvSpPr>
          <p:nvPr>
            <p:ph type="pic" sz="quarter" idx="89" hasCustomPrompt="1"/>
          </p:nvPr>
        </p:nvSpPr>
        <p:spPr>
          <a:xfrm>
            <a:off x="720725" y="1665287"/>
            <a:ext cx="3232840" cy="1134203"/>
          </a:xfrm>
          <a:custGeom>
            <a:avLst/>
            <a:gdLst>
              <a:gd name="connsiteX0" fmla="*/ 63670 w 3232840"/>
              <a:gd name="connsiteY0" fmla="*/ 0 h 1134203"/>
              <a:gd name="connsiteX1" fmla="*/ 1310010 w 3232840"/>
              <a:gd name="connsiteY1" fmla="*/ 0 h 1134203"/>
              <a:gd name="connsiteX2" fmla="*/ 1922830 w 3232840"/>
              <a:gd name="connsiteY2" fmla="*/ 0 h 1134203"/>
              <a:gd name="connsiteX3" fmla="*/ 3169170 w 3232840"/>
              <a:gd name="connsiteY3" fmla="*/ 0 h 1134203"/>
              <a:gd name="connsiteX4" fmla="*/ 3232840 w 3232840"/>
              <a:gd name="connsiteY4" fmla="*/ 63604 h 1134203"/>
              <a:gd name="connsiteX5" fmla="*/ 3232840 w 3232840"/>
              <a:gd name="connsiteY5" fmla="*/ 1134203 h 1134203"/>
              <a:gd name="connsiteX6" fmla="*/ 0 w 3232840"/>
              <a:gd name="connsiteY6" fmla="*/ 1134203 h 1134203"/>
              <a:gd name="connsiteX7" fmla="*/ 0 w 3232840"/>
              <a:gd name="connsiteY7" fmla="*/ 63604 h 1134203"/>
              <a:gd name="connsiteX8" fmla="*/ 63670 w 3232840"/>
              <a:gd name="connsiteY8" fmla="*/ 0 h 113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2840" h="1134203">
                <a:moveTo>
                  <a:pt x="63670" y="0"/>
                </a:moveTo>
                <a:lnTo>
                  <a:pt x="1310010" y="0"/>
                </a:lnTo>
                <a:lnTo>
                  <a:pt x="1922830" y="0"/>
                </a:lnTo>
                <a:lnTo>
                  <a:pt x="3169170" y="0"/>
                </a:lnTo>
                <a:cubicBezTo>
                  <a:pt x="3204316" y="0"/>
                  <a:pt x="3232840" y="28495"/>
                  <a:pt x="3232840" y="63604"/>
                </a:cubicBezTo>
                <a:lnTo>
                  <a:pt x="3232840" y="1134203"/>
                </a:lnTo>
                <a:lnTo>
                  <a:pt x="0" y="113420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the icon </a:t>
            </a:r>
            <a:br>
              <a:rPr lang="en-GB" noProof="0"/>
            </a:br>
            <a:r>
              <a:rPr lang="en-GB" noProof="0"/>
              <a:t>to insert an image</a:t>
            </a:r>
          </a:p>
        </p:txBody>
      </p:sp>
      <p:sp>
        <p:nvSpPr>
          <p:cNvPr id="63" name="Tijdelijke aanduiding voor verticale tekst 62">
            <a:extLst>
              <a:ext uri="{FF2B5EF4-FFF2-40B4-BE49-F238E27FC236}">
                <a16:creationId xmlns:a16="http://schemas.microsoft.com/office/drawing/2014/main" id="{13F04E87-9496-4441-0F44-BFC64AD8779E}"/>
              </a:ext>
            </a:extLst>
          </p:cNvPr>
          <p:cNvSpPr>
            <a:spLocks noGrp="1"/>
          </p:cNvSpPr>
          <p:nvPr>
            <p:ph type="body" orient="vert" idx="90" hasCustomPrompt="1"/>
          </p:nvPr>
        </p:nvSpPr>
        <p:spPr>
          <a:xfrm>
            <a:off x="4660336" y="2799491"/>
            <a:ext cx="3232840" cy="788701"/>
          </a:xfrm>
          <a:custGeom>
            <a:avLst/>
            <a:gdLst>
              <a:gd name="connsiteX0" fmla="*/ 0 w 3232840"/>
              <a:gd name="connsiteY0" fmla="*/ 0 h 788701"/>
              <a:gd name="connsiteX1" fmla="*/ 1246340 w 3232840"/>
              <a:gd name="connsiteY1" fmla="*/ 0 h 788701"/>
              <a:gd name="connsiteX2" fmla="*/ 1986500 w 3232840"/>
              <a:gd name="connsiteY2" fmla="*/ 0 h 788701"/>
              <a:gd name="connsiteX3" fmla="*/ 3232840 w 3232840"/>
              <a:gd name="connsiteY3" fmla="*/ 0 h 788701"/>
              <a:gd name="connsiteX4" fmla="*/ 3232840 w 3232840"/>
              <a:gd name="connsiteY4" fmla="*/ 725097 h 788701"/>
              <a:gd name="connsiteX5" fmla="*/ 3169170 w 3232840"/>
              <a:gd name="connsiteY5" fmla="*/ 788701 h 788701"/>
              <a:gd name="connsiteX6" fmla="*/ 1922830 w 3232840"/>
              <a:gd name="connsiteY6" fmla="*/ 788701 h 788701"/>
              <a:gd name="connsiteX7" fmla="*/ 1310010 w 3232840"/>
              <a:gd name="connsiteY7" fmla="*/ 788701 h 788701"/>
              <a:gd name="connsiteX8" fmla="*/ 63670 w 3232840"/>
              <a:gd name="connsiteY8" fmla="*/ 788701 h 788701"/>
              <a:gd name="connsiteX9" fmla="*/ 0 w 3232840"/>
              <a:gd name="connsiteY9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2840" h="788701">
                <a:moveTo>
                  <a:pt x="0" y="0"/>
                </a:moveTo>
                <a:lnTo>
                  <a:pt x="1246340" y="0"/>
                </a:lnTo>
                <a:lnTo>
                  <a:pt x="1986500" y="0"/>
                </a:lnTo>
                <a:lnTo>
                  <a:pt x="3232840" y="0"/>
                </a:lnTo>
                <a:lnTo>
                  <a:pt x="3232840" y="725097"/>
                </a:lnTo>
                <a:cubicBezTo>
                  <a:pt x="3232840" y="760207"/>
                  <a:pt x="3204316" y="788701"/>
                  <a:pt x="3169170" y="788701"/>
                </a:cubicBezTo>
                <a:lnTo>
                  <a:pt x="1922830" y="788701"/>
                </a:lnTo>
                <a:lnTo>
                  <a:pt x="1310010" y="788701"/>
                </a:ln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5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 dirty="0"/>
              <a:t>Enter your text here</a:t>
            </a:r>
          </a:p>
        </p:txBody>
      </p:sp>
      <p:sp>
        <p:nvSpPr>
          <p:cNvPr id="128" name="Tijdelijke aanduiding voor afbeelding 127">
            <a:extLst>
              <a:ext uri="{FF2B5EF4-FFF2-40B4-BE49-F238E27FC236}">
                <a16:creationId xmlns:a16="http://schemas.microsoft.com/office/drawing/2014/main" id="{7E52D6B0-9D48-E7D5-0CF4-7F6ED73659A7}"/>
              </a:ext>
            </a:extLst>
          </p:cNvPr>
          <p:cNvSpPr>
            <a:spLocks noGrp="1"/>
          </p:cNvSpPr>
          <p:nvPr>
            <p:ph type="pic" sz="quarter" idx="91" hasCustomPrompt="1"/>
          </p:nvPr>
        </p:nvSpPr>
        <p:spPr>
          <a:xfrm>
            <a:off x="4660336" y="1665287"/>
            <a:ext cx="3232840" cy="1134203"/>
          </a:xfrm>
          <a:custGeom>
            <a:avLst/>
            <a:gdLst>
              <a:gd name="connsiteX0" fmla="*/ 63670 w 3232840"/>
              <a:gd name="connsiteY0" fmla="*/ 0 h 1134203"/>
              <a:gd name="connsiteX1" fmla="*/ 1310010 w 3232840"/>
              <a:gd name="connsiteY1" fmla="*/ 0 h 1134203"/>
              <a:gd name="connsiteX2" fmla="*/ 1922830 w 3232840"/>
              <a:gd name="connsiteY2" fmla="*/ 0 h 1134203"/>
              <a:gd name="connsiteX3" fmla="*/ 3169170 w 3232840"/>
              <a:gd name="connsiteY3" fmla="*/ 0 h 1134203"/>
              <a:gd name="connsiteX4" fmla="*/ 3232840 w 3232840"/>
              <a:gd name="connsiteY4" fmla="*/ 63604 h 1134203"/>
              <a:gd name="connsiteX5" fmla="*/ 3232840 w 3232840"/>
              <a:gd name="connsiteY5" fmla="*/ 1134203 h 1134203"/>
              <a:gd name="connsiteX6" fmla="*/ 0 w 3232840"/>
              <a:gd name="connsiteY6" fmla="*/ 1134203 h 1134203"/>
              <a:gd name="connsiteX7" fmla="*/ 0 w 3232840"/>
              <a:gd name="connsiteY7" fmla="*/ 63604 h 1134203"/>
              <a:gd name="connsiteX8" fmla="*/ 63670 w 3232840"/>
              <a:gd name="connsiteY8" fmla="*/ 0 h 113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2840" h="1134203">
                <a:moveTo>
                  <a:pt x="63670" y="0"/>
                </a:moveTo>
                <a:lnTo>
                  <a:pt x="1310010" y="0"/>
                </a:lnTo>
                <a:lnTo>
                  <a:pt x="1922830" y="0"/>
                </a:lnTo>
                <a:lnTo>
                  <a:pt x="3169170" y="0"/>
                </a:lnTo>
                <a:cubicBezTo>
                  <a:pt x="3204316" y="0"/>
                  <a:pt x="3232840" y="28495"/>
                  <a:pt x="3232840" y="63604"/>
                </a:cubicBezTo>
                <a:lnTo>
                  <a:pt x="3232840" y="1134203"/>
                </a:lnTo>
                <a:lnTo>
                  <a:pt x="0" y="113420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the icon </a:t>
            </a:r>
            <a:br>
              <a:rPr lang="en-GB" noProof="0"/>
            </a:br>
            <a:r>
              <a:rPr lang="en-GB" noProof="0"/>
              <a:t>to insert an image</a:t>
            </a:r>
          </a:p>
        </p:txBody>
      </p:sp>
      <p:sp>
        <p:nvSpPr>
          <p:cNvPr id="131" name="Tijdelijke aanduiding voor verticale tekst 130">
            <a:extLst>
              <a:ext uri="{FF2B5EF4-FFF2-40B4-BE49-F238E27FC236}">
                <a16:creationId xmlns:a16="http://schemas.microsoft.com/office/drawing/2014/main" id="{D7A108F6-A3AB-50A6-8DE4-2B6BC68A40B8}"/>
              </a:ext>
            </a:extLst>
          </p:cNvPr>
          <p:cNvSpPr>
            <a:spLocks noGrp="1"/>
          </p:cNvSpPr>
          <p:nvPr>
            <p:ph type="body" orient="vert" idx="92" hasCustomPrompt="1"/>
          </p:nvPr>
        </p:nvSpPr>
        <p:spPr>
          <a:xfrm>
            <a:off x="8599947" y="2799491"/>
            <a:ext cx="3232840" cy="788701"/>
          </a:xfrm>
          <a:custGeom>
            <a:avLst/>
            <a:gdLst>
              <a:gd name="connsiteX0" fmla="*/ 0 w 3232840"/>
              <a:gd name="connsiteY0" fmla="*/ 0 h 788701"/>
              <a:gd name="connsiteX1" fmla="*/ 1246340 w 3232840"/>
              <a:gd name="connsiteY1" fmla="*/ 0 h 788701"/>
              <a:gd name="connsiteX2" fmla="*/ 1986500 w 3232840"/>
              <a:gd name="connsiteY2" fmla="*/ 0 h 788701"/>
              <a:gd name="connsiteX3" fmla="*/ 3232840 w 3232840"/>
              <a:gd name="connsiteY3" fmla="*/ 0 h 788701"/>
              <a:gd name="connsiteX4" fmla="*/ 3232840 w 3232840"/>
              <a:gd name="connsiteY4" fmla="*/ 725097 h 788701"/>
              <a:gd name="connsiteX5" fmla="*/ 3169170 w 3232840"/>
              <a:gd name="connsiteY5" fmla="*/ 788701 h 788701"/>
              <a:gd name="connsiteX6" fmla="*/ 1922830 w 3232840"/>
              <a:gd name="connsiteY6" fmla="*/ 788701 h 788701"/>
              <a:gd name="connsiteX7" fmla="*/ 1310010 w 3232840"/>
              <a:gd name="connsiteY7" fmla="*/ 788701 h 788701"/>
              <a:gd name="connsiteX8" fmla="*/ 63670 w 3232840"/>
              <a:gd name="connsiteY8" fmla="*/ 788701 h 788701"/>
              <a:gd name="connsiteX9" fmla="*/ 0 w 3232840"/>
              <a:gd name="connsiteY9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2840" h="788701">
                <a:moveTo>
                  <a:pt x="0" y="0"/>
                </a:moveTo>
                <a:lnTo>
                  <a:pt x="1246340" y="0"/>
                </a:lnTo>
                <a:lnTo>
                  <a:pt x="1986500" y="0"/>
                </a:lnTo>
                <a:lnTo>
                  <a:pt x="3232840" y="0"/>
                </a:lnTo>
                <a:lnTo>
                  <a:pt x="3232840" y="725097"/>
                </a:lnTo>
                <a:cubicBezTo>
                  <a:pt x="3232840" y="760207"/>
                  <a:pt x="3204316" y="788701"/>
                  <a:pt x="3169170" y="788701"/>
                </a:cubicBezTo>
                <a:lnTo>
                  <a:pt x="1922830" y="788701"/>
                </a:lnTo>
                <a:lnTo>
                  <a:pt x="1310010" y="788701"/>
                </a:ln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5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 dirty="0"/>
              <a:t>Enter your text here</a:t>
            </a:r>
          </a:p>
        </p:txBody>
      </p:sp>
      <p:sp>
        <p:nvSpPr>
          <p:cNvPr id="132" name="Tijdelijke aanduiding voor afbeelding 131">
            <a:extLst>
              <a:ext uri="{FF2B5EF4-FFF2-40B4-BE49-F238E27FC236}">
                <a16:creationId xmlns:a16="http://schemas.microsoft.com/office/drawing/2014/main" id="{7D28493E-6DA5-3DCF-D62B-4323435529AD}"/>
              </a:ext>
            </a:extLst>
          </p:cNvPr>
          <p:cNvSpPr>
            <a:spLocks noGrp="1"/>
          </p:cNvSpPr>
          <p:nvPr>
            <p:ph type="pic" sz="quarter" idx="93" hasCustomPrompt="1"/>
          </p:nvPr>
        </p:nvSpPr>
        <p:spPr>
          <a:xfrm>
            <a:off x="8599947" y="1665287"/>
            <a:ext cx="3232840" cy="1134203"/>
          </a:xfrm>
          <a:custGeom>
            <a:avLst/>
            <a:gdLst>
              <a:gd name="connsiteX0" fmla="*/ 63670 w 3232840"/>
              <a:gd name="connsiteY0" fmla="*/ 0 h 1134203"/>
              <a:gd name="connsiteX1" fmla="*/ 1310010 w 3232840"/>
              <a:gd name="connsiteY1" fmla="*/ 0 h 1134203"/>
              <a:gd name="connsiteX2" fmla="*/ 1922830 w 3232840"/>
              <a:gd name="connsiteY2" fmla="*/ 0 h 1134203"/>
              <a:gd name="connsiteX3" fmla="*/ 3169170 w 3232840"/>
              <a:gd name="connsiteY3" fmla="*/ 0 h 1134203"/>
              <a:gd name="connsiteX4" fmla="*/ 3232840 w 3232840"/>
              <a:gd name="connsiteY4" fmla="*/ 63604 h 1134203"/>
              <a:gd name="connsiteX5" fmla="*/ 3232840 w 3232840"/>
              <a:gd name="connsiteY5" fmla="*/ 1134203 h 1134203"/>
              <a:gd name="connsiteX6" fmla="*/ 0 w 3232840"/>
              <a:gd name="connsiteY6" fmla="*/ 1134203 h 1134203"/>
              <a:gd name="connsiteX7" fmla="*/ 0 w 3232840"/>
              <a:gd name="connsiteY7" fmla="*/ 63604 h 1134203"/>
              <a:gd name="connsiteX8" fmla="*/ 63670 w 3232840"/>
              <a:gd name="connsiteY8" fmla="*/ 0 h 113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2840" h="1134203">
                <a:moveTo>
                  <a:pt x="63670" y="0"/>
                </a:moveTo>
                <a:lnTo>
                  <a:pt x="1310010" y="0"/>
                </a:lnTo>
                <a:lnTo>
                  <a:pt x="1922830" y="0"/>
                </a:lnTo>
                <a:lnTo>
                  <a:pt x="3169170" y="0"/>
                </a:lnTo>
                <a:cubicBezTo>
                  <a:pt x="3204316" y="0"/>
                  <a:pt x="3232840" y="28495"/>
                  <a:pt x="3232840" y="63604"/>
                </a:cubicBezTo>
                <a:lnTo>
                  <a:pt x="3232840" y="1134203"/>
                </a:lnTo>
                <a:lnTo>
                  <a:pt x="0" y="113420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the icon </a:t>
            </a:r>
            <a:br>
              <a:rPr lang="en-GB" noProof="0"/>
            </a:br>
            <a:r>
              <a:rPr lang="en-GB" noProof="0"/>
              <a:t>to insert an image</a:t>
            </a:r>
          </a:p>
        </p:txBody>
      </p:sp>
      <p:sp>
        <p:nvSpPr>
          <p:cNvPr id="140" name="Tijdelijke aanduiding voor verticale tekst 139">
            <a:extLst>
              <a:ext uri="{FF2B5EF4-FFF2-40B4-BE49-F238E27FC236}">
                <a16:creationId xmlns:a16="http://schemas.microsoft.com/office/drawing/2014/main" id="{8FEB2EB8-F765-8447-7367-D978FE470164}"/>
              </a:ext>
            </a:extLst>
          </p:cNvPr>
          <p:cNvSpPr>
            <a:spLocks noGrp="1"/>
          </p:cNvSpPr>
          <p:nvPr>
            <p:ph type="body" orient="vert" idx="94" hasCustomPrompt="1"/>
          </p:nvPr>
        </p:nvSpPr>
        <p:spPr>
          <a:xfrm>
            <a:off x="720725" y="5175222"/>
            <a:ext cx="3232840" cy="788701"/>
          </a:xfrm>
          <a:custGeom>
            <a:avLst/>
            <a:gdLst>
              <a:gd name="connsiteX0" fmla="*/ 0 w 3232840"/>
              <a:gd name="connsiteY0" fmla="*/ 0 h 788701"/>
              <a:gd name="connsiteX1" fmla="*/ 1246340 w 3232840"/>
              <a:gd name="connsiteY1" fmla="*/ 0 h 788701"/>
              <a:gd name="connsiteX2" fmla="*/ 1986500 w 3232840"/>
              <a:gd name="connsiteY2" fmla="*/ 0 h 788701"/>
              <a:gd name="connsiteX3" fmla="*/ 3232840 w 3232840"/>
              <a:gd name="connsiteY3" fmla="*/ 0 h 788701"/>
              <a:gd name="connsiteX4" fmla="*/ 3232840 w 3232840"/>
              <a:gd name="connsiteY4" fmla="*/ 725097 h 788701"/>
              <a:gd name="connsiteX5" fmla="*/ 3169170 w 3232840"/>
              <a:gd name="connsiteY5" fmla="*/ 788701 h 788701"/>
              <a:gd name="connsiteX6" fmla="*/ 1922830 w 3232840"/>
              <a:gd name="connsiteY6" fmla="*/ 788701 h 788701"/>
              <a:gd name="connsiteX7" fmla="*/ 1310010 w 3232840"/>
              <a:gd name="connsiteY7" fmla="*/ 788701 h 788701"/>
              <a:gd name="connsiteX8" fmla="*/ 63670 w 3232840"/>
              <a:gd name="connsiteY8" fmla="*/ 788701 h 788701"/>
              <a:gd name="connsiteX9" fmla="*/ 0 w 3232840"/>
              <a:gd name="connsiteY9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2840" h="788701">
                <a:moveTo>
                  <a:pt x="0" y="0"/>
                </a:moveTo>
                <a:lnTo>
                  <a:pt x="1246340" y="0"/>
                </a:lnTo>
                <a:lnTo>
                  <a:pt x="1986500" y="0"/>
                </a:lnTo>
                <a:lnTo>
                  <a:pt x="3232840" y="0"/>
                </a:lnTo>
                <a:lnTo>
                  <a:pt x="3232840" y="725097"/>
                </a:lnTo>
                <a:cubicBezTo>
                  <a:pt x="3232840" y="760207"/>
                  <a:pt x="3204316" y="788701"/>
                  <a:pt x="3169170" y="788701"/>
                </a:cubicBezTo>
                <a:lnTo>
                  <a:pt x="1922830" y="788701"/>
                </a:lnTo>
                <a:lnTo>
                  <a:pt x="1310010" y="788701"/>
                </a:ln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5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 dirty="0"/>
              <a:t>Enter your text here</a:t>
            </a:r>
          </a:p>
        </p:txBody>
      </p:sp>
      <p:sp>
        <p:nvSpPr>
          <p:cNvPr id="141" name="Tijdelijke aanduiding voor afbeelding 140">
            <a:extLst>
              <a:ext uri="{FF2B5EF4-FFF2-40B4-BE49-F238E27FC236}">
                <a16:creationId xmlns:a16="http://schemas.microsoft.com/office/drawing/2014/main" id="{736E023D-B790-BF73-D8FC-521412CD795E}"/>
              </a:ext>
            </a:extLst>
          </p:cNvPr>
          <p:cNvSpPr>
            <a:spLocks noGrp="1"/>
          </p:cNvSpPr>
          <p:nvPr>
            <p:ph type="pic" sz="quarter" idx="95" hasCustomPrompt="1"/>
          </p:nvPr>
        </p:nvSpPr>
        <p:spPr>
          <a:xfrm>
            <a:off x="720725" y="4041018"/>
            <a:ext cx="3232840" cy="1134203"/>
          </a:xfrm>
          <a:custGeom>
            <a:avLst/>
            <a:gdLst>
              <a:gd name="connsiteX0" fmla="*/ 63670 w 3232840"/>
              <a:gd name="connsiteY0" fmla="*/ 0 h 1134203"/>
              <a:gd name="connsiteX1" fmla="*/ 1310010 w 3232840"/>
              <a:gd name="connsiteY1" fmla="*/ 0 h 1134203"/>
              <a:gd name="connsiteX2" fmla="*/ 1922830 w 3232840"/>
              <a:gd name="connsiteY2" fmla="*/ 0 h 1134203"/>
              <a:gd name="connsiteX3" fmla="*/ 3169170 w 3232840"/>
              <a:gd name="connsiteY3" fmla="*/ 0 h 1134203"/>
              <a:gd name="connsiteX4" fmla="*/ 3232840 w 3232840"/>
              <a:gd name="connsiteY4" fmla="*/ 63604 h 1134203"/>
              <a:gd name="connsiteX5" fmla="*/ 3232840 w 3232840"/>
              <a:gd name="connsiteY5" fmla="*/ 1134203 h 1134203"/>
              <a:gd name="connsiteX6" fmla="*/ 0 w 3232840"/>
              <a:gd name="connsiteY6" fmla="*/ 1134203 h 1134203"/>
              <a:gd name="connsiteX7" fmla="*/ 0 w 3232840"/>
              <a:gd name="connsiteY7" fmla="*/ 63604 h 1134203"/>
              <a:gd name="connsiteX8" fmla="*/ 63670 w 3232840"/>
              <a:gd name="connsiteY8" fmla="*/ 0 h 113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2840" h="1134203">
                <a:moveTo>
                  <a:pt x="63670" y="0"/>
                </a:moveTo>
                <a:lnTo>
                  <a:pt x="1310010" y="0"/>
                </a:lnTo>
                <a:lnTo>
                  <a:pt x="1922830" y="0"/>
                </a:lnTo>
                <a:lnTo>
                  <a:pt x="3169170" y="0"/>
                </a:lnTo>
                <a:cubicBezTo>
                  <a:pt x="3204316" y="0"/>
                  <a:pt x="3232840" y="28495"/>
                  <a:pt x="3232840" y="63604"/>
                </a:cubicBezTo>
                <a:lnTo>
                  <a:pt x="3232840" y="1134203"/>
                </a:lnTo>
                <a:lnTo>
                  <a:pt x="0" y="113420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the icon </a:t>
            </a:r>
            <a:br>
              <a:rPr lang="en-GB" noProof="0"/>
            </a:br>
            <a:r>
              <a:rPr lang="en-GB" noProof="0"/>
              <a:t>to insert an image</a:t>
            </a:r>
          </a:p>
        </p:txBody>
      </p:sp>
      <p:sp>
        <p:nvSpPr>
          <p:cNvPr id="142" name="Tijdelijke aanduiding voor verticale tekst 141">
            <a:extLst>
              <a:ext uri="{FF2B5EF4-FFF2-40B4-BE49-F238E27FC236}">
                <a16:creationId xmlns:a16="http://schemas.microsoft.com/office/drawing/2014/main" id="{260C09A6-C7A6-476B-870D-94F8828F78CF}"/>
              </a:ext>
            </a:extLst>
          </p:cNvPr>
          <p:cNvSpPr>
            <a:spLocks noGrp="1"/>
          </p:cNvSpPr>
          <p:nvPr>
            <p:ph type="body" orient="vert" idx="96" hasCustomPrompt="1"/>
          </p:nvPr>
        </p:nvSpPr>
        <p:spPr>
          <a:xfrm>
            <a:off x="4660336" y="5175222"/>
            <a:ext cx="3232840" cy="788701"/>
          </a:xfrm>
          <a:custGeom>
            <a:avLst/>
            <a:gdLst>
              <a:gd name="connsiteX0" fmla="*/ 0 w 3232840"/>
              <a:gd name="connsiteY0" fmla="*/ 0 h 788701"/>
              <a:gd name="connsiteX1" fmla="*/ 1246340 w 3232840"/>
              <a:gd name="connsiteY1" fmla="*/ 0 h 788701"/>
              <a:gd name="connsiteX2" fmla="*/ 1986500 w 3232840"/>
              <a:gd name="connsiteY2" fmla="*/ 0 h 788701"/>
              <a:gd name="connsiteX3" fmla="*/ 3232840 w 3232840"/>
              <a:gd name="connsiteY3" fmla="*/ 0 h 788701"/>
              <a:gd name="connsiteX4" fmla="*/ 3232840 w 3232840"/>
              <a:gd name="connsiteY4" fmla="*/ 725097 h 788701"/>
              <a:gd name="connsiteX5" fmla="*/ 3169170 w 3232840"/>
              <a:gd name="connsiteY5" fmla="*/ 788701 h 788701"/>
              <a:gd name="connsiteX6" fmla="*/ 1922830 w 3232840"/>
              <a:gd name="connsiteY6" fmla="*/ 788701 h 788701"/>
              <a:gd name="connsiteX7" fmla="*/ 1310010 w 3232840"/>
              <a:gd name="connsiteY7" fmla="*/ 788701 h 788701"/>
              <a:gd name="connsiteX8" fmla="*/ 63670 w 3232840"/>
              <a:gd name="connsiteY8" fmla="*/ 788701 h 788701"/>
              <a:gd name="connsiteX9" fmla="*/ 0 w 3232840"/>
              <a:gd name="connsiteY9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2840" h="788701">
                <a:moveTo>
                  <a:pt x="0" y="0"/>
                </a:moveTo>
                <a:lnTo>
                  <a:pt x="1246340" y="0"/>
                </a:lnTo>
                <a:lnTo>
                  <a:pt x="1986500" y="0"/>
                </a:lnTo>
                <a:lnTo>
                  <a:pt x="3232840" y="0"/>
                </a:lnTo>
                <a:lnTo>
                  <a:pt x="3232840" y="725097"/>
                </a:lnTo>
                <a:cubicBezTo>
                  <a:pt x="3232840" y="760207"/>
                  <a:pt x="3204316" y="788701"/>
                  <a:pt x="3169170" y="788701"/>
                </a:cubicBezTo>
                <a:lnTo>
                  <a:pt x="1922830" y="788701"/>
                </a:lnTo>
                <a:lnTo>
                  <a:pt x="1310010" y="788701"/>
                </a:ln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5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 dirty="0"/>
              <a:t>Enter your text here</a:t>
            </a:r>
          </a:p>
        </p:txBody>
      </p:sp>
      <p:sp>
        <p:nvSpPr>
          <p:cNvPr id="143" name="Tijdelijke aanduiding voor afbeelding 142">
            <a:extLst>
              <a:ext uri="{FF2B5EF4-FFF2-40B4-BE49-F238E27FC236}">
                <a16:creationId xmlns:a16="http://schemas.microsoft.com/office/drawing/2014/main" id="{8D17829F-720C-1DDB-60A5-77C14D267DA8}"/>
              </a:ext>
            </a:extLst>
          </p:cNvPr>
          <p:cNvSpPr>
            <a:spLocks noGrp="1"/>
          </p:cNvSpPr>
          <p:nvPr>
            <p:ph type="pic" sz="quarter" idx="97" hasCustomPrompt="1"/>
          </p:nvPr>
        </p:nvSpPr>
        <p:spPr>
          <a:xfrm>
            <a:off x="4660336" y="4041018"/>
            <a:ext cx="3232840" cy="1134203"/>
          </a:xfrm>
          <a:custGeom>
            <a:avLst/>
            <a:gdLst>
              <a:gd name="connsiteX0" fmla="*/ 63670 w 3232840"/>
              <a:gd name="connsiteY0" fmla="*/ 0 h 1134203"/>
              <a:gd name="connsiteX1" fmla="*/ 1310010 w 3232840"/>
              <a:gd name="connsiteY1" fmla="*/ 0 h 1134203"/>
              <a:gd name="connsiteX2" fmla="*/ 1922830 w 3232840"/>
              <a:gd name="connsiteY2" fmla="*/ 0 h 1134203"/>
              <a:gd name="connsiteX3" fmla="*/ 3169170 w 3232840"/>
              <a:gd name="connsiteY3" fmla="*/ 0 h 1134203"/>
              <a:gd name="connsiteX4" fmla="*/ 3232840 w 3232840"/>
              <a:gd name="connsiteY4" fmla="*/ 63604 h 1134203"/>
              <a:gd name="connsiteX5" fmla="*/ 3232840 w 3232840"/>
              <a:gd name="connsiteY5" fmla="*/ 1134203 h 1134203"/>
              <a:gd name="connsiteX6" fmla="*/ 0 w 3232840"/>
              <a:gd name="connsiteY6" fmla="*/ 1134203 h 1134203"/>
              <a:gd name="connsiteX7" fmla="*/ 0 w 3232840"/>
              <a:gd name="connsiteY7" fmla="*/ 63604 h 1134203"/>
              <a:gd name="connsiteX8" fmla="*/ 63670 w 3232840"/>
              <a:gd name="connsiteY8" fmla="*/ 0 h 113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2840" h="1134203">
                <a:moveTo>
                  <a:pt x="63670" y="0"/>
                </a:moveTo>
                <a:lnTo>
                  <a:pt x="1310010" y="0"/>
                </a:lnTo>
                <a:lnTo>
                  <a:pt x="1922830" y="0"/>
                </a:lnTo>
                <a:lnTo>
                  <a:pt x="3169170" y="0"/>
                </a:lnTo>
                <a:cubicBezTo>
                  <a:pt x="3204316" y="0"/>
                  <a:pt x="3232840" y="28495"/>
                  <a:pt x="3232840" y="63604"/>
                </a:cubicBezTo>
                <a:lnTo>
                  <a:pt x="3232840" y="1134203"/>
                </a:lnTo>
                <a:lnTo>
                  <a:pt x="0" y="113420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the icon </a:t>
            </a:r>
            <a:br>
              <a:rPr lang="en-GB" noProof="0"/>
            </a:br>
            <a:r>
              <a:rPr lang="en-GB" noProof="0"/>
              <a:t>to insert an image</a:t>
            </a:r>
          </a:p>
        </p:txBody>
      </p:sp>
      <p:sp>
        <p:nvSpPr>
          <p:cNvPr id="144" name="Tijdelijke aanduiding voor verticale tekst 143">
            <a:extLst>
              <a:ext uri="{FF2B5EF4-FFF2-40B4-BE49-F238E27FC236}">
                <a16:creationId xmlns:a16="http://schemas.microsoft.com/office/drawing/2014/main" id="{E084B142-7A05-2080-A040-68C51D69B489}"/>
              </a:ext>
            </a:extLst>
          </p:cNvPr>
          <p:cNvSpPr>
            <a:spLocks noGrp="1"/>
          </p:cNvSpPr>
          <p:nvPr>
            <p:ph type="body" orient="vert" idx="98" hasCustomPrompt="1"/>
          </p:nvPr>
        </p:nvSpPr>
        <p:spPr>
          <a:xfrm>
            <a:off x="8599947" y="5175222"/>
            <a:ext cx="3232840" cy="788701"/>
          </a:xfrm>
          <a:custGeom>
            <a:avLst/>
            <a:gdLst>
              <a:gd name="connsiteX0" fmla="*/ 0 w 3232840"/>
              <a:gd name="connsiteY0" fmla="*/ 0 h 788701"/>
              <a:gd name="connsiteX1" fmla="*/ 1246340 w 3232840"/>
              <a:gd name="connsiteY1" fmla="*/ 0 h 788701"/>
              <a:gd name="connsiteX2" fmla="*/ 1986500 w 3232840"/>
              <a:gd name="connsiteY2" fmla="*/ 0 h 788701"/>
              <a:gd name="connsiteX3" fmla="*/ 3232840 w 3232840"/>
              <a:gd name="connsiteY3" fmla="*/ 0 h 788701"/>
              <a:gd name="connsiteX4" fmla="*/ 3232840 w 3232840"/>
              <a:gd name="connsiteY4" fmla="*/ 725097 h 788701"/>
              <a:gd name="connsiteX5" fmla="*/ 3169170 w 3232840"/>
              <a:gd name="connsiteY5" fmla="*/ 788701 h 788701"/>
              <a:gd name="connsiteX6" fmla="*/ 1922830 w 3232840"/>
              <a:gd name="connsiteY6" fmla="*/ 788701 h 788701"/>
              <a:gd name="connsiteX7" fmla="*/ 1310010 w 3232840"/>
              <a:gd name="connsiteY7" fmla="*/ 788701 h 788701"/>
              <a:gd name="connsiteX8" fmla="*/ 63670 w 3232840"/>
              <a:gd name="connsiteY8" fmla="*/ 788701 h 788701"/>
              <a:gd name="connsiteX9" fmla="*/ 0 w 3232840"/>
              <a:gd name="connsiteY9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2840" h="788701">
                <a:moveTo>
                  <a:pt x="0" y="0"/>
                </a:moveTo>
                <a:lnTo>
                  <a:pt x="1246340" y="0"/>
                </a:lnTo>
                <a:lnTo>
                  <a:pt x="1986500" y="0"/>
                </a:lnTo>
                <a:lnTo>
                  <a:pt x="3232840" y="0"/>
                </a:lnTo>
                <a:lnTo>
                  <a:pt x="3232840" y="725097"/>
                </a:lnTo>
                <a:cubicBezTo>
                  <a:pt x="3232840" y="760207"/>
                  <a:pt x="3204316" y="788701"/>
                  <a:pt x="3169170" y="788701"/>
                </a:cubicBezTo>
                <a:lnTo>
                  <a:pt x="1922830" y="788701"/>
                </a:lnTo>
                <a:lnTo>
                  <a:pt x="1310010" y="788701"/>
                </a:ln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5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 dirty="0"/>
              <a:t>Enter your text here</a:t>
            </a:r>
          </a:p>
        </p:txBody>
      </p:sp>
      <p:sp>
        <p:nvSpPr>
          <p:cNvPr id="145" name="Tijdelijke aanduiding voor afbeelding 144">
            <a:extLst>
              <a:ext uri="{FF2B5EF4-FFF2-40B4-BE49-F238E27FC236}">
                <a16:creationId xmlns:a16="http://schemas.microsoft.com/office/drawing/2014/main" id="{ED08ECAA-7B66-51EB-8B70-B21B0F8DDF10}"/>
              </a:ext>
            </a:extLst>
          </p:cNvPr>
          <p:cNvSpPr>
            <a:spLocks noGrp="1"/>
          </p:cNvSpPr>
          <p:nvPr>
            <p:ph type="pic" sz="quarter" idx="99" hasCustomPrompt="1"/>
          </p:nvPr>
        </p:nvSpPr>
        <p:spPr>
          <a:xfrm>
            <a:off x="8599947" y="4041018"/>
            <a:ext cx="3232840" cy="1134203"/>
          </a:xfrm>
          <a:custGeom>
            <a:avLst/>
            <a:gdLst>
              <a:gd name="connsiteX0" fmla="*/ 63670 w 3232840"/>
              <a:gd name="connsiteY0" fmla="*/ 0 h 1134203"/>
              <a:gd name="connsiteX1" fmla="*/ 1310010 w 3232840"/>
              <a:gd name="connsiteY1" fmla="*/ 0 h 1134203"/>
              <a:gd name="connsiteX2" fmla="*/ 1922830 w 3232840"/>
              <a:gd name="connsiteY2" fmla="*/ 0 h 1134203"/>
              <a:gd name="connsiteX3" fmla="*/ 3169170 w 3232840"/>
              <a:gd name="connsiteY3" fmla="*/ 0 h 1134203"/>
              <a:gd name="connsiteX4" fmla="*/ 3232840 w 3232840"/>
              <a:gd name="connsiteY4" fmla="*/ 63604 h 1134203"/>
              <a:gd name="connsiteX5" fmla="*/ 3232840 w 3232840"/>
              <a:gd name="connsiteY5" fmla="*/ 1134203 h 1134203"/>
              <a:gd name="connsiteX6" fmla="*/ 0 w 3232840"/>
              <a:gd name="connsiteY6" fmla="*/ 1134203 h 1134203"/>
              <a:gd name="connsiteX7" fmla="*/ 0 w 3232840"/>
              <a:gd name="connsiteY7" fmla="*/ 63604 h 1134203"/>
              <a:gd name="connsiteX8" fmla="*/ 63670 w 3232840"/>
              <a:gd name="connsiteY8" fmla="*/ 0 h 113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2840" h="1134203">
                <a:moveTo>
                  <a:pt x="63670" y="0"/>
                </a:moveTo>
                <a:lnTo>
                  <a:pt x="1310010" y="0"/>
                </a:lnTo>
                <a:lnTo>
                  <a:pt x="1922830" y="0"/>
                </a:lnTo>
                <a:lnTo>
                  <a:pt x="3169170" y="0"/>
                </a:lnTo>
                <a:cubicBezTo>
                  <a:pt x="3204316" y="0"/>
                  <a:pt x="3232840" y="28495"/>
                  <a:pt x="3232840" y="63604"/>
                </a:cubicBezTo>
                <a:lnTo>
                  <a:pt x="3232840" y="1134203"/>
                </a:lnTo>
                <a:lnTo>
                  <a:pt x="0" y="113420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the icon </a:t>
            </a:r>
            <a:br>
              <a:rPr lang="en-GB" noProof="0"/>
            </a:br>
            <a:r>
              <a:rPr lang="en-GB" noProof="0"/>
              <a:t>to insert an image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AC717ACB-C4BE-F6E6-813B-7FEDAE458D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9955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IMAG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vak 22"/>
          <p:cNvSpPr txBox="1"/>
          <p:nvPr userDrawn="1"/>
        </p:nvSpPr>
        <p:spPr>
          <a:xfrm>
            <a:off x="9867900" y="-279400"/>
            <a:ext cx="23241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3 x IMAGES + TEXT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4EFA377-13F4-4684-B62F-3929AEA61C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4" y="660534"/>
            <a:ext cx="11102975" cy="2728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158" name="Subtitel Tekst">
            <a:extLst>
              <a:ext uri="{FF2B5EF4-FFF2-40B4-BE49-F238E27FC236}">
                <a16:creationId xmlns:a16="http://schemas.microsoft.com/office/drawing/2014/main" id="{94186ADA-A9AA-40FE-BFB8-3805DFC040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/>
              <a:t>Subheading</a:t>
            </a:r>
          </a:p>
        </p:txBody>
      </p:sp>
      <p:sp>
        <p:nvSpPr>
          <p:cNvPr id="29" name="Tijdelijke aanduiding voor afbeelding 28">
            <a:extLst>
              <a:ext uri="{FF2B5EF4-FFF2-40B4-BE49-F238E27FC236}">
                <a16:creationId xmlns:a16="http://schemas.microsoft.com/office/drawing/2014/main" id="{0636DE8F-C91F-15DB-8494-2B563B631F28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720725" y="1665287"/>
            <a:ext cx="3232840" cy="3371063"/>
          </a:xfrm>
          <a:custGeom>
            <a:avLst/>
            <a:gdLst>
              <a:gd name="connsiteX0" fmla="*/ 63670 w 3232840"/>
              <a:gd name="connsiteY0" fmla="*/ 0 h 3371063"/>
              <a:gd name="connsiteX1" fmla="*/ 1310010 w 3232840"/>
              <a:gd name="connsiteY1" fmla="*/ 0 h 3371063"/>
              <a:gd name="connsiteX2" fmla="*/ 1922830 w 3232840"/>
              <a:gd name="connsiteY2" fmla="*/ 0 h 3371063"/>
              <a:gd name="connsiteX3" fmla="*/ 3169170 w 3232840"/>
              <a:gd name="connsiteY3" fmla="*/ 0 h 3371063"/>
              <a:gd name="connsiteX4" fmla="*/ 3232840 w 3232840"/>
              <a:gd name="connsiteY4" fmla="*/ 63604 h 3371063"/>
              <a:gd name="connsiteX5" fmla="*/ 3232840 w 3232840"/>
              <a:gd name="connsiteY5" fmla="*/ 3371063 h 3371063"/>
              <a:gd name="connsiteX6" fmla="*/ 1986500 w 3232840"/>
              <a:gd name="connsiteY6" fmla="*/ 3371063 h 3371063"/>
              <a:gd name="connsiteX7" fmla="*/ 1246340 w 3232840"/>
              <a:gd name="connsiteY7" fmla="*/ 3371063 h 3371063"/>
              <a:gd name="connsiteX8" fmla="*/ 0 w 3232840"/>
              <a:gd name="connsiteY8" fmla="*/ 3371063 h 3371063"/>
              <a:gd name="connsiteX9" fmla="*/ 0 w 3232840"/>
              <a:gd name="connsiteY9" fmla="*/ 63604 h 3371063"/>
              <a:gd name="connsiteX10" fmla="*/ 63670 w 3232840"/>
              <a:gd name="connsiteY10" fmla="*/ 0 h 337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32840" h="3371063">
                <a:moveTo>
                  <a:pt x="63670" y="0"/>
                </a:moveTo>
                <a:lnTo>
                  <a:pt x="1310010" y="0"/>
                </a:lnTo>
                <a:lnTo>
                  <a:pt x="1922830" y="0"/>
                </a:lnTo>
                <a:lnTo>
                  <a:pt x="3169170" y="0"/>
                </a:lnTo>
                <a:cubicBezTo>
                  <a:pt x="3204316" y="0"/>
                  <a:pt x="3232840" y="28495"/>
                  <a:pt x="3232840" y="63604"/>
                </a:cubicBezTo>
                <a:lnTo>
                  <a:pt x="3232840" y="3371063"/>
                </a:lnTo>
                <a:lnTo>
                  <a:pt x="1986500" y="3371063"/>
                </a:lnTo>
                <a:lnTo>
                  <a:pt x="1246340" y="3371063"/>
                </a:lnTo>
                <a:lnTo>
                  <a:pt x="0" y="337106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the icon </a:t>
            </a:r>
            <a:br>
              <a:rPr lang="en-GB" noProof="0"/>
            </a:br>
            <a:r>
              <a:rPr lang="en-GB" noProof="0"/>
              <a:t>to insert an image</a:t>
            </a:r>
          </a:p>
        </p:txBody>
      </p:sp>
      <p:sp>
        <p:nvSpPr>
          <p:cNvPr id="30" name="Tijdelijke aanduiding voor verticale tekst 29">
            <a:extLst>
              <a:ext uri="{FF2B5EF4-FFF2-40B4-BE49-F238E27FC236}">
                <a16:creationId xmlns:a16="http://schemas.microsoft.com/office/drawing/2014/main" id="{A8166DD2-B4DE-4969-5A4C-1AB51CF96540}"/>
              </a:ext>
            </a:extLst>
          </p:cNvPr>
          <p:cNvSpPr>
            <a:spLocks noGrp="1"/>
          </p:cNvSpPr>
          <p:nvPr>
            <p:ph type="body" orient="vert" idx="63" hasCustomPrompt="1"/>
          </p:nvPr>
        </p:nvSpPr>
        <p:spPr>
          <a:xfrm>
            <a:off x="720725" y="5036349"/>
            <a:ext cx="3232840" cy="788701"/>
          </a:xfrm>
          <a:custGeom>
            <a:avLst/>
            <a:gdLst>
              <a:gd name="connsiteX0" fmla="*/ 0 w 3232840"/>
              <a:gd name="connsiteY0" fmla="*/ 0 h 788701"/>
              <a:gd name="connsiteX1" fmla="*/ 1246340 w 3232840"/>
              <a:gd name="connsiteY1" fmla="*/ 0 h 788701"/>
              <a:gd name="connsiteX2" fmla="*/ 1986500 w 3232840"/>
              <a:gd name="connsiteY2" fmla="*/ 0 h 788701"/>
              <a:gd name="connsiteX3" fmla="*/ 3232840 w 3232840"/>
              <a:gd name="connsiteY3" fmla="*/ 0 h 788701"/>
              <a:gd name="connsiteX4" fmla="*/ 3232840 w 3232840"/>
              <a:gd name="connsiteY4" fmla="*/ 725097 h 788701"/>
              <a:gd name="connsiteX5" fmla="*/ 3169170 w 3232840"/>
              <a:gd name="connsiteY5" fmla="*/ 788701 h 788701"/>
              <a:gd name="connsiteX6" fmla="*/ 1922830 w 3232840"/>
              <a:gd name="connsiteY6" fmla="*/ 788701 h 788701"/>
              <a:gd name="connsiteX7" fmla="*/ 1310010 w 3232840"/>
              <a:gd name="connsiteY7" fmla="*/ 788701 h 788701"/>
              <a:gd name="connsiteX8" fmla="*/ 63670 w 3232840"/>
              <a:gd name="connsiteY8" fmla="*/ 788701 h 788701"/>
              <a:gd name="connsiteX9" fmla="*/ 0 w 3232840"/>
              <a:gd name="connsiteY9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2840" h="788701">
                <a:moveTo>
                  <a:pt x="0" y="0"/>
                </a:moveTo>
                <a:lnTo>
                  <a:pt x="1246340" y="0"/>
                </a:lnTo>
                <a:lnTo>
                  <a:pt x="1986500" y="0"/>
                </a:lnTo>
                <a:lnTo>
                  <a:pt x="3232840" y="0"/>
                </a:lnTo>
                <a:lnTo>
                  <a:pt x="3232840" y="725097"/>
                </a:lnTo>
                <a:cubicBezTo>
                  <a:pt x="3232840" y="760207"/>
                  <a:pt x="3204316" y="788701"/>
                  <a:pt x="3169170" y="788701"/>
                </a:cubicBezTo>
                <a:lnTo>
                  <a:pt x="1922830" y="788701"/>
                </a:lnTo>
                <a:lnTo>
                  <a:pt x="1310010" y="788701"/>
                </a:ln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500">
                <a:solidFill>
                  <a:srgbClr val="002C5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Enter your text here</a:t>
            </a:r>
          </a:p>
        </p:txBody>
      </p:sp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2D23FD21-F06A-1F84-AEBF-BB2DB0BA03DE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8593333" y="1665287"/>
            <a:ext cx="3232840" cy="3371063"/>
          </a:xfrm>
          <a:custGeom>
            <a:avLst/>
            <a:gdLst>
              <a:gd name="connsiteX0" fmla="*/ 63670 w 3232840"/>
              <a:gd name="connsiteY0" fmla="*/ 0 h 3371063"/>
              <a:gd name="connsiteX1" fmla="*/ 1310010 w 3232840"/>
              <a:gd name="connsiteY1" fmla="*/ 0 h 3371063"/>
              <a:gd name="connsiteX2" fmla="*/ 1922830 w 3232840"/>
              <a:gd name="connsiteY2" fmla="*/ 0 h 3371063"/>
              <a:gd name="connsiteX3" fmla="*/ 3169170 w 3232840"/>
              <a:gd name="connsiteY3" fmla="*/ 0 h 3371063"/>
              <a:gd name="connsiteX4" fmla="*/ 3232840 w 3232840"/>
              <a:gd name="connsiteY4" fmla="*/ 63604 h 3371063"/>
              <a:gd name="connsiteX5" fmla="*/ 3232840 w 3232840"/>
              <a:gd name="connsiteY5" fmla="*/ 3371063 h 3371063"/>
              <a:gd name="connsiteX6" fmla="*/ 1986500 w 3232840"/>
              <a:gd name="connsiteY6" fmla="*/ 3371063 h 3371063"/>
              <a:gd name="connsiteX7" fmla="*/ 1246340 w 3232840"/>
              <a:gd name="connsiteY7" fmla="*/ 3371063 h 3371063"/>
              <a:gd name="connsiteX8" fmla="*/ 0 w 3232840"/>
              <a:gd name="connsiteY8" fmla="*/ 3371063 h 3371063"/>
              <a:gd name="connsiteX9" fmla="*/ 0 w 3232840"/>
              <a:gd name="connsiteY9" fmla="*/ 63604 h 3371063"/>
              <a:gd name="connsiteX10" fmla="*/ 63670 w 3232840"/>
              <a:gd name="connsiteY10" fmla="*/ 0 h 337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32840" h="3371063">
                <a:moveTo>
                  <a:pt x="63670" y="0"/>
                </a:moveTo>
                <a:lnTo>
                  <a:pt x="1310010" y="0"/>
                </a:lnTo>
                <a:lnTo>
                  <a:pt x="1922830" y="0"/>
                </a:lnTo>
                <a:lnTo>
                  <a:pt x="3169170" y="0"/>
                </a:lnTo>
                <a:cubicBezTo>
                  <a:pt x="3204316" y="0"/>
                  <a:pt x="3232840" y="28495"/>
                  <a:pt x="3232840" y="63604"/>
                </a:cubicBezTo>
                <a:lnTo>
                  <a:pt x="3232840" y="3371063"/>
                </a:lnTo>
                <a:lnTo>
                  <a:pt x="1986500" y="3371063"/>
                </a:lnTo>
                <a:lnTo>
                  <a:pt x="1246340" y="3371063"/>
                </a:lnTo>
                <a:lnTo>
                  <a:pt x="0" y="337106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the icon </a:t>
            </a:r>
            <a:br>
              <a:rPr lang="en-GB" noProof="0"/>
            </a:br>
            <a:r>
              <a:rPr lang="en-GB" noProof="0"/>
              <a:t>to insert an image</a:t>
            </a:r>
          </a:p>
        </p:txBody>
      </p:sp>
      <p:sp>
        <p:nvSpPr>
          <p:cNvPr id="34" name="Tijdelijke aanduiding voor verticale tekst 33">
            <a:extLst>
              <a:ext uri="{FF2B5EF4-FFF2-40B4-BE49-F238E27FC236}">
                <a16:creationId xmlns:a16="http://schemas.microsoft.com/office/drawing/2014/main" id="{41B55CC7-0109-CE4A-3CA2-5AAB6A65C851}"/>
              </a:ext>
            </a:extLst>
          </p:cNvPr>
          <p:cNvSpPr>
            <a:spLocks noGrp="1"/>
          </p:cNvSpPr>
          <p:nvPr>
            <p:ph type="body" orient="vert" idx="65" hasCustomPrompt="1"/>
          </p:nvPr>
        </p:nvSpPr>
        <p:spPr>
          <a:xfrm>
            <a:off x="8593333" y="5036349"/>
            <a:ext cx="3232840" cy="788701"/>
          </a:xfrm>
          <a:custGeom>
            <a:avLst/>
            <a:gdLst>
              <a:gd name="connsiteX0" fmla="*/ 0 w 3232840"/>
              <a:gd name="connsiteY0" fmla="*/ 0 h 788701"/>
              <a:gd name="connsiteX1" fmla="*/ 1246340 w 3232840"/>
              <a:gd name="connsiteY1" fmla="*/ 0 h 788701"/>
              <a:gd name="connsiteX2" fmla="*/ 1986500 w 3232840"/>
              <a:gd name="connsiteY2" fmla="*/ 0 h 788701"/>
              <a:gd name="connsiteX3" fmla="*/ 3232840 w 3232840"/>
              <a:gd name="connsiteY3" fmla="*/ 0 h 788701"/>
              <a:gd name="connsiteX4" fmla="*/ 3232840 w 3232840"/>
              <a:gd name="connsiteY4" fmla="*/ 725097 h 788701"/>
              <a:gd name="connsiteX5" fmla="*/ 3169170 w 3232840"/>
              <a:gd name="connsiteY5" fmla="*/ 788701 h 788701"/>
              <a:gd name="connsiteX6" fmla="*/ 1922830 w 3232840"/>
              <a:gd name="connsiteY6" fmla="*/ 788701 h 788701"/>
              <a:gd name="connsiteX7" fmla="*/ 1310010 w 3232840"/>
              <a:gd name="connsiteY7" fmla="*/ 788701 h 788701"/>
              <a:gd name="connsiteX8" fmla="*/ 63670 w 3232840"/>
              <a:gd name="connsiteY8" fmla="*/ 788701 h 788701"/>
              <a:gd name="connsiteX9" fmla="*/ 0 w 3232840"/>
              <a:gd name="connsiteY9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2840" h="788701">
                <a:moveTo>
                  <a:pt x="0" y="0"/>
                </a:moveTo>
                <a:lnTo>
                  <a:pt x="1246340" y="0"/>
                </a:lnTo>
                <a:lnTo>
                  <a:pt x="1986500" y="0"/>
                </a:lnTo>
                <a:lnTo>
                  <a:pt x="3232840" y="0"/>
                </a:lnTo>
                <a:lnTo>
                  <a:pt x="3232840" y="725097"/>
                </a:lnTo>
                <a:cubicBezTo>
                  <a:pt x="3232840" y="760207"/>
                  <a:pt x="3204316" y="788701"/>
                  <a:pt x="3169170" y="788701"/>
                </a:cubicBezTo>
                <a:lnTo>
                  <a:pt x="1922830" y="788701"/>
                </a:lnTo>
                <a:lnTo>
                  <a:pt x="1310010" y="788701"/>
                </a:ln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500">
                <a:solidFill>
                  <a:srgbClr val="002C5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Enter your text here</a:t>
            </a:r>
          </a:p>
        </p:txBody>
      </p:sp>
      <p:sp>
        <p:nvSpPr>
          <p:cNvPr id="35" name="Tijdelijke aanduiding voor afbeelding 34">
            <a:extLst>
              <a:ext uri="{FF2B5EF4-FFF2-40B4-BE49-F238E27FC236}">
                <a16:creationId xmlns:a16="http://schemas.microsoft.com/office/drawing/2014/main" id="{7F4B0CFA-F911-F946-844F-951A551ABA75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4653897" y="1665287"/>
            <a:ext cx="3232840" cy="3371063"/>
          </a:xfrm>
          <a:custGeom>
            <a:avLst/>
            <a:gdLst>
              <a:gd name="connsiteX0" fmla="*/ 63670 w 3232840"/>
              <a:gd name="connsiteY0" fmla="*/ 0 h 3371063"/>
              <a:gd name="connsiteX1" fmla="*/ 1310010 w 3232840"/>
              <a:gd name="connsiteY1" fmla="*/ 0 h 3371063"/>
              <a:gd name="connsiteX2" fmla="*/ 1922830 w 3232840"/>
              <a:gd name="connsiteY2" fmla="*/ 0 h 3371063"/>
              <a:gd name="connsiteX3" fmla="*/ 3169170 w 3232840"/>
              <a:gd name="connsiteY3" fmla="*/ 0 h 3371063"/>
              <a:gd name="connsiteX4" fmla="*/ 3232840 w 3232840"/>
              <a:gd name="connsiteY4" fmla="*/ 63604 h 3371063"/>
              <a:gd name="connsiteX5" fmla="*/ 3232840 w 3232840"/>
              <a:gd name="connsiteY5" fmla="*/ 3371063 h 3371063"/>
              <a:gd name="connsiteX6" fmla="*/ 1986500 w 3232840"/>
              <a:gd name="connsiteY6" fmla="*/ 3371063 h 3371063"/>
              <a:gd name="connsiteX7" fmla="*/ 1246340 w 3232840"/>
              <a:gd name="connsiteY7" fmla="*/ 3371063 h 3371063"/>
              <a:gd name="connsiteX8" fmla="*/ 0 w 3232840"/>
              <a:gd name="connsiteY8" fmla="*/ 3371063 h 3371063"/>
              <a:gd name="connsiteX9" fmla="*/ 0 w 3232840"/>
              <a:gd name="connsiteY9" fmla="*/ 63604 h 3371063"/>
              <a:gd name="connsiteX10" fmla="*/ 63670 w 3232840"/>
              <a:gd name="connsiteY10" fmla="*/ 0 h 337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32840" h="3371063">
                <a:moveTo>
                  <a:pt x="63670" y="0"/>
                </a:moveTo>
                <a:lnTo>
                  <a:pt x="1310010" y="0"/>
                </a:lnTo>
                <a:lnTo>
                  <a:pt x="1922830" y="0"/>
                </a:lnTo>
                <a:lnTo>
                  <a:pt x="3169170" y="0"/>
                </a:lnTo>
                <a:cubicBezTo>
                  <a:pt x="3204316" y="0"/>
                  <a:pt x="3232840" y="28495"/>
                  <a:pt x="3232840" y="63604"/>
                </a:cubicBezTo>
                <a:lnTo>
                  <a:pt x="3232840" y="3371063"/>
                </a:lnTo>
                <a:lnTo>
                  <a:pt x="1986500" y="3371063"/>
                </a:lnTo>
                <a:lnTo>
                  <a:pt x="1246340" y="3371063"/>
                </a:lnTo>
                <a:lnTo>
                  <a:pt x="0" y="337106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the icon </a:t>
            </a:r>
            <a:br>
              <a:rPr lang="en-GB" noProof="0"/>
            </a:br>
            <a:r>
              <a:rPr lang="en-GB" noProof="0"/>
              <a:t>to insert an image</a:t>
            </a:r>
          </a:p>
        </p:txBody>
      </p:sp>
      <p:sp>
        <p:nvSpPr>
          <p:cNvPr id="36" name="Tijdelijke aanduiding voor verticale tekst 35">
            <a:extLst>
              <a:ext uri="{FF2B5EF4-FFF2-40B4-BE49-F238E27FC236}">
                <a16:creationId xmlns:a16="http://schemas.microsoft.com/office/drawing/2014/main" id="{3540C492-B6AE-D613-D850-6F589E35263F}"/>
              </a:ext>
            </a:extLst>
          </p:cNvPr>
          <p:cNvSpPr>
            <a:spLocks noGrp="1"/>
          </p:cNvSpPr>
          <p:nvPr>
            <p:ph type="body" orient="vert" idx="61" hasCustomPrompt="1"/>
          </p:nvPr>
        </p:nvSpPr>
        <p:spPr>
          <a:xfrm>
            <a:off x="4653897" y="5036349"/>
            <a:ext cx="3232840" cy="788701"/>
          </a:xfrm>
          <a:custGeom>
            <a:avLst/>
            <a:gdLst>
              <a:gd name="connsiteX0" fmla="*/ 0 w 3232840"/>
              <a:gd name="connsiteY0" fmla="*/ 0 h 788701"/>
              <a:gd name="connsiteX1" fmla="*/ 1246340 w 3232840"/>
              <a:gd name="connsiteY1" fmla="*/ 0 h 788701"/>
              <a:gd name="connsiteX2" fmla="*/ 1986500 w 3232840"/>
              <a:gd name="connsiteY2" fmla="*/ 0 h 788701"/>
              <a:gd name="connsiteX3" fmla="*/ 3232840 w 3232840"/>
              <a:gd name="connsiteY3" fmla="*/ 0 h 788701"/>
              <a:gd name="connsiteX4" fmla="*/ 3232840 w 3232840"/>
              <a:gd name="connsiteY4" fmla="*/ 725097 h 788701"/>
              <a:gd name="connsiteX5" fmla="*/ 3169170 w 3232840"/>
              <a:gd name="connsiteY5" fmla="*/ 788701 h 788701"/>
              <a:gd name="connsiteX6" fmla="*/ 1922830 w 3232840"/>
              <a:gd name="connsiteY6" fmla="*/ 788701 h 788701"/>
              <a:gd name="connsiteX7" fmla="*/ 1310010 w 3232840"/>
              <a:gd name="connsiteY7" fmla="*/ 788701 h 788701"/>
              <a:gd name="connsiteX8" fmla="*/ 63670 w 3232840"/>
              <a:gd name="connsiteY8" fmla="*/ 788701 h 788701"/>
              <a:gd name="connsiteX9" fmla="*/ 0 w 3232840"/>
              <a:gd name="connsiteY9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2840" h="788701">
                <a:moveTo>
                  <a:pt x="0" y="0"/>
                </a:moveTo>
                <a:lnTo>
                  <a:pt x="1246340" y="0"/>
                </a:lnTo>
                <a:lnTo>
                  <a:pt x="1986500" y="0"/>
                </a:lnTo>
                <a:lnTo>
                  <a:pt x="3232840" y="0"/>
                </a:lnTo>
                <a:lnTo>
                  <a:pt x="3232840" y="725097"/>
                </a:lnTo>
                <a:cubicBezTo>
                  <a:pt x="3232840" y="760207"/>
                  <a:pt x="3204316" y="788701"/>
                  <a:pt x="3169170" y="788701"/>
                </a:cubicBezTo>
                <a:lnTo>
                  <a:pt x="1922830" y="788701"/>
                </a:lnTo>
                <a:lnTo>
                  <a:pt x="1310010" y="788701"/>
                </a:ln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500">
                <a:solidFill>
                  <a:srgbClr val="002C5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Enter your text here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E8E54E3F-F39F-A43A-D0F0-F3BF5661F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88573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x IMAG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23" name="Tekstvak 22"/>
          <p:cNvSpPr txBox="1"/>
          <p:nvPr userDrawn="1"/>
        </p:nvSpPr>
        <p:spPr>
          <a:xfrm>
            <a:off x="9867900" y="-279400"/>
            <a:ext cx="23241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5 x IMAGES + TEXT</a:t>
            </a:r>
          </a:p>
        </p:txBody>
      </p:sp>
      <p:sp>
        <p:nvSpPr>
          <p:cNvPr id="145" name="Subtitel Tekst">
            <a:extLst>
              <a:ext uri="{FF2B5EF4-FFF2-40B4-BE49-F238E27FC236}">
                <a16:creationId xmlns:a16="http://schemas.microsoft.com/office/drawing/2014/main" id="{E5902C85-DECA-4EC7-B955-FA2F9CEF84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616135CB-2BEB-13E0-9CEE-8F03D5E960DD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720724" y="1665287"/>
            <a:ext cx="1986500" cy="3371063"/>
          </a:xfrm>
          <a:custGeom>
            <a:avLst/>
            <a:gdLst>
              <a:gd name="connsiteX0" fmla="*/ 63670 w 1986500"/>
              <a:gd name="connsiteY0" fmla="*/ 0 h 3371063"/>
              <a:gd name="connsiteX1" fmla="*/ 1922830 w 1986500"/>
              <a:gd name="connsiteY1" fmla="*/ 0 h 3371063"/>
              <a:gd name="connsiteX2" fmla="*/ 1986500 w 1986500"/>
              <a:gd name="connsiteY2" fmla="*/ 63604 h 3371063"/>
              <a:gd name="connsiteX3" fmla="*/ 1986500 w 1986500"/>
              <a:gd name="connsiteY3" fmla="*/ 3371063 h 3371063"/>
              <a:gd name="connsiteX4" fmla="*/ 0 w 1986500"/>
              <a:gd name="connsiteY4" fmla="*/ 3371063 h 3371063"/>
              <a:gd name="connsiteX5" fmla="*/ 0 w 1986500"/>
              <a:gd name="connsiteY5" fmla="*/ 63604 h 3371063"/>
              <a:gd name="connsiteX6" fmla="*/ 63670 w 1986500"/>
              <a:gd name="connsiteY6" fmla="*/ 0 h 337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6500" h="3371063">
                <a:moveTo>
                  <a:pt x="63670" y="0"/>
                </a:moveTo>
                <a:lnTo>
                  <a:pt x="1922830" y="0"/>
                </a:lnTo>
                <a:cubicBezTo>
                  <a:pt x="1957976" y="0"/>
                  <a:pt x="1986500" y="28495"/>
                  <a:pt x="1986500" y="63604"/>
                </a:cubicBezTo>
                <a:lnTo>
                  <a:pt x="1986500" y="3371063"/>
                </a:lnTo>
                <a:lnTo>
                  <a:pt x="0" y="337106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Klik op het icoon om </a:t>
            </a:r>
            <a:br>
              <a:rPr lang="en-GB" noProof="0"/>
            </a:br>
            <a:r>
              <a:rPr lang="en-GB" noProof="0"/>
              <a:t>een afbeelding toe </a:t>
            </a:r>
            <a:br>
              <a:rPr lang="en-GB" noProof="0"/>
            </a:br>
            <a:r>
              <a:rPr lang="en-GB" noProof="0"/>
              <a:t>te voegen</a:t>
            </a:r>
          </a:p>
        </p:txBody>
      </p:sp>
      <p:sp>
        <p:nvSpPr>
          <p:cNvPr id="26" name="Tijdelijke aanduiding voor verticale tekst 25">
            <a:extLst>
              <a:ext uri="{FF2B5EF4-FFF2-40B4-BE49-F238E27FC236}">
                <a16:creationId xmlns:a16="http://schemas.microsoft.com/office/drawing/2014/main" id="{64CE89F1-6E23-BB75-5A98-DAED2D8CAFB0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720724" y="5036349"/>
            <a:ext cx="1986500" cy="788701"/>
          </a:xfrm>
          <a:custGeom>
            <a:avLst/>
            <a:gdLst>
              <a:gd name="connsiteX0" fmla="*/ 0 w 1986500"/>
              <a:gd name="connsiteY0" fmla="*/ 0 h 788701"/>
              <a:gd name="connsiteX1" fmla="*/ 1986500 w 1986500"/>
              <a:gd name="connsiteY1" fmla="*/ 0 h 788701"/>
              <a:gd name="connsiteX2" fmla="*/ 1986500 w 1986500"/>
              <a:gd name="connsiteY2" fmla="*/ 725097 h 788701"/>
              <a:gd name="connsiteX3" fmla="*/ 1922830 w 1986500"/>
              <a:gd name="connsiteY3" fmla="*/ 788701 h 788701"/>
              <a:gd name="connsiteX4" fmla="*/ 63670 w 1986500"/>
              <a:gd name="connsiteY4" fmla="*/ 788701 h 788701"/>
              <a:gd name="connsiteX5" fmla="*/ 0 w 1986500"/>
              <a:gd name="connsiteY5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6500" h="788701">
                <a:moveTo>
                  <a:pt x="0" y="0"/>
                </a:moveTo>
                <a:lnTo>
                  <a:pt x="1986500" y="0"/>
                </a:lnTo>
                <a:lnTo>
                  <a:pt x="1986500" y="725097"/>
                </a:lnTo>
                <a:cubicBezTo>
                  <a:pt x="1986500" y="760207"/>
                  <a:pt x="1957976" y="788701"/>
                  <a:pt x="1922830" y="788701"/>
                </a:cubicBez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4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 dirty="0" err="1"/>
              <a:t>Typ</a:t>
            </a:r>
            <a:r>
              <a:rPr lang="en-GB" noProof="0" dirty="0"/>
              <a:t> </a:t>
            </a:r>
            <a:r>
              <a:rPr lang="en-GB" noProof="0" dirty="0" err="1"/>
              <a:t>hier</a:t>
            </a:r>
            <a:r>
              <a:rPr lang="en-GB" noProof="0" dirty="0"/>
              <a:t> </a:t>
            </a:r>
            <a:r>
              <a:rPr lang="en-GB" noProof="0" dirty="0" err="1"/>
              <a:t>uw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noProof="0" dirty="0"/>
          </a:p>
        </p:txBody>
      </p:sp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4FA9DFC5-6262-3732-E159-52C641CF3D7A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2995294" y="1665287"/>
            <a:ext cx="1986500" cy="3371063"/>
          </a:xfrm>
          <a:custGeom>
            <a:avLst/>
            <a:gdLst>
              <a:gd name="connsiteX0" fmla="*/ 63670 w 1986500"/>
              <a:gd name="connsiteY0" fmla="*/ 0 h 3371063"/>
              <a:gd name="connsiteX1" fmla="*/ 1922830 w 1986500"/>
              <a:gd name="connsiteY1" fmla="*/ 0 h 3371063"/>
              <a:gd name="connsiteX2" fmla="*/ 1986500 w 1986500"/>
              <a:gd name="connsiteY2" fmla="*/ 63604 h 3371063"/>
              <a:gd name="connsiteX3" fmla="*/ 1986500 w 1986500"/>
              <a:gd name="connsiteY3" fmla="*/ 3371063 h 3371063"/>
              <a:gd name="connsiteX4" fmla="*/ 0 w 1986500"/>
              <a:gd name="connsiteY4" fmla="*/ 3371063 h 3371063"/>
              <a:gd name="connsiteX5" fmla="*/ 0 w 1986500"/>
              <a:gd name="connsiteY5" fmla="*/ 63604 h 3371063"/>
              <a:gd name="connsiteX6" fmla="*/ 63670 w 1986500"/>
              <a:gd name="connsiteY6" fmla="*/ 0 h 337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6500" h="3371063">
                <a:moveTo>
                  <a:pt x="63670" y="0"/>
                </a:moveTo>
                <a:lnTo>
                  <a:pt x="1922830" y="0"/>
                </a:lnTo>
                <a:cubicBezTo>
                  <a:pt x="1957976" y="0"/>
                  <a:pt x="1986500" y="28495"/>
                  <a:pt x="1986500" y="63604"/>
                </a:cubicBezTo>
                <a:lnTo>
                  <a:pt x="1986500" y="3371063"/>
                </a:lnTo>
                <a:lnTo>
                  <a:pt x="0" y="337106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Klik op het icoon om </a:t>
            </a:r>
            <a:br>
              <a:rPr lang="en-GB" noProof="0"/>
            </a:br>
            <a:r>
              <a:rPr lang="en-GB" noProof="0"/>
              <a:t>een afbeelding toe </a:t>
            </a:r>
            <a:br>
              <a:rPr lang="en-GB" noProof="0"/>
            </a:br>
            <a:r>
              <a:rPr lang="en-GB" noProof="0"/>
              <a:t>te voegen</a:t>
            </a:r>
          </a:p>
        </p:txBody>
      </p:sp>
      <p:sp>
        <p:nvSpPr>
          <p:cNvPr id="34" name="Tijdelijke aanduiding voor verticale tekst 33">
            <a:extLst>
              <a:ext uri="{FF2B5EF4-FFF2-40B4-BE49-F238E27FC236}">
                <a16:creationId xmlns:a16="http://schemas.microsoft.com/office/drawing/2014/main" id="{60C99733-BEB5-A5DB-BADD-69D702BDDF34}"/>
              </a:ext>
            </a:extLst>
          </p:cNvPr>
          <p:cNvSpPr>
            <a:spLocks noGrp="1"/>
          </p:cNvSpPr>
          <p:nvPr>
            <p:ph type="body" orient="vert" idx="59" hasCustomPrompt="1"/>
          </p:nvPr>
        </p:nvSpPr>
        <p:spPr>
          <a:xfrm>
            <a:off x="2995294" y="5036349"/>
            <a:ext cx="1986500" cy="788701"/>
          </a:xfrm>
          <a:custGeom>
            <a:avLst/>
            <a:gdLst>
              <a:gd name="connsiteX0" fmla="*/ 0 w 1986500"/>
              <a:gd name="connsiteY0" fmla="*/ 0 h 788701"/>
              <a:gd name="connsiteX1" fmla="*/ 1986500 w 1986500"/>
              <a:gd name="connsiteY1" fmla="*/ 0 h 788701"/>
              <a:gd name="connsiteX2" fmla="*/ 1986500 w 1986500"/>
              <a:gd name="connsiteY2" fmla="*/ 725097 h 788701"/>
              <a:gd name="connsiteX3" fmla="*/ 1922830 w 1986500"/>
              <a:gd name="connsiteY3" fmla="*/ 788701 h 788701"/>
              <a:gd name="connsiteX4" fmla="*/ 63670 w 1986500"/>
              <a:gd name="connsiteY4" fmla="*/ 788701 h 788701"/>
              <a:gd name="connsiteX5" fmla="*/ 0 w 1986500"/>
              <a:gd name="connsiteY5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6500" h="788701">
                <a:moveTo>
                  <a:pt x="0" y="0"/>
                </a:moveTo>
                <a:lnTo>
                  <a:pt x="1986500" y="0"/>
                </a:lnTo>
                <a:lnTo>
                  <a:pt x="1986500" y="725097"/>
                </a:lnTo>
                <a:cubicBezTo>
                  <a:pt x="1986500" y="760207"/>
                  <a:pt x="1957976" y="788701"/>
                  <a:pt x="1922830" y="788701"/>
                </a:cubicBez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4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 dirty="0" err="1"/>
              <a:t>Typ</a:t>
            </a:r>
            <a:r>
              <a:rPr lang="en-GB" noProof="0" dirty="0"/>
              <a:t> </a:t>
            </a:r>
            <a:r>
              <a:rPr lang="en-GB" noProof="0" dirty="0" err="1"/>
              <a:t>hier</a:t>
            </a:r>
            <a:r>
              <a:rPr lang="en-GB" noProof="0" dirty="0"/>
              <a:t> </a:t>
            </a:r>
            <a:r>
              <a:rPr lang="en-GB" noProof="0" dirty="0" err="1"/>
              <a:t>uw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noProof="0" dirty="0"/>
          </a:p>
        </p:txBody>
      </p:sp>
      <p:sp>
        <p:nvSpPr>
          <p:cNvPr id="35" name="Tijdelijke aanduiding voor afbeelding 34">
            <a:extLst>
              <a:ext uri="{FF2B5EF4-FFF2-40B4-BE49-F238E27FC236}">
                <a16:creationId xmlns:a16="http://schemas.microsoft.com/office/drawing/2014/main" id="{CA30053B-24D3-E2ED-8E69-A90F22ABAD6E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5269864" y="1665287"/>
            <a:ext cx="1986500" cy="3371063"/>
          </a:xfrm>
          <a:custGeom>
            <a:avLst/>
            <a:gdLst>
              <a:gd name="connsiteX0" fmla="*/ 63670 w 1986500"/>
              <a:gd name="connsiteY0" fmla="*/ 0 h 3371063"/>
              <a:gd name="connsiteX1" fmla="*/ 1922830 w 1986500"/>
              <a:gd name="connsiteY1" fmla="*/ 0 h 3371063"/>
              <a:gd name="connsiteX2" fmla="*/ 1986500 w 1986500"/>
              <a:gd name="connsiteY2" fmla="*/ 63604 h 3371063"/>
              <a:gd name="connsiteX3" fmla="*/ 1986500 w 1986500"/>
              <a:gd name="connsiteY3" fmla="*/ 3371063 h 3371063"/>
              <a:gd name="connsiteX4" fmla="*/ 0 w 1986500"/>
              <a:gd name="connsiteY4" fmla="*/ 3371063 h 3371063"/>
              <a:gd name="connsiteX5" fmla="*/ 0 w 1986500"/>
              <a:gd name="connsiteY5" fmla="*/ 63604 h 3371063"/>
              <a:gd name="connsiteX6" fmla="*/ 63670 w 1986500"/>
              <a:gd name="connsiteY6" fmla="*/ 0 h 337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6500" h="3371063">
                <a:moveTo>
                  <a:pt x="63670" y="0"/>
                </a:moveTo>
                <a:lnTo>
                  <a:pt x="1922830" y="0"/>
                </a:lnTo>
                <a:cubicBezTo>
                  <a:pt x="1957976" y="0"/>
                  <a:pt x="1986500" y="28495"/>
                  <a:pt x="1986500" y="63604"/>
                </a:cubicBezTo>
                <a:lnTo>
                  <a:pt x="1986500" y="3371063"/>
                </a:lnTo>
                <a:lnTo>
                  <a:pt x="0" y="337106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Klik op het icoon om </a:t>
            </a:r>
            <a:br>
              <a:rPr lang="en-GB" noProof="0"/>
            </a:br>
            <a:r>
              <a:rPr lang="en-GB" noProof="0"/>
              <a:t>een afbeelding toe </a:t>
            </a:r>
            <a:br>
              <a:rPr lang="en-GB" noProof="0"/>
            </a:br>
            <a:r>
              <a:rPr lang="en-GB" noProof="0"/>
              <a:t>te voegen</a:t>
            </a:r>
          </a:p>
        </p:txBody>
      </p:sp>
      <p:sp>
        <p:nvSpPr>
          <p:cNvPr id="36" name="Tijdelijke aanduiding voor verticale tekst 35">
            <a:extLst>
              <a:ext uri="{FF2B5EF4-FFF2-40B4-BE49-F238E27FC236}">
                <a16:creationId xmlns:a16="http://schemas.microsoft.com/office/drawing/2014/main" id="{17C1EF15-B988-CDED-68F3-951667FD994C}"/>
              </a:ext>
            </a:extLst>
          </p:cNvPr>
          <p:cNvSpPr>
            <a:spLocks noGrp="1"/>
          </p:cNvSpPr>
          <p:nvPr>
            <p:ph type="body" orient="vert" idx="57" hasCustomPrompt="1"/>
          </p:nvPr>
        </p:nvSpPr>
        <p:spPr>
          <a:xfrm>
            <a:off x="5269864" y="5036349"/>
            <a:ext cx="1986500" cy="788701"/>
          </a:xfrm>
          <a:custGeom>
            <a:avLst/>
            <a:gdLst>
              <a:gd name="connsiteX0" fmla="*/ 0 w 1986500"/>
              <a:gd name="connsiteY0" fmla="*/ 0 h 788701"/>
              <a:gd name="connsiteX1" fmla="*/ 1986500 w 1986500"/>
              <a:gd name="connsiteY1" fmla="*/ 0 h 788701"/>
              <a:gd name="connsiteX2" fmla="*/ 1986500 w 1986500"/>
              <a:gd name="connsiteY2" fmla="*/ 725097 h 788701"/>
              <a:gd name="connsiteX3" fmla="*/ 1922830 w 1986500"/>
              <a:gd name="connsiteY3" fmla="*/ 788701 h 788701"/>
              <a:gd name="connsiteX4" fmla="*/ 63670 w 1986500"/>
              <a:gd name="connsiteY4" fmla="*/ 788701 h 788701"/>
              <a:gd name="connsiteX5" fmla="*/ 0 w 1986500"/>
              <a:gd name="connsiteY5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6500" h="788701">
                <a:moveTo>
                  <a:pt x="0" y="0"/>
                </a:moveTo>
                <a:lnTo>
                  <a:pt x="1986500" y="0"/>
                </a:lnTo>
                <a:lnTo>
                  <a:pt x="1986500" y="725097"/>
                </a:lnTo>
                <a:cubicBezTo>
                  <a:pt x="1986500" y="760207"/>
                  <a:pt x="1957976" y="788701"/>
                  <a:pt x="1922830" y="788701"/>
                </a:cubicBez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4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 dirty="0" err="1"/>
              <a:t>Typ</a:t>
            </a:r>
            <a:r>
              <a:rPr lang="en-GB" noProof="0" dirty="0"/>
              <a:t> </a:t>
            </a:r>
            <a:r>
              <a:rPr lang="en-GB" noProof="0" dirty="0" err="1"/>
              <a:t>hier</a:t>
            </a:r>
            <a:r>
              <a:rPr lang="en-GB" noProof="0" dirty="0"/>
              <a:t> </a:t>
            </a:r>
            <a:r>
              <a:rPr lang="en-GB" noProof="0" dirty="0" err="1"/>
              <a:t>uw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noProof="0" dirty="0"/>
          </a:p>
        </p:txBody>
      </p:sp>
      <p:sp>
        <p:nvSpPr>
          <p:cNvPr id="37" name="Tijdelijke aanduiding voor afbeelding 36">
            <a:extLst>
              <a:ext uri="{FF2B5EF4-FFF2-40B4-BE49-F238E27FC236}">
                <a16:creationId xmlns:a16="http://schemas.microsoft.com/office/drawing/2014/main" id="{32288652-8667-BA00-28DA-54E7CC16D84F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7544434" y="1665287"/>
            <a:ext cx="1986500" cy="3371063"/>
          </a:xfrm>
          <a:custGeom>
            <a:avLst/>
            <a:gdLst>
              <a:gd name="connsiteX0" fmla="*/ 63670 w 1986500"/>
              <a:gd name="connsiteY0" fmla="*/ 0 h 3371063"/>
              <a:gd name="connsiteX1" fmla="*/ 1922830 w 1986500"/>
              <a:gd name="connsiteY1" fmla="*/ 0 h 3371063"/>
              <a:gd name="connsiteX2" fmla="*/ 1986500 w 1986500"/>
              <a:gd name="connsiteY2" fmla="*/ 63604 h 3371063"/>
              <a:gd name="connsiteX3" fmla="*/ 1986500 w 1986500"/>
              <a:gd name="connsiteY3" fmla="*/ 3371063 h 3371063"/>
              <a:gd name="connsiteX4" fmla="*/ 0 w 1986500"/>
              <a:gd name="connsiteY4" fmla="*/ 3371063 h 3371063"/>
              <a:gd name="connsiteX5" fmla="*/ 0 w 1986500"/>
              <a:gd name="connsiteY5" fmla="*/ 63604 h 3371063"/>
              <a:gd name="connsiteX6" fmla="*/ 63670 w 1986500"/>
              <a:gd name="connsiteY6" fmla="*/ 0 h 337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6500" h="3371063">
                <a:moveTo>
                  <a:pt x="63670" y="0"/>
                </a:moveTo>
                <a:lnTo>
                  <a:pt x="1922830" y="0"/>
                </a:lnTo>
                <a:cubicBezTo>
                  <a:pt x="1957976" y="0"/>
                  <a:pt x="1986500" y="28495"/>
                  <a:pt x="1986500" y="63604"/>
                </a:cubicBezTo>
                <a:lnTo>
                  <a:pt x="1986500" y="3371063"/>
                </a:lnTo>
                <a:lnTo>
                  <a:pt x="0" y="337106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Klik op het icoon om </a:t>
            </a:r>
            <a:br>
              <a:rPr lang="en-GB" noProof="0"/>
            </a:br>
            <a:r>
              <a:rPr lang="en-GB" noProof="0"/>
              <a:t>een afbeelding toe </a:t>
            </a:r>
            <a:br>
              <a:rPr lang="en-GB" noProof="0"/>
            </a:br>
            <a:r>
              <a:rPr lang="en-GB" noProof="0"/>
              <a:t>te voegen</a:t>
            </a:r>
          </a:p>
        </p:txBody>
      </p:sp>
      <p:sp>
        <p:nvSpPr>
          <p:cNvPr id="38" name="Tijdelijke aanduiding voor verticale tekst 37">
            <a:extLst>
              <a:ext uri="{FF2B5EF4-FFF2-40B4-BE49-F238E27FC236}">
                <a16:creationId xmlns:a16="http://schemas.microsoft.com/office/drawing/2014/main" id="{B2F3B86F-FF44-40B5-6B94-FDFA19BB436C}"/>
              </a:ext>
            </a:extLst>
          </p:cNvPr>
          <p:cNvSpPr>
            <a:spLocks noGrp="1"/>
          </p:cNvSpPr>
          <p:nvPr>
            <p:ph type="body" orient="vert" idx="55" hasCustomPrompt="1"/>
          </p:nvPr>
        </p:nvSpPr>
        <p:spPr>
          <a:xfrm>
            <a:off x="7544434" y="5036349"/>
            <a:ext cx="1986500" cy="788701"/>
          </a:xfrm>
          <a:custGeom>
            <a:avLst/>
            <a:gdLst>
              <a:gd name="connsiteX0" fmla="*/ 0 w 1986500"/>
              <a:gd name="connsiteY0" fmla="*/ 0 h 788701"/>
              <a:gd name="connsiteX1" fmla="*/ 1986500 w 1986500"/>
              <a:gd name="connsiteY1" fmla="*/ 0 h 788701"/>
              <a:gd name="connsiteX2" fmla="*/ 1986500 w 1986500"/>
              <a:gd name="connsiteY2" fmla="*/ 725097 h 788701"/>
              <a:gd name="connsiteX3" fmla="*/ 1922830 w 1986500"/>
              <a:gd name="connsiteY3" fmla="*/ 788701 h 788701"/>
              <a:gd name="connsiteX4" fmla="*/ 63670 w 1986500"/>
              <a:gd name="connsiteY4" fmla="*/ 788701 h 788701"/>
              <a:gd name="connsiteX5" fmla="*/ 0 w 1986500"/>
              <a:gd name="connsiteY5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6500" h="788701">
                <a:moveTo>
                  <a:pt x="0" y="0"/>
                </a:moveTo>
                <a:lnTo>
                  <a:pt x="1986500" y="0"/>
                </a:lnTo>
                <a:lnTo>
                  <a:pt x="1986500" y="725097"/>
                </a:lnTo>
                <a:cubicBezTo>
                  <a:pt x="1986500" y="760207"/>
                  <a:pt x="1957976" y="788701"/>
                  <a:pt x="1922830" y="788701"/>
                </a:cubicBez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4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 dirty="0" err="1"/>
              <a:t>Typ</a:t>
            </a:r>
            <a:r>
              <a:rPr lang="en-GB" noProof="0" dirty="0"/>
              <a:t> </a:t>
            </a:r>
            <a:r>
              <a:rPr lang="en-GB" noProof="0" dirty="0" err="1"/>
              <a:t>hier</a:t>
            </a:r>
            <a:r>
              <a:rPr lang="en-GB" noProof="0" dirty="0"/>
              <a:t> </a:t>
            </a:r>
            <a:r>
              <a:rPr lang="en-GB" noProof="0" dirty="0" err="1"/>
              <a:t>uw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noProof="0" dirty="0"/>
          </a:p>
        </p:txBody>
      </p:sp>
      <p:sp>
        <p:nvSpPr>
          <p:cNvPr id="39" name="Tijdelijke aanduiding voor afbeelding 38">
            <a:extLst>
              <a:ext uri="{FF2B5EF4-FFF2-40B4-BE49-F238E27FC236}">
                <a16:creationId xmlns:a16="http://schemas.microsoft.com/office/drawing/2014/main" id="{2EF82FCF-347D-3DA9-30AB-261D523767AC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9819004" y="1665287"/>
            <a:ext cx="1986500" cy="3371063"/>
          </a:xfrm>
          <a:custGeom>
            <a:avLst/>
            <a:gdLst>
              <a:gd name="connsiteX0" fmla="*/ 63670 w 1986500"/>
              <a:gd name="connsiteY0" fmla="*/ 0 h 3371063"/>
              <a:gd name="connsiteX1" fmla="*/ 1922830 w 1986500"/>
              <a:gd name="connsiteY1" fmla="*/ 0 h 3371063"/>
              <a:gd name="connsiteX2" fmla="*/ 1986500 w 1986500"/>
              <a:gd name="connsiteY2" fmla="*/ 63604 h 3371063"/>
              <a:gd name="connsiteX3" fmla="*/ 1986500 w 1986500"/>
              <a:gd name="connsiteY3" fmla="*/ 3371063 h 3371063"/>
              <a:gd name="connsiteX4" fmla="*/ 0 w 1986500"/>
              <a:gd name="connsiteY4" fmla="*/ 3371063 h 3371063"/>
              <a:gd name="connsiteX5" fmla="*/ 0 w 1986500"/>
              <a:gd name="connsiteY5" fmla="*/ 63604 h 3371063"/>
              <a:gd name="connsiteX6" fmla="*/ 63670 w 1986500"/>
              <a:gd name="connsiteY6" fmla="*/ 0 h 337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6500" h="3371063">
                <a:moveTo>
                  <a:pt x="63670" y="0"/>
                </a:moveTo>
                <a:lnTo>
                  <a:pt x="1922830" y="0"/>
                </a:lnTo>
                <a:cubicBezTo>
                  <a:pt x="1957976" y="0"/>
                  <a:pt x="1986500" y="28495"/>
                  <a:pt x="1986500" y="63604"/>
                </a:cubicBezTo>
                <a:lnTo>
                  <a:pt x="1986500" y="3371063"/>
                </a:lnTo>
                <a:lnTo>
                  <a:pt x="0" y="3371063"/>
                </a:lnTo>
                <a:lnTo>
                  <a:pt x="0" y="63604"/>
                </a:lnTo>
                <a:cubicBezTo>
                  <a:pt x="0" y="28495"/>
                  <a:pt x="28524" y="0"/>
                  <a:pt x="6367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Klik op het icoon om </a:t>
            </a:r>
            <a:br>
              <a:rPr lang="en-GB" noProof="0"/>
            </a:br>
            <a:r>
              <a:rPr lang="en-GB" noProof="0"/>
              <a:t>een afbeelding toe </a:t>
            </a:r>
            <a:br>
              <a:rPr lang="en-GB" noProof="0"/>
            </a:br>
            <a:r>
              <a:rPr lang="en-GB" noProof="0"/>
              <a:t>te voegen</a:t>
            </a:r>
          </a:p>
        </p:txBody>
      </p:sp>
      <p:sp>
        <p:nvSpPr>
          <p:cNvPr id="40" name="Tijdelijke aanduiding voor verticale tekst 39">
            <a:extLst>
              <a:ext uri="{FF2B5EF4-FFF2-40B4-BE49-F238E27FC236}">
                <a16:creationId xmlns:a16="http://schemas.microsoft.com/office/drawing/2014/main" id="{4D27AED4-4E41-A121-CE51-E9A53795714B}"/>
              </a:ext>
            </a:extLst>
          </p:cNvPr>
          <p:cNvSpPr>
            <a:spLocks noGrp="1"/>
          </p:cNvSpPr>
          <p:nvPr>
            <p:ph type="body" orient="vert" idx="53" hasCustomPrompt="1"/>
          </p:nvPr>
        </p:nvSpPr>
        <p:spPr>
          <a:xfrm>
            <a:off x="9819004" y="5036349"/>
            <a:ext cx="1986500" cy="788701"/>
          </a:xfrm>
          <a:custGeom>
            <a:avLst/>
            <a:gdLst>
              <a:gd name="connsiteX0" fmla="*/ 0 w 1986500"/>
              <a:gd name="connsiteY0" fmla="*/ 0 h 788701"/>
              <a:gd name="connsiteX1" fmla="*/ 1986500 w 1986500"/>
              <a:gd name="connsiteY1" fmla="*/ 0 h 788701"/>
              <a:gd name="connsiteX2" fmla="*/ 1986500 w 1986500"/>
              <a:gd name="connsiteY2" fmla="*/ 725097 h 788701"/>
              <a:gd name="connsiteX3" fmla="*/ 1922830 w 1986500"/>
              <a:gd name="connsiteY3" fmla="*/ 788701 h 788701"/>
              <a:gd name="connsiteX4" fmla="*/ 63670 w 1986500"/>
              <a:gd name="connsiteY4" fmla="*/ 788701 h 788701"/>
              <a:gd name="connsiteX5" fmla="*/ 0 w 1986500"/>
              <a:gd name="connsiteY5" fmla="*/ 725097 h 78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6500" h="788701">
                <a:moveTo>
                  <a:pt x="0" y="0"/>
                </a:moveTo>
                <a:lnTo>
                  <a:pt x="1986500" y="0"/>
                </a:lnTo>
                <a:lnTo>
                  <a:pt x="1986500" y="725097"/>
                </a:lnTo>
                <a:cubicBezTo>
                  <a:pt x="1986500" y="760207"/>
                  <a:pt x="1957976" y="788701"/>
                  <a:pt x="1922830" y="788701"/>
                </a:cubicBezTo>
                <a:lnTo>
                  <a:pt x="63670" y="788701"/>
                </a:lnTo>
                <a:cubicBezTo>
                  <a:pt x="28524" y="788701"/>
                  <a:pt x="0" y="760207"/>
                  <a:pt x="0" y="72509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0" tIns="0" rIns="0" anchor="ctr">
            <a:noAutofit/>
          </a:bodyPr>
          <a:lstStyle>
            <a:lvl1pPr marL="0" indent="0" algn="ctr">
              <a:buNone/>
              <a:defRPr sz="1400">
                <a:solidFill>
                  <a:srgbClr val="002C51"/>
                </a:solidFill>
              </a:defRPr>
            </a:lvl1pPr>
          </a:lstStyle>
          <a:p>
            <a:pPr lvl="0"/>
            <a:r>
              <a:rPr lang="en-GB" noProof="0" dirty="0" err="1"/>
              <a:t>Typ</a:t>
            </a:r>
            <a:r>
              <a:rPr lang="en-GB" noProof="0" dirty="0"/>
              <a:t> </a:t>
            </a:r>
            <a:r>
              <a:rPr lang="en-GB" noProof="0" dirty="0" err="1"/>
              <a:t>hier</a:t>
            </a:r>
            <a:r>
              <a:rPr lang="en-GB" noProof="0" dirty="0"/>
              <a:t> </a:t>
            </a:r>
            <a:r>
              <a:rPr lang="en-GB" noProof="0" dirty="0" err="1"/>
              <a:t>uw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noProof="0" dirty="0"/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79E203E6-B8EE-39D1-9B39-D60527F761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4265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jdelijke aanduiding voor verticale tekst 2">
            <a:extLst>
              <a:ext uri="{FF2B5EF4-FFF2-40B4-BE49-F238E27FC236}">
                <a16:creationId xmlns:a16="http://schemas.microsoft.com/office/drawing/2014/main" id="{36521576-101A-DE62-747C-368C9E504C3E}"/>
              </a:ext>
            </a:extLst>
          </p:cNvPr>
          <p:cNvSpPr>
            <a:spLocks noGrp="1"/>
          </p:cNvSpPr>
          <p:nvPr>
            <p:ph type="body" orient="vert" idx="97" hasCustomPrompt="1"/>
          </p:nvPr>
        </p:nvSpPr>
        <p:spPr>
          <a:xfrm>
            <a:off x="2596637" y="4897585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DEF5A8A7-5FBA-621E-FFC2-98D025C58ED9}"/>
              </a:ext>
            </a:extLst>
          </p:cNvPr>
          <p:cNvSpPr>
            <a:spLocks noGrp="1"/>
          </p:cNvSpPr>
          <p:nvPr>
            <p:ph type="body" orient="vert" idx="98" hasCustomPrompt="1"/>
          </p:nvPr>
        </p:nvSpPr>
        <p:spPr>
          <a:xfrm>
            <a:off x="10094443" y="4897585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33" name="Tijdelijke aanduiding voor verticale tekst 2">
            <a:extLst>
              <a:ext uri="{FF2B5EF4-FFF2-40B4-BE49-F238E27FC236}">
                <a16:creationId xmlns:a16="http://schemas.microsoft.com/office/drawing/2014/main" id="{B8054C3A-3D2C-9D29-9846-21E16B48C89A}"/>
              </a:ext>
            </a:extLst>
          </p:cNvPr>
          <p:cNvSpPr>
            <a:spLocks noGrp="1"/>
          </p:cNvSpPr>
          <p:nvPr>
            <p:ph type="body" orient="vert" idx="99" hasCustomPrompt="1"/>
          </p:nvPr>
        </p:nvSpPr>
        <p:spPr>
          <a:xfrm>
            <a:off x="8219990" y="4897585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34" name="Tijdelijke aanduiding voor verticale tekst 2">
            <a:extLst>
              <a:ext uri="{FF2B5EF4-FFF2-40B4-BE49-F238E27FC236}">
                <a16:creationId xmlns:a16="http://schemas.microsoft.com/office/drawing/2014/main" id="{E6D8BE12-3405-3490-C243-F28BE0C11C6A}"/>
              </a:ext>
            </a:extLst>
          </p:cNvPr>
          <p:cNvSpPr>
            <a:spLocks noGrp="1"/>
          </p:cNvSpPr>
          <p:nvPr>
            <p:ph type="body" orient="vert" idx="100" hasCustomPrompt="1"/>
          </p:nvPr>
        </p:nvSpPr>
        <p:spPr>
          <a:xfrm>
            <a:off x="6345539" y="4897585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35" name="Tijdelijke aanduiding voor verticale tekst 2">
            <a:extLst>
              <a:ext uri="{FF2B5EF4-FFF2-40B4-BE49-F238E27FC236}">
                <a16:creationId xmlns:a16="http://schemas.microsoft.com/office/drawing/2014/main" id="{0ABB07F3-3473-A743-45AA-C71C2AF3E114}"/>
              </a:ext>
            </a:extLst>
          </p:cNvPr>
          <p:cNvSpPr>
            <a:spLocks noGrp="1"/>
          </p:cNvSpPr>
          <p:nvPr>
            <p:ph type="body" orient="vert" idx="101" hasCustomPrompt="1"/>
          </p:nvPr>
        </p:nvSpPr>
        <p:spPr>
          <a:xfrm>
            <a:off x="4471088" y="4897585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36" name="Tijdelijke aanduiding voor verticale tekst 2">
            <a:extLst>
              <a:ext uri="{FF2B5EF4-FFF2-40B4-BE49-F238E27FC236}">
                <a16:creationId xmlns:a16="http://schemas.microsoft.com/office/drawing/2014/main" id="{312AA04F-6A46-2A27-E69C-7C4C6D587168}"/>
              </a:ext>
            </a:extLst>
          </p:cNvPr>
          <p:cNvSpPr>
            <a:spLocks noGrp="1"/>
          </p:cNvSpPr>
          <p:nvPr>
            <p:ph type="body" orient="vert" idx="102" hasCustomPrompt="1"/>
          </p:nvPr>
        </p:nvSpPr>
        <p:spPr>
          <a:xfrm>
            <a:off x="722186" y="4897585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</a:t>
            </a:r>
          </a:p>
        </p:txBody>
      </p:sp>
      <p:sp>
        <p:nvSpPr>
          <p:cNvPr id="25" name="Tijdelijke aanduiding voor verticale tekst 2">
            <a:extLst>
              <a:ext uri="{FF2B5EF4-FFF2-40B4-BE49-F238E27FC236}">
                <a16:creationId xmlns:a16="http://schemas.microsoft.com/office/drawing/2014/main" id="{5AE10B61-FC1D-AD0A-8D3F-D8DA5CB58056}"/>
              </a:ext>
            </a:extLst>
          </p:cNvPr>
          <p:cNvSpPr>
            <a:spLocks noGrp="1"/>
          </p:cNvSpPr>
          <p:nvPr>
            <p:ph type="body" orient="vert" idx="91" hasCustomPrompt="1"/>
          </p:nvPr>
        </p:nvSpPr>
        <p:spPr>
          <a:xfrm>
            <a:off x="2596637" y="3805976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26" name="Tijdelijke aanduiding voor verticale tekst 2">
            <a:extLst>
              <a:ext uri="{FF2B5EF4-FFF2-40B4-BE49-F238E27FC236}">
                <a16:creationId xmlns:a16="http://schemas.microsoft.com/office/drawing/2014/main" id="{32F81095-E855-A149-E44E-D0566766BED4}"/>
              </a:ext>
            </a:extLst>
          </p:cNvPr>
          <p:cNvSpPr>
            <a:spLocks noGrp="1"/>
          </p:cNvSpPr>
          <p:nvPr>
            <p:ph type="body" orient="vert" idx="92" hasCustomPrompt="1"/>
          </p:nvPr>
        </p:nvSpPr>
        <p:spPr>
          <a:xfrm>
            <a:off x="10094443" y="3805976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27" name="Tijdelijke aanduiding voor verticale tekst 2">
            <a:extLst>
              <a:ext uri="{FF2B5EF4-FFF2-40B4-BE49-F238E27FC236}">
                <a16:creationId xmlns:a16="http://schemas.microsoft.com/office/drawing/2014/main" id="{3AB843C5-31B9-992B-933A-01630CC02BF6}"/>
              </a:ext>
            </a:extLst>
          </p:cNvPr>
          <p:cNvSpPr>
            <a:spLocks noGrp="1"/>
          </p:cNvSpPr>
          <p:nvPr>
            <p:ph type="body" orient="vert" idx="93" hasCustomPrompt="1"/>
          </p:nvPr>
        </p:nvSpPr>
        <p:spPr>
          <a:xfrm>
            <a:off x="8219990" y="3805976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28" name="Tijdelijke aanduiding voor verticale tekst 2">
            <a:extLst>
              <a:ext uri="{FF2B5EF4-FFF2-40B4-BE49-F238E27FC236}">
                <a16:creationId xmlns:a16="http://schemas.microsoft.com/office/drawing/2014/main" id="{2FE36848-2109-CBA2-661B-3E49917613E5}"/>
              </a:ext>
            </a:extLst>
          </p:cNvPr>
          <p:cNvSpPr>
            <a:spLocks noGrp="1"/>
          </p:cNvSpPr>
          <p:nvPr>
            <p:ph type="body" orient="vert" idx="94" hasCustomPrompt="1"/>
          </p:nvPr>
        </p:nvSpPr>
        <p:spPr>
          <a:xfrm>
            <a:off x="6345539" y="3805976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29" name="Tijdelijke aanduiding voor verticale tekst 2">
            <a:extLst>
              <a:ext uri="{FF2B5EF4-FFF2-40B4-BE49-F238E27FC236}">
                <a16:creationId xmlns:a16="http://schemas.microsoft.com/office/drawing/2014/main" id="{3E3F9D87-2999-C05D-5272-AE56B546CA9D}"/>
              </a:ext>
            </a:extLst>
          </p:cNvPr>
          <p:cNvSpPr>
            <a:spLocks noGrp="1"/>
          </p:cNvSpPr>
          <p:nvPr>
            <p:ph type="body" orient="vert" idx="95" hasCustomPrompt="1"/>
          </p:nvPr>
        </p:nvSpPr>
        <p:spPr>
          <a:xfrm>
            <a:off x="4471088" y="3805976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30" name="Tijdelijke aanduiding voor verticale tekst 2">
            <a:extLst>
              <a:ext uri="{FF2B5EF4-FFF2-40B4-BE49-F238E27FC236}">
                <a16:creationId xmlns:a16="http://schemas.microsoft.com/office/drawing/2014/main" id="{A6DE3116-DDE7-509B-1C14-BFAEE9EA2C81}"/>
              </a:ext>
            </a:extLst>
          </p:cNvPr>
          <p:cNvSpPr>
            <a:spLocks noGrp="1"/>
          </p:cNvSpPr>
          <p:nvPr>
            <p:ph type="body" orient="vert" idx="96" hasCustomPrompt="1"/>
          </p:nvPr>
        </p:nvSpPr>
        <p:spPr>
          <a:xfrm>
            <a:off x="722186" y="3805976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</a:t>
            </a:r>
          </a:p>
        </p:txBody>
      </p:sp>
      <p:sp>
        <p:nvSpPr>
          <p:cNvPr id="18" name="Tijdelijke aanduiding voor verticale tekst 2">
            <a:extLst>
              <a:ext uri="{FF2B5EF4-FFF2-40B4-BE49-F238E27FC236}">
                <a16:creationId xmlns:a16="http://schemas.microsoft.com/office/drawing/2014/main" id="{EF2EE536-4EDB-DF75-32A6-17F43305F8D3}"/>
              </a:ext>
            </a:extLst>
          </p:cNvPr>
          <p:cNvSpPr>
            <a:spLocks noGrp="1"/>
          </p:cNvSpPr>
          <p:nvPr>
            <p:ph type="body" orient="vert" idx="85" hasCustomPrompt="1"/>
          </p:nvPr>
        </p:nvSpPr>
        <p:spPr>
          <a:xfrm>
            <a:off x="2596637" y="2735632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19" name="Tijdelijke aanduiding voor verticale tekst 2">
            <a:extLst>
              <a:ext uri="{FF2B5EF4-FFF2-40B4-BE49-F238E27FC236}">
                <a16:creationId xmlns:a16="http://schemas.microsoft.com/office/drawing/2014/main" id="{0B65E9C4-CF5A-6ACB-EAF6-36E115434E9E}"/>
              </a:ext>
            </a:extLst>
          </p:cNvPr>
          <p:cNvSpPr>
            <a:spLocks noGrp="1"/>
          </p:cNvSpPr>
          <p:nvPr>
            <p:ph type="body" orient="vert" idx="86" hasCustomPrompt="1"/>
          </p:nvPr>
        </p:nvSpPr>
        <p:spPr>
          <a:xfrm>
            <a:off x="10094443" y="2735632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20" name="Tijdelijke aanduiding voor verticale tekst 2">
            <a:extLst>
              <a:ext uri="{FF2B5EF4-FFF2-40B4-BE49-F238E27FC236}">
                <a16:creationId xmlns:a16="http://schemas.microsoft.com/office/drawing/2014/main" id="{9BD19EB2-A2A1-1637-7550-96A1D4407914}"/>
              </a:ext>
            </a:extLst>
          </p:cNvPr>
          <p:cNvSpPr>
            <a:spLocks noGrp="1"/>
          </p:cNvSpPr>
          <p:nvPr>
            <p:ph type="body" orient="vert" idx="87" hasCustomPrompt="1"/>
          </p:nvPr>
        </p:nvSpPr>
        <p:spPr>
          <a:xfrm>
            <a:off x="8219990" y="2735632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21" name="Tijdelijke aanduiding voor verticale tekst 2">
            <a:extLst>
              <a:ext uri="{FF2B5EF4-FFF2-40B4-BE49-F238E27FC236}">
                <a16:creationId xmlns:a16="http://schemas.microsoft.com/office/drawing/2014/main" id="{2CE93A30-832B-EC9B-1BAC-6E22C6894B5E}"/>
              </a:ext>
            </a:extLst>
          </p:cNvPr>
          <p:cNvSpPr>
            <a:spLocks noGrp="1"/>
          </p:cNvSpPr>
          <p:nvPr>
            <p:ph type="body" orient="vert" idx="88" hasCustomPrompt="1"/>
          </p:nvPr>
        </p:nvSpPr>
        <p:spPr>
          <a:xfrm>
            <a:off x="6345539" y="2735632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22" name="Tijdelijke aanduiding voor verticale tekst 2">
            <a:extLst>
              <a:ext uri="{FF2B5EF4-FFF2-40B4-BE49-F238E27FC236}">
                <a16:creationId xmlns:a16="http://schemas.microsoft.com/office/drawing/2014/main" id="{C6D1ACDF-6A38-0373-2631-C320E0248C71}"/>
              </a:ext>
            </a:extLst>
          </p:cNvPr>
          <p:cNvSpPr>
            <a:spLocks noGrp="1"/>
          </p:cNvSpPr>
          <p:nvPr>
            <p:ph type="body" orient="vert" idx="89" hasCustomPrompt="1"/>
          </p:nvPr>
        </p:nvSpPr>
        <p:spPr>
          <a:xfrm>
            <a:off x="4471088" y="2735632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24" name="Tijdelijke aanduiding voor verticale tekst 2">
            <a:extLst>
              <a:ext uri="{FF2B5EF4-FFF2-40B4-BE49-F238E27FC236}">
                <a16:creationId xmlns:a16="http://schemas.microsoft.com/office/drawing/2014/main" id="{27FA0D65-FBC2-F0D4-AC63-554B76045353}"/>
              </a:ext>
            </a:extLst>
          </p:cNvPr>
          <p:cNvSpPr>
            <a:spLocks noGrp="1"/>
          </p:cNvSpPr>
          <p:nvPr>
            <p:ph type="body" orient="vert" idx="90" hasCustomPrompt="1"/>
          </p:nvPr>
        </p:nvSpPr>
        <p:spPr>
          <a:xfrm>
            <a:off x="722186" y="2735632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</a:t>
            </a:r>
          </a:p>
        </p:txBody>
      </p:sp>
      <p:sp>
        <p:nvSpPr>
          <p:cNvPr id="5" name="Tijdelijke aanduiding voor verticale tekst 2">
            <a:extLst>
              <a:ext uri="{FF2B5EF4-FFF2-40B4-BE49-F238E27FC236}">
                <a16:creationId xmlns:a16="http://schemas.microsoft.com/office/drawing/2014/main" id="{7311E6FB-A40F-CEBE-CF3A-F079009FBADB}"/>
              </a:ext>
            </a:extLst>
          </p:cNvPr>
          <p:cNvSpPr>
            <a:spLocks noGrp="1"/>
          </p:cNvSpPr>
          <p:nvPr>
            <p:ph type="body" orient="vert" idx="80" hasCustomPrompt="1"/>
          </p:nvPr>
        </p:nvSpPr>
        <p:spPr>
          <a:xfrm>
            <a:off x="2596637" y="1665288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11" name="Tijdelijke aanduiding voor verticale tekst 2">
            <a:extLst>
              <a:ext uri="{FF2B5EF4-FFF2-40B4-BE49-F238E27FC236}">
                <a16:creationId xmlns:a16="http://schemas.microsoft.com/office/drawing/2014/main" id="{5D26BDE8-D051-4A04-2C4D-1680D187B6D2}"/>
              </a:ext>
            </a:extLst>
          </p:cNvPr>
          <p:cNvSpPr>
            <a:spLocks noGrp="1"/>
          </p:cNvSpPr>
          <p:nvPr>
            <p:ph type="body" orient="vert" idx="84" hasCustomPrompt="1"/>
          </p:nvPr>
        </p:nvSpPr>
        <p:spPr>
          <a:xfrm>
            <a:off x="10094443" y="1665288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10" name="Tijdelijke aanduiding voor verticale tekst 2">
            <a:extLst>
              <a:ext uri="{FF2B5EF4-FFF2-40B4-BE49-F238E27FC236}">
                <a16:creationId xmlns:a16="http://schemas.microsoft.com/office/drawing/2014/main" id="{87D07131-17F3-0F7E-BF18-950AF1C9F94B}"/>
              </a:ext>
            </a:extLst>
          </p:cNvPr>
          <p:cNvSpPr>
            <a:spLocks noGrp="1"/>
          </p:cNvSpPr>
          <p:nvPr>
            <p:ph type="body" orient="vert" idx="83" hasCustomPrompt="1"/>
          </p:nvPr>
        </p:nvSpPr>
        <p:spPr>
          <a:xfrm>
            <a:off x="8219990" y="1665288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9" name="Tijdelijke aanduiding voor verticale tekst 2">
            <a:extLst>
              <a:ext uri="{FF2B5EF4-FFF2-40B4-BE49-F238E27FC236}">
                <a16:creationId xmlns:a16="http://schemas.microsoft.com/office/drawing/2014/main" id="{BF154C76-69A1-BBE1-0B43-E1534FC12181}"/>
              </a:ext>
            </a:extLst>
          </p:cNvPr>
          <p:cNvSpPr>
            <a:spLocks noGrp="1"/>
          </p:cNvSpPr>
          <p:nvPr>
            <p:ph type="body" orient="vert" idx="82" hasCustomPrompt="1"/>
          </p:nvPr>
        </p:nvSpPr>
        <p:spPr>
          <a:xfrm>
            <a:off x="6345539" y="1665288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8" name="Tijdelijke aanduiding voor verticale tekst 2">
            <a:extLst>
              <a:ext uri="{FF2B5EF4-FFF2-40B4-BE49-F238E27FC236}">
                <a16:creationId xmlns:a16="http://schemas.microsoft.com/office/drawing/2014/main" id="{3875EA9B-EED5-7689-49D1-9A8837BAA5E0}"/>
              </a:ext>
            </a:extLst>
          </p:cNvPr>
          <p:cNvSpPr>
            <a:spLocks noGrp="1"/>
          </p:cNvSpPr>
          <p:nvPr>
            <p:ph type="body" orient="vert" idx="81" hasCustomPrompt="1"/>
          </p:nvPr>
        </p:nvSpPr>
        <p:spPr>
          <a:xfrm>
            <a:off x="4471088" y="1665288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 </a:t>
            </a:r>
          </a:p>
        </p:txBody>
      </p:sp>
      <p:sp>
        <p:nvSpPr>
          <p:cNvPr id="2" name="Tijdelijke aanduiding voor verticale tekst 2">
            <a:extLst>
              <a:ext uri="{FF2B5EF4-FFF2-40B4-BE49-F238E27FC236}">
                <a16:creationId xmlns:a16="http://schemas.microsoft.com/office/drawing/2014/main" id="{B9F7A350-7B61-6F9B-5C08-C6E944B74812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2186" y="1665288"/>
            <a:ext cx="1726082" cy="930050"/>
          </a:xfrm>
          <a:prstGeom prst="roundRect">
            <a:avLst>
              <a:gd name="adj" fmla="val 6426"/>
            </a:avLst>
          </a:prstGeom>
          <a:solidFill>
            <a:schemeClr val="bg1"/>
          </a:solidFill>
          <a:ln>
            <a:noFill/>
          </a:ln>
          <a:effectLst>
            <a:outerShdw blurRad="381000" sx="90000" sy="90000" algn="ctr" rotWithShape="0">
              <a:srgbClr val="002C51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nl-NL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GB" noProof="0"/>
              <a:t> </a:t>
            </a:r>
          </a:p>
        </p:txBody>
      </p:sp>
      <p:sp>
        <p:nvSpPr>
          <p:cNvPr id="23" name="Tekstvak 22"/>
          <p:cNvSpPr txBox="1"/>
          <p:nvPr userDrawn="1"/>
        </p:nvSpPr>
        <p:spPr>
          <a:xfrm>
            <a:off x="9867900" y="-279400"/>
            <a:ext cx="23241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CLIENTS</a:t>
            </a:r>
          </a:p>
        </p:txBody>
      </p:sp>
      <p:sp>
        <p:nvSpPr>
          <p:cNvPr id="274" name="Tijdelijke aanduiding voor afbeelding 45"/>
          <p:cNvSpPr>
            <a:spLocks noGrp="1"/>
          </p:cNvSpPr>
          <p:nvPr userDrawn="1">
            <p:ph type="pic" sz="quarter" idx="38" hasCustomPrompt="1"/>
          </p:nvPr>
        </p:nvSpPr>
        <p:spPr>
          <a:xfrm>
            <a:off x="962021" y="1788315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75" name="Tijdelijke aanduiding voor afbeelding 45"/>
          <p:cNvSpPr>
            <a:spLocks noGrp="1"/>
          </p:cNvSpPr>
          <p:nvPr userDrawn="1">
            <p:ph type="pic" sz="quarter" idx="39" hasCustomPrompt="1"/>
          </p:nvPr>
        </p:nvSpPr>
        <p:spPr>
          <a:xfrm>
            <a:off x="2836472" y="1788315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76" name="Tijdelijke aanduiding voor afbeelding 45"/>
          <p:cNvSpPr>
            <a:spLocks noGrp="1"/>
          </p:cNvSpPr>
          <p:nvPr userDrawn="1">
            <p:ph type="pic" sz="quarter" idx="40" hasCustomPrompt="1"/>
          </p:nvPr>
        </p:nvSpPr>
        <p:spPr>
          <a:xfrm>
            <a:off x="4710923" y="1788315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77" name="Tijdelijke aanduiding voor afbeelding 45"/>
          <p:cNvSpPr>
            <a:spLocks noGrp="1"/>
          </p:cNvSpPr>
          <p:nvPr userDrawn="1">
            <p:ph type="pic" sz="quarter" idx="41" hasCustomPrompt="1"/>
          </p:nvPr>
        </p:nvSpPr>
        <p:spPr>
          <a:xfrm>
            <a:off x="6585374" y="1788315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78" name="Tijdelijke aanduiding voor afbeelding 45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8459825" y="1788315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79" name="Tijdelijke aanduiding voor afbeelding 45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10334278" y="1788315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7B50B6-07F5-483D-91E4-DB3C6C5C400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102" name="Subtitel Tekst">
            <a:extLst>
              <a:ext uri="{FF2B5EF4-FFF2-40B4-BE49-F238E27FC236}">
                <a16:creationId xmlns:a16="http://schemas.microsoft.com/office/drawing/2014/main" id="{83150259-2C44-413D-84D7-05D120347615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40000"/>
              <a:buFontTx/>
              <a:buNone/>
              <a:tabLst/>
              <a:defRPr/>
            </a:pPr>
            <a:r>
              <a:rPr lang="en-GB" noProof="0" dirty="0"/>
              <a:t>Subheading</a:t>
            </a:r>
          </a:p>
        </p:txBody>
      </p:sp>
      <p:sp>
        <p:nvSpPr>
          <p:cNvPr id="198" name="Tijdelijke aanduiding voor afbeelding 45">
            <a:extLst>
              <a:ext uri="{FF2B5EF4-FFF2-40B4-BE49-F238E27FC236}">
                <a16:creationId xmlns:a16="http://schemas.microsoft.com/office/drawing/2014/main" id="{4DF26044-B504-4AB4-A3BB-C66565EB4DB1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962021" y="2871112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199" name="Tijdelijke aanduiding voor afbeelding 45">
            <a:extLst>
              <a:ext uri="{FF2B5EF4-FFF2-40B4-BE49-F238E27FC236}">
                <a16:creationId xmlns:a16="http://schemas.microsoft.com/office/drawing/2014/main" id="{8D04C994-F611-4266-82E3-86A9E6827A73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836472" y="2871112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00" name="Tijdelijke aanduiding voor afbeelding 45">
            <a:extLst>
              <a:ext uri="{FF2B5EF4-FFF2-40B4-BE49-F238E27FC236}">
                <a16:creationId xmlns:a16="http://schemas.microsoft.com/office/drawing/2014/main" id="{743A5B6B-6DAF-414A-BC77-71F741AF06B9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710923" y="2871112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01" name="Tijdelijke aanduiding voor afbeelding 45">
            <a:extLst>
              <a:ext uri="{FF2B5EF4-FFF2-40B4-BE49-F238E27FC236}">
                <a16:creationId xmlns:a16="http://schemas.microsoft.com/office/drawing/2014/main" id="{CAB0D3A9-B4BD-4C64-9F77-06ACB21F611A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585374" y="2871112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02" name="Tijdelijke aanduiding voor afbeelding 45">
            <a:extLst>
              <a:ext uri="{FF2B5EF4-FFF2-40B4-BE49-F238E27FC236}">
                <a16:creationId xmlns:a16="http://schemas.microsoft.com/office/drawing/2014/main" id="{7C980BFA-AD1B-4B6D-8FFE-9770FBFD778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8459825" y="2871112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03" name="Tijdelijke aanduiding voor afbeelding 45">
            <a:extLst>
              <a:ext uri="{FF2B5EF4-FFF2-40B4-BE49-F238E27FC236}">
                <a16:creationId xmlns:a16="http://schemas.microsoft.com/office/drawing/2014/main" id="{618382B7-DC3A-4362-9E12-BB02C1A6296E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10334278" y="2864857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20" name="Tijdelijke aanduiding voor afbeelding 45">
            <a:extLst>
              <a:ext uri="{FF2B5EF4-FFF2-40B4-BE49-F238E27FC236}">
                <a16:creationId xmlns:a16="http://schemas.microsoft.com/office/drawing/2014/main" id="{FA335F70-8D8D-4FFB-B99A-4008B1A922C0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962021" y="3925793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21" name="Tijdelijke aanduiding voor afbeelding 45">
            <a:extLst>
              <a:ext uri="{FF2B5EF4-FFF2-40B4-BE49-F238E27FC236}">
                <a16:creationId xmlns:a16="http://schemas.microsoft.com/office/drawing/2014/main" id="{87E1F341-B16B-4FEB-AEB4-8264F343F128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2836472" y="3925793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22" name="Tijdelijke aanduiding voor afbeelding 45">
            <a:extLst>
              <a:ext uri="{FF2B5EF4-FFF2-40B4-BE49-F238E27FC236}">
                <a16:creationId xmlns:a16="http://schemas.microsoft.com/office/drawing/2014/main" id="{3F0656C2-09C4-477F-80CE-F8907B2150B1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4710923" y="3925793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23" name="Tijdelijke aanduiding voor afbeelding 45">
            <a:extLst>
              <a:ext uri="{FF2B5EF4-FFF2-40B4-BE49-F238E27FC236}">
                <a16:creationId xmlns:a16="http://schemas.microsoft.com/office/drawing/2014/main" id="{5C594B1D-576E-4FFA-B325-E09CACBE263A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585374" y="3925793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24" name="Tijdelijke aanduiding voor afbeelding 45">
            <a:extLst>
              <a:ext uri="{FF2B5EF4-FFF2-40B4-BE49-F238E27FC236}">
                <a16:creationId xmlns:a16="http://schemas.microsoft.com/office/drawing/2014/main" id="{C9674F6A-74C3-485E-AFD2-E3AEA836BB1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59825" y="3925793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25" name="Tijdelijke aanduiding voor afbeelding 45">
            <a:extLst>
              <a:ext uri="{FF2B5EF4-FFF2-40B4-BE49-F238E27FC236}">
                <a16:creationId xmlns:a16="http://schemas.microsoft.com/office/drawing/2014/main" id="{E86F73A3-AA50-4C52-BABF-6F8264091558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10334278" y="3925793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32" name="Tijdelijke aanduiding voor afbeelding 45">
            <a:extLst>
              <a:ext uri="{FF2B5EF4-FFF2-40B4-BE49-F238E27FC236}">
                <a16:creationId xmlns:a16="http://schemas.microsoft.com/office/drawing/2014/main" id="{1BF61603-DB58-4F43-BAD6-C089A0486103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962021" y="5017942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33" name="Tijdelijke aanduiding voor afbeelding 45">
            <a:extLst>
              <a:ext uri="{FF2B5EF4-FFF2-40B4-BE49-F238E27FC236}">
                <a16:creationId xmlns:a16="http://schemas.microsoft.com/office/drawing/2014/main" id="{9EE4419A-1B01-414A-A12F-5FEF2B03C41C}"/>
              </a:ext>
            </a:extLst>
          </p:cNvPr>
          <p:cNvSpPr>
            <a:spLocks noGrp="1"/>
          </p:cNvSpPr>
          <p:nvPr>
            <p:ph type="pic" sz="quarter" idx="75" hasCustomPrompt="1"/>
          </p:nvPr>
        </p:nvSpPr>
        <p:spPr>
          <a:xfrm>
            <a:off x="2836472" y="5017942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34" name="Tijdelijke aanduiding voor afbeelding 45">
            <a:extLst>
              <a:ext uri="{FF2B5EF4-FFF2-40B4-BE49-F238E27FC236}">
                <a16:creationId xmlns:a16="http://schemas.microsoft.com/office/drawing/2014/main" id="{4BE2715A-47B4-45E1-B2C5-9836A45474EE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4710923" y="5017942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35" name="Tijdelijke aanduiding voor afbeelding 45">
            <a:extLst>
              <a:ext uri="{FF2B5EF4-FFF2-40B4-BE49-F238E27FC236}">
                <a16:creationId xmlns:a16="http://schemas.microsoft.com/office/drawing/2014/main" id="{9B4D391E-5C98-4C7F-B4EE-1D302EC66676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6585374" y="5017942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36" name="Tijdelijke aanduiding voor afbeelding 45">
            <a:extLst>
              <a:ext uri="{FF2B5EF4-FFF2-40B4-BE49-F238E27FC236}">
                <a16:creationId xmlns:a16="http://schemas.microsoft.com/office/drawing/2014/main" id="{7CD27260-7A52-427B-B0DC-ADCDFB90432A}"/>
              </a:ext>
            </a:extLst>
          </p:cNvPr>
          <p:cNvSpPr>
            <a:spLocks noGrp="1"/>
          </p:cNvSpPr>
          <p:nvPr>
            <p:ph type="pic" sz="quarter" idx="78" hasCustomPrompt="1"/>
          </p:nvPr>
        </p:nvSpPr>
        <p:spPr>
          <a:xfrm>
            <a:off x="8459825" y="5017942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237" name="Tijdelijke aanduiding voor afbeelding 45">
            <a:extLst>
              <a:ext uri="{FF2B5EF4-FFF2-40B4-BE49-F238E27FC236}">
                <a16:creationId xmlns:a16="http://schemas.microsoft.com/office/drawing/2014/main" id="{2626AAF3-A799-4C4E-8FFC-BF9AD17331C7}"/>
              </a:ext>
            </a:extLst>
          </p:cNvPr>
          <p:cNvSpPr>
            <a:spLocks noGrp="1"/>
          </p:cNvSpPr>
          <p:nvPr>
            <p:ph type="pic" sz="quarter" idx="79" hasCustomPrompt="1"/>
          </p:nvPr>
        </p:nvSpPr>
        <p:spPr>
          <a:xfrm>
            <a:off x="10334278" y="5017942"/>
            <a:ext cx="1246412" cy="683996"/>
          </a:xfrm>
          <a:prstGeom prst="rect">
            <a:avLst/>
          </a:prstGeom>
          <a:noFill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Click on the icon </a:t>
            </a:r>
            <a:br>
              <a:rPr lang="en-GB" noProof="0"/>
            </a:br>
            <a:r>
              <a:rPr lang="en-GB" noProof="0"/>
              <a:t>to insert a logo</a:t>
            </a:r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07ECEF53-7D9D-3F75-5ACB-B3C9B4B585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10162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0BE87921-3CF5-C163-8BF2-C6826BF41074}"/>
              </a:ext>
            </a:extLst>
          </p:cNvPr>
          <p:cNvSpPr/>
          <p:nvPr userDrawn="1"/>
        </p:nvSpPr>
        <p:spPr>
          <a:xfrm>
            <a:off x="0" y="0"/>
            <a:ext cx="12192000" cy="6308723"/>
          </a:xfrm>
          <a:prstGeom prst="rect">
            <a:avLst/>
          </a:prstGeom>
          <a:gradFill>
            <a:gsLst>
              <a:gs pos="100000">
                <a:srgbClr val="00649F"/>
              </a:gs>
              <a:gs pos="75000">
                <a:srgbClr val="004878"/>
              </a:gs>
              <a:gs pos="0">
                <a:schemeClr val="accent1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23" name="Tekstvak 22"/>
          <p:cNvSpPr txBox="1"/>
          <p:nvPr userDrawn="1"/>
        </p:nvSpPr>
        <p:spPr>
          <a:xfrm>
            <a:off x="9867900" y="-279400"/>
            <a:ext cx="23241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organisation chart</a:t>
            </a:r>
          </a:p>
        </p:txBody>
      </p:sp>
      <p:sp>
        <p:nvSpPr>
          <p:cNvPr id="165" name="Subtitel Tekst">
            <a:extLst>
              <a:ext uri="{FF2B5EF4-FFF2-40B4-BE49-F238E27FC236}">
                <a16:creationId xmlns:a16="http://schemas.microsoft.com/office/drawing/2014/main" id="{EE331405-289F-456F-B4FF-E404195928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9801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lvl="0"/>
            <a:r>
              <a:rPr lang="en-GB" noProof="0" dirty="0"/>
              <a:t>Sub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C4C1AD-4796-4374-B4AB-A2D2C624F60A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4575087" y="1665288"/>
            <a:ext cx="1053426" cy="24442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 algn="l"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3"/>
            <a:r>
              <a:rPr lang="en-GB" noProof="0" dirty="0"/>
              <a:t>Title</a:t>
            </a:r>
          </a:p>
        </p:txBody>
      </p:sp>
      <p:sp>
        <p:nvSpPr>
          <p:cNvPr id="184" name="Text Placeholder 6">
            <a:extLst>
              <a:ext uri="{FF2B5EF4-FFF2-40B4-BE49-F238E27FC236}">
                <a16:creationId xmlns:a16="http://schemas.microsoft.com/office/drawing/2014/main" id="{D8EF9FEA-5B3F-4617-832E-E371DDF7E35C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3409913" y="2783916"/>
            <a:ext cx="1498600" cy="24442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Title</a:t>
            </a:r>
          </a:p>
          <a:p>
            <a:pPr lvl="3"/>
            <a:endParaRPr lang="en-GB" noProof="0" dirty="0"/>
          </a:p>
        </p:txBody>
      </p:sp>
      <p:sp>
        <p:nvSpPr>
          <p:cNvPr id="185" name="Text Placeholder 6">
            <a:extLst>
              <a:ext uri="{FF2B5EF4-FFF2-40B4-BE49-F238E27FC236}">
                <a16:creationId xmlns:a16="http://schemas.microsoft.com/office/drawing/2014/main" id="{BDEA8016-4A19-4A70-8C73-9914E96559DF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718343" y="4235527"/>
            <a:ext cx="1498600" cy="24442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/>
              <a:t>Title</a:t>
            </a:r>
          </a:p>
        </p:txBody>
      </p:sp>
      <p:sp>
        <p:nvSpPr>
          <p:cNvPr id="26" name="Tijdelijke aanduiding voor verticale tekst 25">
            <a:extLst>
              <a:ext uri="{FF2B5EF4-FFF2-40B4-BE49-F238E27FC236}">
                <a16:creationId xmlns:a16="http://schemas.microsoft.com/office/drawing/2014/main" id="{0309A322-456F-EFC2-E2DE-95557E4E086B}"/>
              </a:ext>
            </a:extLst>
          </p:cNvPr>
          <p:cNvSpPr>
            <a:spLocks noGrp="1"/>
          </p:cNvSpPr>
          <p:nvPr>
            <p:ph type="body" orient="vert" idx="59" hasCustomPrompt="1"/>
          </p:nvPr>
        </p:nvSpPr>
        <p:spPr>
          <a:xfrm>
            <a:off x="5736002" y="2324601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27" name="Tijdelijke aanduiding voor afbeelding 26">
            <a:extLst>
              <a:ext uri="{FF2B5EF4-FFF2-40B4-BE49-F238E27FC236}">
                <a16:creationId xmlns:a16="http://schemas.microsoft.com/office/drawing/2014/main" id="{38E231DA-D4D2-47F5-F9B0-1FB1E5DBF0CF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5736002" y="1577238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28" name="Tijdelijke aanduiding voor verticale tekst 27">
            <a:extLst>
              <a:ext uri="{FF2B5EF4-FFF2-40B4-BE49-F238E27FC236}">
                <a16:creationId xmlns:a16="http://schemas.microsoft.com/office/drawing/2014/main" id="{A948BED5-2801-A5F0-8BDD-1AA8BB4B96B6}"/>
              </a:ext>
            </a:extLst>
          </p:cNvPr>
          <p:cNvSpPr>
            <a:spLocks noGrp="1"/>
          </p:cNvSpPr>
          <p:nvPr>
            <p:ph type="body" orient="vert" idx="102" hasCustomPrompt="1"/>
          </p:nvPr>
        </p:nvSpPr>
        <p:spPr>
          <a:xfrm>
            <a:off x="3411294" y="3878056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29" name="Tijdelijke aanduiding voor afbeelding 28">
            <a:extLst>
              <a:ext uri="{FF2B5EF4-FFF2-40B4-BE49-F238E27FC236}">
                <a16:creationId xmlns:a16="http://schemas.microsoft.com/office/drawing/2014/main" id="{D6430EAD-7A4E-922A-70BC-E72F35795E80}"/>
              </a:ext>
            </a:extLst>
          </p:cNvPr>
          <p:cNvSpPr>
            <a:spLocks noGrp="1"/>
          </p:cNvSpPr>
          <p:nvPr>
            <p:ph type="pic" sz="quarter" idx="103" hasCustomPrompt="1"/>
          </p:nvPr>
        </p:nvSpPr>
        <p:spPr>
          <a:xfrm>
            <a:off x="3411294" y="3130693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30" name="Tijdelijke aanduiding voor verticale tekst 29">
            <a:extLst>
              <a:ext uri="{FF2B5EF4-FFF2-40B4-BE49-F238E27FC236}">
                <a16:creationId xmlns:a16="http://schemas.microsoft.com/office/drawing/2014/main" id="{878A35EE-E633-D365-63F3-82D4DCDB0B25}"/>
              </a:ext>
            </a:extLst>
          </p:cNvPr>
          <p:cNvSpPr>
            <a:spLocks noGrp="1"/>
          </p:cNvSpPr>
          <p:nvPr>
            <p:ph type="body" orient="vert" idx="104" hasCustomPrompt="1"/>
          </p:nvPr>
        </p:nvSpPr>
        <p:spPr>
          <a:xfrm>
            <a:off x="4574614" y="3878056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 dirty="0"/>
              <a:t>Enter your</a:t>
            </a:r>
          </a:p>
          <a:p>
            <a:pPr lvl="0"/>
            <a:r>
              <a:rPr lang="en-GB" noProof="0" dirty="0"/>
              <a:t>text here</a:t>
            </a:r>
          </a:p>
        </p:txBody>
      </p:sp>
      <p:sp>
        <p:nvSpPr>
          <p:cNvPr id="31" name="Tijdelijke aanduiding voor afbeelding 30">
            <a:extLst>
              <a:ext uri="{FF2B5EF4-FFF2-40B4-BE49-F238E27FC236}">
                <a16:creationId xmlns:a16="http://schemas.microsoft.com/office/drawing/2014/main" id="{FE66A97D-A9D3-4B90-88A1-A518EAF338A8}"/>
              </a:ext>
            </a:extLst>
          </p:cNvPr>
          <p:cNvSpPr>
            <a:spLocks noGrp="1"/>
          </p:cNvSpPr>
          <p:nvPr>
            <p:ph type="pic" sz="quarter" idx="105" hasCustomPrompt="1"/>
          </p:nvPr>
        </p:nvSpPr>
        <p:spPr>
          <a:xfrm>
            <a:off x="4574614" y="3130693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32" name="Tijdelijke aanduiding voor verticale tekst 31">
            <a:extLst>
              <a:ext uri="{FF2B5EF4-FFF2-40B4-BE49-F238E27FC236}">
                <a16:creationId xmlns:a16="http://schemas.microsoft.com/office/drawing/2014/main" id="{81DC1BDC-26D8-515C-F19F-FFFBDB2A1595}"/>
              </a:ext>
            </a:extLst>
          </p:cNvPr>
          <p:cNvSpPr>
            <a:spLocks noGrp="1"/>
          </p:cNvSpPr>
          <p:nvPr>
            <p:ph type="body" orient="vert" idx="106" hasCustomPrompt="1"/>
          </p:nvPr>
        </p:nvSpPr>
        <p:spPr>
          <a:xfrm>
            <a:off x="5736002" y="3878056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53B6C1EF-6B9A-8E91-6AAA-3B7CE0E7AD9D}"/>
              </a:ext>
            </a:extLst>
          </p:cNvPr>
          <p:cNvSpPr>
            <a:spLocks noGrp="1"/>
          </p:cNvSpPr>
          <p:nvPr>
            <p:ph type="pic" sz="quarter" idx="107" hasCustomPrompt="1"/>
          </p:nvPr>
        </p:nvSpPr>
        <p:spPr>
          <a:xfrm>
            <a:off x="5736002" y="3130693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34" name="Tijdelijke aanduiding voor verticale tekst 33">
            <a:extLst>
              <a:ext uri="{FF2B5EF4-FFF2-40B4-BE49-F238E27FC236}">
                <a16:creationId xmlns:a16="http://schemas.microsoft.com/office/drawing/2014/main" id="{851E39C4-208A-09B1-BBFF-DBEBCA214CE2}"/>
              </a:ext>
            </a:extLst>
          </p:cNvPr>
          <p:cNvSpPr>
            <a:spLocks noGrp="1"/>
          </p:cNvSpPr>
          <p:nvPr>
            <p:ph type="body" orient="vert" idx="108" hasCustomPrompt="1"/>
          </p:nvPr>
        </p:nvSpPr>
        <p:spPr>
          <a:xfrm>
            <a:off x="6873922" y="3878056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35" name="Tijdelijke aanduiding voor afbeelding 34">
            <a:extLst>
              <a:ext uri="{FF2B5EF4-FFF2-40B4-BE49-F238E27FC236}">
                <a16:creationId xmlns:a16="http://schemas.microsoft.com/office/drawing/2014/main" id="{A02551D8-6421-1BCB-5D96-02031B9780F6}"/>
              </a:ext>
            </a:extLst>
          </p:cNvPr>
          <p:cNvSpPr>
            <a:spLocks noGrp="1"/>
          </p:cNvSpPr>
          <p:nvPr>
            <p:ph type="pic" sz="quarter" idx="109" hasCustomPrompt="1"/>
          </p:nvPr>
        </p:nvSpPr>
        <p:spPr>
          <a:xfrm>
            <a:off x="6873922" y="3130693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36" name="Tijdelijke aanduiding voor verticale tekst 35">
            <a:extLst>
              <a:ext uri="{FF2B5EF4-FFF2-40B4-BE49-F238E27FC236}">
                <a16:creationId xmlns:a16="http://schemas.microsoft.com/office/drawing/2014/main" id="{D6DE760C-9057-7208-4A32-79A520AF5280}"/>
              </a:ext>
            </a:extLst>
          </p:cNvPr>
          <p:cNvSpPr>
            <a:spLocks noGrp="1"/>
          </p:cNvSpPr>
          <p:nvPr>
            <p:ph type="body" orient="vert" idx="110" hasCustomPrompt="1"/>
          </p:nvPr>
        </p:nvSpPr>
        <p:spPr>
          <a:xfrm>
            <a:off x="8027082" y="3878056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37" name="Tijdelijke aanduiding voor afbeelding 36">
            <a:extLst>
              <a:ext uri="{FF2B5EF4-FFF2-40B4-BE49-F238E27FC236}">
                <a16:creationId xmlns:a16="http://schemas.microsoft.com/office/drawing/2014/main" id="{8C6343BB-68D8-0FFB-5AD4-990E40D490D3}"/>
              </a:ext>
            </a:extLst>
          </p:cNvPr>
          <p:cNvSpPr>
            <a:spLocks noGrp="1"/>
          </p:cNvSpPr>
          <p:nvPr>
            <p:ph type="pic" sz="quarter" idx="111" hasCustomPrompt="1"/>
          </p:nvPr>
        </p:nvSpPr>
        <p:spPr>
          <a:xfrm>
            <a:off x="8027082" y="3130693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40" name="Tijdelijke aanduiding voor verticale tekst 39">
            <a:extLst>
              <a:ext uri="{FF2B5EF4-FFF2-40B4-BE49-F238E27FC236}">
                <a16:creationId xmlns:a16="http://schemas.microsoft.com/office/drawing/2014/main" id="{0FAE254E-9B3A-9B93-22EC-E050A077CD3F}"/>
              </a:ext>
            </a:extLst>
          </p:cNvPr>
          <p:cNvSpPr>
            <a:spLocks noGrp="1"/>
          </p:cNvSpPr>
          <p:nvPr>
            <p:ph type="body" orient="vert" idx="112" hasCustomPrompt="1"/>
          </p:nvPr>
        </p:nvSpPr>
        <p:spPr>
          <a:xfrm>
            <a:off x="1680834" y="5359007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 dirty="0"/>
              <a:t>Enter your</a:t>
            </a:r>
          </a:p>
          <a:p>
            <a:pPr lvl="0"/>
            <a:r>
              <a:rPr lang="en-GB" noProof="0" dirty="0"/>
              <a:t>text here</a:t>
            </a:r>
          </a:p>
        </p:txBody>
      </p:sp>
      <p:sp>
        <p:nvSpPr>
          <p:cNvPr id="41" name="Tijdelijke aanduiding voor afbeelding 40">
            <a:extLst>
              <a:ext uri="{FF2B5EF4-FFF2-40B4-BE49-F238E27FC236}">
                <a16:creationId xmlns:a16="http://schemas.microsoft.com/office/drawing/2014/main" id="{4B5CF2FE-B1D1-368B-2AE0-AC1EAEB122EF}"/>
              </a:ext>
            </a:extLst>
          </p:cNvPr>
          <p:cNvSpPr>
            <a:spLocks noGrp="1"/>
          </p:cNvSpPr>
          <p:nvPr>
            <p:ph type="pic" sz="quarter" idx="113" hasCustomPrompt="1"/>
          </p:nvPr>
        </p:nvSpPr>
        <p:spPr>
          <a:xfrm>
            <a:off x="1680834" y="4611644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44" name="Tijdelijke aanduiding voor verticale tekst 43">
            <a:extLst>
              <a:ext uri="{FF2B5EF4-FFF2-40B4-BE49-F238E27FC236}">
                <a16:creationId xmlns:a16="http://schemas.microsoft.com/office/drawing/2014/main" id="{AE96B02F-A078-89BA-BD06-7DEEA6BACCE3}"/>
              </a:ext>
            </a:extLst>
          </p:cNvPr>
          <p:cNvSpPr>
            <a:spLocks noGrp="1"/>
          </p:cNvSpPr>
          <p:nvPr>
            <p:ph type="body" orient="vert" idx="114" hasCustomPrompt="1"/>
          </p:nvPr>
        </p:nvSpPr>
        <p:spPr>
          <a:xfrm>
            <a:off x="2623174" y="5359007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45" name="Tijdelijke aanduiding voor afbeelding 44">
            <a:extLst>
              <a:ext uri="{FF2B5EF4-FFF2-40B4-BE49-F238E27FC236}">
                <a16:creationId xmlns:a16="http://schemas.microsoft.com/office/drawing/2014/main" id="{C0BDA907-9E8F-4BB3-06A7-318496B1CFFF}"/>
              </a:ext>
            </a:extLst>
          </p:cNvPr>
          <p:cNvSpPr>
            <a:spLocks noGrp="1"/>
          </p:cNvSpPr>
          <p:nvPr>
            <p:ph type="pic" sz="quarter" idx="115" hasCustomPrompt="1"/>
          </p:nvPr>
        </p:nvSpPr>
        <p:spPr>
          <a:xfrm>
            <a:off x="2623174" y="4611644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132" name="Tijdelijke aanduiding voor verticale tekst 131">
            <a:extLst>
              <a:ext uri="{FF2B5EF4-FFF2-40B4-BE49-F238E27FC236}">
                <a16:creationId xmlns:a16="http://schemas.microsoft.com/office/drawing/2014/main" id="{4391AD20-1219-2F90-AF5B-EB70AAD25486}"/>
              </a:ext>
            </a:extLst>
          </p:cNvPr>
          <p:cNvSpPr>
            <a:spLocks noGrp="1"/>
          </p:cNvSpPr>
          <p:nvPr>
            <p:ph type="body" orient="vert" idx="116" hasCustomPrompt="1"/>
          </p:nvPr>
        </p:nvSpPr>
        <p:spPr>
          <a:xfrm>
            <a:off x="3565514" y="5359007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133" name="Tijdelijke aanduiding voor afbeelding 132">
            <a:extLst>
              <a:ext uri="{FF2B5EF4-FFF2-40B4-BE49-F238E27FC236}">
                <a16:creationId xmlns:a16="http://schemas.microsoft.com/office/drawing/2014/main" id="{CB75B675-9092-59C5-5674-40B629BF4C76}"/>
              </a:ext>
            </a:extLst>
          </p:cNvPr>
          <p:cNvSpPr>
            <a:spLocks noGrp="1"/>
          </p:cNvSpPr>
          <p:nvPr>
            <p:ph type="pic" sz="quarter" idx="117" hasCustomPrompt="1"/>
          </p:nvPr>
        </p:nvSpPr>
        <p:spPr>
          <a:xfrm>
            <a:off x="3565514" y="4611644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134" name="Tijdelijke aanduiding voor verticale tekst 133">
            <a:extLst>
              <a:ext uri="{FF2B5EF4-FFF2-40B4-BE49-F238E27FC236}">
                <a16:creationId xmlns:a16="http://schemas.microsoft.com/office/drawing/2014/main" id="{F43B1921-3446-EF8B-1C51-FC43E4B666E2}"/>
              </a:ext>
            </a:extLst>
          </p:cNvPr>
          <p:cNvSpPr>
            <a:spLocks noGrp="1"/>
          </p:cNvSpPr>
          <p:nvPr>
            <p:ph type="body" orient="vert" idx="118" hasCustomPrompt="1"/>
          </p:nvPr>
        </p:nvSpPr>
        <p:spPr>
          <a:xfrm>
            <a:off x="4507854" y="5359007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135" name="Tijdelijke aanduiding voor afbeelding 134">
            <a:extLst>
              <a:ext uri="{FF2B5EF4-FFF2-40B4-BE49-F238E27FC236}">
                <a16:creationId xmlns:a16="http://schemas.microsoft.com/office/drawing/2014/main" id="{B671F8EB-92A0-5EDC-366E-EE38BF90C843}"/>
              </a:ext>
            </a:extLst>
          </p:cNvPr>
          <p:cNvSpPr>
            <a:spLocks noGrp="1"/>
          </p:cNvSpPr>
          <p:nvPr>
            <p:ph type="pic" sz="quarter" idx="119" hasCustomPrompt="1"/>
          </p:nvPr>
        </p:nvSpPr>
        <p:spPr>
          <a:xfrm>
            <a:off x="4507854" y="4611644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136" name="Tijdelijke aanduiding voor verticale tekst 135">
            <a:extLst>
              <a:ext uri="{FF2B5EF4-FFF2-40B4-BE49-F238E27FC236}">
                <a16:creationId xmlns:a16="http://schemas.microsoft.com/office/drawing/2014/main" id="{4069DCC8-CE51-918A-50E6-A0B8125739D9}"/>
              </a:ext>
            </a:extLst>
          </p:cNvPr>
          <p:cNvSpPr>
            <a:spLocks noGrp="1"/>
          </p:cNvSpPr>
          <p:nvPr>
            <p:ph type="body" orient="vert" idx="120" hasCustomPrompt="1"/>
          </p:nvPr>
        </p:nvSpPr>
        <p:spPr>
          <a:xfrm>
            <a:off x="5450194" y="5359007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137" name="Tijdelijke aanduiding voor afbeelding 136">
            <a:extLst>
              <a:ext uri="{FF2B5EF4-FFF2-40B4-BE49-F238E27FC236}">
                <a16:creationId xmlns:a16="http://schemas.microsoft.com/office/drawing/2014/main" id="{9FE1B609-72D0-D278-C821-8A27C2A5A073}"/>
              </a:ext>
            </a:extLst>
          </p:cNvPr>
          <p:cNvSpPr>
            <a:spLocks noGrp="1"/>
          </p:cNvSpPr>
          <p:nvPr>
            <p:ph type="pic" sz="quarter" idx="121" hasCustomPrompt="1"/>
          </p:nvPr>
        </p:nvSpPr>
        <p:spPr>
          <a:xfrm>
            <a:off x="5450194" y="4611644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138" name="Tijdelijke aanduiding voor verticale tekst 137">
            <a:extLst>
              <a:ext uri="{FF2B5EF4-FFF2-40B4-BE49-F238E27FC236}">
                <a16:creationId xmlns:a16="http://schemas.microsoft.com/office/drawing/2014/main" id="{E766CE58-8E9B-2A02-A7CF-7A9A82E639A0}"/>
              </a:ext>
            </a:extLst>
          </p:cNvPr>
          <p:cNvSpPr>
            <a:spLocks noGrp="1"/>
          </p:cNvSpPr>
          <p:nvPr>
            <p:ph type="body" orient="vert" idx="122" hasCustomPrompt="1"/>
          </p:nvPr>
        </p:nvSpPr>
        <p:spPr>
          <a:xfrm>
            <a:off x="6392534" y="5359007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139" name="Tijdelijke aanduiding voor afbeelding 138">
            <a:extLst>
              <a:ext uri="{FF2B5EF4-FFF2-40B4-BE49-F238E27FC236}">
                <a16:creationId xmlns:a16="http://schemas.microsoft.com/office/drawing/2014/main" id="{741858B1-8BC6-9774-F005-A78B6C2F52CD}"/>
              </a:ext>
            </a:extLst>
          </p:cNvPr>
          <p:cNvSpPr>
            <a:spLocks noGrp="1"/>
          </p:cNvSpPr>
          <p:nvPr>
            <p:ph type="pic" sz="quarter" idx="123" hasCustomPrompt="1"/>
          </p:nvPr>
        </p:nvSpPr>
        <p:spPr>
          <a:xfrm>
            <a:off x="6392534" y="4611644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140" name="Tijdelijke aanduiding voor verticale tekst 139">
            <a:extLst>
              <a:ext uri="{FF2B5EF4-FFF2-40B4-BE49-F238E27FC236}">
                <a16:creationId xmlns:a16="http://schemas.microsoft.com/office/drawing/2014/main" id="{7662855A-1535-C18F-A9DE-E23DABAFE207}"/>
              </a:ext>
            </a:extLst>
          </p:cNvPr>
          <p:cNvSpPr>
            <a:spLocks noGrp="1"/>
          </p:cNvSpPr>
          <p:nvPr>
            <p:ph type="body" orient="vert" idx="124" hasCustomPrompt="1"/>
          </p:nvPr>
        </p:nvSpPr>
        <p:spPr>
          <a:xfrm>
            <a:off x="7334874" y="5359007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141" name="Tijdelijke aanduiding voor afbeelding 140">
            <a:extLst>
              <a:ext uri="{FF2B5EF4-FFF2-40B4-BE49-F238E27FC236}">
                <a16:creationId xmlns:a16="http://schemas.microsoft.com/office/drawing/2014/main" id="{134A4936-80F6-45BD-EBA6-34B642852FFD}"/>
              </a:ext>
            </a:extLst>
          </p:cNvPr>
          <p:cNvSpPr>
            <a:spLocks noGrp="1"/>
          </p:cNvSpPr>
          <p:nvPr>
            <p:ph type="pic" sz="quarter" idx="125" hasCustomPrompt="1"/>
          </p:nvPr>
        </p:nvSpPr>
        <p:spPr>
          <a:xfrm>
            <a:off x="7334874" y="4611644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142" name="Tijdelijke aanduiding voor verticale tekst 141">
            <a:extLst>
              <a:ext uri="{FF2B5EF4-FFF2-40B4-BE49-F238E27FC236}">
                <a16:creationId xmlns:a16="http://schemas.microsoft.com/office/drawing/2014/main" id="{0ACF469C-B672-6EF4-6666-958B79C1F323}"/>
              </a:ext>
            </a:extLst>
          </p:cNvPr>
          <p:cNvSpPr>
            <a:spLocks noGrp="1"/>
          </p:cNvSpPr>
          <p:nvPr>
            <p:ph type="body" orient="vert" idx="126" hasCustomPrompt="1"/>
          </p:nvPr>
        </p:nvSpPr>
        <p:spPr>
          <a:xfrm>
            <a:off x="8277214" y="5359007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143" name="Tijdelijke aanduiding voor afbeelding 142">
            <a:extLst>
              <a:ext uri="{FF2B5EF4-FFF2-40B4-BE49-F238E27FC236}">
                <a16:creationId xmlns:a16="http://schemas.microsoft.com/office/drawing/2014/main" id="{7790FBD7-CD99-765C-408D-474FCE8015AB}"/>
              </a:ext>
            </a:extLst>
          </p:cNvPr>
          <p:cNvSpPr>
            <a:spLocks noGrp="1"/>
          </p:cNvSpPr>
          <p:nvPr>
            <p:ph type="pic" sz="quarter" idx="127" hasCustomPrompt="1"/>
          </p:nvPr>
        </p:nvSpPr>
        <p:spPr>
          <a:xfrm>
            <a:off x="8277214" y="4611644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144" name="Tijdelijke aanduiding voor verticale tekst 143">
            <a:extLst>
              <a:ext uri="{FF2B5EF4-FFF2-40B4-BE49-F238E27FC236}">
                <a16:creationId xmlns:a16="http://schemas.microsoft.com/office/drawing/2014/main" id="{0122BB4C-7E64-3E72-9EE5-D35BF3D37C4B}"/>
              </a:ext>
            </a:extLst>
          </p:cNvPr>
          <p:cNvSpPr>
            <a:spLocks noGrp="1"/>
          </p:cNvSpPr>
          <p:nvPr>
            <p:ph type="body" orient="vert" idx="128" hasCustomPrompt="1"/>
          </p:nvPr>
        </p:nvSpPr>
        <p:spPr>
          <a:xfrm>
            <a:off x="9219554" y="5359007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145" name="Tijdelijke aanduiding voor afbeelding 144">
            <a:extLst>
              <a:ext uri="{FF2B5EF4-FFF2-40B4-BE49-F238E27FC236}">
                <a16:creationId xmlns:a16="http://schemas.microsoft.com/office/drawing/2014/main" id="{C5B8CA28-1AD0-3AC1-EC6C-5A0FF9B86CDB}"/>
              </a:ext>
            </a:extLst>
          </p:cNvPr>
          <p:cNvSpPr>
            <a:spLocks noGrp="1"/>
          </p:cNvSpPr>
          <p:nvPr>
            <p:ph type="pic" sz="quarter" idx="129" hasCustomPrompt="1"/>
          </p:nvPr>
        </p:nvSpPr>
        <p:spPr>
          <a:xfrm>
            <a:off x="9219554" y="4611644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146" name="Tijdelijke aanduiding voor verticale tekst 145">
            <a:extLst>
              <a:ext uri="{FF2B5EF4-FFF2-40B4-BE49-F238E27FC236}">
                <a16:creationId xmlns:a16="http://schemas.microsoft.com/office/drawing/2014/main" id="{4022E703-9B62-6687-3C79-A8B63DCDBF96}"/>
              </a:ext>
            </a:extLst>
          </p:cNvPr>
          <p:cNvSpPr>
            <a:spLocks noGrp="1"/>
          </p:cNvSpPr>
          <p:nvPr>
            <p:ph type="body" orient="vert" idx="130" hasCustomPrompt="1"/>
          </p:nvPr>
        </p:nvSpPr>
        <p:spPr>
          <a:xfrm>
            <a:off x="10161894" y="5359007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147" name="Tijdelijke aanduiding voor afbeelding 146">
            <a:extLst>
              <a:ext uri="{FF2B5EF4-FFF2-40B4-BE49-F238E27FC236}">
                <a16:creationId xmlns:a16="http://schemas.microsoft.com/office/drawing/2014/main" id="{8250329B-8C74-7BD8-9D07-CED6476F4D86}"/>
              </a:ext>
            </a:extLst>
          </p:cNvPr>
          <p:cNvSpPr>
            <a:spLocks noGrp="1"/>
          </p:cNvSpPr>
          <p:nvPr>
            <p:ph type="pic" sz="quarter" idx="131" hasCustomPrompt="1"/>
          </p:nvPr>
        </p:nvSpPr>
        <p:spPr>
          <a:xfrm>
            <a:off x="10161894" y="4611644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148" name="Tijdelijke aanduiding voor verticale tekst 147">
            <a:extLst>
              <a:ext uri="{FF2B5EF4-FFF2-40B4-BE49-F238E27FC236}">
                <a16:creationId xmlns:a16="http://schemas.microsoft.com/office/drawing/2014/main" id="{3D721E07-0901-3CEB-0F33-3FA4C76F26A8}"/>
              </a:ext>
            </a:extLst>
          </p:cNvPr>
          <p:cNvSpPr>
            <a:spLocks noGrp="1"/>
          </p:cNvSpPr>
          <p:nvPr>
            <p:ph type="body" orient="vert" idx="132" hasCustomPrompt="1"/>
          </p:nvPr>
        </p:nvSpPr>
        <p:spPr>
          <a:xfrm>
            <a:off x="11104234" y="5359007"/>
            <a:ext cx="719998" cy="472091"/>
          </a:xfrm>
          <a:custGeom>
            <a:avLst/>
            <a:gdLst>
              <a:gd name="connsiteX0" fmla="*/ 0 w 719998"/>
              <a:gd name="connsiteY0" fmla="*/ 0 h 472091"/>
              <a:gd name="connsiteX1" fmla="*/ 719998 w 719998"/>
              <a:gd name="connsiteY1" fmla="*/ 0 h 472091"/>
              <a:gd name="connsiteX2" fmla="*/ 719998 w 719998"/>
              <a:gd name="connsiteY2" fmla="*/ 409727 h 472091"/>
              <a:gd name="connsiteX3" fmla="*/ 657929 w 719998"/>
              <a:gd name="connsiteY3" fmla="*/ 472091 h 472091"/>
              <a:gd name="connsiteX4" fmla="*/ 62069 w 719998"/>
              <a:gd name="connsiteY4" fmla="*/ 472091 h 472091"/>
              <a:gd name="connsiteX5" fmla="*/ 0 w 719998"/>
              <a:gd name="connsiteY5" fmla="*/ 409727 h 47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998" h="472091">
                <a:moveTo>
                  <a:pt x="0" y="0"/>
                </a:moveTo>
                <a:lnTo>
                  <a:pt x="719998" y="0"/>
                </a:lnTo>
                <a:lnTo>
                  <a:pt x="719998" y="409727"/>
                </a:lnTo>
                <a:cubicBezTo>
                  <a:pt x="719998" y="444152"/>
                  <a:pt x="692191" y="472091"/>
                  <a:pt x="657929" y="472091"/>
                </a:cubicBezTo>
                <a:lnTo>
                  <a:pt x="62069" y="472091"/>
                </a:lnTo>
                <a:cubicBezTo>
                  <a:pt x="27807" y="472091"/>
                  <a:pt x="0" y="444152"/>
                  <a:pt x="0" y="409727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381000" sx="90000" sy="90000" algn="tl" rotWithShape="0">
              <a:schemeClr val="tx1">
                <a:alpha val="10000"/>
              </a:schemeClr>
            </a:outerShdw>
          </a:effectLst>
        </p:spPr>
        <p:txBody>
          <a:bodyPr vert="horz" wrap="square" bIns="54000" anchor="ctr">
            <a:noAutofit/>
          </a:bodyPr>
          <a:lstStyle>
            <a:lvl1pPr marL="0" indent="0" algn="ctr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Enter your</a:t>
            </a:r>
          </a:p>
          <a:p>
            <a:pPr lvl="0"/>
            <a:r>
              <a:rPr lang="en-GB" noProof="0"/>
              <a:t>text here</a:t>
            </a:r>
          </a:p>
        </p:txBody>
      </p:sp>
      <p:sp>
        <p:nvSpPr>
          <p:cNvPr id="149" name="Tijdelijke aanduiding voor afbeelding 148">
            <a:extLst>
              <a:ext uri="{FF2B5EF4-FFF2-40B4-BE49-F238E27FC236}">
                <a16:creationId xmlns:a16="http://schemas.microsoft.com/office/drawing/2014/main" id="{AD5AE64A-F3BF-2BB9-10D4-A100840745F9}"/>
              </a:ext>
            </a:extLst>
          </p:cNvPr>
          <p:cNvSpPr>
            <a:spLocks noGrp="1"/>
          </p:cNvSpPr>
          <p:nvPr>
            <p:ph type="pic" sz="quarter" idx="133" hasCustomPrompt="1"/>
          </p:nvPr>
        </p:nvSpPr>
        <p:spPr>
          <a:xfrm>
            <a:off x="11104234" y="4611644"/>
            <a:ext cx="719998" cy="748360"/>
          </a:xfrm>
          <a:custGeom>
            <a:avLst/>
            <a:gdLst>
              <a:gd name="connsiteX0" fmla="*/ 62069 w 719998"/>
              <a:gd name="connsiteY0" fmla="*/ 0 h 748360"/>
              <a:gd name="connsiteX1" fmla="*/ 657929 w 719998"/>
              <a:gd name="connsiteY1" fmla="*/ 0 h 748360"/>
              <a:gd name="connsiteX2" fmla="*/ 719998 w 719998"/>
              <a:gd name="connsiteY2" fmla="*/ 62363 h 748360"/>
              <a:gd name="connsiteX3" fmla="*/ 719998 w 719998"/>
              <a:gd name="connsiteY3" fmla="*/ 748360 h 748360"/>
              <a:gd name="connsiteX4" fmla="*/ 0 w 719998"/>
              <a:gd name="connsiteY4" fmla="*/ 748360 h 748360"/>
              <a:gd name="connsiteX5" fmla="*/ 0 w 719998"/>
              <a:gd name="connsiteY5" fmla="*/ 62363 h 748360"/>
              <a:gd name="connsiteX6" fmla="*/ 62069 w 719998"/>
              <a:gd name="connsiteY6" fmla="*/ 0 h 7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98" h="748360">
                <a:moveTo>
                  <a:pt x="62069" y="0"/>
                </a:moveTo>
                <a:lnTo>
                  <a:pt x="657929" y="0"/>
                </a:lnTo>
                <a:cubicBezTo>
                  <a:pt x="692191" y="0"/>
                  <a:pt x="719998" y="27939"/>
                  <a:pt x="719998" y="62363"/>
                </a:cubicBezTo>
                <a:lnTo>
                  <a:pt x="719998" y="748360"/>
                </a:lnTo>
                <a:lnTo>
                  <a:pt x="0" y="748360"/>
                </a:lnTo>
                <a:lnTo>
                  <a:pt x="0" y="62363"/>
                </a:lnTo>
                <a:cubicBezTo>
                  <a:pt x="0" y="27939"/>
                  <a:pt x="27807" y="0"/>
                  <a:pt x="620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Image</a:t>
            </a:r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57A48096-3FC9-9978-BFA2-1D6B76A20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18535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vak 22"/>
          <p:cNvSpPr txBox="1"/>
          <p:nvPr userDrawn="1"/>
        </p:nvSpPr>
        <p:spPr>
          <a:xfrm>
            <a:off x="9305925" y="-279400"/>
            <a:ext cx="28860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TEXT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72CD2F8F-66DC-43CF-BC88-5B9CC6404617}"/>
              </a:ext>
            </a:extLst>
          </p:cNvPr>
          <p:cNvSpPr/>
          <p:nvPr userDrawn="1"/>
        </p:nvSpPr>
        <p:spPr>
          <a:xfrm>
            <a:off x="1" y="6319951"/>
            <a:ext cx="12191998" cy="5363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>
              <a:solidFill>
                <a:srgbClr val="7F7F7F">
                  <a:lumMod val="50000"/>
                </a:srgbClr>
              </a:solidFill>
            </a:endParaRPr>
          </a:p>
        </p:txBody>
      </p:sp>
      <p:pic>
        <p:nvPicPr>
          <p:cNvPr id="107" name="Graphic 106">
            <a:extLst>
              <a:ext uri="{FF2B5EF4-FFF2-40B4-BE49-F238E27FC236}">
                <a16:creationId xmlns:a16="http://schemas.microsoft.com/office/drawing/2014/main" id="{41739D6F-6CB2-3B49-978E-E8E06F78CD4F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67299" y="6502107"/>
            <a:ext cx="356400" cy="172022"/>
          </a:xfrm>
          <a:prstGeom prst="rect">
            <a:avLst/>
          </a:prstGeom>
        </p:spPr>
      </p:pic>
      <p:sp>
        <p:nvSpPr>
          <p:cNvPr id="308" name="Tijdelijke aanduiding voor dianummer 5">
            <a:extLst>
              <a:ext uri="{FF2B5EF4-FFF2-40B4-BE49-F238E27FC236}">
                <a16:creationId xmlns:a16="http://schemas.microsoft.com/office/drawing/2014/main" id="{A9E84FF8-172B-2444-AEE3-096D417E0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1767" y="6492993"/>
            <a:ext cx="310271" cy="180000"/>
          </a:xfrm>
        </p:spPr>
        <p:txBody>
          <a:bodyPr/>
          <a:lstStyle/>
          <a:p>
            <a:fld id="{56852D14-F929-4ADB-A2A3-53563802844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Subtitel Tekst">
            <a:extLst>
              <a:ext uri="{FF2B5EF4-FFF2-40B4-BE49-F238E27FC236}">
                <a16:creationId xmlns:a16="http://schemas.microsoft.com/office/drawing/2014/main" id="{546B0B80-6541-BDFD-E39A-4AE0BA8A7D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724" y="1137600"/>
            <a:ext cx="11096628" cy="216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 b="0" i="0" cap="none" baseline="0">
                <a:ln w="1905">
                  <a:noFill/>
                  <a:miter lim="800000"/>
                </a:ln>
                <a:solidFill>
                  <a:srgbClr val="FF9900"/>
                </a:solidFill>
                <a:latin typeface="Source Sans Pro SemiBold" panose="020B0603030403020204" pitchFamily="34" charset="0"/>
              </a:defRPr>
            </a:lvl1pPr>
          </a:lstStyle>
          <a:p>
            <a:pPr lvl="0"/>
            <a:r>
              <a:rPr lang="en-GB" noProof="0" dirty="0"/>
              <a:t>Subheading</a:t>
            </a:r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1839353A-DF3C-BB16-11B4-0860A42D7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725" y="660534"/>
            <a:ext cx="11099800" cy="272814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INSERT TITLE HERE</a:t>
            </a:r>
          </a:p>
        </p:txBody>
      </p:sp>
      <p:sp>
        <p:nvSpPr>
          <p:cNvPr id="12" name="Tijdelijke aanduiding voor tekst 2"/>
          <p:cNvSpPr>
            <a:spLocks noGrp="1"/>
          </p:cNvSpPr>
          <p:nvPr>
            <p:ph idx="1" hasCustomPrompt="1"/>
          </p:nvPr>
        </p:nvSpPr>
        <p:spPr>
          <a:xfrm>
            <a:off x="720724" y="1665287"/>
            <a:ext cx="11102975" cy="41513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89057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19F1EC1-CAE7-4B36-A543-F88020406BA0}"/>
              </a:ext>
            </a:extLst>
          </p:cNvPr>
          <p:cNvSpPr/>
          <p:nvPr userDrawn="1"/>
        </p:nvSpPr>
        <p:spPr>
          <a:xfrm>
            <a:off x="0" y="6308726"/>
            <a:ext cx="12191999" cy="5492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GB" sz="1100" b="1" noProof="0" dirty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720724" y="660534"/>
            <a:ext cx="11102975" cy="272814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/>
          <a:p>
            <a:r>
              <a:rPr lang="en-GB" noProof="0" dirty="0"/>
              <a:t>INSERT TITLE HERE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0724" y="1665287"/>
            <a:ext cx="11102975" cy="41513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 bullet #1</a:t>
            </a:r>
          </a:p>
          <a:p>
            <a:pPr lvl="2"/>
            <a:r>
              <a:rPr lang="en-GB" noProof="0" dirty="0"/>
              <a:t>Sub bullet #2</a:t>
            </a:r>
          </a:p>
          <a:p>
            <a:pPr lvl="3"/>
            <a:r>
              <a:rPr lang="en-GB" noProof="0" dirty="0"/>
              <a:t>Body copy</a:t>
            </a:r>
          </a:p>
          <a:p>
            <a:pPr lvl="4"/>
            <a:r>
              <a:rPr lang="en-GB" noProof="0" dirty="0"/>
              <a:t>HEADING #1</a:t>
            </a:r>
          </a:p>
          <a:p>
            <a:pPr lvl="5"/>
            <a:r>
              <a:rPr lang="en-GB" noProof="0" dirty="0"/>
              <a:t>Heading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Quote text</a:t>
            </a:r>
          </a:p>
        </p:txBody>
      </p:sp>
      <p:grpSp>
        <p:nvGrpSpPr>
          <p:cNvPr id="37" name="GRID" hidden="1"/>
          <p:cNvGrpSpPr/>
          <p:nvPr userDrawn="1"/>
        </p:nvGrpSpPr>
        <p:grpSpPr>
          <a:xfrm>
            <a:off x="-1242259" y="-906295"/>
            <a:ext cx="14925288" cy="8424936"/>
            <a:chOff x="-1242259" y="-906295"/>
            <a:chExt cx="14925288" cy="8424936"/>
          </a:xfrm>
        </p:grpSpPr>
        <p:grpSp>
          <p:nvGrpSpPr>
            <p:cNvPr id="22" name="GRID"/>
            <p:cNvGrpSpPr/>
            <p:nvPr userDrawn="1"/>
          </p:nvGrpSpPr>
          <p:grpSpPr>
            <a:xfrm>
              <a:off x="-1242259" y="-906295"/>
              <a:ext cx="14925288" cy="8424936"/>
              <a:chOff x="-1242259" y="-906295"/>
              <a:chExt cx="14925288" cy="8424936"/>
            </a:xfrm>
          </p:grpSpPr>
          <p:grpSp>
            <p:nvGrpSpPr>
              <p:cNvPr id="23" name="Groep 22"/>
              <p:cNvGrpSpPr/>
              <p:nvPr userDrawn="1"/>
            </p:nvGrpSpPr>
            <p:grpSpPr>
              <a:xfrm>
                <a:off x="0" y="-906295"/>
                <a:ext cx="368300" cy="8424936"/>
                <a:chOff x="0" y="-906295"/>
                <a:chExt cx="368300" cy="8424936"/>
              </a:xfrm>
            </p:grpSpPr>
            <p:cxnSp>
              <p:nvCxnSpPr>
                <p:cNvPr id="33" name="Rechte verbindingslijn 32"/>
                <p:cNvCxnSpPr/>
                <p:nvPr/>
              </p:nvCxnSpPr>
              <p:spPr>
                <a:xfrm>
                  <a:off x="0" y="-906295"/>
                  <a:ext cx="0" cy="8424936"/>
                </a:xfrm>
                <a:prstGeom prst="line">
                  <a:avLst/>
                </a:prstGeom>
                <a:ln w="63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Rechte verbindingslijn 33"/>
                <p:cNvCxnSpPr/>
                <p:nvPr/>
              </p:nvCxnSpPr>
              <p:spPr>
                <a:xfrm>
                  <a:off x="368300" y="-906295"/>
                  <a:ext cx="0" cy="8424936"/>
                </a:xfrm>
                <a:prstGeom prst="line">
                  <a:avLst/>
                </a:prstGeom>
                <a:ln w="63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ep 23"/>
              <p:cNvGrpSpPr/>
              <p:nvPr userDrawn="1"/>
            </p:nvGrpSpPr>
            <p:grpSpPr>
              <a:xfrm>
                <a:off x="11823700" y="-906295"/>
                <a:ext cx="368300" cy="8424936"/>
                <a:chOff x="0" y="-906295"/>
                <a:chExt cx="368300" cy="8424936"/>
              </a:xfrm>
            </p:grpSpPr>
            <p:cxnSp>
              <p:nvCxnSpPr>
                <p:cNvPr id="31" name="Rechte verbindingslijn 30"/>
                <p:cNvCxnSpPr/>
                <p:nvPr/>
              </p:nvCxnSpPr>
              <p:spPr>
                <a:xfrm>
                  <a:off x="0" y="-906295"/>
                  <a:ext cx="0" cy="8424936"/>
                </a:xfrm>
                <a:prstGeom prst="line">
                  <a:avLst/>
                </a:prstGeom>
                <a:ln w="63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Rechte verbindingslijn 31"/>
                <p:cNvCxnSpPr/>
                <p:nvPr/>
              </p:nvCxnSpPr>
              <p:spPr>
                <a:xfrm>
                  <a:off x="368300" y="-906295"/>
                  <a:ext cx="0" cy="8424936"/>
                </a:xfrm>
                <a:prstGeom prst="line">
                  <a:avLst/>
                </a:prstGeom>
                <a:ln w="63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ep 24"/>
              <p:cNvGrpSpPr/>
              <p:nvPr userDrawn="1"/>
            </p:nvGrpSpPr>
            <p:grpSpPr>
              <a:xfrm rot="5400000">
                <a:off x="6036235" y="-7278494"/>
                <a:ext cx="368300" cy="14925288"/>
                <a:chOff x="0" y="-906295"/>
                <a:chExt cx="368300" cy="8424936"/>
              </a:xfrm>
            </p:grpSpPr>
            <p:cxnSp>
              <p:nvCxnSpPr>
                <p:cNvPr id="29" name="Rechte verbindingslijn 28"/>
                <p:cNvCxnSpPr/>
                <p:nvPr/>
              </p:nvCxnSpPr>
              <p:spPr>
                <a:xfrm>
                  <a:off x="0" y="-906295"/>
                  <a:ext cx="0" cy="8424936"/>
                </a:xfrm>
                <a:prstGeom prst="line">
                  <a:avLst/>
                </a:prstGeom>
                <a:ln w="63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Rechte verbindingslijn 29"/>
                <p:cNvCxnSpPr/>
                <p:nvPr/>
              </p:nvCxnSpPr>
              <p:spPr>
                <a:xfrm>
                  <a:off x="368300" y="-906295"/>
                  <a:ext cx="0" cy="8424936"/>
                </a:xfrm>
                <a:prstGeom prst="line">
                  <a:avLst/>
                </a:prstGeom>
                <a:ln w="63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ep 25"/>
              <p:cNvGrpSpPr/>
              <p:nvPr userDrawn="1"/>
            </p:nvGrpSpPr>
            <p:grpSpPr>
              <a:xfrm rot="5400000">
                <a:off x="6036235" y="-788795"/>
                <a:ext cx="368300" cy="14925288"/>
                <a:chOff x="0" y="-906295"/>
                <a:chExt cx="368300" cy="8424936"/>
              </a:xfrm>
            </p:grpSpPr>
            <p:cxnSp>
              <p:nvCxnSpPr>
                <p:cNvPr id="27" name="Rechte verbindingslijn 26"/>
                <p:cNvCxnSpPr/>
                <p:nvPr/>
              </p:nvCxnSpPr>
              <p:spPr>
                <a:xfrm>
                  <a:off x="0" y="-906295"/>
                  <a:ext cx="0" cy="8424936"/>
                </a:xfrm>
                <a:prstGeom prst="line">
                  <a:avLst/>
                </a:prstGeom>
                <a:ln w="63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Rechte verbindingslijn 27"/>
                <p:cNvCxnSpPr/>
                <p:nvPr/>
              </p:nvCxnSpPr>
              <p:spPr>
                <a:xfrm>
                  <a:off x="368300" y="-906295"/>
                  <a:ext cx="0" cy="8424936"/>
                </a:xfrm>
                <a:prstGeom prst="line">
                  <a:avLst/>
                </a:prstGeom>
                <a:ln w="63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5" name="Rechte verbindingslijn 34"/>
            <p:cNvCxnSpPr/>
            <p:nvPr userDrawn="1"/>
          </p:nvCxnSpPr>
          <p:spPr>
            <a:xfrm rot="5400000">
              <a:off x="6220385" y="-6282783"/>
              <a:ext cx="0" cy="14925288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 rot="5400000">
              <a:off x="6220385" y="-1646045"/>
              <a:ext cx="0" cy="14925288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kstvak 49"/>
          <p:cNvSpPr txBox="1"/>
          <p:nvPr userDrawn="1"/>
        </p:nvSpPr>
        <p:spPr>
          <a:xfrm>
            <a:off x="9867900" y="-482600"/>
            <a:ext cx="23241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200" b="1" cap="all" baseline="0" noProof="0" dirty="0">
                <a:solidFill>
                  <a:schemeClr val="bg1">
                    <a:lumMod val="50000"/>
                  </a:schemeClr>
                </a:solidFill>
              </a:rPr>
              <a:t>VDL GROEP</a:t>
            </a:r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2BB9FC7E-2DE8-C242-B709-E0FC9D61951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1467299" y="6502107"/>
            <a:ext cx="356400" cy="172022"/>
          </a:xfrm>
          <a:prstGeom prst="rect">
            <a:avLst/>
          </a:prstGeom>
        </p:spPr>
      </p:pic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8ACC236C-0313-5F2F-1C8D-4FD8234C3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1766" y="6492993"/>
            <a:ext cx="163417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</a:defRPr>
            </a:lvl1pPr>
          </a:lstStyle>
          <a:p>
            <a:fld id="{56852D14-F929-4ADB-A2A3-535638028445}" type="slidenum">
              <a:rPr lang="nl-NL" smtClean="0"/>
              <a:pPr/>
              <a:t>‹#›</a:t>
            </a:fld>
            <a:r>
              <a:rPr lang="nl-NL" dirty="0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716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23" r:id="rId3"/>
    <p:sldLayoutId id="2147483824" r:id="rId4"/>
    <p:sldLayoutId id="2147483794" r:id="rId5"/>
    <p:sldLayoutId id="2147483738" r:id="rId6"/>
    <p:sldLayoutId id="2147483796" r:id="rId7"/>
    <p:sldLayoutId id="2147483714" r:id="rId8"/>
    <p:sldLayoutId id="2147483795" r:id="rId9"/>
    <p:sldLayoutId id="2147483718" r:id="rId10"/>
    <p:sldLayoutId id="2147483719" r:id="rId11"/>
    <p:sldLayoutId id="2147483662" r:id="rId12"/>
    <p:sldLayoutId id="2147483665" r:id="rId13"/>
    <p:sldLayoutId id="2147483666" r:id="rId14"/>
    <p:sldLayoutId id="2147483707" r:id="rId15"/>
    <p:sldLayoutId id="2147483744" r:id="rId16"/>
    <p:sldLayoutId id="2147483792" r:id="rId17"/>
    <p:sldLayoutId id="2147483793" r:id="rId18"/>
    <p:sldLayoutId id="2147483676" r:id="rId19"/>
    <p:sldLayoutId id="2147483705" r:id="rId20"/>
    <p:sldLayoutId id="2147483667" r:id="rId21"/>
    <p:sldLayoutId id="2147483668" r:id="rId22"/>
    <p:sldLayoutId id="2147483752" r:id="rId23"/>
    <p:sldLayoutId id="2147483751" r:id="rId24"/>
    <p:sldLayoutId id="2147483749" r:id="rId25"/>
    <p:sldLayoutId id="2147483748" r:id="rId26"/>
    <p:sldLayoutId id="2147483706" r:id="rId27"/>
    <p:sldLayoutId id="2147483825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none" baseline="0">
          <a:solidFill>
            <a:schemeClr val="accent1"/>
          </a:solidFill>
          <a:latin typeface="Source Sans Pro Black" panose="020B0803030403020204" pitchFamily="34" charset="0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/>
        </a:buClr>
        <a:buSzPct val="140000"/>
        <a:buFontTx/>
        <a:buBlip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</a:buBlip>
        <a:tabLst/>
        <a:defRPr sz="1800" kern="1200">
          <a:solidFill>
            <a:schemeClr val="accent1"/>
          </a:solidFill>
          <a:latin typeface="Source Sans Pro" panose="020B0503030403020204" pitchFamily="34" charset="0"/>
          <a:ea typeface="+mn-ea"/>
          <a:cs typeface="+mn-cs"/>
        </a:defRPr>
      </a:lvl1pPr>
      <a:lvl2pPr marL="534988" indent="-268288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/>
        </a:buClr>
        <a:buSzPct val="100000"/>
        <a:buFontTx/>
        <a:buBlip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</a:buBlip>
        <a:tabLst/>
        <a:defRPr sz="1600" kern="1200">
          <a:solidFill>
            <a:schemeClr val="accent1"/>
          </a:solidFill>
          <a:latin typeface="Source Sans Pro" panose="020B0503030403020204" pitchFamily="34" charset="0"/>
          <a:ea typeface="+mn-ea"/>
          <a:cs typeface="+mn-cs"/>
        </a:defRPr>
      </a:lvl2pPr>
      <a:lvl3pPr marL="800100" indent="-265113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/>
        </a:buClr>
        <a:buSzPct val="100000"/>
        <a:buFontTx/>
        <a:buBlip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</a:buBlip>
        <a:tabLst/>
        <a:defRPr sz="1400" b="0" kern="1200">
          <a:solidFill>
            <a:schemeClr val="accent1"/>
          </a:solidFill>
          <a:latin typeface="Source Sans Pro" panose="020B0503030403020204" pitchFamily="34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None/>
        <a:defRPr sz="1800" b="0" kern="1200">
          <a:solidFill>
            <a:schemeClr val="accent1"/>
          </a:solidFill>
          <a:latin typeface="Source Sans Pro" panose="020B0503030403020204" pitchFamily="34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None/>
        <a:defRPr sz="2400" b="1" i="0" kern="1200">
          <a:solidFill>
            <a:schemeClr val="accent1"/>
          </a:solidFill>
          <a:latin typeface="Source Sans Pro" panose="020B0503030403020204" pitchFamily="34" charset="0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None/>
        <a:defRPr sz="2400" b="1" i="0" kern="1200">
          <a:solidFill>
            <a:schemeClr val="accent4"/>
          </a:solidFill>
          <a:latin typeface="Source Sans Pro" panose="020B0503030403020204" pitchFamily="34" charset="0"/>
          <a:ea typeface="+mn-ea"/>
          <a:cs typeface="+mn-cs"/>
        </a:defRPr>
      </a:lvl6pPr>
      <a:lvl7pPr marL="266700" indent="-2667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800" kern="1200">
          <a:solidFill>
            <a:schemeClr val="accent1"/>
          </a:solidFill>
          <a:latin typeface="Source Sans Pro" panose="020B0503030403020204" pitchFamily="34" charset="0"/>
          <a:ea typeface="+mn-ea"/>
          <a:cs typeface="+mn-cs"/>
        </a:defRPr>
      </a:lvl7pPr>
      <a:lvl8pPr marL="266700" indent="-2667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tabLst/>
        <a:defRPr sz="1800" b="0" kern="1200">
          <a:solidFill>
            <a:schemeClr val="accent1"/>
          </a:solidFill>
          <a:latin typeface="Source Sans Pro" panose="020B0503030403020204" pitchFamily="34" charset="0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tx2"/>
        </a:buClr>
        <a:buFont typeface="Calibri" panose="020F0502020204030204" pitchFamily="34" charset="0"/>
        <a:buNone/>
        <a:tabLst/>
        <a:defRPr sz="2400" b="0" i="1" kern="1200">
          <a:solidFill>
            <a:schemeClr val="accent1"/>
          </a:solidFill>
          <a:latin typeface="Source Sans Pro" panose="020B0503030403020204" pitchFamily="34" charset="0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4" pos="234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3670" userDrawn="1">
          <p15:clr>
            <a:srgbClr val="F26B43"/>
          </p15:clr>
        </p15:guide>
        <p15:guide id="7" pos="454" userDrawn="1">
          <p15:clr>
            <a:srgbClr val="F26B43"/>
          </p15:clr>
        </p15:guide>
        <p15:guide id="8" orient="horz" pos="414" userDrawn="1">
          <p15:clr>
            <a:srgbClr val="F26B43"/>
          </p15:clr>
        </p15:guide>
        <p15:guide id="9" orient="horz" pos="10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hyperlink" Target="mailto:cees.maris@vdletg.com" TargetMode="External"/><Relationship Id="rId5" Type="http://schemas.openxmlformats.org/officeDocument/2006/relationships/hyperlink" Target="mailto:aernout.kisteman@vdletg.com" TargetMode="External"/><Relationship Id="rId4" Type="http://schemas.openxmlformats.org/officeDocument/2006/relationships/hyperlink" Target="mailto:mathijs.van.gorcum@vdlet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6E7B379D-516D-E754-3737-0C940EDD9F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7" r="27169"/>
          <a:stretch>
            <a:fillRect/>
          </a:stretch>
        </p:blipFill>
        <p:spPr>
          <a:xfrm>
            <a:off x="8313847" y="0"/>
            <a:ext cx="4848116" cy="5441914"/>
          </a:xfrm>
          <a:custGeom>
            <a:avLst/>
            <a:gdLst>
              <a:gd name="connsiteX0" fmla="*/ 2645725 w 4848116"/>
              <a:gd name="connsiteY0" fmla="*/ 0 h 5441914"/>
              <a:gd name="connsiteX1" fmla="*/ 2644970 w 4848116"/>
              <a:gd name="connsiteY1" fmla="*/ 1197 h 5441914"/>
              <a:gd name="connsiteX2" fmla="*/ 4848116 w 4848116"/>
              <a:gd name="connsiteY2" fmla="*/ 3406253 h 5441914"/>
              <a:gd name="connsiteX3" fmla="*/ 4848116 w 4848116"/>
              <a:gd name="connsiteY3" fmla="*/ 3406928 h 5441914"/>
              <a:gd name="connsiteX4" fmla="*/ 3525472 w 4848116"/>
              <a:gd name="connsiteY4" fmla="*/ 5441914 h 5441914"/>
              <a:gd name="connsiteX5" fmla="*/ 0 w 4848116"/>
              <a:gd name="connsiteY5" fmla="*/ 252 h 544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48116" h="5441914">
                <a:moveTo>
                  <a:pt x="2645725" y="0"/>
                </a:moveTo>
                <a:lnTo>
                  <a:pt x="2644970" y="1197"/>
                </a:lnTo>
                <a:lnTo>
                  <a:pt x="4848116" y="3406253"/>
                </a:lnTo>
                <a:lnTo>
                  <a:pt x="4848116" y="3406928"/>
                </a:lnTo>
                <a:lnTo>
                  <a:pt x="3525472" y="5441914"/>
                </a:lnTo>
                <a:lnTo>
                  <a:pt x="0" y="252"/>
                </a:lnTo>
                <a:close/>
              </a:path>
            </a:pathLst>
          </a:custGeom>
          <a:gradFill>
            <a:gsLst>
              <a:gs pos="0">
                <a:srgbClr val="002C51"/>
              </a:gs>
              <a:gs pos="27000">
                <a:srgbClr val="002E54"/>
              </a:gs>
              <a:gs pos="48000">
                <a:srgbClr val="00355E"/>
              </a:gs>
              <a:gs pos="67000">
                <a:srgbClr val="00416F"/>
              </a:gs>
              <a:gs pos="86000">
                <a:srgbClr val="005286"/>
              </a:gs>
              <a:gs pos="100000">
                <a:srgbClr val="00649F"/>
              </a:gs>
            </a:gsLst>
            <a:lin ang="0" scaled="1"/>
          </a:gra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F8EE29A-FAB6-B5E9-1B8C-86C270B045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FAST – Fast actuator using superconducting technology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D0010A0-7188-0CE9-B9A0-8D455024EA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725" y="5617633"/>
            <a:ext cx="2798852" cy="747184"/>
          </a:xfrm>
        </p:spPr>
        <p:txBody>
          <a:bodyPr/>
          <a:lstStyle/>
          <a:p>
            <a:r>
              <a:rPr lang="en-GB" dirty="0"/>
              <a:t>Mathijs van Gorcum</a:t>
            </a:r>
          </a:p>
          <a:p>
            <a:r>
              <a:rPr lang="en-GB" sz="1400" dirty="0">
                <a:solidFill>
                  <a:srgbClr val="FF9900"/>
                </a:solidFill>
              </a:rPr>
              <a:t>mathijs.van.gorcum@vdletg.com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FBB12FB6-AB50-A6E9-283F-E04837A5C48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78" t="-6711" r="7478" b="19559"/>
          <a:stretch>
            <a:fillRect/>
          </a:stretch>
        </p:blipFill>
        <p:spPr>
          <a:xfrm>
            <a:off x="8162579" y="3306902"/>
            <a:ext cx="3681405" cy="3551098"/>
          </a:xfrm>
          <a:custGeom>
            <a:avLst/>
            <a:gdLst>
              <a:gd name="connsiteX0" fmla="*/ 2502485 w 3681405"/>
              <a:gd name="connsiteY0" fmla="*/ 2942048 h 3551098"/>
              <a:gd name="connsiteX1" fmla="*/ 2515841 w 3681405"/>
              <a:gd name="connsiteY1" fmla="*/ 2942048 h 3551098"/>
              <a:gd name="connsiteX2" fmla="*/ 2531737 w 3681405"/>
              <a:gd name="connsiteY2" fmla="*/ 2955687 h 3551098"/>
              <a:gd name="connsiteX3" fmla="*/ 2515068 w 3681405"/>
              <a:gd name="connsiteY3" fmla="*/ 2970601 h 3551098"/>
              <a:gd name="connsiteX4" fmla="*/ 2502485 w 3681405"/>
              <a:gd name="connsiteY4" fmla="*/ 2970601 h 3551098"/>
              <a:gd name="connsiteX5" fmla="*/ 1519963 w 3681405"/>
              <a:gd name="connsiteY5" fmla="*/ 2942048 h 3551098"/>
              <a:gd name="connsiteX6" fmla="*/ 1533320 w 3681405"/>
              <a:gd name="connsiteY6" fmla="*/ 2942048 h 3551098"/>
              <a:gd name="connsiteX7" fmla="*/ 1549216 w 3681405"/>
              <a:gd name="connsiteY7" fmla="*/ 2955687 h 3551098"/>
              <a:gd name="connsiteX8" fmla="*/ 1532547 w 3681405"/>
              <a:gd name="connsiteY8" fmla="*/ 2970601 h 3551098"/>
              <a:gd name="connsiteX9" fmla="*/ 1519963 w 3681405"/>
              <a:gd name="connsiteY9" fmla="*/ 2970601 h 3551098"/>
              <a:gd name="connsiteX10" fmla="*/ 734807 w 3681405"/>
              <a:gd name="connsiteY10" fmla="*/ 2942048 h 3551098"/>
              <a:gd name="connsiteX11" fmla="*/ 748163 w 3681405"/>
              <a:gd name="connsiteY11" fmla="*/ 2942048 h 3551098"/>
              <a:gd name="connsiteX12" fmla="*/ 764059 w 3681405"/>
              <a:gd name="connsiteY12" fmla="*/ 2955687 h 3551098"/>
              <a:gd name="connsiteX13" fmla="*/ 747390 w 3681405"/>
              <a:gd name="connsiteY13" fmla="*/ 2970601 h 3551098"/>
              <a:gd name="connsiteX14" fmla="*/ 734807 w 3681405"/>
              <a:gd name="connsiteY14" fmla="*/ 2970601 h 3551098"/>
              <a:gd name="connsiteX15" fmla="*/ 2331611 w 3681405"/>
              <a:gd name="connsiteY15" fmla="*/ 2941951 h 3551098"/>
              <a:gd name="connsiteX16" fmla="*/ 2342871 w 3681405"/>
              <a:gd name="connsiteY16" fmla="*/ 2941951 h 3551098"/>
              <a:gd name="connsiteX17" fmla="*/ 2359428 w 3681405"/>
              <a:gd name="connsiteY17" fmla="*/ 2956570 h 3551098"/>
              <a:gd name="connsiteX18" fmla="*/ 2342429 w 3681405"/>
              <a:gd name="connsiteY18" fmla="*/ 2973643 h 3551098"/>
              <a:gd name="connsiteX19" fmla="*/ 2331611 w 3681405"/>
              <a:gd name="connsiteY19" fmla="*/ 2973643 h 3551098"/>
              <a:gd name="connsiteX20" fmla="*/ 2831538 w 3681405"/>
              <a:gd name="connsiteY20" fmla="*/ 2941560 h 3551098"/>
              <a:gd name="connsiteX21" fmla="*/ 2853063 w 3681405"/>
              <a:gd name="connsiteY21" fmla="*/ 2966972 h 3551098"/>
              <a:gd name="connsiteX22" fmla="*/ 2853063 w 3681405"/>
              <a:gd name="connsiteY22" fmla="*/ 2973056 h 3551098"/>
              <a:gd name="connsiteX23" fmla="*/ 2831538 w 3681405"/>
              <a:gd name="connsiteY23" fmla="*/ 2998468 h 3551098"/>
              <a:gd name="connsiteX24" fmla="*/ 2809903 w 3681405"/>
              <a:gd name="connsiteY24" fmla="*/ 2973056 h 3551098"/>
              <a:gd name="connsiteX25" fmla="*/ 2809903 w 3681405"/>
              <a:gd name="connsiteY25" fmla="*/ 2966972 h 3551098"/>
              <a:gd name="connsiteX26" fmla="*/ 2831538 w 3681405"/>
              <a:gd name="connsiteY26" fmla="*/ 2941560 h 3551098"/>
              <a:gd name="connsiteX27" fmla="*/ 2249044 w 3681405"/>
              <a:gd name="connsiteY27" fmla="*/ 2941560 h 3551098"/>
              <a:gd name="connsiteX28" fmla="*/ 2270569 w 3681405"/>
              <a:gd name="connsiteY28" fmla="*/ 2966972 h 3551098"/>
              <a:gd name="connsiteX29" fmla="*/ 2270569 w 3681405"/>
              <a:gd name="connsiteY29" fmla="*/ 2973056 h 3551098"/>
              <a:gd name="connsiteX30" fmla="*/ 2249044 w 3681405"/>
              <a:gd name="connsiteY30" fmla="*/ 2998468 h 3551098"/>
              <a:gd name="connsiteX31" fmla="*/ 2227409 w 3681405"/>
              <a:gd name="connsiteY31" fmla="*/ 2973056 h 3551098"/>
              <a:gd name="connsiteX32" fmla="*/ 2227409 w 3681405"/>
              <a:gd name="connsiteY32" fmla="*/ 2966972 h 3551098"/>
              <a:gd name="connsiteX33" fmla="*/ 2249044 w 3681405"/>
              <a:gd name="connsiteY33" fmla="*/ 2941560 h 3551098"/>
              <a:gd name="connsiteX34" fmla="*/ 2148376 w 3681405"/>
              <a:gd name="connsiteY34" fmla="*/ 2941560 h 3551098"/>
              <a:gd name="connsiteX35" fmla="*/ 2169901 w 3681405"/>
              <a:gd name="connsiteY35" fmla="*/ 2966972 h 3551098"/>
              <a:gd name="connsiteX36" fmla="*/ 2169901 w 3681405"/>
              <a:gd name="connsiteY36" fmla="*/ 2973056 h 3551098"/>
              <a:gd name="connsiteX37" fmla="*/ 2148376 w 3681405"/>
              <a:gd name="connsiteY37" fmla="*/ 2998468 h 3551098"/>
              <a:gd name="connsiteX38" fmla="*/ 2126741 w 3681405"/>
              <a:gd name="connsiteY38" fmla="*/ 2973056 h 3551098"/>
              <a:gd name="connsiteX39" fmla="*/ 2126741 w 3681405"/>
              <a:gd name="connsiteY39" fmla="*/ 2966972 h 3551098"/>
              <a:gd name="connsiteX40" fmla="*/ 2148376 w 3681405"/>
              <a:gd name="connsiteY40" fmla="*/ 2941560 h 3551098"/>
              <a:gd name="connsiteX41" fmla="*/ 1629353 w 3681405"/>
              <a:gd name="connsiteY41" fmla="*/ 2941560 h 3551098"/>
              <a:gd name="connsiteX42" fmla="*/ 1650878 w 3681405"/>
              <a:gd name="connsiteY42" fmla="*/ 2966972 h 3551098"/>
              <a:gd name="connsiteX43" fmla="*/ 1650878 w 3681405"/>
              <a:gd name="connsiteY43" fmla="*/ 2973056 h 3551098"/>
              <a:gd name="connsiteX44" fmla="*/ 1629353 w 3681405"/>
              <a:gd name="connsiteY44" fmla="*/ 2998468 h 3551098"/>
              <a:gd name="connsiteX45" fmla="*/ 1607718 w 3681405"/>
              <a:gd name="connsiteY45" fmla="*/ 2973056 h 3551098"/>
              <a:gd name="connsiteX46" fmla="*/ 1607718 w 3681405"/>
              <a:gd name="connsiteY46" fmla="*/ 2966972 h 3551098"/>
              <a:gd name="connsiteX47" fmla="*/ 1629353 w 3681405"/>
              <a:gd name="connsiteY47" fmla="*/ 2941560 h 3551098"/>
              <a:gd name="connsiteX48" fmla="*/ 2614082 w 3681405"/>
              <a:gd name="connsiteY48" fmla="*/ 2940382 h 3551098"/>
              <a:gd name="connsiteX49" fmla="*/ 2627550 w 3681405"/>
              <a:gd name="connsiteY49" fmla="*/ 2979139 h 3551098"/>
              <a:gd name="connsiteX50" fmla="*/ 2600175 w 3681405"/>
              <a:gd name="connsiteY50" fmla="*/ 2979139 h 3551098"/>
              <a:gd name="connsiteX51" fmla="*/ 2614082 w 3681405"/>
              <a:gd name="connsiteY51" fmla="*/ 2940382 h 3551098"/>
              <a:gd name="connsiteX52" fmla="*/ 2890924 w 3681405"/>
              <a:gd name="connsiteY52" fmla="*/ 2925957 h 3551098"/>
              <a:gd name="connsiteX53" fmla="*/ 2890924 w 3681405"/>
              <a:gd name="connsiteY53" fmla="*/ 3014165 h 3551098"/>
              <a:gd name="connsiteX54" fmla="*/ 2914215 w 3681405"/>
              <a:gd name="connsiteY54" fmla="*/ 3014165 h 3551098"/>
              <a:gd name="connsiteX55" fmla="*/ 2914215 w 3681405"/>
              <a:gd name="connsiteY55" fmla="*/ 2961476 h 3551098"/>
              <a:gd name="connsiteX56" fmla="*/ 2955939 w 3681405"/>
              <a:gd name="connsiteY56" fmla="*/ 3014165 h 3551098"/>
              <a:gd name="connsiteX57" fmla="*/ 2974925 w 3681405"/>
              <a:gd name="connsiteY57" fmla="*/ 3014165 h 3551098"/>
              <a:gd name="connsiteX58" fmla="*/ 2974925 w 3681405"/>
              <a:gd name="connsiteY58" fmla="*/ 2925957 h 3551098"/>
              <a:gd name="connsiteX59" fmla="*/ 2951745 w 3681405"/>
              <a:gd name="connsiteY59" fmla="*/ 2925957 h 3551098"/>
              <a:gd name="connsiteX60" fmla="*/ 2951745 w 3681405"/>
              <a:gd name="connsiteY60" fmla="*/ 2978647 h 3551098"/>
              <a:gd name="connsiteX61" fmla="*/ 2910020 w 3681405"/>
              <a:gd name="connsiteY61" fmla="*/ 2925957 h 3551098"/>
              <a:gd name="connsiteX62" fmla="*/ 2748971 w 3681405"/>
              <a:gd name="connsiteY62" fmla="*/ 2925957 h 3551098"/>
              <a:gd name="connsiteX63" fmla="*/ 2748971 w 3681405"/>
              <a:gd name="connsiteY63" fmla="*/ 3014165 h 3551098"/>
              <a:gd name="connsiteX64" fmla="*/ 2772152 w 3681405"/>
              <a:gd name="connsiteY64" fmla="*/ 3014165 h 3551098"/>
              <a:gd name="connsiteX65" fmla="*/ 2772152 w 3681405"/>
              <a:gd name="connsiteY65" fmla="*/ 2925957 h 3551098"/>
              <a:gd name="connsiteX66" fmla="*/ 2656911 w 3681405"/>
              <a:gd name="connsiteY66" fmla="*/ 2925957 h 3551098"/>
              <a:gd name="connsiteX67" fmla="*/ 2656911 w 3681405"/>
              <a:gd name="connsiteY67" fmla="*/ 2941951 h 3551098"/>
              <a:gd name="connsiteX68" fmla="*/ 2685169 w 3681405"/>
              <a:gd name="connsiteY68" fmla="*/ 2941951 h 3551098"/>
              <a:gd name="connsiteX69" fmla="*/ 2685169 w 3681405"/>
              <a:gd name="connsiteY69" fmla="*/ 3014165 h 3551098"/>
              <a:gd name="connsiteX70" fmla="*/ 2708461 w 3681405"/>
              <a:gd name="connsiteY70" fmla="*/ 3014165 h 3551098"/>
              <a:gd name="connsiteX71" fmla="*/ 2708461 w 3681405"/>
              <a:gd name="connsiteY71" fmla="*/ 2941951 h 3551098"/>
              <a:gd name="connsiteX72" fmla="*/ 2736829 w 3681405"/>
              <a:gd name="connsiteY72" fmla="*/ 2941951 h 3551098"/>
              <a:gd name="connsiteX73" fmla="*/ 2736829 w 3681405"/>
              <a:gd name="connsiteY73" fmla="*/ 2925957 h 3551098"/>
              <a:gd name="connsiteX74" fmla="*/ 2479414 w 3681405"/>
              <a:gd name="connsiteY74" fmla="*/ 2925957 h 3551098"/>
              <a:gd name="connsiteX75" fmla="*/ 2479414 w 3681405"/>
              <a:gd name="connsiteY75" fmla="*/ 3014264 h 3551098"/>
              <a:gd name="connsiteX76" fmla="*/ 2502595 w 3681405"/>
              <a:gd name="connsiteY76" fmla="*/ 3014264 h 3551098"/>
              <a:gd name="connsiteX77" fmla="*/ 2502595 w 3681405"/>
              <a:gd name="connsiteY77" fmla="*/ 2986006 h 3551098"/>
              <a:gd name="connsiteX78" fmla="*/ 2517496 w 3681405"/>
              <a:gd name="connsiteY78" fmla="*/ 2986006 h 3551098"/>
              <a:gd name="connsiteX79" fmla="*/ 2537697 w 3681405"/>
              <a:gd name="connsiteY79" fmla="*/ 3014264 h 3551098"/>
              <a:gd name="connsiteX80" fmla="*/ 2561098 w 3681405"/>
              <a:gd name="connsiteY80" fmla="*/ 3014264 h 3551098"/>
              <a:gd name="connsiteX81" fmla="*/ 2561098 w 3681405"/>
              <a:gd name="connsiteY81" fmla="*/ 3013283 h 3551098"/>
              <a:gd name="connsiteX82" fmla="*/ 2538801 w 3681405"/>
              <a:gd name="connsiteY82" fmla="*/ 2980315 h 3551098"/>
              <a:gd name="connsiteX83" fmla="*/ 2554806 w 3681405"/>
              <a:gd name="connsiteY83" fmla="*/ 2955000 h 3551098"/>
              <a:gd name="connsiteX84" fmla="*/ 2518711 w 3681405"/>
              <a:gd name="connsiteY84" fmla="*/ 2925957 h 3551098"/>
              <a:gd name="connsiteX85" fmla="*/ 2396407 w 3681405"/>
              <a:gd name="connsiteY85" fmla="*/ 2925957 h 3551098"/>
              <a:gd name="connsiteX86" fmla="*/ 2396407 w 3681405"/>
              <a:gd name="connsiteY86" fmla="*/ 2990322 h 3551098"/>
              <a:gd name="connsiteX87" fmla="*/ 2422126 w 3681405"/>
              <a:gd name="connsiteY87" fmla="*/ 3014165 h 3551098"/>
              <a:gd name="connsiteX88" fmla="*/ 2462416 w 3681405"/>
              <a:gd name="connsiteY88" fmla="*/ 3014165 h 3551098"/>
              <a:gd name="connsiteX89" fmla="*/ 2462416 w 3681405"/>
              <a:gd name="connsiteY89" fmla="*/ 2998173 h 3551098"/>
              <a:gd name="connsiteX90" fmla="*/ 2431178 w 3681405"/>
              <a:gd name="connsiteY90" fmla="*/ 2998173 h 3551098"/>
              <a:gd name="connsiteX91" fmla="*/ 2419808 w 3681405"/>
              <a:gd name="connsiteY91" fmla="*/ 2987576 h 3551098"/>
              <a:gd name="connsiteX92" fmla="*/ 2419808 w 3681405"/>
              <a:gd name="connsiteY92" fmla="*/ 2976881 h 3551098"/>
              <a:gd name="connsiteX93" fmla="*/ 2457007 w 3681405"/>
              <a:gd name="connsiteY93" fmla="*/ 2976881 h 3551098"/>
              <a:gd name="connsiteX94" fmla="*/ 2457007 w 3681405"/>
              <a:gd name="connsiteY94" fmla="*/ 2960887 h 3551098"/>
              <a:gd name="connsiteX95" fmla="*/ 2419808 w 3681405"/>
              <a:gd name="connsiteY95" fmla="*/ 2960887 h 3551098"/>
              <a:gd name="connsiteX96" fmla="*/ 2419808 w 3681405"/>
              <a:gd name="connsiteY96" fmla="*/ 2941951 h 3551098"/>
              <a:gd name="connsiteX97" fmla="*/ 2461864 w 3681405"/>
              <a:gd name="connsiteY97" fmla="*/ 2941951 h 3551098"/>
              <a:gd name="connsiteX98" fmla="*/ 2461864 w 3681405"/>
              <a:gd name="connsiteY98" fmla="*/ 2925957 h 3551098"/>
              <a:gd name="connsiteX99" fmla="*/ 2396517 w 3681405"/>
              <a:gd name="connsiteY99" fmla="*/ 2925957 h 3551098"/>
              <a:gd name="connsiteX100" fmla="*/ 2308431 w 3681405"/>
              <a:gd name="connsiteY100" fmla="*/ 2925957 h 3551098"/>
              <a:gd name="connsiteX101" fmla="*/ 2308431 w 3681405"/>
              <a:gd name="connsiteY101" fmla="*/ 3014264 h 3551098"/>
              <a:gd name="connsiteX102" fmla="*/ 2331611 w 3681405"/>
              <a:gd name="connsiteY102" fmla="*/ 3014264 h 3551098"/>
              <a:gd name="connsiteX103" fmla="*/ 2331611 w 3681405"/>
              <a:gd name="connsiteY103" fmla="*/ 2989538 h 3551098"/>
              <a:gd name="connsiteX104" fmla="*/ 2345851 w 3681405"/>
              <a:gd name="connsiteY104" fmla="*/ 2989538 h 3551098"/>
              <a:gd name="connsiteX105" fmla="*/ 2382609 w 3681405"/>
              <a:gd name="connsiteY105" fmla="*/ 2956570 h 3551098"/>
              <a:gd name="connsiteX106" fmla="*/ 2347838 w 3681405"/>
              <a:gd name="connsiteY106" fmla="*/ 2925957 h 3551098"/>
              <a:gd name="connsiteX107" fmla="*/ 1884118 w 3681405"/>
              <a:gd name="connsiteY107" fmla="*/ 2925957 h 3551098"/>
              <a:gd name="connsiteX108" fmla="*/ 1884118 w 3681405"/>
              <a:gd name="connsiteY108" fmla="*/ 3014165 h 3551098"/>
              <a:gd name="connsiteX109" fmla="*/ 1907298 w 3681405"/>
              <a:gd name="connsiteY109" fmla="*/ 3014165 h 3551098"/>
              <a:gd name="connsiteX110" fmla="*/ 1907298 w 3681405"/>
              <a:gd name="connsiteY110" fmla="*/ 2976881 h 3551098"/>
              <a:gd name="connsiteX111" fmla="*/ 1944498 w 3681405"/>
              <a:gd name="connsiteY111" fmla="*/ 2976881 h 3551098"/>
              <a:gd name="connsiteX112" fmla="*/ 1944498 w 3681405"/>
              <a:gd name="connsiteY112" fmla="*/ 3014165 h 3551098"/>
              <a:gd name="connsiteX113" fmla="*/ 1967678 w 3681405"/>
              <a:gd name="connsiteY113" fmla="*/ 3014165 h 3551098"/>
              <a:gd name="connsiteX114" fmla="*/ 1967678 w 3681405"/>
              <a:gd name="connsiteY114" fmla="*/ 2925957 h 3551098"/>
              <a:gd name="connsiteX115" fmla="*/ 1944498 w 3681405"/>
              <a:gd name="connsiteY115" fmla="*/ 2925957 h 3551098"/>
              <a:gd name="connsiteX116" fmla="*/ 1944498 w 3681405"/>
              <a:gd name="connsiteY116" fmla="*/ 2959710 h 3551098"/>
              <a:gd name="connsiteX117" fmla="*/ 1907298 w 3681405"/>
              <a:gd name="connsiteY117" fmla="*/ 2959710 h 3551098"/>
              <a:gd name="connsiteX118" fmla="*/ 1907298 w 3681405"/>
              <a:gd name="connsiteY118" fmla="*/ 2925957 h 3551098"/>
              <a:gd name="connsiteX119" fmla="*/ 1687967 w 3681405"/>
              <a:gd name="connsiteY119" fmla="*/ 2925957 h 3551098"/>
              <a:gd name="connsiteX120" fmla="*/ 1687967 w 3681405"/>
              <a:gd name="connsiteY120" fmla="*/ 2982669 h 3551098"/>
              <a:gd name="connsiteX121" fmla="*/ 1729582 w 3681405"/>
              <a:gd name="connsiteY121" fmla="*/ 3015146 h 3551098"/>
              <a:gd name="connsiteX122" fmla="*/ 1770975 w 3681405"/>
              <a:gd name="connsiteY122" fmla="*/ 2982669 h 3551098"/>
              <a:gd name="connsiteX123" fmla="*/ 1770975 w 3681405"/>
              <a:gd name="connsiteY123" fmla="*/ 2925957 h 3551098"/>
              <a:gd name="connsiteX124" fmla="*/ 1747905 w 3681405"/>
              <a:gd name="connsiteY124" fmla="*/ 2925957 h 3551098"/>
              <a:gd name="connsiteX125" fmla="*/ 1747905 w 3681405"/>
              <a:gd name="connsiteY125" fmla="*/ 2981197 h 3551098"/>
              <a:gd name="connsiteX126" fmla="*/ 1729471 w 3681405"/>
              <a:gd name="connsiteY126" fmla="*/ 2998467 h 3551098"/>
              <a:gd name="connsiteX127" fmla="*/ 1710927 w 3681405"/>
              <a:gd name="connsiteY127" fmla="*/ 2981197 h 3551098"/>
              <a:gd name="connsiteX128" fmla="*/ 1710927 w 3681405"/>
              <a:gd name="connsiteY128" fmla="*/ 2925957 h 3551098"/>
              <a:gd name="connsiteX129" fmla="*/ 1496893 w 3681405"/>
              <a:gd name="connsiteY129" fmla="*/ 2925957 h 3551098"/>
              <a:gd name="connsiteX130" fmla="*/ 1496893 w 3681405"/>
              <a:gd name="connsiteY130" fmla="*/ 3014264 h 3551098"/>
              <a:gd name="connsiteX131" fmla="*/ 1520074 w 3681405"/>
              <a:gd name="connsiteY131" fmla="*/ 3014264 h 3551098"/>
              <a:gd name="connsiteX132" fmla="*/ 1520074 w 3681405"/>
              <a:gd name="connsiteY132" fmla="*/ 2986006 h 3551098"/>
              <a:gd name="connsiteX133" fmla="*/ 1534975 w 3681405"/>
              <a:gd name="connsiteY133" fmla="*/ 2986006 h 3551098"/>
              <a:gd name="connsiteX134" fmla="*/ 1555176 w 3681405"/>
              <a:gd name="connsiteY134" fmla="*/ 3014264 h 3551098"/>
              <a:gd name="connsiteX135" fmla="*/ 1578577 w 3681405"/>
              <a:gd name="connsiteY135" fmla="*/ 3014264 h 3551098"/>
              <a:gd name="connsiteX136" fmla="*/ 1578577 w 3681405"/>
              <a:gd name="connsiteY136" fmla="*/ 3013283 h 3551098"/>
              <a:gd name="connsiteX137" fmla="*/ 1556280 w 3681405"/>
              <a:gd name="connsiteY137" fmla="*/ 2980315 h 3551098"/>
              <a:gd name="connsiteX138" fmla="*/ 1572285 w 3681405"/>
              <a:gd name="connsiteY138" fmla="*/ 2955000 h 3551098"/>
              <a:gd name="connsiteX139" fmla="*/ 1536190 w 3681405"/>
              <a:gd name="connsiteY139" fmla="*/ 2925957 h 3551098"/>
              <a:gd name="connsiteX140" fmla="*/ 1395120 w 3681405"/>
              <a:gd name="connsiteY140" fmla="*/ 2925957 h 3551098"/>
              <a:gd name="connsiteX141" fmla="*/ 1395120 w 3681405"/>
              <a:gd name="connsiteY141" fmla="*/ 3014165 h 3551098"/>
              <a:gd name="connsiteX142" fmla="*/ 1418300 w 3681405"/>
              <a:gd name="connsiteY142" fmla="*/ 3014165 h 3551098"/>
              <a:gd name="connsiteX143" fmla="*/ 1418300 w 3681405"/>
              <a:gd name="connsiteY143" fmla="*/ 2976881 h 3551098"/>
              <a:gd name="connsiteX144" fmla="*/ 1455500 w 3681405"/>
              <a:gd name="connsiteY144" fmla="*/ 2976881 h 3551098"/>
              <a:gd name="connsiteX145" fmla="*/ 1455500 w 3681405"/>
              <a:gd name="connsiteY145" fmla="*/ 3014165 h 3551098"/>
              <a:gd name="connsiteX146" fmla="*/ 1478680 w 3681405"/>
              <a:gd name="connsiteY146" fmla="*/ 3014165 h 3551098"/>
              <a:gd name="connsiteX147" fmla="*/ 1478680 w 3681405"/>
              <a:gd name="connsiteY147" fmla="*/ 2925957 h 3551098"/>
              <a:gd name="connsiteX148" fmla="*/ 1455500 w 3681405"/>
              <a:gd name="connsiteY148" fmla="*/ 2925957 h 3551098"/>
              <a:gd name="connsiteX149" fmla="*/ 1455500 w 3681405"/>
              <a:gd name="connsiteY149" fmla="*/ 2959710 h 3551098"/>
              <a:gd name="connsiteX150" fmla="*/ 1418300 w 3681405"/>
              <a:gd name="connsiteY150" fmla="*/ 2959710 h 3551098"/>
              <a:gd name="connsiteX151" fmla="*/ 1418300 w 3681405"/>
              <a:gd name="connsiteY151" fmla="*/ 2925957 h 3551098"/>
              <a:gd name="connsiteX152" fmla="*/ 1302950 w 3681405"/>
              <a:gd name="connsiteY152" fmla="*/ 2925957 h 3551098"/>
              <a:gd name="connsiteX153" fmla="*/ 1302950 w 3681405"/>
              <a:gd name="connsiteY153" fmla="*/ 2941951 h 3551098"/>
              <a:gd name="connsiteX154" fmla="*/ 1331208 w 3681405"/>
              <a:gd name="connsiteY154" fmla="*/ 2941951 h 3551098"/>
              <a:gd name="connsiteX155" fmla="*/ 1331208 w 3681405"/>
              <a:gd name="connsiteY155" fmla="*/ 3014165 h 3551098"/>
              <a:gd name="connsiteX156" fmla="*/ 1354499 w 3681405"/>
              <a:gd name="connsiteY156" fmla="*/ 3014165 h 3551098"/>
              <a:gd name="connsiteX157" fmla="*/ 1354499 w 3681405"/>
              <a:gd name="connsiteY157" fmla="*/ 2941951 h 3551098"/>
              <a:gd name="connsiteX158" fmla="*/ 1382867 w 3681405"/>
              <a:gd name="connsiteY158" fmla="*/ 2941951 h 3551098"/>
              <a:gd name="connsiteX159" fmla="*/ 1382867 w 3681405"/>
              <a:gd name="connsiteY159" fmla="*/ 2925957 h 3551098"/>
              <a:gd name="connsiteX160" fmla="*/ 1172036 w 3681405"/>
              <a:gd name="connsiteY160" fmla="*/ 2925957 h 3551098"/>
              <a:gd name="connsiteX161" fmla="*/ 1172036 w 3681405"/>
              <a:gd name="connsiteY161" fmla="*/ 3014165 h 3551098"/>
              <a:gd name="connsiteX162" fmla="*/ 1195216 w 3681405"/>
              <a:gd name="connsiteY162" fmla="*/ 3014165 h 3551098"/>
              <a:gd name="connsiteX163" fmla="*/ 1195216 w 3681405"/>
              <a:gd name="connsiteY163" fmla="*/ 2976881 h 3551098"/>
              <a:gd name="connsiteX164" fmla="*/ 1232416 w 3681405"/>
              <a:gd name="connsiteY164" fmla="*/ 2976881 h 3551098"/>
              <a:gd name="connsiteX165" fmla="*/ 1232416 w 3681405"/>
              <a:gd name="connsiteY165" fmla="*/ 3014165 h 3551098"/>
              <a:gd name="connsiteX166" fmla="*/ 1255596 w 3681405"/>
              <a:gd name="connsiteY166" fmla="*/ 3014165 h 3551098"/>
              <a:gd name="connsiteX167" fmla="*/ 1255596 w 3681405"/>
              <a:gd name="connsiteY167" fmla="*/ 2925957 h 3551098"/>
              <a:gd name="connsiteX168" fmla="*/ 1232416 w 3681405"/>
              <a:gd name="connsiteY168" fmla="*/ 2925957 h 3551098"/>
              <a:gd name="connsiteX169" fmla="*/ 1232416 w 3681405"/>
              <a:gd name="connsiteY169" fmla="*/ 2959710 h 3551098"/>
              <a:gd name="connsiteX170" fmla="*/ 1195216 w 3681405"/>
              <a:gd name="connsiteY170" fmla="*/ 2959710 h 3551098"/>
              <a:gd name="connsiteX171" fmla="*/ 1195216 w 3681405"/>
              <a:gd name="connsiteY171" fmla="*/ 2925957 h 3551098"/>
              <a:gd name="connsiteX172" fmla="*/ 1079975 w 3681405"/>
              <a:gd name="connsiteY172" fmla="*/ 2925957 h 3551098"/>
              <a:gd name="connsiteX173" fmla="*/ 1079975 w 3681405"/>
              <a:gd name="connsiteY173" fmla="*/ 2941951 h 3551098"/>
              <a:gd name="connsiteX174" fmla="*/ 1108233 w 3681405"/>
              <a:gd name="connsiteY174" fmla="*/ 2941951 h 3551098"/>
              <a:gd name="connsiteX175" fmla="*/ 1108233 w 3681405"/>
              <a:gd name="connsiteY175" fmla="*/ 3014165 h 3551098"/>
              <a:gd name="connsiteX176" fmla="*/ 1131524 w 3681405"/>
              <a:gd name="connsiteY176" fmla="*/ 3014165 h 3551098"/>
              <a:gd name="connsiteX177" fmla="*/ 1131524 w 3681405"/>
              <a:gd name="connsiteY177" fmla="*/ 2941951 h 3551098"/>
              <a:gd name="connsiteX178" fmla="*/ 1159892 w 3681405"/>
              <a:gd name="connsiteY178" fmla="*/ 2941951 h 3551098"/>
              <a:gd name="connsiteX179" fmla="*/ 1159892 w 3681405"/>
              <a:gd name="connsiteY179" fmla="*/ 2925957 h 3551098"/>
              <a:gd name="connsiteX180" fmla="*/ 887577 w 3681405"/>
              <a:gd name="connsiteY180" fmla="*/ 2925957 h 3551098"/>
              <a:gd name="connsiteX181" fmla="*/ 887577 w 3681405"/>
              <a:gd name="connsiteY181" fmla="*/ 3014165 h 3551098"/>
              <a:gd name="connsiteX182" fmla="*/ 910868 w 3681405"/>
              <a:gd name="connsiteY182" fmla="*/ 3014165 h 3551098"/>
              <a:gd name="connsiteX183" fmla="*/ 910868 w 3681405"/>
              <a:gd name="connsiteY183" fmla="*/ 2961476 h 3551098"/>
              <a:gd name="connsiteX184" fmla="*/ 952592 w 3681405"/>
              <a:gd name="connsiteY184" fmla="*/ 3014165 h 3551098"/>
              <a:gd name="connsiteX185" fmla="*/ 971578 w 3681405"/>
              <a:gd name="connsiteY185" fmla="*/ 3014165 h 3551098"/>
              <a:gd name="connsiteX186" fmla="*/ 971578 w 3681405"/>
              <a:gd name="connsiteY186" fmla="*/ 2925957 h 3551098"/>
              <a:gd name="connsiteX187" fmla="*/ 948398 w 3681405"/>
              <a:gd name="connsiteY187" fmla="*/ 2925957 h 3551098"/>
              <a:gd name="connsiteX188" fmla="*/ 948398 w 3681405"/>
              <a:gd name="connsiteY188" fmla="*/ 2978647 h 3551098"/>
              <a:gd name="connsiteX189" fmla="*/ 906673 w 3681405"/>
              <a:gd name="connsiteY189" fmla="*/ 2925957 h 3551098"/>
              <a:gd name="connsiteX190" fmla="*/ 804680 w 3681405"/>
              <a:gd name="connsiteY190" fmla="*/ 2925957 h 3551098"/>
              <a:gd name="connsiteX191" fmla="*/ 804680 w 3681405"/>
              <a:gd name="connsiteY191" fmla="*/ 2990322 h 3551098"/>
              <a:gd name="connsiteX192" fmla="*/ 830399 w 3681405"/>
              <a:gd name="connsiteY192" fmla="*/ 3014165 h 3551098"/>
              <a:gd name="connsiteX193" fmla="*/ 870689 w 3681405"/>
              <a:gd name="connsiteY193" fmla="*/ 3014165 h 3551098"/>
              <a:gd name="connsiteX194" fmla="*/ 870689 w 3681405"/>
              <a:gd name="connsiteY194" fmla="*/ 2998173 h 3551098"/>
              <a:gd name="connsiteX195" fmla="*/ 839451 w 3681405"/>
              <a:gd name="connsiteY195" fmla="*/ 2998173 h 3551098"/>
              <a:gd name="connsiteX196" fmla="*/ 828081 w 3681405"/>
              <a:gd name="connsiteY196" fmla="*/ 2987576 h 3551098"/>
              <a:gd name="connsiteX197" fmla="*/ 828081 w 3681405"/>
              <a:gd name="connsiteY197" fmla="*/ 2976881 h 3551098"/>
              <a:gd name="connsiteX198" fmla="*/ 865280 w 3681405"/>
              <a:gd name="connsiteY198" fmla="*/ 2976881 h 3551098"/>
              <a:gd name="connsiteX199" fmla="*/ 865280 w 3681405"/>
              <a:gd name="connsiteY199" fmla="*/ 2960887 h 3551098"/>
              <a:gd name="connsiteX200" fmla="*/ 828081 w 3681405"/>
              <a:gd name="connsiteY200" fmla="*/ 2960887 h 3551098"/>
              <a:gd name="connsiteX201" fmla="*/ 828081 w 3681405"/>
              <a:gd name="connsiteY201" fmla="*/ 2941951 h 3551098"/>
              <a:gd name="connsiteX202" fmla="*/ 870137 w 3681405"/>
              <a:gd name="connsiteY202" fmla="*/ 2941951 h 3551098"/>
              <a:gd name="connsiteX203" fmla="*/ 870137 w 3681405"/>
              <a:gd name="connsiteY203" fmla="*/ 2925957 h 3551098"/>
              <a:gd name="connsiteX204" fmla="*/ 804790 w 3681405"/>
              <a:gd name="connsiteY204" fmla="*/ 2925957 h 3551098"/>
              <a:gd name="connsiteX205" fmla="*/ 711736 w 3681405"/>
              <a:gd name="connsiteY205" fmla="*/ 2925957 h 3551098"/>
              <a:gd name="connsiteX206" fmla="*/ 711736 w 3681405"/>
              <a:gd name="connsiteY206" fmla="*/ 3014264 h 3551098"/>
              <a:gd name="connsiteX207" fmla="*/ 734917 w 3681405"/>
              <a:gd name="connsiteY207" fmla="*/ 3014264 h 3551098"/>
              <a:gd name="connsiteX208" fmla="*/ 734917 w 3681405"/>
              <a:gd name="connsiteY208" fmla="*/ 2986006 h 3551098"/>
              <a:gd name="connsiteX209" fmla="*/ 749819 w 3681405"/>
              <a:gd name="connsiteY209" fmla="*/ 2986006 h 3551098"/>
              <a:gd name="connsiteX210" fmla="*/ 770019 w 3681405"/>
              <a:gd name="connsiteY210" fmla="*/ 3014264 h 3551098"/>
              <a:gd name="connsiteX211" fmla="*/ 793420 w 3681405"/>
              <a:gd name="connsiteY211" fmla="*/ 3014264 h 3551098"/>
              <a:gd name="connsiteX212" fmla="*/ 793420 w 3681405"/>
              <a:gd name="connsiteY212" fmla="*/ 3013283 h 3551098"/>
              <a:gd name="connsiteX213" fmla="*/ 771123 w 3681405"/>
              <a:gd name="connsiteY213" fmla="*/ 2980315 h 3551098"/>
              <a:gd name="connsiteX214" fmla="*/ 787128 w 3681405"/>
              <a:gd name="connsiteY214" fmla="*/ 2955000 h 3551098"/>
              <a:gd name="connsiteX215" fmla="*/ 751033 w 3681405"/>
              <a:gd name="connsiteY215" fmla="*/ 2925957 h 3551098"/>
              <a:gd name="connsiteX216" fmla="*/ 619456 w 3681405"/>
              <a:gd name="connsiteY216" fmla="*/ 2925957 h 3551098"/>
              <a:gd name="connsiteX217" fmla="*/ 619456 w 3681405"/>
              <a:gd name="connsiteY217" fmla="*/ 2941951 h 3551098"/>
              <a:gd name="connsiteX218" fmla="*/ 647714 w 3681405"/>
              <a:gd name="connsiteY218" fmla="*/ 2941951 h 3551098"/>
              <a:gd name="connsiteX219" fmla="*/ 647714 w 3681405"/>
              <a:gd name="connsiteY219" fmla="*/ 3014165 h 3551098"/>
              <a:gd name="connsiteX220" fmla="*/ 671006 w 3681405"/>
              <a:gd name="connsiteY220" fmla="*/ 3014165 h 3551098"/>
              <a:gd name="connsiteX221" fmla="*/ 671006 w 3681405"/>
              <a:gd name="connsiteY221" fmla="*/ 2941951 h 3551098"/>
              <a:gd name="connsiteX222" fmla="*/ 699374 w 3681405"/>
              <a:gd name="connsiteY222" fmla="*/ 2941951 h 3551098"/>
              <a:gd name="connsiteX223" fmla="*/ 699374 w 3681405"/>
              <a:gd name="connsiteY223" fmla="*/ 2925957 h 3551098"/>
              <a:gd name="connsiteX224" fmla="*/ 2600064 w 3681405"/>
              <a:gd name="connsiteY224" fmla="*/ 2925860 h 3551098"/>
              <a:gd name="connsiteX225" fmla="*/ 2567611 w 3681405"/>
              <a:gd name="connsiteY225" fmla="*/ 3013186 h 3551098"/>
              <a:gd name="connsiteX226" fmla="*/ 2567611 w 3681405"/>
              <a:gd name="connsiteY226" fmla="*/ 3014167 h 3551098"/>
              <a:gd name="connsiteX227" fmla="*/ 2590461 w 3681405"/>
              <a:gd name="connsiteY227" fmla="*/ 3014167 h 3551098"/>
              <a:gd name="connsiteX228" fmla="*/ 2595538 w 3681405"/>
              <a:gd name="connsiteY228" fmla="*/ 2995230 h 3551098"/>
              <a:gd name="connsiteX229" fmla="*/ 2631965 w 3681405"/>
              <a:gd name="connsiteY229" fmla="*/ 2995230 h 3551098"/>
              <a:gd name="connsiteX230" fmla="*/ 2637042 w 3681405"/>
              <a:gd name="connsiteY230" fmla="*/ 3014167 h 3551098"/>
              <a:gd name="connsiteX231" fmla="*/ 2661658 w 3681405"/>
              <a:gd name="connsiteY231" fmla="*/ 3014167 h 3551098"/>
              <a:gd name="connsiteX232" fmla="*/ 2661658 w 3681405"/>
              <a:gd name="connsiteY232" fmla="*/ 3013186 h 3551098"/>
              <a:gd name="connsiteX233" fmla="*/ 2629094 w 3681405"/>
              <a:gd name="connsiteY233" fmla="*/ 2925860 h 3551098"/>
              <a:gd name="connsiteX234" fmla="*/ 2831538 w 3681405"/>
              <a:gd name="connsiteY234" fmla="*/ 2924977 h 3551098"/>
              <a:gd name="connsiteX235" fmla="*/ 2786833 w 3681405"/>
              <a:gd name="connsiteY235" fmla="*/ 2966972 h 3551098"/>
              <a:gd name="connsiteX236" fmla="*/ 2786833 w 3681405"/>
              <a:gd name="connsiteY236" fmla="*/ 2973056 h 3551098"/>
              <a:gd name="connsiteX237" fmla="*/ 2831538 w 3681405"/>
              <a:gd name="connsiteY237" fmla="*/ 3015050 h 3551098"/>
              <a:gd name="connsiteX238" fmla="*/ 2876243 w 3681405"/>
              <a:gd name="connsiteY238" fmla="*/ 2973056 h 3551098"/>
              <a:gd name="connsiteX239" fmla="*/ 2876243 w 3681405"/>
              <a:gd name="connsiteY239" fmla="*/ 2966972 h 3551098"/>
              <a:gd name="connsiteX240" fmla="*/ 2831538 w 3681405"/>
              <a:gd name="connsiteY240" fmla="*/ 2924977 h 3551098"/>
              <a:gd name="connsiteX241" fmla="*/ 2249044 w 3681405"/>
              <a:gd name="connsiteY241" fmla="*/ 2924977 h 3551098"/>
              <a:gd name="connsiteX242" fmla="*/ 2204339 w 3681405"/>
              <a:gd name="connsiteY242" fmla="*/ 2966972 h 3551098"/>
              <a:gd name="connsiteX243" fmla="*/ 2204339 w 3681405"/>
              <a:gd name="connsiteY243" fmla="*/ 2973056 h 3551098"/>
              <a:gd name="connsiteX244" fmla="*/ 2249044 w 3681405"/>
              <a:gd name="connsiteY244" fmla="*/ 3015050 h 3551098"/>
              <a:gd name="connsiteX245" fmla="*/ 2293750 w 3681405"/>
              <a:gd name="connsiteY245" fmla="*/ 2973056 h 3551098"/>
              <a:gd name="connsiteX246" fmla="*/ 2293750 w 3681405"/>
              <a:gd name="connsiteY246" fmla="*/ 2966972 h 3551098"/>
              <a:gd name="connsiteX247" fmla="*/ 2249044 w 3681405"/>
              <a:gd name="connsiteY247" fmla="*/ 2924977 h 3551098"/>
              <a:gd name="connsiteX248" fmla="*/ 2148376 w 3681405"/>
              <a:gd name="connsiteY248" fmla="*/ 2924977 h 3551098"/>
              <a:gd name="connsiteX249" fmla="*/ 2103671 w 3681405"/>
              <a:gd name="connsiteY249" fmla="*/ 2966972 h 3551098"/>
              <a:gd name="connsiteX250" fmla="*/ 2103671 w 3681405"/>
              <a:gd name="connsiteY250" fmla="*/ 2973056 h 3551098"/>
              <a:gd name="connsiteX251" fmla="*/ 2148376 w 3681405"/>
              <a:gd name="connsiteY251" fmla="*/ 3015050 h 3551098"/>
              <a:gd name="connsiteX252" fmla="*/ 2193081 w 3681405"/>
              <a:gd name="connsiteY252" fmla="*/ 2973056 h 3551098"/>
              <a:gd name="connsiteX253" fmla="*/ 2193081 w 3681405"/>
              <a:gd name="connsiteY253" fmla="*/ 2966972 h 3551098"/>
              <a:gd name="connsiteX254" fmla="*/ 2148376 w 3681405"/>
              <a:gd name="connsiteY254" fmla="*/ 2924977 h 3551098"/>
              <a:gd name="connsiteX255" fmla="*/ 2067355 w 3681405"/>
              <a:gd name="connsiteY255" fmla="*/ 2924977 h 3551098"/>
              <a:gd name="connsiteX256" fmla="*/ 2017682 w 3681405"/>
              <a:gd name="connsiteY256" fmla="*/ 2965108 h 3551098"/>
              <a:gd name="connsiteX257" fmla="*/ 2017792 w 3681405"/>
              <a:gd name="connsiteY257" fmla="*/ 2965108 h 3551098"/>
              <a:gd name="connsiteX258" fmla="*/ 2017792 w 3681405"/>
              <a:gd name="connsiteY258" fmla="*/ 2975018 h 3551098"/>
              <a:gd name="connsiteX259" fmla="*/ 2064706 w 3681405"/>
              <a:gd name="connsiteY259" fmla="*/ 3015148 h 3551098"/>
              <a:gd name="connsiteX260" fmla="*/ 2070776 w 3681405"/>
              <a:gd name="connsiteY260" fmla="*/ 3015148 h 3551098"/>
              <a:gd name="connsiteX261" fmla="*/ 2093515 w 3681405"/>
              <a:gd name="connsiteY261" fmla="*/ 3011027 h 3551098"/>
              <a:gd name="connsiteX262" fmla="*/ 2093515 w 3681405"/>
              <a:gd name="connsiteY262" fmla="*/ 2995524 h 3551098"/>
              <a:gd name="connsiteX263" fmla="*/ 2092411 w 3681405"/>
              <a:gd name="connsiteY263" fmla="*/ 2995524 h 3551098"/>
              <a:gd name="connsiteX264" fmla="*/ 2070666 w 3681405"/>
              <a:gd name="connsiteY264" fmla="*/ 2999155 h 3551098"/>
              <a:gd name="connsiteX265" fmla="*/ 2065919 w 3681405"/>
              <a:gd name="connsiteY265" fmla="*/ 2999155 h 3551098"/>
              <a:gd name="connsiteX266" fmla="*/ 2040863 w 3681405"/>
              <a:gd name="connsiteY266" fmla="*/ 2975018 h 3551098"/>
              <a:gd name="connsiteX267" fmla="*/ 2040863 w 3681405"/>
              <a:gd name="connsiteY267" fmla="*/ 2964519 h 3551098"/>
              <a:gd name="connsiteX268" fmla="*/ 2065257 w 3681405"/>
              <a:gd name="connsiteY268" fmla="*/ 2940971 h 3551098"/>
              <a:gd name="connsiteX269" fmla="*/ 2074750 w 3681405"/>
              <a:gd name="connsiteY269" fmla="*/ 2942050 h 3551098"/>
              <a:gd name="connsiteX270" fmla="*/ 2074750 w 3681405"/>
              <a:gd name="connsiteY270" fmla="*/ 2952941 h 3551098"/>
              <a:gd name="connsiteX271" fmla="*/ 2093405 w 3681405"/>
              <a:gd name="connsiteY271" fmla="*/ 2952941 h 3551098"/>
              <a:gd name="connsiteX272" fmla="*/ 2093405 w 3681405"/>
              <a:gd name="connsiteY272" fmla="*/ 2928705 h 3551098"/>
              <a:gd name="connsiteX273" fmla="*/ 2067355 w 3681405"/>
              <a:gd name="connsiteY273" fmla="*/ 2924977 h 3551098"/>
              <a:gd name="connsiteX274" fmla="*/ 1836873 w 3681405"/>
              <a:gd name="connsiteY274" fmla="*/ 2924977 h 3551098"/>
              <a:gd name="connsiteX275" fmla="*/ 1784552 w 3681405"/>
              <a:gd name="connsiteY275" fmla="*/ 2964715 h 3551098"/>
              <a:gd name="connsiteX276" fmla="*/ 1784662 w 3681405"/>
              <a:gd name="connsiteY276" fmla="*/ 2964715 h 3551098"/>
              <a:gd name="connsiteX277" fmla="*/ 1784662 w 3681405"/>
              <a:gd name="connsiteY277" fmla="*/ 2974919 h 3551098"/>
              <a:gd name="connsiteX278" fmla="*/ 1832900 w 3681405"/>
              <a:gd name="connsiteY278" fmla="*/ 3015050 h 3551098"/>
              <a:gd name="connsiteX279" fmla="*/ 1837646 w 3681405"/>
              <a:gd name="connsiteY279" fmla="*/ 3015050 h 3551098"/>
              <a:gd name="connsiteX280" fmla="*/ 1866897 w 3681405"/>
              <a:gd name="connsiteY280" fmla="*/ 3010145 h 3551098"/>
              <a:gd name="connsiteX281" fmla="*/ 1866897 w 3681405"/>
              <a:gd name="connsiteY281" fmla="*/ 2965500 h 3551098"/>
              <a:gd name="connsiteX282" fmla="*/ 1831576 w 3681405"/>
              <a:gd name="connsiteY282" fmla="*/ 2965500 h 3551098"/>
              <a:gd name="connsiteX283" fmla="*/ 1831576 w 3681405"/>
              <a:gd name="connsiteY283" fmla="*/ 2981788 h 3551098"/>
              <a:gd name="connsiteX284" fmla="*/ 1846808 w 3681405"/>
              <a:gd name="connsiteY284" fmla="*/ 2981788 h 3551098"/>
              <a:gd name="connsiteX285" fmla="*/ 1846808 w 3681405"/>
              <a:gd name="connsiteY285" fmla="*/ 2998076 h 3551098"/>
              <a:gd name="connsiteX286" fmla="*/ 1837646 w 3681405"/>
              <a:gd name="connsiteY286" fmla="*/ 2999155 h 3551098"/>
              <a:gd name="connsiteX287" fmla="*/ 1833562 w 3681405"/>
              <a:gd name="connsiteY287" fmla="*/ 2999155 h 3551098"/>
              <a:gd name="connsiteX288" fmla="*/ 1807843 w 3681405"/>
              <a:gd name="connsiteY288" fmla="*/ 2975018 h 3551098"/>
              <a:gd name="connsiteX289" fmla="*/ 1807843 w 3681405"/>
              <a:gd name="connsiteY289" fmla="*/ 2964814 h 3551098"/>
              <a:gd name="connsiteX290" fmla="*/ 1837204 w 3681405"/>
              <a:gd name="connsiteY290" fmla="*/ 2941068 h 3551098"/>
              <a:gd name="connsiteX291" fmla="*/ 1864469 w 3681405"/>
              <a:gd name="connsiteY291" fmla="*/ 2945288 h 3551098"/>
              <a:gd name="connsiteX292" fmla="*/ 1865352 w 3681405"/>
              <a:gd name="connsiteY292" fmla="*/ 2945288 h 3551098"/>
              <a:gd name="connsiteX293" fmla="*/ 1865352 w 3681405"/>
              <a:gd name="connsiteY293" fmla="*/ 2929491 h 3551098"/>
              <a:gd name="connsiteX294" fmla="*/ 1836873 w 3681405"/>
              <a:gd name="connsiteY294" fmla="*/ 2924977 h 3551098"/>
              <a:gd name="connsiteX295" fmla="*/ 1629353 w 3681405"/>
              <a:gd name="connsiteY295" fmla="*/ 2924977 h 3551098"/>
              <a:gd name="connsiteX296" fmla="*/ 1584648 w 3681405"/>
              <a:gd name="connsiteY296" fmla="*/ 2966972 h 3551098"/>
              <a:gd name="connsiteX297" fmla="*/ 1584648 w 3681405"/>
              <a:gd name="connsiteY297" fmla="*/ 2973056 h 3551098"/>
              <a:gd name="connsiteX298" fmla="*/ 1629353 w 3681405"/>
              <a:gd name="connsiteY298" fmla="*/ 3015050 h 3551098"/>
              <a:gd name="connsiteX299" fmla="*/ 1674058 w 3681405"/>
              <a:gd name="connsiteY299" fmla="*/ 2973056 h 3551098"/>
              <a:gd name="connsiteX300" fmla="*/ 1674058 w 3681405"/>
              <a:gd name="connsiteY300" fmla="*/ 2966972 h 3551098"/>
              <a:gd name="connsiteX301" fmla="*/ 1629353 w 3681405"/>
              <a:gd name="connsiteY301" fmla="*/ 2924977 h 3551098"/>
              <a:gd name="connsiteX302" fmla="*/ 1038691 w 3681405"/>
              <a:gd name="connsiteY302" fmla="*/ 2924977 h 3551098"/>
              <a:gd name="connsiteX303" fmla="*/ 986370 w 3681405"/>
              <a:gd name="connsiteY303" fmla="*/ 2964715 h 3551098"/>
              <a:gd name="connsiteX304" fmla="*/ 986480 w 3681405"/>
              <a:gd name="connsiteY304" fmla="*/ 2964715 h 3551098"/>
              <a:gd name="connsiteX305" fmla="*/ 986480 w 3681405"/>
              <a:gd name="connsiteY305" fmla="*/ 2974919 h 3551098"/>
              <a:gd name="connsiteX306" fmla="*/ 1034717 w 3681405"/>
              <a:gd name="connsiteY306" fmla="*/ 3015050 h 3551098"/>
              <a:gd name="connsiteX307" fmla="*/ 1039464 w 3681405"/>
              <a:gd name="connsiteY307" fmla="*/ 3015050 h 3551098"/>
              <a:gd name="connsiteX308" fmla="*/ 1068715 w 3681405"/>
              <a:gd name="connsiteY308" fmla="*/ 3010145 h 3551098"/>
              <a:gd name="connsiteX309" fmla="*/ 1068715 w 3681405"/>
              <a:gd name="connsiteY309" fmla="*/ 2965500 h 3551098"/>
              <a:gd name="connsiteX310" fmla="*/ 1033392 w 3681405"/>
              <a:gd name="connsiteY310" fmla="*/ 2965500 h 3551098"/>
              <a:gd name="connsiteX311" fmla="*/ 1033392 w 3681405"/>
              <a:gd name="connsiteY311" fmla="*/ 2981788 h 3551098"/>
              <a:gd name="connsiteX312" fmla="*/ 1048626 w 3681405"/>
              <a:gd name="connsiteY312" fmla="*/ 2981788 h 3551098"/>
              <a:gd name="connsiteX313" fmla="*/ 1048626 w 3681405"/>
              <a:gd name="connsiteY313" fmla="*/ 2998076 h 3551098"/>
              <a:gd name="connsiteX314" fmla="*/ 1039464 w 3681405"/>
              <a:gd name="connsiteY314" fmla="*/ 2999155 h 3551098"/>
              <a:gd name="connsiteX315" fmla="*/ 1035380 w 3681405"/>
              <a:gd name="connsiteY315" fmla="*/ 2999155 h 3551098"/>
              <a:gd name="connsiteX316" fmla="*/ 1009661 w 3681405"/>
              <a:gd name="connsiteY316" fmla="*/ 2975018 h 3551098"/>
              <a:gd name="connsiteX317" fmla="*/ 1009661 w 3681405"/>
              <a:gd name="connsiteY317" fmla="*/ 2964814 h 3551098"/>
              <a:gd name="connsiteX318" fmla="*/ 1039022 w 3681405"/>
              <a:gd name="connsiteY318" fmla="*/ 2941068 h 3551098"/>
              <a:gd name="connsiteX319" fmla="*/ 1066287 w 3681405"/>
              <a:gd name="connsiteY319" fmla="*/ 2945288 h 3551098"/>
              <a:gd name="connsiteX320" fmla="*/ 1067170 w 3681405"/>
              <a:gd name="connsiteY320" fmla="*/ 2945288 h 3551098"/>
              <a:gd name="connsiteX321" fmla="*/ 1067170 w 3681405"/>
              <a:gd name="connsiteY321" fmla="*/ 2929491 h 3551098"/>
              <a:gd name="connsiteX322" fmla="*/ 1038691 w 3681405"/>
              <a:gd name="connsiteY322" fmla="*/ 2924977 h 3551098"/>
              <a:gd name="connsiteX323" fmla="*/ 580160 w 3681405"/>
              <a:gd name="connsiteY323" fmla="*/ 2924977 h 3551098"/>
              <a:gd name="connsiteX324" fmla="*/ 542851 w 3681405"/>
              <a:gd name="connsiteY324" fmla="*/ 2950979 h 3551098"/>
              <a:gd name="connsiteX325" fmla="*/ 563713 w 3681405"/>
              <a:gd name="connsiteY325" fmla="*/ 2975018 h 3551098"/>
              <a:gd name="connsiteX326" fmla="*/ 577070 w 3681405"/>
              <a:gd name="connsiteY326" fmla="*/ 2978550 h 3551098"/>
              <a:gd name="connsiteX327" fmla="*/ 588990 w 3681405"/>
              <a:gd name="connsiteY327" fmla="*/ 2988754 h 3551098"/>
              <a:gd name="connsiteX328" fmla="*/ 572985 w 3681405"/>
              <a:gd name="connsiteY328" fmla="*/ 2999056 h 3551098"/>
              <a:gd name="connsiteX329" fmla="*/ 569564 w 3681405"/>
              <a:gd name="connsiteY329" fmla="*/ 2999056 h 3551098"/>
              <a:gd name="connsiteX330" fmla="*/ 543513 w 3681405"/>
              <a:gd name="connsiteY330" fmla="*/ 2995427 h 3551098"/>
              <a:gd name="connsiteX331" fmla="*/ 542409 w 3681405"/>
              <a:gd name="connsiteY331" fmla="*/ 2995427 h 3551098"/>
              <a:gd name="connsiteX332" fmla="*/ 542519 w 3681405"/>
              <a:gd name="connsiteY332" fmla="*/ 2995524 h 3551098"/>
              <a:gd name="connsiteX333" fmla="*/ 542519 w 3681405"/>
              <a:gd name="connsiteY333" fmla="*/ 3011518 h 3551098"/>
              <a:gd name="connsiteX334" fmla="*/ 569674 w 3681405"/>
              <a:gd name="connsiteY334" fmla="*/ 3015148 h 3551098"/>
              <a:gd name="connsiteX335" fmla="*/ 574421 w 3681405"/>
              <a:gd name="connsiteY335" fmla="*/ 3015148 h 3551098"/>
              <a:gd name="connsiteX336" fmla="*/ 612281 w 3681405"/>
              <a:gd name="connsiteY336" fmla="*/ 2987576 h 3551098"/>
              <a:gd name="connsiteX337" fmla="*/ 589653 w 3681405"/>
              <a:gd name="connsiteY337" fmla="*/ 2962851 h 3551098"/>
              <a:gd name="connsiteX338" fmla="*/ 576517 w 3681405"/>
              <a:gd name="connsiteY338" fmla="*/ 2959318 h 3551098"/>
              <a:gd name="connsiteX339" fmla="*/ 565920 w 3681405"/>
              <a:gd name="connsiteY339" fmla="*/ 2949997 h 3551098"/>
              <a:gd name="connsiteX340" fmla="*/ 580602 w 3681405"/>
              <a:gd name="connsiteY340" fmla="*/ 2940971 h 3551098"/>
              <a:gd name="connsiteX341" fmla="*/ 583251 w 3681405"/>
              <a:gd name="connsiteY341" fmla="*/ 2940971 h 3551098"/>
              <a:gd name="connsiteX342" fmla="*/ 606652 w 3681405"/>
              <a:gd name="connsiteY342" fmla="*/ 2943816 h 3551098"/>
              <a:gd name="connsiteX343" fmla="*/ 607756 w 3681405"/>
              <a:gd name="connsiteY343" fmla="*/ 2943816 h 3551098"/>
              <a:gd name="connsiteX344" fmla="*/ 607756 w 3681405"/>
              <a:gd name="connsiteY344" fmla="*/ 2928411 h 3551098"/>
              <a:gd name="connsiteX345" fmla="*/ 582588 w 3681405"/>
              <a:gd name="connsiteY345" fmla="*/ 2924977 h 3551098"/>
              <a:gd name="connsiteX346" fmla="*/ 2295533 w 3681405"/>
              <a:gd name="connsiteY346" fmla="*/ 0 h 3551098"/>
              <a:gd name="connsiteX347" fmla="*/ 3681405 w 3681405"/>
              <a:gd name="connsiteY347" fmla="*/ 2130725 h 3551098"/>
              <a:gd name="connsiteX348" fmla="*/ 3681405 w 3681405"/>
              <a:gd name="connsiteY348" fmla="*/ 2130790 h 3551098"/>
              <a:gd name="connsiteX349" fmla="*/ 2763667 w 3681405"/>
              <a:gd name="connsiteY349" fmla="*/ 3551098 h 3551098"/>
              <a:gd name="connsiteX350" fmla="*/ 0 w 3681405"/>
              <a:gd name="connsiteY350" fmla="*/ 3551098 h 3551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3681405" h="3551098">
                <a:moveTo>
                  <a:pt x="2502485" y="2942048"/>
                </a:moveTo>
                <a:lnTo>
                  <a:pt x="2515841" y="2942048"/>
                </a:lnTo>
                <a:cubicBezTo>
                  <a:pt x="2527210" y="2942048"/>
                  <a:pt x="2531737" y="2945581"/>
                  <a:pt x="2531737" y="2955687"/>
                </a:cubicBezTo>
                <a:cubicBezTo>
                  <a:pt x="2531737" y="2965794"/>
                  <a:pt x="2527541" y="2970601"/>
                  <a:pt x="2515068" y="2970601"/>
                </a:cubicBezTo>
                <a:lnTo>
                  <a:pt x="2502485" y="2970601"/>
                </a:lnTo>
                <a:close/>
                <a:moveTo>
                  <a:pt x="1519963" y="2942048"/>
                </a:moveTo>
                <a:lnTo>
                  <a:pt x="1533320" y="2942048"/>
                </a:lnTo>
                <a:cubicBezTo>
                  <a:pt x="1544690" y="2942048"/>
                  <a:pt x="1549216" y="2945581"/>
                  <a:pt x="1549216" y="2955687"/>
                </a:cubicBezTo>
                <a:cubicBezTo>
                  <a:pt x="1549216" y="2965794"/>
                  <a:pt x="1545020" y="2970601"/>
                  <a:pt x="1532547" y="2970601"/>
                </a:cubicBezTo>
                <a:lnTo>
                  <a:pt x="1519963" y="2970601"/>
                </a:lnTo>
                <a:close/>
                <a:moveTo>
                  <a:pt x="734807" y="2942048"/>
                </a:moveTo>
                <a:lnTo>
                  <a:pt x="748163" y="2942048"/>
                </a:lnTo>
                <a:cubicBezTo>
                  <a:pt x="759533" y="2942048"/>
                  <a:pt x="764059" y="2945581"/>
                  <a:pt x="764059" y="2955687"/>
                </a:cubicBezTo>
                <a:cubicBezTo>
                  <a:pt x="764059" y="2965794"/>
                  <a:pt x="759863" y="2970601"/>
                  <a:pt x="747390" y="2970601"/>
                </a:cubicBezTo>
                <a:lnTo>
                  <a:pt x="734807" y="2970601"/>
                </a:lnTo>
                <a:close/>
                <a:moveTo>
                  <a:pt x="2331611" y="2941951"/>
                </a:moveTo>
                <a:lnTo>
                  <a:pt x="2342871" y="2941951"/>
                </a:lnTo>
                <a:cubicBezTo>
                  <a:pt x="2355014" y="2941951"/>
                  <a:pt x="2359428" y="2945483"/>
                  <a:pt x="2359428" y="2956570"/>
                </a:cubicBezTo>
                <a:cubicBezTo>
                  <a:pt x="2359428" y="2967657"/>
                  <a:pt x="2356117" y="2973643"/>
                  <a:pt x="2342429" y="2973643"/>
                </a:cubicBezTo>
                <a:lnTo>
                  <a:pt x="2331611" y="2973643"/>
                </a:lnTo>
                <a:close/>
                <a:moveTo>
                  <a:pt x="2831538" y="2941560"/>
                </a:moveTo>
                <a:cubicBezTo>
                  <a:pt x="2847875" y="2941560"/>
                  <a:pt x="2853063" y="2950586"/>
                  <a:pt x="2853063" y="2966972"/>
                </a:cubicBezTo>
                <a:lnTo>
                  <a:pt x="2853063" y="2973056"/>
                </a:lnTo>
                <a:cubicBezTo>
                  <a:pt x="2853063" y="2989441"/>
                  <a:pt x="2847985" y="2998468"/>
                  <a:pt x="2831538" y="2998468"/>
                </a:cubicBezTo>
                <a:cubicBezTo>
                  <a:pt x="2815091" y="2998468"/>
                  <a:pt x="2809903" y="2989441"/>
                  <a:pt x="2809903" y="2973056"/>
                </a:cubicBezTo>
                <a:lnTo>
                  <a:pt x="2809903" y="2966972"/>
                </a:lnTo>
                <a:cubicBezTo>
                  <a:pt x="2809903" y="2950586"/>
                  <a:pt x="2815201" y="2941560"/>
                  <a:pt x="2831538" y="2941560"/>
                </a:cubicBezTo>
                <a:close/>
                <a:moveTo>
                  <a:pt x="2249044" y="2941560"/>
                </a:moveTo>
                <a:cubicBezTo>
                  <a:pt x="2265381" y="2941560"/>
                  <a:pt x="2270569" y="2950586"/>
                  <a:pt x="2270569" y="2966972"/>
                </a:cubicBezTo>
                <a:lnTo>
                  <a:pt x="2270569" y="2973056"/>
                </a:lnTo>
                <a:cubicBezTo>
                  <a:pt x="2270569" y="2989441"/>
                  <a:pt x="2265492" y="2998468"/>
                  <a:pt x="2249044" y="2998468"/>
                </a:cubicBezTo>
                <a:cubicBezTo>
                  <a:pt x="2232597" y="2998468"/>
                  <a:pt x="2227409" y="2989441"/>
                  <a:pt x="2227409" y="2973056"/>
                </a:cubicBezTo>
                <a:lnTo>
                  <a:pt x="2227409" y="2966972"/>
                </a:lnTo>
                <a:cubicBezTo>
                  <a:pt x="2227409" y="2950586"/>
                  <a:pt x="2232707" y="2941560"/>
                  <a:pt x="2249044" y="2941560"/>
                </a:cubicBezTo>
                <a:close/>
                <a:moveTo>
                  <a:pt x="2148376" y="2941560"/>
                </a:moveTo>
                <a:cubicBezTo>
                  <a:pt x="2164713" y="2941560"/>
                  <a:pt x="2169901" y="2950586"/>
                  <a:pt x="2169901" y="2966972"/>
                </a:cubicBezTo>
                <a:lnTo>
                  <a:pt x="2169901" y="2973056"/>
                </a:lnTo>
                <a:cubicBezTo>
                  <a:pt x="2169901" y="2989441"/>
                  <a:pt x="2164823" y="2998468"/>
                  <a:pt x="2148376" y="2998468"/>
                </a:cubicBezTo>
                <a:cubicBezTo>
                  <a:pt x="2131929" y="2998468"/>
                  <a:pt x="2126741" y="2989441"/>
                  <a:pt x="2126741" y="2973056"/>
                </a:cubicBezTo>
                <a:lnTo>
                  <a:pt x="2126741" y="2966972"/>
                </a:lnTo>
                <a:cubicBezTo>
                  <a:pt x="2126741" y="2950586"/>
                  <a:pt x="2132039" y="2941560"/>
                  <a:pt x="2148376" y="2941560"/>
                </a:cubicBezTo>
                <a:close/>
                <a:moveTo>
                  <a:pt x="1629353" y="2941560"/>
                </a:moveTo>
                <a:cubicBezTo>
                  <a:pt x="1645690" y="2941560"/>
                  <a:pt x="1650878" y="2950586"/>
                  <a:pt x="1650878" y="2966972"/>
                </a:cubicBezTo>
                <a:lnTo>
                  <a:pt x="1650878" y="2973056"/>
                </a:lnTo>
                <a:cubicBezTo>
                  <a:pt x="1650878" y="2989441"/>
                  <a:pt x="1645801" y="2998468"/>
                  <a:pt x="1629353" y="2998468"/>
                </a:cubicBezTo>
                <a:cubicBezTo>
                  <a:pt x="1612906" y="2998468"/>
                  <a:pt x="1607718" y="2989441"/>
                  <a:pt x="1607718" y="2973056"/>
                </a:cubicBezTo>
                <a:lnTo>
                  <a:pt x="1607718" y="2966972"/>
                </a:lnTo>
                <a:cubicBezTo>
                  <a:pt x="1607718" y="2950586"/>
                  <a:pt x="1613016" y="2941560"/>
                  <a:pt x="1629353" y="2941560"/>
                </a:cubicBezTo>
                <a:close/>
                <a:moveTo>
                  <a:pt x="2614082" y="2940382"/>
                </a:moveTo>
                <a:cubicBezTo>
                  <a:pt x="2617836" y="2947741"/>
                  <a:pt x="2622803" y="2963048"/>
                  <a:pt x="2627550" y="2979139"/>
                </a:cubicBezTo>
                <a:lnTo>
                  <a:pt x="2600175" y="2979139"/>
                </a:lnTo>
                <a:cubicBezTo>
                  <a:pt x="2604921" y="2962949"/>
                  <a:pt x="2610220" y="2947643"/>
                  <a:pt x="2614082" y="2940382"/>
                </a:cubicBezTo>
                <a:close/>
                <a:moveTo>
                  <a:pt x="2890924" y="2925957"/>
                </a:moveTo>
                <a:lnTo>
                  <a:pt x="2890924" y="3014165"/>
                </a:lnTo>
                <a:lnTo>
                  <a:pt x="2914215" y="3014165"/>
                </a:lnTo>
                <a:lnTo>
                  <a:pt x="2914215" y="2961476"/>
                </a:lnTo>
                <a:lnTo>
                  <a:pt x="2955939" y="3014165"/>
                </a:lnTo>
                <a:lnTo>
                  <a:pt x="2974925" y="3014165"/>
                </a:lnTo>
                <a:lnTo>
                  <a:pt x="2974925" y="2925957"/>
                </a:lnTo>
                <a:lnTo>
                  <a:pt x="2951745" y="2925957"/>
                </a:lnTo>
                <a:lnTo>
                  <a:pt x="2951745" y="2978647"/>
                </a:lnTo>
                <a:lnTo>
                  <a:pt x="2910020" y="2925957"/>
                </a:lnTo>
                <a:close/>
                <a:moveTo>
                  <a:pt x="2748971" y="2925957"/>
                </a:moveTo>
                <a:lnTo>
                  <a:pt x="2748971" y="3014165"/>
                </a:lnTo>
                <a:lnTo>
                  <a:pt x="2772152" y="3014165"/>
                </a:lnTo>
                <a:lnTo>
                  <a:pt x="2772152" y="2925957"/>
                </a:lnTo>
                <a:close/>
                <a:moveTo>
                  <a:pt x="2656911" y="2925957"/>
                </a:moveTo>
                <a:lnTo>
                  <a:pt x="2656911" y="2941951"/>
                </a:lnTo>
                <a:lnTo>
                  <a:pt x="2685169" y="2941951"/>
                </a:lnTo>
                <a:lnTo>
                  <a:pt x="2685169" y="3014165"/>
                </a:lnTo>
                <a:lnTo>
                  <a:pt x="2708461" y="3014165"/>
                </a:lnTo>
                <a:lnTo>
                  <a:pt x="2708461" y="2941951"/>
                </a:lnTo>
                <a:lnTo>
                  <a:pt x="2736829" y="2941951"/>
                </a:lnTo>
                <a:lnTo>
                  <a:pt x="2736829" y="2925957"/>
                </a:lnTo>
                <a:close/>
                <a:moveTo>
                  <a:pt x="2479414" y="2925957"/>
                </a:moveTo>
                <a:lnTo>
                  <a:pt x="2479414" y="3014264"/>
                </a:lnTo>
                <a:lnTo>
                  <a:pt x="2502595" y="3014264"/>
                </a:lnTo>
                <a:lnTo>
                  <a:pt x="2502595" y="2986006"/>
                </a:lnTo>
                <a:lnTo>
                  <a:pt x="2517496" y="2986006"/>
                </a:lnTo>
                <a:cubicBezTo>
                  <a:pt x="2525334" y="2991109"/>
                  <a:pt x="2535269" y="3005629"/>
                  <a:pt x="2537697" y="3014264"/>
                </a:cubicBezTo>
                <a:lnTo>
                  <a:pt x="2561098" y="3014264"/>
                </a:lnTo>
                <a:lnTo>
                  <a:pt x="2561098" y="3013283"/>
                </a:lnTo>
                <a:cubicBezTo>
                  <a:pt x="2557787" y="3003275"/>
                  <a:pt x="2548183" y="2987478"/>
                  <a:pt x="2538801" y="2980315"/>
                </a:cubicBezTo>
                <a:cubicBezTo>
                  <a:pt x="2549618" y="2974625"/>
                  <a:pt x="2554806" y="2967756"/>
                  <a:pt x="2554806" y="2955000"/>
                </a:cubicBezTo>
                <a:cubicBezTo>
                  <a:pt x="2554806" y="2934592"/>
                  <a:pt x="2541782" y="2925957"/>
                  <a:pt x="2518711" y="2925957"/>
                </a:cubicBezTo>
                <a:close/>
                <a:moveTo>
                  <a:pt x="2396407" y="2925957"/>
                </a:moveTo>
                <a:lnTo>
                  <a:pt x="2396407" y="2990322"/>
                </a:lnTo>
                <a:cubicBezTo>
                  <a:pt x="2396407" y="3005532"/>
                  <a:pt x="2405128" y="3014165"/>
                  <a:pt x="2422126" y="3014165"/>
                </a:cubicBezTo>
                <a:lnTo>
                  <a:pt x="2462416" y="3014165"/>
                </a:lnTo>
                <a:lnTo>
                  <a:pt x="2462416" y="2998173"/>
                </a:lnTo>
                <a:lnTo>
                  <a:pt x="2431178" y="2998173"/>
                </a:lnTo>
                <a:cubicBezTo>
                  <a:pt x="2423009" y="2998173"/>
                  <a:pt x="2419808" y="2995621"/>
                  <a:pt x="2419808" y="2987576"/>
                </a:cubicBezTo>
                <a:lnTo>
                  <a:pt x="2419808" y="2976881"/>
                </a:lnTo>
                <a:lnTo>
                  <a:pt x="2457007" y="2976881"/>
                </a:lnTo>
                <a:lnTo>
                  <a:pt x="2457007" y="2960887"/>
                </a:lnTo>
                <a:lnTo>
                  <a:pt x="2419808" y="2960887"/>
                </a:lnTo>
                <a:lnTo>
                  <a:pt x="2419808" y="2941951"/>
                </a:lnTo>
                <a:lnTo>
                  <a:pt x="2461864" y="2941951"/>
                </a:lnTo>
                <a:lnTo>
                  <a:pt x="2461864" y="2925957"/>
                </a:lnTo>
                <a:lnTo>
                  <a:pt x="2396517" y="2925957"/>
                </a:lnTo>
                <a:close/>
                <a:moveTo>
                  <a:pt x="2308431" y="2925957"/>
                </a:moveTo>
                <a:lnTo>
                  <a:pt x="2308431" y="3014264"/>
                </a:lnTo>
                <a:lnTo>
                  <a:pt x="2331611" y="3014264"/>
                </a:lnTo>
                <a:lnTo>
                  <a:pt x="2331611" y="2989538"/>
                </a:lnTo>
                <a:lnTo>
                  <a:pt x="2345851" y="2989538"/>
                </a:lnTo>
                <a:cubicBezTo>
                  <a:pt x="2369473" y="2989538"/>
                  <a:pt x="2382609" y="2977371"/>
                  <a:pt x="2382609" y="2956570"/>
                </a:cubicBezTo>
                <a:cubicBezTo>
                  <a:pt x="2382609" y="2935770"/>
                  <a:pt x="2371239" y="2925957"/>
                  <a:pt x="2347838" y="2925957"/>
                </a:cubicBezTo>
                <a:close/>
                <a:moveTo>
                  <a:pt x="1884118" y="2925957"/>
                </a:moveTo>
                <a:lnTo>
                  <a:pt x="1884118" y="3014165"/>
                </a:lnTo>
                <a:lnTo>
                  <a:pt x="1907298" y="3014165"/>
                </a:lnTo>
                <a:lnTo>
                  <a:pt x="1907298" y="2976881"/>
                </a:lnTo>
                <a:lnTo>
                  <a:pt x="1944498" y="2976881"/>
                </a:lnTo>
                <a:lnTo>
                  <a:pt x="1944498" y="3014165"/>
                </a:lnTo>
                <a:lnTo>
                  <a:pt x="1967678" y="3014165"/>
                </a:lnTo>
                <a:lnTo>
                  <a:pt x="1967678" y="2925957"/>
                </a:lnTo>
                <a:lnTo>
                  <a:pt x="1944498" y="2925957"/>
                </a:lnTo>
                <a:lnTo>
                  <a:pt x="1944498" y="2959710"/>
                </a:lnTo>
                <a:lnTo>
                  <a:pt x="1907298" y="2959710"/>
                </a:lnTo>
                <a:lnTo>
                  <a:pt x="1907298" y="2925957"/>
                </a:lnTo>
                <a:close/>
                <a:moveTo>
                  <a:pt x="1687967" y="2925957"/>
                </a:moveTo>
                <a:lnTo>
                  <a:pt x="1687967" y="2982669"/>
                </a:lnTo>
                <a:cubicBezTo>
                  <a:pt x="1687967" y="3004648"/>
                  <a:pt x="1704857" y="3015146"/>
                  <a:pt x="1729582" y="3015146"/>
                </a:cubicBezTo>
                <a:cubicBezTo>
                  <a:pt x="1754308" y="3015146"/>
                  <a:pt x="1770975" y="3004059"/>
                  <a:pt x="1770975" y="2982669"/>
                </a:cubicBezTo>
                <a:lnTo>
                  <a:pt x="1770975" y="2925957"/>
                </a:lnTo>
                <a:lnTo>
                  <a:pt x="1747905" y="2925957"/>
                </a:lnTo>
                <a:lnTo>
                  <a:pt x="1747905" y="2981197"/>
                </a:lnTo>
                <a:cubicBezTo>
                  <a:pt x="1747905" y="2993070"/>
                  <a:pt x="1740841" y="2998467"/>
                  <a:pt x="1729471" y="2998467"/>
                </a:cubicBezTo>
                <a:cubicBezTo>
                  <a:pt x="1718102" y="2998467"/>
                  <a:pt x="1710927" y="2993070"/>
                  <a:pt x="1710927" y="2981197"/>
                </a:cubicBezTo>
                <a:lnTo>
                  <a:pt x="1710927" y="2925957"/>
                </a:lnTo>
                <a:close/>
                <a:moveTo>
                  <a:pt x="1496893" y="2925957"/>
                </a:moveTo>
                <a:lnTo>
                  <a:pt x="1496893" y="3014264"/>
                </a:lnTo>
                <a:lnTo>
                  <a:pt x="1520074" y="3014264"/>
                </a:lnTo>
                <a:lnTo>
                  <a:pt x="1520074" y="2986006"/>
                </a:lnTo>
                <a:lnTo>
                  <a:pt x="1534975" y="2986006"/>
                </a:lnTo>
                <a:cubicBezTo>
                  <a:pt x="1542813" y="2991109"/>
                  <a:pt x="1552748" y="3005629"/>
                  <a:pt x="1555176" y="3014264"/>
                </a:cubicBezTo>
                <a:lnTo>
                  <a:pt x="1578577" y="3014264"/>
                </a:lnTo>
                <a:lnTo>
                  <a:pt x="1578577" y="3013283"/>
                </a:lnTo>
                <a:cubicBezTo>
                  <a:pt x="1575266" y="3003275"/>
                  <a:pt x="1565662" y="2987478"/>
                  <a:pt x="1556280" y="2980315"/>
                </a:cubicBezTo>
                <a:cubicBezTo>
                  <a:pt x="1567097" y="2974625"/>
                  <a:pt x="1572285" y="2967756"/>
                  <a:pt x="1572285" y="2955000"/>
                </a:cubicBezTo>
                <a:cubicBezTo>
                  <a:pt x="1572285" y="2934592"/>
                  <a:pt x="1559261" y="2925957"/>
                  <a:pt x="1536190" y="2925957"/>
                </a:cubicBezTo>
                <a:close/>
                <a:moveTo>
                  <a:pt x="1395120" y="2925957"/>
                </a:moveTo>
                <a:lnTo>
                  <a:pt x="1395120" y="3014165"/>
                </a:lnTo>
                <a:lnTo>
                  <a:pt x="1418300" y="3014165"/>
                </a:lnTo>
                <a:lnTo>
                  <a:pt x="1418300" y="2976881"/>
                </a:lnTo>
                <a:lnTo>
                  <a:pt x="1455500" y="2976881"/>
                </a:lnTo>
                <a:lnTo>
                  <a:pt x="1455500" y="3014165"/>
                </a:lnTo>
                <a:lnTo>
                  <a:pt x="1478680" y="3014165"/>
                </a:lnTo>
                <a:lnTo>
                  <a:pt x="1478680" y="2925957"/>
                </a:lnTo>
                <a:lnTo>
                  <a:pt x="1455500" y="2925957"/>
                </a:lnTo>
                <a:lnTo>
                  <a:pt x="1455500" y="2959710"/>
                </a:lnTo>
                <a:lnTo>
                  <a:pt x="1418300" y="2959710"/>
                </a:lnTo>
                <a:lnTo>
                  <a:pt x="1418300" y="2925957"/>
                </a:lnTo>
                <a:close/>
                <a:moveTo>
                  <a:pt x="1302950" y="2925957"/>
                </a:moveTo>
                <a:lnTo>
                  <a:pt x="1302950" y="2941951"/>
                </a:lnTo>
                <a:lnTo>
                  <a:pt x="1331208" y="2941951"/>
                </a:lnTo>
                <a:lnTo>
                  <a:pt x="1331208" y="3014165"/>
                </a:lnTo>
                <a:lnTo>
                  <a:pt x="1354499" y="3014165"/>
                </a:lnTo>
                <a:lnTo>
                  <a:pt x="1354499" y="2941951"/>
                </a:lnTo>
                <a:lnTo>
                  <a:pt x="1382867" y="2941951"/>
                </a:lnTo>
                <a:lnTo>
                  <a:pt x="1382867" y="2925957"/>
                </a:lnTo>
                <a:close/>
                <a:moveTo>
                  <a:pt x="1172036" y="2925957"/>
                </a:moveTo>
                <a:lnTo>
                  <a:pt x="1172036" y="3014165"/>
                </a:lnTo>
                <a:lnTo>
                  <a:pt x="1195216" y="3014165"/>
                </a:lnTo>
                <a:lnTo>
                  <a:pt x="1195216" y="2976881"/>
                </a:lnTo>
                <a:lnTo>
                  <a:pt x="1232416" y="2976881"/>
                </a:lnTo>
                <a:lnTo>
                  <a:pt x="1232416" y="3014165"/>
                </a:lnTo>
                <a:lnTo>
                  <a:pt x="1255596" y="3014165"/>
                </a:lnTo>
                <a:lnTo>
                  <a:pt x="1255596" y="2925957"/>
                </a:lnTo>
                <a:lnTo>
                  <a:pt x="1232416" y="2925957"/>
                </a:lnTo>
                <a:lnTo>
                  <a:pt x="1232416" y="2959710"/>
                </a:lnTo>
                <a:lnTo>
                  <a:pt x="1195216" y="2959710"/>
                </a:lnTo>
                <a:lnTo>
                  <a:pt x="1195216" y="2925957"/>
                </a:lnTo>
                <a:close/>
                <a:moveTo>
                  <a:pt x="1079975" y="2925957"/>
                </a:moveTo>
                <a:lnTo>
                  <a:pt x="1079975" y="2941951"/>
                </a:lnTo>
                <a:lnTo>
                  <a:pt x="1108233" y="2941951"/>
                </a:lnTo>
                <a:lnTo>
                  <a:pt x="1108233" y="3014165"/>
                </a:lnTo>
                <a:lnTo>
                  <a:pt x="1131524" y="3014165"/>
                </a:lnTo>
                <a:lnTo>
                  <a:pt x="1131524" y="2941951"/>
                </a:lnTo>
                <a:lnTo>
                  <a:pt x="1159892" y="2941951"/>
                </a:lnTo>
                <a:lnTo>
                  <a:pt x="1159892" y="2925957"/>
                </a:lnTo>
                <a:close/>
                <a:moveTo>
                  <a:pt x="887577" y="2925957"/>
                </a:moveTo>
                <a:lnTo>
                  <a:pt x="887577" y="3014165"/>
                </a:lnTo>
                <a:lnTo>
                  <a:pt x="910868" y="3014165"/>
                </a:lnTo>
                <a:lnTo>
                  <a:pt x="910868" y="2961476"/>
                </a:lnTo>
                <a:lnTo>
                  <a:pt x="952592" y="3014165"/>
                </a:lnTo>
                <a:lnTo>
                  <a:pt x="971578" y="3014165"/>
                </a:lnTo>
                <a:lnTo>
                  <a:pt x="971578" y="2925957"/>
                </a:lnTo>
                <a:lnTo>
                  <a:pt x="948398" y="2925957"/>
                </a:lnTo>
                <a:lnTo>
                  <a:pt x="948398" y="2978647"/>
                </a:lnTo>
                <a:lnTo>
                  <a:pt x="906673" y="2925957"/>
                </a:lnTo>
                <a:close/>
                <a:moveTo>
                  <a:pt x="804680" y="2925957"/>
                </a:moveTo>
                <a:lnTo>
                  <a:pt x="804680" y="2990322"/>
                </a:lnTo>
                <a:cubicBezTo>
                  <a:pt x="804680" y="3005532"/>
                  <a:pt x="813401" y="3014165"/>
                  <a:pt x="830399" y="3014165"/>
                </a:cubicBezTo>
                <a:lnTo>
                  <a:pt x="870689" y="3014165"/>
                </a:lnTo>
                <a:lnTo>
                  <a:pt x="870689" y="2998173"/>
                </a:lnTo>
                <a:lnTo>
                  <a:pt x="839451" y="2998173"/>
                </a:lnTo>
                <a:cubicBezTo>
                  <a:pt x="831282" y="2998173"/>
                  <a:pt x="828081" y="2995621"/>
                  <a:pt x="828081" y="2987576"/>
                </a:cubicBezTo>
                <a:lnTo>
                  <a:pt x="828081" y="2976881"/>
                </a:lnTo>
                <a:lnTo>
                  <a:pt x="865280" y="2976881"/>
                </a:lnTo>
                <a:lnTo>
                  <a:pt x="865280" y="2960887"/>
                </a:lnTo>
                <a:lnTo>
                  <a:pt x="828081" y="2960887"/>
                </a:lnTo>
                <a:lnTo>
                  <a:pt x="828081" y="2941951"/>
                </a:lnTo>
                <a:lnTo>
                  <a:pt x="870137" y="2941951"/>
                </a:lnTo>
                <a:lnTo>
                  <a:pt x="870137" y="2925957"/>
                </a:lnTo>
                <a:lnTo>
                  <a:pt x="804790" y="2925957"/>
                </a:lnTo>
                <a:close/>
                <a:moveTo>
                  <a:pt x="711736" y="2925957"/>
                </a:moveTo>
                <a:lnTo>
                  <a:pt x="711736" y="3014264"/>
                </a:lnTo>
                <a:lnTo>
                  <a:pt x="734917" y="3014264"/>
                </a:lnTo>
                <a:lnTo>
                  <a:pt x="734917" y="2986006"/>
                </a:lnTo>
                <a:lnTo>
                  <a:pt x="749819" y="2986006"/>
                </a:lnTo>
                <a:cubicBezTo>
                  <a:pt x="757656" y="2991109"/>
                  <a:pt x="767591" y="3005629"/>
                  <a:pt x="770019" y="3014264"/>
                </a:cubicBezTo>
                <a:lnTo>
                  <a:pt x="793420" y="3014264"/>
                </a:lnTo>
                <a:lnTo>
                  <a:pt x="793420" y="3013283"/>
                </a:lnTo>
                <a:cubicBezTo>
                  <a:pt x="790109" y="3003275"/>
                  <a:pt x="780505" y="2987478"/>
                  <a:pt x="771123" y="2980315"/>
                </a:cubicBezTo>
                <a:cubicBezTo>
                  <a:pt x="781940" y="2974625"/>
                  <a:pt x="787128" y="2967756"/>
                  <a:pt x="787128" y="2955000"/>
                </a:cubicBezTo>
                <a:cubicBezTo>
                  <a:pt x="787128" y="2934592"/>
                  <a:pt x="774104" y="2925957"/>
                  <a:pt x="751033" y="2925957"/>
                </a:cubicBezTo>
                <a:close/>
                <a:moveTo>
                  <a:pt x="619456" y="2925957"/>
                </a:moveTo>
                <a:lnTo>
                  <a:pt x="619456" y="2941951"/>
                </a:lnTo>
                <a:lnTo>
                  <a:pt x="647714" y="2941951"/>
                </a:lnTo>
                <a:lnTo>
                  <a:pt x="647714" y="3014165"/>
                </a:lnTo>
                <a:lnTo>
                  <a:pt x="671006" y="3014165"/>
                </a:lnTo>
                <a:lnTo>
                  <a:pt x="671006" y="2941951"/>
                </a:lnTo>
                <a:lnTo>
                  <a:pt x="699374" y="2941951"/>
                </a:lnTo>
                <a:lnTo>
                  <a:pt x="699374" y="2925957"/>
                </a:lnTo>
                <a:close/>
                <a:moveTo>
                  <a:pt x="2600064" y="2925860"/>
                </a:moveTo>
                <a:cubicBezTo>
                  <a:pt x="2590129" y="2943129"/>
                  <a:pt x="2574897" y="2984732"/>
                  <a:pt x="2567611" y="3013186"/>
                </a:cubicBezTo>
                <a:lnTo>
                  <a:pt x="2567611" y="3014167"/>
                </a:lnTo>
                <a:lnTo>
                  <a:pt x="2590461" y="3014167"/>
                </a:lnTo>
                <a:lnTo>
                  <a:pt x="2595538" y="2995230"/>
                </a:lnTo>
                <a:lnTo>
                  <a:pt x="2631965" y="2995230"/>
                </a:lnTo>
                <a:lnTo>
                  <a:pt x="2637042" y="3014167"/>
                </a:lnTo>
                <a:lnTo>
                  <a:pt x="2661658" y="3014167"/>
                </a:lnTo>
                <a:lnTo>
                  <a:pt x="2661658" y="3013186"/>
                </a:lnTo>
                <a:cubicBezTo>
                  <a:pt x="2654373" y="2984732"/>
                  <a:pt x="2638918" y="2943129"/>
                  <a:pt x="2629094" y="2925860"/>
                </a:cubicBezTo>
                <a:close/>
                <a:moveTo>
                  <a:pt x="2831538" y="2924977"/>
                </a:moveTo>
                <a:cubicBezTo>
                  <a:pt x="2802287" y="2924977"/>
                  <a:pt x="2786833" y="2940284"/>
                  <a:pt x="2786833" y="2966972"/>
                </a:cubicBezTo>
                <a:lnTo>
                  <a:pt x="2786833" y="2973056"/>
                </a:lnTo>
                <a:cubicBezTo>
                  <a:pt x="2786833" y="2999940"/>
                  <a:pt x="2802287" y="3015050"/>
                  <a:pt x="2831538" y="3015050"/>
                </a:cubicBezTo>
                <a:cubicBezTo>
                  <a:pt x="2860789" y="3015050"/>
                  <a:pt x="2876243" y="2999744"/>
                  <a:pt x="2876243" y="2973056"/>
                </a:cubicBezTo>
                <a:lnTo>
                  <a:pt x="2876243" y="2966972"/>
                </a:lnTo>
                <a:cubicBezTo>
                  <a:pt x="2876243" y="2940088"/>
                  <a:pt x="2860789" y="2924977"/>
                  <a:pt x="2831538" y="2924977"/>
                </a:cubicBezTo>
                <a:close/>
                <a:moveTo>
                  <a:pt x="2249044" y="2924977"/>
                </a:moveTo>
                <a:cubicBezTo>
                  <a:pt x="2219793" y="2924977"/>
                  <a:pt x="2204339" y="2940284"/>
                  <a:pt x="2204339" y="2966972"/>
                </a:cubicBezTo>
                <a:lnTo>
                  <a:pt x="2204339" y="2973056"/>
                </a:lnTo>
                <a:cubicBezTo>
                  <a:pt x="2204339" y="2999940"/>
                  <a:pt x="2219793" y="3015050"/>
                  <a:pt x="2249044" y="3015050"/>
                </a:cubicBezTo>
                <a:cubicBezTo>
                  <a:pt x="2278295" y="3015050"/>
                  <a:pt x="2293750" y="2999744"/>
                  <a:pt x="2293750" y="2973056"/>
                </a:cubicBezTo>
                <a:lnTo>
                  <a:pt x="2293750" y="2966972"/>
                </a:lnTo>
                <a:cubicBezTo>
                  <a:pt x="2293750" y="2940088"/>
                  <a:pt x="2278295" y="2924977"/>
                  <a:pt x="2249044" y="2924977"/>
                </a:cubicBezTo>
                <a:close/>
                <a:moveTo>
                  <a:pt x="2148376" y="2924977"/>
                </a:moveTo>
                <a:cubicBezTo>
                  <a:pt x="2119125" y="2924977"/>
                  <a:pt x="2103671" y="2940284"/>
                  <a:pt x="2103671" y="2966972"/>
                </a:cubicBezTo>
                <a:lnTo>
                  <a:pt x="2103671" y="2973056"/>
                </a:lnTo>
                <a:cubicBezTo>
                  <a:pt x="2103671" y="2999940"/>
                  <a:pt x="2119125" y="3015050"/>
                  <a:pt x="2148376" y="3015050"/>
                </a:cubicBezTo>
                <a:cubicBezTo>
                  <a:pt x="2177627" y="3015050"/>
                  <a:pt x="2193081" y="2999744"/>
                  <a:pt x="2193081" y="2973056"/>
                </a:cubicBezTo>
                <a:lnTo>
                  <a:pt x="2193081" y="2966972"/>
                </a:lnTo>
                <a:cubicBezTo>
                  <a:pt x="2193081" y="2940088"/>
                  <a:pt x="2177627" y="2924977"/>
                  <a:pt x="2148376" y="2924977"/>
                </a:cubicBezTo>
                <a:close/>
                <a:moveTo>
                  <a:pt x="2067355" y="2924977"/>
                </a:moveTo>
                <a:cubicBezTo>
                  <a:pt x="2037661" y="2924977"/>
                  <a:pt x="2017682" y="2937733"/>
                  <a:pt x="2017682" y="2965108"/>
                </a:cubicBezTo>
                <a:lnTo>
                  <a:pt x="2017792" y="2965108"/>
                </a:lnTo>
                <a:lnTo>
                  <a:pt x="2017792" y="2975018"/>
                </a:lnTo>
                <a:cubicBezTo>
                  <a:pt x="2017792" y="2999743"/>
                  <a:pt x="2033357" y="3015148"/>
                  <a:pt x="2064706" y="3015148"/>
                </a:cubicBezTo>
                <a:lnTo>
                  <a:pt x="2070776" y="3015148"/>
                </a:lnTo>
                <a:cubicBezTo>
                  <a:pt x="2078393" y="3015148"/>
                  <a:pt x="2088768" y="3012891"/>
                  <a:pt x="2093515" y="3011027"/>
                </a:cubicBezTo>
                <a:lnTo>
                  <a:pt x="2093515" y="2995524"/>
                </a:lnTo>
                <a:lnTo>
                  <a:pt x="2092411" y="2995524"/>
                </a:lnTo>
                <a:cubicBezTo>
                  <a:pt x="2088437" y="2996898"/>
                  <a:pt x="2078172" y="2999155"/>
                  <a:pt x="2070666" y="2999155"/>
                </a:cubicBezTo>
                <a:lnTo>
                  <a:pt x="2065919" y="2999155"/>
                </a:lnTo>
                <a:cubicBezTo>
                  <a:pt x="2049914" y="2999155"/>
                  <a:pt x="2040863" y="2989834"/>
                  <a:pt x="2040863" y="2975018"/>
                </a:cubicBezTo>
                <a:lnTo>
                  <a:pt x="2040863" y="2964519"/>
                </a:lnTo>
                <a:cubicBezTo>
                  <a:pt x="2040863" y="2949213"/>
                  <a:pt x="2050024" y="2940971"/>
                  <a:pt x="2065257" y="2940971"/>
                </a:cubicBezTo>
                <a:cubicBezTo>
                  <a:pt x="2068568" y="2940971"/>
                  <a:pt x="2072212" y="2941461"/>
                  <a:pt x="2074750" y="2942050"/>
                </a:cubicBezTo>
                <a:lnTo>
                  <a:pt x="2074750" y="2952941"/>
                </a:lnTo>
                <a:lnTo>
                  <a:pt x="2093405" y="2952941"/>
                </a:lnTo>
                <a:lnTo>
                  <a:pt x="2093405" y="2928705"/>
                </a:lnTo>
                <a:cubicBezTo>
                  <a:pt x="2087224" y="2926743"/>
                  <a:pt x="2076627" y="2924977"/>
                  <a:pt x="2067355" y="2924977"/>
                </a:cubicBezTo>
                <a:close/>
                <a:moveTo>
                  <a:pt x="1836873" y="2924977"/>
                </a:moveTo>
                <a:cubicBezTo>
                  <a:pt x="1808063" y="2924977"/>
                  <a:pt x="1784552" y="2937340"/>
                  <a:pt x="1784552" y="2964715"/>
                </a:cubicBezTo>
                <a:lnTo>
                  <a:pt x="1784662" y="2964715"/>
                </a:lnTo>
                <a:lnTo>
                  <a:pt x="1784662" y="2974919"/>
                </a:lnTo>
                <a:cubicBezTo>
                  <a:pt x="1784662" y="2999057"/>
                  <a:pt x="1801662" y="3015050"/>
                  <a:pt x="1832900" y="3015050"/>
                </a:cubicBezTo>
                <a:lnTo>
                  <a:pt x="1837646" y="3015050"/>
                </a:lnTo>
                <a:cubicBezTo>
                  <a:pt x="1848574" y="3015050"/>
                  <a:pt x="1862151" y="3011911"/>
                  <a:pt x="1866897" y="3010145"/>
                </a:cubicBezTo>
                <a:lnTo>
                  <a:pt x="1866897" y="2965500"/>
                </a:lnTo>
                <a:lnTo>
                  <a:pt x="1831576" y="2965500"/>
                </a:lnTo>
                <a:lnTo>
                  <a:pt x="1831576" y="2981788"/>
                </a:lnTo>
                <a:lnTo>
                  <a:pt x="1846808" y="2981788"/>
                </a:lnTo>
                <a:lnTo>
                  <a:pt x="1846808" y="2998076"/>
                </a:lnTo>
                <a:cubicBezTo>
                  <a:pt x="1844159" y="2998665"/>
                  <a:pt x="1840847" y="2999155"/>
                  <a:pt x="1837646" y="2999155"/>
                </a:cubicBezTo>
                <a:lnTo>
                  <a:pt x="1833562" y="2999155"/>
                </a:lnTo>
                <a:cubicBezTo>
                  <a:pt x="1818329" y="2999155"/>
                  <a:pt x="1807843" y="2990815"/>
                  <a:pt x="1807843" y="2975018"/>
                </a:cubicBezTo>
                <a:lnTo>
                  <a:pt x="1807843" y="2964814"/>
                </a:lnTo>
                <a:cubicBezTo>
                  <a:pt x="1807843" y="2947152"/>
                  <a:pt x="1821531" y="2941068"/>
                  <a:pt x="1837204" y="2941068"/>
                </a:cubicBezTo>
                <a:cubicBezTo>
                  <a:pt x="1846808" y="2941068"/>
                  <a:pt x="1859281" y="2943522"/>
                  <a:pt x="1864469" y="2945288"/>
                </a:cubicBezTo>
                <a:lnTo>
                  <a:pt x="1865352" y="2945288"/>
                </a:lnTo>
                <a:lnTo>
                  <a:pt x="1865352" y="2929491"/>
                </a:lnTo>
                <a:cubicBezTo>
                  <a:pt x="1861268" y="2927725"/>
                  <a:pt x="1848132" y="2924977"/>
                  <a:pt x="1836873" y="2924977"/>
                </a:cubicBezTo>
                <a:close/>
                <a:moveTo>
                  <a:pt x="1629353" y="2924977"/>
                </a:moveTo>
                <a:cubicBezTo>
                  <a:pt x="1600102" y="2924977"/>
                  <a:pt x="1584648" y="2940284"/>
                  <a:pt x="1584648" y="2966972"/>
                </a:cubicBezTo>
                <a:lnTo>
                  <a:pt x="1584648" y="2973056"/>
                </a:lnTo>
                <a:cubicBezTo>
                  <a:pt x="1584648" y="2999940"/>
                  <a:pt x="1600102" y="3015050"/>
                  <a:pt x="1629353" y="3015050"/>
                </a:cubicBezTo>
                <a:cubicBezTo>
                  <a:pt x="1658605" y="3015050"/>
                  <a:pt x="1674058" y="2999744"/>
                  <a:pt x="1674058" y="2973056"/>
                </a:cubicBezTo>
                <a:lnTo>
                  <a:pt x="1674058" y="2966972"/>
                </a:lnTo>
                <a:cubicBezTo>
                  <a:pt x="1674058" y="2940088"/>
                  <a:pt x="1658605" y="2924977"/>
                  <a:pt x="1629353" y="2924977"/>
                </a:cubicBezTo>
                <a:close/>
                <a:moveTo>
                  <a:pt x="1038691" y="2924977"/>
                </a:moveTo>
                <a:cubicBezTo>
                  <a:pt x="1009881" y="2924977"/>
                  <a:pt x="986370" y="2937340"/>
                  <a:pt x="986370" y="2964715"/>
                </a:cubicBezTo>
                <a:lnTo>
                  <a:pt x="986480" y="2964715"/>
                </a:lnTo>
                <a:lnTo>
                  <a:pt x="986480" y="2974919"/>
                </a:lnTo>
                <a:cubicBezTo>
                  <a:pt x="986480" y="2999057"/>
                  <a:pt x="1003480" y="3015050"/>
                  <a:pt x="1034717" y="3015050"/>
                </a:cubicBezTo>
                <a:lnTo>
                  <a:pt x="1039464" y="3015050"/>
                </a:lnTo>
                <a:cubicBezTo>
                  <a:pt x="1050392" y="3015050"/>
                  <a:pt x="1063969" y="3011911"/>
                  <a:pt x="1068715" y="3010145"/>
                </a:cubicBezTo>
                <a:lnTo>
                  <a:pt x="1068715" y="2965500"/>
                </a:lnTo>
                <a:lnTo>
                  <a:pt x="1033392" y="2965500"/>
                </a:lnTo>
                <a:lnTo>
                  <a:pt x="1033392" y="2981788"/>
                </a:lnTo>
                <a:lnTo>
                  <a:pt x="1048626" y="2981788"/>
                </a:lnTo>
                <a:lnTo>
                  <a:pt x="1048626" y="2998076"/>
                </a:lnTo>
                <a:cubicBezTo>
                  <a:pt x="1045977" y="2998665"/>
                  <a:pt x="1042665" y="2999155"/>
                  <a:pt x="1039464" y="2999155"/>
                </a:cubicBezTo>
                <a:lnTo>
                  <a:pt x="1035380" y="2999155"/>
                </a:lnTo>
                <a:cubicBezTo>
                  <a:pt x="1020147" y="2999155"/>
                  <a:pt x="1009661" y="2990815"/>
                  <a:pt x="1009661" y="2975018"/>
                </a:cubicBezTo>
                <a:lnTo>
                  <a:pt x="1009661" y="2964814"/>
                </a:lnTo>
                <a:cubicBezTo>
                  <a:pt x="1009661" y="2947152"/>
                  <a:pt x="1023349" y="2941068"/>
                  <a:pt x="1039022" y="2941068"/>
                </a:cubicBezTo>
                <a:cubicBezTo>
                  <a:pt x="1048626" y="2941068"/>
                  <a:pt x="1061099" y="2943522"/>
                  <a:pt x="1066287" y="2945288"/>
                </a:cubicBezTo>
                <a:lnTo>
                  <a:pt x="1067170" y="2945288"/>
                </a:lnTo>
                <a:lnTo>
                  <a:pt x="1067170" y="2929491"/>
                </a:lnTo>
                <a:cubicBezTo>
                  <a:pt x="1063086" y="2927725"/>
                  <a:pt x="1049950" y="2924977"/>
                  <a:pt x="1038691" y="2924977"/>
                </a:cubicBezTo>
                <a:close/>
                <a:moveTo>
                  <a:pt x="580160" y="2924977"/>
                </a:moveTo>
                <a:cubicBezTo>
                  <a:pt x="560070" y="2924977"/>
                  <a:pt x="542851" y="2933121"/>
                  <a:pt x="542851" y="2950979"/>
                </a:cubicBezTo>
                <a:cubicBezTo>
                  <a:pt x="542851" y="2965500"/>
                  <a:pt x="553447" y="2972270"/>
                  <a:pt x="563713" y="2975018"/>
                </a:cubicBezTo>
                <a:lnTo>
                  <a:pt x="577070" y="2978550"/>
                </a:lnTo>
                <a:cubicBezTo>
                  <a:pt x="584465" y="2980415"/>
                  <a:pt x="588990" y="2982278"/>
                  <a:pt x="588990" y="2988754"/>
                </a:cubicBezTo>
                <a:cubicBezTo>
                  <a:pt x="588990" y="2996701"/>
                  <a:pt x="582037" y="2999056"/>
                  <a:pt x="572985" y="2999056"/>
                </a:cubicBezTo>
                <a:lnTo>
                  <a:pt x="569564" y="2999056"/>
                </a:lnTo>
                <a:cubicBezTo>
                  <a:pt x="562168" y="2999056"/>
                  <a:pt x="549473" y="2997193"/>
                  <a:pt x="543513" y="2995427"/>
                </a:cubicBezTo>
                <a:lnTo>
                  <a:pt x="542409" y="2995427"/>
                </a:lnTo>
                <a:lnTo>
                  <a:pt x="542519" y="2995524"/>
                </a:lnTo>
                <a:lnTo>
                  <a:pt x="542519" y="3011518"/>
                </a:lnTo>
                <a:cubicBezTo>
                  <a:pt x="548590" y="3013185"/>
                  <a:pt x="562168" y="3015148"/>
                  <a:pt x="569674" y="3015148"/>
                </a:cubicBezTo>
                <a:lnTo>
                  <a:pt x="574421" y="3015148"/>
                </a:lnTo>
                <a:cubicBezTo>
                  <a:pt x="595834" y="3015148"/>
                  <a:pt x="612281" y="3006514"/>
                  <a:pt x="612281" y="2987576"/>
                </a:cubicBezTo>
                <a:cubicBezTo>
                  <a:pt x="612281" y="2972467"/>
                  <a:pt x="602679" y="2966383"/>
                  <a:pt x="589653" y="2962851"/>
                </a:cubicBezTo>
                <a:lnTo>
                  <a:pt x="576517" y="2959318"/>
                </a:lnTo>
                <a:cubicBezTo>
                  <a:pt x="571109" y="2957847"/>
                  <a:pt x="565920" y="2956080"/>
                  <a:pt x="565920" y="2949997"/>
                </a:cubicBezTo>
                <a:cubicBezTo>
                  <a:pt x="565920" y="2943031"/>
                  <a:pt x="572433" y="2940971"/>
                  <a:pt x="580602" y="2940971"/>
                </a:cubicBezTo>
                <a:lnTo>
                  <a:pt x="583251" y="2940971"/>
                </a:lnTo>
                <a:cubicBezTo>
                  <a:pt x="589653" y="2940971"/>
                  <a:pt x="601574" y="2942540"/>
                  <a:pt x="606652" y="2943816"/>
                </a:cubicBezTo>
                <a:lnTo>
                  <a:pt x="607756" y="2943816"/>
                </a:lnTo>
                <a:lnTo>
                  <a:pt x="607756" y="2928411"/>
                </a:lnTo>
                <a:cubicBezTo>
                  <a:pt x="602347" y="2926548"/>
                  <a:pt x="589874" y="2924977"/>
                  <a:pt x="582588" y="2924977"/>
                </a:cubicBezTo>
                <a:close/>
                <a:moveTo>
                  <a:pt x="2295533" y="0"/>
                </a:moveTo>
                <a:lnTo>
                  <a:pt x="3681405" y="2130725"/>
                </a:lnTo>
                <a:lnTo>
                  <a:pt x="3681405" y="2130790"/>
                </a:lnTo>
                <a:lnTo>
                  <a:pt x="2763667" y="3551098"/>
                </a:lnTo>
                <a:lnTo>
                  <a:pt x="0" y="3551098"/>
                </a:lnTo>
                <a:close/>
              </a:path>
            </a:pathLst>
          </a:custGeom>
          <a:gradFill>
            <a:gsLst>
              <a:gs pos="0">
                <a:srgbClr val="002C51"/>
              </a:gs>
              <a:gs pos="27000">
                <a:srgbClr val="002E54"/>
              </a:gs>
              <a:gs pos="48000">
                <a:srgbClr val="00355E"/>
              </a:gs>
              <a:gs pos="67000">
                <a:srgbClr val="00416F"/>
              </a:gs>
              <a:gs pos="86000">
                <a:srgbClr val="005286"/>
              </a:gs>
              <a:gs pos="100000">
                <a:srgbClr val="00649F"/>
              </a:gs>
            </a:gsLst>
            <a:lin ang="0" scaled="1"/>
          </a:gradFill>
        </p:spPr>
      </p:pic>
    </p:spTree>
    <p:extLst>
      <p:ext uri="{BB962C8B-B14F-4D97-AF65-F5344CB8AC3E}">
        <p14:creationId xmlns:p14="http://schemas.microsoft.com/office/powerpoint/2010/main" val="265435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2EEA3-22CE-BCEF-6CEC-1ABA6B47E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Circles with arrows outline">
            <a:extLst>
              <a:ext uri="{FF2B5EF4-FFF2-40B4-BE49-F238E27FC236}">
                <a16:creationId xmlns:a16="http://schemas.microsoft.com/office/drawing/2014/main" id="{864FA6FD-E27C-8357-5BC3-FBE4ACD97E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9189" y="4044752"/>
            <a:ext cx="1578165" cy="1578165"/>
          </a:xfrm>
          <a:prstGeom prst="rect">
            <a:avLst/>
          </a:prstGeom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F2FA1EC-22EB-64BD-2244-8A40D8760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1767" y="6492993"/>
            <a:ext cx="310271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800" kern="12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852D14-F929-4ADB-A2A3-535638028445}" type="slidenum">
              <a:rPr lang="en-GB" smtClean="0"/>
              <a:pPr/>
              <a:t>2</a:t>
            </a:fld>
            <a:endParaRPr lang="en-US" noProof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C6E10DA-2409-975E-4BD1-F21858EB3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noProof="0" dirty="0"/>
              <a:t>Facts and Figures VDL ETG</a:t>
            </a:r>
          </a:p>
        </p:txBody>
      </p:sp>
      <p:pic>
        <p:nvPicPr>
          <p:cNvPr id="12" name="Graphic 9">
            <a:extLst>
              <a:ext uri="{FF2B5EF4-FFF2-40B4-BE49-F238E27FC236}">
                <a16:creationId xmlns:a16="http://schemas.microsoft.com/office/drawing/2014/main" id="{02AF8236-87DF-DDCD-678E-92A05EB6F457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7375" t="24301" r="27168"/>
          <a:stretch/>
        </p:blipFill>
        <p:spPr>
          <a:xfrm>
            <a:off x="9457181" y="1606125"/>
            <a:ext cx="1588938" cy="954972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BF2E3742-FD2E-40AA-D82B-20FDA3D1CC24}"/>
              </a:ext>
            </a:extLst>
          </p:cNvPr>
          <p:cNvSpPr txBox="1"/>
          <p:nvPr/>
        </p:nvSpPr>
        <p:spPr>
          <a:xfrm>
            <a:off x="9035426" y="1909482"/>
            <a:ext cx="1983620" cy="839015"/>
          </a:xfrm>
          <a:prstGeom prst="rect">
            <a:avLst/>
          </a:prstGeom>
          <a:noFill/>
          <a:effectLst/>
        </p:spPr>
        <p:txBody>
          <a:bodyPr wrap="none" lIns="0" tIns="107973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0" cap="all" spc="0" normalizeH="0" baseline="0" noProof="0" dirty="0">
                <a:ln>
                  <a:noFill/>
                </a:ln>
                <a:solidFill>
                  <a:srgbClr val="F39200"/>
                </a:solidFill>
                <a:effectLst/>
                <a:uLnTx/>
                <a:uFillTx/>
                <a:latin typeface="Source Sans Pro Black" panose="020B0803030403020204" pitchFamily="34" charset="0"/>
                <a:cs typeface="Arial" panose="020B0604020202020204" pitchFamily="34" charset="0"/>
              </a:rPr>
              <a:t>12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noProof="0" dirty="0">
                <a:solidFill>
                  <a:srgbClr val="FFFFFF"/>
                </a:solidFill>
                <a:latin typeface="Source Sans Pro SemiBold" panose="020B0603030403020204" pitchFamily="34" charset="0"/>
                <a:cs typeface="Arial" panose="020B0604020202020204" pitchFamily="34" charset="0"/>
              </a:rPr>
              <a:t>VDL ETG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 dirty="0">
                <a:solidFill>
                  <a:srgbClr val="FFFFFF"/>
                </a:solidFill>
                <a:latin typeface="Source Sans Pro SemiBold" panose="020B0603030403020204" pitchFamily="34" charset="0"/>
                <a:cs typeface="Arial" panose="020B0604020202020204" pitchFamily="34" charset="0"/>
              </a:rPr>
              <a:t>consists of 12 companies</a:t>
            </a:r>
            <a:endParaRPr lang="en-US" sz="1200" noProof="0" dirty="0">
              <a:solidFill>
                <a:srgbClr val="FFFFFF"/>
              </a:solidFill>
              <a:effectLst/>
              <a:latin typeface="Source Sans Pro SemiBold" panose="020B0603030403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FE2FE9B-4A3E-9353-8E7A-4349D3DDF5C9}"/>
              </a:ext>
            </a:extLst>
          </p:cNvPr>
          <p:cNvGrpSpPr/>
          <p:nvPr/>
        </p:nvGrpSpPr>
        <p:grpSpPr>
          <a:xfrm>
            <a:off x="1245085" y="3715933"/>
            <a:ext cx="2357737" cy="2099772"/>
            <a:chOff x="958255" y="3715933"/>
            <a:chExt cx="2357737" cy="2099772"/>
          </a:xfrm>
        </p:grpSpPr>
        <p:pic>
          <p:nvPicPr>
            <p:cNvPr id="15" name="Graphic 72">
              <a:extLst>
                <a:ext uri="{FF2B5EF4-FFF2-40B4-BE49-F238E27FC236}">
                  <a16:creationId xmlns:a16="http://schemas.microsoft.com/office/drawing/2014/main" id="{D6352DFF-7758-AC82-6B41-F94C03EA179E}"/>
                </a:ext>
              </a:extLst>
            </p:cNvPr>
            <p:cNvPicPr>
              <a:picLocks noChangeAspect="1"/>
            </p:cNvPicPr>
            <p:nvPr/>
          </p:nvPicPr>
          <p:blipFill>
            <a:blip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35063" y="4689717"/>
              <a:ext cx="2060327" cy="1125988"/>
            </a:xfrm>
            <a:prstGeom prst="rect">
              <a:avLst/>
            </a:prstGeom>
          </p:spPr>
        </p:pic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AD9EC843-3B54-91DA-16E9-BBAA58FB073A}"/>
                </a:ext>
              </a:extLst>
            </p:cNvPr>
            <p:cNvSpPr txBox="1"/>
            <p:nvPr/>
          </p:nvSpPr>
          <p:spPr>
            <a:xfrm>
              <a:off x="958255" y="3715933"/>
              <a:ext cx="2357737" cy="782386"/>
            </a:xfrm>
            <a:prstGeom prst="rect">
              <a:avLst/>
            </a:prstGeom>
            <a:noFill/>
            <a:effectLst/>
          </p:spPr>
          <p:txBody>
            <a:bodyPr wrap="none" lIns="0" tIns="107973" rIns="0" bIns="0" rtlCol="0" anchor="ctr">
              <a:noAutofit/>
            </a:bodyPr>
            <a:lstStyle/>
            <a:p>
              <a:pPr algn="ctr"/>
              <a:r>
                <a:rPr lang="en-US" sz="3200" b="1" noProof="0" dirty="0">
                  <a:solidFill>
                    <a:srgbClr val="F49300"/>
                  </a:solidFill>
                  <a:latin typeface="Source Sans Pro Black" panose="020B0803030403020204" pitchFamily="34" charset="0"/>
                  <a:cs typeface="Arial" panose="020B0604020202020204" pitchFamily="34" charset="0"/>
                </a:rPr>
                <a:t>&gt; 5,000</a:t>
              </a:r>
              <a:br>
                <a:rPr lang="en-US" sz="3600" b="1" noProof="0" dirty="0">
                  <a:solidFill>
                    <a:srgbClr val="F493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400" noProof="0" dirty="0">
                  <a:solidFill>
                    <a:schemeClr val="bg1"/>
                  </a:solidFill>
                  <a:latin typeface="Source Sans Pro SemiBold" panose="020B0603030403020204" pitchFamily="34" charset="0"/>
                  <a:cs typeface="Arial" panose="020B0604020202020204" pitchFamily="34" charset="0"/>
                </a:rPr>
                <a:t>Employees in 6 different countries</a:t>
              </a:r>
              <a:endParaRPr lang="en-US" sz="1200" noProof="0" dirty="0">
                <a:solidFill>
                  <a:schemeClr val="bg1"/>
                </a:solidFill>
                <a:effectLst/>
                <a:latin typeface="Source Sans Pro SemiBold" panose="020B0603030403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kstvak 41">
            <a:extLst>
              <a:ext uri="{FF2B5EF4-FFF2-40B4-BE49-F238E27FC236}">
                <a16:creationId xmlns:a16="http://schemas.microsoft.com/office/drawing/2014/main" id="{8C7A8DD1-2868-A90F-9108-04C0AC019E38}"/>
              </a:ext>
            </a:extLst>
          </p:cNvPr>
          <p:cNvSpPr txBox="1"/>
          <p:nvPr/>
        </p:nvSpPr>
        <p:spPr>
          <a:xfrm>
            <a:off x="2705889" y="1617094"/>
            <a:ext cx="1263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noProof="0" dirty="0">
                <a:solidFill>
                  <a:srgbClr val="FF9900"/>
                </a:solidFill>
                <a:latin typeface="Source Sans Pro Black" panose="020B0803030403020204" pitchFamily="34" charset="0"/>
              </a:rPr>
              <a:t>2006</a:t>
            </a:r>
          </a:p>
        </p:txBody>
      </p:sp>
      <p:sp>
        <p:nvSpPr>
          <p:cNvPr id="23" name="Tekstvak 19">
            <a:extLst>
              <a:ext uri="{FF2B5EF4-FFF2-40B4-BE49-F238E27FC236}">
                <a16:creationId xmlns:a16="http://schemas.microsoft.com/office/drawing/2014/main" id="{62450BB3-718C-7CA5-829B-AE6C9F3A3FB2}"/>
              </a:ext>
            </a:extLst>
          </p:cNvPr>
          <p:cNvSpPr txBox="1"/>
          <p:nvPr/>
        </p:nvSpPr>
        <p:spPr>
          <a:xfrm>
            <a:off x="9594469" y="5244749"/>
            <a:ext cx="1916806" cy="509601"/>
          </a:xfrm>
          <a:prstGeom prst="rect">
            <a:avLst/>
          </a:prstGeom>
          <a:noFill/>
          <a:effectLst/>
        </p:spPr>
        <p:txBody>
          <a:bodyPr wrap="none" lIns="0" tIns="107973" rIns="0" bIns="0" rtlCol="0" anchor="ctr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noProof="0" dirty="0">
                <a:solidFill>
                  <a:srgbClr val="FFFFFF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Production surface area</a:t>
            </a:r>
            <a:br>
              <a:rPr lang="en-US" sz="1400" b="1" noProof="0" dirty="0">
                <a:solidFill>
                  <a:srgbClr val="FFFFFF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1400" b="1" noProof="0" dirty="0">
                <a:solidFill>
                  <a:srgbClr val="F39200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&gt; 250,000 m²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B4F3461-4313-855B-341E-E9B0D69580DB}"/>
              </a:ext>
            </a:extLst>
          </p:cNvPr>
          <p:cNvGrpSpPr/>
          <p:nvPr/>
        </p:nvGrpSpPr>
        <p:grpSpPr>
          <a:xfrm>
            <a:off x="4597436" y="1120084"/>
            <a:ext cx="2997128" cy="1991895"/>
            <a:chOff x="4859715" y="1506976"/>
            <a:chExt cx="2997128" cy="1991895"/>
          </a:xfrm>
        </p:grpSpPr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5DF54D73-CCB0-DB70-4C3A-EE7E797C04CA}"/>
                </a:ext>
              </a:extLst>
            </p:cNvPr>
            <p:cNvSpPr txBox="1"/>
            <p:nvPr/>
          </p:nvSpPr>
          <p:spPr>
            <a:xfrm>
              <a:off x="6278677" y="1506976"/>
              <a:ext cx="1578166" cy="1991895"/>
            </a:xfrm>
            <a:prstGeom prst="rect">
              <a:avLst/>
            </a:prstGeom>
            <a:noFill/>
            <a:effectLst/>
          </p:spPr>
          <p:txBody>
            <a:bodyPr wrap="none" lIns="0" tIns="107973" rIns="0" bIns="0" rtlCol="0" anchor="ctr">
              <a:noAutofit/>
            </a:bodyPr>
            <a:lstStyle/>
            <a:p>
              <a:r>
                <a:rPr lang="en-US" sz="1400" noProof="0" dirty="0">
                  <a:solidFill>
                    <a:srgbClr val="FFFFFF"/>
                  </a:solidFill>
                  <a:latin typeface="Source Sans Pro SemiBold" panose="020B0603030403020204" pitchFamily="34" charset="0"/>
                  <a:cs typeface="Arial" panose="020B0604020202020204" pitchFamily="34" charset="0"/>
                </a:rPr>
                <a:t>A global </a:t>
              </a:r>
              <a:r>
                <a:rPr lang="en-US" sz="1400" noProof="0" dirty="0">
                  <a:solidFill>
                    <a:srgbClr val="FF9900"/>
                  </a:solidFill>
                  <a:latin typeface="Source Sans Pro SemiBold" panose="020B0603030403020204" pitchFamily="34" charset="0"/>
                  <a:cs typeface="Arial" panose="020B0604020202020204" pitchFamily="34" charset="0"/>
                </a:rPr>
                <a:t>design &amp; </a:t>
              </a:r>
              <a:br>
                <a:rPr lang="en-US" sz="1400" noProof="0" dirty="0">
                  <a:solidFill>
                    <a:srgbClr val="FF9900"/>
                  </a:solidFill>
                  <a:latin typeface="Source Sans Pro SemiBold" panose="020B0603030403020204" pitchFamily="34" charset="0"/>
                  <a:cs typeface="Arial" panose="020B0604020202020204" pitchFamily="34" charset="0"/>
                </a:rPr>
              </a:br>
              <a:r>
                <a:rPr lang="en-US" sz="1400" noProof="0" dirty="0">
                  <a:solidFill>
                    <a:srgbClr val="FF9900"/>
                  </a:solidFill>
                  <a:latin typeface="Source Sans Pro SemiBold" panose="020B0603030403020204" pitchFamily="34" charset="0"/>
                  <a:cs typeface="Arial" panose="020B0604020202020204" pitchFamily="34" charset="0"/>
                </a:rPr>
                <a:t>manufacturing </a:t>
              </a:r>
              <a:r>
                <a:rPr lang="en-US" sz="1400" noProof="0" dirty="0">
                  <a:solidFill>
                    <a:srgbClr val="FFFFFF"/>
                  </a:solidFill>
                  <a:latin typeface="Source Sans Pro SemiBold" panose="020B0603030403020204" pitchFamily="34" charset="0"/>
                  <a:cs typeface="Arial" panose="020B0604020202020204" pitchFamily="34" charset="0"/>
                </a:rPr>
                <a:t>company, </a:t>
              </a:r>
              <a:br>
                <a:rPr lang="en-US" sz="1400" noProof="0" dirty="0">
                  <a:solidFill>
                    <a:srgbClr val="FFFFFF"/>
                  </a:solidFill>
                  <a:latin typeface="Source Sans Pro SemiBold" panose="020B0603030403020204" pitchFamily="34" charset="0"/>
                  <a:cs typeface="Arial" panose="020B0604020202020204" pitchFamily="34" charset="0"/>
                </a:rPr>
              </a:br>
              <a:r>
                <a:rPr lang="en-US" sz="1400" noProof="0" dirty="0">
                  <a:solidFill>
                    <a:srgbClr val="FFFFFF"/>
                  </a:solidFill>
                  <a:latin typeface="Source Sans Pro SemiBold" panose="020B0603030403020204" pitchFamily="34" charset="0"/>
                  <a:cs typeface="Arial" panose="020B0604020202020204" pitchFamily="34" charset="0"/>
                </a:rPr>
                <a:t>cooperating with </a:t>
              </a:r>
              <a:br>
                <a:rPr lang="en-US" sz="1400" noProof="0" dirty="0">
                  <a:solidFill>
                    <a:srgbClr val="FFFFFF"/>
                  </a:solidFill>
                  <a:latin typeface="Source Sans Pro SemiBold" panose="020B0603030403020204" pitchFamily="34" charset="0"/>
                  <a:cs typeface="Arial" panose="020B0604020202020204" pitchFamily="34" charset="0"/>
                </a:rPr>
              </a:br>
              <a:r>
                <a:rPr lang="en-US" sz="1400" noProof="0" dirty="0">
                  <a:solidFill>
                    <a:srgbClr val="FFFFFF"/>
                  </a:solidFill>
                  <a:latin typeface="Source Sans Pro SemiBold" panose="020B0603030403020204" pitchFamily="34" charset="0"/>
                  <a:cs typeface="Arial" panose="020B0604020202020204" pitchFamily="34" charset="0"/>
                </a:rPr>
                <a:t>high-tech companies</a:t>
              </a:r>
            </a:p>
          </p:txBody>
        </p:sp>
        <p:pic>
          <p:nvPicPr>
            <p:cNvPr id="50" name="Graphic 49" descr="Earth globe: Americas with solid fill">
              <a:extLst>
                <a:ext uri="{FF2B5EF4-FFF2-40B4-BE49-F238E27FC236}">
                  <a16:creationId xmlns:a16="http://schemas.microsoft.com/office/drawing/2014/main" id="{8052FF64-2A51-570F-6D62-AE53F34323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9715" y="1855381"/>
              <a:ext cx="1433253" cy="1433253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343B80-0543-7DFB-A04E-55682DEF992C}"/>
              </a:ext>
            </a:extLst>
          </p:cNvPr>
          <p:cNvGrpSpPr/>
          <p:nvPr/>
        </p:nvGrpSpPr>
        <p:grpSpPr>
          <a:xfrm>
            <a:off x="641656" y="1788717"/>
            <a:ext cx="3090304" cy="1044491"/>
            <a:chOff x="641656" y="1788717"/>
            <a:chExt cx="3090304" cy="1044491"/>
          </a:xfrm>
        </p:grpSpPr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AFD32C15-49A8-0E5E-9445-0A557E53C40F}"/>
                </a:ext>
              </a:extLst>
            </p:cNvPr>
            <p:cNvSpPr txBox="1"/>
            <p:nvPr/>
          </p:nvSpPr>
          <p:spPr>
            <a:xfrm>
              <a:off x="655155" y="2358489"/>
              <a:ext cx="3076805" cy="474719"/>
            </a:xfrm>
            <a:prstGeom prst="rect">
              <a:avLst/>
            </a:prstGeom>
            <a:noFill/>
            <a:effectLst/>
          </p:spPr>
          <p:txBody>
            <a:bodyPr wrap="none" lIns="0" tIns="107973" rIns="0" bIns="0" rtlCol="0" anchor="t">
              <a:noAutofit/>
            </a:bodyPr>
            <a:lstStyle/>
            <a:p>
              <a:pPr algn="ctr"/>
              <a:r>
                <a:rPr lang="en-US" sz="1400" noProof="0" dirty="0">
                  <a:solidFill>
                    <a:srgbClr val="FFFFFF"/>
                  </a:solidFill>
                  <a:latin typeface="Source Sans Pro SemiBold" panose="020B0603030403020204" pitchFamily="34" charset="0"/>
                  <a:cs typeface="Arial" panose="020B0604020202020204" pitchFamily="34" charset="0"/>
                </a:rPr>
                <a:t>VDL ETG was acquired by VDL Groep in 2006</a:t>
              </a:r>
              <a:endParaRPr lang="en-US" sz="1400" noProof="0" dirty="0">
                <a:solidFill>
                  <a:srgbClr val="FFFFFF"/>
                </a:solidFill>
                <a:effectLst/>
                <a:latin typeface="Source Sans Pro SemiBold" panose="020B0603030403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FF516A7C-2EAC-F3AA-56B8-3E2481C02654}"/>
                </a:ext>
              </a:extLst>
            </p:cNvPr>
            <p:cNvGrpSpPr/>
            <p:nvPr/>
          </p:nvGrpSpPr>
          <p:grpSpPr>
            <a:xfrm>
              <a:off x="846482" y="2102841"/>
              <a:ext cx="2875044" cy="232996"/>
              <a:chOff x="738045" y="2615712"/>
              <a:chExt cx="2875044" cy="232996"/>
            </a:xfrm>
          </p:grpSpPr>
          <p:cxnSp>
            <p:nvCxnSpPr>
              <p:cNvPr id="43" name="Rechte verbindingslijn 42">
                <a:extLst>
                  <a:ext uri="{FF2B5EF4-FFF2-40B4-BE49-F238E27FC236}">
                    <a16:creationId xmlns:a16="http://schemas.microsoft.com/office/drawing/2014/main" id="{C36E1242-184C-1682-2B43-6CD96A12B4EC}"/>
                  </a:ext>
                </a:extLst>
              </p:cNvPr>
              <p:cNvCxnSpPr>
                <a:cxnSpLocks/>
                <a:endCxn id="2" idx="2"/>
              </p:cNvCxnSpPr>
              <p:nvPr/>
            </p:nvCxnSpPr>
            <p:spPr>
              <a:xfrm>
                <a:off x="978351" y="2732210"/>
                <a:ext cx="900805" cy="1010"/>
              </a:xfrm>
              <a:prstGeom prst="line">
                <a:avLst/>
              </a:prstGeom>
              <a:ln w="38100">
                <a:solidFill>
                  <a:srgbClr val="809BA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3E7B8E0A-6DDD-C7F3-24BF-A0F564C629FF}"/>
                  </a:ext>
                </a:extLst>
              </p:cNvPr>
              <p:cNvSpPr/>
              <p:nvPr/>
            </p:nvSpPr>
            <p:spPr>
              <a:xfrm>
                <a:off x="738045" y="2615712"/>
                <a:ext cx="227326" cy="232996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1960" tIns="71960" rIns="71960" bIns="71960" rtlCol="0" anchor="t"/>
              <a:lstStyle/>
              <a:p>
                <a:pPr algn="ctr" defTabSz="1218662">
                  <a:lnSpc>
                    <a:spcPct val="90000"/>
                  </a:lnSpc>
                  <a:spcAft>
                    <a:spcPts val="300"/>
                  </a:spcAft>
                </a:pPr>
                <a:endParaRPr lang="en-US" sz="1100" b="1" noProof="0" dirty="0">
                  <a:solidFill>
                    <a:srgbClr val="7F7F7F">
                      <a:lumMod val="50000"/>
                    </a:srgbClr>
                  </a:solidFill>
                </a:endParaRPr>
              </a:p>
            </p:txBody>
          </p:sp>
          <p:cxnSp>
            <p:nvCxnSpPr>
              <p:cNvPr id="45" name="Rechte verbindingslijn 44">
                <a:extLst>
                  <a:ext uri="{FF2B5EF4-FFF2-40B4-BE49-F238E27FC236}">
                    <a16:creationId xmlns:a16="http://schemas.microsoft.com/office/drawing/2014/main" id="{2D3C7FCB-8BEA-DCB5-9C31-C38EB9E5DAA6}"/>
                  </a:ext>
                </a:extLst>
              </p:cNvPr>
              <p:cNvCxnSpPr>
                <a:cxnSpLocks/>
                <a:stCxn id="2" idx="6"/>
              </p:cNvCxnSpPr>
              <p:nvPr/>
            </p:nvCxnSpPr>
            <p:spPr>
              <a:xfrm>
                <a:off x="2106482" y="2733220"/>
                <a:ext cx="896013" cy="743"/>
              </a:xfrm>
              <a:prstGeom prst="line">
                <a:avLst/>
              </a:prstGeom>
              <a:ln w="38100">
                <a:solidFill>
                  <a:srgbClr val="809BA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echte verbindingslijn 45">
                <a:extLst>
                  <a:ext uri="{FF2B5EF4-FFF2-40B4-BE49-F238E27FC236}">
                    <a16:creationId xmlns:a16="http://schemas.microsoft.com/office/drawing/2014/main" id="{84724A45-F78B-A998-24B9-ED82E7BFCDD8}"/>
                  </a:ext>
                </a:extLst>
              </p:cNvPr>
              <p:cNvCxnSpPr/>
              <p:nvPr/>
            </p:nvCxnSpPr>
            <p:spPr>
              <a:xfrm>
                <a:off x="3254440" y="2732210"/>
                <a:ext cx="358649" cy="0"/>
              </a:xfrm>
              <a:prstGeom prst="line">
                <a:avLst/>
              </a:prstGeom>
              <a:ln w="38100">
                <a:solidFill>
                  <a:srgbClr val="809BA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D1A830B1-9BAC-0C8B-584C-73869E9C13CF}"/>
                  </a:ext>
                </a:extLst>
              </p:cNvPr>
              <p:cNvSpPr/>
              <p:nvPr/>
            </p:nvSpPr>
            <p:spPr>
              <a:xfrm>
                <a:off x="3011455" y="2615712"/>
                <a:ext cx="227326" cy="23299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3F5F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1960" tIns="71960" rIns="71960" bIns="71960" rtlCol="0" anchor="t"/>
              <a:lstStyle/>
              <a:p>
                <a:pPr algn="ctr" defTabSz="1218662">
                  <a:lnSpc>
                    <a:spcPct val="90000"/>
                  </a:lnSpc>
                  <a:spcAft>
                    <a:spcPts val="300"/>
                  </a:spcAft>
                </a:pPr>
                <a:endParaRPr lang="en-US" sz="1100" b="1" noProof="0" dirty="0">
                  <a:solidFill>
                    <a:srgbClr val="7F7F7F">
                      <a:lumMod val="50000"/>
                    </a:srgbClr>
                  </a:solidFill>
                </a:endParaRPr>
              </a:p>
            </p:txBody>
          </p:sp>
        </p:grpSp>
        <p:sp>
          <p:nvSpPr>
            <p:cNvPr id="42" name="Tekstvak 41">
              <a:extLst>
                <a:ext uri="{FF2B5EF4-FFF2-40B4-BE49-F238E27FC236}">
                  <a16:creationId xmlns:a16="http://schemas.microsoft.com/office/drawing/2014/main" id="{77D1E11A-CAF2-4B77-55C3-664D8DD9A184}"/>
                </a:ext>
              </a:extLst>
            </p:cNvPr>
            <p:cNvSpPr txBox="1"/>
            <p:nvPr/>
          </p:nvSpPr>
          <p:spPr>
            <a:xfrm>
              <a:off x="1792104" y="1788717"/>
              <a:ext cx="1263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>
                  <a:solidFill>
                    <a:srgbClr val="FF9900"/>
                  </a:solidFill>
                  <a:latin typeface="Source Sans Pro Black" panose="020B0803030403020204" pitchFamily="34" charset="0"/>
                </a:rPr>
                <a:t>1953</a:t>
              </a:r>
            </a:p>
          </p:txBody>
        </p:sp>
        <p:sp>
          <p:nvSpPr>
            <p:cNvPr id="22" name="Tekstvak 41">
              <a:extLst>
                <a:ext uri="{FF2B5EF4-FFF2-40B4-BE49-F238E27FC236}">
                  <a16:creationId xmlns:a16="http://schemas.microsoft.com/office/drawing/2014/main" id="{65EA9EFB-CF21-DC41-1DA5-1EEB97FC4759}"/>
                </a:ext>
              </a:extLst>
            </p:cNvPr>
            <p:cNvSpPr txBox="1"/>
            <p:nvPr/>
          </p:nvSpPr>
          <p:spPr>
            <a:xfrm>
              <a:off x="641656" y="1788717"/>
              <a:ext cx="808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>
                  <a:solidFill>
                    <a:srgbClr val="FF9900"/>
                  </a:solidFill>
                  <a:latin typeface="Source Sans Pro Black" panose="020B0803030403020204" pitchFamily="34" charset="0"/>
                </a:rPr>
                <a:t>1900</a:t>
              </a:r>
            </a:p>
          </p:txBody>
        </p:sp>
        <p:sp>
          <p:nvSpPr>
            <p:cNvPr id="2" name="Ovaal 46">
              <a:extLst>
                <a:ext uri="{FF2B5EF4-FFF2-40B4-BE49-F238E27FC236}">
                  <a16:creationId xmlns:a16="http://schemas.microsoft.com/office/drawing/2014/main" id="{4C19D978-424F-B3D5-0037-7B7C3BA92F1C}"/>
                </a:ext>
              </a:extLst>
            </p:cNvPr>
            <p:cNvSpPr/>
            <p:nvPr/>
          </p:nvSpPr>
          <p:spPr>
            <a:xfrm>
              <a:off x="1987593" y="2103851"/>
              <a:ext cx="227326" cy="232996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960" tIns="71960" rIns="71960" bIns="71960" rtlCol="0" anchor="t"/>
            <a:lstStyle/>
            <a:p>
              <a:pPr algn="ctr" defTabSz="1218662">
                <a:lnSpc>
                  <a:spcPct val="90000"/>
                </a:lnSpc>
                <a:spcAft>
                  <a:spcPts val="300"/>
                </a:spcAft>
              </a:pPr>
              <a:endParaRPr lang="en-US" sz="1100" b="1" noProof="0" dirty="0">
                <a:solidFill>
                  <a:srgbClr val="7F7F7F">
                    <a:lumMod val="50000"/>
                  </a:srgbClr>
                </a:solidFill>
              </a:endParaRPr>
            </a:p>
          </p:txBody>
        </p:sp>
      </p:grpSp>
      <p:sp>
        <p:nvSpPr>
          <p:cNvPr id="30" name="Tekstvak 19">
            <a:extLst>
              <a:ext uri="{FF2B5EF4-FFF2-40B4-BE49-F238E27FC236}">
                <a16:creationId xmlns:a16="http://schemas.microsoft.com/office/drawing/2014/main" id="{C5C311B3-4923-CC93-1962-73870B89A088}"/>
              </a:ext>
            </a:extLst>
          </p:cNvPr>
          <p:cNvSpPr txBox="1"/>
          <p:nvPr/>
        </p:nvSpPr>
        <p:spPr>
          <a:xfrm>
            <a:off x="5314062" y="4189420"/>
            <a:ext cx="1578167" cy="1322166"/>
          </a:xfrm>
          <a:prstGeom prst="rect">
            <a:avLst/>
          </a:prstGeom>
          <a:noFill/>
          <a:effectLst/>
        </p:spPr>
        <p:txBody>
          <a:bodyPr wrap="none" lIns="0" tIns="107973" rIns="0" bIns="0" rtlCol="0" anchor="ctr"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US" sz="1400" b="1" noProof="0" dirty="0">
                <a:solidFill>
                  <a:schemeClr val="bg1"/>
                </a:solidFill>
                <a:latin typeface="Source Sans Pro" panose="020B0503030403020204" pitchFamily="34" charset="0"/>
              </a:rPr>
              <a:t>U</a:t>
            </a:r>
            <a:r>
              <a:rPr lang="en-US" sz="1400" b="1" i="0" noProof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nique combination of </a:t>
            </a:r>
            <a:br>
              <a:rPr lang="en-US" sz="1400" b="1" i="0" noProof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</a:br>
            <a:r>
              <a:rPr lang="en-US" sz="1400" b="1" i="0" noProof="0" dirty="0">
                <a:solidFill>
                  <a:srgbClr val="F39200"/>
                </a:solidFill>
                <a:effectLst/>
                <a:latin typeface="Source Sans Pro" panose="020B0503030403020204" pitchFamily="34" charset="0"/>
              </a:rPr>
              <a:t>technical design knowledge </a:t>
            </a:r>
            <a:br>
              <a:rPr lang="en-US" sz="1400" b="1" i="0" noProof="0" dirty="0">
                <a:solidFill>
                  <a:srgbClr val="F39200"/>
                </a:solidFill>
                <a:effectLst/>
                <a:latin typeface="Source Sans Pro" panose="020B0503030403020204" pitchFamily="34" charset="0"/>
              </a:rPr>
            </a:br>
            <a:r>
              <a:rPr lang="en-US" sz="1400" b="1" i="0" noProof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and </a:t>
            </a:r>
            <a:r>
              <a:rPr lang="en-US" sz="1400" b="1" i="0" noProof="0" dirty="0">
                <a:solidFill>
                  <a:srgbClr val="F39200"/>
                </a:solidFill>
                <a:effectLst/>
                <a:latin typeface="Source Sans Pro" panose="020B0503030403020204" pitchFamily="34" charset="0"/>
              </a:rPr>
              <a:t>manufacturing</a:t>
            </a:r>
            <a:r>
              <a:rPr lang="en-US" sz="1400" b="1" i="0" noProof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sz="1400" b="1" i="0" noProof="0" dirty="0">
                <a:solidFill>
                  <a:srgbClr val="F39200"/>
                </a:solidFill>
                <a:effectLst/>
                <a:latin typeface="Source Sans Pro" panose="020B0503030403020204" pitchFamily="34" charset="0"/>
              </a:rPr>
              <a:t>craftmanship</a:t>
            </a:r>
            <a:br>
              <a:rPr lang="en-US" sz="1400" b="1" i="0" noProof="0" dirty="0">
                <a:solidFill>
                  <a:srgbClr val="F39200"/>
                </a:solidFill>
                <a:effectLst/>
                <a:latin typeface="Source Sans Pro" panose="020B0503030403020204" pitchFamily="34" charset="0"/>
              </a:rPr>
            </a:br>
            <a:r>
              <a:rPr lang="en-US" sz="1400" b="1" i="0" noProof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under one roof</a:t>
            </a:r>
            <a:endParaRPr lang="en-US" sz="1400" b="1" noProof="0" dirty="0">
              <a:solidFill>
                <a:srgbClr val="F39200"/>
              </a:solidFill>
              <a:effectLst/>
              <a:latin typeface="Source Sans Pro" panose="020B05030304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Flowchart: Data 7">
            <a:extLst>
              <a:ext uri="{FF2B5EF4-FFF2-40B4-BE49-F238E27FC236}">
                <a16:creationId xmlns:a16="http://schemas.microsoft.com/office/drawing/2014/main" id="{83EBD61B-6EDD-27B1-714F-8524C7C1BCBC}"/>
              </a:ext>
            </a:extLst>
          </p:cNvPr>
          <p:cNvSpPr/>
          <p:nvPr/>
        </p:nvSpPr>
        <p:spPr>
          <a:xfrm rot="8255487">
            <a:off x="9038463" y="5375305"/>
            <a:ext cx="292106" cy="27256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3731"/>
              <a:gd name="connsiteY0" fmla="*/ 6885 h 10000"/>
              <a:gd name="connsiteX1" fmla="*/ 5731 w 13731"/>
              <a:gd name="connsiteY1" fmla="*/ 0 h 10000"/>
              <a:gd name="connsiteX2" fmla="*/ 13731 w 13731"/>
              <a:gd name="connsiteY2" fmla="*/ 0 h 10000"/>
              <a:gd name="connsiteX3" fmla="*/ 11731 w 13731"/>
              <a:gd name="connsiteY3" fmla="*/ 10000 h 10000"/>
              <a:gd name="connsiteX4" fmla="*/ 0 w 13731"/>
              <a:gd name="connsiteY4" fmla="*/ 6885 h 10000"/>
              <a:gd name="connsiteX0" fmla="*/ 3815 w 17546"/>
              <a:gd name="connsiteY0" fmla="*/ 14171 h 17286"/>
              <a:gd name="connsiteX1" fmla="*/ 0 w 17546"/>
              <a:gd name="connsiteY1" fmla="*/ 0 h 17286"/>
              <a:gd name="connsiteX2" fmla="*/ 17546 w 17546"/>
              <a:gd name="connsiteY2" fmla="*/ 7286 h 17286"/>
              <a:gd name="connsiteX3" fmla="*/ 15546 w 17546"/>
              <a:gd name="connsiteY3" fmla="*/ 17286 h 17286"/>
              <a:gd name="connsiteX4" fmla="*/ 3815 w 17546"/>
              <a:gd name="connsiteY4" fmla="*/ 14171 h 17286"/>
              <a:gd name="connsiteX0" fmla="*/ 3815 w 15546"/>
              <a:gd name="connsiteY0" fmla="*/ 14171 h 17286"/>
              <a:gd name="connsiteX1" fmla="*/ 0 w 15546"/>
              <a:gd name="connsiteY1" fmla="*/ 0 h 17286"/>
              <a:gd name="connsiteX2" fmla="*/ 11328 w 15546"/>
              <a:gd name="connsiteY2" fmla="*/ 2844 h 17286"/>
              <a:gd name="connsiteX3" fmla="*/ 15546 w 15546"/>
              <a:gd name="connsiteY3" fmla="*/ 17286 h 17286"/>
              <a:gd name="connsiteX4" fmla="*/ 3815 w 15546"/>
              <a:gd name="connsiteY4" fmla="*/ 14171 h 17286"/>
              <a:gd name="connsiteX0" fmla="*/ 3815 w 14105"/>
              <a:gd name="connsiteY0" fmla="*/ 14171 h 16585"/>
              <a:gd name="connsiteX1" fmla="*/ 0 w 14105"/>
              <a:gd name="connsiteY1" fmla="*/ 0 h 16585"/>
              <a:gd name="connsiteX2" fmla="*/ 11328 w 14105"/>
              <a:gd name="connsiteY2" fmla="*/ 2844 h 16585"/>
              <a:gd name="connsiteX3" fmla="*/ 14105 w 14105"/>
              <a:gd name="connsiteY3" fmla="*/ 16585 h 16585"/>
              <a:gd name="connsiteX4" fmla="*/ 3815 w 14105"/>
              <a:gd name="connsiteY4" fmla="*/ 14171 h 16585"/>
              <a:gd name="connsiteX0" fmla="*/ 3815 w 14576"/>
              <a:gd name="connsiteY0" fmla="*/ 14171 h 16558"/>
              <a:gd name="connsiteX1" fmla="*/ 0 w 14576"/>
              <a:gd name="connsiteY1" fmla="*/ 0 h 16558"/>
              <a:gd name="connsiteX2" fmla="*/ 11328 w 14576"/>
              <a:gd name="connsiteY2" fmla="*/ 2844 h 16558"/>
              <a:gd name="connsiteX3" fmla="*/ 14576 w 14576"/>
              <a:gd name="connsiteY3" fmla="*/ 16558 h 16558"/>
              <a:gd name="connsiteX4" fmla="*/ 3815 w 14576"/>
              <a:gd name="connsiteY4" fmla="*/ 14171 h 16558"/>
              <a:gd name="connsiteX0" fmla="*/ 3815 w 15164"/>
              <a:gd name="connsiteY0" fmla="*/ 14171 h 17601"/>
              <a:gd name="connsiteX1" fmla="*/ 0 w 15164"/>
              <a:gd name="connsiteY1" fmla="*/ 0 h 17601"/>
              <a:gd name="connsiteX2" fmla="*/ 11328 w 15164"/>
              <a:gd name="connsiteY2" fmla="*/ 2844 h 17601"/>
              <a:gd name="connsiteX3" fmla="*/ 15164 w 15164"/>
              <a:gd name="connsiteY3" fmla="*/ 17601 h 17601"/>
              <a:gd name="connsiteX4" fmla="*/ 3815 w 15164"/>
              <a:gd name="connsiteY4" fmla="*/ 14171 h 17601"/>
              <a:gd name="connsiteX0" fmla="*/ 3815 w 14904"/>
              <a:gd name="connsiteY0" fmla="*/ 14171 h 16931"/>
              <a:gd name="connsiteX1" fmla="*/ 0 w 14904"/>
              <a:gd name="connsiteY1" fmla="*/ 0 h 16931"/>
              <a:gd name="connsiteX2" fmla="*/ 11328 w 14904"/>
              <a:gd name="connsiteY2" fmla="*/ 2844 h 16931"/>
              <a:gd name="connsiteX3" fmla="*/ 14904 w 14904"/>
              <a:gd name="connsiteY3" fmla="*/ 16931 h 16931"/>
              <a:gd name="connsiteX4" fmla="*/ 3815 w 14904"/>
              <a:gd name="connsiteY4" fmla="*/ 14171 h 16931"/>
              <a:gd name="connsiteX0" fmla="*/ 3644 w 14904"/>
              <a:gd name="connsiteY0" fmla="*/ 13789 h 16931"/>
              <a:gd name="connsiteX1" fmla="*/ 0 w 14904"/>
              <a:gd name="connsiteY1" fmla="*/ 0 h 16931"/>
              <a:gd name="connsiteX2" fmla="*/ 11328 w 14904"/>
              <a:gd name="connsiteY2" fmla="*/ 2844 h 16931"/>
              <a:gd name="connsiteX3" fmla="*/ 14904 w 14904"/>
              <a:gd name="connsiteY3" fmla="*/ 16931 h 16931"/>
              <a:gd name="connsiteX4" fmla="*/ 3644 w 14904"/>
              <a:gd name="connsiteY4" fmla="*/ 13789 h 16931"/>
              <a:gd name="connsiteX0" fmla="*/ 3965 w 14904"/>
              <a:gd name="connsiteY0" fmla="*/ 13967 h 16931"/>
              <a:gd name="connsiteX1" fmla="*/ 0 w 14904"/>
              <a:gd name="connsiteY1" fmla="*/ 0 h 16931"/>
              <a:gd name="connsiteX2" fmla="*/ 11328 w 14904"/>
              <a:gd name="connsiteY2" fmla="*/ 2844 h 16931"/>
              <a:gd name="connsiteX3" fmla="*/ 14904 w 14904"/>
              <a:gd name="connsiteY3" fmla="*/ 16931 h 16931"/>
              <a:gd name="connsiteX4" fmla="*/ 3965 w 14904"/>
              <a:gd name="connsiteY4" fmla="*/ 13967 h 16931"/>
              <a:gd name="connsiteX0" fmla="*/ 4108 w 14904"/>
              <a:gd name="connsiteY0" fmla="*/ 13568 h 16931"/>
              <a:gd name="connsiteX1" fmla="*/ 0 w 14904"/>
              <a:gd name="connsiteY1" fmla="*/ 0 h 16931"/>
              <a:gd name="connsiteX2" fmla="*/ 11328 w 14904"/>
              <a:gd name="connsiteY2" fmla="*/ 2844 h 16931"/>
              <a:gd name="connsiteX3" fmla="*/ 14904 w 14904"/>
              <a:gd name="connsiteY3" fmla="*/ 16931 h 16931"/>
              <a:gd name="connsiteX4" fmla="*/ 4108 w 14904"/>
              <a:gd name="connsiteY4" fmla="*/ 13568 h 16931"/>
              <a:gd name="connsiteX0" fmla="*/ 3719 w 14904"/>
              <a:gd name="connsiteY0" fmla="*/ 13688 h 16931"/>
              <a:gd name="connsiteX1" fmla="*/ 0 w 14904"/>
              <a:gd name="connsiteY1" fmla="*/ 0 h 16931"/>
              <a:gd name="connsiteX2" fmla="*/ 11328 w 14904"/>
              <a:gd name="connsiteY2" fmla="*/ 2844 h 16931"/>
              <a:gd name="connsiteX3" fmla="*/ 14904 w 14904"/>
              <a:gd name="connsiteY3" fmla="*/ 16931 h 16931"/>
              <a:gd name="connsiteX4" fmla="*/ 3719 w 14904"/>
              <a:gd name="connsiteY4" fmla="*/ 13688 h 1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4" h="16931">
                <a:moveTo>
                  <a:pt x="3719" y="13688"/>
                </a:moveTo>
                <a:lnTo>
                  <a:pt x="0" y="0"/>
                </a:lnTo>
                <a:lnTo>
                  <a:pt x="11328" y="2844"/>
                </a:lnTo>
                <a:lnTo>
                  <a:pt x="14904" y="16931"/>
                </a:lnTo>
                <a:lnTo>
                  <a:pt x="3719" y="13688"/>
                </a:lnTo>
                <a:close/>
              </a:path>
            </a:pathLst>
          </a:custGeom>
          <a:noFill/>
          <a:ln w="38100">
            <a:solidFill>
              <a:srgbClr val="BFCAD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100" b="1" noProof="0" dirty="0">
              <a:solidFill>
                <a:schemeClr val="accent4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308252-94BB-CC1D-7CD7-043DB77C3E2E}"/>
              </a:ext>
            </a:extLst>
          </p:cNvPr>
          <p:cNvCxnSpPr>
            <a:cxnSpLocks/>
          </p:cNvCxnSpPr>
          <p:nvPr/>
        </p:nvCxnSpPr>
        <p:spPr>
          <a:xfrm flipH="1" flipV="1">
            <a:off x="8881412" y="5539789"/>
            <a:ext cx="229375" cy="166256"/>
          </a:xfrm>
          <a:prstGeom prst="straightConnector1">
            <a:avLst/>
          </a:prstGeom>
          <a:ln w="28575">
            <a:solidFill>
              <a:srgbClr val="BFCAD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B7EDF92-34D0-4C58-7462-3A8114370A69}"/>
              </a:ext>
            </a:extLst>
          </p:cNvPr>
          <p:cNvCxnSpPr>
            <a:cxnSpLocks/>
          </p:cNvCxnSpPr>
          <p:nvPr/>
        </p:nvCxnSpPr>
        <p:spPr>
          <a:xfrm flipV="1">
            <a:off x="9222086" y="5576141"/>
            <a:ext cx="235095" cy="134023"/>
          </a:xfrm>
          <a:prstGeom prst="straightConnector1">
            <a:avLst/>
          </a:prstGeom>
          <a:ln w="28575">
            <a:solidFill>
              <a:srgbClr val="BFCAD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19">
            <a:extLst>
              <a:ext uri="{FF2B5EF4-FFF2-40B4-BE49-F238E27FC236}">
                <a16:creationId xmlns:a16="http://schemas.microsoft.com/office/drawing/2014/main" id="{18C12A19-64FD-1C50-F732-21CAFDC04E04}"/>
              </a:ext>
            </a:extLst>
          </p:cNvPr>
          <p:cNvSpPr txBox="1"/>
          <p:nvPr/>
        </p:nvSpPr>
        <p:spPr>
          <a:xfrm>
            <a:off x="9594469" y="4742274"/>
            <a:ext cx="1916806" cy="509601"/>
          </a:xfrm>
          <a:prstGeom prst="rect">
            <a:avLst/>
          </a:prstGeom>
          <a:noFill/>
          <a:effectLst/>
        </p:spPr>
        <p:txBody>
          <a:bodyPr wrap="none" lIns="0" tIns="107973" rIns="0" bIns="0" rtlCol="0" anchor="ctr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noProof="0" dirty="0">
                <a:solidFill>
                  <a:srgbClr val="FFFFFF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Production and staff </a:t>
            </a:r>
            <a:br>
              <a:rPr lang="en-US" sz="1400" b="1" noProof="0" dirty="0">
                <a:solidFill>
                  <a:srgbClr val="FFFFFF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1400" b="1" noProof="0" dirty="0">
                <a:solidFill>
                  <a:srgbClr val="F39200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&gt; 4,300</a:t>
            </a:r>
          </a:p>
        </p:txBody>
      </p:sp>
      <p:sp>
        <p:nvSpPr>
          <p:cNvPr id="21" name="Tekstvak 19">
            <a:extLst>
              <a:ext uri="{FF2B5EF4-FFF2-40B4-BE49-F238E27FC236}">
                <a16:creationId xmlns:a16="http://schemas.microsoft.com/office/drawing/2014/main" id="{E419AD50-66F7-683B-A6F9-4AD0DD6E3F67}"/>
              </a:ext>
            </a:extLst>
          </p:cNvPr>
          <p:cNvSpPr txBox="1"/>
          <p:nvPr/>
        </p:nvSpPr>
        <p:spPr>
          <a:xfrm>
            <a:off x="9594469" y="4258743"/>
            <a:ext cx="1916806" cy="509601"/>
          </a:xfrm>
          <a:prstGeom prst="rect">
            <a:avLst/>
          </a:prstGeom>
          <a:noFill/>
          <a:effectLst/>
        </p:spPr>
        <p:txBody>
          <a:bodyPr wrap="none" lIns="0" tIns="107973" rIns="0" bIns="0" rtlCol="0" anchor="ctr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noProof="0" dirty="0">
                <a:solidFill>
                  <a:srgbClr val="FFFFFF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T&amp;D Engineers</a:t>
            </a:r>
            <a:br>
              <a:rPr lang="en-US" sz="1400" b="1" noProof="0" dirty="0">
                <a:solidFill>
                  <a:srgbClr val="FFFFFF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1400" b="1" noProof="0" dirty="0">
                <a:solidFill>
                  <a:srgbClr val="F39200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&gt; 700</a:t>
            </a:r>
          </a:p>
        </p:txBody>
      </p:sp>
      <p:pic>
        <p:nvPicPr>
          <p:cNvPr id="35" name="Picture 34" descr="A light bulb and gear on a black background&#10;&#10;Description automatically generated">
            <a:extLst>
              <a:ext uri="{FF2B5EF4-FFF2-40B4-BE49-F238E27FC236}">
                <a16:creationId xmlns:a16="http://schemas.microsoft.com/office/drawing/2014/main" id="{AE8564C7-3396-1ADF-74A7-6CFEA1C7DF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7" t="22602" r="20237" b="26827"/>
          <a:stretch/>
        </p:blipFill>
        <p:spPr>
          <a:xfrm>
            <a:off x="8897888" y="4272048"/>
            <a:ext cx="512572" cy="470226"/>
          </a:xfrm>
          <a:prstGeom prst="rect">
            <a:avLst/>
          </a:prstGeom>
        </p:spPr>
      </p:pic>
      <p:pic>
        <p:nvPicPr>
          <p:cNvPr id="48" name="Picture 47" descr="A white and grey wrench and a gear&#10;&#10;Description automatically generated">
            <a:extLst>
              <a:ext uri="{FF2B5EF4-FFF2-40B4-BE49-F238E27FC236}">
                <a16:creationId xmlns:a16="http://schemas.microsoft.com/office/drawing/2014/main" id="{82438064-62ED-D442-4590-2402FEB366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0" t="25858" r="21579" b="26919"/>
          <a:stretch/>
        </p:blipFill>
        <p:spPr>
          <a:xfrm>
            <a:off x="8881412" y="4834447"/>
            <a:ext cx="542287" cy="47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99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2DDED-80A5-CCB2-EFDA-7950B8060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C82582-78E9-E075-1347-4B221E575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0AED5-0E9E-8F93-FFD6-9C02B8FAD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1767" y="6492993"/>
            <a:ext cx="310271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800" kern="12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852D14-F929-4ADB-A2A3-535638028445}" type="slidenum">
              <a:rPr lang="en-GB" smtClean="0"/>
              <a:pPr/>
              <a:t>3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92485F-28A7-E97C-6290-672673F38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noProof="0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F32988CD-A44E-A38F-E910-A1A596BAE01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1130" b="1130"/>
          <a:stretch/>
        </p:blipFill>
        <p:spPr>
          <a:xfrm>
            <a:off x="325" y="-594347"/>
            <a:ext cx="12192000" cy="6903071"/>
          </a:xfr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0CF6DFB-5D90-C738-92EF-5330405A511B}"/>
              </a:ext>
            </a:extLst>
          </p:cNvPr>
          <p:cNvSpPr/>
          <p:nvPr/>
        </p:nvSpPr>
        <p:spPr>
          <a:xfrm>
            <a:off x="251767" y="4710793"/>
            <a:ext cx="1944426" cy="272814"/>
          </a:xfrm>
          <a:prstGeom prst="roundRect">
            <a:avLst/>
          </a:prstGeom>
          <a:solidFill>
            <a:srgbClr val="F392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ctr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r>
              <a:rPr lang="en-US" sz="1200" noProof="0" dirty="0"/>
              <a:t>Manufacturing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4435FB6-9A2A-9B7F-CED6-0F68D83C9959}"/>
              </a:ext>
            </a:extLst>
          </p:cNvPr>
          <p:cNvSpPr/>
          <p:nvPr/>
        </p:nvSpPr>
        <p:spPr>
          <a:xfrm>
            <a:off x="251767" y="5090225"/>
            <a:ext cx="1944426" cy="272814"/>
          </a:xfrm>
          <a:prstGeom prst="roundRect">
            <a:avLst/>
          </a:prstGeom>
          <a:solidFill>
            <a:srgbClr val="B5154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ctr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r>
              <a:rPr lang="en-US" sz="1200" noProof="0" dirty="0">
                <a:solidFill>
                  <a:srgbClr val="FFFFFF"/>
                </a:solidFill>
              </a:rPr>
              <a:t>Design and Engineering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9A255C7-E381-7936-3F89-973623A0027D}"/>
              </a:ext>
            </a:extLst>
          </p:cNvPr>
          <p:cNvSpPr/>
          <p:nvPr/>
        </p:nvSpPr>
        <p:spPr>
          <a:xfrm>
            <a:off x="251767" y="5469657"/>
            <a:ext cx="1944426" cy="272814"/>
          </a:xfrm>
          <a:prstGeom prst="roundRect">
            <a:avLst/>
          </a:prstGeom>
          <a:solidFill>
            <a:srgbClr val="096F6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ctr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r>
              <a:rPr lang="en-US" sz="1200" noProof="0" dirty="0">
                <a:solidFill>
                  <a:srgbClr val="FFFFFF"/>
                </a:solidFill>
              </a:rPr>
              <a:t> Business Development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7131CA-C07A-310E-5D4F-B1031FD7D755}"/>
              </a:ext>
            </a:extLst>
          </p:cNvPr>
          <p:cNvSpPr txBox="1"/>
          <p:nvPr/>
        </p:nvSpPr>
        <p:spPr>
          <a:xfrm>
            <a:off x="88868" y="2147207"/>
            <a:ext cx="16909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noProof="0" dirty="0">
                <a:solidFill>
                  <a:schemeClr val="bg1"/>
                </a:solidFill>
                <a:latin typeface="+mj-lt"/>
              </a:rPr>
              <a:t>VDL ETG USA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CC0D59-EA29-C017-C8F1-2934BE6957BE}"/>
              </a:ext>
            </a:extLst>
          </p:cNvPr>
          <p:cNvSpPr txBox="1"/>
          <p:nvPr/>
        </p:nvSpPr>
        <p:spPr>
          <a:xfrm>
            <a:off x="3623015" y="2048209"/>
            <a:ext cx="16909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chemeClr val="bg1"/>
                </a:solidFill>
                <a:latin typeface="+mj-lt"/>
              </a:rPr>
              <a:t>VDL ETG USA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402F6C-E8F9-9D33-FCD7-C008854D7725}"/>
              </a:ext>
            </a:extLst>
          </p:cNvPr>
          <p:cNvSpPr txBox="1"/>
          <p:nvPr/>
        </p:nvSpPr>
        <p:spPr>
          <a:xfrm>
            <a:off x="6258008" y="1877605"/>
            <a:ext cx="2297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chemeClr val="bg1"/>
                </a:solidFill>
                <a:latin typeface="+mj-lt"/>
              </a:rPr>
              <a:t>VDL ETG SWITZERLAND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DA860D-9D04-FBFE-200A-246CA5DF0471}"/>
              </a:ext>
            </a:extLst>
          </p:cNvPr>
          <p:cNvSpPr txBox="1"/>
          <p:nvPr/>
        </p:nvSpPr>
        <p:spPr>
          <a:xfrm>
            <a:off x="5641875" y="548854"/>
            <a:ext cx="18588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noProof="0" dirty="0">
                <a:solidFill>
                  <a:schemeClr val="bg1"/>
                </a:solidFill>
                <a:latin typeface="Sansa Pro Light" panose="02000603080000020004" pitchFamily="50" charset="0"/>
              </a:rPr>
              <a:t>VDL ETG ALMELO</a:t>
            </a:r>
          </a:p>
          <a:p>
            <a:pPr algn="ctr"/>
            <a:r>
              <a:rPr lang="en-US" sz="1100" noProof="0" dirty="0">
                <a:solidFill>
                  <a:schemeClr val="bg1"/>
                </a:solidFill>
                <a:latin typeface="Sansa Pro Light" panose="02000603080000020004" pitchFamily="50" charset="0"/>
              </a:rPr>
              <a:t>VDL ETG EINDHOVEN</a:t>
            </a:r>
          </a:p>
          <a:p>
            <a:pPr algn="ctr"/>
            <a:r>
              <a:rPr lang="en-US" sz="1100" noProof="0" dirty="0">
                <a:solidFill>
                  <a:schemeClr val="bg1"/>
                </a:solidFill>
                <a:latin typeface="Sansa Pro Light" panose="02000603080000020004" pitchFamily="50" charset="0"/>
              </a:rPr>
              <a:t>VDL ETG PRECISION</a:t>
            </a:r>
          </a:p>
          <a:p>
            <a:pPr algn="ctr"/>
            <a:r>
              <a:rPr lang="en-US" sz="1100" noProof="0" dirty="0">
                <a:solidFill>
                  <a:schemeClr val="bg1"/>
                </a:solidFill>
                <a:latin typeface="Sansa Pro Light" panose="02000603080000020004" pitchFamily="50" charset="0"/>
              </a:rPr>
              <a:t>VDL GL PRECISION</a:t>
            </a:r>
          </a:p>
          <a:p>
            <a:pPr algn="ctr"/>
            <a:r>
              <a:rPr lang="en-US" sz="1100" noProof="0" dirty="0">
                <a:solidFill>
                  <a:schemeClr val="bg1"/>
                </a:solidFill>
                <a:latin typeface="Sansa Pro Light" panose="02000603080000020004" pitchFamily="50" charset="0"/>
              </a:rPr>
              <a:t>VDL ETG PROJECTS</a:t>
            </a:r>
          </a:p>
          <a:p>
            <a:pPr algn="ctr"/>
            <a:r>
              <a:rPr lang="en-US" sz="1100" noProof="0" dirty="0">
                <a:solidFill>
                  <a:schemeClr val="bg1"/>
                </a:solidFill>
                <a:latin typeface="Sansa Pro Light" panose="02000603080000020004" pitchFamily="50" charset="0"/>
              </a:rPr>
              <a:t>VDL ETG T&amp;D</a:t>
            </a:r>
          </a:p>
          <a:p>
            <a:pPr algn="ctr"/>
            <a:r>
              <a:rPr lang="en-US" sz="1200" noProof="0" dirty="0">
                <a:solidFill>
                  <a:schemeClr val="bg1"/>
                </a:solidFill>
                <a:latin typeface="+mj-lt"/>
              </a:rPr>
              <a:t>VDL ETG</a:t>
            </a:r>
            <a:endParaRPr lang="en-US" sz="1200" noProof="0" dirty="0">
              <a:solidFill>
                <a:schemeClr val="bg1"/>
              </a:solidFill>
              <a:latin typeface="Sansa Pro Light" panose="02000603080000020004" pitchFamily="50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543DB2-99D4-E210-2DE2-4040987CB752}"/>
              </a:ext>
            </a:extLst>
          </p:cNvPr>
          <p:cNvSpPr txBox="1"/>
          <p:nvPr/>
        </p:nvSpPr>
        <p:spPr>
          <a:xfrm>
            <a:off x="10059072" y="2468337"/>
            <a:ext cx="2057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chemeClr val="bg1"/>
                </a:solidFill>
                <a:latin typeface="+mj-lt"/>
              </a:rPr>
              <a:t>VDL ETG SUZHOU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5E491E-DBD7-F23D-F2F4-E87D2F9B2625}"/>
              </a:ext>
            </a:extLst>
          </p:cNvPr>
          <p:cNvSpPr txBox="1"/>
          <p:nvPr/>
        </p:nvSpPr>
        <p:spPr>
          <a:xfrm>
            <a:off x="9663731" y="2879456"/>
            <a:ext cx="2057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chemeClr val="bg1"/>
                </a:solidFill>
                <a:latin typeface="+mj-lt"/>
              </a:rPr>
              <a:t>VDL ETG VIETNAM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F86BC9A-1D02-1D75-B902-CDED8F9409EB}"/>
              </a:ext>
            </a:extLst>
          </p:cNvPr>
          <p:cNvSpPr txBox="1"/>
          <p:nvPr/>
        </p:nvSpPr>
        <p:spPr>
          <a:xfrm>
            <a:off x="9649772" y="3610324"/>
            <a:ext cx="2223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chemeClr val="bg1"/>
                </a:solidFill>
                <a:latin typeface="+mj-lt"/>
              </a:rPr>
              <a:t>VDL ETG SINGAPORE</a:t>
            </a:r>
          </a:p>
        </p:txBody>
      </p:sp>
      <p:grpSp>
        <p:nvGrpSpPr>
          <p:cNvPr id="27" name="Groep 26">
            <a:extLst>
              <a:ext uri="{FF2B5EF4-FFF2-40B4-BE49-F238E27FC236}">
                <a16:creationId xmlns:a16="http://schemas.microsoft.com/office/drawing/2014/main" id="{11A90DED-5515-037C-0563-0C10303BD0C7}"/>
              </a:ext>
            </a:extLst>
          </p:cNvPr>
          <p:cNvGrpSpPr/>
          <p:nvPr/>
        </p:nvGrpSpPr>
        <p:grpSpPr>
          <a:xfrm>
            <a:off x="1796566" y="2171566"/>
            <a:ext cx="216000" cy="280091"/>
            <a:chOff x="2809495" y="5356589"/>
            <a:chExt cx="323016" cy="418861"/>
          </a:xfrm>
        </p:grpSpPr>
        <p:pic>
          <p:nvPicPr>
            <p:cNvPr id="26" name="Afbeelding 25" descr="Afbeelding met geel&#10;&#10;Automatisch gegenereerde beschrijving">
              <a:extLst>
                <a:ext uri="{FF2B5EF4-FFF2-40B4-BE49-F238E27FC236}">
                  <a16:creationId xmlns:a16="http://schemas.microsoft.com/office/drawing/2014/main" id="{4015E65C-4EC8-5665-68F6-C2CA2E13B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495" y="5356589"/>
              <a:ext cx="323016" cy="418861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4AB89D8-BF7A-51A8-82AE-2367AF15D3C2}"/>
                </a:ext>
              </a:extLst>
            </p:cNvPr>
            <p:cNvSpPr/>
            <p:nvPr/>
          </p:nvSpPr>
          <p:spPr>
            <a:xfrm>
              <a:off x="2853378" y="5409314"/>
              <a:ext cx="216000" cy="216000"/>
            </a:xfrm>
            <a:prstGeom prst="ellipse">
              <a:avLst/>
            </a:prstGeom>
            <a:gradFill>
              <a:gsLst>
                <a:gs pos="43000">
                  <a:srgbClr val="B51545"/>
                </a:gs>
                <a:gs pos="69000">
                  <a:srgbClr val="096F64"/>
                </a:gs>
              </a:gsLst>
              <a:lin ang="5400000" scaled="1"/>
            </a:gra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960" tIns="71960" rIns="71960" bIns="71960" rtlCol="0" anchor="t"/>
            <a:lstStyle/>
            <a:p>
              <a:pPr algn="ctr" defTabSz="1218662">
                <a:lnSpc>
                  <a:spcPct val="90000"/>
                </a:lnSpc>
                <a:spcAft>
                  <a:spcPts val="300"/>
                </a:spcAft>
              </a:pPr>
              <a:endParaRPr lang="en-US" sz="1100" b="1" noProof="0" dirty="0">
                <a:solidFill>
                  <a:srgbClr val="7F7F7F">
                    <a:lumMod val="50000"/>
                  </a:srgbClr>
                </a:solidFill>
              </a:endParaRPr>
            </a:p>
          </p:txBody>
        </p:sp>
      </p:grpSp>
      <p:grpSp>
        <p:nvGrpSpPr>
          <p:cNvPr id="28" name="Groep 27">
            <a:extLst>
              <a:ext uri="{FF2B5EF4-FFF2-40B4-BE49-F238E27FC236}">
                <a16:creationId xmlns:a16="http://schemas.microsoft.com/office/drawing/2014/main" id="{94A21C5C-2196-2D5A-6203-AF67D0EF8268}"/>
              </a:ext>
            </a:extLst>
          </p:cNvPr>
          <p:cNvGrpSpPr/>
          <p:nvPr/>
        </p:nvGrpSpPr>
        <p:grpSpPr>
          <a:xfrm>
            <a:off x="3409689" y="2056503"/>
            <a:ext cx="216000" cy="280091"/>
            <a:chOff x="2809495" y="5356589"/>
            <a:chExt cx="323016" cy="418861"/>
          </a:xfrm>
        </p:grpSpPr>
        <p:pic>
          <p:nvPicPr>
            <p:cNvPr id="29" name="Afbeelding 28" descr="Afbeelding met geel&#10;&#10;Automatisch gegenereerde beschrijving">
              <a:extLst>
                <a:ext uri="{FF2B5EF4-FFF2-40B4-BE49-F238E27FC236}">
                  <a16:creationId xmlns:a16="http://schemas.microsoft.com/office/drawing/2014/main" id="{D60BEA56-D81C-B256-FAEB-7E66D0116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495" y="5356589"/>
              <a:ext cx="323016" cy="418861"/>
            </a:xfrm>
            <a:prstGeom prst="rect">
              <a:avLst/>
            </a:prstGeom>
          </p:spPr>
        </p:pic>
        <p:sp>
          <p:nvSpPr>
            <p:cNvPr id="30" name="Oval 5">
              <a:extLst>
                <a:ext uri="{FF2B5EF4-FFF2-40B4-BE49-F238E27FC236}">
                  <a16:creationId xmlns:a16="http://schemas.microsoft.com/office/drawing/2014/main" id="{053FC681-F347-7A47-B97A-CCC782BA5B13}"/>
                </a:ext>
              </a:extLst>
            </p:cNvPr>
            <p:cNvSpPr/>
            <p:nvPr/>
          </p:nvSpPr>
          <p:spPr>
            <a:xfrm>
              <a:off x="2858872" y="5401491"/>
              <a:ext cx="216001" cy="216001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960" tIns="71960" rIns="71960" bIns="71960" rtlCol="0" anchor="t"/>
            <a:lstStyle/>
            <a:p>
              <a:pPr algn="ctr" defTabSz="1218662">
                <a:lnSpc>
                  <a:spcPct val="90000"/>
                </a:lnSpc>
                <a:spcAft>
                  <a:spcPts val="300"/>
                </a:spcAft>
              </a:pPr>
              <a:endParaRPr lang="en-US" sz="1100" b="1" noProof="0" dirty="0">
                <a:solidFill>
                  <a:srgbClr val="7F7F7F">
                    <a:lumMod val="50000"/>
                  </a:srgbClr>
                </a:solidFill>
              </a:endParaRPr>
            </a:p>
          </p:txBody>
        </p:sp>
      </p:grpSp>
      <p:grpSp>
        <p:nvGrpSpPr>
          <p:cNvPr id="34" name="Groep 33">
            <a:extLst>
              <a:ext uri="{FF2B5EF4-FFF2-40B4-BE49-F238E27FC236}">
                <a16:creationId xmlns:a16="http://schemas.microsoft.com/office/drawing/2014/main" id="{D6259636-9AB9-6AB2-7175-3D92E77B99AF}"/>
              </a:ext>
            </a:extLst>
          </p:cNvPr>
          <p:cNvGrpSpPr/>
          <p:nvPr/>
        </p:nvGrpSpPr>
        <p:grpSpPr>
          <a:xfrm>
            <a:off x="6058378" y="1903121"/>
            <a:ext cx="216000" cy="280091"/>
            <a:chOff x="2739712" y="5461770"/>
            <a:chExt cx="323016" cy="418861"/>
          </a:xfrm>
        </p:grpSpPr>
        <p:pic>
          <p:nvPicPr>
            <p:cNvPr id="35" name="Afbeelding 34" descr="Afbeelding met geel&#10;&#10;Automatisch gegenereerde beschrijving">
              <a:extLst>
                <a:ext uri="{FF2B5EF4-FFF2-40B4-BE49-F238E27FC236}">
                  <a16:creationId xmlns:a16="http://schemas.microsoft.com/office/drawing/2014/main" id="{56036406-D206-8BD6-3203-F166E931C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9712" y="5461770"/>
              <a:ext cx="323016" cy="418861"/>
            </a:xfrm>
            <a:prstGeom prst="rect">
              <a:avLst/>
            </a:prstGeom>
          </p:spPr>
        </p:pic>
        <p:sp>
          <p:nvSpPr>
            <p:cNvPr id="36" name="Oval 5">
              <a:extLst>
                <a:ext uri="{FF2B5EF4-FFF2-40B4-BE49-F238E27FC236}">
                  <a16:creationId xmlns:a16="http://schemas.microsoft.com/office/drawing/2014/main" id="{7688A94D-A2FC-4CA5-4ECD-9E847479F03E}"/>
                </a:ext>
              </a:extLst>
            </p:cNvPr>
            <p:cNvSpPr/>
            <p:nvPr/>
          </p:nvSpPr>
          <p:spPr>
            <a:xfrm>
              <a:off x="2789123" y="5514498"/>
              <a:ext cx="216001" cy="21600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960" tIns="71960" rIns="71960" bIns="71960" rtlCol="0" anchor="t"/>
            <a:lstStyle/>
            <a:p>
              <a:pPr algn="ctr" defTabSz="1218662">
                <a:lnSpc>
                  <a:spcPct val="90000"/>
                </a:lnSpc>
                <a:spcAft>
                  <a:spcPts val="300"/>
                </a:spcAft>
              </a:pPr>
              <a:endParaRPr lang="en-US" sz="1100" b="1" noProof="0" dirty="0">
                <a:solidFill>
                  <a:srgbClr val="7F7F7F">
                    <a:lumMod val="50000"/>
                  </a:srgbClr>
                </a:solidFill>
              </a:endParaRPr>
            </a:p>
          </p:txBody>
        </p:sp>
      </p:grpSp>
      <p:grpSp>
        <p:nvGrpSpPr>
          <p:cNvPr id="37" name="Groep 36">
            <a:extLst>
              <a:ext uri="{FF2B5EF4-FFF2-40B4-BE49-F238E27FC236}">
                <a16:creationId xmlns:a16="http://schemas.microsoft.com/office/drawing/2014/main" id="{D89BD861-F05C-7FEF-C744-7F74B2469237}"/>
              </a:ext>
            </a:extLst>
          </p:cNvPr>
          <p:cNvGrpSpPr/>
          <p:nvPr/>
        </p:nvGrpSpPr>
        <p:grpSpPr>
          <a:xfrm>
            <a:off x="9436357" y="2901962"/>
            <a:ext cx="216000" cy="280091"/>
            <a:chOff x="2809495" y="5356589"/>
            <a:chExt cx="323016" cy="418861"/>
          </a:xfrm>
        </p:grpSpPr>
        <p:pic>
          <p:nvPicPr>
            <p:cNvPr id="38" name="Afbeelding 37" descr="Afbeelding met geel&#10;&#10;Automatisch gegenereerde beschrijving">
              <a:extLst>
                <a:ext uri="{FF2B5EF4-FFF2-40B4-BE49-F238E27FC236}">
                  <a16:creationId xmlns:a16="http://schemas.microsoft.com/office/drawing/2014/main" id="{89D6DF4A-52F0-3849-BF00-74712B99D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9495" y="5356589"/>
              <a:ext cx="323016" cy="418861"/>
            </a:xfrm>
            <a:prstGeom prst="rect">
              <a:avLst/>
            </a:prstGeom>
          </p:spPr>
        </p:pic>
        <p:sp>
          <p:nvSpPr>
            <p:cNvPr id="39" name="Oval 5">
              <a:extLst>
                <a:ext uri="{FF2B5EF4-FFF2-40B4-BE49-F238E27FC236}">
                  <a16:creationId xmlns:a16="http://schemas.microsoft.com/office/drawing/2014/main" id="{BF818920-420E-E370-EF94-E04FB5E13141}"/>
                </a:ext>
              </a:extLst>
            </p:cNvPr>
            <p:cNvSpPr/>
            <p:nvPr/>
          </p:nvSpPr>
          <p:spPr>
            <a:xfrm>
              <a:off x="2863002" y="5422049"/>
              <a:ext cx="216001" cy="21600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960" tIns="71960" rIns="71960" bIns="71960" rtlCol="0" anchor="t"/>
            <a:lstStyle/>
            <a:p>
              <a:pPr algn="ctr" defTabSz="1218662">
                <a:lnSpc>
                  <a:spcPct val="90000"/>
                </a:lnSpc>
                <a:spcAft>
                  <a:spcPts val="300"/>
                </a:spcAft>
              </a:pPr>
              <a:endParaRPr lang="en-US" sz="1100" b="1" noProof="0" dirty="0">
                <a:solidFill>
                  <a:srgbClr val="7F7F7F">
                    <a:lumMod val="50000"/>
                  </a:srgbClr>
                </a:solidFill>
              </a:endParaRPr>
            </a:p>
          </p:txBody>
        </p:sp>
      </p:grpSp>
      <p:grpSp>
        <p:nvGrpSpPr>
          <p:cNvPr id="43" name="Groep 42">
            <a:extLst>
              <a:ext uri="{FF2B5EF4-FFF2-40B4-BE49-F238E27FC236}">
                <a16:creationId xmlns:a16="http://schemas.microsoft.com/office/drawing/2014/main" id="{C3533C5A-E161-8F38-9AB7-4501712E7679}"/>
              </a:ext>
            </a:extLst>
          </p:cNvPr>
          <p:cNvGrpSpPr/>
          <p:nvPr/>
        </p:nvGrpSpPr>
        <p:grpSpPr>
          <a:xfrm>
            <a:off x="9407835" y="3635391"/>
            <a:ext cx="216000" cy="280091"/>
            <a:chOff x="7617650" y="4352470"/>
            <a:chExt cx="216000" cy="280091"/>
          </a:xfrm>
        </p:grpSpPr>
        <p:pic>
          <p:nvPicPr>
            <p:cNvPr id="41" name="Afbeelding 40" descr="Afbeelding met geel&#10;&#10;Automatisch gegenereerde beschrijving">
              <a:extLst>
                <a:ext uri="{FF2B5EF4-FFF2-40B4-BE49-F238E27FC236}">
                  <a16:creationId xmlns:a16="http://schemas.microsoft.com/office/drawing/2014/main" id="{F21AD0B0-5DF8-97A0-F2BA-B4ADEC0A3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650" y="4352470"/>
              <a:ext cx="216000" cy="280091"/>
            </a:xfrm>
            <a:prstGeom prst="rect">
              <a:avLst/>
            </a:prstGeom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3A8F1EA-29E3-ACF3-1F05-72CBAA1626AB}"/>
                </a:ext>
              </a:extLst>
            </p:cNvPr>
            <p:cNvSpPr/>
            <p:nvPr/>
          </p:nvSpPr>
          <p:spPr>
            <a:xfrm>
              <a:off x="7655015" y="4387727"/>
              <a:ext cx="144439" cy="144439"/>
            </a:xfrm>
            <a:prstGeom prst="ellipse">
              <a:avLst/>
            </a:prstGeom>
            <a:gradFill>
              <a:gsLst>
                <a:gs pos="43000">
                  <a:srgbClr val="F39200"/>
                </a:gs>
                <a:gs pos="69000">
                  <a:srgbClr val="B51545"/>
                </a:gs>
              </a:gsLst>
              <a:lin ang="5400000" scaled="1"/>
            </a:gra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960" tIns="71960" rIns="71960" bIns="71960" rtlCol="0" anchor="t"/>
            <a:lstStyle/>
            <a:p>
              <a:pPr algn="ctr" defTabSz="1218662">
                <a:lnSpc>
                  <a:spcPct val="90000"/>
                </a:lnSpc>
                <a:spcAft>
                  <a:spcPts val="300"/>
                </a:spcAft>
              </a:pPr>
              <a:endParaRPr lang="en-US" sz="1100" b="1" noProof="0" dirty="0">
                <a:solidFill>
                  <a:srgbClr val="7F7F7F">
                    <a:lumMod val="50000"/>
                  </a:srgbClr>
                </a:solidFill>
              </a:endParaRPr>
            </a:p>
          </p:txBody>
        </p:sp>
      </p:grpSp>
      <p:grpSp>
        <p:nvGrpSpPr>
          <p:cNvPr id="44" name="Groep 43">
            <a:extLst>
              <a:ext uri="{FF2B5EF4-FFF2-40B4-BE49-F238E27FC236}">
                <a16:creationId xmlns:a16="http://schemas.microsoft.com/office/drawing/2014/main" id="{61C61A60-4792-8D74-6D02-B73DAAA3ED0D}"/>
              </a:ext>
            </a:extLst>
          </p:cNvPr>
          <p:cNvGrpSpPr/>
          <p:nvPr/>
        </p:nvGrpSpPr>
        <p:grpSpPr>
          <a:xfrm>
            <a:off x="9863226" y="2482324"/>
            <a:ext cx="216000" cy="280091"/>
            <a:chOff x="7617650" y="4352470"/>
            <a:chExt cx="216000" cy="280091"/>
          </a:xfrm>
        </p:grpSpPr>
        <p:pic>
          <p:nvPicPr>
            <p:cNvPr id="45" name="Afbeelding 44" descr="Afbeelding met geel&#10;&#10;Automatisch gegenereerde beschrijving">
              <a:extLst>
                <a:ext uri="{FF2B5EF4-FFF2-40B4-BE49-F238E27FC236}">
                  <a16:creationId xmlns:a16="http://schemas.microsoft.com/office/drawing/2014/main" id="{8DC539A5-6357-E2D7-575A-63C3BE974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650" y="4352470"/>
              <a:ext cx="216000" cy="280091"/>
            </a:xfrm>
            <a:prstGeom prst="rect">
              <a:avLst/>
            </a:prstGeom>
          </p:spPr>
        </p:pic>
        <p:sp>
          <p:nvSpPr>
            <p:cNvPr id="46" name="Oval 17">
              <a:extLst>
                <a:ext uri="{FF2B5EF4-FFF2-40B4-BE49-F238E27FC236}">
                  <a16:creationId xmlns:a16="http://schemas.microsoft.com/office/drawing/2014/main" id="{0CEB1028-9B3F-6075-7851-4B9F70643A53}"/>
                </a:ext>
              </a:extLst>
            </p:cNvPr>
            <p:cNvSpPr/>
            <p:nvPr/>
          </p:nvSpPr>
          <p:spPr>
            <a:xfrm>
              <a:off x="7655015" y="4387727"/>
              <a:ext cx="144439" cy="144439"/>
            </a:xfrm>
            <a:prstGeom prst="ellipse">
              <a:avLst/>
            </a:prstGeom>
            <a:gradFill>
              <a:gsLst>
                <a:gs pos="43000">
                  <a:srgbClr val="F39200"/>
                </a:gs>
                <a:gs pos="69000">
                  <a:srgbClr val="B51545"/>
                </a:gs>
              </a:gsLst>
              <a:lin ang="5400000" scaled="1"/>
            </a:gra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960" tIns="71960" rIns="71960" bIns="71960" rtlCol="0" anchor="t"/>
            <a:lstStyle/>
            <a:p>
              <a:pPr algn="ctr" defTabSz="1218662">
                <a:lnSpc>
                  <a:spcPct val="90000"/>
                </a:lnSpc>
                <a:spcAft>
                  <a:spcPts val="300"/>
                </a:spcAft>
              </a:pPr>
              <a:endParaRPr lang="en-US" sz="1100" b="1" noProof="0" dirty="0">
                <a:solidFill>
                  <a:srgbClr val="7F7F7F">
                    <a:lumMod val="50000"/>
                  </a:srgbClr>
                </a:solidFill>
              </a:endParaRPr>
            </a:p>
          </p:txBody>
        </p:sp>
      </p:grpSp>
      <p:grpSp>
        <p:nvGrpSpPr>
          <p:cNvPr id="50" name="Groep 49">
            <a:extLst>
              <a:ext uri="{FF2B5EF4-FFF2-40B4-BE49-F238E27FC236}">
                <a16:creationId xmlns:a16="http://schemas.microsoft.com/office/drawing/2014/main" id="{62106E8F-FD69-02F9-F687-AEB152AF4FB2}"/>
              </a:ext>
            </a:extLst>
          </p:cNvPr>
          <p:cNvGrpSpPr/>
          <p:nvPr/>
        </p:nvGrpSpPr>
        <p:grpSpPr>
          <a:xfrm>
            <a:off x="5932668" y="1649769"/>
            <a:ext cx="216000" cy="280091"/>
            <a:chOff x="5344390" y="1762655"/>
            <a:chExt cx="216000" cy="280091"/>
          </a:xfrm>
        </p:grpSpPr>
        <p:pic>
          <p:nvPicPr>
            <p:cNvPr id="48" name="Afbeelding 47" descr="Afbeelding met geel&#10;&#10;Automatisch gegenereerde beschrijving">
              <a:extLst>
                <a:ext uri="{FF2B5EF4-FFF2-40B4-BE49-F238E27FC236}">
                  <a16:creationId xmlns:a16="http://schemas.microsoft.com/office/drawing/2014/main" id="{510E708E-E6EE-3C21-4E7D-B331562E1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4390" y="1762655"/>
              <a:ext cx="216000" cy="280091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79A9E0C-4FDB-FAE6-0C0D-47D4C7C704E5}"/>
                </a:ext>
              </a:extLst>
            </p:cNvPr>
            <p:cNvSpPr/>
            <p:nvPr/>
          </p:nvSpPr>
          <p:spPr>
            <a:xfrm>
              <a:off x="5376488" y="1789121"/>
              <a:ext cx="144439" cy="144439"/>
            </a:xfrm>
            <a:prstGeom prst="ellipse">
              <a:avLst/>
            </a:prstGeom>
            <a:gradFill>
              <a:gsLst>
                <a:gs pos="21000">
                  <a:srgbClr val="F39200"/>
                </a:gs>
                <a:gs pos="49000">
                  <a:srgbClr val="B51545"/>
                </a:gs>
                <a:gs pos="84000">
                  <a:srgbClr val="096F64"/>
                </a:gs>
              </a:gsLst>
              <a:lin ang="5400000" scaled="1"/>
            </a:gra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1960" tIns="71960" rIns="71960" bIns="71960" rtlCol="0" anchor="t"/>
            <a:lstStyle/>
            <a:p>
              <a:pPr algn="ctr" defTabSz="1218662">
                <a:lnSpc>
                  <a:spcPct val="90000"/>
                </a:lnSpc>
                <a:spcAft>
                  <a:spcPts val="300"/>
                </a:spcAft>
              </a:pPr>
              <a:endParaRPr lang="en-US" sz="1100" b="1" noProof="0" dirty="0">
                <a:solidFill>
                  <a:srgbClr val="7F7F7F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00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3826-5914-D616-62EE-729136138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schermopname, tekst, tekenfilm&#10;&#10;Automatisch gegenereerde beschrijving">
            <a:extLst>
              <a:ext uri="{FF2B5EF4-FFF2-40B4-BE49-F238E27FC236}">
                <a16:creationId xmlns:a16="http://schemas.microsoft.com/office/drawing/2014/main" id="{AFE45EFD-1B2C-AC02-3110-1D917C874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6" y="1610182"/>
            <a:ext cx="10964333" cy="4587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F7EBF4-70B8-832C-A08C-CE81AE81F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noProof="0" dirty="0"/>
              <a:t>Value Chain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17CF8-570B-A2F9-3AE3-920D23D52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1767" y="6492993"/>
            <a:ext cx="310271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800" kern="1200">
                <a:solidFill>
                  <a:schemeClr val="bg1">
                    <a:lumMod val="50000"/>
                  </a:schemeClr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852D14-F929-4ADB-A2A3-535638028445}" type="slidenum">
              <a:rPr lang="en-GB" smtClean="0"/>
              <a:pPr/>
              <a:t>4</a:t>
            </a:fld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F427B0A-BFE3-A6AE-F580-1EBF2532A8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3898" y="1002132"/>
            <a:ext cx="11099801" cy="216000"/>
          </a:xfrm>
        </p:spPr>
        <p:txBody>
          <a:bodyPr/>
          <a:lstStyle/>
          <a:p>
            <a:r>
              <a:rPr lang="en-US" sz="1800" noProof="0" dirty="0"/>
              <a:t>From sketch to design to (volume) manufacturing to usable product for society</a:t>
            </a:r>
          </a:p>
          <a:p>
            <a:endParaRPr lang="en-US" sz="1800" noProof="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8A08881-142E-BA8D-0404-EBFCD4E3F460}"/>
              </a:ext>
            </a:extLst>
          </p:cNvPr>
          <p:cNvSpPr txBox="1"/>
          <p:nvPr/>
        </p:nvSpPr>
        <p:spPr>
          <a:xfrm>
            <a:off x="3394765" y="3790847"/>
            <a:ext cx="1331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chemeClr val="bg1"/>
                </a:solidFill>
                <a:latin typeface="Source Sans Pro" panose="020B0503030403020204" pitchFamily="34" charset="0"/>
              </a:rPr>
              <a:t>First sketch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82183F7-A715-C7AA-4940-AAFE1C9E6E0D}"/>
              </a:ext>
            </a:extLst>
          </p:cNvPr>
          <p:cNvSpPr txBox="1"/>
          <p:nvPr/>
        </p:nvSpPr>
        <p:spPr>
          <a:xfrm>
            <a:off x="5227246" y="3830342"/>
            <a:ext cx="1566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chemeClr val="bg1"/>
                </a:solidFill>
                <a:latin typeface="Source Sans Pro" panose="020B0503030403020204" pitchFamily="34" charset="0"/>
              </a:rPr>
              <a:t>Concept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4E56847-4CFC-A516-2F09-A7120D104D4A}"/>
              </a:ext>
            </a:extLst>
          </p:cNvPr>
          <p:cNvSpPr txBox="1"/>
          <p:nvPr/>
        </p:nvSpPr>
        <p:spPr>
          <a:xfrm>
            <a:off x="7078133" y="3830341"/>
            <a:ext cx="1566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chemeClr val="bg1"/>
                </a:solidFill>
                <a:latin typeface="Source Sans Pro" panose="020B0503030403020204" pitchFamily="34" charset="0"/>
              </a:rPr>
              <a:t>Functional model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80851A-9042-F5EA-15A6-855FD9F4753A}"/>
              </a:ext>
            </a:extLst>
          </p:cNvPr>
          <p:cNvSpPr txBox="1"/>
          <p:nvPr/>
        </p:nvSpPr>
        <p:spPr>
          <a:xfrm>
            <a:off x="8929020" y="3722619"/>
            <a:ext cx="1815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chemeClr val="bg1"/>
                </a:solidFill>
                <a:latin typeface="Source Sans Pro" panose="020B0503030403020204" pitchFamily="34" charset="0"/>
              </a:rPr>
              <a:t>Release for</a:t>
            </a:r>
            <a:br>
              <a:rPr lang="en-US" sz="1400" b="1" noProof="0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en-US" sz="1400" b="1" noProof="0" dirty="0">
                <a:solidFill>
                  <a:schemeClr val="bg1"/>
                </a:solidFill>
                <a:latin typeface="Source Sans Pro" panose="020B0503030403020204" pitchFamily="34" charset="0"/>
              </a:rPr>
              <a:t>volume</a:t>
            </a:r>
          </a:p>
        </p:txBody>
      </p:sp>
    </p:spTree>
    <p:extLst>
      <p:ext uri="{BB962C8B-B14F-4D97-AF65-F5344CB8AC3E}">
        <p14:creationId xmlns:p14="http://schemas.microsoft.com/office/powerpoint/2010/main" val="2964990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E4F5BD-98D1-D393-E922-8C4D77A8F7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2D14-F929-4ADB-A2A3-535638028445}" type="slidenum">
              <a:rPr lang="nl-NL" smtClean="0"/>
              <a:pPr/>
              <a:t>5</a:t>
            </a:fld>
            <a:r>
              <a:rPr lang="nl-NL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94E97-0F87-AFC3-86FE-138046155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C71806-77BE-D01A-4B15-FAB6D8493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Why</a:t>
            </a:r>
            <a:r>
              <a:rPr lang="nl-NL" dirty="0"/>
              <a:t> </a:t>
            </a:r>
            <a:r>
              <a:rPr lang="nl-NL" dirty="0" err="1"/>
              <a:t>superconductivity</a:t>
            </a:r>
            <a:r>
              <a:rPr lang="nl-NL" dirty="0"/>
              <a:t> at VDL?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A5585C-F969-BDAF-9625-B00CE1858A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1800" dirty="0"/>
              <a:t>Off the shelve components</a:t>
            </a:r>
          </a:p>
          <a:p>
            <a:pPr lvl="1"/>
            <a:r>
              <a:rPr lang="en-US" sz="1800" dirty="0"/>
              <a:t>Cryocoolers</a:t>
            </a:r>
          </a:p>
          <a:p>
            <a:pPr lvl="1"/>
            <a:r>
              <a:rPr lang="en-US" sz="1800" dirty="0"/>
              <a:t>HTS tapes</a:t>
            </a:r>
          </a:p>
          <a:p>
            <a:pPr lvl="1"/>
            <a:r>
              <a:rPr lang="en-US" sz="1800" dirty="0"/>
              <a:t>Oxygen free copper</a:t>
            </a:r>
          </a:p>
          <a:p>
            <a:pPr lvl="1"/>
            <a:r>
              <a:rPr lang="en-US" sz="1800" dirty="0"/>
              <a:t>MLI</a:t>
            </a:r>
          </a:p>
          <a:p>
            <a:pPr lvl="1"/>
            <a:r>
              <a:rPr lang="en-US" sz="1800" dirty="0"/>
              <a:t>Vacuum pumps</a:t>
            </a:r>
          </a:p>
        </p:txBody>
      </p:sp>
      <p:pic>
        <p:nvPicPr>
          <p:cNvPr id="7" name="Picture 6" descr="A close-up of a silver foil&#10;&#10;AI-generated content may be incorrect.">
            <a:extLst>
              <a:ext uri="{FF2B5EF4-FFF2-40B4-BE49-F238E27FC236}">
                <a16:creationId xmlns:a16="http://schemas.microsoft.com/office/drawing/2014/main" id="{28A7C352-192B-EA73-8146-1646E1BD5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1185826"/>
            <a:ext cx="4315462" cy="28769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FF281E-CE34-BB85-4A30-93841A972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064" y="3646855"/>
            <a:ext cx="3323249" cy="2981994"/>
          </a:xfrm>
          <a:prstGeom prst="rect">
            <a:avLst/>
          </a:prstGeom>
        </p:spPr>
      </p:pic>
      <p:pic>
        <p:nvPicPr>
          <p:cNvPr id="11" name="Picture Placeholder 7" descr="A close up of a light fixture&#10;&#10;Description automatically generated">
            <a:extLst>
              <a:ext uri="{FF2B5EF4-FFF2-40B4-BE49-F238E27FC236}">
                <a16:creationId xmlns:a16="http://schemas.microsoft.com/office/drawing/2014/main" id="{358A6FB1-6722-BC49-6D76-09F4EDF4D9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5" t="-370" r="7625" b="36"/>
          <a:stretch/>
        </p:blipFill>
        <p:spPr>
          <a:xfrm rot="5400000">
            <a:off x="8602214" y="1048645"/>
            <a:ext cx="3620637" cy="321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389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11E480-948E-1B33-4F65-D2E2F77D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2D14-F929-4ADB-A2A3-535638028445}" type="slidenum">
              <a:rPr lang="en-US" noProof="0" smtClean="0"/>
              <a:t>6</a:t>
            </a:fld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D96E6-5054-C4FC-3714-BB0C4B246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/>
              <a:t>6 years of Frozen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8CF0F1-3FAB-5799-5B8D-266E4C995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Cryogenics &amp; superconductivity at VDL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CA604E-E6B5-8B73-0114-78DAFA5F9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Ongoing project for several years with approx. 10 people</a:t>
            </a:r>
          </a:p>
          <a:p>
            <a:endParaRPr lang="en-US" dirty="0"/>
          </a:p>
          <a:p>
            <a:r>
              <a:rPr lang="en-US" noProof="0" dirty="0"/>
              <a:t>Conduction-cooled set-up: up to </a:t>
            </a:r>
            <a:r>
              <a:rPr lang="en-US" b="1" noProof="0" dirty="0"/>
              <a:t>2 kA</a:t>
            </a:r>
            <a:r>
              <a:rPr lang="en-US" noProof="0" dirty="0"/>
              <a:t>, down to </a:t>
            </a:r>
            <a:r>
              <a:rPr lang="en-US" b="1" noProof="0" dirty="0"/>
              <a:t>10 K</a:t>
            </a:r>
          </a:p>
          <a:p>
            <a:r>
              <a:rPr lang="en-US" noProof="0" dirty="0"/>
              <a:t>NI pancake coil duet: </a:t>
            </a:r>
            <a:r>
              <a:rPr lang="en-US" b="1" noProof="0" dirty="0"/>
              <a:t>10 T</a:t>
            </a:r>
            <a:r>
              <a:rPr lang="en-US" noProof="0" dirty="0"/>
              <a:t> peak field</a:t>
            </a:r>
          </a:p>
          <a:p>
            <a:r>
              <a:rPr lang="en-US" noProof="0" dirty="0"/>
              <a:t>Developed and assembled in-house</a:t>
            </a:r>
          </a:p>
          <a:p>
            <a:endParaRPr lang="en-US" noProof="0" dirty="0"/>
          </a:p>
          <a:p>
            <a:r>
              <a:rPr lang="en-US" noProof="0" dirty="0"/>
              <a:t>Re-use parts of set-up for </a:t>
            </a:r>
            <a:r>
              <a:rPr lang="en-US" i="1" noProof="0" dirty="0"/>
              <a:t>FAST</a:t>
            </a:r>
          </a:p>
          <a:p>
            <a:pPr lvl="1"/>
            <a:r>
              <a:rPr lang="en-US" b="1" i="1" dirty="0"/>
              <a:t>Superconducting linear motor</a:t>
            </a:r>
            <a:endParaRPr lang="en-US" b="1" i="1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B4FF50-ACFA-6F87-E469-7D9D570B3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084" y="660534"/>
            <a:ext cx="3239794" cy="2456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A1D61F-D5DD-B568-F58A-B95A21258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987" y="2984634"/>
            <a:ext cx="3078542" cy="34005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8690E3-109E-4F53-537A-3B621DEB1BA2}"/>
              </a:ext>
            </a:extLst>
          </p:cNvPr>
          <p:cNvSpPr txBox="1"/>
          <p:nvPr/>
        </p:nvSpPr>
        <p:spPr>
          <a:xfrm>
            <a:off x="3346116" y="4981248"/>
            <a:ext cx="1318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accent1"/>
                </a:solidFill>
              </a:rPr>
              <a:t>Control rack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A14368-DC3A-8867-2967-432F7299ED7C}"/>
              </a:ext>
            </a:extLst>
          </p:cNvPr>
          <p:cNvSpPr txBox="1"/>
          <p:nvPr/>
        </p:nvSpPr>
        <p:spPr>
          <a:xfrm>
            <a:off x="7903341" y="4357310"/>
            <a:ext cx="1557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accent1"/>
                </a:solidFill>
              </a:rPr>
              <a:t>Vacuum vessel</a:t>
            </a:r>
          </a:p>
        </p:txBody>
      </p:sp>
      <p:sp>
        <p:nvSpPr>
          <p:cNvPr id="11" name="Arrow: Circular 10">
            <a:extLst>
              <a:ext uri="{FF2B5EF4-FFF2-40B4-BE49-F238E27FC236}">
                <a16:creationId xmlns:a16="http://schemas.microsoft.com/office/drawing/2014/main" id="{EE43306A-1ECA-CB21-4A77-B56BA384D19A}"/>
              </a:ext>
            </a:extLst>
          </p:cNvPr>
          <p:cNvSpPr/>
          <p:nvPr/>
        </p:nvSpPr>
        <p:spPr>
          <a:xfrm>
            <a:off x="6622940" y="1625197"/>
            <a:ext cx="3609975" cy="2632478"/>
          </a:xfrm>
          <a:prstGeom prst="circularArrow">
            <a:avLst>
              <a:gd name="adj1" fmla="val 7970"/>
              <a:gd name="adj2" fmla="val 1142319"/>
              <a:gd name="adj3" fmla="val 15594345"/>
              <a:gd name="adj4" fmla="val 10800000"/>
              <a:gd name="adj5" fmla="val 11110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100" b="1" noProof="0" dirty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A46D91-2BA4-7589-56C9-AC7C8FD525A7}"/>
              </a:ext>
            </a:extLst>
          </p:cNvPr>
          <p:cNvSpPr txBox="1"/>
          <p:nvPr/>
        </p:nvSpPr>
        <p:spPr>
          <a:xfrm rot="19322599">
            <a:off x="6000511" y="1789134"/>
            <a:ext cx="241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accent1"/>
                </a:solidFill>
              </a:rPr>
              <a:t>Inside vacuum chamber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496CFF-62F7-FEBC-D6DA-F472298A4FFE}"/>
              </a:ext>
            </a:extLst>
          </p:cNvPr>
          <p:cNvSpPr txBox="1"/>
          <p:nvPr/>
        </p:nvSpPr>
        <p:spPr>
          <a:xfrm>
            <a:off x="10597039" y="217633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accent1"/>
                </a:solidFill>
              </a:rPr>
              <a:t>Coils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F106986-48AD-90F8-F26A-D32E35BD1CED}"/>
              </a:ext>
            </a:extLst>
          </p:cNvPr>
          <p:cNvCxnSpPr>
            <a:stCxn id="13" idx="2"/>
          </p:cNvCxnSpPr>
          <p:nvPr/>
        </p:nvCxnSpPr>
        <p:spPr>
          <a:xfrm>
            <a:off x="10909785" y="586965"/>
            <a:ext cx="8930" cy="103823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3F4C564-16C7-0182-2E24-714C3C6562E3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10909785" y="586965"/>
            <a:ext cx="446788" cy="89893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245678-22C6-0956-2B8A-39E3E544E350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7210041" y="4541976"/>
            <a:ext cx="693300" cy="7879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90F064F-DDEE-F495-D598-6AE70A89A720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4664747" y="4874217"/>
            <a:ext cx="482911" cy="291697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54C4062-7323-0295-38E6-47AD29E07D33}"/>
              </a:ext>
            </a:extLst>
          </p:cNvPr>
          <p:cNvSpPr txBox="1"/>
          <p:nvPr/>
        </p:nvSpPr>
        <p:spPr>
          <a:xfrm>
            <a:off x="7903341" y="5273915"/>
            <a:ext cx="1795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accent1"/>
                </a:solidFill>
              </a:rPr>
              <a:t>Coolers &amp; pumps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B0C2242-C4C3-0498-0307-43E8FC5C15E5}"/>
              </a:ext>
            </a:extLst>
          </p:cNvPr>
          <p:cNvCxnSpPr>
            <a:cxnSpLocks/>
            <a:stCxn id="25" idx="1"/>
          </p:cNvCxnSpPr>
          <p:nvPr/>
        </p:nvCxnSpPr>
        <p:spPr>
          <a:xfrm flipH="1" flipV="1">
            <a:off x="7318265" y="5352714"/>
            <a:ext cx="585076" cy="105867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66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756D34-7201-2F0D-0F13-07F641A602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852D14-F929-4ADB-A2A3-535638028445}" type="slidenum">
              <a:rPr lang="nl-NL" smtClean="0"/>
              <a:pPr/>
              <a:t>7</a:t>
            </a:fld>
            <a:r>
              <a:rPr lang="nl-NL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91E92DEF-940F-3A79-C27F-6A5CC06D2926}"/>
              </a:ext>
            </a:extLst>
          </p:cNvPr>
          <p:cNvSpPr txBox="1">
            <a:spLocks/>
          </p:cNvSpPr>
          <p:nvPr/>
        </p:nvSpPr>
        <p:spPr>
          <a:xfrm>
            <a:off x="720725" y="2392241"/>
            <a:ext cx="7284431" cy="2281476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baseline="0">
                <a:solidFill>
                  <a:schemeClr val="bg1"/>
                </a:solidFill>
                <a:latin typeface="Source Sans Pro Black" panose="020B0803030403020204" pitchFamily="34" charset="0"/>
                <a:ea typeface="+mj-ea"/>
                <a:cs typeface="+mj-cs"/>
              </a:defRPr>
            </a:lvl1pPr>
          </a:lstStyle>
          <a:p>
            <a:r>
              <a:rPr lang="nl-NL" sz="4000" dirty="0"/>
              <a:t>FAST project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3F585C-B35E-D84E-5291-0723FD7A8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356" y="451283"/>
            <a:ext cx="3599293" cy="61633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983FC8-60D4-FB95-82CB-02D0BBBF84C5}"/>
              </a:ext>
            </a:extLst>
          </p:cNvPr>
          <p:cNvSpPr txBox="1"/>
          <p:nvPr/>
        </p:nvSpPr>
        <p:spPr>
          <a:xfrm>
            <a:off x="625309" y="3816624"/>
            <a:ext cx="1970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9900"/>
                </a:solidFill>
                <a:latin typeface="Source Sans Pro SemiBold" panose="020B0603030403020204" pitchFamily="34" charset="0"/>
              </a:rPr>
              <a:t>100G </a:t>
            </a:r>
            <a:r>
              <a:rPr lang="nl-NL" dirty="0" err="1">
                <a:solidFill>
                  <a:srgbClr val="FF9900"/>
                </a:solidFill>
                <a:latin typeface="Source Sans Pro SemiBold" panose="020B0603030403020204" pitchFamily="34" charset="0"/>
              </a:rPr>
              <a:t>linear</a:t>
            </a:r>
            <a:r>
              <a:rPr lang="nl-NL" dirty="0">
                <a:solidFill>
                  <a:srgbClr val="FF9900"/>
                </a:solidFill>
                <a:latin typeface="Source Sans Pro SemiBold" panose="020B0603030403020204" pitchFamily="34" charset="0"/>
              </a:rPr>
              <a:t> motor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1A2E2DE-3E53-41EF-D874-23B359A9D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29"/>
          <a:stretch>
            <a:fillRect/>
          </a:stretch>
        </p:blipFill>
        <p:spPr>
          <a:xfrm>
            <a:off x="718344" y="717732"/>
            <a:ext cx="1296555" cy="68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02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230D17-44B5-D99D-5F6D-D59F28FC1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2D14-F929-4ADB-A2A3-535638028445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E000-CAC5-A972-AEE6-323C02E4B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/>
              <a:t>Linear motor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8DBB685-7486-065B-2618-AA0E42B50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Project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49A531-DD6E-C675-D254-53562B5CC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noProof="0" dirty="0"/>
              <a:t>FAST</a:t>
            </a:r>
            <a:r>
              <a:rPr lang="en-US" noProof="0" dirty="0"/>
              <a:t> project aim:</a:t>
            </a:r>
          </a:p>
          <a:p>
            <a:pPr lvl="1"/>
            <a:r>
              <a:rPr lang="en-US" noProof="0" dirty="0"/>
              <a:t>Design and fabrication of a </a:t>
            </a:r>
            <a:r>
              <a:rPr lang="en-US" b="1" noProof="0" dirty="0"/>
              <a:t>superconducting linear motor</a:t>
            </a:r>
          </a:p>
          <a:p>
            <a:pPr lvl="2"/>
            <a:r>
              <a:rPr lang="en-US" dirty="0"/>
              <a:t>Conventional AC mover &amp; </a:t>
            </a:r>
            <a:r>
              <a:rPr lang="en-US" b="1" dirty="0"/>
              <a:t>DC HTS stator</a:t>
            </a:r>
          </a:p>
          <a:p>
            <a:pPr lvl="2"/>
            <a:r>
              <a:rPr lang="en-US" noProof="0" dirty="0"/>
              <a:t>Enable a much </a:t>
            </a:r>
            <a:r>
              <a:rPr lang="en-US" b="1" noProof="0" dirty="0"/>
              <a:t>higher acceleration</a:t>
            </a:r>
            <a:r>
              <a:rPr lang="en-US" b="1" dirty="0"/>
              <a:t> </a:t>
            </a:r>
            <a:r>
              <a:rPr lang="en-US" dirty="0"/>
              <a:t>than possible with conventional technology</a:t>
            </a:r>
            <a:endParaRPr lang="en-US" noProof="0" dirty="0"/>
          </a:p>
          <a:p>
            <a:endParaRPr lang="en-US" noProof="0" dirty="0"/>
          </a:p>
          <a:p>
            <a:r>
              <a:rPr lang="en-US" noProof="0" dirty="0"/>
              <a:t>A linear motor provides </a:t>
            </a:r>
            <a:r>
              <a:rPr lang="en-US" b="1" noProof="0" dirty="0"/>
              <a:t>linear motion </a:t>
            </a:r>
            <a:r>
              <a:rPr lang="en-US" noProof="0" dirty="0"/>
              <a:t>(i.e. along a straight line) </a:t>
            </a:r>
          </a:p>
          <a:p>
            <a:pPr lvl="1"/>
            <a:r>
              <a:rPr lang="en-US" noProof="0" dirty="0"/>
              <a:t>Essentially an ‘unrolled’ rotary motor</a:t>
            </a:r>
          </a:p>
          <a:p>
            <a:pPr lvl="1"/>
            <a:r>
              <a:rPr lang="en-US" noProof="0" dirty="0"/>
              <a:t>Track with N/S poles and AC mover -&gt; Lorentz force</a:t>
            </a:r>
          </a:p>
          <a:p>
            <a:pPr lvl="1"/>
            <a:r>
              <a:rPr lang="en-US" dirty="0"/>
              <a:t>Widely used in (</a:t>
            </a:r>
            <a:r>
              <a:rPr lang="en-US" dirty="0" err="1"/>
              <a:t>semicon</a:t>
            </a:r>
            <a:r>
              <a:rPr lang="en-US" dirty="0"/>
              <a:t>) industry</a:t>
            </a:r>
          </a:p>
          <a:p>
            <a:pPr lvl="1"/>
            <a:r>
              <a:rPr lang="en-US" dirty="0"/>
              <a:t>Experience with such systems at VDL ETG</a:t>
            </a:r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D26A39E-A7F9-9C4C-87CE-0824384A6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170" y="660534"/>
            <a:ext cx="2463165" cy="317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972038-5B20-0BAC-AD68-EE7ABAC2A3EE}"/>
              </a:ext>
            </a:extLst>
          </p:cNvPr>
          <p:cNvSpPr txBox="1"/>
          <p:nvPr/>
        </p:nvSpPr>
        <p:spPr>
          <a:xfrm>
            <a:off x="7760841" y="3221771"/>
            <a:ext cx="6646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0" dirty="0"/>
              <a:t>Mover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79D42-06F5-E5A0-BFD8-F5A67FD93171}"/>
              </a:ext>
            </a:extLst>
          </p:cNvPr>
          <p:cNvSpPr txBox="1"/>
          <p:nvPr/>
        </p:nvSpPr>
        <p:spPr>
          <a:xfrm>
            <a:off x="7799185" y="3526467"/>
            <a:ext cx="626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0" dirty="0"/>
              <a:t>Stator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91EDDF-D4A0-1BBA-ADF1-D8E5E484FA34}"/>
              </a:ext>
            </a:extLst>
          </p:cNvPr>
          <p:cNvSpPr txBox="1"/>
          <p:nvPr/>
        </p:nvSpPr>
        <p:spPr>
          <a:xfrm>
            <a:off x="8599170" y="3838154"/>
            <a:ext cx="24631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noProof="0" dirty="0"/>
              <a:t>Source: https://commons.wikimedia.org/wiki/File:Linearmotorprinzip.png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2B280D-22EC-19FD-B7BE-0B8BC271CF2B}"/>
              </a:ext>
            </a:extLst>
          </p:cNvPr>
          <p:cNvCxnSpPr>
            <a:cxnSpLocks/>
            <a:endCxn id="7" idx="3"/>
          </p:cNvCxnSpPr>
          <p:nvPr/>
        </p:nvCxnSpPr>
        <p:spPr>
          <a:xfrm flipH="1" flipV="1">
            <a:off x="8425510" y="3375660"/>
            <a:ext cx="722300" cy="53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0CFE73-C91D-CFB3-BCFE-E1BEDB521700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8425510" y="3585970"/>
            <a:ext cx="447980" cy="94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B920680-13C2-03F8-49A7-8EFDFBD2BCCF}"/>
              </a:ext>
            </a:extLst>
          </p:cNvPr>
          <p:cNvCxnSpPr/>
          <p:nvPr/>
        </p:nvCxnSpPr>
        <p:spPr>
          <a:xfrm>
            <a:off x="9515475" y="3388995"/>
            <a:ext cx="10858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136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CCC8EB-7304-A4B7-F6A4-56FDBD43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2D14-F929-4ADB-A2A3-535638028445}" type="slidenum">
              <a:rPr lang="en-GB" noProof="0" smtClean="0"/>
              <a:t>9</a:t>
            </a:fld>
            <a:endParaRPr lang="en-GB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0FFF35-AC5F-B7E0-2700-9777112B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Design </a:t>
            </a:r>
            <a:r>
              <a:rPr lang="nl-NL" dirty="0" err="1"/>
              <a:t>overview</a:t>
            </a:r>
            <a:endParaRPr lang="nl-NL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AE27CAC-A722-B485-F904-4F8421C2E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583" y="444036"/>
            <a:ext cx="5794834" cy="641396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01547F3-C8CE-8D70-DE7C-F4D0CAD57AA9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6002567" y="1647723"/>
            <a:ext cx="3727249" cy="323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95EC995-4428-54E7-628F-3F898C1C7F49}"/>
              </a:ext>
            </a:extLst>
          </p:cNvPr>
          <p:cNvSpPr txBox="1"/>
          <p:nvPr/>
        </p:nvSpPr>
        <p:spPr>
          <a:xfrm>
            <a:off x="9729816" y="1647723"/>
            <a:ext cx="14314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Mover</a:t>
            </a:r>
            <a:r>
              <a:rPr lang="nl-NL" dirty="0"/>
              <a:t> </a:t>
            </a:r>
            <a:r>
              <a:rPr lang="nl-NL" dirty="0" err="1"/>
              <a:t>flange</a:t>
            </a:r>
            <a:endParaRPr lang="nl-NL" dirty="0"/>
          </a:p>
          <a:p>
            <a:r>
              <a:rPr lang="nl-NL" dirty="0"/>
              <a:t>(</a:t>
            </a:r>
            <a:r>
              <a:rPr lang="nl-NL" dirty="0" err="1"/>
              <a:t>thin</a:t>
            </a:r>
            <a:r>
              <a:rPr lang="nl-NL" dirty="0"/>
              <a:t> </a:t>
            </a:r>
            <a:r>
              <a:rPr lang="nl-NL" dirty="0" err="1"/>
              <a:t>wall</a:t>
            </a:r>
            <a:r>
              <a:rPr lang="nl-NL" dirty="0"/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A04B2C-E642-FFEC-F227-5ACAD002DEC5}"/>
              </a:ext>
            </a:extLst>
          </p:cNvPr>
          <p:cNvSpPr txBox="1"/>
          <p:nvPr/>
        </p:nvSpPr>
        <p:spPr>
          <a:xfrm>
            <a:off x="9729816" y="841015"/>
            <a:ext cx="1587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3-phase </a:t>
            </a:r>
            <a:r>
              <a:rPr lang="nl-NL" dirty="0" err="1"/>
              <a:t>mover</a:t>
            </a:r>
            <a:endParaRPr lang="nl-NL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EDA3EA-8C61-317E-F27B-5C78C876B308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6096000" y="1025681"/>
            <a:ext cx="3633816" cy="11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9A317B7-8862-6657-C7C5-FF0C6489566C}"/>
              </a:ext>
            </a:extLst>
          </p:cNvPr>
          <p:cNvSpPr txBox="1"/>
          <p:nvPr/>
        </p:nvSpPr>
        <p:spPr>
          <a:xfrm>
            <a:off x="9729816" y="2906683"/>
            <a:ext cx="1684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Radiation</a:t>
            </a:r>
            <a:r>
              <a:rPr lang="nl-NL" dirty="0"/>
              <a:t> </a:t>
            </a:r>
            <a:r>
              <a:rPr lang="nl-NL" dirty="0" err="1"/>
              <a:t>shield</a:t>
            </a:r>
            <a:endParaRPr lang="nl-NL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AFAE9F8-FC6D-D967-DC38-8E0683BBB240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5802542" y="2953522"/>
            <a:ext cx="3927274" cy="137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796AA7C-17B9-61A7-FC6D-44793B3C5673}"/>
              </a:ext>
            </a:extLst>
          </p:cNvPr>
          <p:cNvSpPr txBox="1"/>
          <p:nvPr/>
        </p:nvSpPr>
        <p:spPr>
          <a:xfrm>
            <a:off x="9729815" y="3518216"/>
            <a:ext cx="1504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HTS </a:t>
            </a:r>
            <a:r>
              <a:rPr lang="nl-NL" dirty="0" err="1"/>
              <a:t>coil</a:t>
            </a:r>
            <a:r>
              <a:rPr lang="nl-NL" dirty="0"/>
              <a:t> array </a:t>
            </a:r>
          </a:p>
          <a:p>
            <a:r>
              <a:rPr lang="nl-NL" dirty="0"/>
              <a:t>(stator)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DE162FF-E103-1D53-BD9F-1CDDF30A8533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6096000" y="3841382"/>
            <a:ext cx="3633815" cy="124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49F40A1-68E5-972E-6DC4-0EFF72193101}"/>
              </a:ext>
            </a:extLst>
          </p:cNvPr>
          <p:cNvSpPr txBox="1"/>
          <p:nvPr/>
        </p:nvSpPr>
        <p:spPr>
          <a:xfrm>
            <a:off x="9721798" y="4365077"/>
            <a:ext cx="1308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Force frame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C3353FD-B7AE-C672-1FE2-CA54B22F30A4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6431192" y="4286321"/>
            <a:ext cx="3290606" cy="263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331404F-5F40-02C1-7C6C-15410E09679B}"/>
              </a:ext>
            </a:extLst>
          </p:cNvPr>
          <p:cNvSpPr txBox="1"/>
          <p:nvPr/>
        </p:nvSpPr>
        <p:spPr>
          <a:xfrm>
            <a:off x="9729815" y="4872874"/>
            <a:ext cx="1909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Powerlead </a:t>
            </a:r>
            <a:r>
              <a:rPr lang="nl-NL" dirty="0" err="1"/>
              <a:t>and</a:t>
            </a:r>
            <a:endParaRPr lang="nl-NL" dirty="0"/>
          </a:p>
          <a:p>
            <a:r>
              <a:rPr lang="nl-NL" dirty="0"/>
              <a:t>1-stage </a:t>
            </a:r>
            <a:r>
              <a:rPr lang="nl-NL" dirty="0" err="1"/>
              <a:t>cryocooler</a:t>
            </a:r>
            <a:endParaRPr lang="nl-NL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0727D89-12E4-749F-7468-1E20BB389C69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7078892" y="4615197"/>
            <a:ext cx="2650923" cy="580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20BD52E-171C-EE73-6D5D-3C404FFAC3B9}"/>
              </a:ext>
            </a:extLst>
          </p:cNvPr>
          <p:cNvSpPr txBox="1"/>
          <p:nvPr/>
        </p:nvSpPr>
        <p:spPr>
          <a:xfrm>
            <a:off x="9729815" y="5828134"/>
            <a:ext cx="1909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2-stage </a:t>
            </a:r>
            <a:r>
              <a:rPr lang="nl-NL" dirty="0" err="1"/>
              <a:t>cryocooler</a:t>
            </a:r>
            <a:endParaRPr lang="nl-NL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6A3A23F-3A37-60C2-387B-D4E74CDB76D3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5691417" y="5210277"/>
            <a:ext cx="4038398" cy="8025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5808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2BBBAD-76C2-2C01-A2D4-4BEA3A7FA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2D14-F929-4ADB-A2A3-535638028445}" type="slidenum">
              <a:rPr lang="nl-NL" smtClean="0"/>
              <a:pPr/>
              <a:t>10</a:t>
            </a:fld>
            <a:r>
              <a:rPr lang="nl-NL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DFFBC-436C-5381-0D39-529E251E1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Focus of </a:t>
            </a:r>
            <a:r>
              <a:rPr lang="nl-NL" dirty="0" err="1"/>
              <a:t>this</a:t>
            </a:r>
            <a:r>
              <a:rPr lang="nl-NL" dirty="0"/>
              <a:t> talk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4D7880-7063-41C7-C212-81DEB54ED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Main</a:t>
            </a:r>
            <a:r>
              <a:rPr lang="nl-NL" dirty="0"/>
              <a:t> </a:t>
            </a:r>
            <a:r>
              <a:rPr lang="nl-NL" dirty="0" err="1"/>
              <a:t>Thermal</a:t>
            </a:r>
            <a:r>
              <a:rPr lang="nl-NL" dirty="0"/>
              <a:t> </a:t>
            </a:r>
            <a:r>
              <a:rPr lang="nl-NL" dirty="0" err="1"/>
              <a:t>Challenges</a:t>
            </a:r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AEA2DB-781E-7DC9-1C8E-9B165077194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 dirty="0"/>
              <a:t>Large </a:t>
            </a:r>
            <a:r>
              <a:rPr lang="nl-NL" dirty="0" err="1"/>
              <a:t>forces</a:t>
            </a:r>
            <a:r>
              <a:rPr lang="nl-NL" dirty="0"/>
              <a:t> on </a:t>
            </a:r>
            <a:r>
              <a:rPr lang="nl-NL" dirty="0" err="1"/>
              <a:t>superconducting</a:t>
            </a:r>
            <a:r>
              <a:rPr lang="nl-NL" dirty="0"/>
              <a:t> stator</a:t>
            </a:r>
          </a:p>
          <a:p>
            <a:pPr lvl="1"/>
            <a:r>
              <a:rPr lang="nl-NL" dirty="0" err="1"/>
              <a:t>Needs</a:t>
            </a:r>
            <a:r>
              <a:rPr lang="nl-NL" dirty="0"/>
              <a:t> strong force-frame</a:t>
            </a:r>
          </a:p>
          <a:p>
            <a:r>
              <a:rPr lang="nl-NL" dirty="0"/>
              <a:t> </a:t>
            </a:r>
            <a:r>
              <a:rPr lang="nl-NL" dirty="0" err="1"/>
              <a:t>Sufficient</a:t>
            </a:r>
            <a:r>
              <a:rPr lang="nl-NL" dirty="0"/>
              <a:t> </a:t>
            </a:r>
            <a:r>
              <a:rPr lang="nl-NL" dirty="0" err="1"/>
              <a:t>cooling</a:t>
            </a:r>
            <a:r>
              <a:rPr lang="nl-NL" dirty="0"/>
              <a:t> at target </a:t>
            </a:r>
            <a:r>
              <a:rPr lang="nl-NL" dirty="0" err="1"/>
              <a:t>current</a:t>
            </a:r>
            <a:endParaRPr lang="nl-NL" dirty="0"/>
          </a:p>
          <a:p>
            <a:r>
              <a:rPr lang="nl-NL" dirty="0" err="1"/>
              <a:t>Thin</a:t>
            </a:r>
            <a:r>
              <a:rPr lang="nl-NL" dirty="0"/>
              <a:t> </a:t>
            </a:r>
            <a:r>
              <a:rPr lang="nl-NL" dirty="0" err="1"/>
              <a:t>wall</a:t>
            </a:r>
            <a:r>
              <a:rPr lang="nl-NL" dirty="0"/>
              <a:t> </a:t>
            </a:r>
            <a:r>
              <a:rPr lang="nl-NL" dirty="0" err="1"/>
              <a:t>cryostat</a:t>
            </a:r>
            <a:endParaRPr lang="nl-NL" dirty="0"/>
          </a:p>
          <a:p>
            <a:pPr lvl="1"/>
            <a:r>
              <a:rPr lang="nl-NL" dirty="0" err="1"/>
              <a:t>Minimize</a:t>
            </a:r>
            <a:r>
              <a:rPr lang="nl-NL" dirty="0"/>
              <a:t> </a:t>
            </a:r>
            <a:r>
              <a:rPr lang="nl-NL" dirty="0" err="1"/>
              <a:t>distance</a:t>
            </a:r>
            <a:r>
              <a:rPr lang="nl-NL" dirty="0"/>
              <a:t> </a:t>
            </a:r>
            <a:r>
              <a:rPr lang="nl-NL" dirty="0" err="1"/>
              <a:t>between</a:t>
            </a:r>
            <a:r>
              <a:rPr lang="nl-NL" dirty="0"/>
              <a:t> </a:t>
            </a:r>
            <a:r>
              <a:rPr lang="nl-NL" dirty="0" err="1"/>
              <a:t>atmospheric</a:t>
            </a:r>
            <a:r>
              <a:rPr lang="nl-NL" dirty="0"/>
              <a:t> </a:t>
            </a:r>
            <a:r>
              <a:rPr lang="nl-NL" dirty="0" err="1"/>
              <a:t>mover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HTS stator</a:t>
            </a:r>
          </a:p>
          <a:p>
            <a:r>
              <a:rPr lang="nl-NL" dirty="0" err="1"/>
              <a:t>Thermal</a:t>
            </a:r>
            <a:r>
              <a:rPr lang="nl-NL" dirty="0"/>
              <a:t> model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A91E0FA1-DBF6-95FA-466D-505E25CA2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981" y="1863306"/>
            <a:ext cx="4512564" cy="499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3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25EE86-8425-8946-4D9A-317ACE466A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2D14-F929-4ADB-A2A3-535638028445}" type="slidenum">
              <a:rPr lang="nl-NL" smtClean="0"/>
              <a:pPr/>
              <a:t>11</a:t>
            </a:fld>
            <a:r>
              <a:rPr lang="nl-NL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94912-F990-BE12-9E16-94DE6AD24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EB1DF6-80AC-3F43-47FC-5CBEDD54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Force frame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AA8F69-7D70-46B1-E429-54BB7DAE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 dirty="0" err="1"/>
              <a:t>Stiff</a:t>
            </a:r>
            <a:r>
              <a:rPr lang="nl-NL" dirty="0"/>
              <a:t> in </a:t>
            </a:r>
            <a:r>
              <a:rPr lang="nl-NL" dirty="0" err="1"/>
              <a:t>actuation</a:t>
            </a:r>
            <a:r>
              <a:rPr lang="nl-NL" dirty="0"/>
              <a:t> </a:t>
            </a:r>
            <a:r>
              <a:rPr lang="nl-NL" dirty="0" err="1"/>
              <a:t>direction</a:t>
            </a:r>
            <a:endParaRPr lang="nl-NL" dirty="0"/>
          </a:p>
          <a:p>
            <a:r>
              <a:rPr lang="nl-NL" dirty="0" err="1"/>
              <a:t>Thin</a:t>
            </a:r>
            <a:r>
              <a:rPr lang="nl-NL" dirty="0"/>
              <a:t> in y-</a:t>
            </a:r>
            <a:r>
              <a:rPr lang="nl-NL" dirty="0" err="1"/>
              <a:t>direction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decrease</a:t>
            </a:r>
            <a:r>
              <a:rPr lang="nl-NL" dirty="0"/>
              <a:t> heat transport</a:t>
            </a:r>
          </a:p>
          <a:p>
            <a:r>
              <a:rPr lang="nl-NL" dirty="0"/>
              <a:t>Titanium</a:t>
            </a:r>
          </a:p>
        </p:txBody>
      </p:sp>
      <p:pic>
        <p:nvPicPr>
          <p:cNvPr id="6" name="Content Placeholder 10">
            <a:extLst>
              <a:ext uri="{FF2B5EF4-FFF2-40B4-BE49-F238E27FC236}">
                <a16:creationId xmlns:a16="http://schemas.microsoft.com/office/drawing/2014/main" id="{90C13B7A-12EA-3E5D-4E83-486B066CC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004" y="1827213"/>
            <a:ext cx="5333348" cy="415131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CDFCD59-8E65-C918-9AFF-7C79D98162F6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6248400" y="2673371"/>
            <a:ext cx="923925" cy="87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51C346D-758A-0455-4EA9-FF672C6D96AA}"/>
              </a:ext>
            </a:extLst>
          </p:cNvPr>
          <p:cNvSpPr txBox="1"/>
          <p:nvPr/>
        </p:nvSpPr>
        <p:spPr>
          <a:xfrm>
            <a:off x="4491509" y="2576430"/>
            <a:ext cx="1756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293K </a:t>
            </a:r>
            <a:r>
              <a:rPr lang="nl-NL" dirty="0" err="1"/>
              <a:t>connection</a:t>
            </a:r>
            <a:endParaRPr lang="nl-NL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52A363D-6329-05B7-0F3C-719893DAB299}"/>
              </a:ext>
            </a:extLst>
          </p:cNvPr>
          <p:cNvCxnSpPr>
            <a:cxnSpLocks/>
            <a:endCxn id="10" idx="3"/>
          </p:cNvCxnSpPr>
          <p:nvPr/>
        </p:nvCxnSpPr>
        <p:spPr>
          <a:xfrm flipH="1">
            <a:off x="5707997" y="5343525"/>
            <a:ext cx="17215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65FDCA7-9B52-AECE-8113-147240E33041}"/>
              </a:ext>
            </a:extLst>
          </p:cNvPr>
          <p:cNvSpPr txBox="1"/>
          <p:nvPr/>
        </p:nvSpPr>
        <p:spPr>
          <a:xfrm>
            <a:off x="2661137" y="5158859"/>
            <a:ext cx="3046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50K </a:t>
            </a:r>
            <a:r>
              <a:rPr lang="nl-NL" dirty="0" err="1"/>
              <a:t>intermediate</a:t>
            </a:r>
            <a:r>
              <a:rPr lang="nl-NL" dirty="0"/>
              <a:t> </a:t>
            </a:r>
            <a:r>
              <a:rPr lang="nl-NL" dirty="0" err="1"/>
              <a:t>temperature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8686FB-4E50-846E-FD8D-BF557809BAA7}"/>
              </a:ext>
            </a:extLst>
          </p:cNvPr>
          <p:cNvSpPr txBox="1"/>
          <p:nvPr/>
        </p:nvSpPr>
        <p:spPr>
          <a:xfrm>
            <a:off x="3762375" y="330837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25K stator </a:t>
            </a:r>
            <a:r>
              <a:rPr lang="nl-NL" dirty="0" err="1"/>
              <a:t>coil</a:t>
            </a:r>
            <a:r>
              <a:rPr lang="nl-NL" dirty="0"/>
              <a:t> array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9A3AFFB-C985-AB9B-C857-4BCA8C357EC3}"/>
              </a:ext>
            </a:extLst>
          </p:cNvPr>
          <p:cNvCxnSpPr>
            <a:cxnSpLocks/>
            <a:endCxn id="11" idx="3"/>
          </p:cNvCxnSpPr>
          <p:nvPr/>
        </p:nvCxnSpPr>
        <p:spPr>
          <a:xfrm flipH="1">
            <a:off x="5819775" y="3155970"/>
            <a:ext cx="2505075" cy="337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686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649D6-6CD5-3CD7-84F6-9D983313F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A512AF-E764-CB66-F606-ABC73A6D52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2D14-F929-4ADB-A2A3-535638028445}" type="slidenum">
              <a:rPr lang="nl-NL" smtClean="0"/>
              <a:pPr/>
              <a:t>12</a:t>
            </a:fld>
            <a:r>
              <a:rPr lang="nl-NL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F69EC-65AD-E04C-C812-AC9A681EF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286405-8002-8298-8433-617C9F023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Cooling</a:t>
            </a:r>
            <a:r>
              <a:rPr lang="nl-NL" dirty="0"/>
              <a:t> force-frame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EC0379-6F97-EA1F-37D6-EC5910C958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 dirty="0" err="1"/>
              <a:t>Conduction</a:t>
            </a:r>
            <a:r>
              <a:rPr lang="nl-NL" dirty="0"/>
              <a:t> </a:t>
            </a:r>
            <a:r>
              <a:rPr lang="nl-NL" dirty="0" err="1"/>
              <a:t>cooling</a:t>
            </a:r>
            <a:r>
              <a:rPr lang="nl-NL" dirty="0"/>
              <a:t> </a:t>
            </a:r>
            <a:r>
              <a:rPr lang="nl-NL" dirty="0" err="1"/>
              <a:t>through</a:t>
            </a:r>
            <a:r>
              <a:rPr lang="nl-NL" dirty="0"/>
              <a:t> powerleads</a:t>
            </a:r>
          </a:p>
          <a:p>
            <a:r>
              <a:rPr lang="nl-NL" dirty="0"/>
              <a:t>First stage of 2-stage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additional</a:t>
            </a:r>
            <a:r>
              <a:rPr lang="nl-NL" dirty="0"/>
              <a:t> </a:t>
            </a:r>
            <a:r>
              <a:rPr lang="nl-NL" dirty="0" err="1"/>
              <a:t>cooling</a:t>
            </a:r>
            <a:endParaRPr lang="nl-NL" dirty="0"/>
          </a:p>
          <a:p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AC3829-CE83-0B0D-D472-B1980A026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291" y="1665288"/>
            <a:ext cx="4624683" cy="442912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89000A7-1459-C220-0484-F6AD1FB675E7}"/>
              </a:ext>
            </a:extLst>
          </p:cNvPr>
          <p:cNvGrpSpPr/>
          <p:nvPr/>
        </p:nvGrpSpPr>
        <p:grpSpPr>
          <a:xfrm>
            <a:off x="1885941" y="3290523"/>
            <a:ext cx="4510267" cy="2906943"/>
            <a:chOff x="1885941" y="3290523"/>
            <a:chExt cx="4510267" cy="290694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58B828F-35E2-FA1E-1852-8CD7F16D5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5941" y="3290523"/>
              <a:ext cx="4510267" cy="2906943"/>
            </a:xfrm>
            <a:prstGeom prst="rect">
              <a:avLst/>
            </a:prstGeom>
          </p:spPr>
        </p:pic>
        <p:sp>
          <p:nvSpPr>
            <p:cNvPr id="15" name="Cross 14">
              <a:extLst>
                <a:ext uri="{FF2B5EF4-FFF2-40B4-BE49-F238E27FC236}">
                  <a16:creationId xmlns:a16="http://schemas.microsoft.com/office/drawing/2014/main" id="{DB40C780-9B0D-17BA-7CC6-7E615627AF2C}"/>
                </a:ext>
              </a:extLst>
            </p:cNvPr>
            <p:cNvSpPr/>
            <p:nvPr/>
          </p:nvSpPr>
          <p:spPr>
            <a:xfrm>
              <a:off x="5788876" y="5627149"/>
              <a:ext cx="261257" cy="262315"/>
            </a:xfrm>
            <a:prstGeom prst="plus">
              <a:avLst>
                <a:gd name="adj" fmla="val 398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1960" tIns="71960" rIns="71960" bIns="71960" rtlCol="0" anchor="t"/>
            <a:lstStyle/>
            <a:p>
              <a:pPr algn="ctr" defTabSz="1218662">
                <a:lnSpc>
                  <a:spcPct val="90000"/>
                </a:lnSpc>
                <a:spcAft>
                  <a:spcPts val="300"/>
                </a:spcAft>
              </a:pPr>
              <a:endParaRPr lang="nl-NL" sz="1100" b="1">
                <a:solidFill>
                  <a:srgbClr val="7F7F7F">
                    <a:lumMod val="50000"/>
                  </a:srgbClr>
                </a:solidFill>
              </a:endParaRPr>
            </a:p>
          </p:txBody>
        </p:sp>
        <p:sp>
          <p:nvSpPr>
            <p:cNvPr id="17" name="Minus Sign 16">
              <a:extLst>
                <a:ext uri="{FF2B5EF4-FFF2-40B4-BE49-F238E27FC236}">
                  <a16:creationId xmlns:a16="http://schemas.microsoft.com/office/drawing/2014/main" id="{A9F75D9F-BB27-3BC3-1F4D-175ADED90F98}"/>
                </a:ext>
              </a:extLst>
            </p:cNvPr>
            <p:cNvSpPr/>
            <p:nvPr/>
          </p:nvSpPr>
          <p:spPr>
            <a:xfrm>
              <a:off x="6050133" y="4880840"/>
              <a:ext cx="299961" cy="244323"/>
            </a:xfrm>
            <a:prstGeom prst="mathMinu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1960" tIns="71960" rIns="71960" bIns="71960" rtlCol="0" anchor="t"/>
            <a:lstStyle/>
            <a:p>
              <a:pPr algn="ctr" defTabSz="1218662">
                <a:lnSpc>
                  <a:spcPct val="90000"/>
                </a:lnSpc>
                <a:spcAft>
                  <a:spcPts val="300"/>
                </a:spcAft>
              </a:pPr>
              <a:endParaRPr lang="nl-NL" sz="1100" b="1">
                <a:solidFill>
                  <a:srgbClr val="7F7F7F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1996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4347BB2-D053-2781-EC89-EDAEF0F8D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307" y="2265198"/>
            <a:ext cx="4548127" cy="366311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03B8D3-E480-1E6F-5C5B-C41E7ECD75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2D14-F929-4ADB-A2A3-535638028445}" type="slidenum">
              <a:rPr lang="nl-NL" smtClean="0"/>
              <a:pPr/>
              <a:t>13</a:t>
            </a:fld>
            <a:r>
              <a:rPr lang="nl-NL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E1B65-0B5F-39B3-9C87-63CC2737D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806A16-9C46-EB4E-C565-876108655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Cooling</a:t>
            </a:r>
            <a:r>
              <a:rPr lang="nl-NL" dirty="0"/>
              <a:t> force-frame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04572F-C7BF-EB2B-B735-EDA5373A19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 dirty="0" err="1"/>
              <a:t>Conduction</a:t>
            </a:r>
            <a:r>
              <a:rPr lang="nl-NL" dirty="0"/>
              <a:t> </a:t>
            </a:r>
            <a:r>
              <a:rPr lang="nl-NL" dirty="0" err="1"/>
              <a:t>cooling</a:t>
            </a:r>
            <a:r>
              <a:rPr lang="nl-NL" dirty="0"/>
              <a:t> </a:t>
            </a:r>
            <a:r>
              <a:rPr lang="nl-NL" dirty="0" err="1"/>
              <a:t>through</a:t>
            </a:r>
            <a:r>
              <a:rPr lang="nl-NL" dirty="0"/>
              <a:t> powerleads</a:t>
            </a:r>
          </a:p>
          <a:p>
            <a:r>
              <a:rPr lang="nl-NL" dirty="0"/>
              <a:t>First stage of 2-stage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additional</a:t>
            </a:r>
            <a:r>
              <a:rPr lang="nl-NL" dirty="0"/>
              <a:t> </a:t>
            </a:r>
            <a:r>
              <a:rPr lang="nl-NL" dirty="0" err="1"/>
              <a:t>cooling</a:t>
            </a:r>
            <a:endParaRPr lang="nl-NL" dirty="0"/>
          </a:p>
          <a:p>
            <a:endParaRPr lang="nl-NL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697B22-BFC5-7B53-37AE-DB57A7513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307" y="1918284"/>
            <a:ext cx="4548127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54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218E56-A5AF-34BD-46A1-58DED2C33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23" y="1665287"/>
            <a:ext cx="11093857" cy="4151311"/>
          </a:xfrm>
        </p:spPr>
        <p:txBody>
          <a:bodyPr/>
          <a:lstStyle/>
          <a:p>
            <a:r>
              <a:rPr lang="en-US" noProof="0" dirty="0"/>
              <a:t>Thin </a:t>
            </a:r>
            <a:r>
              <a:rPr lang="en-US" b="1" noProof="0" dirty="0"/>
              <a:t>‘air’ gap </a:t>
            </a:r>
            <a:r>
              <a:rPr lang="en-US" noProof="0" dirty="0"/>
              <a:t>crucial to maximize magnetic field at mover coil position</a:t>
            </a:r>
          </a:p>
          <a:p>
            <a:pPr lvl="1"/>
            <a:r>
              <a:rPr lang="en-US" noProof="0" dirty="0"/>
              <a:t>Design for </a:t>
            </a:r>
            <a:r>
              <a:rPr lang="en-US" b="1" noProof="0" dirty="0"/>
              <a:t>≤ 11 mm </a:t>
            </a:r>
            <a:r>
              <a:rPr lang="en-US" noProof="0" dirty="0"/>
              <a:t>mover-stator distance </a:t>
            </a:r>
          </a:p>
          <a:p>
            <a:pPr lvl="1"/>
            <a:r>
              <a:rPr lang="en-US" noProof="0" dirty="0"/>
              <a:t>Incl. vacuum wall, MLI, and heat shield</a:t>
            </a:r>
          </a:p>
          <a:p>
            <a:pPr lvl="1"/>
            <a:endParaRPr lang="en-US" noProof="0" dirty="0"/>
          </a:p>
          <a:p>
            <a:r>
              <a:rPr lang="en-US" noProof="0" dirty="0"/>
              <a:t>Challenge to minimize </a:t>
            </a:r>
            <a:r>
              <a:rPr lang="en-US" b="1" noProof="0" dirty="0"/>
              <a:t>radiation</a:t>
            </a:r>
            <a:r>
              <a:rPr lang="en-US" noProof="0" dirty="0"/>
              <a:t> heat leak</a:t>
            </a:r>
          </a:p>
          <a:p>
            <a:pPr lvl="1"/>
            <a:r>
              <a:rPr lang="en-US" noProof="0" dirty="0"/>
              <a:t>Multi-layer insulation</a:t>
            </a:r>
          </a:p>
          <a:p>
            <a:pPr lvl="1"/>
            <a:r>
              <a:rPr lang="en-US" noProof="0" dirty="0"/>
              <a:t>Actively cooled heat shield</a:t>
            </a:r>
          </a:p>
          <a:p>
            <a:pPr lvl="1"/>
            <a:endParaRPr lang="en-US" noProof="0" dirty="0"/>
          </a:p>
          <a:p>
            <a:r>
              <a:rPr lang="en-US" noProof="0" dirty="0"/>
              <a:t>Vacuum wall thickness optimized</a:t>
            </a:r>
          </a:p>
          <a:p>
            <a:pPr lvl="1"/>
            <a:r>
              <a:rPr lang="en-US" noProof="0" dirty="0"/>
              <a:t>Withstand 1 bar pressure difference</a:t>
            </a:r>
          </a:p>
          <a:p>
            <a:pPr lvl="1"/>
            <a:r>
              <a:rPr lang="en-US" noProof="0" dirty="0"/>
              <a:t>Thin wall section above stator coils</a:t>
            </a:r>
          </a:p>
          <a:p>
            <a:pPr lvl="1"/>
            <a:r>
              <a:rPr lang="en-US" noProof="0" dirty="0"/>
              <a:t>Minimize total thickness</a:t>
            </a:r>
          </a:p>
          <a:p>
            <a:endParaRPr lang="en-US" noProof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334DBF-D349-F6E5-DCA5-756BE0C29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2D14-F929-4ADB-A2A3-535638028445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FDF2F-0F75-F907-70DA-67C23DD10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/>
              <a:t>Thin cryostat wall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F06A7A-FC9F-E6E4-52E1-D39E48E7A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Thin wall cryostat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164F81-1CDE-ED6A-C7CF-46C751B428D2}"/>
              </a:ext>
            </a:extLst>
          </p:cNvPr>
          <p:cNvSpPr/>
          <p:nvPr/>
        </p:nvSpPr>
        <p:spPr>
          <a:xfrm>
            <a:off x="7319024" y="3487729"/>
            <a:ext cx="3272531" cy="35329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ctr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r>
              <a:rPr lang="en-US" sz="1600" b="1" noProof="0" dirty="0">
                <a:solidFill>
                  <a:schemeClr val="bg1"/>
                </a:solidFill>
              </a:rPr>
              <a:t>3 phase mover coils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585A06-AAB7-CF88-B235-2DBAE301904E}"/>
              </a:ext>
            </a:extLst>
          </p:cNvPr>
          <p:cNvSpPr/>
          <p:nvPr/>
        </p:nvSpPr>
        <p:spPr>
          <a:xfrm>
            <a:off x="6728639" y="5369930"/>
            <a:ext cx="4453300" cy="337403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ctr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600" b="1" noProof="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2AC4C6-EFEB-0F27-22A2-C788F0980FF2}"/>
              </a:ext>
            </a:extLst>
          </p:cNvPr>
          <p:cNvSpPr/>
          <p:nvPr/>
        </p:nvSpPr>
        <p:spPr>
          <a:xfrm>
            <a:off x="6406428" y="4958888"/>
            <a:ext cx="5097722" cy="144002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400" b="1" noProof="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053C0A-1371-1409-D1F2-9ACAB4FFC6F6}"/>
              </a:ext>
            </a:extLst>
          </p:cNvPr>
          <p:cNvSpPr txBox="1"/>
          <p:nvPr/>
        </p:nvSpPr>
        <p:spPr>
          <a:xfrm flipH="1">
            <a:off x="9738733" y="4956862"/>
            <a:ext cx="1317026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Heat shield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4ED7A7-806B-4FDF-B866-F7E2AA55D2B3}"/>
              </a:ext>
            </a:extLst>
          </p:cNvPr>
          <p:cNvSpPr/>
          <p:nvPr/>
        </p:nvSpPr>
        <p:spPr>
          <a:xfrm>
            <a:off x="6095999" y="4034762"/>
            <a:ext cx="5718581" cy="252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100" b="1" noProof="0" dirty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AAD6C078-4B59-D3A6-D260-A7C99D08841A}"/>
              </a:ext>
            </a:extLst>
          </p:cNvPr>
          <p:cNvSpPr/>
          <p:nvPr/>
        </p:nvSpPr>
        <p:spPr>
          <a:xfrm>
            <a:off x="7445847" y="5102890"/>
            <a:ext cx="232757" cy="26588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100" b="1" noProof="0" dirty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4B6D170A-616A-3313-D2FF-8BA7E00E6E3F}"/>
              </a:ext>
            </a:extLst>
          </p:cNvPr>
          <p:cNvSpPr/>
          <p:nvPr/>
        </p:nvSpPr>
        <p:spPr>
          <a:xfrm rot="5400000">
            <a:off x="7032541" y="5117776"/>
            <a:ext cx="232757" cy="84056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100" b="1" noProof="0" dirty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25BAF2-6A0D-95F1-3B5D-5A63A83CE7A6}"/>
              </a:ext>
            </a:extLst>
          </p:cNvPr>
          <p:cNvSpPr txBox="1"/>
          <p:nvPr/>
        </p:nvSpPr>
        <p:spPr>
          <a:xfrm>
            <a:off x="4861846" y="6396850"/>
            <a:ext cx="1866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To 1</a:t>
            </a:r>
            <a:r>
              <a:rPr lang="en-US" baseline="30000" noProof="0" dirty="0"/>
              <a:t>st</a:t>
            </a:r>
            <a:r>
              <a:rPr lang="en-US" noProof="0" dirty="0"/>
              <a:t> stage cooler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6377CD-3FC7-4F28-768C-CC401439A457}"/>
              </a:ext>
            </a:extLst>
          </p:cNvPr>
          <p:cNvSpPr txBox="1"/>
          <p:nvPr/>
        </p:nvSpPr>
        <p:spPr>
          <a:xfrm>
            <a:off x="7101752" y="6396850"/>
            <a:ext cx="1916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To 2</a:t>
            </a:r>
            <a:r>
              <a:rPr lang="en-US" baseline="30000" noProof="0" dirty="0"/>
              <a:t>nd</a:t>
            </a:r>
            <a:r>
              <a:rPr lang="en-US" noProof="0" dirty="0"/>
              <a:t> stage cooler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C02A38-3015-0748-EE4E-A0873C3D15E7}"/>
              </a:ext>
            </a:extLst>
          </p:cNvPr>
          <p:cNvSpPr txBox="1"/>
          <p:nvPr/>
        </p:nvSpPr>
        <p:spPr>
          <a:xfrm flipH="1">
            <a:off x="9738733" y="5368779"/>
            <a:ext cx="1317026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Stator coils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C79A655-8137-45A9-2F5C-01AF5F62314A}"/>
              </a:ext>
            </a:extLst>
          </p:cNvPr>
          <p:cNvGrpSpPr/>
          <p:nvPr/>
        </p:nvGrpSpPr>
        <p:grpSpPr>
          <a:xfrm>
            <a:off x="10725559" y="3092992"/>
            <a:ext cx="742946" cy="831178"/>
            <a:chOff x="5541088" y="5329405"/>
            <a:chExt cx="742946" cy="831178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B2EBD75-3DE6-F571-4BE9-130F95EC8ECC}"/>
                </a:ext>
              </a:extLst>
            </p:cNvPr>
            <p:cNvCxnSpPr>
              <a:cxnSpLocks/>
            </p:cNvCxnSpPr>
            <p:nvPr/>
          </p:nvCxnSpPr>
          <p:spPr>
            <a:xfrm>
              <a:off x="5541088" y="6134696"/>
              <a:ext cx="657462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DFB6925-7DD2-AE67-012F-96520C71C285}"/>
                </a:ext>
              </a:extLst>
            </p:cNvPr>
            <p:cNvSpPr txBox="1"/>
            <p:nvPr/>
          </p:nvSpPr>
          <p:spPr>
            <a:xfrm>
              <a:off x="5591558" y="5329405"/>
              <a:ext cx="3064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noProof="0" dirty="0"/>
                <a:t>z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50761FE-BC2B-D968-78A8-602C491F181E}"/>
                </a:ext>
              </a:extLst>
            </p:cNvPr>
            <p:cNvSpPr txBox="1"/>
            <p:nvPr/>
          </p:nvSpPr>
          <p:spPr>
            <a:xfrm>
              <a:off x="5958304" y="5698918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noProof="0" dirty="0"/>
                <a:t>x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A072198-8B56-7FA7-DA47-478162B950D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221882" y="5813384"/>
              <a:ext cx="657462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F003F77-2045-C5FA-331F-34A0169EA11F}"/>
              </a:ext>
            </a:extLst>
          </p:cNvPr>
          <p:cNvGrpSpPr/>
          <p:nvPr/>
        </p:nvGrpSpPr>
        <p:grpSpPr>
          <a:xfrm>
            <a:off x="6255289" y="4544277"/>
            <a:ext cx="5400000" cy="108365"/>
            <a:chOff x="4834023" y="4318207"/>
            <a:chExt cx="6980558" cy="9906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D026E71-FC1A-C0DD-7C11-9A2D416C750D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18207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80D600A-AAF5-8DFA-E6B2-D38517F782E4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92502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38AC02F-0F48-C78A-30C4-9A46472A7A21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42972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DCC27EC-A122-BF27-B073-F1C59E2E5AC9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417267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A452BD8-0F02-3FF1-1873-AB0EB2562AD1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67737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Arrow: Down 15">
            <a:extLst>
              <a:ext uri="{FF2B5EF4-FFF2-40B4-BE49-F238E27FC236}">
                <a16:creationId xmlns:a16="http://schemas.microsoft.com/office/drawing/2014/main" id="{09BDB4B0-6223-2105-F1F7-45689AFD44F4}"/>
              </a:ext>
            </a:extLst>
          </p:cNvPr>
          <p:cNvSpPr/>
          <p:nvPr/>
        </p:nvSpPr>
        <p:spPr>
          <a:xfrm>
            <a:off x="7293449" y="4286762"/>
            <a:ext cx="537554" cy="67212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100" b="1" noProof="0" dirty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55DA1E-4D78-FB9B-ADDA-3B924BDED3E4}"/>
              </a:ext>
            </a:extLst>
          </p:cNvPr>
          <p:cNvSpPr txBox="1"/>
          <p:nvPr/>
        </p:nvSpPr>
        <p:spPr>
          <a:xfrm flipH="1">
            <a:off x="9738611" y="4544742"/>
            <a:ext cx="1317026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MLI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7C0F82-C269-09F0-0A21-21083A298CFB}"/>
              </a:ext>
            </a:extLst>
          </p:cNvPr>
          <p:cNvSpPr/>
          <p:nvPr/>
        </p:nvSpPr>
        <p:spPr>
          <a:xfrm rot="5400000">
            <a:off x="10822904" y="5506862"/>
            <a:ext cx="1239947" cy="14399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400" b="1" noProof="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55C454-D23B-CD45-0782-461971F801F8}"/>
              </a:ext>
            </a:extLst>
          </p:cNvPr>
          <p:cNvSpPr/>
          <p:nvPr/>
        </p:nvSpPr>
        <p:spPr>
          <a:xfrm rot="5400000">
            <a:off x="5861177" y="5506862"/>
            <a:ext cx="1239947" cy="14399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400" b="1" noProof="0" dirty="0">
              <a:solidFill>
                <a:schemeClr val="bg1"/>
              </a:solidFill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0E00A896-0132-EE7F-9D22-69A6B968EC98}"/>
              </a:ext>
            </a:extLst>
          </p:cNvPr>
          <p:cNvSpPr/>
          <p:nvPr/>
        </p:nvSpPr>
        <p:spPr>
          <a:xfrm rot="5400000">
            <a:off x="6789310" y="4535677"/>
            <a:ext cx="392108" cy="99042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100" b="1" noProof="0" dirty="0">
              <a:solidFill>
                <a:srgbClr val="7F7F7F">
                  <a:lumMod val="50000"/>
                </a:srgbClr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B9ED48-109B-BABB-54AB-F13B054F6FEB}"/>
              </a:ext>
            </a:extLst>
          </p:cNvPr>
          <p:cNvGrpSpPr/>
          <p:nvPr/>
        </p:nvGrpSpPr>
        <p:grpSpPr>
          <a:xfrm rot="5400000">
            <a:off x="5484069" y="5314210"/>
            <a:ext cx="1658514" cy="108000"/>
            <a:chOff x="4834023" y="4318207"/>
            <a:chExt cx="6980558" cy="9906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CDA29BA-D457-E75B-057C-0EF063CA8294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18207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FC89539-5DDC-D6B9-6A7A-2226A0CF03FA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92502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0496EC1-24C3-73E8-22EC-18E3C9CC942F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42972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1342137-11A7-16EC-3DB9-2FB9C9C4089B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417267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6BF6E91-C54A-7676-B300-DEFF3D0938DF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67737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D08D54A-160D-A8C1-C76A-807D3D77F6D0}"/>
              </a:ext>
            </a:extLst>
          </p:cNvPr>
          <p:cNvGrpSpPr/>
          <p:nvPr/>
        </p:nvGrpSpPr>
        <p:grpSpPr>
          <a:xfrm rot="5400000">
            <a:off x="10784827" y="5314210"/>
            <a:ext cx="1658515" cy="108000"/>
            <a:chOff x="4834023" y="4318207"/>
            <a:chExt cx="6980558" cy="9906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A7EFFA3-65C6-E256-5967-A11F1FC42C73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18207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1EAED8C-778B-FBE3-F9C7-F5BC176E0FBB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92502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62F5973-0FC8-4690-A4DF-0EA43D4900B5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42972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24552C1-8DF4-2986-3F7F-F916DC0C72DD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417267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31CFF5E-1E5C-858B-D7DE-B2B4120568BD}"/>
                </a:ext>
              </a:extLst>
            </p:cNvPr>
            <p:cNvCxnSpPr>
              <a:cxnSpLocks/>
            </p:cNvCxnSpPr>
            <p:nvPr/>
          </p:nvCxnSpPr>
          <p:spPr>
            <a:xfrm>
              <a:off x="4834023" y="4367737"/>
              <a:ext cx="698055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Arrow: Down 44">
            <a:extLst>
              <a:ext uri="{FF2B5EF4-FFF2-40B4-BE49-F238E27FC236}">
                <a16:creationId xmlns:a16="http://schemas.microsoft.com/office/drawing/2014/main" id="{485EA6FB-5D38-C68B-6713-BAC951E760B0}"/>
              </a:ext>
            </a:extLst>
          </p:cNvPr>
          <p:cNvSpPr/>
          <p:nvPr/>
        </p:nvSpPr>
        <p:spPr>
          <a:xfrm>
            <a:off x="6280597" y="5139547"/>
            <a:ext cx="392108" cy="99042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100" b="1" noProof="0" dirty="0">
              <a:solidFill>
                <a:srgbClr val="7F7F7F">
                  <a:lumMod val="50000"/>
                </a:srgb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48F8E64-5211-AC70-BD14-BA9B3C617926}"/>
              </a:ext>
            </a:extLst>
          </p:cNvPr>
          <p:cNvSpPr/>
          <p:nvPr/>
        </p:nvSpPr>
        <p:spPr>
          <a:xfrm>
            <a:off x="6095997" y="4286762"/>
            <a:ext cx="5718581" cy="2060698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60" tIns="71960" rIns="71960" bIns="71960" rtlCol="0" anchor="t"/>
          <a:lstStyle/>
          <a:p>
            <a:pPr algn="ctr" defTabSz="1218662">
              <a:lnSpc>
                <a:spcPct val="90000"/>
              </a:lnSpc>
              <a:spcAft>
                <a:spcPts val="300"/>
              </a:spcAft>
            </a:pPr>
            <a:endParaRPr lang="en-US" sz="1100" b="1" noProof="0" dirty="0">
              <a:solidFill>
                <a:srgbClr val="7F7F7F">
                  <a:lumMod val="50000"/>
                </a:srgbClr>
              </a:solidFill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7C91422-8F3A-2EA0-4C91-4C545D43E575}"/>
              </a:ext>
            </a:extLst>
          </p:cNvPr>
          <p:cNvCxnSpPr>
            <a:stCxn id="45" idx="2"/>
            <a:endCxn id="20" idx="0"/>
          </p:cNvCxnSpPr>
          <p:nvPr/>
        </p:nvCxnSpPr>
        <p:spPr>
          <a:xfrm flipH="1">
            <a:off x="5795243" y="6129974"/>
            <a:ext cx="681408" cy="266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84CB0D1-C384-D254-E402-E47FADB31626}"/>
              </a:ext>
            </a:extLst>
          </p:cNvPr>
          <p:cNvCxnSpPr>
            <a:cxnSpLocks/>
            <a:stCxn id="19" idx="2"/>
            <a:endCxn id="21" idx="1"/>
          </p:cNvCxnSpPr>
          <p:nvPr/>
        </p:nvCxnSpPr>
        <p:spPr>
          <a:xfrm>
            <a:off x="6728639" y="5538057"/>
            <a:ext cx="373113" cy="10434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23D9BFC-CD06-0AE8-FC43-408BDBADBF8B}"/>
              </a:ext>
            </a:extLst>
          </p:cNvPr>
          <p:cNvSpPr txBox="1"/>
          <p:nvPr/>
        </p:nvSpPr>
        <p:spPr>
          <a:xfrm flipH="1">
            <a:off x="9738733" y="4030047"/>
            <a:ext cx="1317026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Vacuum wall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382D5D-1AA6-9B43-CD27-3D5DCCF567B2}"/>
              </a:ext>
            </a:extLst>
          </p:cNvPr>
          <p:cNvCxnSpPr>
            <a:cxnSpLocks/>
          </p:cNvCxnSpPr>
          <p:nvPr/>
        </p:nvCxnSpPr>
        <p:spPr>
          <a:xfrm>
            <a:off x="5803108" y="3841020"/>
            <a:ext cx="0" cy="152719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C183490B-2719-CBF4-5B26-37D4E1F06FE6}"/>
              </a:ext>
            </a:extLst>
          </p:cNvPr>
          <p:cNvSpPr txBox="1"/>
          <p:nvPr/>
        </p:nvSpPr>
        <p:spPr>
          <a:xfrm>
            <a:off x="4794744" y="4413794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≤ 11 mm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3F2070C-5E8B-DD7D-1EAB-3F44A6C306AB}"/>
              </a:ext>
            </a:extLst>
          </p:cNvPr>
          <p:cNvCxnSpPr/>
          <p:nvPr/>
        </p:nvCxnSpPr>
        <p:spPr>
          <a:xfrm>
            <a:off x="5795242" y="3841020"/>
            <a:ext cx="152378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F692B79-D126-DCD6-AD15-A7307BC845FC}"/>
              </a:ext>
            </a:extLst>
          </p:cNvPr>
          <p:cNvCxnSpPr/>
          <p:nvPr/>
        </p:nvCxnSpPr>
        <p:spPr>
          <a:xfrm>
            <a:off x="5809765" y="5368210"/>
            <a:ext cx="152378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20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8A45036-7C8F-6C94-A4FC-BE93D5B0B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219" y="1933279"/>
            <a:ext cx="6182888" cy="370364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6483EE-B513-9ACD-3F41-F446DDDC13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2D14-F929-4ADB-A2A3-535638028445}" type="slidenum">
              <a:rPr lang="nl-NL" smtClean="0"/>
              <a:pPr/>
              <a:t>15</a:t>
            </a:fld>
            <a:r>
              <a:rPr lang="nl-NL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826EF3-7CE9-7056-2037-ADC1677EC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67FE4E1-9D8C-7C5C-E952-5C42FEC33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Thin</a:t>
            </a:r>
            <a:r>
              <a:rPr lang="nl-NL" dirty="0"/>
              <a:t> </a:t>
            </a:r>
            <a:r>
              <a:rPr lang="nl-NL" dirty="0" err="1"/>
              <a:t>wall</a:t>
            </a:r>
            <a:r>
              <a:rPr lang="nl-NL" dirty="0"/>
              <a:t> </a:t>
            </a:r>
            <a:r>
              <a:rPr lang="nl-NL" dirty="0" err="1"/>
              <a:t>cryostat</a:t>
            </a:r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6EB2F-A786-9193-91FD-CC7C185C2E0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EB5368-6965-24DE-7725-93AFC61ED7CC}"/>
              </a:ext>
            </a:extLst>
          </p:cNvPr>
          <p:cNvSpPr txBox="1"/>
          <p:nvPr/>
        </p:nvSpPr>
        <p:spPr>
          <a:xfrm>
            <a:off x="7630901" y="2184254"/>
            <a:ext cx="1867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/>
              <a:t>HTS </a:t>
            </a:r>
            <a:r>
              <a:rPr lang="nl-NL" sz="1600" err="1"/>
              <a:t>coil</a:t>
            </a:r>
            <a:r>
              <a:rPr lang="nl-NL" sz="1600"/>
              <a:t> array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134595-EE28-350B-DBAE-B05C366E490E}"/>
              </a:ext>
            </a:extLst>
          </p:cNvPr>
          <p:cNvSpPr txBox="1"/>
          <p:nvPr/>
        </p:nvSpPr>
        <p:spPr>
          <a:xfrm>
            <a:off x="7907322" y="5858912"/>
            <a:ext cx="1344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/>
              <a:t>Force frame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FFBAC3-370B-6094-3468-1157E528BBE1}"/>
              </a:ext>
            </a:extLst>
          </p:cNvPr>
          <p:cNvSpPr txBox="1"/>
          <p:nvPr/>
        </p:nvSpPr>
        <p:spPr>
          <a:xfrm>
            <a:off x="7751128" y="4707587"/>
            <a:ext cx="1627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/>
              <a:t>Bottom </a:t>
            </a:r>
            <a:r>
              <a:rPr lang="nl-NL" sz="1600" err="1"/>
              <a:t>shield</a:t>
            </a:r>
            <a:endParaRPr lang="nl-NL" sz="16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CFA97B-1647-9A34-AE59-3EB937AC83F0}"/>
              </a:ext>
            </a:extLst>
          </p:cNvPr>
          <p:cNvCxnSpPr/>
          <p:nvPr/>
        </p:nvCxnSpPr>
        <p:spPr>
          <a:xfrm flipV="1">
            <a:off x="10258727" y="2118320"/>
            <a:ext cx="188686" cy="1983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F7071AC-CCA5-2304-5EC1-CD24FE201B57}"/>
              </a:ext>
            </a:extLst>
          </p:cNvPr>
          <p:cNvSpPr txBox="1"/>
          <p:nvPr/>
        </p:nvSpPr>
        <p:spPr>
          <a:xfrm>
            <a:off x="10239375" y="1774815"/>
            <a:ext cx="1277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/>
              <a:t>Top </a:t>
            </a:r>
            <a:r>
              <a:rPr lang="nl-NL" sz="1600" err="1"/>
              <a:t>shield</a:t>
            </a:r>
            <a:endParaRPr lang="nl-NL" sz="160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83F4DC-715A-6E3E-2E1E-0BD8DCA95178}"/>
              </a:ext>
            </a:extLst>
          </p:cNvPr>
          <p:cNvCxnSpPr>
            <a:cxnSpLocks/>
          </p:cNvCxnSpPr>
          <p:nvPr/>
        </p:nvCxnSpPr>
        <p:spPr>
          <a:xfrm flipV="1">
            <a:off x="8896583" y="4602607"/>
            <a:ext cx="1425040" cy="1223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4E562A8-8B11-C23B-30FD-E317163BA4A0}"/>
              </a:ext>
            </a:extLst>
          </p:cNvPr>
          <p:cNvSpPr txBox="1"/>
          <p:nvPr/>
        </p:nvSpPr>
        <p:spPr>
          <a:xfrm>
            <a:off x="5103613" y="2418677"/>
            <a:ext cx="883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~293K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D24A03-9647-D280-DFF7-E518ABBCFFD5}"/>
              </a:ext>
            </a:extLst>
          </p:cNvPr>
          <p:cNvSpPr txBox="1"/>
          <p:nvPr/>
        </p:nvSpPr>
        <p:spPr>
          <a:xfrm>
            <a:off x="8172962" y="4407311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~50K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82DC1D-347D-A1C3-0600-6CBB4F2FAF68}"/>
              </a:ext>
            </a:extLst>
          </p:cNvPr>
          <p:cNvSpPr txBox="1"/>
          <p:nvPr/>
        </p:nvSpPr>
        <p:spPr>
          <a:xfrm>
            <a:off x="8187933" y="3115813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~25K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5DD2134-CED3-AA4C-EBA0-BE3B08799BC0}"/>
              </a:ext>
            </a:extLst>
          </p:cNvPr>
          <p:cNvCxnSpPr>
            <a:cxnSpLocks/>
          </p:cNvCxnSpPr>
          <p:nvPr/>
        </p:nvCxnSpPr>
        <p:spPr>
          <a:xfrm flipH="1" flipV="1">
            <a:off x="6741432" y="4602607"/>
            <a:ext cx="1588484" cy="1229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60B2F01-CA64-DA7A-D2B3-E997E9060D91}"/>
              </a:ext>
            </a:extLst>
          </p:cNvPr>
          <p:cNvCxnSpPr>
            <a:cxnSpLocks/>
          </p:cNvCxnSpPr>
          <p:nvPr/>
        </p:nvCxnSpPr>
        <p:spPr>
          <a:xfrm flipH="1" flipV="1">
            <a:off x="11042651" y="3003692"/>
            <a:ext cx="94265" cy="4814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4882996-E206-998C-710A-2A8B0D9C1F2E}"/>
              </a:ext>
            </a:extLst>
          </p:cNvPr>
          <p:cNvCxnSpPr>
            <a:cxnSpLocks/>
          </p:cNvCxnSpPr>
          <p:nvPr/>
        </p:nvCxnSpPr>
        <p:spPr>
          <a:xfrm flipH="1" flipV="1">
            <a:off x="10485066" y="5313931"/>
            <a:ext cx="94265" cy="4814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254F4A1-BA2C-CFBA-030F-B4D2CFA6D1A4}"/>
              </a:ext>
            </a:extLst>
          </p:cNvPr>
          <p:cNvSpPr txBox="1"/>
          <p:nvPr/>
        </p:nvSpPr>
        <p:spPr>
          <a:xfrm>
            <a:off x="9918399" y="5784373"/>
            <a:ext cx="1620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/>
              <a:t>(</a:t>
            </a:r>
            <a:r>
              <a:rPr lang="nl-NL" sz="1600" err="1"/>
              <a:t>Internal</a:t>
            </a:r>
            <a:r>
              <a:rPr lang="nl-NL" sz="1600"/>
              <a:t> </a:t>
            </a:r>
            <a:r>
              <a:rPr lang="nl-NL" sz="1600" err="1"/>
              <a:t>shield</a:t>
            </a:r>
            <a:r>
              <a:rPr lang="nl-NL" sz="1600"/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F1C4EC-A3F7-1693-1432-9DE937B98D18}"/>
              </a:ext>
            </a:extLst>
          </p:cNvPr>
          <p:cNvSpPr txBox="1"/>
          <p:nvPr/>
        </p:nvSpPr>
        <p:spPr>
          <a:xfrm>
            <a:off x="5474100" y="1988963"/>
            <a:ext cx="1290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 err="1"/>
              <a:t>Mover</a:t>
            </a:r>
            <a:r>
              <a:rPr lang="nl-NL" sz="1600" dirty="0"/>
              <a:t> </a:t>
            </a:r>
            <a:r>
              <a:rPr lang="nl-NL" sz="1600" dirty="0" err="1"/>
              <a:t>flange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671575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DBCFE9-5326-D0F7-EEF5-1FA495E166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2D14-F929-4ADB-A2A3-535638028445}" type="slidenum">
              <a:rPr lang="nl-NL" smtClean="0"/>
              <a:pPr/>
              <a:t>16</a:t>
            </a:fld>
            <a:r>
              <a:rPr lang="nl-NL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83BA5-F731-8293-D99A-DC1529C45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340FF9-86F9-565E-D0DE-68E858B89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Block-</a:t>
            </a:r>
            <a:r>
              <a:rPr lang="nl-NL" dirty="0" err="1"/>
              <a:t>based</a:t>
            </a:r>
            <a:r>
              <a:rPr lang="nl-NL" dirty="0"/>
              <a:t> model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C9BD98-0C85-A81E-C3C6-3166648E20C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 dirty="0"/>
              <a:t>Nodes </a:t>
            </a:r>
            <a:r>
              <a:rPr lang="nl-NL" dirty="0" err="1"/>
              <a:t>simulated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thermal</a:t>
            </a:r>
            <a:r>
              <a:rPr lang="nl-NL" dirty="0"/>
              <a:t> </a:t>
            </a:r>
            <a:r>
              <a:rPr lang="nl-NL" dirty="0" err="1"/>
              <a:t>connections</a:t>
            </a:r>
            <a:endParaRPr lang="nl-NL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083B38-9301-6978-29CE-B5BBBA000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273" y="1665288"/>
            <a:ext cx="5769077" cy="425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67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E0439-8277-8959-78B2-A7180AD68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85B9E5-D6B8-E333-B142-C545BAF83B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852D14-F929-4ADB-A2A3-535638028445}" type="slidenum">
              <a:rPr lang="nl-NL" smtClean="0"/>
              <a:pPr/>
              <a:t>17</a:t>
            </a:fld>
            <a:r>
              <a:rPr lang="nl-NL"/>
              <a:t>      |      </a:t>
            </a:r>
            <a:fld id="{35156BA8-DF71-BF4E-8BFA-E793A0AFDDFD}" type="datetime3">
              <a:rPr lang="nl-NL" smtClean="0"/>
              <a:pPr/>
              <a:t>26/10/26</a:t>
            </a:fld>
            <a:endParaRPr lang="nl-NL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577570A2-BEBE-2A02-3EC7-A5E25DF4623D}"/>
              </a:ext>
            </a:extLst>
          </p:cNvPr>
          <p:cNvSpPr txBox="1">
            <a:spLocks/>
          </p:cNvSpPr>
          <p:nvPr/>
        </p:nvSpPr>
        <p:spPr>
          <a:xfrm>
            <a:off x="720725" y="2392241"/>
            <a:ext cx="7284431" cy="2281476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baseline="0">
                <a:solidFill>
                  <a:schemeClr val="bg1"/>
                </a:solidFill>
                <a:latin typeface="Source Sans Pro Black" panose="020B0803030403020204" pitchFamily="34" charset="0"/>
                <a:ea typeface="+mj-ea"/>
                <a:cs typeface="+mj-cs"/>
              </a:defRPr>
            </a:lvl1pPr>
          </a:lstStyle>
          <a:p>
            <a:r>
              <a:rPr lang="nl-NL" sz="4000" dirty="0" err="1"/>
              <a:t>Questions</a:t>
            </a:r>
            <a:endParaRPr lang="nl-NL" sz="4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391288-571A-0940-DAD2-E1329E506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477" y="347304"/>
            <a:ext cx="3599293" cy="616339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53AF6D5-8F90-3A69-6EB8-8F8D86F26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29"/>
          <a:stretch>
            <a:fillRect/>
          </a:stretch>
        </p:blipFill>
        <p:spPr>
          <a:xfrm>
            <a:off x="718344" y="717732"/>
            <a:ext cx="1296555" cy="6872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EF192A-0B7A-5969-B75A-D4D8EC46017F}"/>
              </a:ext>
            </a:extLst>
          </p:cNvPr>
          <p:cNvSpPr txBox="1"/>
          <p:nvPr/>
        </p:nvSpPr>
        <p:spPr>
          <a:xfrm>
            <a:off x="517585" y="4673717"/>
            <a:ext cx="49178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</a:rPr>
              <a:t>Contact </a:t>
            </a:r>
            <a:r>
              <a:rPr lang="nl-NL" sz="1600" dirty="0" err="1">
                <a:solidFill>
                  <a:schemeClr val="bg1"/>
                </a:solidFill>
              </a:rPr>
              <a:t>us</a:t>
            </a:r>
            <a:r>
              <a:rPr lang="nl-NL" sz="1600" dirty="0">
                <a:solidFill>
                  <a:schemeClr val="bg1"/>
                </a:solidFill>
              </a:rPr>
              <a:t> at </a:t>
            </a:r>
            <a:r>
              <a:rPr lang="nl-NL" sz="1600" dirty="0" err="1">
                <a:solidFill>
                  <a:schemeClr val="bg1"/>
                </a:solidFill>
              </a:rPr>
              <a:t>our</a:t>
            </a:r>
            <a:r>
              <a:rPr lang="nl-NL" sz="1600" dirty="0">
                <a:solidFill>
                  <a:schemeClr val="bg1"/>
                </a:solidFill>
              </a:rPr>
              <a:t> stand or via:</a:t>
            </a:r>
          </a:p>
          <a:p>
            <a:r>
              <a:rPr lang="nl-NL" sz="1600" dirty="0">
                <a:solidFill>
                  <a:schemeClr val="bg1"/>
                </a:solidFill>
              </a:rPr>
              <a:t>Mathijs van Gorcum	– </a:t>
            </a:r>
            <a:r>
              <a:rPr lang="nl-NL" sz="1600" dirty="0">
                <a:solidFill>
                  <a:srgbClr val="FF99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mathijs.van.gorcum@vdletg.com</a:t>
            </a:r>
            <a:endParaRPr lang="nl-NL" sz="1600" dirty="0">
              <a:solidFill>
                <a:srgbClr val="FF9900"/>
              </a:solidFill>
            </a:endParaRPr>
          </a:p>
          <a:p>
            <a:r>
              <a:rPr lang="nl-NL" sz="1600" dirty="0">
                <a:solidFill>
                  <a:schemeClr val="bg1"/>
                </a:solidFill>
              </a:rPr>
              <a:t>Aernout Kisteman	– </a:t>
            </a:r>
            <a:r>
              <a:rPr lang="nl-NL" sz="1600" dirty="0">
                <a:solidFill>
                  <a:srgbClr val="FF99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aernout.kisteman@vdletg.com</a:t>
            </a:r>
            <a:r>
              <a:rPr lang="nl-NL" sz="1600" dirty="0">
                <a:solidFill>
                  <a:srgbClr val="FF9900"/>
                </a:solidFill>
              </a:rPr>
              <a:t> </a:t>
            </a:r>
          </a:p>
          <a:p>
            <a:r>
              <a:rPr lang="nl-NL" sz="1600" dirty="0">
                <a:solidFill>
                  <a:schemeClr val="bg1"/>
                </a:solidFill>
              </a:rPr>
              <a:t>Cees Maris		– </a:t>
            </a:r>
            <a:r>
              <a:rPr lang="nl-NL" sz="1600" u="sng" dirty="0">
                <a:solidFill>
                  <a:srgbClr val="FF99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cees.maris@vdletg.com</a:t>
            </a:r>
            <a:endParaRPr lang="nl-NL" sz="1600" u="sng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582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bbabb8a95a4c7b0e73740e5b55d863e9f5a1c99"/>
</p:tagLst>
</file>

<file path=ppt/theme/theme1.xml><?xml version="1.0" encoding="utf-8"?>
<a:theme xmlns:a="http://schemas.openxmlformats.org/drawingml/2006/main" name="VDL Template-set">
  <a:themeElements>
    <a:clrScheme name="Aangepast 6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002C51"/>
      </a:accent1>
      <a:accent2>
        <a:srgbClr val="3E6F64"/>
      </a:accent2>
      <a:accent3>
        <a:srgbClr val="869199"/>
      </a:accent3>
      <a:accent4>
        <a:srgbClr val="F39200"/>
      </a:accent4>
      <a:accent5>
        <a:srgbClr val="76356A"/>
      </a:accent5>
      <a:accent6>
        <a:srgbClr val="B51545"/>
      </a:accent6>
      <a:hlink>
        <a:srgbClr val="0563C1"/>
      </a:hlink>
      <a:folHlink>
        <a:srgbClr val="954F72"/>
      </a:folHlink>
    </a:clrScheme>
    <a:fontScheme name="Aangepast 2">
      <a:majorFont>
        <a:latin typeface="Sansa Pro SemiBold"/>
        <a:ea typeface=""/>
        <a:cs typeface=""/>
      </a:majorFont>
      <a:minorFont>
        <a:latin typeface="Sansa Pro Norm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lIns="71960" tIns="71960" rIns="71960" bIns="71960" rtlCol="0" anchor="t"/>
      <a:lstStyle>
        <a:defPPr algn="ctr" defTabSz="1218662">
          <a:lnSpc>
            <a:spcPct val="90000"/>
          </a:lnSpc>
          <a:spcAft>
            <a:spcPts val="300"/>
          </a:spcAft>
          <a:defRPr sz="1100" b="1" dirty="0">
            <a:solidFill>
              <a:srgbClr val="7F7F7F">
                <a:lumMod val="50000"/>
              </a:srgb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2" id="{77DE1028-33F8-41F0-941F-5BF20FC5FC13}" vid="{247438A6-BBC0-41A9-B7E9-A0EBC4A792AC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5C42C73F4E7141933C0E0B029CBBF5" ma:contentTypeVersion="16" ma:contentTypeDescription="Een nieuw document maken." ma:contentTypeScope="" ma:versionID="40904379670dee4b61bdcf8754bcfdf8">
  <xsd:schema xmlns:xsd="http://www.w3.org/2001/XMLSchema" xmlns:xs="http://www.w3.org/2001/XMLSchema" xmlns:p="http://schemas.microsoft.com/office/2006/metadata/properties" xmlns:ns2="60ae8a2d-9fa2-4739-9c0e-555d7935c7f5" xmlns:ns3="4484cefd-1288-4b86-a062-dc5cf3be666a" targetNamespace="http://schemas.microsoft.com/office/2006/metadata/properties" ma:root="true" ma:fieldsID="02752a9db63d5f573aef45145bd41599" ns2:_="" ns3:_="">
    <xsd:import namespace="60ae8a2d-9fa2-4739-9c0e-555d7935c7f5"/>
    <xsd:import namespace="4484cefd-1288-4b86-a062-dc5cf3be66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Applicatie" minOccurs="0"/>
                <xsd:element ref="ns2:FormsofSharePoint" minOccurs="0"/>
                <xsd:element ref="ns2:Communicatiemiddel" minOccurs="0"/>
                <xsd:element ref="ns2:ICT_x002d_team" minOccurs="0"/>
                <xsd:element ref="ns2:Opmerking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ae8a2d-9fa2-4739-9c0e-555d7935c7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9898c3fe-133c-4466-af46-0e29e9a794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Applicatie" ma:index="19" nillable="true" ma:displayName="Bestandsformaat" ma:format="Dropdown" ma:internalName="Applicatie">
      <xsd:simpleType>
        <xsd:restriction base="dms:Choice">
          <xsd:enumeration value="Potx"/>
          <xsd:enumeration value="PNG"/>
          <xsd:enumeration value="dotx"/>
          <xsd:enumeration value="xlt"/>
        </xsd:restriction>
      </xsd:simpleType>
    </xsd:element>
    <xsd:element name="FormsofSharePoint" ma:index="20" nillable="true" ma:displayName="Applicatie" ma:format="Dropdown" ma:internalName="FormsofSharePoint">
      <xsd:simpleType>
        <xsd:restriction base="dms:Choice">
          <xsd:enumeration value="Forms"/>
          <xsd:enumeration value="SharePoint"/>
          <xsd:enumeration value="E-mail"/>
          <xsd:enumeration value="Word"/>
          <xsd:enumeration value="PowerPoint"/>
          <xsd:enumeration value="Excell"/>
        </xsd:restriction>
      </xsd:simpleType>
    </xsd:element>
    <xsd:element name="Communicatiemiddel" ma:index="21" nillable="true" ma:displayName="Communicatiemiddel" ma:format="Dropdown" ma:internalName="Communicatiemiddel">
      <xsd:simpleType>
        <xsd:restriction base="dms:Choice">
          <xsd:enumeration value="E-mail"/>
          <xsd:enumeration value="Presentatie"/>
          <xsd:enumeration value="Instructie"/>
        </xsd:restriction>
      </xsd:simpleType>
    </xsd:element>
    <xsd:element name="ICT_x002d_team" ma:index="22" nillable="true" ma:displayName="ICT-team" ma:format="Dropdown" ma:internalName="ICT_x002d_team">
      <xsd:simpleType>
        <xsd:restriction base="dms:Choice">
          <xsd:enumeration value="Programma en Projectbureau"/>
          <xsd:enumeration value="Algemeen"/>
          <xsd:enumeration value="Security"/>
          <xsd:enumeration value="VBS"/>
          <xsd:enumeration value="SAP"/>
          <xsd:enumeration value="Endpoint Management"/>
          <xsd:enumeration value="Architecten"/>
        </xsd:restriction>
      </xsd:simpleType>
    </xsd:element>
    <xsd:element name="Opmerkingen" ma:index="23" nillable="true" ma:displayName="Opmerkingen" ma:format="Dropdown" ma:internalName="Opmerkingen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4cefd-1288-4b86-a062-dc5cf3be666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3a4fdbe-a51e-4384-a895-69b7e59f7c0e}" ma:internalName="TaxCatchAll" ma:showField="CatchAllData" ma:web="4484cefd-1288-4b86-a062-dc5cf3be66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0ae8a2d-9fa2-4739-9c0e-555d7935c7f5">
      <Terms xmlns="http://schemas.microsoft.com/office/infopath/2007/PartnerControls"/>
    </lcf76f155ced4ddcb4097134ff3c332f>
    <TaxCatchAll xmlns="4484cefd-1288-4b86-a062-dc5cf3be666a" xsi:nil="true"/>
    <FormsofSharePoint xmlns="60ae8a2d-9fa2-4739-9c0e-555d7935c7f5" xsi:nil="true"/>
    <Applicatie xmlns="60ae8a2d-9fa2-4739-9c0e-555d7935c7f5" xsi:nil="true"/>
    <Communicatiemiddel xmlns="60ae8a2d-9fa2-4739-9c0e-555d7935c7f5" xsi:nil="true"/>
    <ICT_x002d_team xmlns="60ae8a2d-9fa2-4739-9c0e-555d7935c7f5" xsi:nil="true"/>
    <Opmerkingen xmlns="60ae8a2d-9fa2-4739-9c0e-555d7935c7f5" xsi:nil="true"/>
  </documentManagement>
</p:properties>
</file>

<file path=customXml/itemProps1.xml><?xml version="1.0" encoding="utf-8"?>
<ds:datastoreItem xmlns:ds="http://schemas.openxmlformats.org/officeDocument/2006/customXml" ds:itemID="{C62FC148-ACEC-47CB-8047-A1C8848CF4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ae8a2d-9fa2-4739-9c0e-555d7935c7f5"/>
    <ds:schemaRef ds:uri="4484cefd-1288-4b86-a062-dc5cf3be66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A1255E-98A4-4CC0-8939-C3DECF5895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5ED63B-E092-4DF0-9B45-3E1B5683A290}">
  <ds:schemaRefs>
    <ds:schemaRef ds:uri="http://schemas.microsoft.com/office/2006/metadata/properties"/>
    <ds:schemaRef ds:uri="http://schemas.microsoft.com/office/infopath/2007/PartnerControls"/>
    <ds:schemaRef ds:uri="60ae8a2d-9fa2-4739-9c0e-555d7935c7f5"/>
    <ds:schemaRef ds:uri="4484cefd-1288-4b86-a062-dc5cf3be666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VDL Groep - Template Presentation - EN</Template>
  <TotalTime>3690</TotalTime>
  <Words>681</Words>
  <Application>Microsoft Office PowerPoint</Application>
  <PresentationFormat>Widescreen</PresentationFormat>
  <Paragraphs>175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Sansa Pro Light</vt:lpstr>
      <vt:lpstr>Sansa Pro Normal</vt:lpstr>
      <vt:lpstr>Sansa Pro SemiBold</vt:lpstr>
      <vt:lpstr>Source Sans Pro</vt:lpstr>
      <vt:lpstr>Source Sans Pro Black</vt:lpstr>
      <vt:lpstr>Source Sans Pro SemiBold</vt:lpstr>
      <vt:lpstr>Source Sans Pro SemiBold</vt:lpstr>
      <vt:lpstr>VDL Template-set</vt:lpstr>
      <vt:lpstr>FAST – Fast actuator using superconducting technology</vt:lpstr>
      <vt:lpstr>Facts and Figures VDL ETG</vt:lpstr>
      <vt:lpstr>PowerPoint Presentation</vt:lpstr>
      <vt:lpstr>Value Chain</vt:lpstr>
      <vt:lpstr>Why superconductivity at VDL?</vt:lpstr>
      <vt:lpstr>Cryogenics &amp; superconductivity at VDL</vt:lpstr>
      <vt:lpstr>PowerPoint Presentation</vt:lpstr>
      <vt:lpstr>Project overview</vt:lpstr>
      <vt:lpstr>Design overview</vt:lpstr>
      <vt:lpstr>Main Thermal Challenges</vt:lpstr>
      <vt:lpstr>Force frame</vt:lpstr>
      <vt:lpstr>Cooling force-frame</vt:lpstr>
      <vt:lpstr>Cooling force-frame</vt:lpstr>
      <vt:lpstr>Thin wall cryostat</vt:lpstr>
      <vt:lpstr>Thin wall cryostat</vt:lpstr>
      <vt:lpstr>Block-based model</vt:lpstr>
      <vt:lpstr>PowerPoint Presentation</vt:lpstr>
    </vt:vector>
  </TitlesOfParts>
  <Manager/>
  <Company>VDLGroep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Gorcum, Mathijs van</dc:creator>
  <cp:keywords/>
  <dc:description/>
  <cp:lastModifiedBy>Gorcum, Mathijs van</cp:lastModifiedBy>
  <cp:revision>21</cp:revision>
  <cp:lastPrinted>2017-10-31T14:45:00Z</cp:lastPrinted>
  <dcterms:created xsi:type="dcterms:W3CDTF">2026-10-23T11:06:17Z</dcterms:created>
  <dcterms:modified xsi:type="dcterms:W3CDTF">2026-10-26T00:53:40Z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serName">
    <vt:lpwstr>elect</vt:lpwstr>
  </property>
  <property fmtid="{D5CDD505-2E9C-101B-9397-08002B2CF9AE}" pid="3" name="ComputerName">
    <vt:lpwstr>LAPTOP-35C4G752</vt:lpwstr>
  </property>
  <property fmtid="{D5CDD505-2E9C-101B-9397-08002B2CF9AE}" pid="4" name="ContentTypeId">
    <vt:lpwstr>0x010100425C42C73F4E7141933C0E0B029CBBF5</vt:lpwstr>
  </property>
</Properties>
</file>