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3"/>
  </p:sldMasterIdLst>
  <p:notesMasterIdLst>
    <p:notesMasterId r:id="rId63"/>
  </p:notesMasterIdLst>
  <p:sldIdLst>
    <p:sldId id="3944" r:id="rId4"/>
    <p:sldId id="356" r:id="rId5"/>
    <p:sldId id="3536" r:id="rId6"/>
    <p:sldId id="3535" r:id="rId7"/>
    <p:sldId id="3990" r:id="rId8"/>
    <p:sldId id="3991" r:id="rId9"/>
    <p:sldId id="559" r:id="rId10"/>
    <p:sldId id="3533" r:id="rId11"/>
    <p:sldId id="359" r:id="rId12"/>
    <p:sldId id="3956" r:id="rId13"/>
    <p:sldId id="329" r:id="rId14"/>
    <p:sldId id="347" r:id="rId15"/>
    <p:sldId id="3962" r:id="rId16"/>
    <p:sldId id="3992" r:id="rId17"/>
    <p:sldId id="3965" r:id="rId18"/>
    <p:sldId id="3964" r:id="rId19"/>
    <p:sldId id="3943" r:id="rId20"/>
    <p:sldId id="334" r:id="rId21"/>
    <p:sldId id="336" r:id="rId22"/>
    <p:sldId id="337" r:id="rId23"/>
    <p:sldId id="360" r:id="rId24"/>
    <p:sldId id="3954" r:id="rId25"/>
    <p:sldId id="322" r:id="rId26"/>
    <p:sldId id="302" r:id="rId27"/>
    <p:sldId id="303" r:id="rId28"/>
    <p:sldId id="304" r:id="rId29"/>
    <p:sldId id="3978" r:id="rId30"/>
    <p:sldId id="305" r:id="rId31"/>
    <p:sldId id="3974" r:id="rId32"/>
    <p:sldId id="3552" r:id="rId33"/>
    <p:sldId id="3979" r:id="rId34"/>
    <p:sldId id="3982" r:id="rId35"/>
    <p:sldId id="3986" r:id="rId36"/>
    <p:sldId id="3989" r:id="rId37"/>
    <p:sldId id="3994" r:id="rId38"/>
    <p:sldId id="3980" r:id="rId39"/>
    <p:sldId id="3984" r:id="rId40"/>
    <p:sldId id="3951" r:id="rId41"/>
    <p:sldId id="3985" r:id="rId42"/>
    <p:sldId id="3554" r:id="rId43"/>
    <p:sldId id="3996" r:id="rId44"/>
    <p:sldId id="3997" r:id="rId45"/>
    <p:sldId id="3950" r:id="rId46"/>
    <p:sldId id="3967" r:id="rId47"/>
    <p:sldId id="3524" r:id="rId48"/>
    <p:sldId id="3949" r:id="rId49"/>
    <p:sldId id="3945" r:id="rId50"/>
    <p:sldId id="3969" r:id="rId51"/>
    <p:sldId id="3556" r:id="rId52"/>
    <p:sldId id="3557" r:id="rId53"/>
    <p:sldId id="3606" r:id="rId54"/>
    <p:sldId id="3600" r:id="rId55"/>
    <p:sldId id="3970" r:id="rId56"/>
    <p:sldId id="3973" r:id="rId57"/>
    <p:sldId id="3976" r:id="rId58"/>
    <p:sldId id="3977" r:id="rId59"/>
    <p:sldId id="361" r:id="rId60"/>
    <p:sldId id="3981" r:id="rId61"/>
    <p:sldId id="344" r:id="rId62"/>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AFF"/>
    <a:srgbClr val="00009C"/>
    <a:srgbClr val="00E4D8"/>
    <a:srgbClr val="FFD702"/>
    <a:srgbClr val="00004A"/>
    <a:srgbClr val="FFFFFF"/>
    <a:srgbClr val="F5F5F5"/>
    <a:srgbClr val="00DA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62"/>
    <p:restoredTop sz="94726"/>
  </p:normalViewPr>
  <p:slideViewPr>
    <p:cSldViewPr snapToGrid="0">
      <p:cViewPr varScale="1">
        <p:scale>
          <a:sx n="77" d="100"/>
          <a:sy n="77" d="100"/>
        </p:scale>
        <p:origin x="224" y="1016"/>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DA2E9-652C-A640-A9FF-0407BB43D33A}" type="datetimeFigureOut">
              <a:rPr lang="en-US" smtClean="0"/>
              <a:t>6/15/26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2295EE-0A2E-BB47-B627-A48A1B11D222}" type="slidenum">
              <a:rPr lang="en-US" smtClean="0"/>
              <a:t>‹#›</a:t>
            </a:fld>
            <a:endParaRPr lang="en-US"/>
          </a:p>
        </p:txBody>
      </p:sp>
    </p:spTree>
    <p:extLst>
      <p:ext uri="{BB962C8B-B14F-4D97-AF65-F5344CB8AC3E}">
        <p14:creationId xmlns:p14="http://schemas.microsoft.com/office/powerpoint/2010/main" val="227359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52295EE-0A2E-BB47-B627-A48A1B11D222}" type="slidenum">
              <a:rPr lang="en-US" smtClean="0"/>
              <a:t>11</a:t>
            </a:fld>
            <a:endParaRPr lang="en-US"/>
          </a:p>
        </p:txBody>
      </p:sp>
    </p:spTree>
    <p:extLst>
      <p:ext uri="{BB962C8B-B14F-4D97-AF65-F5344CB8AC3E}">
        <p14:creationId xmlns:p14="http://schemas.microsoft.com/office/powerpoint/2010/main" val="323147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A041D-9869-AE81-F6E7-39EAC03B75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245AA-AFFA-952C-B4D3-BF024DA8AF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396A48-70BA-A341-B2A8-94587291EFED}"/>
              </a:ext>
            </a:extLst>
          </p:cNvPr>
          <p:cNvSpPr>
            <a:spLocks noGrp="1"/>
          </p:cNvSpPr>
          <p:nvPr>
            <p:ph type="body" idx="1"/>
          </p:nvPr>
        </p:nvSpPr>
        <p:spPr/>
        <p:txBody>
          <a:bodyPr/>
          <a:lstStyle/>
          <a:p>
            <a:endParaRPr lang="en-IT"/>
          </a:p>
        </p:txBody>
      </p:sp>
      <p:sp>
        <p:nvSpPr>
          <p:cNvPr id="4" name="Slide Number Placeholder 3">
            <a:extLst>
              <a:ext uri="{FF2B5EF4-FFF2-40B4-BE49-F238E27FC236}">
                <a16:creationId xmlns:a16="http://schemas.microsoft.com/office/drawing/2014/main" id="{952A2676-192D-14E2-7E7E-01699A7BF5FB}"/>
              </a:ext>
            </a:extLst>
          </p:cNvPr>
          <p:cNvSpPr>
            <a:spLocks noGrp="1"/>
          </p:cNvSpPr>
          <p:nvPr>
            <p:ph type="sldNum" sz="quarter" idx="5"/>
          </p:nvPr>
        </p:nvSpPr>
        <p:spPr/>
        <p:txBody>
          <a:bodyPr/>
          <a:lstStyle/>
          <a:p>
            <a:fld id="{817F225F-5495-6446-A7A6-11DBFD58FAB5}" type="slidenum">
              <a:rPr lang="en-IT" smtClean="0"/>
              <a:t>17</a:t>
            </a:fld>
            <a:endParaRPr lang="en-IT"/>
          </a:p>
        </p:txBody>
      </p:sp>
    </p:spTree>
    <p:extLst>
      <p:ext uri="{BB962C8B-B14F-4D97-AF65-F5344CB8AC3E}">
        <p14:creationId xmlns:p14="http://schemas.microsoft.com/office/powerpoint/2010/main" val="1997951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52295EE-0A2E-BB47-B627-A48A1B11D222}" type="slidenum">
              <a:rPr lang="en-US" smtClean="0"/>
              <a:t>19</a:t>
            </a:fld>
            <a:endParaRPr lang="en-US"/>
          </a:p>
        </p:txBody>
      </p:sp>
    </p:spTree>
    <p:extLst>
      <p:ext uri="{BB962C8B-B14F-4D97-AF65-F5344CB8AC3E}">
        <p14:creationId xmlns:p14="http://schemas.microsoft.com/office/powerpoint/2010/main" val="4182798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Mettere</a:t>
            </a:r>
            <a:r>
              <a:rPr lang="en-US"/>
              <a:t> plot Batista </a:t>
            </a:r>
            <a:r>
              <a:rPr lang="en-US" err="1"/>
              <a:t>su</a:t>
            </a:r>
            <a:r>
              <a:rPr lang="en-US"/>
              <a:t> voids</a:t>
            </a:r>
          </a:p>
        </p:txBody>
      </p:sp>
      <p:sp>
        <p:nvSpPr>
          <p:cNvPr id="4" name="Slide Number Placeholder 3"/>
          <p:cNvSpPr>
            <a:spLocks noGrp="1"/>
          </p:cNvSpPr>
          <p:nvPr>
            <p:ph type="sldNum" sz="quarter" idx="5"/>
          </p:nvPr>
        </p:nvSpPr>
        <p:spPr/>
        <p:txBody>
          <a:bodyPr/>
          <a:lstStyle/>
          <a:p>
            <a:fld id="{452295EE-0A2E-BB47-B627-A48A1B11D222}" type="slidenum">
              <a:rPr lang="en-US" smtClean="0"/>
              <a:t>49</a:t>
            </a:fld>
            <a:endParaRPr lang="en-US"/>
          </a:p>
        </p:txBody>
      </p:sp>
    </p:spTree>
    <p:extLst>
      <p:ext uri="{BB962C8B-B14F-4D97-AF65-F5344CB8AC3E}">
        <p14:creationId xmlns:p14="http://schemas.microsoft.com/office/powerpoint/2010/main" val="3836136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4.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4.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4.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7.emf"/><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7.emf"/><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sitiva de título">
    <p:spTree>
      <p:nvGrpSpPr>
        <p:cNvPr id="1" name=""/>
        <p:cNvGrpSpPr/>
        <p:nvPr/>
      </p:nvGrpSpPr>
      <p:grpSpPr>
        <a:xfrm>
          <a:off x="0" y="0"/>
          <a:ext cx="0" cy="0"/>
          <a:chOff x="0" y="0"/>
          <a:chExt cx="0" cy="0"/>
        </a:xfrm>
      </p:grpSpPr>
      <p:pic>
        <p:nvPicPr>
          <p:cNvPr id="3" name="Imagen 2" descr="Dibujo de una persona&#10;&#10;Descripción generada automáticamente con confianza baja">
            <a:extLst>
              <a:ext uri="{FF2B5EF4-FFF2-40B4-BE49-F238E27FC236}">
                <a16:creationId xmlns:a16="http://schemas.microsoft.com/office/drawing/2014/main" id="{8DEC5EBF-1035-1185-C17F-3FE72AAACC7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Marcador de título 1">
            <a:extLst>
              <a:ext uri="{FF2B5EF4-FFF2-40B4-BE49-F238E27FC236}">
                <a16:creationId xmlns:a16="http://schemas.microsoft.com/office/drawing/2014/main" id="{FC5DBA9D-58F0-8358-EF8B-144B8593C91F}"/>
              </a:ext>
            </a:extLst>
          </p:cNvPr>
          <p:cNvSpPr>
            <a:spLocks noGrp="1"/>
          </p:cNvSpPr>
          <p:nvPr>
            <p:ph type="title" hasCustomPrompt="1"/>
          </p:nvPr>
        </p:nvSpPr>
        <p:spPr>
          <a:xfrm>
            <a:off x="382656" y="2154477"/>
            <a:ext cx="8682686" cy="2543579"/>
          </a:xfrm>
          <a:prstGeom prst="rect">
            <a:avLst/>
          </a:prstGeom>
        </p:spPr>
        <p:txBody>
          <a:bodyPr vert="horz" lIns="0" tIns="0" rIns="0" bIns="0" rtlCol="0" anchor="b">
            <a:noAutofit/>
          </a:bodyPr>
          <a:lstStyle>
            <a:lvl1pPr>
              <a:lnSpc>
                <a:spcPts val="6200"/>
              </a:lnSpc>
              <a:defRPr sz="7000" b="0" i="0" baseline="0">
                <a:solidFill>
                  <a:schemeClr val="accent3"/>
                </a:solidFill>
                <a:latin typeface="Candara" panose="020E0502030303020204" pitchFamily="34" charset="0"/>
                <a:cs typeface="Space Grotesk Light" pitchFamily="2" charset="77"/>
              </a:defRPr>
            </a:lvl1pPr>
          </a:lstStyle>
          <a:p>
            <a:r>
              <a:rPr lang="en-GB" noProof="0" dirty="0"/>
              <a:t>Click to Modify the Pattern Title and Style</a:t>
            </a:r>
          </a:p>
        </p:txBody>
      </p:sp>
      <p:sp>
        <p:nvSpPr>
          <p:cNvPr id="6" name="Marcador de texto 2">
            <a:extLst>
              <a:ext uri="{FF2B5EF4-FFF2-40B4-BE49-F238E27FC236}">
                <a16:creationId xmlns:a16="http://schemas.microsoft.com/office/drawing/2014/main" id="{D13ED2B0-A014-182A-44A5-45F3F7E070CB}"/>
              </a:ext>
            </a:extLst>
          </p:cNvPr>
          <p:cNvSpPr>
            <a:spLocks noGrp="1"/>
          </p:cNvSpPr>
          <p:nvPr>
            <p:ph idx="1" hasCustomPrompt="1"/>
          </p:nvPr>
        </p:nvSpPr>
        <p:spPr>
          <a:xfrm>
            <a:off x="382656" y="4781181"/>
            <a:ext cx="10515600" cy="528003"/>
          </a:xfrm>
          <a:prstGeom prst="rect">
            <a:avLst/>
          </a:prstGeom>
        </p:spPr>
        <p:txBody>
          <a:bodyPr vert="horz" lIns="0" tIns="0" rIns="0" bIns="0" rtlCol="0">
            <a:normAutofit/>
          </a:bodyPr>
          <a:lstStyle>
            <a:lvl1pPr marL="0" indent="0">
              <a:buNone/>
              <a:defRPr sz="2100" b="0" baseline="0">
                <a:solidFill>
                  <a:srgbClr val="00E4D8"/>
                </a:solidFill>
                <a:latin typeface="Candara" panose="020E0502030303020204" pitchFamily="34"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dirty="0"/>
              <a:t>Click to modify text style</a:t>
            </a:r>
          </a:p>
        </p:txBody>
      </p:sp>
      <p:sp>
        <p:nvSpPr>
          <p:cNvPr id="2" name="Marcador de contenido 7">
            <a:extLst>
              <a:ext uri="{FF2B5EF4-FFF2-40B4-BE49-F238E27FC236}">
                <a16:creationId xmlns:a16="http://schemas.microsoft.com/office/drawing/2014/main" id="{16E0CE03-12E2-ABDF-35DE-4570458029DC}"/>
              </a:ext>
            </a:extLst>
          </p:cNvPr>
          <p:cNvSpPr>
            <a:spLocks noGrp="1"/>
          </p:cNvSpPr>
          <p:nvPr>
            <p:ph idx="10" hasCustomPrompt="1"/>
          </p:nvPr>
        </p:nvSpPr>
        <p:spPr>
          <a:xfrm>
            <a:off x="315987" y="5930053"/>
            <a:ext cx="8655410" cy="520851"/>
          </a:xfrm>
        </p:spPr>
        <p:txBody>
          <a:bodyPr>
            <a:normAutofit/>
          </a:bodyPr>
          <a:lstStyle>
            <a:lvl1pPr marL="0" indent="0">
              <a:buNone/>
              <a:defRPr sz="1200" baseline="0">
                <a:solidFill>
                  <a:schemeClr val="bg1"/>
                </a:solidFill>
                <a:latin typeface="Candara" panose="020E0502030303020204" pitchFamily="34" charset="0"/>
                <a:ea typeface="Inter" panose="02000503000000020004" pitchFamily="2" charset="0"/>
              </a:defRPr>
            </a:lvl1pPr>
          </a:lstStyle>
          <a:p>
            <a:pPr algn="l">
              <a:spcBef>
                <a:spcPts val="0"/>
              </a:spcBef>
            </a:pPr>
            <a:r>
              <a:rPr lang="en-GB" noProof="0" dirty="0"/>
              <a:t>Click to modify name</a:t>
            </a:r>
          </a:p>
          <a:p>
            <a:pPr algn="l">
              <a:spcBef>
                <a:spcPts val="0"/>
              </a:spcBef>
            </a:pPr>
            <a:r>
              <a:rPr lang="en-GB" noProof="0" dirty="0"/>
              <a:t>Click to modify name</a:t>
            </a:r>
          </a:p>
        </p:txBody>
      </p:sp>
      <p:pic>
        <p:nvPicPr>
          <p:cNvPr id="4" name="Imagen 7">
            <a:extLst>
              <a:ext uri="{FF2B5EF4-FFF2-40B4-BE49-F238E27FC236}">
                <a16:creationId xmlns:a16="http://schemas.microsoft.com/office/drawing/2014/main" id="{42D50BF3-2404-2036-5A36-6B1EFCE00D15}"/>
              </a:ext>
            </a:extLst>
          </p:cNvPr>
          <p:cNvPicPr>
            <a:picLocks noChangeAspect="1"/>
          </p:cNvPicPr>
          <p:nvPr userDrawn="1"/>
        </p:nvPicPr>
        <p:blipFill>
          <a:blip r:embed="rId3"/>
          <a:srcRect r="44302"/>
          <a:stretch>
            <a:fillRect/>
          </a:stretch>
        </p:blipFill>
        <p:spPr>
          <a:xfrm>
            <a:off x="-146321" y="-367395"/>
            <a:ext cx="3233906" cy="2377101"/>
          </a:xfrm>
          <a:prstGeom prst="rect">
            <a:avLst/>
          </a:prstGeom>
        </p:spPr>
      </p:pic>
    </p:spTree>
    <p:extLst>
      <p:ext uri="{BB962C8B-B14F-4D97-AF65-F5344CB8AC3E}">
        <p14:creationId xmlns:p14="http://schemas.microsoft.com/office/powerpoint/2010/main" val="1117952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Diapositiva de título">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FB5347A5-7AAE-B50A-DAC6-4D0145E5739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6440" y="0"/>
            <a:ext cx="12311921" cy="6932129"/>
          </a:xfrm>
          <a:prstGeom prst="rect">
            <a:avLst/>
          </a:prstGeom>
        </p:spPr>
      </p:pic>
      <p:sp>
        <p:nvSpPr>
          <p:cNvPr id="13" name="Marcador de título 1">
            <a:extLst>
              <a:ext uri="{FF2B5EF4-FFF2-40B4-BE49-F238E27FC236}">
                <a16:creationId xmlns:a16="http://schemas.microsoft.com/office/drawing/2014/main" id="{ADE3FA0F-A0AD-F831-A4D9-EAE635AC658A}"/>
              </a:ext>
            </a:extLst>
          </p:cNvPr>
          <p:cNvSpPr>
            <a:spLocks noGrp="1"/>
          </p:cNvSpPr>
          <p:nvPr>
            <p:ph type="title" hasCustomPrompt="1"/>
          </p:nvPr>
        </p:nvSpPr>
        <p:spPr>
          <a:xfrm>
            <a:off x="2897258" y="1575649"/>
            <a:ext cx="8682686" cy="2543579"/>
          </a:xfrm>
          <a:prstGeom prst="rect">
            <a:avLst/>
          </a:prstGeom>
        </p:spPr>
        <p:txBody>
          <a:bodyPr vert="horz" lIns="0" tIns="0" rIns="0" bIns="0" rtlCol="0" anchor="b">
            <a:noAutofit/>
          </a:bodyPr>
          <a:lstStyle>
            <a:lvl1pPr algn="r">
              <a:lnSpc>
                <a:spcPts val="6200"/>
              </a:lnSpc>
              <a:defRPr sz="7000" b="0" i="0">
                <a:solidFill>
                  <a:schemeClr val="accent3"/>
                </a:solidFill>
                <a:latin typeface="Space Grotesk Light" pitchFamily="2" charset="77"/>
                <a:cs typeface="Space Grotesk Light" pitchFamily="2" charset="77"/>
              </a:defRPr>
            </a:lvl1pPr>
          </a:lstStyle>
          <a:p>
            <a:r>
              <a:rPr lang="en-GB" noProof="0"/>
              <a:t>Click to Modify the Pattern Title and Style</a:t>
            </a:r>
          </a:p>
        </p:txBody>
      </p:sp>
      <p:sp>
        <p:nvSpPr>
          <p:cNvPr id="14" name="Marcador de texto 2">
            <a:extLst>
              <a:ext uri="{FF2B5EF4-FFF2-40B4-BE49-F238E27FC236}">
                <a16:creationId xmlns:a16="http://schemas.microsoft.com/office/drawing/2014/main" id="{3764794C-F365-E8A7-979B-81889A6D5DF4}"/>
              </a:ext>
            </a:extLst>
          </p:cNvPr>
          <p:cNvSpPr>
            <a:spLocks noGrp="1"/>
          </p:cNvSpPr>
          <p:nvPr>
            <p:ph idx="1" hasCustomPrompt="1"/>
          </p:nvPr>
        </p:nvSpPr>
        <p:spPr>
          <a:xfrm>
            <a:off x="1077683" y="4354069"/>
            <a:ext cx="10515600" cy="528003"/>
          </a:xfrm>
          <a:prstGeom prst="rect">
            <a:avLst/>
          </a:prstGeom>
        </p:spPr>
        <p:txBody>
          <a:bodyPr vert="horz" lIns="0" tIns="0" rIns="0" bIns="0" rtlCol="0">
            <a:normAutofit/>
          </a:bodyPr>
          <a:lstStyle>
            <a:lvl1pPr marL="0" indent="0" algn="r">
              <a:buNone/>
              <a:defRPr sz="2100" b="0">
                <a:solidFill>
                  <a:srgbClr val="00E4D8"/>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text style</a:t>
            </a:r>
          </a:p>
        </p:txBody>
      </p:sp>
      <p:sp>
        <p:nvSpPr>
          <p:cNvPr id="18" name="Marcador de texto 2">
            <a:extLst>
              <a:ext uri="{FF2B5EF4-FFF2-40B4-BE49-F238E27FC236}">
                <a16:creationId xmlns:a16="http://schemas.microsoft.com/office/drawing/2014/main" id="{E7C8AE7C-2BFE-74B5-6423-7F1CC6CEFA16}"/>
              </a:ext>
            </a:extLst>
          </p:cNvPr>
          <p:cNvSpPr>
            <a:spLocks noGrp="1"/>
          </p:cNvSpPr>
          <p:nvPr>
            <p:ph idx="11" hasCustomPrompt="1"/>
          </p:nvPr>
        </p:nvSpPr>
        <p:spPr>
          <a:xfrm>
            <a:off x="1064344" y="5837630"/>
            <a:ext cx="10515600" cy="528003"/>
          </a:xfrm>
          <a:prstGeom prst="rect">
            <a:avLst/>
          </a:prstGeom>
        </p:spPr>
        <p:txBody>
          <a:bodyPr vert="horz" lIns="0" tIns="0" rIns="0" bIns="0" rtlCol="0">
            <a:noAutofit/>
          </a:bodyPr>
          <a:lstStyle>
            <a:lvl1pPr marL="0" indent="0" algn="r">
              <a:lnSpc>
                <a:spcPct val="90000"/>
              </a:lnSpc>
              <a:spcBef>
                <a:spcPts val="0"/>
              </a:spcBef>
              <a:buNone/>
              <a:defRPr sz="1500" b="0">
                <a:solidFill>
                  <a:schemeClr val="bg1"/>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name</a:t>
            </a:r>
          </a:p>
          <a:p>
            <a:pPr lvl="0"/>
            <a:r>
              <a:rPr lang="en-GB" noProof="0"/>
              <a:t>Click to modify name</a:t>
            </a:r>
          </a:p>
        </p:txBody>
      </p:sp>
      <p:pic>
        <p:nvPicPr>
          <p:cNvPr id="4" name="Imagen 18">
            <a:extLst>
              <a:ext uri="{FF2B5EF4-FFF2-40B4-BE49-F238E27FC236}">
                <a16:creationId xmlns:a16="http://schemas.microsoft.com/office/drawing/2014/main" id="{9402F8D4-9055-DB44-6364-40DA5C9739C8}"/>
              </a:ext>
            </a:extLst>
          </p:cNvPr>
          <p:cNvPicPr>
            <a:picLocks noChangeAspect="1"/>
          </p:cNvPicPr>
          <p:nvPr userDrawn="1"/>
        </p:nvPicPr>
        <p:blipFill>
          <a:blip r:embed="rId3"/>
          <a:srcRect/>
          <a:stretch/>
        </p:blipFill>
        <p:spPr>
          <a:xfrm>
            <a:off x="6407823" y="-568461"/>
            <a:ext cx="5806139" cy="2377101"/>
          </a:xfrm>
          <a:prstGeom prst="rect">
            <a:avLst/>
          </a:prstGeom>
        </p:spPr>
      </p:pic>
    </p:spTree>
    <p:extLst>
      <p:ext uri="{BB962C8B-B14F-4D97-AF65-F5344CB8AC3E}">
        <p14:creationId xmlns:p14="http://schemas.microsoft.com/office/powerpoint/2010/main" val="348680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Diapositiva de título">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8C4C2FD5-EEFA-D50D-1AFE-F055595719C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09647" y="0"/>
            <a:ext cx="12311921" cy="6932129"/>
          </a:xfrm>
          <a:prstGeom prst="rect">
            <a:avLst/>
          </a:prstGeom>
        </p:spPr>
      </p:pic>
      <p:sp>
        <p:nvSpPr>
          <p:cNvPr id="8" name="Marcador de título 1">
            <a:extLst>
              <a:ext uri="{FF2B5EF4-FFF2-40B4-BE49-F238E27FC236}">
                <a16:creationId xmlns:a16="http://schemas.microsoft.com/office/drawing/2014/main" id="{9721E395-3D05-5820-D0C3-D12E03C1CD50}"/>
              </a:ext>
            </a:extLst>
          </p:cNvPr>
          <p:cNvSpPr>
            <a:spLocks noGrp="1"/>
          </p:cNvSpPr>
          <p:nvPr>
            <p:ph type="title" hasCustomPrompt="1"/>
          </p:nvPr>
        </p:nvSpPr>
        <p:spPr>
          <a:xfrm>
            <a:off x="2897258" y="1575649"/>
            <a:ext cx="8682686" cy="2543579"/>
          </a:xfrm>
          <a:prstGeom prst="rect">
            <a:avLst/>
          </a:prstGeom>
        </p:spPr>
        <p:txBody>
          <a:bodyPr vert="horz" lIns="0" tIns="0" rIns="0" bIns="0" rtlCol="0" anchor="b">
            <a:noAutofit/>
          </a:bodyPr>
          <a:lstStyle>
            <a:lvl1pPr algn="r">
              <a:lnSpc>
                <a:spcPts val="6200"/>
              </a:lnSpc>
              <a:defRPr sz="7000" b="0" i="0">
                <a:solidFill>
                  <a:schemeClr val="accent3"/>
                </a:solidFill>
                <a:latin typeface="Space Grotesk Light" pitchFamily="2" charset="77"/>
                <a:cs typeface="Space Grotesk Light" pitchFamily="2" charset="77"/>
              </a:defRPr>
            </a:lvl1pPr>
          </a:lstStyle>
          <a:p>
            <a:r>
              <a:rPr lang="en-GB" noProof="0"/>
              <a:t>Click to Modify the Pattern Title and Style</a:t>
            </a:r>
          </a:p>
        </p:txBody>
      </p:sp>
      <p:sp>
        <p:nvSpPr>
          <p:cNvPr id="13" name="Marcador de texto 2">
            <a:extLst>
              <a:ext uri="{FF2B5EF4-FFF2-40B4-BE49-F238E27FC236}">
                <a16:creationId xmlns:a16="http://schemas.microsoft.com/office/drawing/2014/main" id="{93BE26F9-50D5-B69A-2B6F-0D56C8F13CE9}"/>
              </a:ext>
            </a:extLst>
          </p:cNvPr>
          <p:cNvSpPr>
            <a:spLocks noGrp="1"/>
          </p:cNvSpPr>
          <p:nvPr>
            <p:ph idx="1" hasCustomPrompt="1"/>
          </p:nvPr>
        </p:nvSpPr>
        <p:spPr>
          <a:xfrm>
            <a:off x="1077683" y="4354069"/>
            <a:ext cx="10515600" cy="528003"/>
          </a:xfrm>
          <a:prstGeom prst="rect">
            <a:avLst/>
          </a:prstGeom>
        </p:spPr>
        <p:txBody>
          <a:bodyPr vert="horz" lIns="0" tIns="0" rIns="0" bIns="0" rtlCol="0">
            <a:normAutofit/>
          </a:bodyPr>
          <a:lstStyle>
            <a:lvl1pPr marL="0" indent="0" algn="r">
              <a:buNone/>
              <a:defRPr sz="2100" b="0">
                <a:solidFill>
                  <a:srgbClr val="00E4D8"/>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text style</a:t>
            </a:r>
          </a:p>
        </p:txBody>
      </p:sp>
      <p:sp>
        <p:nvSpPr>
          <p:cNvPr id="14" name="Marcador de texto 2">
            <a:extLst>
              <a:ext uri="{FF2B5EF4-FFF2-40B4-BE49-F238E27FC236}">
                <a16:creationId xmlns:a16="http://schemas.microsoft.com/office/drawing/2014/main" id="{8B76D685-0316-7F88-6126-080475C29BC3}"/>
              </a:ext>
            </a:extLst>
          </p:cNvPr>
          <p:cNvSpPr>
            <a:spLocks noGrp="1"/>
          </p:cNvSpPr>
          <p:nvPr>
            <p:ph idx="11" hasCustomPrompt="1"/>
          </p:nvPr>
        </p:nvSpPr>
        <p:spPr>
          <a:xfrm>
            <a:off x="1064344" y="5837630"/>
            <a:ext cx="10515600" cy="528003"/>
          </a:xfrm>
          <a:prstGeom prst="rect">
            <a:avLst/>
          </a:prstGeom>
        </p:spPr>
        <p:txBody>
          <a:bodyPr vert="horz" lIns="0" tIns="0" rIns="0" bIns="0" rtlCol="0">
            <a:noAutofit/>
          </a:bodyPr>
          <a:lstStyle>
            <a:lvl1pPr marL="0" indent="0" algn="r">
              <a:lnSpc>
                <a:spcPct val="90000"/>
              </a:lnSpc>
              <a:spcBef>
                <a:spcPts val="0"/>
              </a:spcBef>
              <a:buNone/>
              <a:defRPr sz="1500" b="0">
                <a:solidFill>
                  <a:schemeClr val="bg1"/>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name</a:t>
            </a:r>
          </a:p>
          <a:p>
            <a:pPr lvl="0"/>
            <a:r>
              <a:rPr lang="en-GB" noProof="0"/>
              <a:t>Click to modify name</a:t>
            </a:r>
          </a:p>
        </p:txBody>
      </p:sp>
      <p:pic>
        <p:nvPicPr>
          <p:cNvPr id="2" name="Imagen 18">
            <a:extLst>
              <a:ext uri="{FF2B5EF4-FFF2-40B4-BE49-F238E27FC236}">
                <a16:creationId xmlns:a16="http://schemas.microsoft.com/office/drawing/2014/main" id="{C71A22D3-5497-5097-B66B-B16D24DBAF8E}"/>
              </a:ext>
            </a:extLst>
          </p:cNvPr>
          <p:cNvPicPr>
            <a:picLocks noChangeAspect="1"/>
          </p:cNvPicPr>
          <p:nvPr userDrawn="1"/>
        </p:nvPicPr>
        <p:blipFill>
          <a:blip r:embed="rId3"/>
          <a:srcRect/>
          <a:stretch/>
        </p:blipFill>
        <p:spPr>
          <a:xfrm>
            <a:off x="6407823" y="-568461"/>
            <a:ext cx="5806139" cy="2377101"/>
          </a:xfrm>
          <a:prstGeom prst="rect">
            <a:avLst/>
          </a:prstGeom>
        </p:spPr>
      </p:pic>
    </p:spTree>
    <p:extLst>
      <p:ext uri="{BB962C8B-B14F-4D97-AF65-F5344CB8AC3E}">
        <p14:creationId xmlns:p14="http://schemas.microsoft.com/office/powerpoint/2010/main" val="2004302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8_Diapositiva de título">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1E267FE-3545-A08B-FF50-1C9860568BB9}"/>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 y="0"/>
            <a:ext cx="14857634" cy="8357419"/>
          </a:xfrm>
          <a:prstGeom prst="rect">
            <a:avLst/>
          </a:prstGeom>
        </p:spPr>
      </p:pic>
      <p:sp>
        <p:nvSpPr>
          <p:cNvPr id="15" name="Marcador de título 1">
            <a:extLst>
              <a:ext uri="{FF2B5EF4-FFF2-40B4-BE49-F238E27FC236}">
                <a16:creationId xmlns:a16="http://schemas.microsoft.com/office/drawing/2014/main" id="{0F950D4B-FFF3-D889-A147-DE042DC88587}"/>
              </a:ext>
            </a:extLst>
          </p:cNvPr>
          <p:cNvSpPr>
            <a:spLocks noGrp="1"/>
          </p:cNvSpPr>
          <p:nvPr>
            <p:ph type="title" hasCustomPrompt="1"/>
          </p:nvPr>
        </p:nvSpPr>
        <p:spPr>
          <a:xfrm>
            <a:off x="382656" y="2154477"/>
            <a:ext cx="8682686" cy="2543579"/>
          </a:xfrm>
          <a:prstGeom prst="rect">
            <a:avLst/>
          </a:prstGeom>
        </p:spPr>
        <p:txBody>
          <a:bodyPr vert="horz" lIns="0" tIns="0" rIns="0" bIns="0" rtlCol="0" anchor="b">
            <a:noAutofit/>
          </a:bodyPr>
          <a:lstStyle>
            <a:lvl1pPr>
              <a:lnSpc>
                <a:spcPts val="6200"/>
              </a:lnSpc>
              <a:defRPr sz="7000" b="0" i="0">
                <a:solidFill>
                  <a:schemeClr val="accent3"/>
                </a:solidFill>
                <a:latin typeface="Space Grotesk Light" pitchFamily="2" charset="77"/>
                <a:cs typeface="Space Grotesk Light" pitchFamily="2" charset="77"/>
              </a:defRPr>
            </a:lvl1pPr>
          </a:lstStyle>
          <a:p>
            <a:r>
              <a:rPr lang="en-GB" noProof="0"/>
              <a:t>Click to Modify the Pattern Title and Style</a:t>
            </a:r>
          </a:p>
        </p:txBody>
      </p:sp>
      <p:sp>
        <p:nvSpPr>
          <p:cNvPr id="19" name="Marcador de texto 2">
            <a:extLst>
              <a:ext uri="{FF2B5EF4-FFF2-40B4-BE49-F238E27FC236}">
                <a16:creationId xmlns:a16="http://schemas.microsoft.com/office/drawing/2014/main" id="{5F7B45DF-D235-B087-4D2D-9A1817448EEE}"/>
              </a:ext>
            </a:extLst>
          </p:cNvPr>
          <p:cNvSpPr>
            <a:spLocks noGrp="1"/>
          </p:cNvSpPr>
          <p:nvPr>
            <p:ph idx="1" hasCustomPrompt="1"/>
          </p:nvPr>
        </p:nvSpPr>
        <p:spPr>
          <a:xfrm>
            <a:off x="382656" y="4781181"/>
            <a:ext cx="10515600" cy="528003"/>
          </a:xfrm>
          <a:prstGeom prst="rect">
            <a:avLst/>
          </a:prstGeom>
        </p:spPr>
        <p:txBody>
          <a:bodyPr vert="horz" lIns="0" tIns="0" rIns="0" bIns="0" rtlCol="0">
            <a:normAutofit/>
          </a:bodyPr>
          <a:lstStyle>
            <a:lvl1pPr marL="0" indent="0">
              <a:buNone/>
              <a:defRPr sz="2100" b="0">
                <a:solidFill>
                  <a:srgbClr val="00E4D8"/>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text style</a:t>
            </a:r>
          </a:p>
        </p:txBody>
      </p:sp>
      <p:sp>
        <p:nvSpPr>
          <p:cNvPr id="20" name="Marcador de contenido 7">
            <a:extLst>
              <a:ext uri="{FF2B5EF4-FFF2-40B4-BE49-F238E27FC236}">
                <a16:creationId xmlns:a16="http://schemas.microsoft.com/office/drawing/2014/main" id="{26ED78B3-5FA1-156C-BFD4-9AEF4BAA71B4}"/>
              </a:ext>
            </a:extLst>
          </p:cNvPr>
          <p:cNvSpPr>
            <a:spLocks noGrp="1"/>
          </p:cNvSpPr>
          <p:nvPr>
            <p:ph idx="10" hasCustomPrompt="1"/>
          </p:nvPr>
        </p:nvSpPr>
        <p:spPr>
          <a:xfrm>
            <a:off x="315987" y="5930053"/>
            <a:ext cx="8655410" cy="520851"/>
          </a:xfrm>
        </p:spPr>
        <p:txBody>
          <a:bodyPr>
            <a:normAutofit/>
          </a:bodyPr>
          <a:lstStyle>
            <a:lvl1pPr marL="0" indent="0">
              <a:buNone/>
              <a:defRPr sz="1500">
                <a:solidFill>
                  <a:schemeClr val="bg1"/>
                </a:solidFill>
                <a:latin typeface="Inter" panose="02000503000000020004" pitchFamily="2" charset="0"/>
                <a:ea typeface="Inter" panose="02000503000000020004" pitchFamily="2" charset="0"/>
              </a:defRPr>
            </a:lvl1pPr>
          </a:lstStyle>
          <a:p>
            <a:pPr algn="l">
              <a:spcBef>
                <a:spcPts val="0"/>
              </a:spcBef>
            </a:pPr>
            <a:r>
              <a:rPr lang="en-GB" noProof="0"/>
              <a:t>Click to modify name</a:t>
            </a:r>
          </a:p>
          <a:p>
            <a:pPr algn="l">
              <a:spcBef>
                <a:spcPts val="0"/>
              </a:spcBef>
            </a:pPr>
            <a:r>
              <a:rPr lang="en-GB" noProof="0"/>
              <a:t>Click to modify name</a:t>
            </a:r>
          </a:p>
        </p:txBody>
      </p:sp>
      <p:pic>
        <p:nvPicPr>
          <p:cNvPr id="3" name="Imagen 2">
            <a:extLst>
              <a:ext uri="{FF2B5EF4-FFF2-40B4-BE49-F238E27FC236}">
                <a16:creationId xmlns:a16="http://schemas.microsoft.com/office/drawing/2014/main" id="{BA0E72E3-D22E-F730-F065-4A80E8373043}"/>
              </a:ext>
            </a:extLst>
          </p:cNvPr>
          <p:cNvPicPr>
            <a:picLocks noChangeAspect="1"/>
          </p:cNvPicPr>
          <p:nvPr userDrawn="1"/>
        </p:nvPicPr>
        <p:blipFill>
          <a:blip r:embed="rId3"/>
          <a:srcRect/>
          <a:stretch/>
        </p:blipFill>
        <p:spPr>
          <a:xfrm>
            <a:off x="-146322" y="-367395"/>
            <a:ext cx="5806139" cy="2377101"/>
          </a:xfrm>
          <a:prstGeom prst="rect">
            <a:avLst/>
          </a:prstGeom>
        </p:spPr>
      </p:pic>
    </p:spTree>
    <p:extLst>
      <p:ext uri="{BB962C8B-B14F-4D97-AF65-F5344CB8AC3E}">
        <p14:creationId xmlns:p14="http://schemas.microsoft.com/office/powerpoint/2010/main" val="84586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9_Diapositiva de título">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B58AFF37-1641-A585-0A02-C3A98156D92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 y="0"/>
            <a:ext cx="14897100" cy="8379619"/>
          </a:xfrm>
          <a:prstGeom prst="rect">
            <a:avLst/>
          </a:prstGeom>
        </p:spPr>
      </p:pic>
      <p:sp>
        <p:nvSpPr>
          <p:cNvPr id="16" name="Marcador de título 1">
            <a:extLst>
              <a:ext uri="{FF2B5EF4-FFF2-40B4-BE49-F238E27FC236}">
                <a16:creationId xmlns:a16="http://schemas.microsoft.com/office/drawing/2014/main" id="{7602850A-06BE-9106-19FD-91643389BD38}"/>
              </a:ext>
            </a:extLst>
          </p:cNvPr>
          <p:cNvSpPr>
            <a:spLocks noGrp="1"/>
          </p:cNvSpPr>
          <p:nvPr>
            <p:ph type="title" hasCustomPrompt="1"/>
          </p:nvPr>
        </p:nvSpPr>
        <p:spPr>
          <a:xfrm>
            <a:off x="382656" y="2154477"/>
            <a:ext cx="8682686" cy="2543579"/>
          </a:xfrm>
          <a:prstGeom prst="rect">
            <a:avLst/>
          </a:prstGeom>
        </p:spPr>
        <p:txBody>
          <a:bodyPr vert="horz" lIns="0" tIns="0" rIns="0" bIns="0" rtlCol="0" anchor="b">
            <a:noAutofit/>
          </a:bodyPr>
          <a:lstStyle>
            <a:lvl1pPr>
              <a:lnSpc>
                <a:spcPts val="6200"/>
              </a:lnSpc>
              <a:defRPr sz="7000" b="0" i="0">
                <a:solidFill>
                  <a:schemeClr val="accent3"/>
                </a:solidFill>
                <a:latin typeface="Space Grotesk Light" pitchFamily="2" charset="77"/>
                <a:cs typeface="Space Grotesk Light" pitchFamily="2" charset="77"/>
              </a:defRPr>
            </a:lvl1pPr>
          </a:lstStyle>
          <a:p>
            <a:r>
              <a:rPr lang="en-GB" noProof="0"/>
              <a:t>Click to Modify the Pattern Title and Style</a:t>
            </a:r>
          </a:p>
        </p:txBody>
      </p:sp>
      <p:sp>
        <p:nvSpPr>
          <p:cNvPr id="17" name="Marcador de texto 2">
            <a:extLst>
              <a:ext uri="{FF2B5EF4-FFF2-40B4-BE49-F238E27FC236}">
                <a16:creationId xmlns:a16="http://schemas.microsoft.com/office/drawing/2014/main" id="{BA20653A-EAF4-70ED-962E-98D13E4F52F0}"/>
              </a:ext>
            </a:extLst>
          </p:cNvPr>
          <p:cNvSpPr>
            <a:spLocks noGrp="1"/>
          </p:cNvSpPr>
          <p:nvPr>
            <p:ph idx="1" hasCustomPrompt="1"/>
          </p:nvPr>
        </p:nvSpPr>
        <p:spPr>
          <a:xfrm>
            <a:off x="382656" y="4781181"/>
            <a:ext cx="10515600" cy="528003"/>
          </a:xfrm>
          <a:prstGeom prst="rect">
            <a:avLst/>
          </a:prstGeom>
        </p:spPr>
        <p:txBody>
          <a:bodyPr vert="horz" lIns="0" tIns="0" rIns="0" bIns="0" rtlCol="0">
            <a:normAutofit/>
          </a:bodyPr>
          <a:lstStyle>
            <a:lvl1pPr marL="0" indent="0">
              <a:buNone/>
              <a:defRPr sz="2100" b="0">
                <a:solidFill>
                  <a:srgbClr val="00E4D8"/>
                </a:solidFill>
                <a:latin typeface="Inter" panose="02000503000000020004" pitchFamily="2" charset="0"/>
                <a:ea typeface="Inter" panose="02000503000000020004" pitchFamily="2"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text style</a:t>
            </a:r>
          </a:p>
        </p:txBody>
      </p:sp>
      <p:sp>
        <p:nvSpPr>
          <p:cNvPr id="18" name="Marcador de contenido 7">
            <a:extLst>
              <a:ext uri="{FF2B5EF4-FFF2-40B4-BE49-F238E27FC236}">
                <a16:creationId xmlns:a16="http://schemas.microsoft.com/office/drawing/2014/main" id="{3D2D1AAE-F1E3-EBD3-8743-C4A127633C3E}"/>
              </a:ext>
            </a:extLst>
          </p:cNvPr>
          <p:cNvSpPr>
            <a:spLocks noGrp="1"/>
          </p:cNvSpPr>
          <p:nvPr>
            <p:ph idx="10" hasCustomPrompt="1"/>
          </p:nvPr>
        </p:nvSpPr>
        <p:spPr>
          <a:xfrm>
            <a:off x="315987" y="5930053"/>
            <a:ext cx="8655410" cy="520851"/>
          </a:xfrm>
        </p:spPr>
        <p:txBody>
          <a:bodyPr>
            <a:normAutofit/>
          </a:bodyPr>
          <a:lstStyle>
            <a:lvl1pPr marL="0" indent="0">
              <a:buNone/>
              <a:defRPr sz="1500">
                <a:solidFill>
                  <a:schemeClr val="bg1"/>
                </a:solidFill>
                <a:latin typeface="Inter" panose="02000503000000020004" pitchFamily="2" charset="0"/>
                <a:ea typeface="Inter" panose="02000503000000020004" pitchFamily="2" charset="0"/>
              </a:defRPr>
            </a:lvl1pPr>
          </a:lstStyle>
          <a:p>
            <a:pPr algn="l">
              <a:spcBef>
                <a:spcPts val="0"/>
              </a:spcBef>
            </a:pPr>
            <a:r>
              <a:rPr lang="en-GB" noProof="0"/>
              <a:t>Click to modify name</a:t>
            </a:r>
          </a:p>
          <a:p>
            <a:pPr algn="l">
              <a:spcBef>
                <a:spcPts val="0"/>
              </a:spcBef>
            </a:pPr>
            <a:r>
              <a:rPr lang="en-GB" noProof="0"/>
              <a:t>Click to modify name</a:t>
            </a:r>
          </a:p>
        </p:txBody>
      </p:sp>
      <p:pic>
        <p:nvPicPr>
          <p:cNvPr id="3" name="Imagen 3">
            <a:extLst>
              <a:ext uri="{FF2B5EF4-FFF2-40B4-BE49-F238E27FC236}">
                <a16:creationId xmlns:a16="http://schemas.microsoft.com/office/drawing/2014/main" id="{155CC3D7-33B8-361C-04A7-3F0E48C8A18F}"/>
              </a:ext>
            </a:extLst>
          </p:cNvPr>
          <p:cNvPicPr>
            <a:picLocks noChangeAspect="1"/>
          </p:cNvPicPr>
          <p:nvPr userDrawn="1"/>
        </p:nvPicPr>
        <p:blipFill>
          <a:blip r:embed="rId3"/>
          <a:srcRect/>
          <a:stretch/>
        </p:blipFill>
        <p:spPr>
          <a:xfrm>
            <a:off x="-146322" y="-367395"/>
            <a:ext cx="5806139" cy="2377101"/>
          </a:xfrm>
          <a:prstGeom prst="rect">
            <a:avLst/>
          </a:prstGeom>
        </p:spPr>
      </p:pic>
    </p:spTree>
    <p:extLst>
      <p:ext uri="{BB962C8B-B14F-4D97-AF65-F5344CB8AC3E}">
        <p14:creationId xmlns:p14="http://schemas.microsoft.com/office/powerpoint/2010/main" val="3554609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Encabezado de sección">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E7BB9B19-B056-86CD-2444-92F8E9E62542}"/>
              </a:ext>
            </a:extLst>
          </p:cNvPr>
          <p:cNvPicPr>
            <a:picLocks noChangeAspect="1"/>
          </p:cNvPicPr>
          <p:nvPr userDrawn="1"/>
        </p:nvPicPr>
        <p:blipFill>
          <a:blip r:embed="rId2"/>
          <a:stretch>
            <a:fillRect/>
          </a:stretch>
        </p:blipFill>
        <p:spPr>
          <a:xfrm>
            <a:off x="-1" y="0"/>
            <a:ext cx="12191999" cy="6858000"/>
          </a:xfrm>
          <a:prstGeom prst="rect">
            <a:avLst/>
          </a:prstGeom>
        </p:spPr>
      </p:pic>
      <p:pic>
        <p:nvPicPr>
          <p:cNvPr id="8" name="Imagen 7">
            <a:extLst>
              <a:ext uri="{FF2B5EF4-FFF2-40B4-BE49-F238E27FC236}">
                <a16:creationId xmlns:a16="http://schemas.microsoft.com/office/drawing/2014/main" id="{1B7FA3E7-8862-B276-970D-8504A76FFACD}"/>
              </a:ext>
            </a:extLst>
          </p:cNvPr>
          <p:cNvPicPr>
            <a:picLocks noChangeAspect="1"/>
          </p:cNvPicPr>
          <p:nvPr userDrawn="1"/>
        </p:nvPicPr>
        <p:blipFill>
          <a:blip r:embed="rId3"/>
          <a:stretch>
            <a:fillRect/>
          </a:stretch>
        </p:blipFill>
        <p:spPr>
          <a:xfrm>
            <a:off x="-1" y="0"/>
            <a:ext cx="10261601" cy="6858000"/>
          </a:xfrm>
          <a:prstGeom prst="rect">
            <a:avLst/>
          </a:prstGeom>
        </p:spPr>
      </p:pic>
      <p:sp>
        <p:nvSpPr>
          <p:cNvPr id="3" name="Marcador de texto 2">
            <a:extLst>
              <a:ext uri="{FF2B5EF4-FFF2-40B4-BE49-F238E27FC236}">
                <a16:creationId xmlns:a16="http://schemas.microsoft.com/office/drawing/2014/main" id="{616C03EF-C372-F047-06EC-1503A8A17E6B}"/>
              </a:ext>
            </a:extLst>
          </p:cNvPr>
          <p:cNvSpPr>
            <a:spLocks noGrp="1"/>
          </p:cNvSpPr>
          <p:nvPr>
            <p:ph idx="1" hasCustomPrompt="1"/>
          </p:nvPr>
        </p:nvSpPr>
        <p:spPr>
          <a:xfrm>
            <a:off x="7065817" y="3075709"/>
            <a:ext cx="3978235" cy="3598223"/>
          </a:xfrm>
          <a:prstGeom prst="rect">
            <a:avLst/>
          </a:prstGeom>
        </p:spPr>
        <p:txBody>
          <a:bodyPr vert="horz" lIns="91440" tIns="45720" rIns="91440" bIns="45720" rtlCol="0">
            <a:noAutofit/>
          </a:bodyPr>
          <a:lstStyle>
            <a:lvl1pPr marL="0" indent="0">
              <a:lnSpc>
                <a:spcPts val="5400"/>
              </a:lnSpc>
              <a:spcBef>
                <a:spcPts val="0"/>
              </a:spcBef>
              <a:buNone/>
              <a:defRPr sz="5100" b="0" i="0">
                <a:solidFill>
                  <a:schemeClr val="accent3"/>
                </a:solidFill>
                <a:latin typeface="Inter" panose="02000503000000020004" pitchFamily="2" charset="0"/>
                <a:ea typeface="Inter" panose="02000503000000020004" pitchFamily="2"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Click to modify pattern text</a:t>
            </a:r>
          </a:p>
        </p:txBody>
      </p:sp>
      <p:sp>
        <p:nvSpPr>
          <p:cNvPr id="10" name="Marcador de texto 2">
            <a:extLst>
              <a:ext uri="{FF2B5EF4-FFF2-40B4-BE49-F238E27FC236}">
                <a16:creationId xmlns:a16="http://schemas.microsoft.com/office/drawing/2014/main" id="{FCB41593-CE66-E1FB-B236-A86F739DB91F}"/>
              </a:ext>
            </a:extLst>
          </p:cNvPr>
          <p:cNvSpPr>
            <a:spLocks noGrp="1"/>
          </p:cNvSpPr>
          <p:nvPr>
            <p:ph idx="10" hasCustomPrompt="1"/>
          </p:nvPr>
        </p:nvSpPr>
        <p:spPr>
          <a:xfrm>
            <a:off x="5379522" y="3075709"/>
            <a:ext cx="1425039" cy="3598223"/>
          </a:xfrm>
          <a:prstGeom prst="rect">
            <a:avLst/>
          </a:prstGeom>
        </p:spPr>
        <p:txBody>
          <a:bodyPr vert="horz" lIns="91440" tIns="45720" rIns="91440" bIns="45720" rtlCol="0">
            <a:noAutofit/>
          </a:bodyPr>
          <a:lstStyle>
            <a:lvl1pPr marL="0" indent="0" algn="r">
              <a:lnSpc>
                <a:spcPts val="5400"/>
              </a:lnSpc>
              <a:spcBef>
                <a:spcPts val="0"/>
              </a:spcBef>
              <a:buNone/>
              <a:defRPr sz="5100">
                <a:solidFill>
                  <a:srgbClr val="00E4D8"/>
                </a:solidFill>
                <a:latin typeface="Arial" panose="020B0604020202020204" pitchFamily="34" charset="0"/>
                <a:ea typeface="Verdana" panose="020B060403050404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1</a:t>
            </a:r>
          </a:p>
          <a:p>
            <a:pPr lvl="0"/>
            <a:r>
              <a:rPr lang="en-GB" noProof="0"/>
              <a:t>2</a:t>
            </a:r>
          </a:p>
          <a:p>
            <a:pPr lvl="0"/>
            <a:r>
              <a:rPr lang="en-GB" noProof="0"/>
              <a:t>3</a:t>
            </a:r>
          </a:p>
          <a:p>
            <a:pPr lvl="0"/>
            <a:r>
              <a:rPr lang="en-GB" noProof="0"/>
              <a:t>4</a:t>
            </a:r>
          </a:p>
          <a:p>
            <a:pPr lvl="0"/>
            <a:r>
              <a:rPr lang="en-GB" noProof="0"/>
              <a:t>5</a:t>
            </a:r>
          </a:p>
        </p:txBody>
      </p:sp>
      <p:sp>
        <p:nvSpPr>
          <p:cNvPr id="12" name="Marcador de número de diapositiva 5">
            <a:extLst>
              <a:ext uri="{FF2B5EF4-FFF2-40B4-BE49-F238E27FC236}">
                <a16:creationId xmlns:a16="http://schemas.microsoft.com/office/drawing/2014/main" id="{5948F199-FCA0-0A5D-E63C-A7AB68B6ABDC}"/>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bg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Tree>
    <p:extLst>
      <p:ext uri="{BB962C8B-B14F-4D97-AF65-F5344CB8AC3E}">
        <p14:creationId xmlns:p14="http://schemas.microsoft.com/office/powerpoint/2010/main" val="329025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Diapositiva de título">
    <p:spTree>
      <p:nvGrpSpPr>
        <p:cNvPr id="1" name=""/>
        <p:cNvGrpSpPr/>
        <p:nvPr/>
      </p:nvGrpSpPr>
      <p:grpSpPr>
        <a:xfrm>
          <a:off x="0" y="0"/>
          <a:ext cx="0" cy="0"/>
          <a:chOff x="0" y="0"/>
          <a:chExt cx="0" cy="0"/>
        </a:xfrm>
      </p:grpSpPr>
      <p:pic>
        <p:nvPicPr>
          <p:cNvPr id="4" name="Imagen 3" descr="Imagen que contiene Patrón de fondo&#10;&#10;Descripción generada automáticamente">
            <a:extLst>
              <a:ext uri="{FF2B5EF4-FFF2-40B4-BE49-F238E27FC236}">
                <a16:creationId xmlns:a16="http://schemas.microsoft.com/office/drawing/2014/main" id="{4096B6C6-095B-BC94-27F3-B94E2F61193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Marcador de título 1">
            <a:extLst>
              <a:ext uri="{FF2B5EF4-FFF2-40B4-BE49-F238E27FC236}">
                <a16:creationId xmlns:a16="http://schemas.microsoft.com/office/drawing/2014/main" id="{A07020F2-F1E8-3ACC-8AE6-2ECB9C72907F}"/>
              </a:ext>
            </a:extLst>
          </p:cNvPr>
          <p:cNvSpPr>
            <a:spLocks noGrp="1"/>
          </p:cNvSpPr>
          <p:nvPr>
            <p:ph type="title" hasCustomPrompt="1"/>
          </p:nvPr>
        </p:nvSpPr>
        <p:spPr>
          <a:xfrm>
            <a:off x="796618" y="2989572"/>
            <a:ext cx="10515600" cy="1325563"/>
          </a:xfrm>
          <a:prstGeom prst="rect">
            <a:avLst/>
          </a:prstGeom>
        </p:spPr>
        <p:txBody>
          <a:bodyPr vert="horz" lIns="91440" tIns="45720" rIns="91440" bIns="45720" rtlCol="0" anchor="ctr">
            <a:noAutofit/>
          </a:bodyPr>
          <a:lstStyle>
            <a:lvl1pPr algn="ctr">
              <a:defRPr sz="6500" b="0" i="0">
                <a:solidFill>
                  <a:schemeClr val="accent3"/>
                </a:solidFill>
                <a:latin typeface="Space Grotesk Light" pitchFamily="2" charset="77"/>
                <a:cs typeface="Space Grotesk Light" pitchFamily="2" charset="77"/>
              </a:defRPr>
            </a:lvl1pPr>
          </a:lstStyle>
          <a:p>
            <a:r>
              <a:rPr lang="en-GB" noProof="0"/>
              <a:t>Click to Modify the Pattern Title Style</a:t>
            </a:r>
          </a:p>
        </p:txBody>
      </p:sp>
      <p:sp>
        <p:nvSpPr>
          <p:cNvPr id="8" name="Marcador de texto 2">
            <a:extLst>
              <a:ext uri="{FF2B5EF4-FFF2-40B4-BE49-F238E27FC236}">
                <a16:creationId xmlns:a16="http://schemas.microsoft.com/office/drawing/2014/main" id="{4A8C8C1C-7265-FF10-6A44-8ACB809B0D7D}"/>
              </a:ext>
            </a:extLst>
          </p:cNvPr>
          <p:cNvSpPr>
            <a:spLocks noGrp="1"/>
          </p:cNvSpPr>
          <p:nvPr>
            <p:ph idx="1" hasCustomPrompt="1"/>
          </p:nvPr>
        </p:nvSpPr>
        <p:spPr>
          <a:xfrm>
            <a:off x="796618" y="2279857"/>
            <a:ext cx="10515600" cy="454437"/>
          </a:xfrm>
          <a:prstGeom prst="rect">
            <a:avLst/>
          </a:prstGeom>
        </p:spPr>
        <p:txBody>
          <a:bodyPr vert="horz" lIns="91440" tIns="45720" rIns="91440" bIns="45720" rtlCol="0">
            <a:normAutofit/>
          </a:bodyPr>
          <a:lstStyle>
            <a:lvl1pPr marL="0" indent="0" algn="ctr">
              <a:buNone/>
              <a:defRPr sz="1900" b="0" i="0">
                <a:solidFill>
                  <a:srgbClr val="00E4D8"/>
                </a:solidFill>
                <a:latin typeface="Inter" panose="02000503000000020004" pitchFamily="2" charset="0"/>
                <a:ea typeface="Inter" panose="02000503000000020004" pitchFamily="2" charset="0"/>
              </a:defRPr>
            </a:lvl1pPr>
            <a:lvl2pPr marL="457200" indent="0" algn="ctr">
              <a:buNone/>
              <a:defRPr>
                <a:solidFill>
                  <a:schemeClr val="tx2"/>
                </a:solidFill>
              </a:defRPr>
            </a:lvl2pPr>
            <a:lvl3pPr marL="914400" indent="0" algn="ctr">
              <a:buNone/>
              <a:defRPr>
                <a:solidFill>
                  <a:schemeClr val="tx2"/>
                </a:solidFill>
              </a:defRPr>
            </a:lvl3pPr>
            <a:lvl4pPr marL="1371600" indent="0" algn="ctr">
              <a:buNone/>
              <a:defRPr>
                <a:solidFill>
                  <a:schemeClr val="tx2"/>
                </a:solidFill>
              </a:defRPr>
            </a:lvl4pPr>
            <a:lvl5pPr marL="1828800" indent="0" algn="ctr">
              <a:buNone/>
              <a:defRPr>
                <a:solidFill>
                  <a:schemeClr val="tx2"/>
                </a:solidFill>
              </a:defRPr>
            </a:lvl5pPr>
          </a:lstStyle>
          <a:p>
            <a:pPr lvl="0"/>
            <a:r>
              <a:rPr lang="en-GB" noProof="0"/>
              <a:t>Click to modify pattern text style</a:t>
            </a:r>
          </a:p>
        </p:txBody>
      </p:sp>
      <p:sp>
        <p:nvSpPr>
          <p:cNvPr id="10" name="Marcador de texto 9">
            <a:extLst>
              <a:ext uri="{FF2B5EF4-FFF2-40B4-BE49-F238E27FC236}">
                <a16:creationId xmlns:a16="http://schemas.microsoft.com/office/drawing/2014/main" id="{8B76E885-79A7-1CF0-6929-ADF5382F70ED}"/>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chemeClr val="bg1"/>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3" name="Marcador de número de diapositiva 5">
            <a:extLst>
              <a:ext uri="{FF2B5EF4-FFF2-40B4-BE49-F238E27FC236}">
                <a16:creationId xmlns:a16="http://schemas.microsoft.com/office/drawing/2014/main" id="{29194222-C7C0-05A5-5B21-1BA68D7EF6B6}"/>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bg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Tree>
    <p:extLst>
      <p:ext uri="{BB962C8B-B14F-4D97-AF65-F5344CB8AC3E}">
        <p14:creationId xmlns:p14="http://schemas.microsoft.com/office/powerpoint/2010/main" val="1550175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Diapositiva de título">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FA31C4CD-75FA-9A23-C809-BC97CF9E0544}"/>
              </a:ext>
            </a:extLst>
          </p:cNvPr>
          <p:cNvPicPr>
            <a:picLocks noChangeAspect="1"/>
          </p:cNvPicPr>
          <p:nvPr userDrawn="1"/>
        </p:nvPicPr>
        <p:blipFill>
          <a:blip r:embed="rId2"/>
          <a:stretch>
            <a:fillRect/>
          </a:stretch>
        </p:blipFill>
        <p:spPr>
          <a:xfrm>
            <a:off x="-1" y="0"/>
            <a:ext cx="12191999" cy="6858000"/>
          </a:xfrm>
          <a:prstGeom prst="rect">
            <a:avLst/>
          </a:prstGeom>
        </p:spPr>
      </p:pic>
      <p:pic>
        <p:nvPicPr>
          <p:cNvPr id="10" name="Imagen 9">
            <a:extLst>
              <a:ext uri="{FF2B5EF4-FFF2-40B4-BE49-F238E27FC236}">
                <a16:creationId xmlns:a16="http://schemas.microsoft.com/office/drawing/2014/main" id="{6BB4FAA9-F517-98A9-165B-E60D10287859}"/>
              </a:ext>
            </a:extLst>
          </p:cNvPr>
          <p:cNvPicPr>
            <a:picLocks noChangeAspect="1"/>
          </p:cNvPicPr>
          <p:nvPr userDrawn="1"/>
        </p:nvPicPr>
        <p:blipFill rotWithShape="1">
          <a:blip r:embed="rId3"/>
          <a:srcRect t="32543" r="23704" b="5643"/>
          <a:stretch/>
        </p:blipFill>
        <p:spPr>
          <a:xfrm>
            <a:off x="3727254" y="0"/>
            <a:ext cx="8464746" cy="6858001"/>
          </a:xfrm>
          <a:prstGeom prst="rect">
            <a:avLst/>
          </a:prstGeom>
        </p:spPr>
      </p:pic>
      <p:sp>
        <p:nvSpPr>
          <p:cNvPr id="6" name="Marcador de texto 2">
            <a:extLst>
              <a:ext uri="{FF2B5EF4-FFF2-40B4-BE49-F238E27FC236}">
                <a16:creationId xmlns:a16="http://schemas.microsoft.com/office/drawing/2014/main" id="{1B786426-8B0D-75A8-7A3D-3BE93BC9140B}"/>
              </a:ext>
            </a:extLst>
          </p:cNvPr>
          <p:cNvSpPr>
            <a:spLocks noGrp="1"/>
          </p:cNvSpPr>
          <p:nvPr>
            <p:ph idx="1" hasCustomPrompt="1"/>
          </p:nvPr>
        </p:nvSpPr>
        <p:spPr>
          <a:xfrm>
            <a:off x="228896" y="5833901"/>
            <a:ext cx="8290264" cy="782688"/>
          </a:xfrm>
          <a:prstGeom prst="rect">
            <a:avLst/>
          </a:prstGeom>
        </p:spPr>
        <p:txBody>
          <a:bodyPr vert="horz" lIns="91440" tIns="45720" rIns="91440" bIns="45720" rtlCol="0">
            <a:noAutofit/>
          </a:bodyPr>
          <a:lstStyle>
            <a:lvl1pPr marL="0" indent="0">
              <a:lnSpc>
                <a:spcPts val="5400"/>
              </a:lnSpc>
              <a:spcBef>
                <a:spcPts val="0"/>
              </a:spcBef>
              <a:buNone/>
              <a:defRPr sz="8500" b="0" i="0">
                <a:solidFill>
                  <a:schemeClr val="accent3"/>
                </a:solidFill>
                <a:latin typeface="Space Grotesk Light" pitchFamily="2" charset="77"/>
                <a:cs typeface="Space Grotesk Light"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a:t>
            </a:r>
          </a:p>
        </p:txBody>
      </p:sp>
      <p:sp>
        <p:nvSpPr>
          <p:cNvPr id="8" name="Marcador de texto 2">
            <a:extLst>
              <a:ext uri="{FF2B5EF4-FFF2-40B4-BE49-F238E27FC236}">
                <a16:creationId xmlns:a16="http://schemas.microsoft.com/office/drawing/2014/main" id="{D4BB34A0-E0EA-BB89-096B-04D659EC6DC5}"/>
              </a:ext>
            </a:extLst>
          </p:cNvPr>
          <p:cNvSpPr>
            <a:spLocks noGrp="1"/>
          </p:cNvSpPr>
          <p:nvPr>
            <p:ph idx="11" hasCustomPrompt="1"/>
          </p:nvPr>
        </p:nvSpPr>
        <p:spPr>
          <a:xfrm>
            <a:off x="228896" y="3933550"/>
            <a:ext cx="1120219" cy="1813810"/>
          </a:xfrm>
          <a:prstGeom prst="rect">
            <a:avLst/>
          </a:prstGeom>
        </p:spPr>
        <p:txBody>
          <a:bodyPr vert="horz" lIns="91440" tIns="45720" rIns="91440" bIns="45720" rtlCol="0" anchor="b">
            <a:noAutofit/>
          </a:bodyPr>
          <a:lstStyle>
            <a:lvl1pPr marL="0" indent="0" algn="l">
              <a:lnSpc>
                <a:spcPts val="5400"/>
              </a:lnSpc>
              <a:spcBef>
                <a:spcPts val="0"/>
              </a:spcBef>
              <a:buNone/>
              <a:defRPr sz="8500" b="0" i="0">
                <a:solidFill>
                  <a:srgbClr val="00E4D8"/>
                </a:solidFill>
                <a:latin typeface="Space Grotesk Light" pitchFamily="2" charset="77"/>
                <a:ea typeface="Verdana" panose="020B0604030504040204" pitchFamily="34" charset="0"/>
                <a:cs typeface="Space Grotesk Light"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1</a:t>
            </a:r>
          </a:p>
        </p:txBody>
      </p:sp>
      <p:sp>
        <p:nvSpPr>
          <p:cNvPr id="4" name="Marcador de número de diapositiva 5">
            <a:extLst>
              <a:ext uri="{FF2B5EF4-FFF2-40B4-BE49-F238E27FC236}">
                <a16:creationId xmlns:a16="http://schemas.microsoft.com/office/drawing/2014/main" id="{E2FB4832-7140-8FFE-A84E-8B4B7DBDAD3B}"/>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bg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Tree>
    <p:extLst>
      <p:ext uri="{BB962C8B-B14F-4D97-AF65-F5344CB8AC3E}">
        <p14:creationId xmlns:p14="http://schemas.microsoft.com/office/powerpoint/2010/main" val="4139591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5_Diapositiva de título">
    <p:spTree>
      <p:nvGrpSpPr>
        <p:cNvPr id="1" name=""/>
        <p:cNvGrpSpPr/>
        <p:nvPr/>
      </p:nvGrpSpPr>
      <p:grpSpPr>
        <a:xfrm>
          <a:off x="0" y="0"/>
          <a:ext cx="0" cy="0"/>
          <a:chOff x="0" y="0"/>
          <a:chExt cx="0" cy="0"/>
        </a:xfrm>
      </p:grpSpPr>
      <p:pic>
        <p:nvPicPr>
          <p:cNvPr id="8" name="Imagen 7">
            <a:extLst>
              <a:ext uri="{FF2B5EF4-FFF2-40B4-BE49-F238E27FC236}">
                <a16:creationId xmlns:a16="http://schemas.microsoft.com/office/drawing/2014/main" id="{CA37C489-541D-3B8D-7F96-891AFFF4A081}"/>
              </a:ext>
            </a:extLst>
          </p:cNvPr>
          <p:cNvPicPr>
            <a:picLocks noChangeAspect="1"/>
          </p:cNvPicPr>
          <p:nvPr userDrawn="1"/>
        </p:nvPicPr>
        <p:blipFill rotWithShape="1">
          <a:blip r:embed="rId2"/>
          <a:srcRect t="32543" r="23704" b="5643"/>
          <a:stretch/>
        </p:blipFill>
        <p:spPr>
          <a:xfrm>
            <a:off x="3727255" y="-1"/>
            <a:ext cx="8464746" cy="6858001"/>
          </a:xfrm>
          <a:prstGeom prst="rect">
            <a:avLst/>
          </a:prstGeom>
        </p:spPr>
      </p:pic>
      <p:sp>
        <p:nvSpPr>
          <p:cNvPr id="12" name="Marcador de número de diapositiva 5">
            <a:extLst>
              <a:ext uri="{FF2B5EF4-FFF2-40B4-BE49-F238E27FC236}">
                <a16:creationId xmlns:a16="http://schemas.microsoft.com/office/drawing/2014/main" id="{1B23E690-6E29-83BB-F0CE-EB78A03F5C74}"/>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14" name="Marcador de texto 2">
            <a:extLst>
              <a:ext uri="{FF2B5EF4-FFF2-40B4-BE49-F238E27FC236}">
                <a16:creationId xmlns:a16="http://schemas.microsoft.com/office/drawing/2014/main" id="{0A1965F3-2D39-D55C-497C-E6391DEB283F}"/>
              </a:ext>
            </a:extLst>
          </p:cNvPr>
          <p:cNvSpPr>
            <a:spLocks noGrp="1"/>
          </p:cNvSpPr>
          <p:nvPr>
            <p:ph idx="1" hasCustomPrompt="1"/>
          </p:nvPr>
        </p:nvSpPr>
        <p:spPr>
          <a:xfrm>
            <a:off x="228896" y="5833901"/>
            <a:ext cx="8290264" cy="782688"/>
          </a:xfrm>
          <a:prstGeom prst="rect">
            <a:avLst/>
          </a:prstGeom>
        </p:spPr>
        <p:txBody>
          <a:bodyPr vert="horz" lIns="91440" tIns="45720" rIns="91440" bIns="45720" rtlCol="0">
            <a:noAutofit/>
          </a:bodyPr>
          <a:lstStyle>
            <a:lvl1pPr marL="0" indent="0">
              <a:lnSpc>
                <a:spcPts val="5400"/>
              </a:lnSpc>
              <a:spcBef>
                <a:spcPts val="0"/>
              </a:spcBef>
              <a:buNone/>
              <a:defRPr sz="8500" b="0" i="0">
                <a:solidFill>
                  <a:srgbClr val="00004A"/>
                </a:solidFill>
                <a:latin typeface="Space Grotesk Light" pitchFamily="2" charset="77"/>
                <a:cs typeface="Space Grotesk Light"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a:t>
            </a:r>
          </a:p>
        </p:txBody>
      </p:sp>
      <p:sp>
        <p:nvSpPr>
          <p:cNvPr id="15" name="Marcador de texto 2">
            <a:extLst>
              <a:ext uri="{FF2B5EF4-FFF2-40B4-BE49-F238E27FC236}">
                <a16:creationId xmlns:a16="http://schemas.microsoft.com/office/drawing/2014/main" id="{3925195A-C1EE-D4D4-95FA-D73D97C52B13}"/>
              </a:ext>
            </a:extLst>
          </p:cNvPr>
          <p:cNvSpPr>
            <a:spLocks noGrp="1"/>
          </p:cNvSpPr>
          <p:nvPr>
            <p:ph idx="11" hasCustomPrompt="1"/>
          </p:nvPr>
        </p:nvSpPr>
        <p:spPr>
          <a:xfrm>
            <a:off x="228896" y="3933550"/>
            <a:ext cx="1120219" cy="1813810"/>
          </a:xfrm>
          <a:prstGeom prst="rect">
            <a:avLst/>
          </a:prstGeom>
        </p:spPr>
        <p:txBody>
          <a:bodyPr vert="horz" lIns="91440" tIns="45720" rIns="91440" bIns="45720" rtlCol="0" anchor="b">
            <a:noAutofit/>
          </a:bodyPr>
          <a:lstStyle>
            <a:lvl1pPr marL="0" indent="0" algn="l">
              <a:lnSpc>
                <a:spcPts val="5400"/>
              </a:lnSpc>
              <a:spcBef>
                <a:spcPts val="0"/>
              </a:spcBef>
              <a:buNone/>
              <a:defRPr sz="8500" b="0" i="0">
                <a:solidFill>
                  <a:srgbClr val="00E4D8"/>
                </a:solidFill>
                <a:latin typeface="Space Grotesk Light" pitchFamily="2" charset="77"/>
                <a:ea typeface="Verdana" panose="020B0604030504040204" pitchFamily="34" charset="0"/>
                <a:cs typeface="Space Grotesk Light"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1</a:t>
            </a:r>
          </a:p>
        </p:txBody>
      </p:sp>
    </p:spTree>
    <p:extLst>
      <p:ext uri="{BB962C8B-B14F-4D97-AF65-F5344CB8AC3E}">
        <p14:creationId xmlns:p14="http://schemas.microsoft.com/office/powerpoint/2010/main" val="2266491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Diapositiva de título">
    <p:spTree>
      <p:nvGrpSpPr>
        <p:cNvPr id="1" name=""/>
        <p:cNvGrpSpPr/>
        <p:nvPr/>
      </p:nvGrpSpPr>
      <p:grpSpPr>
        <a:xfrm>
          <a:off x="0" y="0"/>
          <a:ext cx="0" cy="0"/>
          <a:chOff x="0" y="0"/>
          <a:chExt cx="0" cy="0"/>
        </a:xfrm>
      </p:grpSpPr>
      <p:sp>
        <p:nvSpPr>
          <p:cNvPr id="12" name="Marcador de texto 2">
            <a:extLst>
              <a:ext uri="{FF2B5EF4-FFF2-40B4-BE49-F238E27FC236}">
                <a16:creationId xmlns:a16="http://schemas.microsoft.com/office/drawing/2014/main" id="{ACD756EF-58BF-4AF3-8A4B-7055B454011B}"/>
              </a:ext>
            </a:extLst>
          </p:cNvPr>
          <p:cNvSpPr>
            <a:spLocks noGrp="1"/>
          </p:cNvSpPr>
          <p:nvPr>
            <p:ph idx="11" hasCustomPrompt="1"/>
          </p:nvPr>
        </p:nvSpPr>
        <p:spPr>
          <a:xfrm>
            <a:off x="299883" y="1610383"/>
            <a:ext cx="11736418" cy="4745967"/>
          </a:xfrm>
          <a:prstGeom prst="rect">
            <a:avLst/>
          </a:prstGeom>
        </p:spPr>
        <p:txBody>
          <a:bodyPr vert="horz" lIns="91440" tIns="45720" rIns="91440" bIns="45720" rtlCol="0">
            <a:noAutofit/>
          </a:bodyPr>
          <a:lstStyle>
            <a:lvl1pPr marL="457200" indent="-457200">
              <a:lnSpc>
                <a:spcPct val="100000"/>
              </a:lnSpc>
              <a:buFont typeface="Arial" panose="020B0604020202020204" pitchFamily="34" charset="0"/>
              <a:buChar char="•"/>
              <a:defRPr sz="2800" b="0" i="0" baseline="0">
                <a:solidFill>
                  <a:srgbClr val="00004A"/>
                </a:solidFill>
                <a:latin typeface="Candara" panose="020E0502030303020204" pitchFamily="34" charset="0"/>
                <a:ea typeface="Inter" panose="02000503000000020004" pitchFamily="2" charset="0"/>
              </a:defRPr>
            </a:lvl1pPr>
            <a:lvl2pPr marL="457200" indent="0">
              <a:buFont typeface="Arial" panose="020B0604020202020204" pitchFamily="34" charset="0"/>
              <a:buNone/>
              <a:defRPr sz="2400" baseline="0">
                <a:solidFill>
                  <a:srgbClr val="00004A"/>
                </a:solidFill>
                <a:latin typeface="Candara" panose="020E0502030303020204" pitchFamily="34" charset="0"/>
              </a:defRPr>
            </a:lvl2pPr>
            <a:lvl3pPr marL="914400" indent="0">
              <a:buNone/>
              <a:defRPr sz="3600" baseline="0">
                <a:solidFill>
                  <a:schemeClr val="bg1"/>
                </a:solidFill>
                <a:latin typeface="Candara" panose="020E0502030303020204" pitchFamily="34" charset="0"/>
              </a:defRPr>
            </a:lvl3pPr>
            <a:lvl4pPr marL="1371600" indent="0">
              <a:buNone/>
              <a:defRPr sz="3600" baseline="0">
                <a:solidFill>
                  <a:schemeClr val="bg1"/>
                </a:solidFill>
                <a:latin typeface="Candara" panose="020E0502030303020204" pitchFamily="34" charset="0"/>
              </a:defRPr>
            </a:lvl4pPr>
            <a:lvl5pPr marL="1828800" indent="0">
              <a:buNone/>
              <a:defRPr sz="3600" baseline="0">
                <a:solidFill>
                  <a:schemeClr val="bg1"/>
                </a:solidFill>
                <a:latin typeface="Candara" panose="020E0502030303020204" pitchFamily="34" charset="0"/>
              </a:defRPr>
            </a:lvl5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rPr>
              <a:t>Click to modify pattern text style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rPr>
              <a:t>Fifth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endParaRP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endParaRP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4A"/>
              </a:solidFill>
              <a:effectLst/>
              <a:uLnTx/>
              <a:uFillTx/>
              <a:latin typeface="Inter" panose="02000503000000020004" pitchFamily="2" charset="0"/>
              <a:ea typeface="Inter" panose="02000503000000020004" pitchFamily="2" charset="0"/>
            </a:endParaRP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en-GB" noProof="0" dirty="0"/>
          </a:p>
          <a:p>
            <a:pPr lvl="0"/>
            <a:endParaRPr lang="en-GB" noProof="0" dirty="0"/>
          </a:p>
        </p:txBody>
      </p:sp>
      <p:sp>
        <p:nvSpPr>
          <p:cNvPr id="7" name="Marcador de texto 2">
            <a:extLst>
              <a:ext uri="{FF2B5EF4-FFF2-40B4-BE49-F238E27FC236}">
                <a16:creationId xmlns:a16="http://schemas.microsoft.com/office/drawing/2014/main" id="{3B008C18-3C77-BDB5-762E-35211D8E6BDD}"/>
              </a:ext>
            </a:extLst>
          </p:cNvPr>
          <p:cNvSpPr>
            <a:spLocks noGrp="1"/>
          </p:cNvSpPr>
          <p:nvPr>
            <p:ph idx="1" hasCustomPrompt="1"/>
          </p:nvPr>
        </p:nvSpPr>
        <p:spPr>
          <a:xfrm>
            <a:off x="291895" y="927364"/>
            <a:ext cx="10728406" cy="548136"/>
          </a:xfrm>
          <a:prstGeom prst="rect">
            <a:avLst/>
          </a:prstGeom>
        </p:spPr>
        <p:txBody>
          <a:bodyPr vert="horz" lIns="91440" tIns="45720" rIns="91440" bIns="45720" rtlCol="0">
            <a:noAutofit/>
          </a:bodyPr>
          <a:lstStyle>
            <a:lvl1pPr marL="0" indent="0">
              <a:lnSpc>
                <a:spcPts val="3700"/>
              </a:lnSpc>
              <a:buNone/>
              <a:defRPr sz="3000" b="0" i="0" baseline="0">
                <a:solidFill>
                  <a:srgbClr val="00E4D8"/>
                </a:solidFill>
                <a:latin typeface="Candara" panose="020E0502030303020204" pitchFamily="34"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dirty="0"/>
              <a:t>Paragraph title </a:t>
            </a:r>
          </a:p>
        </p:txBody>
      </p:sp>
      <p:sp>
        <p:nvSpPr>
          <p:cNvPr id="10" name="Marcador de título 1">
            <a:extLst>
              <a:ext uri="{FF2B5EF4-FFF2-40B4-BE49-F238E27FC236}">
                <a16:creationId xmlns:a16="http://schemas.microsoft.com/office/drawing/2014/main" id="{D58F536F-7709-0C86-12A2-EEB035C87A7E}"/>
              </a:ext>
            </a:extLst>
          </p:cNvPr>
          <p:cNvSpPr>
            <a:spLocks noGrp="1"/>
          </p:cNvSpPr>
          <p:nvPr>
            <p:ph type="title" hasCustomPrompt="1"/>
          </p:nvPr>
        </p:nvSpPr>
        <p:spPr>
          <a:xfrm>
            <a:off x="299883" y="154473"/>
            <a:ext cx="6406210" cy="638008"/>
          </a:xfrm>
          <a:prstGeom prst="rect">
            <a:avLst/>
          </a:prstGeom>
        </p:spPr>
        <p:txBody>
          <a:bodyPr vert="horz" lIns="91440" tIns="45720" rIns="91440" bIns="45720" rtlCol="0" anchor="ctr">
            <a:noAutofit/>
          </a:bodyPr>
          <a:lstStyle>
            <a:lvl1pPr>
              <a:defRPr sz="4400" b="0" i="0" baseline="0">
                <a:solidFill>
                  <a:srgbClr val="00004A"/>
                </a:solidFill>
                <a:latin typeface="Candara" panose="020E0502030303020204" pitchFamily="34" charset="0"/>
                <a:cs typeface="Space Grotesk Light" pitchFamily="2" charset="77"/>
              </a:defRPr>
            </a:lvl1pPr>
          </a:lstStyle>
          <a:p>
            <a:r>
              <a:rPr lang="en-GB" noProof="0" dirty="0"/>
              <a:t>Slide title</a:t>
            </a:r>
          </a:p>
        </p:txBody>
      </p:sp>
      <p:sp>
        <p:nvSpPr>
          <p:cNvPr id="8" name="Marcador de número de diapositiva 5">
            <a:extLst>
              <a:ext uri="{FF2B5EF4-FFF2-40B4-BE49-F238E27FC236}">
                <a16:creationId xmlns:a16="http://schemas.microsoft.com/office/drawing/2014/main" id="{2794BAAB-144A-3198-93F4-E912DC0D5976}"/>
              </a:ext>
            </a:extLst>
          </p:cNvPr>
          <p:cNvSpPr>
            <a:spLocks noGrp="1"/>
          </p:cNvSpPr>
          <p:nvPr>
            <p:ph type="sldNum" sz="quarter" idx="4"/>
          </p:nvPr>
        </p:nvSpPr>
        <p:spPr>
          <a:xfrm>
            <a:off x="11531599" y="6491233"/>
            <a:ext cx="504701" cy="230242"/>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pic>
        <p:nvPicPr>
          <p:cNvPr id="2" name="Imagen 2">
            <a:extLst>
              <a:ext uri="{FF2B5EF4-FFF2-40B4-BE49-F238E27FC236}">
                <a16:creationId xmlns:a16="http://schemas.microsoft.com/office/drawing/2014/main" id="{85EBFAB4-3A4E-C894-C849-3C1417DF8FFB}"/>
              </a:ext>
            </a:extLst>
          </p:cNvPr>
          <p:cNvPicPr>
            <a:picLocks noChangeAspect="1"/>
          </p:cNvPicPr>
          <p:nvPr userDrawn="1"/>
        </p:nvPicPr>
        <p:blipFill>
          <a:blip r:embed="rId2"/>
          <a:srcRect/>
          <a:stretch/>
        </p:blipFill>
        <p:spPr>
          <a:xfrm>
            <a:off x="9749721" y="-559352"/>
            <a:ext cx="4300767" cy="1760784"/>
          </a:xfrm>
          <a:prstGeom prst="rect">
            <a:avLst/>
          </a:prstGeom>
        </p:spPr>
      </p:pic>
    </p:spTree>
    <p:extLst>
      <p:ext uri="{BB962C8B-B14F-4D97-AF65-F5344CB8AC3E}">
        <p14:creationId xmlns:p14="http://schemas.microsoft.com/office/powerpoint/2010/main" val="2449251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os objetos">
    <p:spTree>
      <p:nvGrpSpPr>
        <p:cNvPr id="1" name=""/>
        <p:cNvGrpSpPr/>
        <p:nvPr/>
      </p:nvGrpSpPr>
      <p:grpSpPr>
        <a:xfrm>
          <a:off x="0" y="0"/>
          <a:ext cx="0" cy="0"/>
          <a:chOff x="0" y="0"/>
          <a:chExt cx="0" cy="0"/>
        </a:xfrm>
      </p:grpSpPr>
      <p:sp>
        <p:nvSpPr>
          <p:cNvPr id="9" name="Marcador de posición de imagen 8">
            <a:extLst>
              <a:ext uri="{FF2B5EF4-FFF2-40B4-BE49-F238E27FC236}">
                <a16:creationId xmlns:a16="http://schemas.microsoft.com/office/drawing/2014/main" id="{D0219960-B362-861D-B84F-F38770A9C6CE}"/>
              </a:ext>
            </a:extLst>
          </p:cNvPr>
          <p:cNvSpPr>
            <a:spLocks noGrp="1"/>
          </p:cNvSpPr>
          <p:nvPr>
            <p:ph type="pic" sz="quarter" idx="11"/>
          </p:nvPr>
        </p:nvSpPr>
        <p:spPr>
          <a:xfrm>
            <a:off x="6096000" y="0"/>
            <a:ext cx="6096000" cy="6858000"/>
          </a:xfrm>
        </p:spPr>
        <p:txBody>
          <a:bodyPr/>
          <a:lstStyle/>
          <a:p>
            <a:r>
              <a:rPr lang="en-GB" noProof="0"/>
              <a:t>Click icon to add picture</a:t>
            </a:r>
          </a:p>
        </p:txBody>
      </p:sp>
      <p:pic>
        <p:nvPicPr>
          <p:cNvPr id="8" name="Imagen 7">
            <a:extLst>
              <a:ext uri="{FF2B5EF4-FFF2-40B4-BE49-F238E27FC236}">
                <a16:creationId xmlns:a16="http://schemas.microsoft.com/office/drawing/2014/main" id="{3E4537C6-7A8A-797E-0555-56A4491614C5}"/>
              </a:ext>
            </a:extLst>
          </p:cNvPr>
          <p:cNvPicPr>
            <a:picLocks noChangeAspect="1"/>
          </p:cNvPicPr>
          <p:nvPr userDrawn="1"/>
        </p:nvPicPr>
        <p:blipFill>
          <a:blip r:embed="rId2"/>
          <a:stretch>
            <a:fillRect/>
          </a:stretch>
        </p:blipFill>
        <p:spPr>
          <a:xfrm>
            <a:off x="0" y="-10191"/>
            <a:ext cx="8724900" cy="6858000"/>
          </a:xfrm>
          <a:prstGeom prst="rect">
            <a:avLst/>
          </a:prstGeom>
        </p:spPr>
      </p:pic>
      <p:sp>
        <p:nvSpPr>
          <p:cNvPr id="2" name="Marcador de número de diapositiva 5">
            <a:extLst>
              <a:ext uri="{FF2B5EF4-FFF2-40B4-BE49-F238E27FC236}">
                <a16:creationId xmlns:a16="http://schemas.microsoft.com/office/drawing/2014/main" id="{76761BFC-051E-1815-C818-E071516FC43F}"/>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4" name="Marcador de texto 9">
            <a:extLst>
              <a:ext uri="{FF2B5EF4-FFF2-40B4-BE49-F238E27FC236}">
                <a16:creationId xmlns:a16="http://schemas.microsoft.com/office/drawing/2014/main" id="{4877C033-3164-2758-9EE9-A3A2D721BAE2}"/>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10" name="Marcador de texto 2">
            <a:extLst>
              <a:ext uri="{FF2B5EF4-FFF2-40B4-BE49-F238E27FC236}">
                <a16:creationId xmlns:a16="http://schemas.microsoft.com/office/drawing/2014/main" id="{1D23932A-AC68-8B81-C96F-4781EA2C2CBC}"/>
              </a:ext>
            </a:extLst>
          </p:cNvPr>
          <p:cNvSpPr>
            <a:spLocks noGrp="1"/>
          </p:cNvSpPr>
          <p:nvPr>
            <p:ph idx="13" hasCustomPrompt="1"/>
          </p:nvPr>
        </p:nvSpPr>
        <p:spPr>
          <a:xfrm>
            <a:off x="431963" y="2115968"/>
            <a:ext cx="6406210" cy="4059240"/>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800" b="0" i="0">
                <a:solidFill>
                  <a:schemeClr val="bg1"/>
                </a:solidFill>
                <a:latin typeface="Inter" panose="02000503000000020004" pitchFamily="2" charset="0"/>
                <a:ea typeface="Inter" panose="02000503000000020004" pitchFamily="2" charset="0"/>
              </a:defRPr>
            </a:lvl1pPr>
            <a:lvl2pPr marL="457200" indent="0">
              <a:buNone/>
              <a:defRPr sz="2400">
                <a:solidFill>
                  <a:schemeClr val="bg1"/>
                </a:solidFill>
              </a:defRPr>
            </a:lvl2pPr>
            <a:lvl3pPr marL="571500" indent="0">
              <a:buNone/>
              <a:defRPr sz="2000">
                <a:solidFill>
                  <a:schemeClr val="bg1"/>
                </a:solidFill>
              </a:defRPr>
            </a:lvl3pPr>
            <a:lvl4pPr marL="1371600" indent="0">
              <a:buNone/>
              <a:defRPr sz="20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914400" marR="0" lvl="2"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1714500" marR="0" lvl="3"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914400" marR="0" lvl="2"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sp>
        <p:nvSpPr>
          <p:cNvPr id="3" name="Marcador de título 1">
            <a:extLst>
              <a:ext uri="{FF2B5EF4-FFF2-40B4-BE49-F238E27FC236}">
                <a16:creationId xmlns:a16="http://schemas.microsoft.com/office/drawing/2014/main" id="{284367DA-B816-892E-9A4B-9FC105CCA020}"/>
              </a:ext>
            </a:extLst>
          </p:cNvPr>
          <p:cNvSpPr>
            <a:spLocks noGrp="1"/>
          </p:cNvSpPr>
          <p:nvPr>
            <p:ph type="title" hasCustomPrompt="1"/>
          </p:nvPr>
        </p:nvSpPr>
        <p:spPr>
          <a:xfrm>
            <a:off x="431963" y="682792"/>
            <a:ext cx="6406210"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pic>
        <p:nvPicPr>
          <p:cNvPr id="5" name="Imagen 10">
            <a:extLst>
              <a:ext uri="{FF2B5EF4-FFF2-40B4-BE49-F238E27FC236}">
                <a16:creationId xmlns:a16="http://schemas.microsoft.com/office/drawing/2014/main" id="{5331E8C2-2392-04F3-39BC-D37D66D2B220}"/>
              </a:ext>
            </a:extLst>
          </p:cNvPr>
          <p:cNvPicPr>
            <a:picLocks noChangeAspect="1"/>
          </p:cNvPicPr>
          <p:nvPr userDrawn="1"/>
        </p:nvPicPr>
        <p:blipFill>
          <a:blip r:embed="rId3"/>
          <a:srcRect/>
          <a:stretch/>
        </p:blipFill>
        <p:spPr>
          <a:xfrm>
            <a:off x="9382120" y="-232550"/>
            <a:ext cx="2885914" cy="1181527"/>
          </a:xfrm>
          <a:prstGeom prst="rect">
            <a:avLst/>
          </a:prstGeom>
        </p:spPr>
      </p:pic>
    </p:spTree>
    <p:extLst>
      <p:ext uri="{BB962C8B-B14F-4D97-AF65-F5344CB8AC3E}">
        <p14:creationId xmlns:p14="http://schemas.microsoft.com/office/powerpoint/2010/main" val="4215728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Dos objetos">
    <p:spTree>
      <p:nvGrpSpPr>
        <p:cNvPr id="1" name=""/>
        <p:cNvGrpSpPr/>
        <p:nvPr/>
      </p:nvGrpSpPr>
      <p:grpSpPr>
        <a:xfrm>
          <a:off x="0" y="0"/>
          <a:ext cx="0" cy="0"/>
          <a:chOff x="0" y="0"/>
          <a:chExt cx="0" cy="0"/>
        </a:xfrm>
      </p:grpSpPr>
      <p:sp>
        <p:nvSpPr>
          <p:cNvPr id="9" name="Marcador de posición de imagen 8">
            <a:extLst>
              <a:ext uri="{FF2B5EF4-FFF2-40B4-BE49-F238E27FC236}">
                <a16:creationId xmlns:a16="http://schemas.microsoft.com/office/drawing/2014/main" id="{D0219960-B362-861D-B84F-F38770A9C6CE}"/>
              </a:ext>
            </a:extLst>
          </p:cNvPr>
          <p:cNvSpPr>
            <a:spLocks noGrp="1"/>
          </p:cNvSpPr>
          <p:nvPr>
            <p:ph type="pic" sz="quarter" idx="11"/>
          </p:nvPr>
        </p:nvSpPr>
        <p:spPr>
          <a:xfrm>
            <a:off x="6096000" y="0"/>
            <a:ext cx="6096000" cy="6858000"/>
          </a:xfrm>
        </p:spPr>
        <p:txBody>
          <a:bodyPr/>
          <a:lstStyle/>
          <a:p>
            <a:r>
              <a:rPr lang="en-GB" noProof="0"/>
              <a:t>Click icon to add picture</a:t>
            </a:r>
          </a:p>
        </p:txBody>
      </p:sp>
      <p:grpSp>
        <p:nvGrpSpPr>
          <p:cNvPr id="3" name="Group 4">
            <a:extLst>
              <a:ext uri="{FF2B5EF4-FFF2-40B4-BE49-F238E27FC236}">
                <a16:creationId xmlns:a16="http://schemas.microsoft.com/office/drawing/2014/main" id="{3B472C53-F7EC-E076-3200-30DEB55C2CDB}"/>
              </a:ext>
            </a:extLst>
          </p:cNvPr>
          <p:cNvGrpSpPr>
            <a:grpSpLocks noChangeAspect="1"/>
          </p:cNvGrpSpPr>
          <p:nvPr userDrawn="1"/>
        </p:nvGrpSpPr>
        <p:grpSpPr bwMode="auto">
          <a:xfrm>
            <a:off x="0" y="-9525"/>
            <a:ext cx="8724900" cy="6858000"/>
            <a:chOff x="0" y="-6"/>
            <a:chExt cx="5496" cy="4320"/>
          </a:xfrm>
        </p:grpSpPr>
        <p:sp>
          <p:nvSpPr>
            <p:cNvPr id="7" name="AutoShape 3">
              <a:extLst>
                <a:ext uri="{FF2B5EF4-FFF2-40B4-BE49-F238E27FC236}">
                  <a16:creationId xmlns:a16="http://schemas.microsoft.com/office/drawing/2014/main" id="{C73D31F1-002D-5FD7-BCF6-87CBB35F1F97}"/>
                </a:ext>
              </a:extLst>
            </p:cNvPr>
            <p:cNvSpPr>
              <a:spLocks noChangeAspect="1" noChangeArrowheads="1" noTextEdit="1"/>
            </p:cNvSpPr>
            <p:nvPr userDrawn="1"/>
          </p:nvSpPr>
          <p:spPr bwMode="auto">
            <a:xfrm>
              <a:off x="0" y="-6"/>
              <a:ext cx="5496"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5">
              <a:extLst>
                <a:ext uri="{FF2B5EF4-FFF2-40B4-BE49-F238E27FC236}">
                  <a16:creationId xmlns:a16="http://schemas.microsoft.com/office/drawing/2014/main" id="{16D8DA8D-1337-28A4-253F-A5AD03DB41FD}"/>
                </a:ext>
              </a:extLst>
            </p:cNvPr>
            <p:cNvSpPr>
              <a:spLocks/>
            </p:cNvSpPr>
            <p:nvPr userDrawn="1"/>
          </p:nvSpPr>
          <p:spPr bwMode="auto">
            <a:xfrm>
              <a:off x="3642" y="484"/>
              <a:ext cx="1863" cy="1863"/>
            </a:xfrm>
            <a:custGeom>
              <a:avLst/>
              <a:gdLst>
                <a:gd name="T0" fmla="*/ 1910 w 3101"/>
                <a:gd name="T1" fmla="*/ 1910 h 3101"/>
                <a:gd name="T2" fmla="*/ 1910 w 3101"/>
                <a:gd name="T3" fmla="*/ 1910 h 3101"/>
                <a:gd name="T4" fmla="*/ 3101 w 3101"/>
                <a:gd name="T5" fmla="*/ 1550 h 3101"/>
                <a:gd name="T6" fmla="*/ 1910 w 3101"/>
                <a:gd name="T7" fmla="*/ 1191 h 3101"/>
                <a:gd name="T8" fmla="*/ 1551 w 3101"/>
                <a:gd name="T9" fmla="*/ 0 h 3101"/>
                <a:gd name="T10" fmla="*/ 1192 w 3101"/>
                <a:gd name="T11" fmla="*/ 1191 h 3101"/>
                <a:gd name="T12" fmla="*/ 0 w 3101"/>
                <a:gd name="T13" fmla="*/ 1550 h 3101"/>
                <a:gd name="T14" fmla="*/ 1192 w 3101"/>
                <a:gd name="T15" fmla="*/ 1910 h 3101"/>
                <a:gd name="T16" fmla="*/ 1551 w 3101"/>
                <a:gd name="T17" fmla="*/ 3101 h 3101"/>
                <a:gd name="T18" fmla="*/ 1910 w 3101"/>
                <a:gd name="T19" fmla="*/ 1910 h 3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01" h="3101">
                  <a:moveTo>
                    <a:pt x="1910" y="1910"/>
                  </a:moveTo>
                  <a:lnTo>
                    <a:pt x="1910" y="1910"/>
                  </a:lnTo>
                  <a:cubicBezTo>
                    <a:pt x="2166" y="1653"/>
                    <a:pt x="2684" y="1602"/>
                    <a:pt x="3101" y="1550"/>
                  </a:cubicBezTo>
                  <a:cubicBezTo>
                    <a:pt x="2684" y="1499"/>
                    <a:pt x="2166" y="1448"/>
                    <a:pt x="1910" y="1191"/>
                  </a:cubicBezTo>
                  <a:cubicBezTo>
                    <a:pt x="1654" y="935"/>
                    <a:pt x="1602" y="417"/>
                    <a:pt x="1551" y="0"/>
                  </a:cubicBezTo>
                  <a:cubicBezTo>
                    <a:pt x="1500" y="417"/>
                    <a:pt x="1448" y="935"/>
                    <a:pt x="1192" y="1191"/>
                  </a:cubicBezTo>
                  <a:cubicBezTo>
                    <a:pt x="936" y="1448"/>
                    <a:pt x="417" y="1499"/>
                    <a:pt x="0" y="1550"/>
                  </a:cubicBezTo>
                  <a:cubicBezTo>
                    <a:pt x="417" y="1602"/>
                    <a:pt x="936" y="1653"/>
                    <a:pt x="1192" y="1910"/>
                  </a:cubicBezTo>
                  <a:cubicBezTo>
                    <a:pt x="1448" y="2165"/>
                    <a:pt x="1500" y="2684"/>
                    <a:pt x="1551" y="3101"/>
                  </a:cubicBezTo>
                  <a:cubicBezTo>
                    <a:pt x="1602" y="2684"/>
                    <a:pt x="1654" y="2165"/>
                    <a:pt x="1910" y="1910"/>
                  </a:cubicBezTo>
                  <a:close/>
                </a:path>
              </a:pathLst>
            </a:custGeom>
            <a:solidFill>
              <a:srgbClr val="00004A"/>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 name="Freeform 6">
              <a:extLst>
                <a:ext uri="{FF2B5EF4-FFF2-40B4-BE49-F238E27FC236}">
                  <a16:creationId xmlns:a16="http://schemas.microsoft.com/office/drawing/2014/main" id="{FE57FD26-3FFE-F958-42E4-8F16AA8795F3}"/>
                </a:ext>
              </a:extLst>
            </p:cNvPr>
            <p:cNvSpPr>
              <a:spLocks/>
            </p:cNvSpPr>
            <p:nvPr userDrawn="1"/>
          </p:nvSpPr>
          <p:spPr bwMode="auto">
            <a:xfrm>
              <a:off x="0" y="-7"/>
              <a:ext cx="4574" cy="4327"/>
            </a:xfrm>
            <a:custGeom>
              <a:avLst/>
              <a:gdLst>
                <a:gd name="T0" fmla="*/ 0 w 7613"/>
                <a:gd name="T1" fmla="*/ 7200 h 7200"/>
                <a:gd name="T2" fmla="*/ 0 w 7613"/>
                <a:gd name="T3" fmla="*/ 7200 h 7200"/>
                <a:gd name="T4" fmla="*/ 7613 w 7613"/>
                <a:gd name="T5" fmla="*/ 7200 h 7200"/>
                <a:gd name="T6" fmla="*/ 7613 w 7613"/>
                <a:gd name="T7" fmla="*/ 0 h 7200"/>
                <a:gd name="T8" fmla="*/ 0 w 7613"/>
                <a:gd name="T9" fmla="*/ 0 h 7200"/>
                <a:gd name="T10" fmla="*/ 0 w 7613"/>
                <a:gd name="T11" fmla="*/ 7200 h 7200"/>
              </a:gdLst>
              <a:ahLst/>
              <a:cxnLst>
                <a:cxn ang="0">
                  <a:pos x="T0" y="T1"/>
                </a:cxn>
                <a:cxn ang="0">
                  <a:pos x="T2" y="T3"/>
                </a:cxn>
                <a:cxn ang="0">
                  <a:pos x="T4" y="T5"/>
                </a:cxn>
                <a:cxn ang="0">
                  <a:pos x="T6" y="T7"/>
                </a:cxn>
                <a:cxn ang="0">
                  <a:pos x="T8" y="T9"/>
                </a:cxn>
                <a:cxn ang="0">
                  <a:pos x="T10" y="T11"/>
                </a:cxn>
              </a:cxnLst>
              <a:rect l="0" t="0" r="r" b="b"/>
              <a:pathLst>
                <a:path w="7613" h="7200">
                  <a:moveTo>
                    <a:pt x="0" y="7200"/>
                  </a:moveTo>
                  <a:lnTo>
                    <a:pt x="0" y="7200"/>
                  </a:lnTo>
                  <a:lnTo>
                    <a:pt x="7613" y="7200"/>
                  </a:lnTo>
                  <a:lnTo>
                    <a:pt x="7613" y="0"/>
                  </a:lnTo>
                  <a:lnTo>
                    <a:pt x="0" y="0"/>
                  </a:lnTo>
                  <a:lnTo>
                    <a:pt x="0" y="7200"/>
                  </a:lnTo>
                  <a:close/>
                </a:path>
              </a:pathLst>
            </a:custGeom>
            <a:solidFill>
              <a:srgbClr val="00004A"/>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sp>
        <p:nvSpPr>
          <p:cNvPr id="14" name="Marcador de texto 2">
            <a:extLst>
              <a:ext uri="{FF2B5EF4-FFF2-40B4-BE49-F238E27FC236}">
                <a16:creationId xmlns:a16="http://schemas.microsoft.com/office/drawing/2014/main" id="{9BB4F56D-07A5-7803-27F8-FBE25395E083}"/>
              </a:ext>
            </a:extLst>
          </p:cNvPr>
          <p:cNvSpPr>
            <a:spLocks noGrp="1"/>
          </p:cNvSpPr>
          <p:nvPr>
            <p:ph idx="1" hasCustomPrompt="1"/>
          </p:nvPr>
        </p:nvSpPr>
        <p:spPr>
          <a:xfrm>
            <a:off x="424081" y="2093913"/>
            <a:ext cx="6406210" cy="4262437"/>
          </a:xfrm>
          <a:prstGeom prst="rect">
            <a:avLst/>
          </a:prstGeom>
        </p:spPr>
        <p:txBody>
          <a:bodyPr vert="horz" lIns="91440" tIns="45720" rIns="91440" bIns="45720" rtlCol="0">
            <a:noAutofit/>
          </a:bodyPr>
          <a:lstStyle>
            <a:lvl1pPr marL="0" indent="0">
              <a:lnSpc>
                <a:spcPts val="5500"/>
              </a:lnSpc>
              <a:buNone/>
              <a:defRPr sz="3000" b="0" i="0">
                <a:solidFill>
                  <a:schemeClr val="accent3"/>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Click to modify pattern text styles</a:t>
            </a:r>
          </a:p>
        </p:txBody>
      </p:sp>
      <p:sp>
        <p:nvSpPr>
          <p:cNvPr id="2" name="Marcador de número de diapositiva 5">
            <a:extLst>
              <a:ext uri="{FF2B5EF4-FFF2-40B4-BE49-F238E27FC236}">
                <a16:creationId xmlns:a16="http://schemas.microsoft.com/office/drawing/2014/main" id="{76761BFC-051E-1815-C818-E071516FC43F}"/>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4" name="Marcador de texto 9">
            <a:extLst>
              <a:ext uri="{FF2B5EF4-FFF2-40B4-BE49-F238E27FC236}">
                <a16:creationId xmlns:a16="http://schemas.microsoft.com/office/drawing/2014/main" id="{4877C033-3164-2758-9EE9-A3A2D721BAE2}"/>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FFFFFF"/>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8" name="Marcador de título 1">
            <a:extLst>
              <a:ext uri="{FF2B5EF4-FFF2-40B4-BE49-F238E27FC236}">
                <a16:creationId xmlns:a16="http://schemas.microsoft.com/office/drawing/2014/main" id="{4034F10F-44F1-C9DE-E22A-296303232A00}"/>
              </a:ext>
            </a:extLst>
          </p:cNvPr>
          <p:cNvSpPr>
            <a:spLocks noGrp="1"/>
          </p:cNvSpPr>
          <p:nvPr>
            <p:ph type="title" hasCustomPrompt="1"/>
          </p:nvPr>
        </p:nvSpPr>
        <p:spPr>
          <a:xfrm>
            <a:off x="431963" y="682792"/>
            <a:ext cx="6406210" cy="1325563"/>
          </a:xfrm>
          <a:prstGeom prst="rect">
            <a:avLst/>
          </a:prstGeom>
        </p:spPr>
        <p:txBody>
          <a:bodyPr vert="horz" lIns="91440" tIns="45720" rIns="91440" bIns="45720" rtlCol="0" anchor="ctr">
            <a:noAutofit/>
          </a:bodyPr>
          <a:lstStyle>
            <a:lvl1pPr>
              <a:defRPr sz="6300" b="0" i="0">
                <a:solidFill>
                  <a:schemeClr val="tx2"/>
                </a:solidFill>
                <a:latin typeface="Space Grotesk Light" pitchFamily="2" charset="77"/>
                <a:cs typeface="Space Grotesk Light" pitchFamily="2" charset="77"/>
              </a:defRPr>
            </a:lvl1pPr>
          </a:lstStyle>
          <a:p>
            <a:r>
              <a:rPr lang="en-GB" noProof="0"/>
              <a:t>Slide title</a:t>
            </a:r>
          </a:p>
        </p:txBody>
      </p:sp>
      <p:pic>
        <p:nvPicPr>
          <p:cNvPr id="5" name="Imagen 10">
            <a:extLst>
              <a:ext uri="{FF2B5EF4-FFF2-40B4-BE49-F238E27FC236}">
                <a16:creationId xmlns:a16="http://schemas.microsoft.com/office/drawing/2014/main" id="{CFA04D28-A55E-3A22-FBB8-49312E1CC1ED}"/>
              </a:ext>
            </a:extLst>
          </p:cNvPr>
          <p:cNvPicPr>
            <a:picLocks noChangeAspect="1"/>
          </p:cNvPicPr>
          <p:nvPr userDrawn="1"/>
        </p:nvPicPr>
        <p:blipFill>
          <a:blip r:embed="rId2"/>
          <a:srcRect/>
          <a:stretch/>
        </p:blipFill>
        <p:spPr>
          <a:xfrm>
            <a:off x="9382120" y="-232550"/>
            <a:ext cx="2885914" cy="1181527"/>
          </a:xfrm>
          <a:prstGeom prst="rect">
            <a:avLst/>
          </a:prstGeom>
        </p:spPr>
      </p:pic>
    </p:spTree>
    <p:extLst>
      <p:ext uri="{BB962C8B-B14F-4D97-AF65-F5344CB8AC3E}">
        <p14:creationId xmlns:p14="http://schemas.microsoft.com/office/powerpoint/2010/main" val="845995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olo el título">
    <p:spTree>
      <p:nvGrpSpPr>
        <p:cNvPr id="1" name=""/>
        <p:cNvGrpSpPr/>
        <p:nvPr/>
      </p:nvGrpSpPr>
      <p:grpSpPr>
        <a:xfrm>
          <a:off x="0" y="0"/>
          <a:ext cx="0" cy="0"/>
          <a:chOff x="0" y="0"/>
          <a:chExt cx="0" cy="0"/>
        </a:xfrm>
      </p:grpSpPr>
      <p:sp>
        <p:nvSpPr>
          <p:cNvPr id="4" name="Marcador de posición de imagen 3">
            <a:extLst>
              <a:ext uri="{FF2B5EF4-FFF2-40B4-BE49-F238E27FC236}">
                <a16:creationId xmlns:a16="http://schemas.microsoft.com/office/drawing/2014/main" id="{71F86373-D5D9-A4C8-AF9E-F59A630EFCA2}"/>
              </a:ext>
            </a:extLst>
          </p:cNvPr>
          <p:cNvSpPr>
            <a:spLocks noGrp="1"/>
          </p:cNvSpPr>
          <p:nvPr>
            <p:ph type="pic" sz="quarter" idx="14"/>
          </p:nvPr>
        </p:nvSpPr>
        <p:spPr>
          <a:xfrm>
            <a:off x="6096000" y="0"/>
            <a:ext cx="6096000" cy="6858000"/>
          </a:xfrm>
        </p:spPr>
        <p:txBody>
          <a:bodyPr/>
          <a:lstStyle/>
          <a:p>
            <a:r>
              <a:rPr lang="en-GB" noProof="0"/>
              <a:t>Click icon to add picture</a:t>
            </a:r>
          </a:p>
        </p:txBody>
      </p:sp>
      <p:pic>
        <p:nvPicPr>
          <p:cNvPr id="6" name="Imagen 5">
            <a:extLst>
              <a:ext uri="{FF2B5EF4-FFF2-40B4-BE49-F238E27FC236}">
                <a16:creationId xmlns:a16="http://schemas.microsoft.com/office/drawing/2014/main" id="{3FEF66BF-CCC5-98B8-9ED0-3CD42FB7D946}"/>
              </a:ext>
            </a:extLst>
          </p:cNvPr>
          <p:cNvPicPr>
            <a:picLocks noChangeAspect="1"/>
          </p:cNvPicPr>
          <p:nvPr userDrawn="1"/>
        </p:nvPicPr>
        <p:blipFill>
          <a:blip r:embed="rId2"/>
          <a:stretch>
            <a:fillRect/>
          </a:stretch>
        </p:blipFill>
        <p:spPr>
          <a:xfrm>
            <a:off x="0" y="0"/>
            <a:ext cx="8724900" cy="6858000"/>
          </a:xfrm>
          <a:prstGeom prst="rect">
            <a:avLst/>
          </a:prstGeom>
        </p:spPr>
      </p:pic>
      <p:sp>
        <p:nvSpPr>
          <p:cNvPr id="9" name="Marcador de número de diapositiva 5">
            <a:extLst>
              <a:ext uri="{FF2B5EF4-FFF2-40B4-BE49-F238E27FC236}">
                <a16:creationId xmlns:a16="http://schemas.microsoft.com/office/drawing/2014/main" id="{8267B01D-D301-7519-6E46-30ED3A564904}"/>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smtClean="0"/>
              <a:pPr/>
              <a:t>‹#›</a:t>
            </a:fld>
            <a:endParaRPr lang="en-GB"/>
          </a:p>
        </p:txBody>
      </p:sp>
      <p:sp>
        <p:nvSpPr>
          <p:cNvPr id="10" name="Marcador de texto 9">
            <a:extLst>
              <a:ext uri="{FF2B5EF4-FFF2-40B4-BE49-F238E27FC236}">
                <a16:creationId xmlns:a16="http://schemas.microsoft.com/office/drawing/2014/main" id="{E6677628-9F38-2A27-2AE0-027F2FBAEA12}"/>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13" name="Marcador de texto 2">
            <a:extLst>
              <a:ext uri="{FF2B5EF4-FFF2-40B4-BE49-F238E27FC236}">
                <a16:creationId xmlns:a16="http://schemas.microsoft.com/office/drawing/2014/main" id="{E19B8E5E-0560-389E-8D18-E1A3A751DA48}"/>
              </a:ext>
            </a:extLst>
          </p:cNvPr>
          <p:cNvSpPr>
            <a:spLocks noGrp="1"/>
          </p:cNvSpPr>
          <p:nvPr>
            <p:ph idx="12" hasCustomPrompt="1"/>
          </p:nvPr>
        </p:nvSpPr>
        <p:spPr>
          <a:xfrm>
            <a:off x="424967" y="2137164"/>
            <a:ext cx="6241304"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14" name="Marcador de texto 2">
            <a:extLst>
              <a:ext uri="{FF2B5EF4-FFF2-40B4-BE49-F238E27FC236}">
                <a16:creationId xmlns:a16="http://schemas.microsoft.com/office/drawing/2014/main" id="{5A942E70-A531-B08D-8CDB-69BEDF615F2F}"/>
              </a:ext>
            </a:extLst>
          </p:cNvPr>
          <p:cNvSpPr>
            <a:spLocks noGrp="1"/>
          </p:cNvSpPr>
          <p:nvPr>
            <p:ph idx="13" hasCustomPrompt="1"/>
          </p:nvPr>
        </p:nvSpPr>
        <p:spPr>
          <a:xfrm>
            <a:off x="431963" y="2946701"/>
            <a:ext cx="6234308" cy="3250928"/>
          </a:xfrm>
          <a:prstGeom prst="rect">
            <a:avLst/>
          </a:prstGeom>
        </p:spPr>
        <p:txBody>
          <a:bodyPr vert="horz" lIns="91440" tIns="45720" rIns="91440" bIns="45720" rtlCol="0">
            <a:noAutofit/>
          </a:bodyPr>
          <a:lstStyle>
            <a:lvl1pPr marL="0" indent="0">
              <a:lnSpc>
                <a:spcPct val="100000"/>
              </a:lnSpc>
              <a:buNone/>
              <a:defRPr sz="2100" b="0" i="0">
                <a:solidFill>
                  <a:srgbClr val="00004A"/>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Click to modify pattern text styles</a:t>
            </a:r>
          </a:p>
        </p:txBody>
      </p:sp>
      <p:sp>
        <p:nvSpPr>
          <p:cNvPr id="2" name="Marcador de título 1">
            <a:extLst>
              <a:ext uri="{FF2B5EF4-FFF2-40B4-BE49-F238E27FC236}">
                <a16:creationId xmlns:a16="http://schemas.microsoft.com/office/drawing/2014/main" id="{D0AB2113-CBFF-0F9D-FC27-1C1278038198}"/>
              </a:ext>
            </a:extLst>
          </p:cNvPr>
          <p:cNvSpPr>
            <a:spLocks noGrp="1"/>
          </p:cNvSpPr>
          <p:nvPr>
            <p:ph type="title" hasCustomPrompt="1"/>
          </p:nvPr>
        </p:nvSpPr>
        <p:spPr>
          <a:xfrm>
            <a:off x="431963" y="682792"/>
            <a:ext cx="6406210"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pic>
        <p:nvPicPr>
          <p:cNvPr id="5" name="Imagen 1">
            <a:extLst>
              <a:ext uri="{FF2B5EF4-FFF2-40B4-BE49-F238E27FC236}">
                <a16:creationId xmlns:a16="http://schemas.microsoft.com/office/drawing/2014/main" id="{6AD22D2C-6B8D-CBD9-D4F0-6F6528E62245}"/>
              </a:ext>
            </a:extLst>
          </p:cNvPr>
          <p:cNvPicPr>
            <a:picLocks noChangeAspect="1"/>
          </p:cNvPicPr>
          <p:nvPr userDrawn="1"/>
        </p:nvPicPr>
        <p:blipFill>
          <a:blip r:embed="rId3"/>
          <a:srcRect/>
          <a:stretch/>
        </p:blipFill>
        <p:spPr>
          <a:xfrm>
            <a:off x="9382120" y="-232550"/>
            <a:ext cx="2885914" cy="1181527"/>
          </a:xfrm>
          <a:prstGeom prst="rect">
            <a:avLst/>
          </a:prstGeom>
        </p:spPr>
      </p:pic>
    </p:spTree>
    <p:extLst>
      <p:ext uri="{BB962C8B-B14F-4D97-AF65-F5344CB8AC3E}">
        <p14:creationId xmlns:p14="http://schemas.microsoft.com/office/powerpoint/2010/main" val="2964584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ítulo y texto vertical">
    <p:bg>
      <p:bgRef idx="1001">
        <a:schemeClr val="bg1"/>
      </p:bgRef>
    </p:bg>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CA0DED20-E179-BC93-3415-F9CCD7501390}"/>
              </a:ext>
            </a:extLst>
          </p:cNvPr>
          <p:cNvPicPr>
            <a:picLocks noChangeAspect="1"/>
          </p:cNvPicPr>
          <p:nvPr userDrawn="1"/>
        </p:nvPicPr>
        <p:blipFill>
          <a:blip r:embed="rId2"/>
          <a:stretch>
            <a:fillRect/>
          </a:stretch>
        </p:blipFill>
        <p:spPr>
          <a:xfrm>
            <a:off x="6210300" y="876300"/>
            <a:ext cx="5981700" cy="5981700"/>
          </a:xfrm>
          <a:prstGeom prst="rect">
            <a:avLst/>
          </a:prstGeom>
        </p:spPr>
      </p:pic>
      <p:sp>
        <p:nvSpPr>
          <p:cNvPr id="6" name="Marcador de número de diapositiva 5">
            <a:extLst>
              <a:ext uri="{FF2B5EF4-FFF2-40B4-BE49-F238E27FC236}">
                <a16:creationId xmlns:a16="http://schemas.microsoft.com/office/drawing/2014/main" id="{DDAEDD04-8A52-0E35-A388-D71B26E7657A}"/>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8" name="Marcador de texto 9">
            <a:extLst>
              <a:ext uri="{FF2B5EF4-FFF2-40B4-BE49-F238E27FC236}">
                <a16:creationId xmlns:a16="http://schemas.microsoft.com/office/drawing/2014/main" id="{F76AAB34-736B-2678-DB46-3BF278D1AE65}"/>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19" name="Marcador de texto 2">
            <a:extLst>
              <a:ext uri="{FF2B5EF4-FFF2-40B4-BE49-F238E27FC236}">
                <a16:creationId xmlns:a16="http://schemas.microsoft.com/office/drawing/2014/main" id="{866E6249-C000-D257-1045-D026AFDB2859}"/>
              </a:ext>
            </a:extLst>
          </p:cNvPr>
          <p:cNvSpPr>
            <a:spLocks noGrp="1"/>
          </p:cNvSpPr>
          <p:nvPr>
            <p:ph idx="14" hasCustomPrompt="1"/>
          </p:nvPr>
        </p:nvSpPr>
        <p:spPr>
          <a:xfrm>
            <a:off x="431963" y="2129022"/>
            <a:ext cx="4422336"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21" name="Marcador de texto 2">
            <a:extLst>
              <a:ext uri="{FF2B5EF4-FFF2-40B4-BE49-F238E27FC236}">
                <a16:creationId xmlns:a16="http://schemas.microsoft.com/office/drawing/2014/main" id="{D5CB2298-9616-33DE-3904-BCF541F36F6B}"/>
              </a:ext>
            </a:extLst>
          </p:cNvPr>
          <p:cNvSpPr>
            <a:spLocks noGrp="1"/>
          </p:cNvSpPr>
          <p:nvPr>
            <p:ph idx="16" hasCustomPrompt="1"/>
          </p:nvPr>
        </p:nvSpPr>
        <p:spPr>
          <a:xfrm>
            <a:off x="5916280" y="2134379"/>
            <a:ext cx="4422336"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2" name="Marcador de texto 2">
            <a:extLst>
              <a:ext uri="{FF2B5EF4-FFF2-40B4-BE49-F238E27FC236}">
                <a16:creationId xmlns:a16="http://schemas.microsoft.com/office/drawing/2014/main" id="{A25083BB-8B92-FCA0-AB4B-3321190DA864}"/>
              </a:ext>
            </a:extLst>
          </p:cNvPr>
          <p:cNvSpPr>
            <a:spLocks noGrp="1"/>
          </p:cNvSpPr>
          <p:nvPr>
            <p:ph idx="13" hasCustomPrompt="1"/>
          </p:nvPr>
        </p:nvSpPr>
        <p:spPr>
          <a:xfrm>
            <a:off x="434798" y="2930416"/>
            <a:ext cx="4422335" cy="3425934"/>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100" b="0" i="0">
                <a:solidFill>
                  <a:srgbClr val="00004A"/>
                </a:solidFill>
                <a:latin typeface="Inter" panose="02000503000000020004" pitchFamily="2" charset="0"/>
                <a:ea typeface="Inter" panose="02000503000000020004" pitchFamily="2" charset="0"/>
              </a:defRPr>
            </a:lvl1pPr>
            <a:lvl2pPr marL="114300" indent="0">
              <a:buNone/>
              <a:defRPr sz="1800">
                <a:solidFill>
                  <a:schemeClr val="tx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sp>
        <p:nvSpPr>
          <p:cNvPr id="5" name="Marcador de título 1">
            <a:extLst>
              <a:ext uri="{FF2B5EF4-FFF2-40B4-BE49-F238E27FC236}">
                <a16:creationId xmlns:a16="http://schemas.microsoft.com/office/drawing/2014/main" id="{2E39EF92-DD8A-1100-2D51-C557BAE6C290}"/>
              </a:ext>
            </a:extLst>
          </p:cNvPr>
          <p:cNvSpPr>
            <a:spLocks noGrp="1"/>
          </p:cNvSpPr>
          <p:nvPr>
            <p:ph type="title" hasCustomPrompt="1"/>
          </p:nvPr>
        </p:nvSpPr>
        <p:spPr>
          <a:xfrm>
            <a:off x="431963" y="682792"/>
            <a:ext cx="6406210"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sp>
        <p:nvSpPr>
          <p:cNvPr id="9" name="Marcador de texto 2">
            <a:extLst>
              <a:ext uri="{FF2B5EF4-FFF2-40B4-BE49-F238E27FC236}">
                <a16:creationId xmlns:a16="http://schemas.microsoft.com/office/drawing/2014/main" id="{60347AF5-92C6-1E63-95AA-24B520EA7303}"/>
              </a:ext>
            </a:extLst>
          </p:cNvPr>
          <p:cNvSpPr>
            <a:spLocks noGrp="1"/>
          </p:cNvSpPr>
          <p:nvPr>
            <p:ph idx="17" hasCustomPrompt="1"/>
          </p:nvPr>
        </p:nvSpPr>
        <p:spPr>
          <a:xfrm>
            <a:off x="5916281" y="2930416"/>
            <a:ext cx="4422335" cy="3425934"/>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100" b="0" i="0">
                <a:solidFill>
                  <a:srgbClr val="00004A"/>
                </a:solidFill>
                <a:latin typeface="Inter" panose="02000503000000020004" pitchFamily="2" charset="0"/>
                <a:ea typeface="Inter" panose="02000503000000020004" pitchFamily="2" charset="0"/>
              </a:defRPr>
            </a:lvl1pPr>
            <a:lvl2pPr marL="114300" indent="0">
              <a:buNone/>
              <a:defRPr sz="1800">
                <a:solidFill>
                  <a:schemeClr val="tx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pic>
        <p:nvPicPr>
          <p:cNvPr id="4" name="Imagen 8">
            <a:extLst>
              <a:ext uri="{FF2B5EF4-FFF2-40B4-BE49-F238E27FC236}">
                <a16:creationId xmlns:a16="http://schemas.microsoft.com/office/drawing/2014/main" id="{66541811-1852-6164-A8F4-AA0950704DB6}"/>
              </a:ext>
            </a:extLst>
          </p:cNvPr>
          <p:cNvPicPr>
            <a:picLocks noChangeAspect="1"/>
          </p:cNvPicPr>
          <p:nvPr userDrawn="1"/>
        </p:nvPicPr>
        <p:blipFill>
          <a:blip r:embed="rId3"/>
          <a:srcRect/>
          <a:stretch/>
        </p:blipFill>
        <p:spPr>
          <a:xfrm>
            <a:off x="8137034" y="-466426"/>
            <a:ext cx="4300767" cy="1760784"/>
          </a:xfrm>
          <a:prstGeom prst="rect">
            <a:avLst/>
          </a:prstGeom>
        </p:spPr>
      </p:pic>
    </p:spTree>
    <p:extLst>
      <p:ext uri="{BB962C8B-B14F-4D97-AF65-F5344CB8AC3E}">
        <p14:creationId xmlns:p14="http://schemas.microsoft.com/office/powerpoint/2010/main" val="110603318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Título y texto vertical">
    <p:bg>
      <p:bgRef idx="1001">
        <a:schemeClr val="bg1"/>
      </p:bgRef>
    </p:bg>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CA0DED20-E179-BC93-3415-F9CCD7501390}"/>
              </a:ext>
            </a:extLst>
          </p:cNvPr>
          <p:cNvPicPr>
            <a:picLocks noChangeAspect="1"/>
          </p:cNvPicPr>
          <p:nvPr userDrawn="1"/>
        </p:nvPicPr>
        <p:blipFill>
          <a:blip r:embed="rId2"/>
          <a:stretch>
            <a:fillRect/>
          </a:stretch>
        </p:blipFill>
        <p:spPr>
          <a:xfrm>
            <a:off x="6210300" y="876300"/>
            <a:ext cx="5981700" cy="5981700"/>
          </a:xfrm>
          <a:prstGeom prst="rect">
            <a:avLst/>
          </a:prstGeom>
        </p:spPr>
      </p:pic>
      <p:sp>
        <p:nvSpPr>
          <p:cNvPr id="6" name="Marcador de número de diapositiva 5">
            <a:extLst>
              <a:ext uri="{FF2B5EF4-FFF2-40B4-BE49-F238E27FC236}">
                <a16:creationId xmlns:a16="http://schemas.microsoft.com/office/drawing/2014/main" id="{DDAEDD04-8A52-0E35-A388-D71B26E7657A}"/>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8" name="Marcador de texto 9">
            <a:extLst>
              <a:ext uri="{FF2B5EF4-FFF2-40B4-BE49-F238E27FC236}">
                <a16:creationId xmlns:a16="http://schemas.microsoft.com/office/drawing/2014/main" id="{F76AAB34-736B-2678-DB46-3BF278D1AE65}"/>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3" name="Marcador de texto 14">
            <a:extLst>
              <a:ext uri="{FF2B5EF4-FFF2-40B4-BE49-F238E27FC236}">
                <a16:creationId xmlns:a16="http://schemas.microsoft.com/office/drawing/2014/main" id="{0C6A444F-90E4-8300-494E-DE32ED90DAD3}"/>
              </a:ext>
            </a:extLst>
          </p:cNvPr>
          <p:cNvSpPr>
            <a:spLocks noGrp="1"/>
          </p:cNvSpPr>
          <p:nvPr>
            <p:ph type="body" sz="quarter" idx="15" hasCustomPrompt="1"/>
          </p:nvPr>
        </p:nvSpPr>
        <p:spPr>
          <a:xfrm>
            <a:off x="427379" y="2930416"/>
            <a:ext cx="8806268" cy="3425934"/>
          </a:xfrm>
          <a:prstGeom prst="rect">
            <a:avLst/>
          </a:prstGeom>
        </p:spPr>
        <p:txBody>
          <a:bodyPr lIns="0" tIns="0" rIns="0" bIns="0">
            <a:noAutofit/>
          </a:bodyPr>
          <a:lstStyle>
            <a:lvl1pPr marL="171450" indent="-171450" algn="l">
              <a:spcBef>
                <a:spcPts val="0"/>
              </a:spcBef>
              <a:spcAft>
                <a:spcPts val="1000"/>
              </a:spcAft>
              <a:buFont typeface="Arial" panose="020B0604020202020204" pitchFamily="34" charset="0"/>
              <a:buChar char="•"/>
              <a:defRPr sz="2100" b="0" i="0">
                <a:solidFill>
                  <a:srgbClr val="00004A"/>
                </a:solidFill>
                <a:latin typeface="Inter" panose="02000503000000020004" pitchFamily="2" charset="0"/>
                <a:ea typeface="Inter" panose="02000503000000020004" pitchFamily="2" charset="0"/>
              </a:defRPr>
            </a:lvl1pPr>
            <a:lvl2pPr marL="742950" indent="-285750">
              <a:buFont typeface="Arial" panose="020B0604020202020204" pitchFamily="34" charset="0"/>
              <a:buChar char="•"/>
              <a:defRPr sz="1800" b="0">
                <a:solidFill>
                  <a:srgbClr val="00004A"/>
                </a:solidFill>
                <a:latin typeface="Inter" panose="02000503000000020004" pitchFamily="2" charset="0"/>
                <a:ea typeface="Inter" panose="02000503000000020004" pitchFamily="2" charset="0"/>
              </a:defRPr>
            </a:lvl2pPr>
            <a:lvl3pPr marL="914400" indent="0">
              <a:buFont typeface="Arial" panose="020B0604020202020204" pitchFamily="34" charset="0"/>
              <a:buNone/>
              <a:defRPr>
                <a:latin typeface="ABC Favorit Unlicensed Trial" panose="020B0504030202060203" pitchFamily="34" charset="77"/>
              </a:defRPr>
            </a:lvl3pPr>
            <a:lvl4pPr marL="1371600" indent="0">
              <a:buNone/>
              <a:defRPr>
                <a:latin typeface="ABC Favorit Unlicensed Trial" panose="020B0504030202060203" pitchFamily="34" charset="77"/>
              </a:defRPr>
            </a:lvl4pPr>
            <a:lvl5pPr marL="1828800" indent="0">
              <a:buNone/>
              <a:defRPr>
                <a:latin typeface="ABC Favorit Unlicensed Trial" panose="020B0504030202060203" pitchFamily="34" charset="77"/>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800100" marR="0" lvl="1" indent="-3429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1257300" marR="0" lvl="2" indent="-3429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800100" marR="0" lvl="1" indent="-3429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en-GB" noProof="0"/>
          </a:p>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lvl="1"/>
            <a:endParaRPr lang="en-GB" noProof="0"/>
          </a:p>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lvl="0"/>
            <a:endParaRPr lang="en-GB" noProof="0"/>
          </a:p>
          <a:p>
            <a:pPr marL="171450" marR="0" lvl="0" indent="-171450" algn="l" defTabSz="914400" rtl="0" eaLnBrk="1" fontAlgn="auto" latinLnBrk="0" hangingPunct="1">
              <a:lnSpc>
                <a:spcPct val="90000"/>
              </a:lnSpc>
              <a:spcBef>
                <a:spcPts val="0"/>
              </a:spcBef>
              <a:spcAft>
                <a:spcPts val="100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lvl="0"/>
            <a:endParaRPr lang="en-GB" noProof="0"/>
          </a:p>
          <a:p>
            <a:pPr lvl="0"/>
            <a:endParaRPr lang="en-GB" noProof="0"/>
          </a:p>
        </p:txBody>
      </p:sp>
      <p:sp>
        <p:nvSpPr>
          <p:cNvPr id="2" name="Marcador de título 1">
            <a:extLst>
              <a:ext uri="{FF2B5EF4-FFF2-40B4-BE49-F238E27FC236}">
                <a16:creationId xmlns:a16="http://schemas.microsoft.com/office/drawing/2014/main" id="{5E27C09F-A548-B2E6-10F6-D454B8C55618}"/>
              </a:ext>
            </a:extLst>
          </p:cNvPr>
          <p:cNvSpPr>
            <a:spLocks noGrp="1"/>
          </p:cNvSpPr>
          <p:nvPr>
            <p:ph type="title" hasCustomPrompt="1"/>
          </p:nvPr>
        </p:nvSpPr>
        <p:spPr>
          <a:xfrm>
            <a:off x="431963" y="682792"/>
            <a:ext cx="6406210"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sp>
        <p:nvSpPr>
          <p:cNvPr id="5" name="Marcador de texto 2">
            <a:extLst>
              <a:ext uri="{FF2B5EF4-FFF2-40B4-BE49-F238E27FC236}">
                <a16:creationId xmlns:a16="http://schemas.microsoft.com/office/drawing/2014/main" id="{677F91C2-7CB9-BFB7-9B60-22C61C8CDC7C}"/>
              </a:ext>
            </a:extLst>
          </p:cNvPr>
          <p:cNvSpPr>
            <a:spLocks noGrp="1"/>
          </p:cNvSpPr>
          <p:nvPr>
            <p:ph idx="14" hasCustomPrompt="1"/>
          </p:nvPr>
        </p:nvSpPr>
        <p:spPr>
          <a:xfrm>
            <a:off x="431963" y="2129022"/>
            <a:ext cx="4422336"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pic>
        <p:nvPicPr>
          <p:cNvPr id="9" name="Imagen 8">
            <a:extLst>
              <a:ext uri="{FF2B5EF4-FFF2-40B4-BE49-F238E27FC236}">
                <a16:creationId xmlns:a16="http://schemas.microsoft.com/office/drawing/2014/main" id="{4D5B2EBD-4AF2-05C9-FDBD-F553F8A4193F}"/>
              </a:ext>
            </a:extLst>
          </p:cNvPr>
          <p:cNvPicPr>
            <a:picLocks noChangeAspect="1"/>
          </p:cNvPicPr>
          <p:nvPr userDrawn="1"/>
        </p:nvPicPr>
        <p:blipFill>
          <a:blip r:embed="rId3"/>
          <a:srcRect/>
          <a:stretch/>
        </p:blipFill>
        <p:spPr>
          <a:xfrm>
            <a:off x="8137034" y="-466426"/>
            <a:ext cx="4300767" cy="1760784"/>
          </a:xfrm>
          <a:prstGeom prst="rect">
            <a:avLst/>
          </a:prstGeom>
        </p:spPr>
      </p:pic>
    </p:spTree>
    <p:extLst>
      <p:ext uri="{BB962C8B-B14F-4D97-AF65-F5344CB8AC3E}">
        <p14:creationId xmlns:p14="http://schemas.microsoft.com/office/powerpoint/2010/main" val="905746325"/>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Título y texto vertical">
    <p:bg>
      <p:bgRef idx="1001">
        <a:schemeClr val="bg1"/>
      </p:bgRef>
    </p:bg>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CA0DED20-E179-BC93-3415-F9CCD7501390}"/>
              </a:ext>
            </a:extLst>
          </p:cNvPr>
          <p:cNvPicPr>
            <a:picLocks noChangeAspect="1"/>
          </p:cNvPicPr>
          <p:nvPr userDrawn="1"/>
        </p:nvPicPr>
        <p:blipFill>
          <a:blip r:embed="rId2"/>
          <a:stretch>
            <a:fillRect/>
          </a:stretch>
        </p:blipFill>
        <p:spPr>
          <a:xfrm>
            <a:off x="6210300" y="876300"/>
            <a:ext cx="5981700" cy="5981700"/>
          </a:xfrm>
          <a:prstGeom prst="rect">
            <a:avLst/>
          </a:prstGeom>
        </p:spPr>
      </p:pic>
      <p:sp>
        <p:nvSpPr>
          <p:cNvPr id="10" name="Marcador de título 1">
            <a:extLst>
              <a:ext uri="{FF2B5EF4-FFF2-40B4-BE49-F238E27FC236}">
                <a16:creationId xmlns:a16="http://schemas.microsoft.com/office/drawing/2014/main" id="{2C4A3AFA-5447-6013-5322-CA74E19AC14C}"/>
              </a:ext>
            </a:extLst>
          </p:cNvPr>
          <p:cNvSpPr>
            <a:spLocks noGrp="1"/>
          </p:cNvSpPr>
          <p:nvPr>
            <p:ph type="title" hasCustomPrompt="1"/>
          </p:nvPr>
        </p:nvSpPr>
        <p:spPr>
          <a:xfrm>
            <a:off x="424081" y="4394200"/>
            <a:ext cx="6406210"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sp>
        <p:nvSpPr>
          <p:cNvPr id="8" name="Marcador de texto 2">
            <a:extLst>
              <a:ext uri="{FF2B5EF4-FFF2-40B4-BE49-F238E27FC236}">
                <a16:creationId xmlns:a16="http://schemas.microsoft.com/office/drawing/2014/main" id="{D7D7623A-BF5E-EF82-A83C-C1E4242C2871}"/>
              </a:ext>
            </a:extLst>
          </p:cNvPr>
          <p:cNvSpPr>
            <a:spLocks noGrp="1"/>
          </p:cNvSpPr>
          <p:nvPr>
            <p:ph idx="13" hasCustomPrompt="1"/>
          </p:nvPr>
        </p:nvSpPr>
        <p:spPr>
          <a:xfrm>
            <a:off x="8004557" y="1274482"/>
            <a:ext cx="3468306" cy="4262718"/>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100" b="0" i="0">
                <a:solidFill>
                  <a:srgbClr val="00004A"/>
                </a:solidFill>
                <a:latin typeface="Inter" panose="02000503000000020004" pitchFamily="2" charset="0"/>
                <a:ea typeface="Inter" panose="02000503000000020004" pitchFamily="2" charset="0"/>
              </a:defRPr>
            </a:lvl1pPr>
            <a:lvl2pPr marL="457200" indent="0">
              <a:buNone/>
              <a:defRPr sz="1800">
                <a:solidFill>
                  <a:schemeClr val="tx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sp>
        <p:nvSpPr>
          <p:cNvPr id="17" name="Marcador de texto 2">
            <a:extLst>
              <a:ext uri="{FF2B5EF4-FFF2-40B4-BE49-F238E27FC236}">
                <a16:creationId xmlns:a16="http://schemas.microsoft.com/office/drawing/2014/main" id="{9FAA621A-DE83-C385-1F61-51A0F0E81029}"/>
              </a:ext>
            </a:extLst>
          </p:cNvPr>
          <p:cNvSpPr>
            <a:spLocks noGrp="1"/>
          </p:cNvSpPr>
          <p:nvPr>
            <p:ph idx="14" hasCustomPrompt="1"/>
          </p:nvPr>
        </p:nvSpPr>
        <p:spPr>
          <a:xfrm>
            <a:off x="1475098" y="1692106"/>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1.</a:t>
            </a:r>
          </a:p>
        </p:txBody>
      </p:sp>
      <p:sp>
        <p:nvSpPr>
          <p:cNvPr id="18" name="Marcador de texto 2">
            <a:extLst>
              <a:ext uri="{FF2B5EF4-FFF2-40B4-BE49-F238E27FC236}">
                <a16:creationId xmlns:a16="http://schemas.microsoft.com/office/drawing/2014/main" id="{1CFD3075-2E1D-5548-D22B-5A111BA89EB4}"/>
              </a:ext>
            </a:extLst>
          </p:cNvPr>
          <p:cNvSpPr>
            <a:spLocks noGrp="1"/>
          </p:cNvSpPr>
          <p:nvPr>
            <p:ph idx="1" hasCustomPrompt="1"/>
          </p:nvPr>
        </p:nvSpPr>
        <p:spPr>
          <a:xfrm>
            <a:off x="748049" y="2779882"/>
            <a:ext cx="2879136" cy="782688"/>
          </a:xfrm>
          <a:prstGeom prst="rect">
            <a:avLst/>
          </a:prstGeom>
        </p:spPr>
        <p:txBody>
          <a:bodyPr vert="horz" lIns="91440" tIns="45720" rIns="91440" bIns="45720" rtlCol="0">
            <a:noAutofit/>
          </a:bodyPr>
          <a:lstStyle>
            <a:lvl1pPr marL="0" indent="0" algn="ctr">
              <a:lnSpc>
                <a:spcPts val="1800"/>
              </a:lnSpc>
              <a:spcBef>
                <a:spcPts val="0"/>
              </a:spcBef>
              <a:buNone/>
              <a:defRPr sz="18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19" name="Marcador de texto 2">
            <a:extLst>
              <a:ext uri="{FF2B5EF4-FFF2-40B4-BE49-F238E27FC236}">
                <a16:creationId xmlns:a16="http://schemas.microsoft.com/office/drawing/2014/main" id="{D9D2E72B-AB21-56BB-6306-59409C01A479}"/>
              </a:ext>
            </a:extLst>
          </p:cNvPr>
          <p:cNvSpPr>
            <a:spLocks noGrp="1"/>
          </p:cNvSpPr>
          <p:nvPr>
            <p:ph idx="15" hasCustomPrompt="1"/>
          </p:nvPr>
        </p:nvSpPr>
        <p:spPr>
          <a:xfrm>
            <a:off x="5073919" y="1692106"/>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2.</a:t>
            </a:r>
          </a:p>
        </p:txBody>
      </p:sp>
      <p:sp>
        <p:nvSpPr>
          <p:cNvPr id="20" name="Marcador de texto 2">
            <a:extLst>
              <a:ext uri="{FF2B5EF4-FFF2-40B4-BE49-F238E27FC236}">
                <a16:creationId xmlns:a16="http://schemas.microsoft.com/office/drawing/2014/main" id="{ED34BDDF-FD12-CE9B-B6C8-A871248C8DA5}"/>
              </a:ext>
            </a:extLst>
          </p:cNvPr>
          <p:cNvSpPr>
            <a:spLocks noGrp="1"/>
          </p:cNvSpPr>
          <p:nvPr>
            <p:ph idx="16" hasCustomPrompt="1"/>
          </p:nvPr>
        </p:nvSpPr>
        <p:spPr>
          <a:xfrm>
            <a:off x="4346870" y="2779882"/>
            <a:ext cx="2879136" cy="782688"/>
          </a:xfrm>
          <a:prstGeom prst="rect">
            <a:avLst/>
          </a:prstGeom>
        </p:spPr>
        <p:txBody>
          <a:bodyPr vert="horz" lIns="91440" tIns="45720" rIns="91440" bIns="45720" rtlCol="0">
            <a:noAutofit/>
          </a:bodyPr>
          <a:lstStyle>
            <a:lvl1pPr marL="0" indent="0" algn="ctr">
              <a:lnSpc>
                <a:spcPts val="1800"/>
              </a:lnSpc>
              <a:spcBef>
                <a:spcPts val="0"/>
              </a:spcBef>
              <a:buNone/>
              <a:defRPr sz="18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6" name="Marcador de número de diapositiva 5">
            <a:extLst>
              <a:ext uri="{FF2B5EF4-FFF2-40B4-BE49-F238E27FC236}">
                <a16:creationId xmlns:a16="http://schemas.microsoft.com/office/drawing/2014/main" id="{650E16D5-C0E5-BB94-D3BA-E8EBA43BD86F}"/>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9" name="Marcador de texto 9">
            <a:extLst>
              <a:ext uri="{FF2B5EF4-FFF2-40B4-BE49-F238E27FC236}">
                <a16:creationId xmlns:a16="http://schemas.microsoft.com/office/drawing/2014/main" id="{2EBBE13B-729D-641B-F2FA-027B69F7BC84}"/>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pic>
        <p:nvPicPr>
          <p:cNvPr id="2" name="Imagen 8">
            <a:extLst>
              <a:ext uri="{FF2B5EF4-FFF2-40B4-BE49-F238E27FC236}">
                <a16:creationId xmlns:a16="http://schemas.microsoft.com/office/drawing/2014/main" id="{948F4415-7FA8-066B-58AA-0B5F6B599231}"/>
              </a:ext>
            </a:extLst>
          </p:cNvPr>
          <p:cNvPicPr>
            <a:picLocks noChangeAspect="1"/>
          </p:cNvPicPr>
          <p:nvPr userDrawn="1"/>
        </p:nvPicPr>
        <p:blipFill>
          <a:blip r:embed="rId3"/>
          <a:srcRect/>
          <a:stretch/>
        </p:blipFill>
        <p:spPr>
          <a:xfrm>
            <a:off x="8137034" y="-466426"/>
            <a:ext cx="4300767" cy="1760784"/>
          </a:xfrm>
          <a:prstGeom prst="rect">
            <a:avLst/>
          </a:prstGeom>
        </p:spPr>
      </p:pic>
    </p:spTree>
    <p:extLst>
      <p:ext uri="{BB962C8B-B14F-4D97-AF65-F5344CB8AC3E}">
        <p14:creationId xmlns:p14="http://schemas.microsoft.com/office/powerpoint/2010/main" val="70851761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Dos objetos">
    <p:spTree>
      <p:nvGrpSpPr>
        <p:cNvPr id="1" name=""/>
        <p:cNvGrpSpPr/>
        <p:nvPr/>
      </p:nvGrpSpPr>
      <p:grpSpPr>
        <a:xfrm>
          <a:off x="0" y="0"/>
          <a:ext cx="0" cy="0"/>
          <a:chOff x="0" y="0"/>
          <a:chExt cx="0" cy="0"/>
        </a:xfrm>
      </p:grpSpPr>
      <p:sp>
        <p:nvSpPr>
          <p:cNvPr id="6" name="Marcador de posición de imagen 5">
            <a:extLst>
              <a:ext uri="{FF2B5EF4-FFF2-40B4-BE49-F238E27FC236}">
                <a16:creationId xmlns:a16="http://schemas.microsoft.com/office/drawing/2014/main" id="{ACF2E830-963B-277A-3C7E-CA51DF207E95}"/>
              </a:ext>
            </a:extLst>
          </p:cNvPr>
          <p:cNvSpPr>
            <a:spLocks noGrp="1"/>
          </p:cNvSpPr>
          <p:nvPr>
            <p:ph type="pic" sz="quarter" idx="15"/>
          </p:nvPr>
        </p:nvSpPr>
        <p:spPr>
          <a:xfrm>
            <a:off x="4211638" y="241412"/>
            <a:ext cx="7980362" cy="6858000"/>
          </a:xfrm>
        </p:spPr>
        <p:txBody>
          <a:bodyPr/>
          <a:lstStyle/>
          <a:p>
            <a:r>
              <a:rPr lang="en-GB" noProof="0"/>
              <a:t>Click icon to add picture</a:t>
            </a:r>
          </a:p>
        </p:txBody>
      </p:sp>
      <p:pic>
        <p:nvPicPr>
          <p:cNvPr id="8" name="Imagen 7">
            <a:extLst>
              <a:ext uri="{FF2B5EF4-FFF2-40B4-BE49-F238E27FC236}">
                <a16:creationId xmlns:a16="http://schemas.microsoft.com/office/drawing/2014/main" id="{3E4537C6-7A8A-797E-0555-56A4491614C5}"/>
              </a:ext>
            </a:extLst>
          </p:cNvPr>
          <p:cNvPicPr>
            <a:picLocks noChangeAspect="1"/>
          </p:cNvPicPr>
          <p:nvPr userDrawn="1"/>
        </p:nvPicPr>
        <p:blipFill rotWithShape="1">
          <a:blip r:embed="rId2"/>
          <a:srcRect l="24200" r="-18674"/>
          <a:stretch/>
        </p:blipFill>
        <p:spPr>
          <a:xfrm>
            <a:off x="0" y="0"/>
            <a:ext cx="8242762" cy="6858000"/>
          </a:xfrm>
          <a:prstGeom prst="rect">
            <a:avLst/>
          </a:prstGeom>
        </p:spPr>
      </p:pic>
      <p:sp>
        <p:nvSpPr>
          <p:cNvPr id="2" name="Marcador de número de diapositiva 5">
            <a:extLst>
              <a:ext uri="{FF2B5EF4-FFF2-40B4-BE49-F238E27FC236}">
                <a16:creationId xmlns:a16="http://schemas.microsoft.com/office/drawing/2014/main" id="{76761BFC-051E-1815-C818-E071516FC43F}"/>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rgbClr val="00004A"/>
                </a:solidFill>
                <a:latin typeface="Inter" panose="02000503000000020004" pitchFamily="2" charset="0"/>
                <a:ea typeface="Inter" panose="02000503000000020004" pitchFamily="2" charset="0"/>
              </a:defRPr>
            </a:lvl1pPr>
          </a:lstStyle>
          <a:p>
            <a:fld id="{B7A8EA43-1DDA-DD4C-837A-17A3AFE5C005}" type="slidenum">
              <a:rPr lang="en-GB" smtClean="0"/>
              <a:pPr/>
              <a:t>‹#›</a:t>
            </a:fld>
            <a:endParaRPr lang="en-GB"/>
          </a:p>
        </p:txBody>
      </p:sp>
      <p:sp>
        <p:nvSpPr>
          <p:cNvPr id="4" name="Marcador de texto 9">
            <a:extLst>
              <a:ext uri="{FF2B5EF4-FFF2-40B4-BE49-F238E27FC236}">
                <a16:creationId xmlns:a16="http://schemas.microsoft.com/office/drawing/2014/main" id="{4877C033-3164-2758-9EE9-A3A2D721BAE2}"/>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24" name="Marcador de texto 2">
            <a:extLst>
              <a:ext uri="{FF2B5EF4-FFF2-40B4-BE49-F238E27FC236}">
                <a16:creationId xmlns:a16="http://schemas.microsoft.com/office/drawing/2014/main" id="{5FBCB559-DB62-9A9F-F216-5065DE1D76BE}"/>
              </a:ext>
            </a:extLst>
          </p:cNvPr>
          <p:cNvSpPr>
            <a:spLocks noGrp="1"/>
          </p:cNvSpPr>
          <p:nvPr>
            <p:ph idx="12" hasCustomPrompt="1"/>
          </p:nvPr>
        </p:nvSpPr>
        <p:spPr>
          <a:xfrm>
            <a:off x="418174" y="2109371"/>
            <a:ext cx="4586088" cy="680727"/>
          </a:xfrm>
          <a:prstGeom prst="rect">
            <a:avLst/>
          </a:prstGeom>
        </p:spPr>
        <p:txBody>
          <a:bodyPr vert="horz" lIns="91440" tIns="45720" rIns="91440" bIns="45720" rtlCol="0">
            <a:noAutofit/>
          </a:bodyPr>
          <a:lstStyle>
            <a:lvl1pPr marL="0" indent="0">
              <a:lnSpc>
                <a:spcPts val="3700"/>
              </a:lnSpc>
              <a:buNone/>
              <a:defRPr sz="3000" b="0" i="0">
                <a:solidFill>
                  <a:schemeClr val="accent3"/>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26" name="Marcador de texto 14">
            <a:extLst>
              <a:ext uri="{FF2B5EF4-FFF2-40B4-BE49-F238E27FC236}">
                <a16:creationId xmlns:a16="http://schemas.microsoft.com/office/drawing/2014/main" id="{99E6ACE3-A9BE-58A0-8FCB-ECD8C2CBE8E1}"/>
              </a:ext>
            </a:extLst>
          </p:cNvPr>
          <p:cNvSpPr>
            <a:spLocks noGrp="1"/>
          </p:cNvSpPr>
          <p:nvPr>
            <p:ph type="body" sz="quarter" idx="14" hasCustomPrompt="1"/>
          </p:nvPr>
        </p:nvSpPr>
        <p:spPr>
          <a:xfrm>
            <a:off x="427379" y="2891115"/>
            <a:ext cx="4310875" cy="3387766"/>
          </a:xfrm>
          <a:prstGeom prst="rect">
            <a:avLst/>
          </a:prstGeom>
        </p:spPr>
        <p:txBody>
          <a:bodyPr lIns="0" tIns="0" rIns="0" bIns="0">
            <a:noAutofit/>
          </a:bodyPr>
          <a:lstStyle>
            <a:lvl1pPr marL="171450" indent="-171450" algn="l">
              <a:spcBef>
                <a:spcPts val="0"/>
              </a:spcBef>
              <a:spcAft>
                <a:spcPts val="1000"/>
              </a:spcAft>
              <a:buFont typeface="Arial" panose="020B0604020202020204" pitchFamily="34" charset="0"/>
              <a:buChar char="•"/>
              <a:defRPr sz="2100" b="0" i="0">
                <a:solidFill>
                  <a:srgbClr val="00004A"/>
                </a:solidFill>
                <a:latin typeface="Inter" panose="02000503000000020004" pitchFamily="2" charset="0"/>
                <a:ea typeface="Inter" panose="02000503000000020004" pitchFamily="2" charset="0"/>
              </a:defRPr>
            </a:lvl1pPr>
            <a:lvl2pPr marL="742950" indent="-285750">
              <a:buFont typeface="Arial" panose="020B0604020202020204" pitchFamily="34" charset="0"/>
              <a:buChar char="•"/>
              <a:defRPr sz="1800">
                <a:solidFill>
                  <a:srgbClr val="00004A"/>
                </a:solidFill>
                <a:latin typeface="Inter" panose="02000503000000020004" pitchFamily="2" charset="0"/>
                <a:ea typeface="Inter" panose="02000503000000020004" pitchFamily="2" charset="0"/>
              </a:defRPr>
            </a:lvl2pPr>
            <a:lvl3pPr marL="914400" indent="0">
              <a:buNone/>
              <a:defRPr>
                <a:latin typeface="ABC Favorit Unlicensed Trial" panose="020B0504030202060203" pitchFamily="34" charset="77"/>
              </a:defRPr>
            </a:lvl3pPr>
            <a:lvl4pPr marL="1371600" indent="0">
              <a:buNone/>
              <a:defRPr>
                <a:latin typeface="ABC Favorit Unlicensed Trial" panose="020B0504030202060203" pitchFamily="34" charset="77"/>
              </a:defRPr>
            </a:lvl4pPr>
            <a:lvl5pPr marL="1828800" indent="0">
              <a:buNone/>
              <a:defRPr>
                <a:latin typeface="ABC Favorit Unlicensed Trial" panose="020B0504030202060203" pitchFamily="34" charset="77"/>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742950" marR="0" lvl="1" indent="-28575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742950" marR="0" lvl="1" indent="-28575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en-GB" noProof="0"/>
          </a:p>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742950" marR="0" lvl="1" indent="-285750" algn="l" defTabSz="914400" rtl="0" eaLnBrk="1" fontAlgn="auto" latinLnBrk="0" hangingPunct="1">
              <a:lnSpc>
                <a:spcPct val="90000"/>
              </a:lnSpc>
              <a:spcBef>
                <a:spcPts val="500"/>
              </a:spcBef>
              <a:spcAft>
                <a:spcPts val="0"/>
              </a:spcAft>
              <a:buClrTx/>
              <a:buSzTx/>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742950" marR="0" lvl="1" indent="-28575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742950" marR="0" lvl="1" indent="-285750" algn="l" defTabSz="914400" rtl="0" eaLnBrk="1" fontAlgn="auto" latinLnBrk="0" hangingPunct="1">
              <a:lnSpc>
                <a:spcPct val="90000"/>
              </a:lnSpc>
              <a:spcBef>
                <a:spcPts val="500"/>
              </a:spcBef>
              <a:spcAft>
                <a:spcPts val="0"/>
              </a:spcAft>
              <a:buClrTx/>
              <a:buSzTx/>
              <a:tabLst/>
              <a:defRPr/>
            </a:pPr>
            <a:endParaRPr lang="en-GB" noProof="0"/>
          </a:p>
        </p:txBody>
      </p:sp>
      <p:sp>
        <p:nvSpPr>
          <p:cNvPr id="5" name="Marcador de título 1">
            <a:extLst>
              <a:ext uri="{FF2B5EF4-FFF2-40B4-BE49-F238E27FC236}">
                <a16:creationId xmlns:a16="http://schemas.microsoft.com/office/drawing/2014/main" id="{3C022CED-9E8E-1A58-C0D7-0BB38BA83A4D}"/>
              </a:ext>
            </a:extLst>
          </p:cNvPr>
          <p:cNvSpPr>
            <a:spLocks noGrp="1"/>
          </p:cNvSpPr>
          <p:nvPr>
            <p:ph type="title" hasCustomPrompt="1"/>
          </p:nvPr>
        </p:nvSpPr>
        <p:spPr>
          <a:xfrm>
            <a:off x="431963" y="682792"/>
            <a:ext cx="4572299" cy="1325563"/>
          </a:xfrm>
          <a:prstGeom prst="rect">
            <a:avLst/>
          </a:prstGeom>
        </p:spPr>
        <p:txBody>
          <a:bodyPr vert="horz" lIns="91440" tIns="45720" rIns="91440" bIns="45720" rtlCol="0" anchor="ctr">
            <a:noAutofit/>
          </a:bodyPr>
          <a:lstStyle>
            <a:lvl1pPr>
              <a:defRPr sz="6300" b="0" i="0">
                <a:solidFill>
                  <a:srgbClr val="00004A"/>
                </a:solidFill>
                <a:latin typeface="Space Grotesk Light" pitchFamily="2" charset="77"/>
                <a:cs typeface="Space Grotesk Light" pitchFamily="2" charset="77"/>
              </a:defRPr>
            </a:lvl1pPr>
          </a:lstStyle>
          <a:p>
            <a:r>
              <a:rPr lang="en-GB" noProof="0"/>
              <a:t>Slide title</a:t>
            </a:r>
          </a:p>
        </p:txBody>
      </p:sp>
      <p:pic>
        <p:nvPicPr>
          <p:cNvPr id="7" name="Imagen 2">
            <a:extLst>
              <a:ext uri="{FF2B5EF4-FFF2-40B4-BE49-F238E27FC236}">
                <a16:creationId xmlns:a16="http://schemas.microsoft.com/office/drawing/2014/main" id="{44C01038-1EA2-EA68-3284-698AB2EDCDCF}"/>
              </a:ext>
            </a:extLst>
          </p:cNvPr>
          <p:cNvPicPr>
            <a:picLocks noChangeAspect="1"/>
          </p:cNvPicPr>
          <p:nvPr userDrawn="1"/>
        </p:nvPicPr>
        <p:blipFill>
          <a:blip r:embed="rId3"/>
          <a:srcRect/>
          <a:stretch/>
        </p:blipFill>
        <p:spPr>
          <a:xfrm>
            <a:off x="9382120" y="-232550"/>
            <a:ext cx="2885914" cy="1181527"/>
          </a:xfrm>
          <a:prstGeom prst="rect">
            <a:avLst/>
          </a:prstGeom>
        </p:spPr>
      </p:pic>
    </p:spTree>
    <p:extLst>
      <p:ext uri="{BB962C8B-B14F-4D97-AF65-F5344CB8AC3E}">
        <p14:creationId xmlns:p14="http://schemas.microsoft.com/office/powerpoint/2010/main" val="779030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865B1CA-9064-BEB7-0742-7CA77C33D691}"/>
              </a:ext>
            </a:extLst>
          </p:cNvPr>
          <p:cNvSpPr>
            <a:spLocks noGrp="1"/>
          </p:cNvSpPr>
          <p:nvPr>
            <p:ph type="sldNum" sz="quarter" idx="10"/>
          </p:nvPr>
        </p:nvSpPr>
        <p:spPr/>
        <p:txBody>
          <a:bodyPr/>
          <a:lstStyle/>
          <a:p>
            <a:fld id="{B7A8EA43-1DDA-DD4C-837A-17A3AFE5C005}" type="slidenum">
              <a:rPr lang="en-GB" noProof="0" smtClean="0"/>
              <a:pPr/>
              <a:t>‹#›</a:t>
            </a:fld>
            <a:endParaRPr lang="en-GB" noProof="0"/>
          </a:p>
        </p:txBody>
      </p:sp>
      <p:sp>
        <p:nvSpPr>
          <p:cNvPr id="11" name="Slide Number Placeholder 1">
            <a:extLst>
              <a:ext uri="{FF2B5EF4-FFF2-40B4-BE49-F238E27FC236}">
                <a16:creationId xmlns:a16="http://schemas.microsoft.com/office/drawing/2014/main" id="{BB8218E5-DF45-674E-05A0-C66B7B11585F}"/>
              </a:ext>
            </a:extLst>
          </p:cNvPr>
          <p:cNvSpPr txBox="1">
            <a:spLocks/>
          </p:cNvSpPr>
          <p:nvPr userDrawn="1"/>
        </p:nvSpPr>
        <p:spPr>
          <a:xfrm>
            <a:off x="11020301" y="6356350"/>
            <a:ext cx="1016000" cy="365125"/>
          </a:xfrm>
          <a:prstGeom prst="rect">
            <a:avLst/>
          </a:prstGeom>
        </p:spPr>
        <p:txBody>
          <a:bodyPr vert="horz" lIns="91440" tIns="45720" rIns="91440" bIns="45720" rtlCol="0" anchor="ctr"/>
          <a:lstStyle>
            <a:defPPr>
              <a:defRPr lang="es-ES"/>
            </a:defPPr>
            <a:lvl1pPr marL="0" algn="r" defTabSz="914400" rtl="0" eaLnBrk="1" latinLnBrk="0" hangingPunct="1">
              <a:defRPr sz="1200" b="0" i="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7A8EA43-1DDA-DD4C-837A-17A3AFE5C005}" type="slidenum">
              <a:rPr lang="en-GB" smtClean="0"/>
              <a:pPr/>
              <a:t>‹#›</a:t>
            </a:fld>
            <a:endParaRPr lang="en-GB"/>
          </a:p>
        </p:txBody>
      </p:sp>
      <p:sp>
        <p:nvSpPr>
          <p:cNvPr id="12" name="Content Placeholder 2">
            <a:extLst>
              <a:ext uri="{FF2B5EF4-FFF2-40B4-BE49-F238E27FC236}">
                <a16:creationId xmlns:a16="http://schemas.microsoft.com/office/drawing/2014/main" id="{EA6C9534-8F8B-0258-160E-55295BC98E04}"/>
              </a:ext>
            </a:extLst>
          </p:cNvPr>
          <p:cNvSpPr>
            <a:spLocks noGrp="1"/>
          </p:cNvSpPr>
          <p:nvPr>
            <p:ph idx="13"/>
          </p:nvPr>
        </p:nvSpPr>
        <p:spPr>
          <a:xfrm>
            <a:off x="6631510" y="822344"/>
            <a:ext cx="5031310" cy="5213311"/>
          </a:xfrm>
        </p:spPr>
        <p:txBody>
          <a:bodyPr>
            <a:noAutofit/>
          </a:bodyPr>
          <a:lstStyle>
            <a:lvl1pPr marL="0" indent="0">
              <a:buNone/>
              <a:defRPr sz="2600"/>
            </a:lvl1pPr>
          </a:lstStyle>
          <a:p>
            <a:r>
              <a:rPr lang="en-GB"/>
              <a:t>Mid text lorem ipsum </a:t>
            </a:r>
            <a:r>
              <a:rPr lang="en-GB" err="1"/>
              <a:t>dolor</a:t>
            </a:r>
            <a:r>
              <a:rPr lang="en-GB"/>
              <a:t> sit </a:t>
            </a:r>
            <a:r>
              <a:rPr lang="en-GB" err="1"/>
              <a:t>amet</a:t>
            </a:r>
            <a:r>
              <a:rPr lang="en-GB"/>
              <a: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Highlight </a:t>
            </a:r>
            <a:r>
              <a:rPr lang="en-GB" err="1"/>
              <a:t>ut</a:t>
            </a:r>
            <a:r>
              <a:rPr lang="en-GB"/>
              <a:t> </a:t>
            </a:r>
            <a:r>
              <a:rPr lang="en-GB" err="1"/>
              <a:t>wisi</a:t>
            </a:r>
            <a:r>
              <a:rPr lang="en-GB"/>
              <a:t> </a:t>
            </a:r>
            <a:r>
              <a:rPr lang="en-GB" err="1"/>
              <a:t>enim</a:t>
            </a:r>
            <a:r>
              <a:rPr lang="en-GB"/>
              <a:t> ad minim </a:t>
            </a:r>
            <a:r>
              <a:rPr lang="en-GB" err="1"/>
              <a:t>veniam</a:t>
            </a:r>
            <a:r>
              <a:rPr lang="en-GB"/>
              <a:t>, </a:t>
            </a:r>
            <a:r>
              <a:rPr lang="en-GB" err="1"/>
              <a:t>quis</a:t>
            </a:r>
            <a:r>
              <a:rPr lang="en-GB"/>
              <a:t> </a:t>
            </a:r>
            <a:r>
              <a:rPr lang="en-GB" err="1"/>
              <a:t>nostrud</a:t>
            </a:r>
            <a:r>
              <a:rPr lang="en-GB"/>
              <a:t> </a:t>
            </a:r>
            <a:r>
              <a:rPr lang="en-GB" err="1"/>
              <a:t>exerci</a:t>
            </a:r>
            <a:r>
              <a:rPr lang="en-GB"/>
              <a:t> </a:t>
            </a:r>
            <a:r>
              <a:rPr lang="en-GB" err="1"/>
              <a:t>tation</a:t>
            </a:r>
            <a:r>
              <a:rPr lang="en-GB"/>
              <a:t> </a:t>
            </a:r>
            <a:r>
              <a:rPr lang="en-GB" err="1"/>
              <a:t>ullamcorper</a:t>
            </a:r>
            <a:r>
              <a:rPr lang="en-GB"/>
              <a:t> </a:t>
            </a:r>
            <a:r>
              <a:rPr lang="en-GB" err="1"/>
              <a:t>suscipit</a:t>
            </a:r>
            <a:r>
              <a:rPr lang="en-GB"/>
              <a:t> </a:t>
            </a:r>
            <a:r>
              <a:rPr lang="en-GB" err="1">
                <a:solidFill>
                  <a:schemeClr val="tx1"/>
                </a:solidFill>
              </a:rPr>
              <a:t>lobortis</a:t>
            </a:r>
            <a:r>
              <a:rPr lang="en-GB">
                <a:solidFill>
                  <a:schemeClr val="tx1"/>
                </a:solidFill>
              </a:rPr>
              <a:t> </a:t>
            </a:r>
            <a:r>
              <a:rPr lang="en-GB" err="1">
                <a:solidFill>
                  <a:schemeClr val="tx1"/>
                </a:solidFill>
              </a:rPr>
              <a:t>nisl</a:t>
            </a:r>
            <a:r>
              <a:rPr lang="en-GB">
                <a:solidFill>
                  <a:schemeClr val="tx1"/>
                </a:solidFill>
              </a:rPr>
              <a:t> </a:t>
            </a:r>
            <a:r>
              <a:rPr lang="en-GB" err="1">
                <a:solidFill>
                  <a:schemeClr val="tx1"/>
                </a:solidFill>
              </a:rPr>
              <a:t>ut</a:t>
            </a:r>
            <a:r>
              <a:rPr lang="en-GB">
                <a:solidFill>
                  <a:schemeClr val="tx1"/>
                </a:solidFill>
              </a:rPr>
              <a:t> </a:t>
            </a:r>
            <a:r>
              <a:rPr lang="en-GB" err="1">
                <a:solidFill>
                  <a:schemeClr val="tx1"/>
                </a:solidFill>
              </a:rPr>
              <a:t>aliquip</a:t>
            </a:r>
            <a:r>
              <a:rPr lang="en-GB">
                <a:solidFill>
                  <a:schemeClr val="tx1"/>
                </a:solidFill>
              </a:rPr>
              <a:t> ex </a:t>
            </a:r>
            <a:r>
              <a:rPr lang="en-GB" err="1">
                <a:solidFill>
                  <a:schemeClr val="tx1"/>
                </a:solidFill>
              </a:rPr>
              <a:t>ea</a:t>
            </a:r>
            <a:r>
              <a:rPr lang="en-GB">
                <a:solidFill>
                  <a:schemeClr val="tx1"/>
                </a:solidFill>
              </a:rPr>
              <a:t> </a:t>
            </a:r>
            <a:r>
              <a:rPr lang="en-GB" err="1">
                <a:solidFill>
                  <a:schemeClr val="tx1"/>
                </a:solidFill>
              </a:rPr>
              <a:t>commo</a:t>
            </a:r>
            <a:r>
              <a:rPr lang="en-GB">
                <a:solidFill>
                  <a:schemeClr val="tx1"/>
                </a:solidFill>
              </a:rPr>
              <a:t> do </a:t>
            </a:r>
            <a:r>
              <a:rPr lang="en-GB" err="1">
                <a:solidFill>
                  <a:schemeClr val="tx1"/>
                </a:solidFill>
              </a:rPr>
              <a:t>consequat</a:t>
            </a:r>
            <a:r>
              <a:rPr lang="en-GB">
                <a:solidFill>
                  <a:schemeClr val="tx1"/>
                </a:solidFill>
              </a:rPr>
              <a:t>. </a:t>
            </a:r>
            <a:r>
              <a:rPr lang="en-GB" b="0" i="0" u="none" strike="noStrike">
                <a:solidFill>
                  <a:schemeClr val="tx1"/>
                </a:solidFill>
                <a:effectLst/>
              </a:rPr>
              <a:t>Duis </a:t>
            </a:r>
            <a:r>
              <a:rPr lang="en-GB" b="0" i="0" u="none" strike="noStrike" err="1">
                <a:solidFill>
                  <a:schemeClr val="tx1"/>
                </a:solidFill>
                <a:effectLst/>
              </a:rPr>
              <a:t>aute</a:t>
            </a:r>
            <a:r>
              <a:rPr lang="en-GB" b="0" i="0" u="none" strike="noStrike">
                <a:solidFill>
                  <a:schemeClr val="tx1"/>
                </a:solidFill>
                <a:effectLst/>
              </a:rPr>
              <a:t> </a:t>
            </a:r>
            <a:r>
              <a:rPr lang="en-GB" b="0" i="0" u="none" strike="noStrike" err="1">
                <a:solidFill>
                  <a:schemeClr val="tx1"/>
                </a:solidFill>
                <a:effectLst/>
              </a:rPr>
              <a:t>irure</a:t>
            </a:r>
            <a:r>
              <a:rPr lang="en-GB" b="0" i="0" u="none" strike="noStrike">
                <a:solidFill>
                  <a:schemeClr val="tx1"/>
                </a:solidFill>
                <a:effectLst/>
              </a:rPr>
              <a:t> </a:t>
            </a:r>
            <a:r>
              <a:rPr lang="en-GB" b="0" i="0" u="none" strike="noStrike" err="1">
                <a:solidFill>
                  <a:schemeClr val="tx1"/>
                </a:solidFill>
                <a:effectLst/>
              </a:rPr>
              <a:t>dolor</a:t>
            </a:r>
            <a:r>
              <a:rPr lang="en-GB" b="0" i="0" u="none" strike="noStrike">
                <a:solidFill>
                  <a:schemeClr val="tx1"/>
                </a:solidFill>
                <a:effectLst/>
              </a:rPr>
              <a:t> in </a:t>
            </a:r>
            <a:r>
              <a:rPr lang="en-GB" b="0" i="0" u="none" strike="noStrike" err="1">
                <a:solidFill>
                  <a:schemeClr val="tx1"/>
                </a:solidFill>
                <a:effectLst/>
              </a:rPr>
              <a:t>reprehenderit</a:t>
            </a:r>
            <a:r>
              <a:rPr lang="en-GB" b="0" i="0" u="none" strike="noStrike">
                <a:solidFill>
                  <a:schemeClr val="tx1"/>
                </a:solidFill>
                <a:effectLst/>
              </a:rPr>
              <a:t> in </a:t>
            </a:r>
            <a:r>
              <a:rPr lang="en-GB" b="0" i="0" u="none" strike="noStrike" err="1">
                <a:solidFill>
                  <a:schemeClr val="tx1"/>
                </a:solidFill>
                <a:effectLst/>
              </a:rPr>
              <a:t>voluptate</a:t>
            </a:r>
            <a:r>
              <a:rPr lang="en-GB" b="0" i="0" u="none" strike="noStrike">
                <a:solidFill>
                  <a:schemeClr val="tx1"/>
                </a:solidFill>
                <a:effectLst/>
              </a:rPr>
              <a:t> </a:t>
            </a:r>
            <a:r>
              <a:rPr lang="en-GB" b="0" i="0" u="none" strike="noStrike" err="1">
                <a:solidFill>
                  <a:schemeClr val="tx1"/>
                </a:solidFill>
                <a:effectLst/>
              </a:rPr>
              <a:t>velit</a:t>
            </a:r>
            <a:r>
              <a:rPr lang="en-GB" b="0" i="0" u="none" strike="noStrike">
                <a:solidFill>
                  <a:schemeClr val="tx1"/>
                </a:solidFill>
                <a:effectLst/>
              </a:rPr>
              <a:t> </a:t>
            </a:r>
            <a:r>
              <a:rPr lang="en-GB" b="0" i="0" u="none" strike="noStrike" err="1">
                <a:solidFill>
                  <a:schemeClr val="tx1"/>
                </a:solidFill>
                <a:effectLst/>
              </a:rPr>
              <a:t>esse</a:t>
            </a:r>
            <a:r>
              <a:rPr lang="en-GB" b="0" i="0" u="none" strike="noStrike">
                <a:solidFill>
                  <a:schemeClr val="tx1"/>
                </a:solidFill>
                <a:effectLst/>
              </a:rPr>
              <a:t> </a:t>
            </a:r>
            <a:r>
              <a:rPr lang="en-GB" b="0" i="0" u="none" strike="noStrike" err="1">
                <a:solidFill>
                  <a:schemeClr val="tx1"/>
                </a:solidFill>
                <a:effectLst/>
              </a:rPr>
              <a:t>cillum</a:t>
            </a:r>
            <a:r>
              <a:rPr lang="en-GB" b="0" i="0" u="none" strike="noStrike">
                <a:solidFill>
                  <a:schemeClr val="tx1"/>
                </a:solidFill>
                <a:effectLst/>
              </a:rPr>
              <a:t> dolore </a:t>
            </a:r>
            <a:r>
              <a:rPr lang="en-GB" b="0" i="0" u="none" strike="noStrike" err="1">
                <a:solidFill>
                  <a:schemeClr val="tx1"/>
                </a:solidFill>
                <a:effectLst/>
              </a:rPr>
              <a:t>eu</a:t>
            </a:r>
            <a:r>
              <a:rPr lang="en-GB" b="0" i="0" u="none" strike="noStrike">
                <a:solidFill>
                  <a:schemeClr val="tx1"/>
                </a:solidFill>
                <a:effectLst/>
              </a:rPr>
              <a:t> </a:t>
            </a:r>
            <a:r>
              <a:rPr lang="en-GB" b="0" i="0" u="none" strike="noStrike" err="1">
                <a:solidFill>
                  <a:schemeClr val="tx1"/>
                </a:solidFill>
                <a:effectLst/>
              </a:rPr>
              <a:t>fugiat</a:t>
            </a:r>
            <a:r>
              <a:rPr lang="en-GB" b="0" i="0" u="none" strike="noStrike">
                <a:solidFill>
                  <a:schemeClr val="tx1"/>
                </a:solidFill>
                <a:effectLst/>
              </a:rPr>
              <a:t> </a:t>
            </a:r>
            <a:r>
              <a:rPr lang="en-GB" b="0" i="0" u="none" strike="noStrike" err="1">
                <a:solidFill>
                  <a:schemeClr val="tx1"/>
                </a:solidFill>
                <a:effectLst/>
              </a:rPr>
              <a:t>nulla</a:t>
            </a:r>
            <a:r>
              <a:rPr lang="en-GB" b="0" i="0" u="none" strike="noStrike">
                <a:solidFill>
                  <a:schemeClr val="tx1"/>
                </a:solidFill>
                <a:effectLst/>
              </a:rPr>
              <a:t> </a:t>
            </a:r>
            <a:r>
              <a:rPr lang="en-GB" b="0" i="0" u="none" strike="noStrike" err="1">
                <a:solidFill>
                  <a:schemeClr val="tx1"/>
                </a:solidFill>
                <a:effectLst/>
              </a:rPr>
              <a:t>pariatur</a:t>
            </a:r>
            <a:r>
              <a:rPr lang="en-GB" b="0" i="0" u="none" strike="noStrike">
                <a:solidFill>
                  <a:schemeClr val="tx1"/>
                </a:solidFill>
                <a:effectLst/>
              </a:rPr>
              <a:t>.</a:t>
            </a:r>
            <a:endParaRPr lang="en-US"/>
          </a:p>
        </p:txBody>
      </p:sp>
      <p:sp>
        <p:nvSpPr>
          <p:cNvPr id="19" name="Marcador de texto 9">
            <a:extLst>
              <a:ext uri="{FF2B5EF4-FFF2-40B4-BE49-F238E27FC236}">
                <a16:creationId xmlns:a16="http://schemas.microsoft.com/office/drawing/2014/main" id="{3349A0C5-B1C8-F139-2BD8-D94B16419202}"/>
              </a:ext>
            </a:extLst>
          </p:cNvPr>
          <p:cNvSpPr>
            <a:spLocks noGrp="1"/>
          </p:cNvSpPr>
          <p:nvPr>
            <p:ph type="body" sz="quarter" idx="17" hasCustomPrompt="1"/>
          </p:nvPr>
        </p:nvSpPr>
        <p:spPr>
          <a:xfrm>
            <a:off x="228896" y="2414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25" name="Marcador de texto 2">
            <a:extLst>
              <a:ext uri="{FF2B5EF4-FFF2-40B4-BE49-F238E27FC236}">
                <a16:creationId xmlns:a16="http://schemas.microsoft.com/office/drawing/2014/main" id="{72B4CC57-84D2-442F-0783-F6A7A3D01987}"/>
              </a:ext>
            </a:extLst>
          </p:cNvPr>
          <p:cNvSpPr>
            <a:spLocks noGrp="1"/>
          </p:cNvSpPr>
          <p:nvPr>
            <p:ph idx="1" hasCustomPrompt="1"/>
          </p:nvPr>
        </p:nvSpPr>
        <p:spPr>
          <a:xfrm>
            <a:off x="995664" y="2365173"/>
            <a:ext cx="1612498" cy="782688"/>
          </a:xfrm>
          <a:prstGeom prst="rect">
            <a:avLst/>
          </a:prstGeom>
        </p:spPr>
        <p:txBody>
          <a:bodyPr vert="horz" lIns="91440" tIns="45720" rIns="91440" bIns="45720" rtlCol="0">
            <a:noAutofit/>
          </a:bodyPr>
          <a:lstStyle>
            <a:lvl1pPr marL="0" indent="0" algn="ctr">
              <a:lnSpc>
                <a:spcPts val="1800"/>
              </a:lnSpc>
              <a:spcBef>
                <a:spcPts val="0"/>
              </a:spcBef>
              <a:buNone/>
              <a:defRPr sz="16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26" name="Marcador de texto 2">
            <a:extLst>
              <a:ext uri="{FF2B5EF4-FFF2-40B4-BE49-F238E27FC236}">
                <a16:creationId xmlns:a16="http://schemas.microsoft.com/office/drawing/2014/main" id="{7E87674B-4F29-5208-B547-A02DB287C33A}"/>
              </a:ext>
            </a:extLst>
          </p:cNvPr>
          <p:cNvSpPr>
            <a:spLocks noGrp="1"/>
          </p:cNvSpPr>
          <p:nvPr>
            <p:ph idx="15" hasCustomPrompt="1"/>
          </p:nvPr>
        </p:nvSpPr>
        <p:spPr>
          <a:xfrm>
            <a:off x="3862672" y="1256862"/>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2.</a:t>
            </a:r>
          </a:p>
        </p:txBody>
      </p:sp>
      <p:sp>
        <p:nvSpPr>
          <p:cNvPr id="28" name="Marcador de texto 2">
            <a:extLst>
              <a:ext uri="{FF2B5EF4-FFF2-40B4-BE49-F238E27FC236}">
                <a16:creationId xmlns:a16="http://schemas.microsoft.com/office/drawing/2014/main" id="{99454BFB-D598-61BE-0104-45DC5B12CC55}"/>
              </a:ext>
            </a:extLst>
          </p:cNvPr>
          <p:cNvSpPr>
            <a:spLocks noGrp="1"/>
          </p:cNvSpPr>
          <p:nvPr>
            <p:ph idx="18" hasCustomPrompt="1"/>
          </p:nvPr>
        </p:nvSpPr>
        <p:spPr>
          <a:xfrm>
            <a:off x="3768942" y="2365173"/>
            <a:ext cx="1612498" cy="782688"/>
          </a:xfrm>
          <a:prstGeom prst="rect">
            <a:avLst/>
          </a:prstGeom>
        </p:spPr>
        <p:txBody>
          <a:bodyPr vert="horz" lIns="91440" tIns="45720" rIns="91440" bIns="45720" rtlCol="0">
            <a:noAutofit/>
          </a:bodyPr>
          <a:lstStyle>
            <a:lvl1pPr marL="0" indent="0" algn="ctr">
              <a:lnSpc>
                <a:spcPts val="1800"/>
              </a:lnSpc>
              <a:spcBef>
                <a:spcPts val="0"/>
              </a:spcBef>
              <a:buNone/>
              <a:defRPr sz="16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29" name="Marcador de texto 2">
            <a:extLst>
              <a:ext uri="{FF2B5EF4-FFF2-40B4-BE49-F238E27FC236}">
                <a16:creationId xmlns:a16="http://schemas.microsoft.com/office/drawing/2014/main" id="{96383ED1-5BAC-8964-C4F4-F0E7564249B3}"/>
              </a:ext>
            </a:extLst>
          </p:cNvPr>
          <p:cNvSpPr>
            <a:spLocks noGrp="1"/>
          </p:cNvSpPr>
          <p:nvPr>
            <p:ph idx="19" hasCustomPrompt="1"/>
          </p:nvPr>
        </p:nvSpPr>
        <p:spPr>
          <a:xfrm>
            <a:off x="1065077" y="3847213"/>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3.</a:t>
            </a:r>
          </a:p>
        </p:txBody>
      </p:sp>
      <p:sp>
        <p:nvSpPr>
          <p:cNvPr id="30" name="Marcador de texto 2">
            <a:extLst>
              <a:ext uri="{FF2B5EF4-FFF2-40B4-BE49-F238E27FC236}">
                <a16:creationId xmlns:a16="http://schemas.microsoft.com/office/drawing/2014/main" id="{A6FEECA8-297F-E4E5-231F-B38750426131}"/>
              </a:ext>
            </a:extLst>
          </p:cNvPr>
          <p:cNvSpPr>
            <a:spLocks noGrp="1"/>
          </p:cNvSpPr>
          <p:nvPr>
            <p:ph idx="20" hasCustomPrompt="1"/>
          </p:nvPr>
        </p:nvSpPr>
        <p:spPr>
          <a:xfrm>
            <a:off x="971347" y="4955524"/>
            <a:ext cx="1612498" cy="782688"/>
          </a:xfrm>
          <a:prstGeom prst="rect">
            <a:avLst/>
          </a:prstGeom>
        </p:spPr>
        <p:txBody>
          <a:bodyPr vert="horz" lIns="91440" tIns="45720" rIns="91440" bIns="45720" rtlCol="0">
            <a:noAutofit/>
          </a:bodyPr>
          <a:lstStyle>
            <a:lvl1pPr marL="0" indent="0" algn="ctr">
              <a:lnSpc>
                <a:spcPts val="1800"/>
              </a:lnSpc>
              <a:spcBef>
                <a:spcPts val="0"/>
              </a:spcBef>
              <a:buNone/>
              <a:defRPr sz="16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31" name="Marcador de texto 2">
            <a:extLst>
              <a:ext uri="{FF2B5EF4-FFF2-40B4-BE49-F238E27FC236}">
                <a16:creationId xmlns:a16="http://schemas.microsoft.com/office/drawing/2014/main" id="{7038CD15-83FD-05CF-E28C-40D02FFB33E9}"/>
              </a:ext>
            </a:extLst>
          </p:cNvPr>
          <p:cNvSpPr>
            <a:spLocks noGrp="1"/>
          </p:cNvSpPr>
          <p:nvPr>
            <p:ph idx="21" hasCustomPrompt="1"/>
          </p:nvPr>
        </p:nvSpPr>
        <p:spPr>
          <a:xfrm>
            <a:off x="3845881" y="3866001"/>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4.</a:t>
            </a:r>
          </a:p>
        </p:txBody>
      </p:sp>
      <p:sp>
        <p:nvSpPr>
          <p:cNvPr id="32" name="Marcador de texto 2">
            <a:extLst>
              <a:ext uri="{FF2B5EF4-FFF2-40B4-BE49-F238E27FC236}">
                <a16:creationId xmlns:a16="http://schemas.microsoft.com/office/drawing/2014/main" id="{DEE9A3CF-FA3D-D08A-043C-E951529B3EFA}"/>
              </a:ext>
            </a:extLst>
          </p:cNvPr>
          <p:cNvSpPr>
            <a:spLocks noGrp="1"/>
          </p:cNvSpPr>
          <p:nvPr>
            <p:ph idx="22" hasCustomPrompt="1"/>
          </p:nvPr>
        </p:nvSpPr>
        <p:spPr>
          <a:xfrm>
            <a:off x="3773021" y="4955524"/>
            <a:ext cx="1612498" cy="782688"/>
          </a:xfrm>
          <a:prstGeom prst="rect">
            <a:avLst/>
          </a:prstGeom>
        </p:spPr>
        <p:txBody>
          <a:bodyPr vert="horz" lIns="91440" tIns="45720" rIns="91440" bIns="45720" rtlCol="0">
            <a:noAutofit/>
          </a:bodyPr>
          <a:lstStyle>
            <a:lvl1pPr marL="0" indent="0" algn="ctr">
              <a:lnSpc>
                <a:spcPts val="1800"/>
              </a:lnSpc>
              <a:spcBef>
                <a:spcPts val="0"/>
              </a:spcBef>
              <a:buNone/>
              <a:defRPr sz="1600" b="0" i="0">
                <a:solidFill>
                  <a:srgbClr val="00004A"/>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Modify text</a:t>
            </a:r>
          </a:p>
        </p:txBody>
      </p:sp>
      <p:sp>
        <p:nvSpPr>
          <p:cNvPr id="35" name="Marcador de texto 2">
            <a:extLst>
              <a:ext uri="{FF2B5EF4-FFF2-40B4-BE49-F238E27FC236}">
                <a16:creationId xmlns:a16="http://schemas.microsoft.com/office/drawing/2014/main" id="{8C6FD851-4CF2-7866-E0F0-A6A613D1299E}"/>
              </a:ext>
            </a:extLst>
          </p:cNvPr>
          <p:cNvSpPr>
            <a:spLocks noGrp="1"/>
          </p:cNvSpPr>
          <p:nvPr>
            <p:ph idx="23" hasCustomPrompt="1"/>
          </p:nvPr>
        </p:nvSpPr>
        <p:spPr>
          <a:xfrm>
            <a:off x="1089393" y="1256862"/>
            <a:ext cx="1425039" cy="1038564"/>
          </a:xfrm>
          <a:prstGeom prst="rect">
            <a:avLst/>
          </a:prstGeom>
        </p:spPr>
        <p:txBody>
          <a:bodyPr vert="horz" lIns="91440" tIns="45720" rIns="91440" bIns="45720" rtlCol="0" anchor="b">
            <a:noAutofit/>
          </a:bodyPr>
          <a:lstStyle>
            <a:lvl1pPr marL="0" indent="0" algn="ctr">
              <a:lnSpc>
                <a:spcPts val="5400"/>
              </a:lnSpc>
              <a:spcBef>
                <a:spcPts val="0"/>
              </a:spcBef>
              <a:buNone/>
              <a:defRPr sz="5400">
                <a:solidFill>
                  <a:srgbClr val="00004A"/>
                </a:solidFill>
                <a:latin typeface="Space Grotesk" pitchFamily="2" charset="77"/>
                <a:ea typeface="Verdana" panose="020B0604030504040204" pitchFamily="34"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1.</a:t>
            </a:r>
          </a:p>
        </p:txBody>
      </p:sp>
      <p:pic>
        <p:nvPicPr>
          <p:cNvPr id="2" name="Imagen 4">
            <a:extLst>
              <a:ext uri="{FF2B5EF4-FFF2-40B4-BE49-F238E27FC236}">
                <a16:creationId xmlns:a16="http://schemas.microsoft.com/office/drawing/2014/main" id="{4B9183F4-10F8-8416-DE85-61C93D32337A}"/>
              </a:ext>
            </a:extLst>
          </p:cNvPr>
          <p:cNvPicPr>
            <a:picLocks noChangeAspect="1"/>
          </p:cNvPicPr>
          <p:nvPr userDrawn="1"/>
        </p:nvPicPr>
        <p:blipFill>
          <a:blip r:embed="rId2"/>
          <a:srcRect/>
          <a:stretch/>
        </p:blipFill>
        <p:spPr>
          <a:xfrm>
            <a:off x="8137034" y="-466426"/>
            <a:ext cx="4300767" cy="1760784"/>
          </a:xfrm>
          <a:prstGeom prst="rect">
            <a:avLst/>
          </a:prstGeom>
        </p:spPr>
      </p:pic>
    </p:spTree>
    <p:extLst>
      <p:ext uri="{BB962C8B-B14F-4D97-AF65-F5344CB8AC3E}">
        <p14:creationId xmlns:p14="http://schemas.microsoft.com/office/powerpoint/2010/main" val="6168606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0" name="Picture Placeholder 29">
            <a:extLst>
              <a:ext uri="{FF2B5EF4-FFF2-40B4-BE49-F238E27FC236}">
                <a16:creationId xmlns:a16="http://schemas.microsoft.com/office/drawing/2014/main" id="{C2F529B9-B7D1-EBF3-1EEA-A8AB759D8C9E}"/>
              </a:ext>
            </a:extLst>
          </p:cNvPr>
          <p:cNvSpPr>
            <a:spLocks noGrp="1"/>
          </p:cNvSpPr>
          <p:nvPr>
            <p:ph type="pic" sz="quarter" idx="14"/>
          </p:nvPr>
        </p:nvSpPr>
        <p:spPr>
          <a:xfrm>
            <a:off x="-1" y="0"/>
            <a:ext cx="12204265" cy="3393947"/>
          </a:xfrm>
        </p:spPr>
        <p:txBody>
          <a:bodyPr/>
          <a:lstStyle/>
          <a:p>
            <a:endParaRPr lang="en-DE"/>
          </a:p>
        </p:txBody>
      </p:sp>
      <p:sp>
        <p:nvSpPr>
          <p:cNvPr id="24" name="Marcador de número de diapositiva 5">
            <a:extLst>
              <a:ext uri="{FF2B5EF4-FFF2-40B4-BE49-F238E27FC236}">
                <a16:creationId xmlns:a16="http://schemas.microsoft.com/office/drawing/2014/main" id="{9E637DCF-F18E-4902-427D-F28380659D65}"/>
              </a:ext>
            </a:extLst>
          </p:cNvPr>
          <p:cNvSpPr txBox="1">
            <a:spLocks/>
          </p:cNvSpPr>
          <p:nvPr userDrawn="1"/>
        </p:nvSpPr>
        <p:spPr>
          <a:xfrm>
            <a:off x="11020301" y="6356350"/>
            <a:ext cx="1016000" cy="365125"/>
          </a:xfrm>
          <a:prstGeom prst="rect">
            <a:avLst/>
          </a:prstGeom>
        </p:spPr>
        <p:txBody>
          <a:bodyPr vert="horz" lIns="91440" tIns="45720" rIns="91440" bIns="45720" rtlCol="0" anchor="ctr"/>
          <a:lstStyle>
            <a:defPPr>
              <a:defRPr lang="es-ES"/>
            </a:defPPr>
            <a:lvl1pPr marL="0" algn="r" defTabSz="914400" rtl="0" eaLnBrk="1" latinLnBrk="0" hangingPunct="1">
              <a:defRPr sz="1200" b="0" i="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7A8EA43-1DDA-DD4C-837A-17A3AFE5C005}" type="slidenum">
              <a:rPr lang="en-GB" smtClean="0"/>
              <a:pPr/>
              <a:t>‹#›</a:t>
            </a:fld>
            <a:endParaRPr lang="en-GB"/>
          </a:p>
        </p:txBody>
      </p:sp>
      <p:sp>
        <p:nvSpPr>
          <p:cNvPr id="14" name="Marcador de texto 9">
            <a:extLst>
              <a:ext uri="{FF2B5EF4-FFF2-40B4-BE49-F238E27FC236}">
                <a16:creationId xmlns:a16="http://schemas.microsoft.com/office/drawing/2014/main" id="{6EEDCDD6-C900-1747-ACC1-8D25D917E063}"/>
              </a:ext>
            </a:extLst>
          </p:cNvPr>
          <p:cNvSpPr>
            <a:spLocks noGrp="1"/>
          </p:cNvSpPr>
          <p:nvPr>
            <p:ph type="body" sz="quarter" idx="13" hasCustomPrompt="1"/>
          </p:nvPr>
        </p:nvSpPr>
        <p:spPr>
          <a:xfrm>
            <a:off x="381296" y="393812"/>
            <a:ext cx="2374900" cy="190703"/>
          </a:xfrm>
        </p:spPr>
        <p:txBody>
          <a:bodyPr lIns="0" tIns="0" rIns="0" bIns="0" anchor="ctr">
            <a:noAutofit/>
          </a:bodyPr>
          <a:lstStyle>
            <a:lvl1pPr marL="0" indent="0">
              <a:buNone/>
              <a:defRPr sz="1100" b="0" i="0">
                <a:solidFill>
                  <a:srgbClr val="00004A"/>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pic>
        <p:nvPicPr>
          <p:cNvPr id="34" name="Imagen 9">
            <a:extLst>
              <a:ext uri="{FF2B5EF4-FFF2-40B4-BE49-F238E27FC236}">
                <a16:creationId xmlns:a16="http://schemas.microsoft.com/office/drawing/2014/main" id="{30C5E08D-BB61-AD0A-2680-782CEEF0AE0A}"/>
              </a:ext>
            </a:extLst>
          </p:cNvPr>
          <p:cNvPicPr>
            <a:picLocks noChangeAspect="1"/>
          </p:cNvPicPr>
          <p:nvPr userDrawn="1"/>
        </p:nvPicPr>
        <p:blipFill>
          <a:blip r:embed="rId2"/>
          <a:stretch>
            <a:fillRect/>
          </a:stretch>
        </p:blipFill>
        <p:spPr>
          <a:xfrm rot="16200000">
            <a:off x="3768879" y="-1565122"/>
            <a:ext cx="4641978" cy="12204265"/>
          </a:xfrm>
          <a:prstGeom prst="rect">
            <a:avLst/>
          </a:prstGeom>
        </p:spPr>
      </p:pic>
      <p:sp>
        <p:nvSpPr>
          <p:cNvPr id="35" name="Slide Number Placeholder 2">
            <a:extLst>
              <a:ext uri="{FF2B5EF4-FFF2-40B4-BE49-F238E27FC236}">
                <a16:creationId xmlns:a16="http://schemas.microsoft.com/office/drawing/2014/main" id="{ECD64ABB-EB90-BFC9-0923-0FA24FCA7120}"/>
              </a:ext>
            </a:extLst>
          </p:cNvPr>
          <p:cNvSpPr>
            <a:spLocks noGrp="1"/>
          </p:cNvSpPr>
          <p:nvPr>
            <p:ph type="sldNum" sz="quarter" idx="10"/>
          </p:nvPr>
        </p:nvSpPr>
        <p:spPr>
          <a:xfrm>
            <a:off x="11020301" y="6356350"/>
            <a:ext cx="1016000" cy="365125"/>
          </a:xfrm>
        </p:spPr>
        <p:txBody>
          <a:bodyPr/>
          <a:lstStyle/>
          <a:p>
            <a:fld id="{B7A8EA43-1DDA-DD4C-837A-17A3AFE5C005}" type="slidenum">
              <a:rPr lang="en-GB" noProof="0" smtClean="0"/>
              <a:pPr/>
              <a:t>‹#›</a:t>
            </a:fld>
            <a:endParaRPr lang="en-GB" noProof="0"/>
          </a:p>
        </p:txBody>
      </p:sp>
      <p:sp>
        <p:nvSpPr>
          <p:cNvPr id="36" name="Marcador de título 1">
            <a:extLst>
              <a:ext uri="{FF2B5EF4-FFF2-40B4-BE49-F238E27FC236}">
                <a16:creationId xmlns:a16="http://schemas.microsoft.com/office/drawing/2014/main" id="{2D9CE125-2188-D0FF-3F13-531D244F80CB}"/>
              </a:ext>
            </a:extLst>
          </p:cNvPr>
          <p:cNvSpPr>
            <a:spLocks noGrp="1"/>
          </p:cNvSpPr>
          <p:nvPr>
            <p:ph type="title" hasCustomPrompt="1"/>
          </p:nvPr>
        </p:nvSpPr>
        <p:spPr>
          <a:xfrm>
            <a:off x="398813" y="3464054"/>
            <a:ext cx="6406210" cy="662781"/>
          </a:xfrm>
          <a:prstGeom prst="rect">
            <a:avLst/>
          </a:prstGeom>
        </p:spPr>
        <p:txBody>
          <a:bodyPr vert="horz" lIns="91440" tIns="45720" rIns="91440" bIns="45720" rtlCol="0" anchor="ctr">
            <a:noAutofit/>
          </a:bodyPr>
          <a:lstStyle>
            <a:lvl1pPr>
              <a:defRPr sz="5500" b="0" i="0">
                <a:solidFill>
                  <a:srgbClr val="00004A"/>
                </a:solidFill>
                <a:latin typeface="Space Grotesk Light" pitchFamily="2" charset="77"/>
                <a:cs typeface="Space Grotesk Light" pitchFamily="2" charset="77"/>
              </a:defRPr>
            </a:lvl1pPr>
          </a:lstStyle>
          <a:p>
            <a:r>
              <a:rPr lang="en-GB" noProof="0"/>
              <a:t>Slide title</a:t>
            </a:r>
          </a:p>
        </p:txBody>
      </p:sp>
      <p:sp>
        <p:nvSpPr>
          <p:cNvPr id="37" name="Content Placeholder 2">
            <a:extLst>
              <a:ext uri="{FF2B5EF4-FFF2-40B4-BE49-F238E27FC236}">
                <a16:creationId xmlns:a16="http://schemas.microsoft.com/office/drawing/2014/main" id="{EA4E55AC-1E76-5ED3-202F-ED00C1543E4C}"/>
              </a:ext>
            </a:extLst>
          </p:cNvPr>
          <p:cNvSpPr>
            <a:spLocks noGrp="1"/>
          </p:cNvSpPr>
          <p:nvPr>
            <p:ph idx="15"/>
          </p:nvPr>
        </p:nvSpPr>
        <p:spPr>
          <a:xfrm>
            <a:off x="381295" y="4196942"/>
            <a:ext cx="11465563" cy="2159408"/>
          </a:xfrm>
        </p:spPr>
        <p:txBody>
          <a:bodyPr>
            <a:noAutofit/>
          </a:bodyPr>
          <a:lstStyle>
            <a:lvl1pPr marL="0" indent="0">
              <a:buNone/>
              <a:defRPr sz="2400"/>
            </a:lvl1pPr>
          </a:lstStyle>
          <a:p>
            <a:r>
              <a:rPr lang="en-GB"/>
              <a:t>Mid text lorem ipsum </a:t>
            </a:r>
            <a:r>
              <a:rPr lang="en-GB" err="1"/>
              <a:t>dolor</a:t>
            </a:r>
            <a:r>
              <a:rPr lang="en-GB"/>
              <a:t> sit </a:t>
            </a:r>
            <a:r>
              <a:rPr lang="en-GB" err="1"/>
              <a:t>amet</a:t>
            </a:r>
            <a:r>
              <a:rPr lang="en-GB"/>
              <a: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Highlight </a:t>
            </a:r>
            <a:r>
              <a:rPr lang="en-GB" err="1"/>
              <a:t>ut</a:t>
            </a:r>
            <a:r>
              <a:rPr lang="en-GB"/>
              <a:t> </a:t>
            </a:r>
            <a:r>
              <a:rPr lang="en-GB" err="1"/>
              <a:t>wisi</a:t>
            </a:r>
            <a:r>
              <a:rPr lang="en-GB"/>
              <a:t> </a:t>
            </a:r>
            <a:r>
              <a:rPr lang="en-GB" err="1"/>
              <a:t>enim</a:t>
            </a:r>
            <a:r>
              <a:rPr lang="en-GB"/>
              <a:t> ad minim </a:t>
            </a:r>
            <a:r>
              <a:rPr lang="en-GB" err="1"/>
              <a:t>veniam</a:t>
            </a:r>
            <a:r>
              <a:rPr lang="en-GB"/>
              <a:t>, </a:t>
            </a:r>
            <a:r>
              <a:rPr lang="en-GB" err="1"/>
              <a:t>quis</a:t>
            </a:r>
            <a:r>
              <a:rPr lang="en-GB"/>
              <a:t> </a:t>
            </a:r>
            <a:r>
              <a:rPr lang="en-GB" err="1"/>
              <a:t>nostrud</a:t>
            </a:r>
            <a:r>
              <a:rPr lang="en-GB"/>
              <a:t> </a:t>
            </a:r>
            <a:r>
              <a:rPr lang="en-GB" err="1"/>
              <a:t>exerci</a:t>
            </a:r>
            <a:r>
              <a:rPr lang="en-GB"/>
              <a:t> </a:t>
            </a:r>
            <a:r>
              <a:rPr lang="en-GB" err="1"/>
              <a:t>tation</a:t>
            </a:r>
            <a:r>
              <a:rPr lang="en-GB"/>
              <a:t> </a:t>
            </a:r>
            <a:r>
              <a:rPr lang="en-GB" err="1"/>
              <a:t>ullamcorper</a:t>
            </a:r>
            <a:r>
              <a:rPr lang="en-GB"/>
              <a:t> </a:t>
            </a:r>
            <a:r>
              <a:rPr lang="en-GB" err="1"/>
              <a:t>suscipit</a:t>
            </a:r>
            <a:r>
              <a:rPr lang="en-GB"/>
              <a:t> </a:t>
            </a:r>
            <a:r>
              <a:rPr lang="en-GB" err="1">
                <a:solidFill>
                  <a:schemeClr val="tx1"/>
                </a:solidFill>
              </a:rPr>
              <a:t>lobortis</a:t>
            </a:r>
            <a:r>
              <a:rPr lang="en-GB">
                <a:solidFill>
                  <a:schemeClr val="tx1"/>
                </a:solidFill>
              </a:rPr>
              <a:t> </a:t>
            </a:r>
            <a:r>
              <a:rPr lang="en-GB" err="1">
                <a:solidFill>
                  <a:schemeClr val="tx1"/>
                </a:solidFill>
              </a:rPr>
              <a:t>nisl</a:t>
            </a:r>
            <a:r>
              <a:rPr lang="en-GB">
                <a:solidFill>
                  <a:schemeClr val="tx1"/>
                </a:solidFill>
              </a:rPr>
              <a:t> </a:t>
            </a:r>
            <a:r>
              <a:rPr lang="en-GB" err="1">
                <a:solidFill>
                  <a:schemeClr val="tx1"/>
                </a:solidFill>
              </a:rPr>
              <a:t>ut</a:t>
            </a:r>
            <a:r>
              <a:rPr lang="en-GB">
                <a:solidFill>
                  <a:schemeClr val="tx1"/>
                </a:solidFill>
              </a:rPr>
              <a:t> </a:t>
            </a:r>
            <a:r>
              <a:rPr lang="en-GB" err="1">
                <a:solidFill>
                  <a:schemeClr val="tx1"/>
                </a:solidFill>
              </a:rPr>
              <a:t>aliquip</a:t>
            </a:r>
            <a:r>
              <a:rPr lang="en-GB">
                <a:solidFill>
                  <a:schemeClr val="tx1"/>
                </a:solidFill>
              </a:rPr>
              <a:t> ex </a:t>
            </a:r>
            <a:r>
              <a:rPr lang="en-GB" err="1">
                <a:solidFill>
                  <a:schemeClr val="tx1"/>
                </a:solidFill>
              </a:rPr>
              <a:t>ea</a:t>
            </a:r>
            <a:r>
              <a:rPr lang="en-GB">
                <a:solidFill>
                  <a:schemeClr val="tx1"/>
                </a:solidFill>
              </a:rPr>
              <a:t> </a:t>
            </a:r>
            <a:r>
              <a:rPr lang="en-GB" err="1">
                <a:solidFill>
                  <a:schemeClr val="tx1"/>
                </a:solidFill>
              </a:rPr>
              <a:t>commo</a:t>
            </a:r>
            <a:r>
              <a:rPr lang="en-GB">
                <a:solidFill>
                  <a:schemeClr val="tx1"/>
                </a:solidFill>
              </a:rPr>
              <a:t> do </a:t>
            </a:r>
            <a:r>
              <a:rPr lang="en-GB" err="1">
                <a:solidFill>
                  <a:schemeClr val="tx1"/>
                </a:solidFill>
              </a:rPr>
              <a:t>consequat</a:t>
            </a:r>
            <a:r>
              <a:rPr lang="en-GB">
                <a:solidFill>
                  <a:schemeClr val="tx1"/>
                </a:solidFill>
              </a:rPr>
              <a:t>. </a:t>
            </a:r>
            <a:r>
              <a:rPr lang="en-GB" b="0" i="0" u="none" strike="noStrike">
                <a:solidFill>
                  <a:schemeClr val="tx1"/>
                </a:solidFill>
                <a:effectLst/>
              </a:rPr>
              <a:t>Duis </a:t>
            </a:r>
            <a:r>
              <a:rPr lang="en-GB" b="0" i="0" u="none" strike="noStrike" err="1">
                <a:solidFill>
                  <a:schemeClr val="tx1"/>
                </a:solidFill>
                <a:effectLst/>
              </a:rPr>
              <a:t>aute</a:t>
            </a:r>
            <a:r>
              <a:rPr lang="en-GB" b="0" i="0" u="none" strike="noStrike">
                <a:solidFill>
                  <a:schemeClr val="tx1"/>
                </a:solidFill>
                <a:effectLst/>
              </a:rPr>
              <a:t> </a:t>
            </a:r>
            <a:r>
              <a:rPr lang="en-GB" b="0" i="0" u="none" strike="noStrike" err="1">
                <a:solidFill>
                  <a:schemeClr val="tx1"/>
                </a:solidFill>
                <a:effectLst/>
              </a:rPr>
              <a:t>irure</a:t>
            </a:r>
            <a:r>
              <a:rPr lang="en-GB" b="0" i="0" u="none" strike="noStrike">
                <a:solidFill>
                  <a:schemeClr val="tx1"/>
                </a:solidFill>
                <a:effectLst/>
              </a:rPr>
              <a:t> </a:t>
            </a:r>
            <a:r>
              <a:rPr lang="en-GB" b="0" i="0" u="none" strike="noStrike" err="1">
                <a:solidFill>
                  <a:schemeClr val="tx1"/>
                </a:solidFill>
                <a:effectLst/>
              </a:rPr>
              <a:t>dolor</a:t>
            </a:r>
            <a:r>
              <a:rPr lang="en-GB" b="0" i="0" u="none" strike="noStrike">
                <a:solidFill>
                  <a:schemeClr val="tx1"/>
                </a:solidFill>
                <a:effectLst/>
              </a:rPr>
              <a:t> in </a:t>
            </a:r>
            <a:r>
              <a:rPr lang="en-GB" b="0" i="0" u="none" strike="noStrike" err="1">
                <a:solidFill>
                  <a:schemeClr val="tx1"/>
                </a:solidFill>
                <a:effectLst/>
              </a:rPr>
              <a:t>reprehenderit</a:t>
            </a:r>
            <a:r>
              <a:rPr lang="en-GB" b="0" i="0" u="none" strike="noStrike">
                <a:solidFill>
                  <a:schemeClr val="tx1"/>
                </a:solidFill>
                <a:effectLst/>
              </a:rPr>
              <a:t> in </a:t>
            </a:r>
            <a:r>
              <a:rPr lang="en-GB" b="0" i="0" u="none" strike="noStrike" err="1">
                <a:solidFill>
                  <a:schemeClr val="tx1"/>
                </a:solidFill>
                <a:effectLst/>
              </a:rPr>
              <a:t>voluptate</a:t>
            </a:r>
            <a:r>
              <a:rPr lang="en-GB" b="0" i="0" u="none" strike="noStrike">
                <a:solidFill>
                  <a:schemeClr val="tx1"/>
                </a:solidFill>
                <a:effectLst/>
              </a:rPr>
              <a:t> </a:t>
            </a:r>
            <a:r>
              <a:rPr lang="en-GB" b="0" i="0" u="none" strike="noStrike" err="1">
                <a:solidFill>
                  <a:schemeClr val="tx1"/>
                </a:solidFill>
                <a:effectLst/>
              </a:rPr>
              <a:t>velit</a:t>
            </a:r>
            <a:r>
              <a:rPr lang="en-GB" b="0" i="0" u="none" strike="noStrike">
                <a:solidFill>
                  <a:schemeClr val="tx1"/>
                </a:solidFill>
                <a:effectLst/>
              </a:rPr>
              <a:t> </a:t>
            </a:r>
            <a:r>
              <a:rPr lang="en-GB" b="0" i="0" u="none" strike="noStrike" err="1">
                <a:solidFill>
                  <a:schemeClr val="tx1"/>
                </a:solidFill>
                <a:effectLst/>
              </a:rPr>
              <a:t>esse</a:t>
            </a:r>
            <a:r>
              <a:rPr lang="en-GB" b="0" i="0" u="none" strike="noStrike">
                <a:solidFill>
                  <a:schemeClr val="tx1"/>
                </a:solidFill>
                <a:effectLst/>
              </a:rPr>
              <a:t> </a:t>
            </a:r>
            <a:r>
              <a:rPr lang="en-GB" b="0" i="0" u="none" strike="noStrike" err="1">
                <a:solidFill>
                  <a:schemeClr val="tx1"/>
                </a:solidFill>
                <a:effectLst/>
              </a:rPr>
              <a:t>cillum</a:t>
            </a:r>
            <a:r>
              <a:rPr lang="en-GB" b="0" i="0" u="none" strike="noStrike">
                <a:solidFill>
                  <a:schemeClr val="tx1"/>
                </a:solidFill>
                <a:effectLst/>
              </a:rPr>
              <a:t> dolore </a:t>
            </a:r>
            <a:r>
              <a:rPr lang="en-GB" b="0" i="0" u="none" strike="noStrike" err="1">
                <a:solidFill>
                  <a:schemeClr val="tx1"/>
                </a:solidFill>
                <a:effectLst/>
              </a:rPr>
              <a:t>eu</a:t>
            </a:r>
            <a:r>
              <a:rPr lang="en-GB" b="0" i="0" u="none" strike="noStrike">
                <a:solidFill>
                  <a:schemeClr val="tx1"/>
                </a:solidFill>
                <a:effectLst/>
              </a:rPr>
              <a:t> </a:t>
            </a:r>
            <a:r>
              <a:rPr lang="en-GB" b="0" i="0" u="none" strike="noStrike" err="1">
                <a:solidFill>
                  <a:schemeClr val="tx1"/>
                </a:solidFill>
                <a:effectLst/>
              </a:rPr>
              <a:t>fugiat</a:t>
            </a:r>
            <a:r>
              <a:rPr lang="en-GB" b="0" i="0" u="none" strike="noStrike">
                <a:solidFill>
                  <a:schemeClr val="tx1"/>
                </a:solidFill>
                <a:effectLst/>
              </a:rPr>
              <a:t> </a:t>
            </a:r>
            <a:r>
              <a:rPr lang="en-GB" b="0" i="0" u="none" strike="noStrike" err="1">
                <a:solidFill>
                  <a:schemeClr val="tx1"/>
                </a:solidFill>
                <a:effectLst/>
              </a:rPr>
              <a:t>nulla</a:t>
            </a:r>
            <a:r>
              <a:rPr lang="en-GB" b="0" i="0" u="none" strike="noStrike">
                <a:solidFill>
                  <a:schemeClr val="tx1"/>
                </a:solidFill>
                <a:effectLst/>
              </a:rPr>
              <a:t> </a:t>
            </a:r>
            <a:r>
              <a:rPr lang="en-GB" b="0" i="0" u="none" strike="noStrike" err="1">
                <a:solidFill>
                  <a:schemeClr val="tx1"/>
                </a:solidFill>
                <a:effectLst/>
              </a:rPr>
              <a:t>pariatur</a:t>
            </a:r>
            <a:r>
              <a:rPr lang="en-GB" b="0" i="0" u="none" strike="noStrike">
                <a:solidFill>
                  <a:schemeClr val="tx1"/>
                </a:solidFill>
                <a:effectLst/>
              </a:rPr>
              <a:t>.</a:t>
            </a:r>
            <a:endParaRPr lang="en-US"/>
          </a:p>
        </p:txBody>
      </p:sp>
      <p:pic>
        <p:nvPicPr>
          <p:cNvPr id="2" name="Imagen 4">
            <a:extLst>
              <a:ext uri="{FF2B5EF4-FFF2-40B4-BE49-F238E27FC236}">
                <a16:creationId xmlns:a16="http://schemas.microsoft.com/office/drawing/2014/main" id="{0B99FEB3-3D2C-DB91-5509-907C86FA845C}"/>
              </a:ext>
            </a:extLst>
          </p:cNvPr>
          <p:cNvPicPr>
            <a:picLocks noChangeAspect="1"/>
          </p:cNvPicPr>
          <p:nvPr userDrawn="1"/>
        </p:nvPicPr>
        <p:blipFill>
          <a:blip r:embed="rId3"/>
          <a:srcRect/>
          <a:stretch/>
        </p:blipFill>
        <p:spPr>
          <a:xfrm>
            <a:off x="8137034" y="-466426"/>
            <a:ext cx="4300767" cy="1760784"/>
          </a:xfrm>
          <a:prstGeom prst="rect">
            <a:avLst/>
          </a:prstGeom>
        </p:spPr>
      </p:pic>
    </p:spTree>
    <p:extLst>
      <p:ext uri="{BB962C8B-B14F-4D97-AF65-F5344CB8AC3E}">
        <p14:creationId xmlns:p14="http://schemas.microsoft.com/office/powerpoint/2010/main" val="1063665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Encabezado de sección">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E7BB9B19-B056-86CD-2444-92F8E9E62542}"/>
              </a:ext>
            </a:extLst>
          </p:cNvPr>
          <p:cNvPicPr>
            <a:picLocks noChangeAspect="1"/>
          </p:cNvPicPr>
          <p:nvPr userDrawn="1"/>
        </p:nvPicPr>
        <p:blipFill>
          <a:blip r:embed="rId2"/>
          <a:stretch>
            <a:fillRect/>
          </a:stretch>
        </p:blipFill>
        <p:spPr>
          <a:xfrm>
            <a:off x="-1" y="0"/>
            <a:ext cx="12191999" cy="6858000"/>
          </a:xfrm>
          <a:prstGeom prst="rect">
            <a:avLst/>
          </a:prstGeom>
        </p:spPr>
      </p:pic>
      <p:pic>
        <p:nvPicPr>
          <p:cNvPr id="2" name="Imagen 1">
            <a:extLst>
              <a:ext uri="{FF2B5EF4-FFF2-40B4-BE49-F238E27FC236}">
                <a16:creationId xmlns:a16="http://schemas.microsoft.com/office/drawing/2014/main" id="{849714D1-6F3D-A4DE-5A5F-BE87EB47D8E1}"/>
              </a:ext>
            </a:extLst>
          </p:cNvPr>
          <p:cNvPicPr>
            <a:picLocks noChangeAspect="1"/>
          </p:cNvPicPr>
          <p:nvPr userDrawn="1"/>
        </p:nvPicPr>
        <p:blipFill>
          <a:blip r:embed="rId3"/>
          <a:stretch>
            <a:fillRect/>
          </a:stretch>
        </p:blipFill>
        <p:spPr>
          <a:xfrm>
            <a:off x="6210300" y="876300"/>
            <a:ext cx="5981700" cy="5981700"/>
          </a:xfrm>
          <a:prstGeom prst="rect">
            <a:avLst/>
          </a:prstGeom>
        </p:spPr>
      </p:pic>
      <p:sp>
        <p:nvSpPr>
          <p:cNvPr id="12" name="Marcador de número de diapositiva 5">
            <a:extLst>
              <a:ext uri="{FF2B5EF4-FFF2-40B4-BE49-F238E27FC236}">
                <a16:creationId xmlns:a16="http://schemas.microsoft.com/office/drawing/2014/main" id="{5948F199-FCA0-0A5D-E63C-A7AB68B6ABDC}"/>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5" name="Marcador de texto 9">
            <a:extLst>
              <a:ext uri="{FF2B5EF4-FFF2-40B4-BE49-F238E27FC236}">
                <a16:creationId xmlns:a16="http://schemas.microsoft.com/office/drawing/2014/main" id="{A2183F09-BE23-A4C6-8456-CBCBB34B1580}"/>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chemeClr val="bg1"/>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3" name="Marcador de título 1">
            <a:extLst>
              <a:ext uri="{FF2B5EF4-FFF2-40B4-BE49-F238E27FC236}">
                <a16:creationId xmlns:a16="http://schemas.microsoft.com/office/drawing/2014/main" id="{DE77D804-E279-B42E-D322-C6016A583EF8}"/>
              </a:ext>
            </a:extLst>
          </p:cNvPr>
          <p:cNvSpPr>
            <a:spLocks noGrp="1"/>
          </p:cNvSpPr>
          <p:nvPr>
            <p:ph type="title" hasCustomPrompt="1"/>
          </p:nvPr>
        </p:nvSpPr>
        <p:spPr>
          <a:xfrm>
            <a:off x="431963" y="682792"/>
            <a:ext cx="4572299" cy="1325563"/>
          </a:xfrm>
          <a:prstGeom prst="rect">
            <a:avLst/>
          </a:prstGeom>
        </p:spPr>
        <p:txBody>
          <a:bodyPr vert="horz" lIns="91440" tIns="45720" rIns="91440" bIns="45720" rtlCol="0" anchor="ctr">
            <a:noAutofit/>
          </a:bodyPr>
          <a:lstStyle>
            <a:lvl1pPr>
              <a:defRPr sz="6300" b="0" i="0">
                <a:solidFill>
                  <a:schemeClr val="bg1"/>
                </a:solidFill>
                <a:latin typeface="Space Grotesk Light" pitchFamily="2" charset="77"/>
                <a:cs typeface="Space Grotesk Light" pitchFamily="2" charset="77"/>
              </a:defRPr>
            </a:lvl1pPr>
          </a:lstStyle>
          <a:p>
            <a:r>
              <a:rPr lang="en-GB" noProof="0"/>
              <a:t>Slide title</a:t>
            </a:r>
          </a:p>
        </p:txBody>
      </p:sp>
      <p:sp>
        <p:nvSpPr>
          <p:cNvPr id="8" name="Marcador de texto 2">
            <a:extLst>
              <a:ext uri="{FF2B5EF4-FFF2-40B4-BE49-F238E27FC236}">
                <a16:creationId xmlns:a16="http://schemas.microsoft.com/office/drawing/2014/main" id="{FF699E88-C8E5-6D3E-DE74-943C001A723E}"/>
              </a:ext>
            </a:extLst>
          </p:cNvPr>
          <p:cNvSpPr>
            <a:spLocks noGrp="1"/>
          </p:cNvSpPr>
          <p:nvPr>
            <p:ph idx="14" hasCustomPrompt="1"/>
          </p:nvPr>
        </p:nvSpPr>
        <p:spPr>
          <a:xfrm>
            <a:off x="431963" y="2129022"/>
            <a:ext cx="4422336"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9" name="Marcador de texto 2">
            <a:extLst>
              <a:ext uri="{FF2B5EF4-FFF2-40B4-BE49-F238E27FC236}">
                <a16:creationId xmlns:a16="http://schemas.microsoft.com/office/drawing/2014/main" id="{33EE045B-EF4F-75C5-26C9-D63FFE13BE25}"/>
              </a:ext>
            </a:extLst>
          </p:cNvPr>
          <p:cNvSpPr>
            <a:spLocks noGrp="1"/>
          </p:cNvSpPr>
          <p:nvPr>
            <p:ph idx="16" hasCustomPrompt="1"/>
          </p:nvPr>
        </p:nvSpPr>
        <p:spPr>
          <a:xfrm>
            <a:off x="5916280" y="2134379"/>
            <a:ext cx="4422336" cy="680727"/>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10" name="Marcador de texto 2">
            <a:extLst>
              <a:ext uri="{FF2B5EF4-FFF2-40B4-BE49-F238E27FC236}">
                <a16:creationId xmlns:a16="http://schemas.microsoft.com/office/drawing/2014/main" id="{287734FD-F490-DBCE-2D85-843905EAC5BE}"/>
              </a:ext>
            </a:extLst>
          </p:cNvPr>
          <p:cNvSpPr>
            <a:spLocks noGrp="1"/>
          </p:cNvSpPr>
          <p:nvPr>
            <p:ph idx="13" hasCustomPrompt="1"/>
          </p:nvPr>
        </p:nvSpPr>
        <p:spPr>
          <a:xfrm>
            <a:off x="434798" y="2930416"/>
            <a:ext cx="4422335" cy="3425934"/>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100" b="0" i="0">
                <a:solidFill>
                  <a:schemeClr val="bg1"/>
                </a:solidFill>
                <a:latin typeface="Inter" panose="02000503000000020004" pitchFamily="2" charset="0"/>
                <a:ea typeface="Inter" panose="02000503000000020004" pitchFamily="2" charset="0"/>
              </a:defRPr>
            </a:lvl1pPr>
            <a:lvl2pPr marL="114300" indent="0">
              <a:buNone/>
              <a:defRPr sz="18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sp>
        <p:nvSpPr>
          <p:cNvPr id="16" name="Marcador de texto 2">
            <a:extLst>
              <a:ext uri="{FF2B5EF4-FFF2-40B4-BE49-F238E27FC236}">
                <a16:creationId xmlns:a16="http://schemas.microsoft.com/office/drawing/2014/main" id="{AEDC7ADC-C166-E872-A49C-C99A2A95319E}"/>
              </a:ext>
            </a:extLst>
          </p:cNvPr>
          <p:cNvSpPr>
            <a:spLocks noGrp="1"/>
          </p:cNvSpPr>
          <p:nvPr>
            <p:ph idx="17" hasCustomPrompt="1"/>
          </p:nvPr>
        </p:nvSpPr>
        <p:spPr>
          <a:xfrm>
            <a:off x="5916281" y="2930416"/>
            <a:ext cx="4422335" cy="3425934"/>
          </a:xfrm>
          <a:prstGeom prst="rect">
            <a:avLst/>
          </a:prstGeom>
        </p:spPr>
        <p:txBody>
          <a:bodyPr vert="horz" lIns="91440" tIns="45720" rIns="91440" bIns="45720" rtlCol="0">
            <a:noAutofit/>
          </a:bodyPr>
          <a:lstStyle>
            <a:lvl1pPr marL="0" indent="0">
              <a:lnSpc>
                <a:spcPct val="100000"/>
              </a:lnSpc>
              <a:buFont typeface="Arial" panose="020B0604020202020204" pitchFamily="34" charset="0"/>
              <a:buNone/>
              <a:defRPr sz="2100" b="0" i="0">
                <a:solidFill>
                  <a:schemeClr val="bg1"/>
                </a:solidFill>
                <a:latin typeface="Inter" panose="02000503000000020004" pitchFamily="2" charset="0"/>
                <a:ea typeface="Inter" panose="02000503000000020004" pitchFamily="2" charset="0"/>
              </a:defRPr>
            </a:lvl1pPr>
            <a:lvl2pPr marL="114300" indent="0">
              <a:buNone/>
              <a:defRPr sz="18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marL="457200" marR="0" lvl="1" indent="-3429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lang="en-GB" noProof="0"/>
          </a:p>
          <a:p>
            <a:pPr lvl="0"/>
            <a:endParaRPr lang="en-GB" noProof="0"/>
          </a:p>
        </p:txBody>
      </p:sp>
      <p:pic>
        <p:nvPicPr>
          <p:cNvPr id="6" name="Imagen 9">
            <a:extLst>
              <a:ext uri="{FF2B5EF4-FFF2-40B4-BE49-F238E27FC236}">
                <a16:creationId xmlns:a16="http://schemas.microsoft.com/office/drawing/2014/main" id="{B2C098E9-1D81-5866-3B1D-40F190D50325}"/>
              </a:ext>
            </a:extLst>
          </p:cNvPr>
          <p:cNvPicPr>
            <a:picLocks noChangeAspect="1"/>
          </p:cNvPicPr>
          <p:nvPr userDrawn="1"/>
        </p:nvPicPr>
        <p:blipFill>
          <a:blip r:embed="rId4"/>
          <a:srcRect/>
          <a:stretch/>
        </p:blipFill>
        <p:spPr>
          <a:xfrm>
            <a:off x="8149949" y="-464351"/>
            <a:ext cx="4287852" cy="1755496"/>
          </a:xfrm>
          <a:prstGeom prst="rect">
            <a:avLst/>
          </a:prstGeom>
        </p:spPr>
      </p:pic>
    </p:spTree>
    <p:extLst>
      <p:ext uri="{BB962C8B-B14F-4D97-AF65-F5344CB8AC3E}">
        <p14:creationId xmlns:p14="http://schemas.microsoft.com/office/powerpoint/2010/main" val="13578501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7_Diapositiva de título">
    <p:bg>
      <p:bgRef idx="1001">
        <a:schemeClr val="bg1"/>
      </p:bgRef>
    </p:bg>
    <p:spTree>
      <p:nvGrpSpPr>
        <p:cNvPr id="1" name=""/>
        <p:cNvGrpSpPr/>
        <p:nvPr/>
      </p:nvGrpSpPr>
      <p:grpSpPr>
        <a:xfrm>
          <a:off x="0" y="0"/>
          <a:ext cx="0" cy="0"/>
          <a:chOff x="0" y="0"/>
          <a:chExt cx="0" cy="0"/>
        </a:xfrm>
      </p:grpSpPr>
      <p:sp>
        <p:nvSpPr>
          <p:cNvPr id="4" name="Marcador de texto 14">
            <a:extLst>
              <a:ext uri="{FF2B5EF4-FFF2-40B4-BE49-F238E27FC236}">
                <a16:creationId xmlns:a16="http://schemas.microsoft.com/office/drawing/2014/main" id="{2591B899-8939-DADC-EFC4-6496E4225528}"/>
              </a:ext>
            </a:extLst>
          </p:cNvPr>
          <p:cNvSpPr>
            <a:spLocks noGrp="1"/>
          </p:cNvSpPr>
          <p:nvPr>
            <p:ph type="body" sz="quarter" idx="14" hasCustomPrompt="1"/>
          </p:nvPr>
        </p:nvSpPr>
        <p:spPr>
          <a:xfrm>
            <a:off x="431963" y="3022673"/>
            <a:ext cx="10735826" cy="3172346"/>
          </a:xfrm>
          <a:prstGeom prst="rect">
            <a:avLst/>
          </a:prstGeom>
        </p:spPr>
        <p:txBody>
          <a:bodyPr lIns="0" tIns="0" rIns="0" bIns="0">
            <a:noAutofit/>
          </a:bodyPr>
          <a:lstStyle>
            <a:lvl1pPr marL="171450" indent="-171450" algn="l">
              <a:spcBef>
                <a:spcPts val="0"/>
              </a:spcBef>
              <a:spcAft>
                <a:spcPts val="1000"/>
              </a:spcAft>
              <a:buFont typeface="Arial" panose="020B0604020202020204" pitchFamily="34" charset="0"/>
              <a:buChar char="•"/>
              <a:defRPr sz="2800" b="0" i="0">
                <a:solidFill>
                  <a:schemeClr val="tx1"/>
                </a:solidFill>
                <a:latin typeface="Inter" panose="02000503000000020004" pitchFamily="2" charset="0"/>
                <a:ea typeface="Inter" panose="02000503000000020004" pitchFamily="2" charset="0"/>
              </a:defRPr>
            </a:lvl1pPr>
            <a:lvl2pPr marL="457200" indent="0">
              <a:buFont typeface="Arial" panose="020B0604020202020204" pitchFamily="34" charset="0"/>
              <a:buNone/>
              <a:defRPr sz="2400">
                <a:solidFill>
                  <a:schemeClr val="tx1"/>
                </a:solidFill>
                <a:latin typeface="Inter" panose="02000503000000020004" pitchFamily="2" charset="0"/>
                <a:ea typeface="Inter" panose="02000503000000020004" pitchFamily="2" charset="0"/>
              </a:defRPr>
            </a:lvl2pPr>
            <a:lvl3pPr marL="914400" indent="0">
              <a:buNone/>
              <a:defRPr>
                <a:solidFill>
                  <a:schemeClr val="tx1"/>
                </a:solidFill>
                <a:latin typeface="ABC Favorit Unlicensed Trial" panose="020B0504030202060203" pitchFamily="34" charset="77"/>
              </a:defRPr>
            </a:lvl3pPr>
            <a:lvl4pPr marL="1371600" indent="0">
              <a:buNone/>
              <a:defRPr>
                <a:latin typeface="ABC Favorit Unlicensed Trial" panose="020B0504030202060203" pitchFamily="34" charset="77"/>
              </a:defRPr>
            </a:lvl4pPr>
            <a:lvl5pPr marL="1828800" indent="0">
              <a:buNone/>
              <a:defRPr>
                <a:latin typeface="ABC Favorit Unlicensed Trial" panose="020B0504030202060203" pitchFamily="34" charset="77"/>
              </a:defRPr>
            </a:lvl5pPr>
          </a:lstStyle>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800100" marR="0" lvl="1" indent="-3429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914400" marR="0" lvl="2" indent="-3429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lvl="1"/>
            <a:endParaRPr lang="en-GB" noProof="0"/>
          </a:p>
          <a:p>
            <a:pPr lvl="0"/>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171450" marR="0" lvl="0" indent="-171450" algn="l" defTabSz="914400" rtl="0" eaLnBrk="1" fontAlgn="auto" latinLnBrk="0" hangingPunct="1">
              <a:lnSpc>
                <a:spcPct val="90000"/>
              </a:lnSpc>
              <a:spcBef>
                <a:spcPts val="0"/>
              </a:spcBef>
              <a:spcAft>
                <a:spcPts val="100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marL="171450" marR="0" lvl="0" indent="-171450" algn="l" defTabSz="914400" rtl="0" eaLnBrk="1" fontAlgn="auto" latinLnBrk="0" hangingPunct="1">
              <a:lnSpc>
                <a:spcPct val="90000"/>
              </a:lnSpc>
              <a:spcBef>
                <a:spcPts val="0"/>
              </a:spcBef>
              <a:spcAft>
                <a:spcPts val="1000"/>
              </a:spcAft>
              <a:buClrTx/>
              <a:buSzTx/>
              <a:buFont typeface="Arial" panose="020B0604020202020204" pitchFamily="34" charset="0"/>
              <a:buChar char="•"/>
              <a:tabLst/>
              <a:defRPr/>
            </a:pPr>
            <a:r>
              <a:rPr lang="en-GB" noProof="0" err="1"/>
              <a:t>Llista</a:t>
            </a:r>
            <a:r>
              <a:rPr lang="en-GB" noProof="0"/>
              <a:t> 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a:t>
            </a:r>
          </a:p>
          <a:p>
            <a:pPr lvl="0"/>
            <a:endParaRPr lang="en-GB" noProof="0"/>
          </a:p>
          <a:p>
            <a:pPr lvl="0"/>
            <a:endParaRPr lang="en-GB" noProof="0"/>
          </a:p>
        </p:txBody>
      </p:sp>
      <p:sp>
        <p:nvSpPr>
          <p:cNvPr id="7" name="Marcador de texto 2">
            <a:extLst>
              <a:ext uri="{FF2B5EF4-FFF2-40B4-BE49-F238E27FC236}">
                <a16:creationId xmlns:a16="http://schemas.microsoft.com/office/drawing/2014/main" id="{3B008C18-3C77-BDB5-762E-35211D8E6BDD}"/>
              </a:ext>
            </a:extLst>
          </p:cNvPr>
          <p:cNvSpPr>
            <a:spLocks noGrp="1"/>
          </p:cNvSpPr>
          <p:nvPr>
            <p:ph idx="1" hasCustomPrompt="1"/>
          </p:nvPr>
        </p:nvSpPr>
        <p:spPr>
          <a:xfrm>
            <a:off x="434799" y="2148520"/>
            <a:ext cx="10728406" cy="733988"/>
          </a:xfrm>
          <a:prstGeom prst="rect">
            <a:avLst/>
          </a:prstGeom>
        </p:spPr>
        <p:txBody>
          <a:bodyPr vert="horz" lIns="91440" tIns="45720" rIns="91440" bIns="45720" rtlCol="0">
            <a:noAutofit/>
          </a:bodyPr>
          <a:lstStyle>
            <a:lvl1pPr marL="0" indent="0">
              <a:lnSpc>
                <a:spcPts val="3700"/>
              </a:lnSpc>
              <a:buNone/>
              <a:defRPr sz="3000" b="0" i="0">
                <a:solidFill>
                  <a:srgbClr val="00E4D8"/>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n-GB" noProof="0"/>
              <a:t>Paragraph title </a:t>
            </a:r>
          </a:p>
        </p:txBody>
      </p:sp>
      <p:sp>
        <p:nvSpPr>
          <p:cNvPr id="8" name="Marcador de número de diapositiva 5">
            <a:extLst>
              <a:ext uri="{FF2B5EF4-FFF2-40B4-BE49-F238E27FC236}">
                <a16:creationId xmlns:a16="http://schemas.microsoft.com/office/drawing/2014/main" id="{2794BAAB-144A-3198-93F4-E912DC0D5976}"/>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n-GB" noProof="0" smtClean="0"/>
              <a:pPr/>
              <a:t>‹#›</a:t>
            </a:fld>
            <a:endParaRPr lang="en-GB" noProof="0"/>
          </a:p>
        </p:txBody>
      </p:sp>
      <p:sp>
        <p:nvSpPr>
          <p:cNvPr id="9" name="Marcador de texto 9">
            <a:extLst>
              <a:ext uri="{FF2B5EF4-FFF2-40B4-BE49-F238E27FC236}">
                <a16:creationId xmlns:a16="http://schemas.microsoft.com/office/drawing/2014/main" id="{E6CD1E28-CC6A-6F28-00E5-F25983DEEED6}"/>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chemeClr val="tx1"/>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n-GB" noProof="0"/>
              <a:t>Section of the presentation</a:t>
            </a:r>
          </a:p>
        </p:txBody>
      </p:sp>
      <p:sp>
        <p:nvSpPr>
          <p:cNvPr id="3" name="Marcador de título 1">
            <a:extLst>
              <a:ext uri="{FF2B5EF4-FFF2-40B4-BE49-F238E27FC236}">
                <a16:creationId xmlns:a16="http://schemas.microsoft.com/office/drawing/2014/main" id="{4F2CC81C-249B-648D-BD5E-8A2C5124A66B}"/>
              </a:ext>
            </a:extLst>
          </p:cNvPr>
          <p:cNvSpPr>
            <a:spLocks noGrp="1"/>
          </p:cNvSpPr>
          <p:nvPr>
            <p:ph type="title" hasCustomPrompt="1"/>
          </p:nvPr>
        </p:nvSpPr>
        <p:spPr>
          <a:xfrm>
            <a:off x="431963" y="682792"/>
            <a:ext cx="4572299" cy="1325563"/>
          </a:xfrm>
          <a:prstGeom prst="rect">
            <a:avLst/>
          </a:prstGeom>
        </p:spPr>
        <p:txBody>
          <a:bodyPr vert="horz" lIns="91440" tIns="45720" rIns="91440" bIns="45720" rtlCol="0" anchor="ctr">
            <a:noAutofit/>
          </a:bodyPr>
          <a:lstStyle>
            <a:lvl1pPr>
              <a:defRPr sz="6300" b="0" i="0">
                <a:solidFill>
                  <a:schemeClr val="tx1"/>
                </a:solidFill>
                <a:latin typeface="Space Grotesk Light" pitchFamily="2" charset="77"/>
                <a:cs typeface="Space Grotesk Light" pitchFamily="2" charset="77"/>
              </a:defRPr>
            </a:lvl1pPr>
          </a:lstStyle>
          <a:p>
            <a:r>
              <a:rPr lang="en-GB" noProof="0"/>
              <a:t>Slide title</a:t>
            </a:r>
          </a:p>
        </p:txBody>
      </p:sp>
      <p:pic>
        <p:nvPicPr>
          <p:cNvPr id="5" name="Imagen 9">
            <a:extLst>
              <a:ext uri="{FF2B5EF4-FFF2-40B4-BE49-F238E27FC236}">
                <a16:creationId xmlns:a16="http://schemas.microsoft.com/office/drawing/2014/main" id="{2680E96C-EAA1-3176-8B72-8A348F4397A4}"/>
              </a:ext>
            </a:extLst>
          </p:cNvPr>
          <p:cNvPicPr>
            <a:picLocks noChangeAspect="1"/>
          </p:cNvPicPr>
          <p:nvPr userDrawn="1"/>
        </p:nvPicPr>
        <p:blipFill>
          <a:blip r:embed="rId2"/>
          <a:srcRect/>
          <a:stretch/>
        </p:blipFill>
        <p:spPr>
          <a:xfrm>
            <a:off x="8149949" y="-464351"/>
            <a:ext cx="4287852" cy="1755496"/>
          </a:xfrm>
          <a:prstGeom prst="rect">
            <a:avLst/>
          </a:prstGeom>
        </p:spPr>
      </p:pic>
    </p:spTree>
    <p:extLst>
      <p:ext uri="{BB962C8B-B14F-4D97-AF65-F5344CB8AC3E}">
        <p14:creationId xmlns:p14="http://schemas.microsoft.com/office/powerpoint/2010/main" val="1772022701"/>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ítulo vertical y texto">
    <p:spTree>
      <p:nvGrpSpPr>
        <p:cNvPr id="1" name=""/>
        <p:cNvGrpSpPr/>
        <p:nvPr/>
      </p:nvGrpSpPr>
      <p:grpSpPr>
        <a:xfrm>
          <a:off x="0" y="0"/>
          <a:ext cx="0" cy="0"/>
          <a:chOff x="0" y="0"/>
          <a:chExt cx="0" cy="0"/>
        </a:xfrm>
      </p:grpSpPr>
      <p:pic>
        <p:nvPicPr>
          <p:cNvPr id="3" name="Imagen 2" descr="Dibujo de una persona&#10;&#10;Descripción generada automáticamente con confianza baja">
            <a:extLst>
              <a:ext uri="{FF2B5EF4-FFF2-40B4-BE49-F238E27FC236}">
                <a16:creationId xmlns:a16="http://schemas.microsoft.com/office/drawing/2014/main" id="{F59F4420-18B6-929D-A342-2D77543FF96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Marcador de texto 2">
            <a:extLst>
              <a:ext uri="{FF2B5EF4-FFF2-40B4-BE49-F238E27FC236}">
                <a16:creationId xmlns:a16="http://schemas.microsoft.com/office/drawing/2014/main" id="{1D2831FB-0A4C-FAC0-9502-AB1B6976F1F5}"/>
              </a:ext>
            </a:extLst>
          </p:cNvPr>
          <p:cNvSpPr>
            <a:spLocks noGrp="1"/>
          </p:cNvSpPr>
          <p:nvPr>
            <p:ph idx="10" hasCustomPrompt="1"/>
          </p:nvPr>
        </p:nvSpPr>
        <p:spPr>
          <a:xfrm>
            <a:off x="9493227" y="6387267"/>
            <a:ext cx="2350648" cy="327858"/>
          </a:xfrm>
          <a:prstGeom prst="rect">
            <a:avLst/>
          </a:prstGeom>
        </p:spPr>
        <p:txBody>
          <a:bodyPr vert="horz" lIns="0" tIns="0" rIns="0" bIns="0" rtlCol="0">
            <a:normAutofit/>
          </a:bodyPr>
          <a:lstStyle>
            <a:lvl1pPr marL="0" indent="0" algn="r">
              <a:buNone/>
              <a:defRPr sz="1500" b="0" i="0">
                <a:solidFill>
                  <a:srgbClr val="00E4D8"/>
                </a:solidFill>
                <a:latin typeface="Inter" panose="02000503000000020004" pitchFamily="2" charset="0"/>
                <a:ea typeface="Inter" panose="02000503000000020004" pitchFamily="2" charset="0"/>
                <a:cs typeface="Space Grotesk"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GB" noProof="0"/>
              <a:t>web</a:t>
            </a:r>
          </a:p>
        </p:txBody>
      </p:sp>
      <p:sp>
        <p:nvSpPr>
          <p:cNvPr id="4" name="Marcador de título 1">
            <a:extLst>
              <a:ext uri="{FF2B5EF4-FFF2-40B4-BE49-F238E27FC236}">
                <a16:creationId xmlns:a16="http://schemas.microsoft.com/office/drawing/2014/main" id="{49254A7B-A7DA-5348-2C1C-5C24074B24DD}"/>
              </a:ext>
            </a:extLst>
          </p:cNvPr>
          <p:cNvSpPr>
            <a:spLocks noGrp="1"/>
          </p:cNvSpPr>
          <p:nvPr>
            <p:ph type="title" hasCustomPrompt="1"/>
          </p:nvPr>
        </p:nvSpPr>
        <p:spPr>
          <a:xfrm>
            <a:off x="796618" y="2676571"/>
            <a:ext cx="10515600" cy="1325563"/>
          </a:xfrm>
          <a:prstGeom prst="rect">
            <a:avLst/>
          </a:prstGeom>
        </p:spPr>
        <p:txBody>
          <a:bodyPr vert="horz" lIns="91440" tIns="45720" rIns="91440" bIns="45720" rtlCol="0" anchor="ctr">
            <a:noAutofit/>
          </a:bodyPr>
          <a:lstStyle>
            <a:lvl1pPr algn="ctr">
              <a:defRPr sz="6500" b="0" i="0" baseline="0">
                <a:solidFill>
                  <a:schemeClr val="accent3"/>
                </a:solidFill>
                <a:latin typeface="Candara" panose="020E0502030303020204" pitchFamily="34" charset="0"/>
                <a:cs typeface="Space Grotesk Light" pitchFamily="2" charset="77"/>
              </a:defRPr>
            </a:lvl1pPr>
          </a:lstStyle>
          <a:p>
            <a:r>
              <a:rPr lang="en-GB" noProof="0" dirty="0"/>
              <a:t>Click to Modify</a:t>
            </a:r>
          </a:p>
        </p:txBody>
      </p:sp>
      <p:pic>
        <p:nvPicPr>
          <p:cNvPr id="5" name="Imagen 6">
            <a:extLst>
              <a:ext uri="{FF2B5EF4-FFF2-40B4-BE49-F238E27FC236}">
                <a16:creationId xmlns:a16="http://schemas.microsoft.com/office/drawing/2014/main" id="{FB862231-24E0-FEB4-58D9-36008B4A0769}"/>
              </a:ext>
            </a:extLst>
          </p:cNvPr>
          <p:cNvPicPr>
            <a:picLocks noChangeAspect="1"/>
          </p:cNvPicPr>
          <p:nvPr userDrawn="1"/>
        </p:nvPicPr>
        <p:blipFill>
          <a:blip r:embed="rId3"/>
          <a:srcRect/>
          <a:stretch/>
        </p:blipFill>
        <p:spPr>
          <a:xfrm>
            <a:off x="-233403" y="5257599"/>
            <a:ext cx="5189636" cy="2124697"/>
          </a:xfrm>
          <a:prstGeom prst="rect">
            <a:avLst/>
          </a:prstGeom>
        </p:spPr>
      </p:pic>
    </p:spTree>
    <p:extLst>
      <p:ext uri="{BB962C8B-B14F-4D97-AF65-F5344CB8AC3E}">
        <p14:creationId xmlns:p14="http://schemas.microsoft.com/office/powerpoint/2010/main" val="38103373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Encabezado de sección">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E7BB9B19-B056-86CD-2444-92F8E9E62542}"/>
              </a:ext>
            </a:extLst>
          </p:cNvPr>
          <p:cNvPicPr>
            <a:picLocks noChangeAspect="1"/>
          </p:cNvPicPr>
          <p:nvPr userDrawn="1"/>
        </p:nvPicPr>
        <p:blipFill>
          <a:blip r:embed="rId2"/>
          <a:stretch>
            <a:fillRect/>
          </a:stretch>
        </p:blipFill>
        <p:spPr>
          <a:xfrm>
            <a:off x="-1" y="0"/>
            <a:ext cx="12191999" cy="6858000"/>
          </a:xfrm>
          <a:prstGeom prst="rect">
            <a:avLst/>
          </a:prstGeom>
        </p:spPr>
      </p:pic>
      <p:sp>
        <p:nvSpPr>
          <p:cNvPr id="12" name="Marcador de número de diapositiva 5">
            <a:extLst>
              <a:ext uri="{FF2B5EF4-FFF2-40B4-BE49-F238E27FC236}">
                <a16:creationId xmlns:a16="http://schemas.microsoft.com/office/drawing/2014/main" id="{5948F199-FCA0-0A5D-E63C-A7AB68B6ABDC}"/>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100" b="0" i="0">
                <a:solidFill>
                  <a:schemeClr val="tx1"/>
                </a:solidFill>
                <a:latin typeface="Inter" panose="02000503000000020004" pitchFamily="2" charset="0"/>
                <a:ea typeface="Inter" panose="02000503000000020004" pitchFamily="2" charset="0"/>
              </a:defRPr>
            </a:lvl1pPr>
          </a:lstStyle>
          <a:p>
            <a:fld id="{B7A8EA43-1DDA-DD4C-837A-17A3AFE5C005}" type="slidenum">
              <a:rPr lang="es-ES" smtClean="0"/>
              <a:pPr/>
              <a:t>‹#›</a:t>
            </a:fld>
            <a:endParaRPr lang="es-ES"/>
          </a:p>
        </p:txBody>
      </p:sp>
      <p:sp>
        <p:nvSpPr>
          <p:cNvPr id="5" name="Marcador de texto 9">
            <a:extLst>
              <a:ext uri="{FF2B5EF4-FFF2-40B4-BE49-F238E27FC236}">
                <a16:creationId xmlns:a16="http://schemas.microsoft.com/office/drawing/2014/main" id="{A2183F09-BE23-A4C6-8456-CBCBB34B1580}"/>
              </a:ext>
            </a:extLst>
          </p:cNvPr>
          <p:cNvSpPr>
            <a:spLocks noGrp="1"/>
          </p:cNvSpPr>
          <p:nvPr>
            <p:ph type="body" sz="quarter" idx="10" hasCustomPrompt="1"/>
          </p:nvPr>
        </p:nvSpPr>
        <p:spPr>
          <a:xfrm>
            <a:off x="228896" y="241412"/>
            <a:ext cx="2374900" cy="190703"/>
          </a:xfrm>
        </p:spPr>
        <p:txBody>
          <a:bodyPr lIns="0" tIns="0" rIns="0" bIns="0" anchor="ctr">
            <a:noAutofit/>
          </a:bodyPr>
          <a:lstStyle>
            <a:lvl1pPr marL="0" indent="0">
              <a:buNone/>
              <a:defRPr sz="1100" b="0" i="0">
                <a:solidFill>
                  <a:schemeClr val="bg1"/>
                </a:solidFill>
                <a:latin typeface="Inter" panose="02000503000000020004" pitchFamily="2" charset="0"/>
                <a:ea typeface="Inter" panose="02000503000000020004" pitchFamily="2" charset="0"/>
              </a:defRPr>
            </a:lvl1pPr>
            <a:lvl2pPr>
              <a:defRPr sz="1200">
                <a:solidFill>
                  <a:schemeClr val="bg1"/>
                </a:solidFill>
              </a:defRPr>
            </a:lvl2pPr>
            <a:lvl3pPr>
              <a:defRPr sz="1200">
                <a:solidFill>
                  <a:schemeClr val="bg1"/>
                </a:solidFill>
              </a:defRPr>
            </a:lvl3pPr>
            <a:lvl4pPr>
              <a:defRPr sz="1200">
                <a:solidFill>
                  <a:schemeClr val="bg1"/>
                </a:solidFill>
              </a:defRPr>
            </a:lvl4pPr>
            <a:lvl5pPr>
              <a:defRPr sz="1200">
                <a:solidFill>
                  <a:schemeClr val="bg1"/>
                </a:solidFill>
              </a:defRPr>
            </a:lvl5pPr>
          </a:lstStyle>
          <a:p>
            <a:pPr lvl="0"/>
            <a:r>
              <a:rPr lang="es-ES" dirty="0" err="1"/>
              <a:t>Section</a:t>
            </a:r>
            <a:r>
              <a:rPr lang="es-ES" dirty="0"/>
              <a:t> </a:t>
            </a:r>
            <a:r>
              <a:rPr lang="es-ES" dirty="0" err="1"/>
              <a:t>of</a:t>
            </a:r>
            <a:r>
              <a:rPr lang="es-ES" dirty="0"/>
              <a:t> </a:t>
            </a:r>
            <a:r>
              <a:rPr lang="es-ES" dirty="0" err="1"/>
              <a:t>the</a:t>
            </a:r>
            <a:r>
              <a:rPr lang="es-ES" dirty="0"/>
              <a:t> </a:t>
            </a:r>
            <a:r>
              <a:rPr lang="es-ES" dirty="0" err="1"/>
              <a:t>presentation</a:t>
            </a:r>
            <a:endParaRPr lang="es-ES" dirty="0"/>
          </a:p>
        </p:txBody>
      </p:sp>
      <p:sp>
        <p:nvSpPr>
          <p:cNvPr id="6" name="Marcador de título 1">
            <a:extLst>
              <a:ext uri="{FF2B5EF4-FFF2-40B4-BE49-F238E27FC236}">
                <a16:creationId xmlns:a16="http://schemas.microsoft.com/office/drawing/2014/main" id="{5841459B-F60D-4CB0-0B06-03D076296AEC}"/>
              </a:ext>
            </a:extLst>
          </p:cNvPr>
          <p:cNvSpPr>
            <a:spLocks noGrp="1"/>
          </p:cNvSpPr>
          <p:nvPr>
            <p:ph type="title" hasCustomPrompt="1"/>
          </p:nvPr>
        </p:nvSpPr>
        <p:spPr>
          <a:xfrm>
            <a:off x="424081" y="731009"/>
            <a:ext cx="4231046" cy="1325563"/>
          </a:xfrm>
          <a:prstGeom prst="rect">
            <a:avLst/>
          </a:prstGeom>
        </p:spPr>
        <p:txBody>
          <a:bodyPr vert="horz" lIns="91440" tIns="45720" rIns="91440" bIns="45720" rtlCol="0" anchor="ctr">
            <a:noAutofit/>
          </a:bodyPr>
          <a:lstStyle>
            <a:lvl1pPr>
              <a:defRPr sz="6300" b="0" i="0">
                <a:solidFill>
                  <a:schemeClr val="accent3"/>
                </a:solidFill>
                <a:latin typeface="Space Grotesk Light" pitchFamily="2" charset="77"/>
                <a:cs typeface="Space Grotesk Light" pitchFamily="2" charset="77"/>
              </a:defRPr>
            </a:lvl1pPr>
          </a:lstStyle>
          <a:p>
            <a:r>
              <a:rPr lang="es-ES" dirty="0" err="1"/>
              <a:t>Slide</a:t>
            </a:r>
            <a:r>
              <a:rPr lang="es-ES" dirty="0"/>
              <a:t> </a:t>
            </a:r>
            <a:r>
              <a:rPr lang="es-ES" dirty="0" err="1"/>
              <a:t>title</a:t>
            </a:r>
            <a:endParaRPr lang="es-ES" dirty="0"/>
          </a:p>
        </p:txBody>
      </p:sp>
      <p:sp>
        <p:nvSpPr>
          <p:cNvPr id="11" name="Marcador de texto 2">
            <a:extLst>
              <a:ext uri="{FF2B5EF4-FFF2-40B4-BE49-F238E27FC236}">
                <a16:creationId xmlns:a16="http://schemas.microsoft.com/office/drawing/2014/main" id="{B101ACDA-BF8C-E33E-57C1-4D29AD06669E}"/>
              </a:ext>
            </a:extLst>
          </p:cNvPr>
          <p:cNvSpPr>
            <a:spLocks noGrp="1"/>
          </p:cNvSpPr>
          <p:nvPr>
            <p:ph idx="12" hasCustomPrompt="1"/>
          </p:nvPr>
        </p:nvSpPr>
        <p:spPr>
          <a:xfrm>
            <a:off x="418174" y="2609504"/>
            <a:ext cx="4586088" cy="680727"/>
          </a:xfrm>
          <a:prstGeom prst="rect">
            <a:avLst/>
          </a:prstGeom>
        </p:spPr>
        <p:txBody>
          <a:bodyPr vert="horz" lIns="91440" tIns="45720" rIns="91440" bIns="45720" rtlCol="0">
            <a:noAutofit/>
          </a:bodyPr>
          <a:lstStyle>
            <a:lvl1pPr marL="0" indent="0">
              <a:lnSpc>
                <a:spcPts val="3700"/>
              </a:lnSpc>
              <a:buNone/>
              <a:defRPr sz="3000" b="0" i="0">
                <a:solidFill>
                  <a:schemeClr val="tx2"/>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s-ES" dirty="0" err="1"/>
              <a:t>Paragraph</a:t>
            </a:r>
            <a:r>
              <a:rPr lang="es-ES" dirty="0"/>
              <a:t> </a:t>
            </a:r>
            <a:r>
              <a:rPr lang="es-ES" dirty="0" err="1"/>
              <a:t>title</a:t>
            </a:r>
            <a:r>
              <a:rPr lang="es-ES" dirty="0"/>
              <a:t> </a:t>
            </a:r>
          </a:p>
        </p:txBody>
      </p:sp>
      <p:sp>
        <p:nvSpPr>
          <p:cNvPr id="13" name="Marcador de texto 14">
            <a:extLst>
              <a:ext uri="{FF2B5EF4-FFF2-40B4-BE49-F238E27FC236}">
                <a16:creationId xmlns:a16="http://schemas.microsoft.com/office/drawing/2014/main" id="{1BB2C47D-6C68-6916-D218-F6F1F0F98B61}"/>
              </a:ext>
            </a:extLst>
          </p:cNvPr>
          <p:cNvSpPr>
            <a:spLocks noGrp="1"/>
          </p:cNvSpPr>
          <p:nvPr>
            <p:ph type="body" sz="quarter" idx="14" hasCustomPrompt="1"/>
          </p:nvPr>
        </p:nvSpPr>
        <p:spPr>
          <a:xfrm>
            <a:off x="427379" y="3429000"/>
            <a:ext cx="4310875" cy="3071553"/>
          </a:xfrm>
          <a:prstGeom prst="rect">
            <a:avLst/>
          </a:prstGeom>
        </p:spPr>
        <p:txBody>
          <a:bodyPr lIns="0" tIns="0" rIns="0" bIns="0">
            <a:noAutofit/>
          </a:bodyPr>
          <a:lstStyle>
            <a:lvl1pPr marL="171450" indent="-171450" algn="l">
              <a:spcBef>
                <a:spcPts val="0"/>
              </a:spcBef>
              <a:spcAft>
                <a:spcPts val="1000"/>
              </a:spcAft>
              <a:buFont typeface="Arial" panose="020B0604020202020204" pitchFamily="34" charset="0"/>
              <a:buChar char="•"/>
              <a:defRPr sz="2100" b="0" i="0">
                <a:solidFill>
                  <a:schemeClr val="accent3"/>
                </a:solidFill>
                <a:latin typeface="Inter" panose="02000503000000020004" pitchFamily="2" charset="0"/>
                <a:ea typeface="Inter" panose="02000503000000020004" pitchFamily="2" charset="0"/>
              </a:defRPr>
            </a:lvl1pPr>
            <a:lvl2pPr marL="457200" indent="0">
              <a:buNone/>
              <a:defRPr>
                <a:latin typeface="ABC Favorit Unlicensed Trial" panose="020B0504030202060203" pitchFamily="34" charset="77"/>
              </a:defRPr>
            </a:lvl2pPr>
            <a:lvl3pPr marL="914400" indent="0">
              <a:buNone/>
              <a:defRPr>
                <a:latin typeface="ABC Favorit Unlicensed Trial" panose="020B0504030202060203" pitchFamily="34" charset="77"/>
              </a:defRPr>
            </a:lvl3pPr>
            <a:lvl4pPr marL="1371600" indent="0">
              <a:buNone/>
              <a:defRPr>
                <a:latin typeface="ABC Favorit Unlicensed Trial" panose="020B0504030202060203" pitchFamily="34" charset="77"/>
              </a:defRPr>
            </a:lvl4pPr>
            <a:lvl5pPr marL="1828800" indent="0">
              <a:buNone/>
              <a:defRPr>
                <a:latin typeface="ABC Favorit Unlicensed Trial" panose="020B0504030202060203" pitchFamily="34" charset="77"/>
              </a:defRPr>
            </a:lvl5pPr>
          </a:lstStyle>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endParaRPr lang="es-ES" dirty="0"/>
          </a:p>
        </p:txBody>
      </p:sp>
      <p:sp>
        <p:nvSpPr>
          <p:cNvPr id="14" name="Marcador de texto 2">
            <a:extLst>
              <a:ext uri="{FF2B5EF4-FFF2-40B4-BE49-F238E27FC236}">
                <a16:creationId xmlns:a16="http://schemas.microsoft.com/office/drawing/2014/main" id="{15A86765-57EB-ED98-675F-B89AF236D168}"/>
              </a:ext>
            </a:extLst>
          </p:cNvPr>
          <p:cNvSpPr>
            <a:spLocks noGrp="1"/>
          </p:cNvSpPr>
          <p:nvPr>
            <p:ph idx="15" hasCustomPrompt="1"/>
          </p:nvPr>
        </p:nvSpPr>
        <p:spPr>
          <a:xfrm>
            <a:off x="5591462" y="2595650"/>
            <a:ext cx="4586088" cy="680727"/>
          </a:xfrm>
          <a:prstGeom prst="rect">
            <a:avLst/>
          </a:prstGeom>
        </p:spPr>
        <p:txBody>
          <a:bodyPr vert="horz" lIns="91440" tIns="45720" rIns="91440" bIns="45720" rtlCol="0">
            <a:noAutofit/>
          </a:bodyPr>
          <a:lstStyle>
            <a:lvl1pPr marL="0" indent="0">
              <a:lnSpc>
                <a:spcPts val="3700"/>
              </a:lnSpc>
              <a:buNone/>
              <a:defRPr sz="3000" b="0" i="0">
                <a:solidFill>
                  <a:schemeClr val="tx2"/>
                </a:solidFill>
                <a:latin typeface="Inter" panose="02000503000000020004" pitchFamily="2" charset="0"/>
                <a:ea typeface="Inter" panose="02000503000000020004" pitchFamily="2" charset="0"/>
              </a:defRPr>
            </a:lvl1pPr>
            <a:lvl2pPr marL="457200" indent="0">
              <a:buNone/>
              <a:defRPr sz="3600">
                <a:solidFill>
                  <a:schemeClr val="bg1"/>
                </a:solidFill>
              </a:defRPr>
            </a:lvl2pPr>
            <a:lvl3pPr marL="914400" indent="0">
              <a:buNone/>
              <a:defRPr sz="3600">
                <a:solidFill>
                  <a:schemeClr val="bg1"/>
                </a:solidFill>
              </a:defRPr>
            </a:lvl3pPr>
            <a:lvl4pPr marL="1371600" indent="0">
              <a:buNone/>
              <a:defRPr sz="3600">
                <a:solidFill>
                  <a:schemeClr val="bg1"/>
                </a:solidFill>
              </a:defRPr>
            </a:lvl4pPr>
            <a:lvl5pPr marL="1828800" indent="0">
              <a:buNone/>
              <a:defRPr sz="3600">
                <a:solidFill>
                  <a:schemeClr val="bg1"/>
                </a:solidFill>
              </a:defRPr>
            </a:lvl5pPr>
          </a:lstStyle>
          <a:p>
            <a:pPr lvl="0"/>
            <a:r>
              <a:rPr lang="es-ES" dirty="0" err="1"/>
              <a:t>Paragraph</a:t>
            </a:r>
            <a:r>
              <a:rPr lang="es-ES" dirty="0"/>
              <a:t> </a:t>
            </a:r>
            <a:r>
              <a:rPr lang="es-ES" dirty="0" err="1"/>
              <a:t>title</a:t>
            </a:r>
            <a:r>
              <a:rPr lang="es-ES" dirty="0"/>
              <a:t> </a:t>
            </a:r>
          </a:p>
        </p:txBody>
      </p:sp>
      <p:sp>
        <p:nvSpPr>
          <p:cNvPr id="15" name="Marcador de texto 14">
            <a:extLst>
              <a:ext uri="{FF2B5EF4-FFF2-40B4-BE49-F238E27FC236}">
                <a16:creationId xmlns:a16="http://schemas.microsoft.com/office/drawing/2014/main" id="{E2A10DAE-A12F-9517-D0D8-99C178E4C191}"/>
              </a:ext>
            </a:extLst>
          </p:cNvPr>
          <p:cNvSpPr>
            <a:spLocks noGrp="1"/>
          </p:cNvSpPr>
          <p:nvPr>
            <p:ph type="body" sz="quarter" idx="16" hasCustomPrompt="1"/>
          </p:nvPr>
        </p:nvSpPr>
        <p:spPr>
          <a:xfrm>
            <a:off x="5600667" y="3415146"/>
            <a:ext cx="4310875" cy="3071553"/>
          </a:xfrm>
          <a:prstGeom prst="rect">
            <a:avLst/>
          </a:prstGeom>
        </p:spPr>
        <p:txBody>
          <a:bodyPr lIns="0" tIns="0" rIns="0" bIns="0">
            <a:noAutofit/>
          </a:bodyPr>
          <a:lstStyle>
            <a:lvl1pPr marL="171450" indent="-171450" algn="l">
              <a:spcBef>
                <a:spcPts val="0"/>
              </a:spcBef>
              <a:spcAft>
                <a:spcPts val="1000"/>
              </a:spcAft>
              <a:buFont typeface="Arial" panose="020B0604020202020204" pitchFamily="34" charset="0"/>
              <a:buChar char="•"/>
              <a:defRPr sz="2100" b="0" i="0">
                <a:solidFill>
                  <a:schemeClr val="accent3"/>
                </a:solidFill>
                <a:latin typeface="Inter" panose="02000503000000020004" pitchFamily="2" charset="0"/>
                <a:ea typeface="Inter" panose="02000503000000020004" pitchFamily="2" charset="0"/>
              </a:defRPr>
            </a:lvl1pPr>
            <a:lvl2pPr marL="457200" indent="0">
              <a:buNone/>
              <a:defRPr>
                <a:latin typeface="ABC Favorit Unlicensed Trial" panose="020B0504030202060203" pitchFamily="34" charset="77"/>
              </a:defRPr>
            </a:lvl2pPr>
            <a:lvl3pPr marL="914400" indent="0">
              <a:buNone/>
              <a:defRPr>
                <a:latin typeface="ABC Favorit Unlicensed Trial" panose="020B0504030202060203" pitchFamily="34" charset="77"/>
              </a:defRPr>
            </a:lvl3pPr>
            <a:lvl4pPr marL="1371600" indent="0">
              <a:buNone/>
              <a:defRPr>
                <a:latin typeface="ABC Favorit Unlicensed Trial" panose="020B0504030202060203" pitchFamily="34" charset="77"/>
              </a:defRPr>
            </a:lvl4pPr>
            <a:lvl5pPr marL="1828800" indent="0">
              <a:buNone/>
              <a:defRPr>
                <a:latin typeface="ABC Favorit Unlicensed Trial" panose="020B0504030202060203" pitchFamily="34" charset="77"/>
              </a:defRPr>
            </a:lvl5pPr>
          </a:lstStyle>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r>
              <a:rPr lang="es-ES" dirty="0"/>
              <a:t>Llista </a:t>
            </a:r>
            <a:r>
              <a:rPr lang="es-ES" dirty="0" err="1"/>
              <a:t>lorem</a:t>
            </a:r>
            <a:r>
              <a:rPr lang="es-ES" dirty="0"/>
              <a:t> </a:t>
            </a:r>
            <a:r>
              <a:rPr lang="es-ES" dirty="0" err="1"/>
              <a:t>ipsum</a:t>
            </a:r>
            <a:r>
              <a:rPr lang="es-ES" dirty="0"/>
              <a:t> dolor </a:t>
            </a:r>
            <a:r>
              <a:rPr lang="es-ES" dirty="0" err="1"/>
              <a:t>sit</a:t>
            </a:r>
            <a:r>
              <a:rPr lang="es-ES" dirty="0"/>
              <a:t> </a:t>
            </a:r>
            <a:r>
              <a:rPr lang="es-ES" dirty="0" err="1"/>
              <a:t>amet</a:t>
            </a:r>
            <a:r>
              <a:rPr lang="es-ES" dirty="0"/>
              <a:t>, </a:t>
            </a:r>
            <a:r>
              <a:rPr lang="es-ES" dirty="0" err="1"/>
              <a:t>consectetuer</a:t>
            </a:r>
            <a:r>
              <a:rPr lang="es-ES" dirty="0"/>
              <a:t> </a:t>
            </a:r>
            <a:r>
              <a:rPr lang="es-ES" dirty="0" err="1"/>
              <a:t>adipiscing</a:t>
            </a:r>
            <a:r>
              <a:rPr lang="es-ES" dirty="0"/>
              <a:t>.</a:t>
            </a:r>
          </a:p>
          <a:p>
            <a:pPr lvl="0"/>
            <a:endParaRPr lang="es-ES" dirty="0"/>
          </a:p>
        </p:txBody>
      </p:sp>
      <p:pic>
        <p:nvPicPr>
          <p:cNvPr id="4" name="Gráfico 8">
            <a:extLst>
              <a:ext uri="{FF2B5EF4-FFF2-40B4-BE49-F238E27FC236}">
                <a16:creationId xmlns:a16="http://schemas.microsoft.com/office/drawing/2014/main" id="{4A6727D3-8C9B-FBBD-0188-7D8AEE6D2F1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151987" y="219075"/>
            <a:ext cx="1808238" cy="365125"/>
          </a:xfrm>
          <a:prstGeom prst="rect">
            <a:avLst/>
          </a:prstGeom>
        </p:spPr>
      </p:pic>
    </p:spTree>
    <p:extLst>
      <p:ext uri="{BB962C8B-B14F-4D97-AF65-F5344CB8AC3E}">
        <p14:creationId xmlns:p14="http://schemas.microsoft.com/office/powerpoint/2010/main" val="21223171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1">
  <p:cSld name="Background 1">
    <p:bg>
      <p:bgPr>
        <a:solidFill>
          <a:schemeClr val="accent4"/>
        </a:solidFill>
        <a:effectLst/>
      </p:bgPr>
    </p:bg>
    <p:spTree>
      <p:nvGrpSpPr>
        <p:cNvPr id="1" name="Shape 2492"/>
        <p:cNvGrpSpPr/>
        <p:nvPr/>
      </p:nvGrpSpPr>
      <p:grpSpPr>
        <a:xfrm>
          <a:off x="0" y="0"/>
          <a:ext cx="0" cy="0"/>
          <a:chOff x="0" y="0"/>
          <a:chExt cx="0" cy="0"/>
        </a:xfrm>
      </p:grpSpPr>
      <p:sp>
        <p:nvSpPr>
          <p:cNvPr id="2493" name="Google Shape;2493;p34"/>
          <p:cNvSpPr/>
          <p:nvPr/>
        </p:nvSpPr>
        <p:spPr>
          <a:xfrm>
            <a:off x="2991439" y="6569322"/>
            <a:ext cx="135115" cy="132820"/>
          </a:xfrm>
          <a:custGeom>
            <a:avLst/>
            <a:gdLst/>
            <a:ahLst/>
            <a:cxnLst/>
            <a:rect l="l" t="t" r="r" b="b"/>
            <a:pathLst>
              <a:path w="4474" h="4398" extrusionOk="0">
                <a:moveTo>
                  <a:pt x="2659" y="1"/>
                </a:moveTo>
                <a:cubicBezTo>
                  <a:pt x="2608" y="1"/>
                  <a:pt x="2556" y="24"/>
                  <a:pt x="2556" y="69"/>
                </a:cubicBezTo>
                <a:cubicBezTo>
                  <a:pt x="2556" y="640"/>
                  <a:pt x="2465" y="1302"/>
                  <a:pt x="2283" y="1873"/>
                </a:cubicBezTo>
                <a:lnTo>
                  <a:pt x="2191" y="1873"/>
                </a:lnTo>
                <a:cubicBezTo>
                  <a:pt x="2077" y="1690"/>
                  <a:pt x="1986" y="1507"/>
                  <a:pt x="1803" y="1302"/>
                </a:cubicBezTo>
                <a:cubicBezTo>
                  <a:pt x="1895" y="1302"/>
                  <a:pt x="1895" y="1211"/>
                  <a:pt x="1895" y="1119"/>
                </a:cubicBezTo>
                <a:cubicBezTo>
                  <a:pt x="1803" y="1119"/>
                  <a:pt x="1712" y="1119"/>
                  <a:pt x="1712" y="1028"/>
                </a:cubicBezTo>
                <a:cubicBezTo>
                  <a:pt x="1507" y="731"/>
                  <a:pt x="1324" y="549"/>
                  <a:pt x="1141" y="252"/>
                </a:cubicBezTo>
                <a:cubicBezTo>
                  <a:pt x="1141" y="221"/>
                  <a:pt x="1131" y="211"/>
                  <a:pt x="1118" y="211"/>
                </a:cubicBezTo>
                <a:cubicBezTo>
                  <a:pt x="1091" y="211"/>
                  <a:pt x="1050" y="252"/>
                  <a:pt x="1050" y="252"/>
                </a:cubicBezTo>
                <a:cubicBezTo>
                  <a:pt x="1141" y="549"/>
                  <a:pt x="1324" y="731"/>
                  <a:pt x="1415" y="937"/>
                </a:cubicBezTo>
                <a:cubicBezTo>
                  <a:pt x="1233" y="823"/>
                  <a:pt x="1050" y="823"/>
                  <a:pt x="936" y="731"/>
                </a:cubicBezTo>
                <a:cubicBezTo>
                  <a:pt x="753" y="731"/>
                  <a:pt x="753" y="823"/>
                  <a:pt x="845" y="937"/>
                </a:cubicBezTo>
                <a:cubicBezTo>
                  <a:pt x="1141" y="1028"/>
                  <a:pt x="1324" y="1119"/>
                  <a:pt x="1507" y="1211"/>
                </a:cubicBezTo>
                <a:cubicBezTo>
                  <a:pt x="1712" y="1393"/>
                  <a:pt x="1803" y="1599"/>
                  <a:pt x="1895" y="1781"/>
                </a:cubicBezTo>
                <a:cubicBezTo>
                  <a:pt x="1324" y="1599"/>
                  <a:pt x="662" y="1507"/>
                  <a:pt x="91" y="1302"/>
                </a:cubicBezTo>
                <a:cubicBezTo>
                  <a:pt x="0" y="1302"/>
                  <a:pt x="0" y="1393"/>
                  <a:pt x="91" y="1507"/>
                </a:cubicBezTo>
                <a:cubicBezTo>
                  <a:pt x="662" y="1690"/>
                  <a:pt x="1324" y="1873"/>
                  <a:pt x="1895" y="2078"/>
                </a:cubicBezTo>
                <a:cubicBezTo>
                  <a:pt x="1507" y="2261"/>
                  <a:pt x="1141" y="2534"/>
                  <a:pt x="845" y="2740"/>
                </a:cubicBezTo>
                <a:lnTo>
                  <a:pt x="662" y="2740"/>
                </a:lnTo>
                <a:cubicBezTo>
                  <a:pt x="571" y="2649"/>
                  <a:pt x="365" y="2534"/>
                  <a:pt x="183" y="2534"/>
                </a:cubicBezTo>
                <a:cubicBezTo>
                  <a:pt x="274" y="2740"/>
                  <a:pt x="479" y="2740"/>
                  <a:pt x="571" y="2831"/>
                </a:cubicBezTo>
                <a:lnTo>
                  <a:pt x="662" y="2831"/>
                </a:lnTo>
                <a:cubicBezTo>
                  <a:pt x="571" y="2922"/>
                  <a:pt x="479" y="2922"/>
                  <a:pt x="479" y="3014"/>
                </a:cubicBezTo>
                <a:cubicBezTo>
                  <a:pt x="380" y="3014"/>
                  <a:pt x="453" y="3237"/>
                  <a:pt x="534" y="3237"/>
                </a:cubicBezTo>
                <a:cubicBezTo>
                  <a:pt x="546" y="3237"/>
                  <a:pt x="558" y="3231"/>
                  <a:pt x="571" y="3219"/>
                </a:cubicBezTo>
                <a:cubicBezTo>
                  <a:pt x="662" y="3219"/>
                  <a:pt x="845" y="3105"/>
                  <a:pt x="936" y="3014"/>
                </a:cubicBezTo>
                <a:lnTo>
                  <a:pt x="1050" y="3014"/>
                </a:lnTo>
                <a:cubicBezTo>
                  <a:pt x="936" y="3219"/>
                  <a:pt x="936" y="3402"/>
                  <a:pt x="845" y="3584"/>
                </a:cubicBezTo>
                <a:cubicBezTo>
                  <a:pt x="845" y="3790"/>
                  <a:pt x="753" y="3881"/>
                  <a:pt x="753" y="4064"/>
                </a:cubicBezTo>
                <a:cubicBezTo>
                  <a:pt x="753" y="4064"/>
                  <a:pt x="794" y="4104"/>
                  <a:pt x="848" y="4104"/>
                </a:cubicBezTo>
                <a:cubicBezTo>
                  <a:pt x="875" y="4104"/>
                  <a:pt x="905" y="4094"/>
                  <a:pt x="936" y="4064"/>
                </a:cubicBezTo>
                <a:cubicBezTo>
                  <a:pt x="936" y="3881"/>
                  <a:pt x="1050" y="3790"/>
                  <a:pt x="1050" y="3584"/>
                </a:cubicBezTo>
                <a:cubicBezTo>
                  <a:pt x="1050" y="3402"/>
                  <a:pt x="1050" y="3219"/>
                  <a:pt x="1141" y="3105"/>
                </a:cubicBezTo>
                <a:lnTo>
                  <a:pt x="1141" y="3014"/>
                </a:lnTo>
                <a:lnTo>
                  <a:pt x="1141" y="2922"/>
                </a:lnTo>
                <a:cubicBezTo>
                  <a:pt x="1507" y="2740"/>
                  <a:pt x="1803" y="2534"/>
                  <a:pt x="2191" y="2352"/>
                </a:cubicBezTo>
                <a:lnTo>
                  <a:pt x="2191" y="2352"/>
                </a:lnTo>
                <a:cubicBezTo>
                  <a:pt x="2077" y="2831"/>
                  <a:pt x="1895" y="3310"/>
                  <a:pt x="1803" y="3790"/>
                </a:cubicBezTo>
                <a:cubicBezTo>
                  <a:pt x="1803" y="3835"/>
                  <a:pt x="1826" y="3858"/>
                  <a:pt x="1849" y="3858"/>
                </a:cubicBezTo>
                <a:cubicBezTo>
                  <a:pt x="1872" y="3858"/>
                  <a:pt x="1895" y="3835"/>
                  <a:pt x="1895" y="3790"/>
                </a:cubicBezTo>
                <a:cubicBezTo>
                  <a:pt x="2077" y="3402"/>
                  <a:pt x="2283" y="3014"/>
                  <a:pt x="2374" y="2649"/>
                </a:cubicBezTo>
                <a:cubicBezTo>
                  <a:pt x="2556" y="2922"/>
                  <a:pt x="2762" y="3219"/>
                  <a:pt x="2944" y="3493"/>
                </a:cubicBezTo>
                <a:cubicBezTo>
                  <a:pt x="2853" y="3790"/>
                  <a:pt x="2762" y="3972"/>
                  <a:pt x="2648" y="4246"/>
                </a:cubicBezTo>
                <a:cubicBezTo>
                  <a:pt x="2648" y="4328"/>
                  <a:pt x="2706" y="4398"/>
                  <a:pt x="2739" y="4398"/>
                </a:cubicBezTo>
                <a:cubicBezTo>
                  <a:pt x="2753" y="4398"/>
                  <a:pt x="2762" y="4387"/>
                  <a:pt x="2762" y="4360"/>
                </a:cubicBezTo>
                <a:cubicBezTo>
                  <a:pt x="2944" y="4155"/>
                  <a:pt x="2944" y="3881"/>
                  <a:pt x="3036" y="3676"/>
                </a:cubicBezTo>
                <a:lnTo>
                  <a:pt x="3036" y="3790"/>
                </a:lnTo>
                <a:cubicBezTo>
                  <a:pt x="3062" y="3816"/>
                  <a:pt x="3097" y="3827"/>
                  <a:pt x="3132" y="3827"/>
                </a:cubicBezTo>
                <a:cubicBezTo>
                  <a:pt x="3218" y="3827"/>
                  <a:pt x="3300" y="3757"/>
                  <a:pt x="3218" y="3676"/>
                </a:cubicBezTo>
                <a:cubicBezTo>
                  <a:pt x="3218" y="3584"/>
                  <a:pt x="3127" y="3493"/>
                  <a:pt x="3127" y="3402"/>
                </a:cubicBezTo>
                <a:lnTo>
                  <a:pt x="3903" y="3402"/>
                </a:lnTo>
                <a:cubicBezTo>
                  <a:pt x="3994" y="3402"/>
                  <a:pt x="3994" y="3310"/>
                  <a:pt x="3903" y="3310"/>
                </a:cubicBezTo>
                <a:cubicBezTo>
                  <a:pt x="3606" y="3219"/>
                  <a:pt x="3333" y="3219"/>
                  <a:pt x="3036" y="3219"/>
                </a:cubicBezTo>
                <a:cubicBezTo>
                  <a:pt x="2853" y="2922"/>
                  <a:pt x="2648" y="2534"/>
                  <a:pt x="2465" y="2261"/>
                </a:cubicBezTo>
                <a:lnTo>
                  <a:pt x="2465" y="2261"/>
                </a:lnTo>
                <a:cubicBezTo>
                  <a:pt x="3036" y="2443"/>
                  <a:pt x="3606" y="2534"/>
                  <a:pt x="4177" y="2740"/>
                </a:cubicBezTo>
                <a:cubicBezTo>
                  <a:pt x="4268" y="2740"/>
                  <a:pt x="4268" y="2534"/>
                  <a:pt x="4177" y="2534"/>
                </a:cubicBezTo>
                <a:cubicBezTo>
                  <a:pt x="3698" y="2352"/>
                  <a:pt x="3127" y="2169"/>
                  <a:pt x="2648" y="1964"/>
                </a:cubicBezTo>
                <a:cubicBezTo>
                  <a:pt x="2944" y="1781"/>
                  <a:pt x="3218" y="1599"/>
                  <a:pt x="3424" y="1393"/>
                </a:cubicBezTo>
                <a:cubicBezTo>
                  <a:pt x="3424" y="1393"/>
                  <a:pt x="3424" y="1507"/>
                  <a:pt x="3515" y="1507"/>
                </a:cubicBezTo>
                <a:cubicBezTo>
                  <a:pt x="3789" y="1599"/>
                  <a:pt x="4086" y="1690"/>
                  <a:pt x="4360" y="1781"/>
                </a:cubicBezTo>
                <a:cubicBezTo>
                  <a:pt x="4474" y="1781"/>
                  <a:pt x="4474" y="1599"/>
                  <a:pt x="4360" y="1599"/>
                </a:cubicBezTo>
                <a:cubicBezTo>
                  <a:pt x="4086" y="1507"/>
                  <a:pt x="3789" y="1393"/>
                  <a:pt x="3515" y="1302"/>
                </a:cubicBezTo>
                <a:cubicBezTo>
                  <a:pt x="3698" y="1119"/>
                  <a:pt x="3994" y="937"/>
                  <a:pt x="4177" y="731"/>
                </a:cubicBezTo>
                <a:cubicBezTo>
                  <a:pt x="4250" y="731"/>
                  <a:pt x="4206" y="614"/>
                  <a:pt x="4139" y="614"/>
                </a:cubicBezTo>
                <a:cubicBezTo>
                  <a:pt x="4122" y="614"/>
                  <a:pt x="4104" y="622"/>
                  <a:pt x="4086" y="640"/>
                </a:cubicBezTo>
                <a:cubicBezTo>
                  <a:pt x="3903" y="731"/>
                  <a:pt x="3698" y="937"/>
                  <a:pt x="3606" y="1028"/>
                </a:cubicBezTo>
                <a:lnTo>
                  <a:pt x="3606" y="731"/>
                </a:lnTo>
                <a:cubicBezTo>
                  <a:pt x="3606" y="549"/>
                  <a:pt x="3606" y="366"/>
                  <a:pt x="3515" y="161"/>
                </a:cubicBezTo>
                <a:cubicBezTo>
                  <a:pt x="3515" y="115"/>
                  <a:pt x="3492" y="92"/>
                  <a:pt x="3469" y="92"/>
                </a:cubicBezTo>
                <a:cubicBezTo>
                  <a:pt x="3447" y="92"/>
                  <a:pt x="3424" y="115"/>
                  <a:pt x="3424" y="161"/>
                </a:cubicBezTo>
                <a:lnTo>
                  <a:pt x="3424" y="731"/>
                </a:lnTo>
                <a:cubicBezTo>
                  <a:pt x="3424" y="823"/>
                  <a:pt x="3333" y="1028"/>
                  <a:pt x="3424" y="1119"/>
                </a:cubicBezTo>
                <a:cubicBezTo>
                  <a:pt x="3127" y="1302"/>
                  <a:pt x="2853" y="1507"/>
                  <a:pt x="2556" y="1690"/>
                </a:cubicBezTo>
                <a:cubicBezTo>
                  <a:pt x="2648" y="1119"/>
                  <a:pt x="2762" y="640"/>
                  <a:pt x="2762" y="69"/>
                </a:cubicBezTo>
                <a:cubicBezTo>
                  <a:pt x="2762" y="24"/>
                  <a:pt x="2711" y="1"/>
                  <a:pt x="2659" y="1"/>
                </a:cubicBez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494" name="Google Shape;2494;p34"/>
          <p:cNvSpPr/>
          <p:nvPr/>
        </p:nvSpPr>
        <p:spPr>
          <a:xfrm>
            <a:off x="3040364" y="6571406"/>
            <a:ext cx="8305" cy="31045"/>
          </a:xfrm>
          <a:custGeom>
            <a:avLst/>
            <a:gdLst/>
            <a:ahLst/>
            <a:cxnLst/>
            <a:rect l="l" t="t" r="r" b="b"/>
            <a:pathLst>
              <a:path w="275" h="1028" extrusionOk="0">
                <a:moveTo>
                  <a:pt x="275" y="0"/>
                </a:moveTo>
                <a:cubicBezTo>
                  <a:pt x="92" y="297"/>
                  <a:pt x="1" y="662"/>
                  <a:pt x="183" y="959"/>
                </a:cubicBezTo>
                <a:cubicBezTo>
                  <a:pt x="183" y="1005"/>
                  <a:pt x="206" y="1027"/>
                  <a:pt x="229" y="1027"/>
                </a:cubicBezTo>
                <a:cubicBezTo>
                  <a:pt x="252" y="1027"/>
                  <a:pt x="275" y="1005"/>
                  <a:pt x="275" y="959"/>
                </a:cubicBezTo>
                <a:cubicBezTo>
                  <a:pt x="183" y="662"/>
                  <a:pt x="183" y="297"/>
                  <a:pt x="275" y="0"/>
                </a:cubicBez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495" name="Google Shape;2495;p34"/>
          <p:cNvSpPr/>
          <p:nvPr/>
        </p:nvSpPr>
        <p:spPr>
          <a:xfrm>
            <a:off x="1097476" y="6626914"/>
            <a:ext cx="55537" cy="44817"/>
          </a:xfrm>
          <a:custGeom>
            <a:avLst/>
            <a:gdLst/>
            <a:ahLst/>
            <a:cxnLst/>
            <a:rect l="l" t="t" r="r" b="b"/>
            <a:pathLst>
              <a:path w="1839" h="1484" extrusionOk="0">
                <a:moveTo>
                  <a:pt x="980" y="1"/>
                </a:moveTo>
                <a:cubicBezTo>
                  <a:pt x="719" y="1"/>
                  <a:pt x="480" y="149"/>
                  <a:pt x="424" y="445"/>
                </a:cubicBezTo>
                <a:lnTo>
                  <a:pt x="424" y="536"/>
                </a:lnTo>
                <a:lnTo>
                  <a:pt x="310" y="536"/>
                </a:lnTo>
                <a:cubicBezTo>
                  <a:pt x="310" y="627"/>
                  <a:pt x="218" y="742"/>
                  <a:pt x="218" y="742"/>
                </a:cubicBezTo>
                <a:cubicBezTo>
                  <a:pt x="0" y="1105"/>
                  <a:pt x="318" y="1484"/>
                  <a:pt x="641" y="1484"/>
                </a:cubicBezTo>
                <a:cubicBezTo>
                  <a:pt x="723" y="1484"/>
                  <a:pt x="806" y="1459"/>
                  <a:pt x="880" y="1403"/>
                </a:cubicBezTo>
                <a:cubicBezTo>
                  <a:pt x="880" y="1403"/>
                  <a:pt x="994" y="1403"/>
                  <a:pt x="1086" y="1312"/>
                </a:cubicBezTo>
                <a:lnTo>
                  <a:pt x="1177" y="1312"/>
                </a:lnTo>
                <a:cubicBezTo>
                  <a:pt x="1656" y="1107"/>
                  <a:pt x="1839" y="536"/>
                  <a:pt x="1451" y="171"/>
                </a:cubicBezTo>
                <a:cubicBezTo>
                  <a:pt x="1311" y="57"/>
                  <a:pt x="1142" y="1"/>
                  <a:pt x="980" y="1"/>
                </a:cubicBez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rgbClr val="000000">
                  <a:alpha val="65000"/>
                </a:srgbClr>
              </a:solidFill>
            </a:endParaRPr>
          </a:p>
        </p:txBody>
      </p:sp>
      <p:grpSp>
        <p:nvGrpSpPr>
          <p:cNvPr id="2496" name="Google Shape;2496;p34"/>
          <p:cNvGrpSpPr/>
          <p:nvPr/>
        </p:nvGrpSpPr>
        <p:grpSpPr>
          <a:xfrm>
            <a:off x="34734" y="648777"/>
            <a:ext cx="12055668" cy="5937257"/>
            <a:chOff x="26050" y="486582"/>
            <a:chExt cx="9041751" cy="4452943"/>
          </a:xfrm>
        </p:grpSpPr>
        <p:sp>
          <p:nvSpPr>
            <p:cNvPr id="2497" name="Google Shape;2497;p34"/>
            <p:cNvSpPr/>
            <p:nvPr/>
          </p:nvSpPr>
          <p:spPr>
            <a:xfrm>
              <a:off x="3470427" y="1291408"/>
              <a:ext cx="296644" cy="296060"/>
            </a:xfrm>
            <a:custGeom>
              <a:avLst/>
              <a:gdLst/>
              <a:ahLst/>
              <a:cxnLst/>
              <a:rect l="l" t="t" r="r" b="b"/>
              <a:pathLst>
                <a:path w="12190" h="12166" extrusionOk="0">
                  <a:moveTo>
                    <a:pt x="6095" y="0"/>
                  </a:moveTo>
                  <a:cubicBezTo>
                    <a:pt x="2762" y="0"/>
                    <a:pt x="1" y="2762"/>
                    <a:pt x="1" y="6072"/>
                  </a:cubicBezTo>
                  <a:cubicBezTo>
                    <a:pt x="1" y="9404"/>
                    <a:pt x="2762" y="12166"/>
                    <a:pt x="6095" y="12166"/>
                  </a:cubicBezTo>
                  <a:cubicBezTo>
                    <a:pt x="9519" y="12166"/>
                    <a:pt x="12189" y="9404"/>
                    <a:pt x="12189" y="6072"/>
                  </a:cubicBezTo>
                  <a:cubicBezTo>
                    <a:pt x="12189" y="2762"/>
                    <a:pt x="9519" y="0"/>
                    <a:pt x="6095"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498" name="Google Shape;2498;p34"/>
            <p:cNvSpPr/>
            <p:nvPr/>
          </p:nvSpPr>
          <p:spPr>
            <a:xfrm>
              <a:off x="5281684" y="2176952"/>
              <a:ext cx="296060" cy="296084"/>
            </a:xfrm>
            <a:custGeom>
              <a:avLst/>
              <a:gdLst/>
              <a:ahLst/>
              <a:cxnLst/>
              <a:rect l="l" t="t" r="r" b="b"/>
              <a:pathLst>
                <a:path w="12166" h="12167" extrusionOk="0">
                  <a:moveTo>
                    <a:pt x="6072" y="1"/>
                  </a:moveTo>
                  <a:cubicBezTo>
                    <a:pt x="2739" y="1"/>
                    <a:pt x="0" y="2762"/>
                    <a:pt x="0" y="6095"/>
                  </a:cubicBezTo>
                  <a:cubicBezTo>
                    <a:pt x="0" y="9427"/>
                    <a:pt x="2739" y="12166"/>
                    <a:pt x="6072" y="12166"/>
                  </a:cubicBezTo>
                  <a:cubicBezTo>
                    <a:pt x="9495" y="12166"/>
                    <a:pt x="12166" y="9427"/>
                    <a:pt x="12166" y="6095"/>
                  </a:cubicBezTo>
                  <a:cubicBezTo>
                    <a:pt x="12166" y="2762"/>
                    <a:pt x="9495" y="1"/>
                    <a:pt x="6072" y="1"/>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499" name="Google Shape;2499;p34"/>
            <p:cNvSpPr/>
            <p:nvPr/>
          </p:nvSpPr>
          <p:spPr>
            <a:xfrm>
              <a:off x="3572631" y="3901925"/>
              <a:ext cx="296084" cy="296084"/>
            </a:xfrm>
            <a:custGeom>
              <a:avLst/>
              <a:gdLst/>
              <a:ahLst/>
              <a:cxnLst/>
              <a:rect l="l" t="t" r="r" b="b"/>
              <a:pathLst>
                <a:path w="12167" h="12167" extrusionOk="0">
                  <a:moveTo>
                    <a:pt x="6072" y="1"/>
                  </a:moveTo>
                  <a:cubicBezTo>
                    <a:pt x="2739" y="1"/>
                    <a:pt x="0" y="2763"/>
                    <a:pt x="0" y="6072"/>
                  </a:cubicBezTo>
                  <a:cubicBezTo>
                    <a:pt x="0" y="9405"/>
                    <a:pt x="2739" y="12167"/>
                    <a:pt x="6072" y="12167"/>
                  </a:cubicBezTo>
                  <a:cubicBezTo>
                    <a:pt x="9496" y="12167"/>
                    <a:pt x="12166" y="9405"/>
                    <a:pt x="12166" y="6072"/>
                  </a:cubicBezTo>
                  <a:cubicBezTo>
                    <a:pt x="12166" y="2763"/>
                    <a:pt x="9496" y="1"/>
                    <a:pt x="6072" y="1"/>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0" name="Google Shape;2500;p34"/>
            <p:cNvSpPr/>
            <p:nvPr/>
          </p:nvSpPr>
          <p:spPr>
            <a:xfrm>
              <a:off x="6013995" y="814289"/>
              <a:ext cx="296084" cy="296619"/>
            </a:xfrm>
            <a:custGeom>
              <a:avLst/>
              <a:gdLst/>
              <a:ahLst/>
              <a:cxnLst/>
              <a:rect l="l" t="t" r="r" b="b"/>
              <a:pathLst>
                <a:path w="12167" h="12189" extrusionOk="0">
                  <a:moveTo>
                    <a:pt x="6095" y="0"/>
                  </a:moveTo>
                  <a:cubicBezTo>
                    <a:pt x="2762" y="0"/>
                    <a:pt x="1" y="2762"/>
                    <a:pt x="1" y="6094"/>
                  </a:cubicBezTo>
                  <a:cubicBezTo>
                    <a:pt x="1" y="9427"/>
                    <a:pt x="2762" y="12189"/>
                    <a:pt x="6095" y="12189"/>
                  </a:cubicBezTo>
                  <a:cubicBezTo>
                    <a:pt x="9519" y="12189"/>
                    <a:pt x="12167" y="9427"/>
                    <a:pt x="12167" y="6094"/>
                  </a:cubicBezTo>
                  <a:cubicBezTo>
                    <a:pt x="12167" y="2762"/>
                    <a:pt x="9519" y="0"/>
                    <a:pt x="6095" y="0"/>
                  </a:cubicBezTo>
                  <a:close/>
                </a:path>
              </a:pathLst>
            </a:custGeom>
            <a:solidFill>
              <a:schemeClr val="accent3">
                <a:alpha val="7028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1" name="Google Shape;2501;p34"/>
            <p:cNvSpPr/>
            <p:nvPr/>
          </p:nvSpPr>
          <p:spPr>
            <a:xfrm>
              <a:off x="5859035" y="4396028"/>
              <a:ext cx="296084" cy="296084"/>
            </a:xfrm>
            <a:custGeom>
              <a:avLst/>
              <a:gdLst/>
              <a:ahLst/>
              <a:cxnLst/>
              <a:rect l="l" t="t" r="r" b="b"/>
              <a:pathLst>
                <a:path w="12167" h="12167" extrusionOk="0">
                  <a:moveTo>
                    <a:pt x="6095" y="0"/>
                  </a:moveTo>
                  <a:cubicBezTo>
                    <a:pt x="2762" y="0"/>
                    <a:pt x="0" y="2762"/>
                    <a:pt x="0" y="6072"/>
                  </a:cubicBezTo>
                  <a:cubicBezTo>
                    <a:pt x="0" y="9404"/>
                    <a:pt x="2762" y="12166"/>
                    <a:pt x="6095" y="12166"/>
                  </a:cubicBezTo>
                  <a:cubicBezTo>
                    <a:pt x="9519" y="12166"/>
                    <a:pt x="12166" y="9404"/>
                    <a:pt x="12166" y="6072"/>
                  </a:cubicBezTo>
                  <a:cubicBezTo>
                    <a:pt x="12166" y="2762"/>
                    <a:pt x="9519" y="0"/>
                    <a:pt x="6095"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2" name="Google Shape;2502;p34"/>
            <p:cNvSpPr/>
            <p:nvPr/>
          </p:nvSpPr>
          <p:spPr>
            <a:xfrm>
              <a:off x="4701833" y="4133001"/>
              <a:ext cx="184995" cy="185530"/>
            </a:xfrm>
            <a:custGeom>
              <a:avLst/>
              <a:gdLst/>
              <a:ahLst/>
              <a:cxnLst/>
              <a:rect l="l" t="t" r="r" b="b"/>
              <a:pathLst>
                <a:path w="7602" h="7624" extrusionOk="0">
                  <a:moveTo>
                    <a:pt x="3812" y="0"/>
                  </a:moveTo>
                  <a:cubicBezTo>
                    <a:pt x="1712" y="0"/>
                    <a:pt x="0" y="1712"/>
                    <a:pt x="0" y="3812"/>
                  </a:cubicBezTo>
                  <a:cubicBezTo>
                    <a:pt x="0" y="5912"/>
                    <a:pt x="1712" y="7624"/>
                    <a:pt x="3812" y="7624"/>
                  </a:cubicBezTo>
                  <a:cubicBezTo>
                    <a:pt x="5889" y="7624"/>
                    <a:pt x="7601" y="5912"/>
                    <a:pt x="7601" y="3812"/>
                  </a:cubicBezTo>
                  <a:cubicBezTo>
                    <a:pt x="7601" y="1712"/>
                    <a:pt x="5889" y="0"/>
                    <a:pt x="3812"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3" name="Google Shape;2503;p34"/>
            <p:cNvSpPr/>
            <p:nvPr/>
          </p:nvSpPr>
          <p:spPr>
            <a:xfrm>
              <a:off x="6821596" y="688336"/>
              <a:ext cx="160003" cy="151534"/>
            </a:xfrm>
            <a:custGeom>
              <a:avLst/>
              <a:gdLst/>
              <a:ahLst/>
              <a:cxnLst/>
              <a:rect l="l" t="t" r="r" b="b"/>
              <a:pathLst>
                <a:path w="6575" h="6227" extrusionOk="0">
                  <a:moveTo>
                    <a:pt x="3459" y="0"/>
                  </a:moveTo>
                  <a:cubicBezTo>
                    <a:pt x="3424" y="0"/>
                    <a:pt x="3379" y="52"/>
                    <a:pt x="3333" y="155"/>
                  </a:cubicBezTo>
                  <a:lnTo>
                    <a:pt x="3333" y="1478"/>
                  </a:lnTo>
                  <a:cubicBezTo>
                    <a:pt x="3333" y="1570"/>
                    <a:pt x="3242" y="1570"/>
                    <a:pt x="3151" y="1661"/>
                  </a:cubicBezTo>
                  <a:cubicBezTo>
                    <a:pt x="3151" y="1736"/>
                    <a:pt x="3213" y="1889"/>
                    <a:pt x="3286" y="1889"/>
                  </a:cubicBezTo>
                  <a:cubicBezTo>
                    <a:pt x="3301" y="1889"/>
                    <a:pt x="3317" y="1882"/>
                    <a:pt x="3333" y="1866"/>
                  </a:cubicBezTo>
                  <a:lnTo>
                    <a:pt x="3333" y="2802"/>
                  </a:lnTo>
                  <a:lnTo>
                    <a:pt x="3151" y="2802"/>
                  </a:lnTo>
                  <a:cubicBezTo>
                    <a:pt x="2580" y="2232"/>
                    <a:pt x="2101" y="1661"/>
                    <a:pt x="1530" y="908"/>
                  </a:cubicBezTo>
                  <a:cubicBezTo>
                    <a:pt x="1530" y="890"/>
                    <a:pt x="1523" y="883"/>
                    <a:pt x="1513" y="883"/>
                  </a:cubicBezTo>
                  <a:cubicBezTo>
                    <a:pt x="1470" y="883"/>
                    <a:pt x="1365" y="1017"/>
                    <a:pt x="1439" y="1090"/>
                  </a:cubicBezTo>
                  <a:cubicBezTo>
                    <a:pt x="1804" y="1661"/>
                    <a:pt x="2283" y="2232"/>
                    <a:pt x="2762" y="2802"/>
                  </a:cubicBezTo>
                  <a:lnTo>
                    <a:pt x="1439" y="2802"/>
                  </a:lnTo>
                  <a:cubicBezTo>
                    <a:pt x="1347" y="2620"/>
                    <a:pt x="1142" y="2437"/>
                    <a:pt x="1051" y="2232"/>
                  </a:cubicBezTo>
                  <a:cubicBezTo>
                    <a:pt x="868" y="2049"/>
                    <a:pt x="777" y="1866"/>
                    <a:pt x="571" y="1570"/>
                  </a:cubicBezTo>
                  <a:cubicBezTo>
                    <a:pt x="480" y="1570"/>
                    <a:pt x="389" y="1661"/>
                    <a:pt x="480" y="1752"/>
                  </a:cubicBezTo>
                  <a:cubicBezTo>
                    <a:pt x="571" y="1958"/>
                    <a:pt x="663" y="2140"/>
                    <a:pt x="868" y="2437"/>
                  </a:cubicBezTo>
                  <a:cubicBezTo>
                    <a:pt x="959" y="2528"/>
                    <a:pt x="959" y="2620"/>
                    <a:pt x="1051" y="2802"/>
                  </a:cubicBezTo>
                  <a:cubicBezTo>
                    <a:pt x="777" y="2711"/>
                    <a:pt x="480" y="2711"/>
                    <a:pt x="206" y="2711"/>
                  </a:cubicBezTo>
                  <a:cubicBezTo>
                    <a:pt x="1" y="2711"/>
                    <a:pt x="1" y="2894"/>
                    <a:pt x="92" y="2894"/>
                  </a:cubicBezTo>
                  <a:cubicBezTo>
                    <a:pt x="571" y="3008"/>
                    <a:pt x="959" y="3099"/>
                    <a:pt x="1347" y="3099"/>
                  </a:cubicBezTo>
                  <a:cubicBezTo>
                    <a:pt x="1051" y="3373"/>
                    <a:pt x="777" y="3761"/>
                    <a:pt x="480" y="4035"/>
                  </a:cubicBezTo>
                  <a:cubicBezTo>
                    <a:pt x="406" y="4127"/>
                    <a:pt x="452" y="4265"/>
                    <a:pt x="521" y="4265"/>
                  </a:cubicBezTo>
                  <a:cubicBezTo>
                    <a:pt x="537" y="4265"/>
                    <a:pt x="554" y="4258"/>
                    <a:pt x="571" y="4240"/>
                  </a:cubicBezTo>
                  <a:cubicBezTo>
                    <a:pt x="959" y="3944"/>
                    <a:pt x="1142" y="3578"/>
                    <a:pt x="1439" y="3282"/>
                  </a:cubicBezTo>
                  <a:cubicBezTo>
                    <a:pt x="1530" y="3190"/>
                    <a:pt x="1530" y="3190"/>
                    <a:pt x="1439" y="3099"/>
                  </a:cubicBezTo>
                  <a:lnTo>
                    <a:pt x="1439" y="3099"/>
                  </a:lnTo>
                  <a:cubicBezTo>
                    <a:pt x="1918" y="3190"/>
                    <a:pt x="2374" y="3282"/>
                    <a:pt x="2854" y="3282"/>
                  </a:cubicBezTo>
                  <a:cubicBezTo>
                    <a:pt x="2374" y="3852"/>
                    <a:pt x="1918" y="4423"/>
                    <a:pt x="1439" y="5085"/>
                  </a:cubicBezTo>
                  <a:cubicBezTo>
                    <a:pt x="1269" y="5160"/>
                    <a:pt x="1379" y="5313"/>
                    <a:pt x="1474" y="5313"/>
                  </a:cubicBezTo>
                  <a:cubicBezTo>
                    <a:pt x="1494" y="5313"/>
                    <a:pt x="1514" y="5306"/>
                    <a:pt x="1530" y="5290"/>
                  </a:cubicBezTo>
                  <a:cubicBezTo>
                    <a:pt x="2192" y="4720"/>
                    <a:pt x="2762" y="4035"/>
                    <a:pt x="3333" y="3464"/>
                  </a:cubicBezTo>
                  <a:lnTo>
                    <a:pt x="3333" y="4994"/>
                  </a:lnTo>
                  <a:cubicBezTo>
                    <a:pt x="2945" y="5176"/>
                    <a:pt x="2671" y="5473"/>
                    <a:pt x="2283" y="5655"/>
                  </a:cubicBezTo>
                  <a:cubicBezTo>
                    <a:pt x="2192" y="5747"/>
                    <a:pt x="2283" y="5861"/>
                    <a:pt x="2374" y="5861"/>
                  </a:cubicBezTo>
                  <a:lnTo>
                    <a:pt x="3242" y="5290"/>
                  </a:lnTo>
                  <a:lnTo>
                    <a:pt x="3333" y="5382"/>
                  </a:lnTo>
                  <a:lnTo>
                    <a:pt x="3333" y="5655"/>
                  </a:lnTo>
                  <a:cubicBezTo>
                    <a:pt x="3333" y="5758"/>
                    <a:pt x="3407" y="5810"/>
                    <a:pt x="3481" y="5810"/>
                  </a:cubicBezTo>
                  <a:cubicBezTo>
                    <a:pt x="3556" y="5810"/>
                    <a:pt x="3630" y="5758"/>
                    <a:pt x="3630" y="5655"/>
                  </a:cubicBezTo>
                  <a:lnTo>
                    <a:pt x="3630" y="5564"/>
                  </a:lnTo>
                  <a:cubicBezTo>
                    <a:pt x="3812" y="5861"/>
                    <a:pt x="4086" y="6043"/>
                    <a:pt x="4383" y="6226"/>
                  </a:cubicBezTo>
                  <a:cubicBezTo>
                    <a:pt x="4474" y="6226"/>
                    <a:pt x="4566" y="6135"/>
                    <a:pt x="4474" y="6043"/>
                  </a:cubicBezTo>
                  <a:cubicBezTo>
                    <a:pt x="4200" y="5747"/>
                    <a:pt x="3904" y="5564"/>
                    <a:pt x="3630" y="5290"/>
                  </a:cubicBezTo>
                  <a:lnTo>
                    <a:pt x="3630" y="3852"/>
                  </a:lnTo>
                  <a:cubicBezTo>
                    <a:pt x="4086" y="4240"/>
                    <a:pt x="4566" y="4605"/>
                    <a:pt x="5045" y="4994"/>
                  </a:cubicBezTo>
                  <a:cubicBezTo>
                    <a:pt x="5136" y="4994"/>
                    <a:pt x="5228" y="4902"/>
                    <a:pt x="5136" y="4811"/>
                  </a:cubicBezTo>
                  <a:cubicBezTo>
                    <a:pt x="4657" y="4332"/>
                    <a:pt x="4200" y="3852"/>
                    <a:pt x="3721" y="3373"/>
                  </a:cubicBezTo>
                  <a:lnTo>
                    <a:pt x="5433" y="3373"/>
                  </a:lnTo>
                  <a:lnTo>
                    <a:pt x="5433" y="3464"/>
                  </a:lnTo>
                  <a:lnTo>
                    <a:pt x="5524" y="3464"/>
                  </a:lnTo>
                  <a:cubicBezTo>
                    <a:pt x="5616" y="3670"/>
                    <a:pt x="5798" y="3852"/>
                    <a:pt x="5912" y="4035"/>
                  </a:cubicBezTo>
                  <a:cubicBezTo>
                    <a:pt x="6095" y="4240"/>
                    <a:pt x="6278" y="4423"/>
                    <a:pt x="6483" y="4514"/>
                  </a:cubicBezTo>
                  <a:cubicBezTo>
                    <a:pt x="6483" y="4541"/>
                    <a:pt x="6491" y="4552"/>
                    <a:pt x="6502" y="4552"/>
                  </a:cubicBezTo>
                  <a:cubicBezTo>
                    <a:pt x="6529" y="4552"/>
                    <a:pt x="6574" y="4487"/>
                    <a:pt x="6574" y="4423"/>
                  </a:cubicBezTo>
                  <a:cubicBezTo>
                    <a:pt x="6483" y="4240"/>
                    <a:pt x="6278" y="4035"/>
                    <a:pt x="6095" y="3944"/>
                  </a:cubicBezTo>
                  <a:cubicBezTo>
                    <a:pt x="5912" y="3761"/>
                    <a:pt x="5798" y="3578"/>
                    <a:pt x="5616" y="3373"/>
                  </a:cubicBezTo>
                  <a:cubicBezTo>
                    <a:pt x="5798" y="3282"/>
                    <a:pt x="6095" y="3282"/>
                    <a:pt x="6278" y="3282"/>
                  </a:cubicBezTo>
                  <a:cubicBezTo>
                    <a:pt x="6483" y="3190"/>
                    <a:pt x="6369" y="2894"/>
                    <a:pt x="6186" y="2894"/>
                  </a:cubicBezTo>
                  <a:lnTo>
                    <a:pt x="5912" y="2894"/>
                  </a:lnTo>
                  <a:cubicBezTo>
                    <a:pt x="5912" y="2894"/>
                    <a:pt x="5912" y="2802"/>
                    <a:pt x="6004" y="2802"/>
                  </a:cubicBezTo>
                  <a:cubicBezTo>
                    <a:pt x="6095" y="2620"/>
                    <a:pt x="6186" y="2437"/>
                    <a:pt x="6278" y="2232"/>
                  </a:cubicBezTo>
                  <a:cubicBezTo>
                    <a:pt x="6278" y="2140"/>
                    <a:pt x="6186" y="2140"/>
                    <a:pt x="6186" y="2140"/>
                  </a:cubicBezTo>
                  <a:cubicBezTo>
                    <a:pt x="6004" y="2323"/>
                    <a:pt x="5912" y="2528"/>
                    <a:pt x="5707" y="2711"/>
                  </a:cubicBezTo>
                  <a:cubicBezTo>
                    <a:pt x="5707" y="2802"/>
                    <a:pt x="5616" y="2802"/>
                    <a:pt x="5616" y="2894"/>
                  </a:cubicBezTo>
                  <a:cubicBezTo>
                    <a:pt x="5045" y="2894"/>
                    <a:pt x="4383" y="2894"/>
                    <a:pt x="3812" y="2802"/>
                  </a:cubicBezTo>
                  <a:cubicBezTo>
                    <a:pt x="4383" y="2140"/>
                    <a:pt x="4954" y="1478"/>
                    <a:pt x="5616" y="817"/>
                  </a:cubicBezTo>
                  <a:cubicBezTo>
                    <a:pt x="5683" y="665"/>
                    <a:pt x="5601" y="576"/>
                    <a:pt x="5517" y="576"/>
                  </a:cubicBezTo>
                  <a:cubicBezTo>
                    <a:pt x="5487" y="576"/>
                    <a:pt x="5457" y="587"/>
                    <a:pt x="5433" y="611"/>
                  </a:cubicBezTo>
                  <a:cubicBezTo>
                    <a:pt x="4862" y="1296"/>
                    <a:pt x="4292" y="1866"/>
                    <a:pt x="3630" y="2528"/>
                  </a:cubicBezTo>
                  <a:lnTo>
                    <a:pt x="3630" y="1570"/>
                  </a:lnTo>
                  <a:cubicBezTo>
                    <a:pt x="3812" y="1296"/>
                    <a:pt x="3995" y="999"/>
                    <a:pt x="4200" y="725"/>
                  </a:cubicBezTo>
                  <a:cubicBezTo>
                    <a:pt x="4275" y="633"/>
                    <a:pt x="4228" y="495"/>
                    <a:pt x="4148" y="495"/>
                  </a:cubicBezTo>
                  <a:cubicBezTo>
                    <a:pt x="4129" y="495"/>
                    <a:pt x="4108" y="503"/>
                    <a:pt x="4086" y="520"/>
                  </a:cubicBezTo>
                  <a:cubicBezTo>
                    <a:pt x="3904" y="725"/>
                    <a:pt x="3721" y="908"/>
                    <a:pt x="3630" y="1090"/>
                  </a:cubicBezTo>
                  <a:cubicBezTo>
                    <a:pt x="3630" y="817"/>
                    <a:pt x="3630" y="428"/>
                    <a:pt x="3516" y="155"/>
                  </a:cubicBezTo>
                  <a:cubicBezTo>
                    <a:pt x="3516" y="52"/>
                    <a:pt x="3493" y="0"/>
                    <a:pt x="34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4" name="Google Shape;2504;p34"/>
            <p:cNvSpPr/>
            <p:nvPr/>
          </p:nvSpPr>
          <p:spPr>
            <a:xfrm>
              <a:off x="6877151" y="697753"/>
              <a:ext cx="23337" cy="29786"/>
            </a:xfrm>
            <a:custGeom>
              <a:avLst/>
              <a:gdLst/>
              <a:ahLst/>
              <a:cxnLst/>
              <a:rect l="l" t="t" r="r" b="b"/>
              <a:pathLst>
                <a:path w="959" h="1224" extrusionOk="0">
                  <a:moveTo>
                    <a:pt x="27" y="1"/>
                  </a:moveTo>
                  <a:cubicBezTo>
                    <a:pt x="0" y="1"/>
                    <a:pt x="0" y="41"/>
                    <a:pt x="0" y="41"/>
                  </a:cubicBezTo>
                  <a:cubicBezTo>
                    <a:pt x="388" y="338"/>
                    <a:pt x="662" y="795"/>
                    <a:pt x="868" y="1183"/>
                  </a:cubicBezTo>
                  <a:cubicBezTo>
                    <a:pt x="868" y="1213"/>
                    <a:pt x="878" y="1223"/>
                    <a:pt x="891" y="1223"/>
                  </a:cubicBezTo>
                  <a:cubicBezTo>
                    <a:pt x="918" y="1223"/>
                    <a:pt x="959" y="1183"/>
                    <a:pt x="959" y="1183"/>
                  </a:cubicBezTo>
                  <a:cubicBezTo>
                    <a:pt x="868" y="612"/>
                    <a:pt x="479" y="224"/>
                    <a:pt x="91" y="41"/>
                  </a:cubicBezTo>
                  <a:cubicBezTo>
                    <a:pt x="61" y="11"/>
                    <a:pt x="41" y="1"/>
                    <a:pt x="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5" name="Google Shape;2505;p34"/>
            <p:cNvSpPr/>
            <p:nvPr/>
          </p:nvSpPr>
          <p:spPr>
            <a:xfrm>
              <a:off x="6291720" y="1404513"/>
              <a:ext cx="221814" cy="193317"/>
            </a:xfrm>
            <a:custGeom>
              <a:avLst/>
              <a:gdLst/>
              <a:ahLst/>
              <a:cxnLst/>
              <a:rect l="l" t="t" r="r" b="b"/>
              <a:pathLst>
                <a:path w="9115" h="7944" extrusionOk="0">
                  <a:moveTo>
                    <a:pt x="3675" y="0"/>
                  </a:moveTo>
                  <a:cubicBezTo>
                    <a:pt x="3594" y="0"/>
                    <a:pt x="3515" y="78"/>
                    <a:pt x="3515" y="191"/>
                  </a:cubicBezTo>
                  <a:cubicBezTo>
                    <a:pt x="3721" y="762"/>
                    <a:pt x="3812" y="1332"/>
                    <a:pt x="3903" y="1903"/>
                  </a:cubicBezTo>
                  <a:cubicBezTo>
                    <a:pt x="3903" y="1994"/>
                    <a:pt x="3812" y="2200"/>
                    <a:pt x="3812" y="2291"/>
                  </a:cubicBezTo>
                  <a:cubicBezTo>
                    <a:pt x="3745" y="2425"/>
                    <a:pt x="3825" y="2509"/>
                    <a:pt x="3909" y="2509"/>
                  </a:cubicBezTo>
                  <a:cubicBezTo>
                    <a:pt x="3939" y="2509"/>
                    <a:pt x="3970" y="2498"/>
                    <a:pt x="3995" y="2474"/>
                  </a:cubicBezTo>
                  <a:cubicBezTo>
                    <a:pt x="4086" y="2862"/>
                    <a:pt x="4177" y="3341"/>
                    <a:pt x="4291" y="3706"/>
                  </a:cubicBezTo>
                  <a:cubicBezTo>
                    <a:pt x="4291" y="3820"/>
                    <a:pt x="4177" y="3820"/>
                    <a:pt x="4086" y="3820"/>
                  </a:cubicBezTo>
                  <a:cubicBezTo>
                    <a:pt x="3241" y="3250"/>
                    <a:pt x="2283" y="2565"/>
                    <a:pt x="1438" y="1812"/>
                  </a:cubicBezTo>
                  <a:cubicBezTo>
                    <a:pt x="1418" y="1795"/>
                    <a:pt x="1395" y="1787"/>
                    <a:pt x="1371" y="1787"/>
                  </a:cubicBezTo>
                  <a:cubicBezTo>
                    <a:pt x="1267" y="1787"/>
                    <a:pt x="1158" y="1940"/>
                    <a:pt x="1233" y="2108"/>
                  </a:cubicBezTo>
                  <a:cubicBezTo>
                    <a:pt x="2009" y="2679"/>
                    <a:pt x="2762" y="3341"/>
                    <a:pt x="3607" y="3912"/>
                  </a:cubicBezTo>
                  <a:cubicBezTo>
                    <a:pt x="2945" y="4003"/>
                    <a:pt x="2374" y="4185"/>
                    <a:pt x="1803" y="4277"/>
                  </a:cubicBezTo>
                  <a:cubicBezTo>
                    <a:pt x="1621" y="4094"/>
                    <a:pt x="1438" y="3912"/>
                    <a:pt x="1142" y="3706"/>
                  </a:cubicBezTo>
                  <a:cubicBezTo>
                    <a:pt x="959" y="3523"/>
                    <a:pt x="662" y="3250"/>
                    <a:pt x="388" y="3044"/>
                  </a:cubicBezTo>
                  <a:cubicBezTo>
                    <a:pt x="362" y="3017"/>
                    <a:pt x="333" y="3006"/>
                    <a:pt x="306" y="3006"/>
                  </a:cubicBezTo>
                  <a:cubicBezTo>
                    <a:pt x="240" y="3006"/>
                    <a:pt x="183" y="3071"/>
                    <a:pt x="183" y="3135"/>
                  </a:cubicBezTo>
                  <a:lnTo>
                    <a:pt x="959" y="3912"/>
                  </a:lnTo>
                  <a:cubicBezTo>
                    <a:pt x="1050" y="4094"/>
                    <a:pt x="1233" y="4185"/>
                    <a:pt x="1324" y="4391"/>
                  </a:cubicBezTo>
                  <a:cubicBezTo>
                    <a:pt x="959" y="4391"/>
                    <a:pt x="571" y="4482"/>
                    <a:pt x="183" y="4573"/>
                  </a:cubicBezTo>
                  <a:cubicBezTo>
                    <a:pt x="0" y="4573"/>
                    <a:pt x="92" y="4847"/>
                    <a:pt x="183" y="4847"/>
                  </a:cubicBezTo>
                  <a:cubicBezTo>
                    <a:pt x="754" y="4756"/>
                    <a:pt x="1233" y="4756"/>
                    <a:pt x="1803" y="4665"/>
                  </a:cubicBezTo>
                  <a:lnTo>
                    <a:pt x="1803" y="4756"/>
                  </a:lnTo>
                  <a:cubicBezTo>
                    <a:pt x="1530" y="5235"/>
                    <a:pt x="1233" y="5715"/>
                    <a:pt x="959" y="6194"/>
                  </a:cubicBezTo>
                  <a:cubicBezTo>
                    <a:pt x="959" y="6323"/>
                    <a:pt x="1050" y="6452"/>
                    <a:pt x="1136" y="6452"/>
                  </a:cubicBezTo>
                  <a:cubicBezTo>
                    <a:pt x="1172" y="6452"/>
                    <a:pt x="1206" y="6430"/>
                    <a:pt x="1233" y="6377"/>
                  </a:cubicBezTo>
                  <a:cubicBezTo>
                    <a:pt x="1530" y="5897"/>
                    <a:pt x="1803" y="5418"/>
                    <a:pt x="2100" y="4847"/>
                  </a:cubicBezTo>
                  <a:cubicBezTo>
                    <a:pt x="2100" y="4847"/>
                    <a:pt x="2100" y="4756"/>
                    <a:pt x="2009" y="4665"/>
                  </a:cubicBezTo>
                  <a:cubicBezTo>
                    <a:pt x="2671" y="4665"/>
                    <a:pt x="3241" y="4573"/>
                    <a:pt x="3903" y="4482"/>
                  </a:cubicBezTo>
                  <a:lnTo>
                    <a:pt x="3903" y="4482"/>
                  </a:lnTo>
                  <a:cubicBezTo>
                    <a:pt x="3424" y="5327"/>
                    <a:pt x="2945" y="6285"/>
                    <a:pt x="2465" y="7244"/>
                  </a:cubicBezTo>
                  <a:cubicBezTo>
                    <a:pt x="2401" y="7373"/>
                    <a:pt x="2530" y="7502"/>
                    <a:pt x="2644" y="7502"/>
                  </a:cubicBezTo>
                  <a:cubicBezTo>
                    <a:pt x="2691" y="7502"/>
                    <a:pt x="2735" y="7480"/>
                    <a:pt x="2762" y="7427"/>
                  </a:cubicBezTo>
                  <a:cubicBezTo>
                    <a:pt x="3424" y="6468"/>
                    <a:pt x="3903" y="5532"/>
                    <a:pt x="4474" y="4573"/>
                  </a:cubicBezTo>
                  <a:cubicBezTo>
                    <a:pt x="4657" y="5235"/>
                    <a:pt x="4748" y="5897"/>
                    <a:pt x="4953" y="6559"/>
                  </a:cubicBezTo>
                  <a:cubicBezTo>
                    <a:pt x="4565" y="6947"/>
                    <a:pt x="4291" y="7335"/>
                    <a:pt x="3903" y="7815"/>
                  </a:cubicBezTo>
                  <a:cubicBezTo>
                    <a:pt x="3839" y="7879"/>
                    <a:pt x="3866" y="7944"/>
                    <a:pt x="3919" y="7944"/>
                  </a:cubicBezTo>
                  <a:cubicBezTo>
                    <a:pt x="3941" y="7944"/>
                    <a:pt x="3968" y="7933"/>
                    <a:pt x="3995" y="7906"/>
                  </a:cubicBezTo>
                  <a:cubicBezTo>
                    <a:pt x="4383" y="7609"/>
                    <a:pt x="4748" y="7244"/>
                    <a:pt x="5045" y="6856"/>
                  </a:cubicBezTo>
                  <a:cubicBezTo>
                    <a:pt x="5045" y="6947"/>
                    <a:pt x="5045" y="6947"/>
                    <a:pt x="5136" y="6947"/>
                  </a:cubicBezTo>
                  <a:lnTo>
                    <a:pt x="5136" y="7039"/>
                  </a:lnTo>
                  <a:cubicBezTo>
                    <a:pt x="5136" y="7130"/>
                    <a:pt x="5227" y="7335"/>
                    <a:pt x="5227" y="7427"/>
                  </a:cubicBezTo>
                  <a:cubicBezTo>
                    <a:pt x="5266" y="7541"/>
                    <a:pt x="5340" y="7592"/>
                    <a:pt x="5413" y="7592"/>
                  </a:cubicBezTo>
                  <a:cubicBezTo>
                    <a:pt x="5515" y="7592"/>
                    <a:pt x="5615" y="7494"/>
                    <a:pt x="5615" y="7335"/>
                  </a:cubicBezTo>
                  <a:cubicBezTo>
                    <a:pt x="5615" y="7335"/>
                    <a:pt x="5615" y="7296"/>
                    <a:pt x="5590" y="7269"/>
                  </a:cubicBezTo>
                  <a:lnTo>
                    <a:pt x="5590" y="7269"/>
                  </a:lnTo>
                  <a:cubicBezTo>
                    <a:pt x="6037" y="7444"/>
                    <a:pt x="6387" y="7619"/>
                    <a:pt x="6757" y="7815"/>
                  </a:cubicBezTo>
                  <a:cubicBezTo>
                    <a:pt x="6848" y="7815"/>
                    <a:pt x="6939" y="7609"/>
                    <a:pt x="6848" y="7518"/>
                  </a:cubicBezTo>
                  <a:cubicBezTo>
                    <a:pt x="6369" y="7244"/>
                    <a:pt x="6003" y="7039"/>
                    <a:pt x="5524" y="6856"/>
                  </a:cubicBezTo>
                  <a:cubicBezTo>
                    <a:pt x="5319" y="6194"/>
                    <a:pt x="5227" y="5532"/>
                    <a:pt x="5045" y="4847"/>
                  </a:cubicBezTo>
                  <a:lnTo>
                    <a:pt x="5045" y="4847"/>
                  </a:lnTo>
                  <a:cubicBezTo>
                    <a:pt x="5707" y="5327"/>
                    <a:pt x="6460" y="5715"/>
                    <a:pt x="7236" y="5989"/>
                  </a:cubicBezTo>
                  <a:cubicBezTo>
                    <a:pt x="7327" y="5989"/>
                    <a:pt x="7510" y="5715"/>
                    <a:pt x="7327" y="5715"/>
                  </a:cubicBezTo>
                  <a:cubicBezTo>
                    <a:pt x="6460" y="5235"/>
                    <a:pt x="5707" y="4756"/>
                    <a:pt x="4953" y="4277"/>
                  </a:cubicBezTo>
                  <a:cubicBezTo>
                    <a:pt x="5707" y="4185"/>
                    <a:pt x="6460" y="4003"/>
                    <a:pt x="7145" y="3706"/>
                  </a:cubicBezTo>
                  <a:cubicBezTo>
                    <a:pt x="7236" y="3820"/>
                    <a:pt x="7236" y="3820"/>
                    <a:pt x="7327" y="3820"/>
                  </a:cubicBezTo>
                  <a:lnTo>
                    <a:pt x="7327" y="3912"/>
                  </a:lnTo>
                  <a:cubicBezTo>
                    <a:pt x="7601" y="4094"/>
                    <a:pt x="7807" y="4277"/>
                    <a:pt x="8080" y="4482"/>
                  </a:cubicBezTo>
                  <a:cubicBezTo>
                    <a:pt x="8377" y="4665"/>
                    <a:pt x="8651" y="4847"/>
                    <a:pt x="8948" y="4961"/>
                  </a:cubicBezTo>
                  <a:cubicBezTo>
                    <a:pt x="8964" y="4977"/>
                    <a:pt x="8980" y="4984"/>
                    <a:pt x="8995" y="4984"/>
                  </a:cubicBezTo>
                  <a:cubicBezTo>
                    <a:pt x="9065" y="4984"/>
                    <a:pt x="9114" y="4831"/>
                    <a:pt x="9039" y="4756"/>
                  </a:cubicBezTo>
                  <a:cubicBezTo>
                    <a:pt x="8857" y="4573"/>
                    <a:pt x="8560" y="4391"/>
                    <a:pt x="8286" y="4277"/>
                  </a:cubicBezTo>
                  <a:cubicBezTo>
                    <a:pt x="7989" y="4094"/>
                    <a:pt x="7715" y="3912"/>
                    <a:pt x="7419" y="3706"/>
                  </a:cubicBezTo>
                  <a:lnTo>
                    <a:pt x="7419" y="3615"/>
                  </a:lnTo>
                  <a:cubicBezTo>
                    <a:pt x="7715" y="3523"/>
                    <a:pt x="7989" y="3432"/>
                    <a:pt x="8286" y="3341"/>
                  </a:cubicBezTo>
                  <a:cubicBezTo>
                    <a:pt x="8449" y="3259"/>
                    <a:pt x="8393" y="2939"/>
                    <a:pt x="8166" y="2939"/>
                  </a:cubicBezTo>
                  <a:cubicBezTo>
                    <a:pt x="8140" y="2939"/>
                    <a:pt x="8111" y="2943"/>
                    <a:pt x="8080" y="2953"/>
                  </a:cubicBezTo>
                  <a:lnTo>
                    <a:pt x="7715" y="2953"/>
                  </a:lnTo>
                  <a:lnTo>
                    <a:pt x="7715" y="2862"/>
                  </a:lnTo>
                  <a:cubicBezTo>
                    <a:pt x="7807" y="2565"/>
                    <a:pt x="7989" y="2291"/>
                    <a:pt x="7989" y="1994"/>
                  </a:cubicBezTo>
                  <a:cubicBezTo>
                    <a:pt x="7989" y="1930"/>
                    <a:pt x="7943" y="1865"/>
                    <a:pt x="7884" y="1865"/>
                  </a:cubicBezTo>
                  <a:cubicBezTo>
                    <a:pt x="7860" y="1865"/>
                    <a:pt x="7833" y="1876"/>
                    <a:pt x="7807" y="1903"/>
                  </a:cubicBezTo>
                  <a:cubicBezTo>
                    <a:pt x="7601" y="2200"/>
                    <a:pt x="7510" y="2565"/>
                    <a:pt x="7419" y="2862"/>
                  </a:cubicBezTo>
                  <a:cubicBezTo>
                    <a:pt x="7419" y="2953"/>
                    <a:pt x="7327" y="2953"/>
                    <a:pt x="7327" y="3044"/>
                  </a:cubicBezTo>
                  <a:cubicBezTo>
                    <a:pt x="6574" y="3250"/>
                    <a:pt x="5707" y="3432"/>
                    <a:pt x="4953" y="3615"/>
                  </a:cubicBezTo>
                  <a:cubicBezTo>
                    <a:pt x="5524" y="2474"/>
                    <a:pt x="6095" y="1424"/>
                    <a:pt x="6665" y="282"/>
                  </a:cubicBezTo>
                  <a:cubicBezTo>
                    <a:pt x="6665" y="219"/>
                    <a:pt x="6568" y="113"/>
                    <a:pt x="6477" y="113"/>
                  </a:cubicBezTo>
                  <a:cubicBezTo>
                    <a:pt x="6436" y="113"/>
                    <a:pt x="6397" y="134"/>
                    <a:pt x="6369" y="191"/>
                  </a:cubicBezTo>
                  <a:cubicBezTo>
                    <a:pt x="5798" y="1150"/>
                    <a:pt x="5227" y="2200"/>
                    <a:pt x="4657" y="3250"/>
                  </a:cubicBezTo>
                  <a:cubicBezTo>
                    <a:pt x="4474" y="2770"/>
                    <a:pt x="4383" y="2382"/>
                    <a:pt x="4291" y="1994"/>
                  </a:cubicBezTo>
                  <a:cubicBezTo>
                    <a:pt x="4474" y="1538"/>
                    <a:pt x="4657" y="1150"/>
                    <a:pt x="4862" y="670"/>
                  </a:cubicBezTo>
                  <a:cubicBezTo>
                    <a:pt x="4862" y="542"/>
                    <a:pt x="4760" y="402"/>
                    <a:pt x="4668" y="402"/>
                  </a:cubicBezTo>
                  <a:cubicBezTo>
                    <a:pt x="4629" y="402"/>
                    <a:pt x="4592" y="427"/>
                    <a:pt x="4565" y="488"/>
                  </a:cubicBezTo>
                  <a:cubicBezTo>
                    <a:pt x="4383" y="762"/>
                    <a:pt x="4291" y="1058"/>
                    <a:pt x="4086" y="1424"/>
                  </a:cubicBezTo>
                  <a:cubicBezTo>
                    <a:pt x="3995" y="967"/>
                    <a:pt x="3903" y="488"/>
                    <a:pt x="3812" y="100"/>
                  </a:cubicBezTo>
                  <a:cubicBezTo>
                    <a:pt x="3777" y="30"/>
                    <a:pt x="3726" y="0"/>
                    <a:pt x="36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6" name="Google Shape;2506;p34"/>
            <p:cNvSpPr/>
            <p:nvPr/>
          </p:nvSpPr>
          <p:spPr>
            <a:xfrm>
              <a:off x="6345036" y="1425246"/>
              <a:ext cx="41102" cy="33655"/>
            </a:xfrm>
            <a:custGeom>
              <a:avLst/>
              <a:gdLst/>
              <a:ahLst/>
              <a:cxnLst/>
              <a:rect l="l" t="t" r="r" b="b"/>
              <a:pathLst>
                <a:path w="1689" h="1383" extrusionOk="0">
                  <a:moveTo>
                    <a:pt x="92" y="1"/>
                  </a:moveTo>
                  <a:cubicBezTo>
                    <a:pt x="92" y="1"/>
                    <a:pt x="1" y="1"/>
                    <a:pt x="92" y="115"/>
                  </a:cubicBezTo>
                  <a:cubicBezTo>
                    <a:pt x="662" y="389"/>
                    <a:pt x="1050" y="777"/>
                    <a:pt x="1530" y="1348"/>
                  </a:cubicBezTo>
                  <a:cubicBezTo>
                    <a:pt x="1530" y="1372"/>
                    <a:pt x="1542" y="1383"/>
                    <a:pt x="1559" y="1383"/>
                  </a:cubicBezTo>
                  <a:cubicBezTo>
                    <a:pt x="1607" y="1383"/>
                    <a:pt x="1688" y="1294"/>
                    <a:pt x="1621" y="1142"/>
                  </a:cubicBezTo>
                  <a:cubicBezTo>
                    <a:pt x="1324" y="572"/>
                    <a:pt x="662" y="206"/>
                    <a:pt x="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7" name="Google Shape;2507;p34"/>
            <p:cNvSpPr/>
            <p:nvPr/>
          </p:nvSpPr>
          <p:spPr>
            <a:xfrm>
              <a:off x="665478" y="3452400"/>
              <a:ext cx="173898" cy="152970"/>
            </a:xfrm>
            <a:custGeom>
              <a:avLst/>
              <a:gdLst/>
              <a:ahLst/>
              <a:cxnLst/>
              <a:rect l="l" t="t" r="r" b="b"/>
              <a:pathLst>
                <a:path w="7146" h="6286" extrusionOk="0">
                  <a:moveTo>
                    <a:pt x="2872" y="0"/>
                  </a:moveTo>
                  <a:cubicBezTo>
                    <a:pt x="2821" y="0"/>
                    <a:pt x="2763" y="57"/>
                    <a:pt x="2763" y="122"/>
                  </a:cubicBezTo>
                  <a:cubicBezTo>
                    <a:pt x="2854" y="579"/>
                    <a:pt x="2945" y="1058"/>
                    <a:pt x="3059" y="1537"/>
                  </a:cubicBezTo>
                  <a:cubicBezTo>
                    <a:pt x="3059" y="1629"/>
                    <a:pt x="3059" y="1720"/>
                    <a:pt x="2945" y="1834"/>
                  </a:cubicBezTo>
                  <a:cubicBezTo>
                    <a:pt x="2945" y="1899"/>
                    <a:pt x="3002" y="1963"/>
                    <a:pt x="3068" y="1963"/>
                  </a:cubicBezTo>
                  <a:cubicBezTo>
                    <a:pt x="3095" y="1963"/>
                    <a:pt x="3124" y="1952"/>
                    <a:pt x="3151" y="1925"/>
                  </a:cubicBezTo>
                  <a:cubicBezTo>
                    <a:pt x="3242" y="2291"/>
                    <a:pt x="3333" y="2587"/>
                    <a:pt x="3333" y="2975"/>
                  </a:cubicBezTo>
                  <a:lnTo>
                    <a:pt x="3242" y="2975"/>
                  </a:lnTo>
                  <a:cubicBezTo>
                    <a:pt x="2489" y="2587"/>
                    <a:pt x="1804" y="2017"/>
                    <a:pt x="1142" y="1446"/>
                  </a:cubicBezTo>
                  <a:cubicBezTo>
                    <a:pt x="1125" y="1429"/>
                    <a:pt x="1104" y="1421"/>
                    <a:pt x="1082" y="1421"/>
                  </a:cubicBezTo>
                  <a:cubicBezTo>
                    <a:pt x="991" y="1421"/>
                    <a:pt x="886" y="1555"/>
                    <a:pt x="959" y="1629"/>
                  </a:cubicBezTo>
                  <a:cubicBezTo>
                    <a:pt x="1530" y="2108"/>
                    <a:pt x="2192" y="2679"/>
                    <a:pt x="2763" y="3067"/>
                  </a:cubicBezTo>
                  <a:cubicBezTo>
                    <a:pt x="2375" y="3158"/>
                    <a:pt x="1918" y="3249"/>
                    <a:pt x="1439" y="3341"/>
                  </a:cubicBezTo>
                  <a:cubicBezTo>
                    <a:pt x="1233" y="3249"/>
                    <a:pt x="1051" y="3067"/>
                    <a:pt x="959" y="2975"/>
                  </a:cubicBezTo>
                  <a:cubicBezTo>
                    <a:pt x="663" y="2770"/>
                    <a:pt x="480" y="2587"/>
                    <a:pt x="297" y="2405"/>
                  </a:cubicBezTo>
                  <a:cubicBezTo>
                    <a:pt x="278" y="2380"/>
                    <a:pt x="257" y="2370"/>
                    <a:pt x="237" y="2370"/>
                  </a:cubicBezTo>
                  <a:cubicBezTo>
                    <a:pt x="167" y="2370"/>
                    <a:pt x="117" y="2496"/>
                    <a:pt x="206" y="2496"/>
                  </a:cubicBezTo>
                  <a:cubicBezTo>
                    <a:pt x="389" y="2770"/>
                    <a:pt x="571" y="2975"/>
                    <a:pt x="777" y="3158"/>
                  </a:cubicBezTo>
                  <a:cubicBezTo>
                    <a:pt x="868" y="3249"/>
                    <a:pt x="959" y="3341"/>
                    <a:pt x="1051" y="3432"/>
                  </a:cubicBezTo>
                  <a:cubicBezTo>
                    <a:pt x="777" y="3546"/>
                    <a:pt x="480" y="3546"/>
                    <a:pt x="92" y="3546"/>
                  </a:cubicBezTo>
                  <a:cubicBezTo>
                    <a:pt x="1" y="3637"/>
                    <a:pt x="1" y="3820"/>
                    <a:pt x="206" y="3820"/>
                  </a:cubicBezTo>
                  <a:cubicBezTo>
                    <a:pt x="571" y="3820"/>
                    <a:pt x="959" y="3729"/>
                    <a:pt x="1439" y="3729"/>
                  </a:cubicBezTo>
                  <a:cubicBezTo>
                    <a:pt x="1233" y="4117"/>
                    <a:pt x="959" y="4482"/>
                    <a:pt x="777" y="4870"/>
                  </a:cubicBezTo>
                  <a:cubicBezTo>
                    <a:pt x="693" y="5004"/>
                    <a:pt x="781" y="5088"/>
                    <a:pt x="870" y="5088"/>
                  </a:cubicBezTo>
                  <a:cubicBezTo>
                    <a:pt x="902" y="5088"/>
                    <a:pt x="935" y="5077"/>
                    <a:pt x="959" y="5053"/>
                  </a:cubicBezTo>
                  <a:cubicBezTo>
                    <a:pt x="1233" y="4687"/>
                    <a:pt x="1439" y="4299"/>
                    <a:pt x="1621" y="3820"/>
                  </a:cubicBezTo>
                  <a:cubicBezTo>
                    <a:pt x="1621" y="3820"/>
                    <a:pt x="1621" y="3729"/>
                    <a:pt x="1530" y="3729"/>
                  </a:cubicBezTo>
                  <a:cubicBezTo>
                    <a:pt x="2101" y="3637"/>
                    <a:pt x="2580" y="3637"/>
                    <a:pt x="3059" y="3546"/>
                  </a:cubicBezTo>
                  <a:lnTo>
                    <a:pt x="3059" y="3546"/>
                  </a:lnTo>
                  <a:cubicBezTo>
                    <a:pt x="2671" y="4208"/>
                    <a:pt x="2283" y="4961"/>
                    <a:pt x="2009" y="5714"/>
                  </a:cubicBezTo>
                  <a:cubicBezTo>
                    <a:pt x="1946" y="5794"/>
                    <a:pt x="2015" y="5906"/>
                    <a:pt x="2093" y="5906"/>
                  </a:cubicBezTo>
                  <a:cubicBezTo>
                    <a:pt x="2128" y="5906"/>
                    <a:pt x="2164" y="5884"/>
                    <a:pt x="2192" y="5829"/>
                  </a:cubicBezTo>
                  <a:cubicBezTo>
                    <a:pt x="2671" y="5144"/>
                    <a:pt x="3059" y="4391"/>
                    <a:pt x="3516" y="3546"/>
                  </a:cubicBezTo>
                  <a:lnTo>
                    <a:pt x="3516" y="3637"/>
                  </a:lnTo>
                  <a:cubicBezTo>
                    <a:pt x="3630" y="4117"/>
                    <a:pt x="3813" y="4687"/>
                    <a:pt x="3904" y="5144"/>
                  </a:cubicBezTo>
                  <a:cubicBezTo>
                    <a:pt x="3630" y="5441"/>
                    <a:pt x="3333" y="5829"/>
                    <a:pt x="3059" y="6102"/>
                  </a:cubicBezTo>
                  <a:cubicBezTo>
                    <a:pt x="2945" y="6194"/>
                    <a:pt x="3059" y="6285"/>
                    <a:pt x="3151" y="6285"/>
                  </a:cubicBezTo>
                  <a:cubicBezTo>
                    <a:pt x="3425" y="6011"/>
                    <a:pt x="3721" y="5714"/>
                    <a:pt x="3904" y="5441"/>
                  </a:cubicBezTo>
                  <a:cubicBezTo>
                    <a:pt x="3995" y="5441"/>
                    <a:pt x="3995" y="5532"/>
                    <a:pt x="3995" y="5532"/>
                  </a:cubicBezTo>
                  <a:cubicBezTo>
                    <a:pt x="4086" y="5623"/>
                    <a:pt x="4086" y="5714"/>
                    <a:pt x="4086" y="5829"/>
                  </a:cubicBezTo>
                  <a:cubicBezTo>
                    <a:pt x="4144" y="5920"/>
                    <a:pt x="4218" y="5966"/>
                    <a:pt x="4278" y="5966"/>
                  </a:cubicBezTo>
                  <a:cubicBezTo>
                    <a:pt x="4338" y="5966"/>
                    <a:pt x="4383" y="5920"/>
                    <a:pt x="4383" y="5829"/>
                  </a:cubicBezTo>
                  <a:lnTo>
                    <a:pt x="4383" y="5714"/>
                  </a:lnTo>
                  <a:cubicBezTo>
                    <a:pt x="4657" y="5829"/>
                    <a:pt x="4954" y="6011"/>
                    <a:pt x="5342" y="6102"/>
                  </a:cubicBezTo>
                  <a:cubicBezTo>
                    <a:pt x="5359" y="6120"/>
                    <a:pt x="5377" y="6127"/>
                    <a:pt x="5392" y="6127"/>
                  </a:cubicBezTo>
                  <a:cubicBezTo>
                    <a:pt x="5458" y="6127"/>
                    <a:pt x="5490" y="5994"/>
                    <a:pt x="5342" y="5920"/>
                  </a:cubicBezTo>
                  <a:cubicBezTo>
                    <a:pt x="5045" y="5714"/>
                    <a:pt x="4657" y="5532"/>
                    <a:pt x="4292" y="5441"/>
                  </a:cubicBezTo>
                  <a:cubicBezTo>
                    <a:pt x="4201" y="4870"/>
                    <a:pt x="4086" y="4391"/>
                    <a:pt x="3995" y="3820"/>
                  </a:cubicBezTo>
                  <a:lnTo>
                    <a:pt x="3995" y="3820"/>
                  </a:lnTo>
                  <a:cubicBezTo>
                    <a:pt x="4474" y="4208"/>
                    <a:pt x="5045" y="4482"/>
                    <a:pt x="5616" y="4687"/>
                  </a:cubicBezTo>
                  <a:cubicBezTo>
                    <a:pt x="5648" y="4703"/>
                    <a:pt x="5678" y="4710"/>
                    <a:pt x="5704" y="4710"/>
                  </a:cubicBezTo>
                  <a:cubicBezTo>
                    <a:pt x="5829" y="4710"/>
                    <a:pt x="5877" y="4557"/>
                    <a:pt x="5707" y="4482"/>
                  </a:cubicBezTo>
                  <a:cubicBezTo>
                    <a:pt x="5136" y="4117"/>
                    <a:pt x="4474" y="3820"/>
                    <a:pt x="3904" y="3432"/>
                  </a:cubicBezTo>
                  <a:cubicBezTo>
                    <a:pt x="4474" y="3249"/>
                    <a:pt x="5045" y="3158"/>
                    <a:pt x="5616" y="2975"/>
                  </a:cubicBezTo>
                  <a:cubicBezTo>
                    <a:pt x="5616" y="3067"/>
                    <a:pt x="5707" y="3067"/>
                    <a:pt x="5707" y="3067"/>
                  </a:cubicBezTo>
                  <a:lnTo>
                    <a:pt x="5798" y="3067"/>
                  </a:lnTo>
                  <a:cubicBezTo>
                    <a:pt x="6004" y="3249"/>
                    <a:pt x="6186" y="3341"/>
                    <a:pt x="6369" y="3546"/>
                  </a:cubicBezTo>
                  <a:cubicBezTo>
                    <a:pt x="6574" y="3637"/>
                    <a:pt x="6757" y="3820"/>
                    <a:pt x="7054" y="3911"/>
                  </a:cubicBezTo>
                  <a:cubicBezTo>
                    <a:pt x="7054" y="3911"/>
                    <a:pt x="7145" y="3820"/>
                    <a:pt x="7054" y="3729"/>
                  </a:cubicBezTo>
                  <a:cubicBezTo>
                    <a:pt x="6940" y="3637"/>
                    <a:pt x="6757" y="3546"/>
                    <a:pt x="6574" y="3341"/>
                  </a:cubicBezTo>
                  <a:cubicBezTo>
                    <a:pt x="6278" y="3249"/>
                    <a:pt x="6095" y="3067"/>
                    <a:pt x="5798" y="2975"/>
                  </a:cubicBezTo>
                  <a:lnTo>
                    <a:pt x="5912" y="2861"/>
                  </a:lnTo>
                  <a:cubicBezTo>
                    <a:pt x="6095" y="2861"/>
                    <a:pt x="6278" y="2770"/>
                    <a:pt x="6483" y="2679"/>
                  </a:cubicBezTo>
                  <a:cubicBezTo>
                    <a:pt x="6666" y="2587"/>
                    <a:pt x="6574" y="2291"/>
                    <a:pt x="6369" y="2291"/>
                  </a:cubicBezTo>
                  <a:cubicBezTo>
                    <a:pt x="6278" y="2291"/>
                    <a:pt x="6186" y="2405"/>
                    <a:pt x="6095" y="2405"/>
                  </a:cubicBezTo>
                  <a:lnTo>
                    <a:pt x="6095" y="2291"/>
                  </a:lnTo>
                  <a:cubicBezTo>
                    <a:pt x="6186" y="2017"/>
                    <a:pt x="6278" y="1834"/>
                    <a:pt x="6278" y="1537"/>
                  </a:cubicBezTo>
                  <a:cubicBezTo>
                    <a:pt x="6278" y="1537"/>
                    <a:pt x="6237" y="1497"/>
                    <a:pt x="6210" y="1497"/>
                  </a:cubicBezTo>
                  <a:cubicBezTo>
                    <a:pt x="6197" y="1497"/>
                    <a:pt x="6186" y="1507"/>
                    <a:pt x="6186" y="1537"/>
                  </a:cubicBezTo>
                  <a:cubicBezTo>
                    <a:pt x="6004" y="1720"/>
                    <a:pt x="5912" y="2017"/>
                    <a:pt x="5798" y="2291"/>
                  </a:cubicBezTo>
                  <a:cubicBezTo>
                    <a:pt x="5798" y="2291"/>
                    <a:pt x="5798" y="2405"/>
                    <a:pt x="5707" y="2405"/>
                  </a:cubicBezTo>
                  <a:cubicBezTo>
                    <a:pt x="5136" y="2587"/>
                    <a:pt x="4474" y="2679"/>
                    <a:pt x="3904" y="2861"/>
                  </a:cubicBezTo>
                  <a:cubicBezTo>
                    <a:pt x="4292" y="2017"/>
                    <a:pt x="4771" y="1149"/>
                    <a:pt x="5228" y="305"/>
                  </a:cubicBezTo>
                  <a:cubicBezTo>
                    <a:pt x="5228" y="173"/>
                    <a:pt x="5180" y="77"/>
                    <a:pt x="5119" y="77"/>
                  </a:cubicBezTo>
                  <a:cubicBezTo>
                    <a:pt x="5096" y="77"/>
                    <a:pt x="5070" y="91"/>
                    <a:pt x="5045" y="122"/>
                  </a:cubicBezTo>
                  <a:cubicBezTo>
                    <a:pt x="4566" y="967"/>
                    <a:pt x="4086" y="1720"/>
                    <a:pt x="3630" y="2587"/>
                  </a:cubicBezTo>
                  <a:cubicBezTo>
                    <a:pt x="3516" y="2199"/>
                    <a:pt x="3425" y="1925"/>
                    <a:pt x="3333" y="1537"/>
                  </a:cubicBezTo>
                  <a:cubicBezTo>
                    <a:pt x="3516" y="1264"/>
                    <a:pt x="3630" y="875"/>
                    <a:pt x="3813" y="579"/>
                  </a:cubicBezTo>
                  <a:cubicBezTo>
                    <a:pt x="3813" y="445"/>
                    <a:pt x="3715" y="360"/>
                    <a:pt x="3617" y="360"/>
                  </a:cubicBezTo>
                  <a:cubicBezTo>
                    <a:pt x="3582" y="360"/>
                    <a:pt x="3546" y="372"/>
                    <a:pt x="3516" y="396"/>
                  </a:cubicBezTo>
                  <a:cubicBezTo>
                    <a:pt x="3425" y="693"/>
                    <a:pt x="3333" y="875"/>
                    <a:pt x="3242" y="1149"/>
                  </a:cubicBezTo>
                  <a:cubicBezTo>
                    <a:pt x="3151" y="784"/>
                    <a:pt x="3059" y="396"/>
                    <a:pt x="2945" y="122"/>
                  </a:cubicBezTo>
                  <a:cubicBezTo>
                    <a:pt x="2945" y="33"/>
                    <a:pt x="2911" y="0"/>
                    <a:pt x="287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8" name="Google Shape;2508;p34"/>
            <p:cNvSpPr/>
            <p:nvPr/>
          </p:nvSpPr>
          <p:spPr>
            <a:xfrm>
              <a:off x="434426" y="1324162"/>
              <a:ext cx="131214" cy="127588"/>
            </a:xfrm>
            <a:custGeom>
              <a:avLst/>
              <a:gdLst/>
              <a:ahLst/>
              <a:cxnLst/>
              <a:rect l="l" t="t" r="r" b="b"/>
              <a:pathLst>
                <a:path w="5392" h="5243" extrusionOk="0">
                  <a:moveTo>
                    <a:pt x="2180" y="1"/>
                  </a:moveTo>
                  <a:cubicBezTo>
                    <a:pt x="2129" y="1"/>
                    <a:pt x="2078" y="24"/>
                    <a:pt x="2078" y="69"/>
                  </a:cubicBezTo>
                  <a:cubicBezTo>
                    <a:pt x="2078" y="731"/>
                    <a:pt x="2169" y="1416"/>
                    <a:pt x="2283" y="1987"/>
                  </a:cubicBezTo>
                  <a:cubicBezTo>
                    <a:pt x="1986" y="1781"/>
                    <a:pt x="1598" y="1598"/>
                    <a:pt x="1324" y="1416"/>
                  </a:cubicBezTo>
                  <a:cubicBezTo>
                    <a:pt x="1324" y="1210"/>
                    <a:pt x="1324" y="1028"/>
                    <a:pt x="1233" y="845"/>
                  </a:cubicBezTo>
                  <a:lnTo>
                    <a:pt x="1233" y="160"/>
                  </a:lnTo>
                  <a:cubicBezTo>
                    <a:pt x="1233" y="115"/>
                    <a:pt x="1210" y="92"/>
                    <a:pt x="1173" y="92"/>
                  </a:cubicBezTo>
                  <a:cubicBezTo>
                    <a:pt x="1136" y="92"/>
                    <a:pt x="1085" y="115"/>
                    <a:pt x="1028" y="160"/>
                  </a:cubicBezTo>
                  <a:lnTo>
                    <a:pt x="1028" y="845"/>
                  </a:lnTo>
                  <a:lnTo>
                    <a:pt x="1028" y="1210"/>
                  </a:lnTo>
                  <a:cubicBezTo>
                    <a:pt x="845" y="1028"/>
                    <a:pt x="662" y="937"/>
                    <a:pt x="457" y="731"/>
                  </a:cubicBezTo>
                  <a:cubicBezTo>
                    <a:pt x="441" y="715"/>
                    <a:pt x="425" y="708"/>
                    <a:pt x="410" y="708"/>
                  </a:cubicBezTo>
                  <a:cubicBezTo>
                    <a:pt x="339" y="708"/>
                    <a:pt x="290" y="861"/>
                    <a:pt x="366" y="937"/>
                  </a:cubicBezTo>
                  <a:cubicBezTo>
                    <a:pt x="571" y="1119"/>
                    <a:pt x="845" y="1302"/>
                    <a:pt x="1142" y="1598"/>
                  </a:cubicBezTo>
                  <a:cubicBezTo>
                    <a:pt x="754" y="1690"/>
                    <a:pt x="366" y="1781"/>
                    <a:pt x="92" y="1872"/>
                  </a:cubicBezTo>
                  <a:cubicBezTo>
                    <a:pt x="0" y="1872"/>
                    <a:pt x="0" y="2078"/>
                    <a:pt x="92" y="2078"/>
                  </a:cubicBezTo>
                  <a:cubicBezTo>
                    <a:pt x="457" y="1987"/>
                    <a:pt x="845" y="1872"/>
                    <a:pt x="1142" y="1781"/>
                  </a:cubicBezTo>
                  <a:lnTo>
                    <a:pt x="1233" y="1690"/>
                  </a:lnTo>
                  <a:cubicBezTo>
                    <a:pt x="1507" y="1872"/>
                    <a:pt x="1895" y="2169"/>
                    <a:pt x="2169" y="2352"/>
                  </a:cubicBezTo>
                  <a:cubicBezTo>
                    <a:pt x="1507" y="2557"/>
                    <a:pt x="936" y="2831"/>
                    <a:pt x="274" y="3014"/>
                  </a:cubicBezTo>
                  <a:cubicBezTo>
                    <a:pt x="200" y="3106"/>
                    <a:pt x="186" y="3244"/>
                    <a:pt x="281" y="3244"/>
                  </a:cubicBezTo>
                  <a:cubicBezTo>
                    <a:pt x="303" y="3244"/>
                    <a:pt x="331" y="3236"/>
                    <a:pt x="366" y="3219"/>
                  </a:cubicBezTo>
                  <a:cubicBezTo>
                    <a:pt x="1028" y="3128"/>
                    <a:pt x="1712" y="2922"/>
                    <a:pt x="2374" y="2648"/>
                  </a:cubicBezTo>
                  <a:lnTo>
                    <a:pt x="2374" y="2648"/>
                  </a:lnTo>
                  <a:cubicBezTo>
                    <a:pt x="2169" y="3014"/>
                    <a:pt x="1986" y="3402"/>
                    <a:pt x="1712" y="3790"/>
                  </a:cubicBezTo>
                  <a:cubicBezTo>
                    <a:pt x="1416" y="3790"/>
                    <a:pt x="1028" y="3881"/>
                    <a:pt x="662" y="3881"/>
                  </a:cubicBezTo>
                  <a:cubicBezTo>
                    <a:pt x="571" y="3881"/>
                    <a:pt x="571" y="4064"/>
                    <a:pt x="662" y="4064"/>
                  </a:cubicBezTo>
                  <a:cubicBezTo>
                    <a:pt x="936" y="4064"/>
                    <a:pt x="1324" y="4064"/>
                    <a:pt x="1598" y="3972"/>
                  </a:cubicBezTo>
                  <a:lnTo>
                    <a:pt x="1598" y="4064"/>
                  </a:lnTo>
                  <a:cubicBezTo>
                    <a:pt x="1507" y="4155"/>
                    <a:pt x="1507" y="4269"/>
                    <a:pt x="1416" y="4360"/>
                  </a:cubicBezTo>
                  <a:cubicBezTo>
                    <a:pt x="1416" y="4425"/>
                    <a:pt x="1507" y="4489"/>
                    <a:pt x="1601" y="4489"/>
                  </a:cubicBezTo>
                  <a:cubicBezTo>
                    <a:pt x="1640" y="4489"/>
                    <a:pt x="1679" y="4478"/>
                    <a:pt x="1712" y="4452"/>
                  </a:cubicBezTo>
                  <a:lnTo>
                    <a:pt x="1712" y="4360"/>
                  </a:lnTo>
                  <a:cubicBezTo>
                    <a:pt x="1804" y="4634"/>
                    <a:pt x="1895" y="4931"/>
                    <a:pt x="1986" y="5205"/>
                  </a:cubicBezTo>
                  <a:cubicBezTo>
                    <a:pt x="1986" y="5232"/>
                    <a:pt x="2002" y="5243"/>
                    <a:pt x="2024" y="5243"/>
                  </a:cubicBezTo>
                  <a:cubicBezTo>
                    <a:pt x="2078" y="5243"/>
                    <a:pt x="2169" y="5178"/>
                    <a:pt x="2169" y="5114"/>
                  </a:cubicBezTo>
                  <a:cubicBezTo>
                    <a:pt x="2078" y="4726"/>
                    <a:pt x="1986" y="4452"/>
                    <a:pt x="1804" y="4155"/>
                  </a:cubicBezTo>
                  <a:cubicBezTo>
                    <a:pt x="2078" y="3881"/>
                    <a:pt x="2283" y="3493"/>
                    <a:pt x="2557" y="3128"/>
                  </a:cubicBezTo>
                  <a:cubicBezTo>
                    <a:pt x="2648" y="3584"/>
                    <a:pt x="2854" y="4064"/>
                    <a:pt x="3036" y="4543"/>
                  </a:cubicBezTo>
                  <a:cubicBezTo>
                    <a:pt x="3036" y="4570"/>
                    <a:pt x="3052" y="4581"/>
                    <a:pt x="3074" y="4581"/>
                  </a:cubicBezTo>
                  <a:cubicBezTo>
                    <a:pt x="3127" y="4581"/>
                    <a:pt x="3219" y="4516"/>
                    <a:pt x="3219" y="4452"/>
                  </a:cubicBezTo>
                  <a:cubicBezTo>
                    <a:pt x="3036" y="3881"/>
                    <a:pt x="2854" y="3310"/>
                    <a:pt x="2739" y="2831"/>
                  </a:cubicBezTo>
                  <a:lnTo>
                    <a:pt x="2739" y="2831"/>
                  </a:lnTo>
                  <a:cubicBezTo>
                    <a:pt x="3127" y="3014"/>
                    <a:pt x="3516" y="3310"/>
                    <a:pt x="3995" y="3493"/>
                  </a:cubicBezTo>
                  <a:lnTo>
                    <a:pt x="3995" y="3584"/>
                  </a:lnTo>
                  <a:lnTo>
                    <a:pt x="3995" y="3698"/>
                  </a:lnTo>
                  <a:cubicBezTo>
                    <a:pt x="4086" y="3881"/>
                    <a:pt x="4086" y="4064"/>
                    <a:pt x="4086" y="4269"/>
                  </a:cubicBezTo>
                  <a:cubicBezTo>
                    <a:pt x="4177" y="4452"/>
                    <a:pt x="4177" y="4634"/>
                    <a:pt x="4269" y="4840"/>
                  </a:cubicBezTo>
                  <a:cubicBezTo>
                    <a:pt x="4269" y="4885"/>
                    <a:pt x="4292" y="4908"/>
                    <a:pt x="4314" y="4908"/>
                  </a:cubicBezTo>
                  <a:cubicBezTo>
                    <a:pt x="4337" y="4908"/>
                    <a:pt x="4360" y="4885"/>
                    <a:pt x="4360" y="4840"/>
                  </a:cubicBezTo>
                  <a:cubicBezTo>
                    <a:pt x="4360" y="4634"/>
                    <a:pt x="4360" y="4452"/>
                    <a:pt x="4269" y="4269"/>
                  </a:cubicBezTo>
                  <a:cubicBezTo>
                    <a:pt x="4269" y="4064"/>
                    <a:pt x="4177" y="3881"/>
                    <a:pt x="4086" y="3584"/>
                  </a:cubicBezTo>
                  <a:lnTo>
                    <a:pt x="4177" y="3584"/>
                  </a:lnTo>
                  <a:cubicBezTo>
                    <a:pt x="4360" y="3698"/>
                    <a:pt x="4451" y="3790"/>
                    <a:pt x="4657" y="3881"/>
                  </a:cubicBezTo>
                  <a:cubicBezTo>
                    <a:pt x="4839" y="3881"/>
                    <a:pt x="4931" y="3698"/>
                    <a:pt x="4748" y="3584"/>
                  </a:cubicBezTo>
                  <a:cubicBezTo>
                    <a:pt x="4748" y="3493"/>
                    <a:pt x="4657" y="3493"/>
                    <a:pt x="4565" y="3402"/>
                  </a:cubicBezTo>
                  <a:lnTo>
                    <a:pt x="4657" y="3402"/>
                  </a:lnTo>
                  <a:cubicBezTo>
                    <a:pt x="4839" y="3310"/>
                    <a:pt x="5022" y="3219"/>
                    <a:pt x="5136" y="3128"/>
                  </a:cubicBezTo>
                  <a:cubicBezTo>
                    <a:pt x="5227" y="3014"/>
                    <a:pt x="5136" y="3014"/>
                    <a:pt x="5136" y="3014"/>
                  </a:cubicBezTo>
                  <a:cubicBezTo>
                    <a:pt x="4931" y="3014"/>
                    <a:pt x="4748" y="3128"/>
                    <a:pt x="4565" y="3219"/>
                  </a:cubicBezTo>
                  <a:cubicBezTo>
                    <a:pt x="4451" y="3219"/>
                    <a:pt x="4451" y="3310"/>
                    <a:pt x="4360" y="3310"/>
                  </a:cubicBezTo>
                  <a:cubicBezTo>
                    <a:pt x="3881" y="3014"/>
                    <a:pt x="3516" y="2740"/>
                    <a:pt x="3036" y="2443"/>
                  </a:cubicBezTo>
                  <a:cubicBezTo>
                    <a:pt x="3789" y="2260"/>
                    <a:pt x="4565" y="1987"/>
                    <a:pt x="5319" y="1690"/>
                  </a:cubicBezTo>
                  <a:cubicBezTo>
                    <a:pt x="5392" y="1690"/>
                    <a:pt x="5348" y="1573"/>
                    <a:pt x="5281" y="1573"/>
                  </a:cubicBezTo>
                  <a:cubicBezTo>
                    <a:pt x="5264" y="1573"/>
                    <a:pt x="5246" y="1580"/>
                    <a:pt x="5227" y="1598"/>
                  </a:cubicBezTo>
                  <a:cubicBezTo>
                    <a:pt x="4565" y="1781"/>
                    <a:pt x="3789" y="1987"/>
                    <a:pt x="3036" y="2169"/>
                  </a:cubicBezTo>
                  <a:cubicBezTo>
                    <a:pt x="3219" y="1872"/>
                    <a:pt x="3310" y="1690"/>
                    <a:pt x="3516" y="1416"/>
                  </a:cubicBezTo>
                  <a:cubicBezTo>
                    <a:pt x="3789" y="1302"/>
                    <a:pt x="3995" y="1210"/>
                    <a:pt x="4269" y="1119"/>
                  </a:cubicBezTo>
                  <a:cubicBezTo>
                    <a:pt x="4451" y="1028"/>
                    <a:pt x="4360" y="845"/>
                    <a:pt x="4269" y="845"/>
                  </a:cubicBezTo>
                  <a:cubicBezTo>
                    <a:pt x="4086" y="937"/>
                    <a:pt x="3881" y="1028"/>
                    <a:pt x="3698" y="1119"/>
                  </a:cubicBezTo>
                  <a:cubicBezTo>
                    <a:pt x="3789" y="845"/>
                    <a:pt x="3995" y="549"/>
                    <a:pt x="4086" y="366"/>
                  </a:cubicBezTo>
                  <a:cubicBezTo>
                    <a:pt x="4150" y="302"/>
                    <a:pt x="4080" y="227"/>
                    <a:pt x="4032" y="227"/>
                  </a:cubicBezTo>
                  <a:cubicBezTo>
                    <a:pt x="4011" y="227"/>
                    <a:pt x="3995" y="240"/>
                    <a:pt x="3995" y="275"/>
                  </a:cubicBezTo>
                  <a:cubicBezTo>
                    <a:pt x="3698" y="549"/>
                    <a:pt x="3516" y="937"/>
                    <a:pt x="3310" y="1210"/>
                  </a:cubicBezTo>
                  <a:cubicBezTo>
                    <a:pt x="3219" y="1302"/>
                    <a:pt x="3219" y="1302"/>
                    <a:pt x="3127" y="1302"/>
                  </a:cubicBezTo>
                  <a:cubicBezTo>
                    <a:pt x="3036" y="1416"/>
                    <a:pt x="3036" y="1507"/>
                    <a:pt x="3127" y="1507"/>
                  </a:cubicBezTo>
                  <a:cubicBezTo>
                    <a:pt x="2945" y="1781"/>
                    <a:pt x="2854" y="1987"/>
                    <a:pt x="2648" y="2260"/>
                  </a:cubicBezTo>
                  <a:cubicBezTo>
                    <a:pt x="2648" y="2260"/>
                    <a:pt x="2648" y="2169"/>
                    <a:pt x="2557" y="2169"/>
                  </a:cubicBezTo>
                  <a:cubicBezTo>
                    <a:pt x="2466" y="1507"/>
                    <a:pt x="2283" y="845"/>
                    <a:pt x="2283" y="69"/>
                  </a:cubicBezTo>
                  <a:cubicBezTo>
                    <a:pt x="2283" y="24"/>
                    <a:pt x="2232" y="1"/>
                    <a:pt x="2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09" name="Google Shape;2509;p34"/>
            <p:cNvSpPr/>
            <p:nvPr/>
          </p:nvSpPr>
          <p:spPr>
            <a:xfrm>
              <a:off x="508304" y="1323602"/>
              <a:ext cx="6692" cy="31684"/>
            </a:xfrm>
            <a:custGeom>
              <a:avLst/>
              <a:gdLst/>
              <a:ahLst/>
              <a:cxnLst/>
              <a:rect l="l" t="t" r="r" b="b"/>
              <a:pathLst>
                <a:path w="275" h="1302" extrusionOk="0">
                  <a:moveTo>
                    <a:pt x="0" y="1"/>
                  </a:moveTo>
                  <a:lnTo>
                    <a:pt x="0" y="92"/>
                  </a:lnTo>
                  <a:cubicBezTo>
                    <a:pt x="91" y="480"/>
                    <a:pt x="91" y="868"/>
                    <a:pt x="91" y="1233"/>
                  </a:cubicBezTo>
                  <a:cubicBezTo>
                    <a:pt x="91" y="1279"/>
                    <a:pt x="114" y="1302"/>
                    <a:pt x="137" y="1302"/>
                  </a:cubicBezTo>
                  <a:cubicBezTo>
                    <a:pt x="160" y="1302"/>
                    <a:pt x="183" y="1279"/>
                    <a:pt x="183" y="1233"/>
                  </a:cubicBezTo>
                  <a:cubicBezTo>
                    <a:pt x="274" y="868"/>
                    <a:pt x="183" y="38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0" name="Google Shape;2510;p34"/>
            <p:cNvSpPr/>
            <p:nvPr/>
          </p:nvSpPr>
          <p:spPr>
            <a:xfrm>
              <a:off x="5738508" y="870525"/>
              <a:ext cx="132212" cy="126153"/>
            </a:xfrm>
            <a:custGeom>
              <a:avLst/>
              <a:gdLst/>
              <a:ahLst/>
              <a:cxnLst/>
              <a:rect l="l" t="t" r="r" b="b"/>
              <a:pathLst>
                <a:path w="5433" h="5184" extrusionOk="0">
                  <a:moveTo>
                    <a:pt x="2192" y="0"/>
                  </a:moveTo>
                  <a:cubicBezTo>
                    <a:pt x="2146" y="0"/>
                    <a:pt x="2100" y="29"/>
                    <a:pt x="2100" y="86"/>
                  </a:cubicBezTo>
                  <a:cubicBezTo>
                    <a:pt x="2192" y="748"/>
                    <a:pt x="2192" y="1318"/>
                    <a:pt x="2283" y="1980"/>
                  </a:cubicBezTo>
                  <a:cubicBezTo>
                    <a:pt x="2009" y="1798"/>
                    <a:pt x="1712" y="1501"/>
                    <a:pt x="1347" y="1318"/>
                  </a:cubicBezTo>
                  <a:lnTo>
                    <a:pt x="1347" y="839"/>
                  </a:lnTo>
                  <a:cubicBezTo>
                    <a:pt x="1347" y="542"/>
                    <a:pt x="1347" y="360"/>
                    <a:pt x="1233" y="86"/>
                  </a:cubicBezTo>
                  <a:cubicBezTo>
                    <a:pt x="1233" y="86"/>
                    <a:pt x="1142" y="86"/>
                    <a:pt x="1142" y="177"/>
                  </a:cubicBezTo>
                  <a:lnTo>
                    <a:pt x="1142" y="839"/>
                  </a:lnTo>
                  <a:lnTo>
                    <a:pt x="1142" y="1227"/>
                  </a:lnTo>
                  <a:cubicBezTo>
                    <a:pt x="959" y="1022"/>
                    <a:pt x="662" y="839"/>
                    <a:pt x="480" y="748"/>
                  </a:cubicBezTo>
                  <a:cubicBezTo>
                    <a:pt x="461" y="729"/>
                    <a:pt x="443" y="722"/>
                    <a:pt x="426" y="722"/>
                  </a:cubicBezTo>
                  <a:cubicBezTo>
                    <a:pt x="359" y="722"/>
                    <a:pt x="315" y="839"/>
                    <a:pt x="388" y="839"/>
                  </a:cubicBezTo>
                  <a:cubicBezTo>
                    <a:pt x="662" y="1113"/>
                    <a:pt x="868" y="1318"/>
                    <a:pt x="1142" y="1501"/>
                  </a:cubicBezTo>
                  <a:cubicBezTo>
                    <a:pt x="868" y="1592"/>
                    <a:pt x="480" y="1684"/>
                    <a:pt x="92" y="1889"/>
                  </a:cubicBezTo>
                  <a:cubicBezTo>
                    <a:pt x="0" y="1889"/>
                    <a:pt x="0" y="2072"/>
                    <a:pt x="206" y="2072"/>
                  </a:cubicBezTo>
                  <a:cubicBezTo>
                    <a:pt x="480" y="1980"/>
                    <a:pt x="868" y="1889"/>
                    <a:pt x="1233" y="1684"/>
                  </a:cubicBezTo>
                  <a:lnTo>
                    <a:pt x="1233" y="1592"/>
                  </a:lnTo>
                  <a:cubicBezTo>
                    <a:pt x="1621" y="1889"/>
                    <a:pt x="1918" y="2163"/>
                    <a:pt x="2192" y="2368"/>
                  </a:cubicBezTo>
                  <a:cubicBezTo>
                    <a:pt x="1621" y="2551"/>
                    <a:pt x="959" y="2734"/>
                    <a:pt x="388" y="3030"/>
                  </a:cubicBezTo>
                  <a:cubicBezTo>
                    <a:pt x="206" y="3030"/>
                    <a:pt x="297" y="3213"/>
                    <a:pt x="388" y="3213"/>
                  </a:cubicBezTo>
                  <a:cubicBezTo>
                    <a:pt x="1050" y="3030"/>
                    <a:pt x="1803" y="2825"/>
                    <a:pt x="2488" y="2642"/>
                  </a:cubicBezTo>
                  <a:lnTo>
                    <a:pt x="2488" y="2642"/>
                  </a:lnTo>
                  <a:cubicBezTo>
                    <a:pt x="2192" y="3030"/>
                    <a:pt x="2009" y="3395"/>
                    <a:pt x="1803" y="3783"/>
                  </a:cubicBezTo>
                  <a:cubicBezTo>
                    <a:pt x="1438" y="3783"/>
                    <a:pt x="1050" y="3875"/>
                    <a:pt x="776" y="3875"/>
                  </a:cubicBezTo>
                  <a:cubicBezTo>
                    <a:pt x="662" y="3875"/>
                    <a:pt x="662" y="3966"/>
                    <a:pt x="776" y="3966"/>
                  </a:cubicBezTo>
                  <a:lnTo>
                    <a:pt x="1621" y="3966"/>
                  </a:lnTo>
                  <a:lnTo>
                    <a:pt x="1621" y="4080"/>
                  </a:lnTo>
                  <a:cubicBezTo>
                    <a:pt x="1621" y="4172"/>
                    <a:pt x="1530" y="4263"/>
                    <a:pt x="1530" y="4354"/>
                  </a:cubicBezTo>
                  <a:cubicBezTo>
                    <a:pt x="1465" y="4419"/>
                    <a:pt x="1537" y="4483"/>
                    <a:pt x="1618" y="4483"/>
                  </a:cubicBezTo>
                  <a:cubicBezTo>
                    <a:pt x="1651" y="4483"/>
                    <a:pt x="1685" y="4472"/>
                    <a:pt x="1712" y="4445"/>
                  </a:cubicBezTo>
                  <a:lnTo>
                    <a:pt x="1712" y="4354"/>
                  </a:lnTo>
                  <a:cubicBezTo>
                    <a:pt x="1803" y="4651"/>
                    <a:pt x="1918" y="4925"/>
                    <a:pt x="2009" y="5107"/>
                  </a:cubicBezTo>
                  <a:cubicBezTo>
                    <a:pt x="2048" y="5156"/>
                    <a:pt x="2104" y="5184"/>
                    <a:pt x="2147" y="5184"/>
                  </a:cubicBezTo>
                  <a:cubicBezTo>
                    <a:pt x="2206" y="5184"/>
                    <a:pt x="2244" y="5134"/>
                    <a:pt x="2192" y="5016"/>
                  </a:cubicBezTo>
                  <a:lnTo>
                    <a:pt x="1918" y="4172"/>
                  </a:lnTo>
                  <a:cubicBezTo>
                    <a:pt x="2100" y="3783"/>
                    <a:pt x="2374" y="3395"/>
                    <a:pt x="2580" y="3122"/>
                  </a:cubicBezTo>
                  <a:cubicBezTo>
                    <a:pt x="2671" y="3601"/>
                    <a:pt x="2853" y="4080"/>
                    <a:pt x="3059" y="4537"/>
                  </a:cubicBezTo>
                  <a:cubicBezTo>
                    <a:pt x="3086" y="4571"/>
                    <a:pt x="3114" y="4585"/>
                    <a:pt x="3138" y="4585"/>
                  </a:cubicBezTo>
                  <a:cubicBezTo>
                    <a:pt x="3197" y="4585"/>
                    <a:pt x="3241" y="4509"/>
                    <a:pt x="3241" y="4445"/>
                  </a:cubicBezTo>
                  <a:cubicBezTo>
                    <a:pt x="3059" y="3875"/>
                    <a:pt x="2945" y="3304"/>
                    <a:pt x="2762" y="2734"/>
                  </a:cubicBezTo>
                  <a:lnTo>
                    <a:pt x="2762" y="2734"/>
                  </a:lnTo>
                  <a:cubicBezTo>
                    <a:pt x="3150" y="3030"/>
                    <a:pt x="3630" y="3304"/>
                    <a:pt x="3995" y="3510"/>
                  </a:cubicBezTo>
                  <a:cubicBezTo>
                    <a:pt x="3995" y="3510"/>
                    <a:pt x="3995" y="3601"/>
                    <a:pt x="4086" y="3601"/>
                  </a:cubicBezTo>
                  <a:cubicBezTo>
                    <a:pt x="4086" y="3875"/>
                    <a:pt x="4086" y="4080"/>
                    <a:pt x="4200" y="4263"/>
                  </a:cubicBezTo>
                  <a:cubicBezTo>
                    <a:pt x="4200" y="4445"/>
                    <a:pt x="4200" y="4651"/>
                    <a:pt x="4291" y="4833"/>
                  </a:cubicBezTo>
                  <a:cubicBezTo>
                    <a:pt x="4291" y="4864"/>
                    <a:pt x="4312" y="4874"/>
                    <a:pt x="4339" y="4874"/>
                  </a:cubicBezTo>
                  <a:cubicBezTo>
                    <a:pt x="4393" y="4874"/>
                    <a:pt x="4474" y="4833"/>
                    <a:pt x="4474" y="4833"/>
                  </a:cubicBezTo>
                  <a:cubicBezTo>
                    <a:pt x="4474" y="4651"/>
                    <a:pt x="4383" y="4445"/>
                    <a:pt x="4383" y="4263"/>
                  </a:cubicBezTo>
                  <a:cubicBezTo>
                    <a:pt x="4291" y="4080"/>
                    <a:pt x="4200" y="3783"/>
                    <a:pt x="4200" y="3601"/>
                  </a:cubicBezTo>
                  <a:lnTo>
                    <a:pt x="4200" y="3601"/>
                  </a:lnTo>
                  <a:cubicBezTo>
                    <a:pt x="4383" y="3692"/>
                    <a:pt x="4565" y="3783"/>
                    <a:pt x="4771" y="3783"/>
                  </a:cubicBezTo>
                  <a:cubicBezTo>
                    <a:pt x="4784" y="3796"/>
                    <a:pt x="4796" y="3802"/>
                    <a:pt x="4809" y="3802"/>
                  </a:cubicBezTo>
                  <a:cubicBezTo>
                    <a:pt x="4884" y="3802"/>
                    <a:pt x="4941" y="3588"/>
                    <a:pt x="4862" y="3510"/>
                  </a:cubicBezTo>
                  <a:cubicBezTo>
                    <a:pt x="4771" y="3510"/>
                    <a:pt x="4657" y="3395"/>
                    <a:pt x="4657" y="3395"/>
                  </a:cubicBezTo>
                  <a:cubicBezTo>
                    <a:pt x="4862" y="3304"/>
                    <a:pt x="5045" y="3213"/>
                    <a:pt x="5227" y="3030"/>
                  </a:cubicBezTo>
                  <a:cubicBezTo>
                    <a:pt x="5227" y="3030"/>
                    <a:pt x="5227" y="2939"/>
                    <a:pt x="5136" y="2939"/>
                  </a:cubicBezTo>
                  <a:cubicBezTo>
                    <a:pt x="4953" y="3030"/>
                    <a:pt x="4771" y="3122"/>
                    <a:pt x="4565" y="3213"/>
                  </a:cubicBezTo>
                  <a:lnTo>
                    <a:pt x="4383" y="3213"/>
                  </a:lnTo>
                  <a:cubicBezTo>
                    <a:pt x="3995" y="3030"/>
                    <a:pt x="3515" y="2734"/>
                    <a:pt x="3059" y="2460"/>
                  </a:cubicBezTo>
                  <a:cubicBezTo>
                    <a:pt x="3812" y="2163"/>
                    <a:pt x="4565" y="1980"/>
                    <a:pt x="5341" y="1684"/>
                  </a:cubicBezTo>
                  <a:cubicBezTo>
                    <a:pt x="5433" y="1684"/>
                    <a:pt x="5433" y="1501"/>
                    <a:pt x="5341" y="1501"/>
                  </a:cubicBezTo>
                  <a:cubicBezTo>
                    <a:pt x="4565" y="1684"/>
                    <a:pt x="3812" y="1889"/>
                    <a:pt x="3150" y="2072"/>
                  </a:cubicBezTo>
                  <a:cubicBezTo>
                    <a:pt x="3241" y="1889"/>
                    <a:pt x="3424" y="1592"/>
                    <a:pt x="3515" y="1410"/>
                  </a:cubicBezTo>
                  <a:cubicBezTo>
                    <a:pt x="3812" y="1318"/>
                    <a:pt x="4086" y="1113"/>
                    <a:pt x="4383" y="1022"/>
                  </a:cubicBezTo>
                  <a:cubicBezTo>
                    <a:pt x="4474" y="1022"/>
                    <a:pt x="4474" y="839"/>
                    <a:pt x="4291" y="839"/>
                  </a:cubicBezTo>
                  <a:cubicBezTo>
                    <a:pt x="4086" y="930"/>
                    <a:pt x="3903" y="1022"/>
                    <a:pt x="3721" y="1022"/>
                  </a:cubicBezTo>
                  <a:cubicBezTo>
                    <a:pt x="3812" y="839"/>
                    <a:pt x="3995" y="542"/>
                    <a:pt x="4086" y="360"/>
                  </a:cubicBezTo>
                  <a:cubicBezTo>
                    <a:pt x="4153" y="253"/>
                    <a:pt x="4141" y="208"/>
                    <a:pt x="4102" y="208"/>
                  </a:cubicBezTo>
                  <a:cubicBezTo>
                    <a:pt x="4074" y="208"/>
                    <a:pt x="4033" y="231"/>
                    <a:pt x="3995" y="268"/>
                  </a:cubicBezTo>
                  <a:cubicBezTo>
                    <a:pt x="3812" y="542"/>
                    <a:pt x="3630" y="930"/>
                    <a:pt x="3333" y="1227"/>
                  </a:cubicBezTo>
                  <a:cubicBezTo>
                    <a:pt x="3333" y="1227"/>
                    <a:pt x="3241" y="1318"/>
                    <a:pt x="3150" y="1318"/>
                  </a:cubicBezTo>
                  <a:cubicBezTo>
                    <a:pt x="3059" y="1410"/>
                    <a:pt x="3150" y="1501"/>
                    <a:pt x="3150" y="1501"/>
                  </a:cubicBezTo>
                  <a:cubicBezTo>
                    <a:pt x="3059" y="1798"/>
                    <a:pt x="2853" y="1980"/>
                    <a:pt x="2762" y="2254"/>
                  </a:cubicBezTo>
                  <a:lnTo>
                    <a:pt x="2671" y="2163"/>
                  </a:lnTo>
                  <a:cubicBezTo>
                    <a:pt x="2488" y="1501"/>
                    <a:pt x="2374" y="748"/>
                    <a:pt x="2283" y="86"/>
                  </a:cubicBezTo>
                  <a:cubicBezTo>
                    <a:pt x="2283" y="29"/>
                    <a:pt x="2237" y="0"/>
                    <a:pt x="21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1" name="Google Shape;2511;p34"/>
            <p:cNvSpPr/>
            <p:nvPr/>
          </p:nvSpPr>
          <p:spPr>
            <a:xfrm>
              <a:off x="5812922" y="869820"/>
              <a:ext cx="8931" cy="32244"/>
            </a:xfrm>
            <a:custGeom>
              <a:avLst/>
              <a:gdLst/>
              <a:ahLst/>
              <a:cxnLst/>
              <a:rect l="l" t="t" r="r" b="b"/>
              <a:pathLst>
                <a:path w="367" h="1325" extrusionOk="0">
                  <a:moveTo>
                    <a:pt x="1" y="1"/>
                  </a:moveTo>
                  <a:cubicBezTo>
                    <a:pt x="183" y="480"/>
                    <a:pt x="183" y="868"/>
                    <a:pt x="92" y="1256"/>
                  </a:cubicBezTo>
                  <a:cubicBezTo>
                    <a:pt x="92" y="1302"/>
                    <a:pt x="115" y="1325"/>
                    <a:pt x="138" y="1325"/>
                  </a:cubicBezTo>
                  <a:cubicBezTo>
                    <a:pt x="161" y="1325"/>
                    <a:pt x="183" y="1302"/>
                    <a:pt x="183" y="1256"/>
                  </a:cubicBezTo>
                  <a:cubicBezTo>
                    <a:pt x="366" y="868"/>
                    <a:pt x="275" y="389"/>
                    <a:pt x="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2" name="Google Shape;2512;p34"/>
            <p:cNvSpPr/>
            <p:nvPr/>
          </p:nvSpPr>
          <p:spPr>
            <a:xfrm>
              <a:off x="6821596" y="3034340"/>
              <a:ext cx="97243" cy="92230"/>
            </a:xfrm>
            <a:custGeom>
              <a:avLst/>
              <a:gdLst/>
              <a:ahLst/>
              <a:cxnLst/>
              <a:rect l="l" t="t" r="r" b="b"/>
              <a:pathLst>
                <a:path w="3996" h="3790" extrusionOk="0">
                  <a:moveTo>
                    <a:pt x="1621" y="1"/>
                  </a:moveTo>
                  <a:cubicBezTo>
                    <a:pt x="1576" y="1"/>
                    <a:pt x="1530" y="24"/>
                    <a:pt x="1530" y="69"/>
                  </a:cubicBezTo>
                  <a:cubicBezTo>
                    <a:pt x="1621" y="549"/>
                    <a:pt x="1621" y="1028"/>
                    <a:pt x="1713" y="1416"/>
                  </a:cubicBezTo>
                  <a:cubicBezTo>
                    <a:pt x="1530" y="1325"/>
                    <a:pt x="1233" y="1119"/>
                    <a:pt x="1051" y="1028"/>
                  </a:cubicBezTo>
                  <a:cubicBezTo>
                    <a:pt x="1051" y="845"/>
                    <a:pt x="1051" y="754"/>
                    <a:pt x="959" y="640"/>
                  </a:cubicBezTo>
                  <a:lnTo>
                    <a:pt x="959" y="69"/>
                  </a:lnTo>
                  <a:lnTo>
                    <a:pt x="868" y="69"/>
                  </a:lnTo>
                  <a:lnTo>
                    <a:pt x="868" y="640"/>
                  </a:lnTo>
                  <a:lnTo>
                    <a:pt x="868" y="845"/>
                  </a:lnTo>
                  <a:cubicBezTo>
                    <a:pt x="663" y="754"/>
                    <a:pt x="571" y="640"/>
                    <a:pt x="389" y="549"/>
                  </a:cubicBezTo>
                  <a:lnTo>
                    <a:pt x="297" y="640"/>
                  </a:lnTo>
                  <a:cubicBezTo>
                    <a:pt x="480" y="845"/>
                    <a:pt x="663" y="1028"/>
                    <a:pt x="868" y="1119"/>
                  </a:cubicBezTo>
                  <a:cubicBezTo>
                    <a:pt x="663" y="1210"/>
                    <a:pt x="389" y="1325"/>
                    <a:pt x="92" y="1416"/>
                  </a:cubicBezTo>
                  <a:cubicBezTo>
                    <a:pt x="1" y="1416"/>
                    <a:pt x="92" y="1507"/>
                    <a:pt x="206" y="1507"/>
                  </a:cubicBezTo>
                  <a:cubicBezTo>
                    <a:pt x="389" y="1416"/>
                    <a:pt x="663" y="1416"/>
                    <a:pt x="868" y="1325"/>
                  </a:cubicBezTo>
                  <a:cubicBezTo>
                    <a:pt x="959" y="1325"/>
                    <a:pt x="959" y="1210"/>
                    <a:pt x="959" y="1210"/>
                  </a:cubicBezTo>
                  <a:cubicBezTo>
                    <a:pt x="1142" y="1416"/>
                    <a:pt x="1439" y="1598"/>
                    <a:pt x="1621" y="1781"/>
                  </a:cubicBezTo>
                  <a:cubicBezTo>
                    <a:pt x="1233" y="1895"/>
                    <a:pt x="777" y="2078"/>
                    <a:pt x="297" y="2169"/>
                  </a:cubicBezTo>
                  <a:cubicBezTo>
                    <a:pt x="206" y="2260"/>
                    <a:pt x="206" y="2352"/>
                    <a:pt x="297" y="2352"/>
                  </a:cubicBezTo>
                  <a:cubicBezTo>
                    <a:pt x="868" y="2260"/>
                    <a:pt x="1347" y="2078"/>
                    <a:pt x="1804" y="1986"/>
                  </a:cubicBezTo>
                  <a:lnTo>
                    <a:pt x="1804" y="1986"/>
                  </a:lnTo>
                  <a:cubicBezTo>
                    <a:pt x="1621" y="2260"/>
                    <a:pt x="1530" y="2466"/>
                    <a:pt x="1347" y="2740"/>
                  </a:cubicBezTo>
                  <a:cubicBezTo>
                    <a:pt x="1051" y="2740"/>
                    <a:pt x="868" y="2831"/>
                    <a:pt x="571" y="2831"/>
                  </a:cubicBezTo>
                  <a:cubicBezTo>
                    <a:pt x="480" y="2831"/>
                    <a:pt x="480" y="2922"/>
                    <a:pt x="571" y="2922"/>
                  </a:cubicBezTo>
                  <a:lnTo>
                    <a:pt x="1233" y="2922"/>
                  </a:lnTo>
                  <a:lnTo>
                    <a:pt x="1233" y="3036"/>
                  </a:lnTo>
                  <a:lnTo>
                    <a:pt x="1142" y="3128"/>
                  </a:lnTo>
                  <a:cubicBezTo>
                    <a:pt x="1077" y="3192"/>
                    <a:pt x="1150" y="3257"/>
                    <a:pt x="1198" y="3257"/>
                  </a:cubicBezTo>
                  <a:cubicBezTo>
                    <a:pt x="1218" y="3257"/>
                    <a:pt x="1233" y="3246"/>
                    <a:pt x="1233" y="3219"/>
                  </a:cubicBezTo>
                  <a:lnTo>
                    <a:pt x="1347" y="3219"/>
                  </a:lnTo>
                  <a:cubicBezTo>
                    <a:pt x="1347" y="3402"/>
                    <a:pt x="1439" y="3607"/>
                    <a:pt x="1530" y="3790"/>
                  </a:cubicBezTo>
                  <a:cubicBezTo>
                    <a:pt x="1530" y="3790"/>
                    <a:pt x="1621" y="3790"/>
                    <a:pt x="1621" y="3698"/>
                  </a:cubicBezTo>
                  <a:cubicBezTo>
                    <a:pt x="1621" y="3493"/>
                    <a:pt x="1530" y="3310"/>
                    <a:pt x="1439" y="3036"/>
                  </a:cubicBezTo>
                  <a:cubicBezTo>
                    <a:pt x="1621" y="2831"/>
                    <a:pt x="1713" y="2557"/>
                    <a:pt x="1918" y="2260"/>
                  </a:cubicBezTo>
                  <a:cubicBezTo>
                    <a:pt x="2009" y="2648"/>
                    <a:pt x="2101" y="2922"/>
                    <a:pt x="2283" y="3310"/>
                  </a:cubicBezTo>
                  <a:cubicBezTo>
                    <a:pt x="2283" y="3337"/>
                    <a:pt x="2291" y="3348"/>
                    <a:pt x="2302" y="3348"/>
                  </a:cubicBezTo>
                  <a:cubicBezTo>
                    <a:pt x="2329" y="3348"/>
                    <a:pt x="2374" y="3284"/>
                    <a:pt x="2374" y="3219"/>
                  </a:cubicBezTo>
                  <a:cubicBezTo>
                    <a:pt x="2283" y="2831"/>
                    <a:pt x="2192" y="2466"/>
                    <a:pt x="2101" y="2078"/>
                  </a:cubicBezTo>
                  <a:lnTo>
                    <a:pt x="2101" y="2078"/>
                  </a:lnTo>
                  <a:cubicBezTo>
                    <a:pt x="2374" y="2260"/>
                    <a:pt x="2671" y="2466"/>
                    <a:pt x="2945" y="2557"/>
                  </a:cubicBezTo>
                  <a:lnTo>
                    <a:pt x="2945" y="2648"/>
                  </a:lnTo>
                  <a:cubicBezTo>
                    <a:pt x="3059" y="2831"/>
                    <a:pt x="3059" y="2922"/>
                    <a:pt x="3059" y="3128"/>
                  </a:cubicBezTo>
                  <a:cubicBezTo>
                    <a:pt x="3059" y="3219"/>
                    <a:pt x="3059" y="3402"/>
                    <a:pt x="3151" y="3493"/>
                  </a:cubicBezTo>
                  <a:cubicBezTo>
                    <a:pt x="3151" y="3550"/>
                    <a:pt x="3173" y="3579"/>
                    <a:pt x="3196" y="3579"/>
                  </a:cubicBezTo>
                  <a:cubicBezTo>
                    <a:pt x="3219" y="3579"/>
                    <a:pt x="3242" y="3550"/>
                    <a:pt x="3242" y="3493"/>
                  </a:cubicBezTo>
                  <a:cubicBezTo>
                    <a:pt x="3242" y="3402"/>
                    <a:pt x="3242" y="3219"/>
                    <a:pt x="3151" y="3128"/>
                  </a:cubicBezTo>
                  <a:cubicBezTo>
                    <a:pt x="3151" y="2922"/>
                    <a:pt x="3151" y="2831"/>
                    <a:pt x="3059" y="2648"/>
                  </a:cubicBezTo>
                  <a:lnTo>
                    <a:pt x="3151" y="2648"/>
                  </a:lnTo>
                  <a:cubicBezTo>
                    <a:pt x="3242" y="2740"/>
                    <a:pt x="3333" y="2740"/>
                    <a:pt x="3424" y="2831"/>
                  </a:cubicBezTo>
                  <a:cubicBezTo>
                    <a:pt x="3630" y="2831"/>
                    <a:pt x="3630" y="2648"/>
                    <a:pt x="3516" y="2557"/>
                  </a:cubicBezTo>
                  <a:cubicBezTo>
                    <a:pt x="3516" y="2557"/>
                    <a:pt x="3424" y="2557"/>
                    <a:pt x="3424" y="2466"/>
                  </a:cubicBezTo>
                  <a:cubicBezTo>
                    <a:pt x="3516" y="2352"/>
                    <a:pt x="3721" y="2352"/>
                    <a:pt x="3812" y="2260"/>
                  </a:cubicBezTo>
                  <a:lnTo>
                    <a:pt x="3812" y="2169"/>
                  </a:lnTo>
                  <a:cubicBezTo>
                    <a:pt x="3630" y="2169"/>
                    <a:pt x="3516" y="2260"/>
                    <a:pt x="3333" y="2352"/>
                  </a:cubicBezTo>
                  <a:lnTo>
                    <a:pt x="3242" y="2352"/>
                  </a:lnTo>
                  <a:cubicBezTo>
                    <a:pt x="2945" y="2169"/>
                    <a:pt x="2580" y="1986"/>
                    <a:pt x="2283" y="1781"/>
                  </a:cubicBezTo>
                  <a:cubicBezTo>
                    <a:pt x="2854" y="1598"/>
                    <a:pt x="3333" y="1416"/>
                    <a:pt x="3904" y="1210"/>
                  </a:cubicBezTo>
                  <a:cubicBezTo>
                    <a:pt x="3995" y="1210"/>
                    <a:pt x="3995" y="1119"/>
                    <a:pt x="3904" y="1119"/>
                  </a:cubicBezTo>
                  <a:cubicBezTo>
                    <a:pt x="3333" y="1325"/>
                    <a:pt x="2854" y="1416"/>
                    <a:pt x="2283" y="1598"/>
                  </a:cubicBezTo>
                  <a:cubicBezTo>
                    <a:pt x="2374" y="1416"/>
                    <a:pt x="2489" y="1210"/>
                    <a:pt x="2580" y="1028"/>
                  </a:cubicBezTo>
                  <a:cubicBezTo>
                    <a:pt x="2762" y="937"/>
                    <a:pt x="2945" y="845"/>
                    <a:pt x="3242" y="845"/>
                  </a:cubicBezTo>
                  <a:cubicBezTo>
                    <a:pt x="3242" y="754"/>
                    <a:pt x="3242" y="640"/>
                    <a:pt x="3151" y="640"/>
                  </a:cubicBezTo>
                  <a:cubicBezTo>
                    <a:pt x="3059" y="640"/>
                    <a:pt x="2854" y="754"/>
                    <a:pt x="2762" y="845"/>
                  </a:cubicBezTo>
                  <a:cubicBezTo>
                    <a:pt x="2854" y="640"/>
                    <a:pt x="2945" y="457"/>
                    <a:pt x="3059" y="275"/>
                  </a:cubicBezTo>
                  <a:cubicBezTo>
                    <a:pt x="3059" y="183"/>
                    <a:pt x="2945" y="183"/>
                    <a:pt x="2945" y="183"/>
                  </a:cubicBezTo>
                  <a:cubicBezTo>
                    <a:pt x="2762" y="457"/>
                    <a:pt x="2671" y="640"/>
                    <a:pt x="2489" y="937"/>
                  </a:cubicBezTo>
                  <a:cubicBezTo>
                    <a:pt x="2489" y="937"/>
                    <a:pt x="2374" y="937"/>
                    <a:pt x="2283" y="1028"/>
                  </a:cubicBezTo>
                  <a:cubicBezTo>
                    <a:pt x="2283" y="1028"/>
                    <a:pt x="2283" y="1119"/>
                    <a:pt x="2374" y="1119"/>
                  </a:cubicBezTo>
                  <a:cubicBezTo>
                    <a:pt x="2283" y="1325"/>
                    <a:pt x="2101" y="1507"/>
                    <a:pt x="2009" y="1598"/>
                  </a:cubicBezTo>
                  <a:lnTo>
                    <a:pt x="1918" y="1598"/>
                  </a:lnTo>
                  <a:cubicBezTo>
                    <a:pt x="1804" y="1119"/>
                    <a:pt x="1713" y="549"/>
                    <a:pt x="1713" y="69"/>
                  </a:cubicBezTo>
                  <a:cubicBezTo>
                    <a:pt x="1713" y="24"/>
                    <a:pt x="1667" y="1"/>
                    <a:pt x="16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3" name="Google Shape;2513;p34"/>
            <p:cNvSpPr/>
            <p:nvPr/>
          </p:nvSpPr>
          <p:spPr>
            <a:xfrm>
              <a:off x="6877151" y="3033780"/>
              <a:ext cx="5013" cy="23362"/>
            </a:xfrm>
            <a:custGeom>
              <a:avLst/>
              <a:gdLst/>
              <a:ahLst/>
              <a:cxnLst/>
              <a:rect l="l" t="t" r="r" b="b"/>
              <a:pathLst>
                <a:path w="206" h="960" extrusionOk="0">
                  <a:moveTo>
                    <a:pt x="0" y="1"/>
                  </a:moveTo>
                  <a:lnTo>
                    <a:pt x="0" y="92"/>
                  </a:lnTo>
                  <a:cubicBezTo>
                    <a:pt x="91" y="389"/>
                    <a:pt x="91" y="663"/>
                    <a:pt x="0" y="960"/>
                  </a:cubicBezTo>
                  <a:lnTo>
                    <a:pt x="91" y="960"/>
                  </a:lnTo>
                  <a:cubicBezTo>
                    <a:pt x="206" y="663"/>
                    <a:pt x="206" y="298"/>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4" name="Google Shape;2514;p34"/>
            <p:cNvSpPr/>
            <p:nvPr/>
          </p:nvSpPr>
          <p:spPr>
            <a:xfrm>
              <a:off x="6287267" y="3950812"/>
              <a:ext cx="95004" cy="92230"/>
            </a:xfrm>
            <a:custGeom>
              <a:avLst/>
              <a:gdLst/>
              <a:ahLst/>
              <a:cxnLst/>
              <a:rect l="l" t="t" r="r" b="b"/>
              <a:pathLst>
                <a:path w="3904" h="3790" extrusionOk="0">
                  <a:moveTo>
                    <a:pt x="2945" y="2648"/>
                  </a:moveTo>
                  <a:lnTo>
                    <a:pt x="2945" y="3127"/>
                  </a:lnTo>
                  <a:cubicBezTo>
                    <a:pt x="3036" y="3219"/>
                    <a:pt x="3036" y="3401"/>
                    <a:pt x="3036" y="3493"/>
                  </a:cubicBezTo>
                  <a:cubicBezTo>
                    <a:pt x="3082" y="3550"/>
                    <a:pt x="3105" y="3578"/>
                    <a:pt x="3116" y="3578"/>
                  </a:cubicBezTo>
                  <a:cubicBezTo>
                    <a:pt x="3128" y="3578"/>
                    <a:pt x="3128" y="3550"/>
                    <a:pt x="3128" y="3493"/>
                  </a:cubicBezTo>
                  <a:lnTo>
                    <a:pt x="3128" y="3127"/>
                  </a:lnTo>
                  <a:cubicBezTo>
                    <a:pt x="3036" y="2922"/>
                    <a:pt x="3036" y="2831"/>
                    <a:pt x="2945" y="2648"/>
                  </a:cubicBezTo>
                  <a:close/>
                  <a:moveTo>
                    <a:pt x="1564" y="0"/>
                  </a:moveTo>
                  <a:cubicBezTo>
                    <a:pt x="1536" y="0"/>
                    <a:pt x="1507" y="23"/>
                    <a:pt x="1507" y="69"/>
                  </a:cubicBezTo>
                  <a:cubicBezTo>
                    <a:pt x="1507" y="548"/>
                    <a:pt x="1621" y="1028"/>
                    <a:pt x="1621" y="1416"/>
                  </a:cubicBezTo>
                  <a:cubicBezTo>
                    <a:pt x="1416" y="1324"/>
                    <a:pt x="1142" y="1119"/>
                    <a:pt x="937" y="1028"/>
                  </a:cubicBezTo>
                  <a:lnTo>
                    <a:pt x="937" y="639"/>
                  </a:lnTo>
                  <a:cubicBezTo>
                    <a:pt x="937" y="457"/>
                    <a:pt x="937" y="274"/>
                    <a:pt x="845" y="69"/>
                  </a:cubicBezTo>
                  <a:lnTo>
                    <a:pt x="754" y="69"/>
                  </a:lnTo>
                  <a:lnTo>
                    <a:pt x="754" y="639"/>
                  </a:lnTo>
                  <a:lnTo>
                    <a:pt x="754" y="845"/>
                  </a:lnTo>
                  <a:cubicBezTo>
                    <a:pt x="663" y="754"/>
                    <a:pt x="480" y="639"/>
                    <a:pt x="275" y="548"/>
                  </a:cubicBezTo>
                  <a:cubicBezTo>
                    <a:pt x="275" y="530"/>
                    <a:pt x="271" y="523"/>
                    <a:pt x="266" y="523"/>
                  </a:cubicBezTo>
                  <a:cubicBezTo>
                    <a:pt x="245" y="523"/>
                    <a:pt x="202" y="639"/>
                    <a:pt x="275" y="639"/>
                  </a:cubicBezTo>
                  <a:cubicBezTo>
                    <a:pt x="366" y="845"/>
                    <a:pt x="663" y="936"/>
                    <a:pt x="845" y="1119"/>
                  </a:cubicBezTo>
                  <a:lnTo>
                    <a:pt x="754" y="1119"/>
                  </a:lnTo>
                  <a:cubicBezTo>
                    <a:pt x="571" y="1210"/>
                    <a:pt x="275" y="1324"/>
                    <a:pt x="92" y="1416"/>
                  </a:cubicBezTo>
                  <a:cubicBezTo>
                    <a:pt x="1" y="1416"/>
                    <a:pt x="1" y="1507"/>
                    <a:pt x="92" y="1507"/>
                  </a:cubicBezTo>
                  <a:cubicBezTo>
                    <a:pt x="366" y="1416"/>
                    <a:pt x="571" y="1324"/>
                    <a:pt x="845" y="1324"/>
                  </a:cubicBezTo>
                  <a:lnTo>
                    <a:pt x="845" y="1210"/>
                  </a:lnTo>
                  <a:cubicBezTo>
                    <a:pt x="1142" y="1416"/>
                    <a:pt x="1325" y="1598"/>
                    <a:pt x="1621" y="1689"/>
                  </a:cubicBezTo>
                  <a:cubicBezTo>
                    <a:pt x="1142" y="1895"/>
                    <a:pt x="663" y="1986"/>
                    <a:pt x="183" y="2169"/>
                  </a:cubicBezTo>
                  <a:cubicBezTo>
                    <a:pt x="92" y="2260"/>
                    <a:pt x="183" y="2351"/>
                    <a:pt x="275" y="2351"/>
                  </a:cubicBezTo>
                  <a:cubicBezTo>
                    <a:pt x="754" y="2260"/>
                    <a:pt x="1233" y="2077"/>
                    <a:pt x="1713" y="1986"/>
                  </a:cubicBezTo>
                  <a:lnTo>
                    <a:pt x="1713" y="1986"/>
                  </a:lnTo>
                  <a:cubicBezTo>
                    <a:pt x="1621" y="2260"/>
                    <a:pt x="1416" y="2466"/>
                    <a:pt x="1233" y="2739"/>
                  </a:cubicBezTo>
                  <a:cubicBezTo>
                    <a:pt x="1051" y="2739"/>
                    <a:pt x="754" y="2831"/>
                    <a:pt x="480" y="2831"/>
                  </a:cubicBezTo>
                  <a:lnTo>
                    <a:pt x="480" y="2922"/>
                  </a:lnTo>
                  <a:lnTo>
                    <a:pt x="1142" y="2922"/>
                  </a:lnTo>
                  <a:cubicBezTo>
                    <a:pt x="1142" y="3036"/>
                    <a:pt x="1051" y="3127"/>
                    <a:pt x="1051" y="3127"/>
                  </a:cubicBezTo>
                  <a:cubicBezTo>
                    <a:pt x="1051" y="3192"/>
                    <a:pt x="1096" y="3257"/>
                    <a:pt x="1155" y="3257"/>
                  </a:cubicBezTo>
                  <a:cubicBezTo>
                    <a:pt x="1180" y="3257"/>
                    <a:pt x="1207" y="3245"/>
                    <a:pt x="1233" y="3219"/>
                  </a:cubicBezTo>
                  <a:cubicBezTo>
                    <a:pt x="1325" y="3401"/>
                    <a:pt x="1325" y="3607"/>
                    <a:pt x="1416" y="3789"/>
                  </a:cubicBezTo>
                  <a:cubicBezTo>
                    <a:pt x="1507" y="3789"/>
                    <a:pt x="1621" y="3789"/>
                    <a:pt x="1621" y="3698"/>
                  </a:cubicBezTo>
                  <a:cubicBezTo>
                    <a:pt x="1507" y="3493"/>
                    <a:pt x="1416" y="3219"/>
                    <a:pt x="1325" y="3036"/>
                  </a:cubicBezTo>
                  <a:cubicBezTo>
                    <a:pt x="1507" y="2739"/>
                    <a:pt x="1713" y="2557"/>
                    <a:pt x="1804" y="2260"/>
                  </a:cubicBezTo>
                  <a:cubicBezTo>
                    <a:pt x="1895" y="2648"/>
                    <a:pt x="1986" y="2922"/>
                    <a:pt x="2192" y="3310"/>
                  </a:cubicBezTo>
                  <a:cubicBezTo>
                    <a:pt x="2192" y="3337"/>
                    <a:pt x="2208" y="3348"/>
                    <a:pt x="2227" y="3348"/>
                  </a:cubicBezTo>
                  <a:cubicBezTo>
                    <a:pt x="2275" y="3348"/>
                    <a:pt x="2348" y="3283"/>
                    <a:pt x="2283" y="3219"/>
                  </a:cubicBezTo>
                  <a:cubicBezTo>
                    <a:pt x="2192" y="2831"/>
                    <a:pt x="2078" y="2466"/>
                    <a:pt x="1986" y="1986"/>
                  </a:cubicBezTo>
                  <a:lnTo>
                    <a:pt x="1986" y="1986"/>
                  </a:lnTo>
                  <a:cubicBezTo>
                    <a:pt x="2283" y="2260"/>
                    <a:pt x="2557" y="2351"/>
                    <a:pt x="2854" y="2557"/>
                  </a:cubicBezTo>
                  <a:cubicBezTo>
                    <a:pt x="2854" y="2557"/>
                    <a:pt x="2854" y="2648"/>
                    <a:pt x="2945" y="2648"/>
                  </a:cubicBezTo>
                  <a:lnTo>
                    <a:pt x="3036" y="2648"/>
                  </a:lnTo>
                  <a:cubicBezTo>
                    <a:pt x="3128" y="2648"/>
                    <a:pt x="3219" y="2739"/>
                    <a:pt x="3424" y="2831"/>
                  </a:cubicBezTo>
                  <a:cubicBezTo>
                    <a:pt x="3516" y="2831"/>
                    <a:pt x="3607" y="2648"/>
                    <a:pt x="3516" y="2557"/>
                  </a:cubicBezTo>
                  <a:cubicBezTo>
                    <a:pt x="3424" y="2557"/>
                    <a:pt x="3333" y="2557"/>
                    <a:pt x="3333" y="2466"/>
                  </a:cubicBezTo>
                  <a:cubicBezTo>
                    <a:pt x="3516" y="2351"/>
                    <a:pt x="3607" y="2351"/>
                    <a:pt x="3698" y="2260"/>
                  </a:cubicBezTo>
                  <a:cubicBezTo>
                    <a:pt x="3790" y="2169"/>
                    <a:pt x="3698" y="2169"/>
                    <a:pt x="3698" y="2169"/>
                  </a:cubicBezTo>
                  <a:cubicBezTo>
                    <a:pt x="3516" y="2169"/>
                    <a:pt x="3424" y="2260"/>
                    <a:pt x="3219" y="2351"/>
                  </a:cubicBezTo>
                  <a:lnTo>
                    <a:pt x="3128" y="2351"/>
                  </a:lnTo>
                  <a:cubicBezTo>
                    <a:pt x="2854" y="2169"/>
                    <a:pt x="2557" y="1986"/>
                    <a:pt x="2192" y="1781"/>
                  </a:cubicBezTo>
                  <a:cubicBezTo>
                    <a:pt x="2763" y="1598"/>
                    <a:pt x="3333" y="1416"/>
                    <a:pt x="3790" y="1210"/>
                  </a:cubicBezTo>
                  <a:cubicBezTo>
                    <a:pt x="3904" y="1210"/>
                    <a:pt x="3904" y="1119"/>
                    <a:pt x="3790" y="1119"/>
                  </a:cubicBezTo>
                  <a:cubicBezTo>
                    <a:pt x="3333" y="1324"/>
                    <a:pt x="2763" y="1416"/>
                    <a:pt x="2192" y="1598"/>
                  </a:cubicBezTo>
                  <a:cubicBezTo>
                    <a:pt x="2283" y="1416"/>
                    <a:pt x="2375" y="1210"/>
                    <a:pt x="2466" y="1028"/>
                  </a:cubicBezTo>
                  <a:cubicBezTo>
                    <a:pt x="2763" y="936"/>
                    <a:pt x="2945" y="845"/>
                    <a:pt x="3128" y="754"/>
                  </a:cubicBezTo>
                  <a:cubicBezTo>
                    <a:pt x="3202" y="754"/>
                    <a:pt x="3155" y="616"/>
                    <a:pt x="3085" y="616"/>
                  </a:cubicBezTo>
                  <a:cubicBezTo>
                    <a:pt x="3070" y="616"/>
                    <a:pt x="3053" y="623"/>
                    <a:pt x="3036" y="639"/>
                  </a:cubicBezTo>
                  <a:cubicBezTo>
                    <a:pt x="2945" y="639"/>
                    <a:pt x="2763" y="754"/>
                    <a:pt x="2648" y="845"/>
                  </a:cubicBezTo>
                  <a:cubicBezTo>
                    <a:pt x="2763" y="639"/>
                    <a:pt x="2854" y="457"/>
                    <a:pt x="2945" y="274"/>
                  </a:cubicBezTo>
                  <a:cubicBezTo>
                    <a:pt x="3009" y="210"/>
                    <a:pt x="2983" y="135"/>
                    <a:pt x="2931" y="135"/>
                  </a:cubicBezTo>
                  <a:cubicBezTo>
                    <a:pt x="2908" y="135"/>
                    <a:pt x="2881" y="149"/>
                    <a:pt x="2854" y="183"/>
                  </a:cubicBezTo>
                  <a:cubicBezTo>
                    <a:pt x="2763" y="457"/>
                    <a:pt x="2557" y="639"/>
                    <a:pt x="2375" y="936"/>
                  </a:cubicBezTo>
                  <a:lnTo>
                    <a:pt x="2283" y="936"/>
                  </a:lnTo>
                  <a:cubicBezTo>
                    <a:pt x="2192" y="1028"/>
                    <a:pt x="2192" y="1119"/>
                    <a:pt x="2283" y="1119"/>
                  </a:cubicBezTo>
                  <a:cubicBezTo>
                    <a:pt x="2192" y="1324"/>
                    <a:pt x="2078" y="1507"/>
                    <a:pt x="1895" y="1598"/>
                  </a:cubicBezTo>
                  <a:cubicBezTo>
                    <a:pt x="1713" y="1119"/>
                    <a:pt x="1713" y="548"/>
                    <a:pt x="1621" y="69"/>
                  </a:cubicBezTo>
                  <a:cubicBezTo>
                    <a:pt x="1621" y="23"/>
                    <a:pt x="1593" y="0"/>
                    <a:pt x="15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5" name="Google Shape;2515;p34"/>
            <p:cNvSpPr/>
            <p:nvPr/>
          </p:nvSpPr>
          <p:spPr>
            <a:xfrm>
              <a:off x="6340583" y="3950252"/>
              <a:ext cx="6692" cy="23362"/>
            </a:xfrm>
            <a:custGeom>
              <a:avLst/>
              <a:gdLst/>
              <a:ahLst/>
              <a:cxnLst/>
              <a:rect l="l" t="t" r="r" b="b"/>
              <a:pathLst>
                <a:path w="275" h="960" extrusionOk="0">
                  <a:moveTo>
                    <a:pt x="1" y="1"/>
                  </a:moveTo>
                  <a:lnTo>
                    <a:pt x="1" y="92"/>
                  </a:lnTo>
                  <a:cubicBezTo>
                    <a:pt x="92" y="389"/>
                    <a:pt x="92" y="571"/>
                    <a:pt x="92" y="959"/>
                  </a:cubicBezTo>
                  <a:lnTo>
                    <a:pt x="184" y="959"/>
                  </a:lnTo>
                  <a:cubicBezTo>
                    <a:pt x="275" y="662"/>
                    <a:pt x="184" y="297"/>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6" name="Google Shape;2516;p34"/>
            <p:cNvSpPr/>
            <p:nvPr/>
          </p:nvSpPr>
          <p:spPr>
            <a:xfrm>
              <a:off x="804353" y="2647914"/>
              <a:ext cx="126761" cy="121310"/>
            </a:xfrm>
            <a:custGeom>
              <a:avLst/>
              <a:gdLst/>
              <a:ahLst/>
              <a:cxnLst/>
              <a:rect l="l" t="t" r="r" b="b"/>
              <a:pathLst>
                <a:path w="5209" h="4985" extrusionOk="0">
                  <a:moveTo>
                    <a:pt x="2100" y="0"/>
                  </a:moveTo>
                  <a:cubicBezTo>
                    <a:pt x="2054" y="0"/>
                    <a:pt x="2009" y="29"/>
                    <a:pt x="2009" y="86"/>
                  </a:cubicBezTo>
                  <a:cubicBezTo>
                    <a:pt x="2100" y="748"/>
                    <a:pt x="2100" y="1318"/>
                    <a:pt x="2191" y="1889"/>
                  </a:cubicBezTo>
                  <a:cubicBezTo>
                    <a:pt x="1917" y="1683"/>
                    <a:pt x="1621" y="1501"/>
                    <a:pt x="1347" y="1318"/>
                  </a:cubicBezTo>
                  <a:cubicBezTo>
                    <a:pt x="1347" y="1113"/>
                    <a:pt x="1233" y="930"/>
                    <a:pt x="1233" y="748"/>
                  </a:cubicBezTo>
                  <a:lnTo>
                    <a:pt x="1233" y="86"/>
                  </a:lnTo>
                  <a:cubicBezTo>
                    <a:pt x="1141" y="86"/>
                    <a:pt x="1050" y="86"/>
                    <a:pt x="1050" y="177"/>
                  </a:cubicBezTo>
                  <a:lnTo>
                    <a:pt x="1050" y="839"/>
                  </a:lnTo>
                  <a:lnTo>
                    <a:pt x="1050" y="1113"/>
                  </a:lnTo>
                  <a:cubicBezTo>
                    <a:pt x="867" y="1021"/>
                    <a:pt x="662" y="839"/>
                    <a:pt x="479" y="748"/>
                  </a:cubicBezTo>
                  <a:cubicBezTo>
                    <a:pt x="453" y="721"/>
                    <a:pt x="426" y="710"/>
                    <a:pt x="404" y="710"/>
                  </a:cubicBezTo>
                  <a:cubicBezTo>
                    <a:pt x="350" y="710"/>
                    <a:pt x="324" y="774"/>
                    <a:pt x="388" y="839"/>
                  </a:cubicBezTo>
                  <a:cubicBezTo>
                    <a:pt x="571" y="1021"/>
                    <a:pt x="867" y="1318"/>
                    <a:pt x="1141" y="1501"/>
                  </a:cubicBezTo>
                  <a:cubicBezTo>
                    <a:pt x="776" y="1592"/>
                    <a:pt x="479" y="1683"/>
                    <a:pt x="91" y="1798"/>
                  </a:cubicBezTo>
                  <a:cubicBezTo>
                    <a:pt x="0" y="1798"/>
                    <a:pt x="0" y="1980"/>
                    <a:pt x="91" y="1980"/>
                  </a:cubicBezTo>
                  <a:cubicBezTo>
                    <a:pt x="479" y="1889"/>
                    <a:pt x="776" y="1798"/>
                    <a:pt x="1141" y="1683"/>
                  </a:cubicBezTo>
                  <a:lnTo>
                    <a:pt x="1233" y="1592"/>
                  </a:lnTo>
                  <a:cubicBezTo>
                    <a:pt x="1529" y="1798"/>
                    <a:pt x="1803" y="2071"/>
                    <a:pt x="2100" y="2254"/>
                  </a:cubicBezTo>
                  <a:cubicBezTo>
                    <a:pt x="1529" y="2459"/>
                    <a:pt x="959" y="2642"/>
                    <a:pt x="297" y="2939"/>
                  </a:cubicBezTo>
                  <a:cubicBezTo>
                    <a:pt x="205" y="2939"/>
                    <a:pt x="297" y="3121"/>
                    <a:pt x="388" y="3121"/>
                  </a:cubicBezTo>
                  <a:cubicBezTo>
                    <a:pt x="1050" y="2939"/>
                    <a:pt x="1712" y="2733"/>
                    <a:pt x="2374" y="2551"/>
                  </a:cubicBezTo>
                  <a:lnTo>
                    <a:pt x="2374" y="2551"/>
                  </a:lnTo>
                  <a:cubicBezTo>
                    <a:pt x="2100" y="2939"/>
                    <a:pt x="1917" y="3304"/>
                    <a:pt x="1712" y="3692"/>
                  </a:cubicBezTo>
                  <a:lnTo>
                    <a:pt x="662" y="3692"/>
                  </a:lnTo>
                  <a:cubicBezTo>
                    <a:pt x="571" y="3692"/>
                    <a:pt x="571" y="3875"/>
                    <a:pt x="662" y="3875"/>
                  </a:cubicBezTo>
                  <a:lnTo>
                    <a:pt x="1529" y="3875"/>
                  </a:lnTo>
                  <a:cubicBezTo>
                    <a:pt x="1529" y="3966"/>
                    <a:pt x="1529" y="4080"/>
                    <a:pt x="1438" y="4171"/>
                  </a:cubicBezTo>
                  <a:cubicBezTo>
                    <a:pt x="1373" y="4236"/>
                    <a:pt x="1446" y="4300"/>
                    <a:pt x="1526" y="4300"/>
                  </a:cubicBezTo>
                  <a:cubicBezTo>
                    <a:pt x="1559" y="4300"/>
                    <a:pt x="1594" y="4289"/>
                    <a:pt x="1621" y="4263"/>
                  </a:cubicBezTo>
                  <a:lnTo>
                    <a:pt x="1712" y="4263"/>
                  </a:lnTo>
                  <a:cubicBezTo>
                    <a:pt x="1712" y="4445"/>
                    <a:pt x="1803" y="4742"/>
                    <a:pt x="1917" y="4925"/>
                  </a:cubicBezTo>
                  <a:cubicBezTo>
                    <a:pt x="1955" y="4962"/>
                    <a:pt x="2009" y="4985"/>
                    <a:pt x="2052" y="4985"/>
                  </a:cubicBezTo>
                  <a:cubicBezTo>
                    <a:pt x="2113" y="4985"/>
                    <a:pt x="2153" y="4940"/>
                    <a:pt x="2100" y="4833"/>
                  </a:cubicBezTo>
                  <a:cubicBezTo>
                    <a:pt x="2009" y="4537"/>
                    <a:pt x="1917" y="4263"/>
                    <a:pt x="1803" y="3966"/>
                  </a:cubicBezTo>
                  <a:cubicBezTo>
                    <a:pt x="2009" y="3692"/>
                    <a:pt x="2283" y="3304"/>
                    <a:pt x="2488" y="2939"/>
                  </a:cubicBezTo>
                  <a:cubicBezTo>
                    <a:pt x="2579" y="3395"/>
                    <a:pt x="2762" y="3875"/>
                    <a:pt x="2945" y="4354"/>
                  </a:cubicBezTo>
                  <a:cubicBezTo>
                    <a:pt x="2945" y="4381"/>
                    <a:pt x="2962" y="4392"/>
                    <a:pt x="2987" y="4392"/>
                  </a:cubicBezTo>
                  <a:cubicBezTo>
                    <a:pt x="3047" y="4392"/>
                    <a:pt x="3150" y="4327"/>
                    <a:pt x="3150" y="4263"/>
                  </a:cubicBezTo>
                  <a:cubicBezTo>
                    <a:pt x="2945" y="3783"/>
                    <a:pt x="2762" y="3213"/>
                    <a:pt x="2671" y="2642"/>
                  </a:cubicBezTo>
                  <a:lnTo>
                    <a:pt x="2671" y="2642"/>
                  </a:lnTo>
                  <a:cubicBezTo>
                    <a:pt x="3059" y="2939"/>
                    <a:pt x="3424" y="3121"/>
                    <a:pt x="3903" y="3395"/>
                  </a:cubicBezTo>
                  <a:lnTo>
                    <a:pt x="3903" y="3509"/>
                  </a:lnTo>
                  <a:cubicBezTo>
                    <a:pt x="3903" y="3692"/>
                    <a:pt x="3994" y="3875"/>
                    <a:pt x="3994" y="4080"/>
                  </a:cubicBezTo>
                  <a:cubicBezTo>
                    <a:pt x="3994" y="4263"/>
                    <a:pt x="3994" y="4445"/>
                    <a:pt x="4086" y="4651"/>
                  </a:cubicBezTo>
                  <a:cubicBezTo>
                    <a:pt x="4143" y="4696"/>
                    <a:pt x="4194" y="4719"/>
                    <a:pt x="4231" y="4719"/>
                  </a:cubicBezTo>
                  <a:cubicBezTo>
                    <a:pt x="4268" y="4719"/>
                    <a:pt x="4291" y="4696"/>
                    <a:pt x="4291" y="4651"/>
                  </a:cubicBezTo>
                  <a:cubicBezTo>
                    <a:pt x="4291" y="4445"/>
                    <a:pt x="4200" y="4263"/>
                    <a:pt x="4200" y="4080"/>
                  </a:cubicBezTo>
                  <a:cubicBezTo>
                    <a:pt x="4086" y="3875"/>
                    <a:pt x="4086" y="3692"/>
                    <a:pt x="3994" y="3509"/>
                  </a:cubicBezTo>
                  <a:cubicBezTo>
                    <a:pt x="4200" y="3509"/>
                    <a:pt x="4383" y="3601"/>
                    <a:pt x="4565" y="3692"/>
                  </a:cubicBezTo>
                  <a:cubicBezTo>
                    <a:pt x="4578" y="3705"/>
                    <a:pt x="4591" y="3710"/>
                    <a:pt x="4604" y="3710"/>
                  </a:cubicBezTo>
                  <a:cubicBezTo>
                    <a:pt x="4684" y="3710"/>
                    <a:pt x="4755" y="3494"/>
                    <a:pt x="4656" y="3395"/>
                  </a:cubicBezTo>
                  <a:cubicBezTo>
                    <a:pt x="4565" y="3395"/>
                    <a:pt x="4474" y="3304"/>
                    <a:pt x="4474" y="3304"/>
                  </a:cubicBezTo>
                  <a:lnTo>
                    <a:pt x="4474" y="3213"/>
                  </a:lnTo>
                  <a:cubicBezTo>
                    <a:pt x="4656" y="3121"/>
                    <a:pt x="4862" y="3121"/>
                    <a:pt x="5044" y="2939"/>
                  </a:cubicBezTo>
                  <a:cubicBezTo>
                    <a:pt x="5044" y="2939"/>
                    <a:pt x="5044" y="2825"/>
                    <a:pt x="4953" y="2825"/>
                  </a:cubicBezTo>
                  <a:cubicBezTo>
                    <a:pt x="4771" y="2939"/>
                    <a:pt x="4565" y="3030"/>
                    <a:pt x="4383" y="3121"/>
                  </a:cubicBezTo>
                  <a:lnTo>
                    <a:pt x="4200" y="3121"/>
                  </a:lnTo>
                  <a:cubicBezTo>
                    <a:pt x="3812" y="2825"/>
                    <a:pt x="3424" y="2642"/>
                    <a:pt x="2945" y="2368"/>
                  </a:cubicBezTo>
                  <a:cubicBezTo>
                    <a:pt x="3721" y="2071"/>
                    <a:pt x="4383" y="1889"/>
                    <a:pt x="5136" y="1592"/>
                  </a:cubicBezTo>
                  <a:cubicBezTo>
                    <a:pt x="5209" y="1592"/>
                    <a:pt x="5165" y="1475"/>
                    <a:pt x="5098" y="1475"/>
                  </a:cubicBezTo>
                  <a:cubicBezTo>
                    <a:pt x="5081" y="1475"/>
                    <a:pt x="5063" y="1483"/>
                    <a:pt x="5044" y="1501"/>
                  </a:cubicBezTo>
                  <a:cubicBezTo>
                    <a:pt x="4383" y="1683"/>
                    <a:pt x="3721" y="1889"/>
                    <a:pt x="2945" y="2071"/>
                  </a:cubicBezTo>
                  <a:cubicBezTo>
                    <a:pt x="3150" y="1798"/>
                    <a:pt x="3241" y="1592"/>
                    <a:pt x="3333" y="1318"/>
                  </a:cubicBezTo>
                  <a:cubicBezTo>
                    <a:pt x="3629" y="1227"/>
                    <a:pt x="3903" y="1113"/>
                    <a:pt x="4200" y="1021"/>
                  </a:cubicBezTo>
                  <a:cubicBezTo>
                    <a:pt x="4274" y="948"/>
                    <a:pt x="4288" y="814"/>
                    <a:pt x="4182" y="814"/>
                  </a:cubicBezTo>
                  <a:cubicBezTo>
                    <a:pt x="4157" y="814"/>
                    <a:pt x="4125" y="821"/>
                    <a:pt x="4086" y="839"/>
                  </a:cubicBezTo>
                  <a:cubicBezTo>
                    <a:pt x="3903" y="930"/>
                    <a:pt x="3721" y="930"/>
                    <a:pt x="3515" y="1021"/>
                  </a:cubicBezTo>
                  <a:cubicBezTo>
                    <a:pt x="3721" y="839"/>
                    <a:pt x="3812" y="542"/>
                    <a:pt x="3994" y="360"/>
                  </a:cubicBezTo>
                  <a:cubicBezTo>
                    <a:pt x="3994" y="253"/>
                    <a:pt x="3963" y="208"/>
                    <a:pt x="3919" y="208"/>
                  </a:cubicBezTo>
                  <a:cubicBezTo>
                    <a:pt x="3888" y="208"/>
                    <a:pt x="3850" y="230"/>
                    <a:pt x="3812" y="268"/>
                  </a:cubicBezTo>
                  <a:cubicBezTo>
                    <a:pt x="3629" y="542"/>
                    <a:pt x="3424" y="839"/>
                    <a:pt x="3241" y="1227"/>
                  </a:cubicBezTo>
                  <a:cubicBezTo>
                    <a:pt x="3150" y="1227"/>
                    <a:pt x="3059" y="1227"/>
                    <a:pt x="3059" y="1318"/>
                  </a:cubicBezTo>
                  <a:cubicBezTo>
                    <a:pt x="2945" y="1318"/>
                    <a:pt x="2945" y="1409"/>
                    <a:pt x="3059" y="1501"/>
                  </a:cubicBezTo>
                  <a:cubicBezTo>
                    <a:pt x="2945" y="1683"/>
                    <a:pt x="2762" y="1889"/>
                    <a:pt x="2579" y="2163"/>
                  </a:cubicBezTo>
                  <a:cubicBezTo>
                    <a:pt x="2579" y="2163"/>
                    <a:pt x="2579" y="2071"/>
                    <a:pt x="2488" y="2071"/>
                  </a:cubicBezTo>
                  <a:cubicBezTo>
                    <a:pt x="2374" y="1409"/>
                    <a:pt x="2283" y="748"/>
                    <a:pt x="2191" y="86"/>
                  </a:cubicBezTo>
                  <a:cubicBezTo>
                    <a:pt x="2191" y="29"/>
                    <a:pt x="2146" y="0"/>
                    <a:pt x="21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7" name="Google Shape;2517;p34"/>
            <p:cNvSpPr/>
            <p:nvPr/>
          </p:nvSpPr>
          <p:spPr>
            <a:xfrm>
              <a:off x="875993" y="2647208"/>
              <a:ext cx="7252" cy="30565"/>
            </a:xfrm>
            <a:custGeom>
              <a:avLst/>
              <a:gdLst/>
              <a:ahLst/>
              <a:cxnLst/>
              <a:rect l="l" t="t" r="r" b="b"/>
              <a:pathLst>
                <a:path w="298" h="1256" extrusionOk="0">
                  <a:moveTo>
                    <a:pt x="1" y="0"/>
                  </a:moveTo>
                  <a:lnTo>
                    <a:pt x="1" y="0"/>
                  </a:lnTo>
                  <a:cubicBezTo>
                    <a:pt x="115" y="389"/>
                    <a:pt x="115" y="777"/>
                    <a:pt x="115" y="1256"/>
                  </a:cubicBezTo>
                  <a:lnTo>
                    <a:pt x="206" y="1256"/>
                  </a:lnTo>
                  <a:cubicBezTo>
                    <a:pt x="297" y="868"/>
                    <a:pt x="206" y="389"/>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8" name="Google Shape;2518;p34"/>
            <p:cNvSpPr/>
            <p:nvPr/>
          </p:nvSpPr>
          <p:spPr>
            <a:xfrm>
              <a:off x="5750164" y="3254296"/>
              <a:ext cx="127223" cy="121675"/>
            </a:xfrm>
            <a:custGeom>
              <a:avLst/>
              <a:gdLst/>
              <a:ahLst/>
              <a:cxnLst/>
              <a:rect l="l" t="t" r="r" b="b"/>
              <a:pathLst>
                <a:path w="5228" h="5000" extrusionOk="0">
                  <a:moveTo>
                    <a:pt x="2101" y="1"/>
                  </a:moveTo>
                  <a:cubicBezTo>
                    <a:pt x="2055" y="1"/>
                    <a:pt x="2009" y="23"/>
                    <a:pt x="2009" y="69"/>
                  </a:cubicBezTo>
                  <a:cubicBezTo>
                    <a:pt x="2009" y="731"/>
                    <a:pt x="2101" y="1302"/>
                    <a:pt x="2192" y="1872"/>
                  </a:cubicBezTo>
                  <a:cubicBezTo>
                    <a:pt x="1895" y="1690"/>
                    <a:pt x="1621" y="1507"/>
                    <a:pt x="1233" y="1302"/>
                  </a:cubicBezTo>
                  <a:lnTo>
                    <a:pt x="1233" y="845"/>
                  </a:lnTo>
                  <a:cubicBezTo>
                    <a:pt x="1233" y="548"/>
                    <a:pt x="1233" y="366"/>
                    <a:pt x="1142" y="69"/>
                  </a:cubicBezTo>
                  <a:cubicBezTo>
                    <a:pt x="1142" y="69"/>
                    <a:pt x="1051" y="69"/>
                    <a:pt x="1051" y="160"/>
                  </a:cubicBezTo>
                  <a:lnTo>
                    <a:pt x="1051" y="845"/>
                  </a:lnTo>
                  <a:lnTo>
                    <a:pt x="1051" y="1119"/>
                  </a:lnTo>
                  <a:cubicBezTo>
                    <a:pt x="868" y="1028"/>
                    <a:pt x="663" y="845"/>
                    <a:pt x="480" y="731"/>
                  </a:cubicBezTo>
                  <a:cubicBezTo>
                    <a:pt x="463" y="714"/>
                    <a:pt x="447" y="708"/>
                    <a:pt x="431" y="708"/>
                  </a:cubicBezTo>
                  <a:cubicBezTo>
                    <a:pt x="361" y="708"/>
                    <a:pt x="314" y="845"/>
                    <a:pt x="389" y="845"/>
                  </a:cubicBezTo>
                  <a:cubicBezTo>
                    <a:pt x="571" y="1028"/>
                    <a:pt x="868" y="1302"/>
                    <a:pt x="1142" y="1507"/>
                  </a:cubicBezTo>
                  <a:lnTo>
                    <a:pt x="1051" y="1507"/>
                  </a:lnTo>
                  <a:cubicBezTo>
                    <a:pt x="754" y="1598"/>
                    <a:pt x="389" y="1690"/>
                    <a:pt x="92" y="1781"/>
                  </a:cubicBezTo>
                  <a:cubicBezTo>
                    <a:pt x="1" y="1872"/>
                    <a:pt x="1" y="1986"/>
                    <a:pt x="92" y="1986"/>
                  </a:cubicBezTo>
                  <a:cubicBezTo>
                    <a:pt x="480" y="1872"/>
                    <a:pt x="754" y="1781"/>
                    <a:pt x="1142" y="1690"/>
                  </a:cubicBezTo>
                  <a:cubicBezTo>
                    <a:pt x="1142" y="1690"/>
                    <a:pt x="1187" y="1645"/>
                    <a:pt x="1182" y="1618"/>
                  </a:cubicBezTo>
                  <a:lnTo>
                    <a:pt x="1182" y="1618"/>
                  </a:lnTo>
                  <a:cubicBezTo>
                    <a:pt x="1549" y="1801"/>
                    <a:pt x="1814" y="2084"/>
                    <a:pt x="2101" y="2260"/>
                  </a:cubicBezTo>
                  <a:cubicBezTo>
                    <a:pt x="1530" y="2443"/>
                    <a:pt x="959" y="2648"/>
                    <a:pt x="297" y="2922"/>
                  </a:cubicBezTo>
                  <a:cubicBezTo>
                    <a:pt x="183" y="2922"/>
                    <a:pt x="183" y="3128"/>
                    <a:pt x="389" y="3128"/>
                  </a:cubicBezTo>
                  <a:cubicBezTo>
                    <a:pt x="1051" y="2922"/>
                    <a:pt x="1713" y="2740"/>
                    <a:pt x="2374" y="2557"/>
                  </a:cubicBezTo>
                  <a:lnTo>
                    <a:pt x="2374" y="2557"/>
                  </a:lnTo>
                  <a:cubicBezTo>
                    <a:pt x="2101" y="2922"/>
                    <a:pt x="1895" y="3310"/>
                    <a:pt x="1713" y="3698"/>
                  </a:cubicBezTo>
                  <a:cubicBezTo>
                    <a:pt x="1324" y="3698"/>
                    <a:pt x="1051" y="3698"/>
                    <a:pt x="663" y="3789"/>
                  </a:cubicBezTo>
                  <a:cubicBezTo>
                    <a:pt x="571" y="3789"/>
                    <a:pt x="571" y="3881"/>
                    <a:pt x="663" y="3881"/>
                  </a:cubicBezTo>
                  <a:lnTo>
                    <a:pt x="1530" y="3881"/>
                  </a:lnTo>
                  <a:lnTo>
                    <a:pt x="1530" y="3972"/>
                  </a:lnTo>
                  <a:cubicBezTo>
                    <a:pt x="1530" y="3972"/>
                    <a:pt x="1439" y="4063"/>
                    <a:pt x="1439" y="4155"/>
                  </a:cubicBezTo>
                  <a:cubicBezTo>
                    <a:pt x="1359" y="4234"/>
                    <a:pt x="1434" y="4346"/>
                    <a:pt x="1518" y="4346"/>
                  </a:cubicBezTo>
                  <a:cubicBezTo>
                    <a:pt x="1555" y="4346"/>
                    <a:pt x="1593" y="4325"/>
                    <a:pt x="1621" y="4269"/>
                  </a:cubicBezTo>
                  <a:cubicBezTo>
                    <a:pt x="1713" y="4451"/>
                    <a:pt x="1804" y="4725"/>
                    <a:pt x="1895" y="4931"/>
                  </a:cubicBezTo>
                  <a:cubicBezTo>
                    <a:pt x="1952" y="4976"/>
                    <a:pt x="2004" y="4999"/>
                    <a:pt x="2041" y="4999"/>
                  </a:cubicBezTo>
                  <a:cubicBezTo>
                    <a:pt x="2078" y="4999"/>
                    <a:pt x="2101" y="4976"/>
                    <a:pt x="2101" y="4931"/>
                  </a:cubicBezTo>
                  <a:cubicBezTo>
                    <a:pt x="2009" y="4543"/>
                    <a:pt x="1895" y="4269"/>
                    <a:pt x="1804" y="4063"/>
                  </a:cubicBezTo>
                  <a:cubicBezTo>
                    <a:pt x="2009" y="3698"/>
                    <a:pt x="2192" y="3310"/>
                    <a:pt x="2466" y="2922"/>
                  </a:cubicBezTo>
                  <a:cubicBezTo>
                    <a:pt x="2580" y="3493"/>
                    <a:pt x="2762" y="3881"/>
                    <a:pt x="2945" y="4360"/>
                  </a:cubicBezTo>
                  <a:cubicBezTo>
                    <a:pt x="2945" y="4387"/>
                    <a:pt x="2963" y="4398"/>
                    <a:pt x="2988" y="4398"/>
                  </a:cubicBezTo>
                  <a:cubicBezTo>
                    <a:pt x="3048" y="4398"/>
                    <a:pt x="3151" y="4333"/>
                    <a:pt x="3151" y="4269"/>
                  </a:cubicBezTo>
                  <a:cubicBezTo>
                    <a:pt x="2945" y="3789"/>
                    <a:pt x="2762" y="3219"/>
                    <a:pt x="2671" y="2648"/>
                  </a:cubicBezTo>
                  <a:lnTo>
                    <a:pt x="2671" y="2648"/>
                  </a:lnTo>
                  <a:cubicBezTo>
                    <a:pt x="3036" y="2922"/>
                    <a:pt x="3424" y="3219"/>
                    <a:pt x="3812" y="3401"/>
                  </a:cubicBezTo>
                  <a:lnTo>
                    <a:pt x="3904" y="3493"/>
                  </a:lnTo>
                  <a:cubicBezTo>
                    <a:pt x="3904" y="3698"/>
                    <a:pt x="3904" y="3881"/>
                    <a:pt x="3995" y="4063"/>
                  </a:cubicBezTo>
                  <a:cubicBezTo>
                    <a:pt x="3995" y="4269"/>
                    <a:pt x="3995" y="4451"/>
                    <a:pt x="4086" y="4634"/>
                  </a:cubicBezTo>
                  <a:cubicBezTo>
                    <a:pt x="4086" y="4680"/>
                    <a:pt x="4138" y="4703"/>
                    <a:pt x="4175" y="4703"/>
                  </a:cubicBezTo>
                  <a:cubicBezTo>
                    <a:pt x="4212" y="4703"/>
                    <a:pt x="4235" y="4680"/>
                    <a:pt x="4178" y="4634"/>
                  </a:cubicBezTo>
                  <a:cubicBezTo>
                    <a:pt x="4178" y="4451"/>
                    <a:pt x="4178" y="4269"/>
                    <a:pt x="4086" y="4063"/>
                  </a:cubicBezTo>
                  <a:cubicBezTo>
                    <a:pt x="4086" y="3881"/>
                    <a:pt x="3995" y="3698"/>
                    <a:pt x="3995" y="3493"/>
                  </a:cubicBezTo>
                  <a:lnTo>
                    <a:pt x="3995" y="3493"/>
                  </a:lnTo>
                  <a:cubicBezTo>
                    <a:pt x="4178" y="3584"/>
                    <a:pt x="4383" y="3584"/>
                    <a:pt x="4474" y="3698"/>
                  </a:cubicBezTo>
                  <a:cubicBezTo>
                    <a:pt x="4498" y="3710"/>
                    <a:pt x="4521" y="3715"/>
                    <a:pt x="4541" y="3715"/>
                  </a:cubicBezTo>
                  <a:cubicBezTo>
                    <a:pt x="4678" y="3715"/>
                    <a:pt x="4736" y="3481"/>
                    <a:pt x="4657" y="3401"/>
                  </a:cubicBezTo>
                  <a:cubicBezTo>
                    <a:pt x="4566" y="3401"/>
                    <a:pt x="4474" y="3310"/>
                    <a:pt x="4383" y="3310"/>
                  </a:cubicBezTo>
                  <a:cubicBezTo>
                    <a:pt x="4474" y="3310"/>
                    <a:pt x="4474" y="3219"/>
                    <a:pt x="4474" y="3219"/>
                  </a:cubicBezTo>
                  <a:cubicBezTo>
                    <a:pt x="4657" y="3128"/>
                    <a:pt x="4862" y="3128"/>
                    <a:pt x="4954" y="2922"/>
                  </a:cubicBezTo>
                  <a:cubicBezTo>
                    <a:pt x="5045" y="2922"/>
                    <a:pt x="4954" y="2831"/>
                    <a:pt x="4954" y="2831"/>
                  </a:cubicBezTo>
                  <a:cubicBezTo>
                    <a:pt x="4748" y="2922"/>
                    <a:pt x="4566" y="3013"/>
                    <a:pt x="4383" y="3128"/>
                  </a:cubicBezTo>
                  <a:lnTo>
                    <a:pt x="4178" y="3128"/>
                  </a:lnTo>
                  <a:cubicBezTo>
                    <a:pt x="3812" y="2922"/>
                    <a:pt x="3333" y="2648"/>
                    <a:pt x="2945" y="2352"/>
                  </a:cubicBezTo>
                  <a:cubicBezTo>
                    <a:pt x="3721" y="2169"/>
                    <a:pt x="4383" y="1872"/>
                    <a:pt x="5136" y="1690"/>
                  </a:cubicBezTo>
                  <a:cubicBezTo>
                    <a:pt x="5228" y="1598"/>
                    <a:pt x="5136" y="1507"/>
                    <a:pt x="5045" y="1507"/>
                  </a:cubicBezTo>
                  <a:cubicBezTo>
                    <a:pt x="4383" y="1690"/>
                    <a:pt x="3721" y="1872"/>
                    <a:pt x="2945" y="2078"/>
                  </a:cubicBezTo>
                  <a:cubicBezTo>
                    <a:pt x="3151" y="1781"/>
                    <a:pt x="3242" y="1598"/>
                    <a:pt x="3333" y="1416"/>
                  </a:cubicBezTo>
                  <a:cubicBezTo>
                    <a:pt x="3607" y="1302"/>
                    <a:pt x="3904" y="1119"/>
                    <a:pt x="4178" y="1028"/>
                  </a:cubicBezTo>
                  <a:cubicBezTo>
                    <a:pt x="4268" y="955"/>
                    <a:pt x="4287" y="811"/>
                    <a:pt x="4189" y="811"/>
                  </a:cubicBezTo>
                  <a:cubicBezTo>
                    <a:pt x="4163" y="811"/>
                    <a:pt x="4129" y="821"/>
                    <a:pt x="4086" y="845"/>
                  </a:cubicBezTo>
                  <a:cubicBezTo>
                    <a:pt x="3904" y="936"/>
                    <a:pt x="3721" y="936"/>
                    <a:pt x="3516" y="1028"/>
                  </a:cubicBezTo>
                  <a:cubicBezTo>
                    <a:pt x="3721" y="845"/>
                    <a:pt x="3812" y="548"/>
                    <a:pt x="3995" y="366"/>
                  </a:cubicBezTo>
                  <a:cubicBezTo>
                    <a:pt x="3995" y="302"/>
                    <a:pt x="3950" y="227"/>
                    <a:pt x="3892" y="227"/>
                  </a:cubicBezTo>
                  <a:cubicBezTo>
                    <a:pt x="3867" y="227"/>
                    <a:pt x="3840" y="240"/>
                    <a:pt x="3812" y="274"/>
                  </a:cubicBezTo>
                  <a:cubicBezTo>
                    <a:pt x="3607" y="548"/>
                    <a:pt x="3424" y="845"/>
                    <a:pt x="3242" y="1210"/>
                  </a:cubicBezTo>
                  <a:cubicBezTo>
                    <a:pt x="3151" y="1210"/>
                    <a:pt x="3036" y="1210"/>
                    <a:pt x="3036" y="1302"/>
                  </a:cubicBezTo>
                  <a:cubicBezTo>
                    <a:pt x="2945" y="1302"/>
                    <a:pt x="2945" y="1507"/>
                    <a:pt x="3036" y="1507"/>
                  </a:cubicBezTo>
                  <a:cubicBezTo>
                    <a:pt x="2854" y="1690"/>
                    <a:pt x="2762" y="1872"/>
                    <a:pt x="2580" y="2169"/>
                  </a:cubicBezTo>
                  <a:cubicBezTo>
                    <a:pt x="2580" y="2169"/>
                    <a:pt x="2580" y="2078"/>
                    <a:pt x="2466" y="2078"/>
                  </a:cubicBezTo>
                  <a:cubicBezTo>
                    <a:pt x="2374" y="1416"/>
                    <a:pt x="2192" y="731"/>
                    <a:pt x="2192" y="69"/>
                  </a:cubicBezTo>
                  <a:cubicBezTo>
                    <a:pt x="2192" y="23"/>
                    <a:pt x="2146" y="1"/>
                    <a:pt x="21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19" name="Google Shape;2519;p34"/>
            <p:cNvSpPr/>
            <p:nvPr/>
          </p:nvSpPr>
          <p:spPr>
            <a:xfrm>
              <a:off x="5821828" y="3253737"/>
              <a:ext cx="7227" cy="31003"/>
            </a:xfrm>
            <a:custGeom>
              <a:avLst/>
              <a:gdLst/>
              <a:ahLst/>
              <a:cxnLst/>
              <a:rect l="l" t="t" r="r" b="b"/>
              <a:pathLst>
                <a:path w="297" h="1274" extrusionOk="0">
                  <a:moveTo>
                    <a:pt x="0" y="1"/>
                  </a:moveTo>
                  <a:lnTo>
                    <a:pt x="0" y="92"/>
                  </a:lnTo>
                  <a:cubicBezTo>
                    <a:pt x="91" y="480"/>
                    <a:pt x="91" y="754"/>
                    <a:pt x="91" y="1233"/>
                  </a:cubicBezTo>
                  <a:cubicBezTo>
                    <a:pt x="91" y="1233"/>
                    <a:pt x="142" y="1274"/>
                    <a:pt x="176" y="1274"/>
                  </a:cubicBezTo>
                  <a:cubicBezTo>
                    <a:pt x="193" y="1274"/>
                    <a:pt x="206" y="1264"/>
                    <a:pt x="206" y="1233"/>
                  </a:cubicBezTo>
                  <a:cubicBezTo>
                    <a:pt x="297" y="868"/>
                    <a:pt x="206" y="38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0" name="Google Shape;2520;p34"/>
            <p:cNvSpPr/>
            <p:nvPr/>
          </p:nvSpPr>
          <p:spPr>
            <a:xfrm>
              <a:off x="7034885" y="4244987"/>
              <a:ext cx="150001" cy="144428"/>
            </a:xfrm>
            <a:custGeom>
              <a:avLst/>
              <a:gdLst/>
              <a:ahLst/>
              <a:cxnLst/>
              <a:rect l="l" t="t" r="r" b="b"/>
              <a:pathLst>
                <a:path w="6164" h="5935" extrusionOk="0">
                  <a:moveTo>
                    <a:pt x="2486" y="1"/>
                  </a:moveTo>
                  <a:cubicBezTo>
                    <a:pt x="2434" y="1"/>
                    <a:pt x="2374" y="51"/>
                    <a:pt x="2374" y="169"/>
                  </a:cubicBezTo>
                  <a:cubicBezTo>
                    <a:pt x="2466" y="830"/>
                    <a:pt x="2466" y="1584"/>
                    <a:pt x="2648" y="2246"/>
                  </a:cubicBezTo>
                  <a:cubicBezTo>
                    <a:pt x="2283" y="2063"/>
                    <a:pt x="1895" y="1789"/>
                    <a:pt x="1507" y="1584"/>
                  </a:cubicBezTo>
                  <a:lnTo>
                    <a:pt x="1507" y="922"/>
                  </a:lnTo>
                  <a:cubicBezTo>
                    <a:pt x="1507" y="648"/>
                    <a:pt x="1507" y="442"/>
                    <a:pt x="1416" y="169"/>
                  </a:cubicBezTo>
                  <a:cubicBezTo>
                    <a:pt x="1416" y="123"/>
                    <a:pt x="1393" y="100"/>
                    <a:pt x="1359" y="100"/>
                  </a:cubicBezTo>
                  <a:cubicBezTo>
                    <a:pt x="1324" y="100"/>
                    <a:pt x="1279" y="123"/>
                    <a:pt x="1233" y="169"/>
                  </a:cubicBezTo>
                  <a:lnTo>
                    <a:pt x="1233" y="922"/>
                  </a:lnTo>
                  <a:lnTo>
                    <a:pt x="1233" y="1401"/>
                  </a:lnTo>
                  <a:cubicBezTo>
                    <a:pt x="1028" y="1219"/>
                    <a:pt x="754" y="1013"/>
                    <a:pt x="571" y="830"/>
                  </a:cubicBezTo>
                  <a:cubicBezTo>
                    <a:pt x="549" y="813"/>
                    <a:pt x="528" y="806"/>
                    <a:pt x="509" y="806"/>
                  </a:cubicBezTo>
                  <a:cubicBezTo>
                    <a:pt x="426" y="806"/>
                    <a:pt x="366" y="939"/>
                    <a:pt x="366" y="1013"/>
                  </a:cubicBezTo>
                  <a:cubicBezTo>
                    <a:pt x="754" y="1310"/>
                    <a:pt x="1028" y="1492"/>
                    <a:pt x="1324" y="1789"/>
                  </a:cubicBezTo>
                  <a:cubicBezTo>
                    <a:pt x="936" y="1880"/>
                    <a:pt x="457" y="1972"/>
                    <a:pt x="92" y="2154"/>
                  </a:cubicBezTo>
                  <a:cubicBezTo>
                    <a:pt x="1" y="2154"/>
                    <a:pt x="1" y="2360"/>
                    <a:pt x="183" y="2360"/>
                  </a:cubicBezTo>
                  <a:cubicBezTo>
                    <a:pt x="571" y="2246"/>
                    <a:pt x="936" y="2154"/>
                    <a:pt x="1324" y="1972"/>
                  </a:cubicBezTo>
                  <a:cubicBezTo>
                    <a:pt x="1416" y="1972"/>
                    <a:pt x="1416" y="1972"/>
                    <a:pt x="1416" y="1880"/>
                  </a:cubicBezTo>
                  <a:cubicBezTo>
                    <a:pt x="1804" y="2154"/>
                    <a:pt x="2169" y="2451"/>
                    <a:pt x="2557" y="2725"/>
                  </a:cubicBezTo>
                  <a:cubicBezTo>
                    <a:pt x="1804" y="2930"/>
                    <a:pt x="1142" y="3204"/>
                    <a:pt x="366" y="3387"/>
                  </a:cubicBezTo>
                  <a:cubicBezTo>
                    <a:pt x="274" y="3501"/>
                    <a:pt x="274" y="3684"/>
                    <a:pt x="457" y="3684"/>
                  </a:cubicBezTo>
                  <a:cubicBezTo>
                    <a:pt x="1233" y="3501"/>
                    <a:pt x="1986" y="3296"/>
                    <a:pt x="2740" y="3022"/>
                  </a:cubicBezTo>
                  <a:lnTo>
                    <a:pt x="2740" y="3022"/>
                  </a:lnTo>
                  <a:cubicBezTo>
                    <a:pt x="2557" y="3501"/>
                    <a:pt x="2283" y="3866"/>
                    <a:pt x="1986" y="4346"/>
                  </a:cubicBezTo>
                  <a:cubicBezTo>
                    <a:pt x="1598" y="4346"/>
                    <a:pt x="1233" y="4437"/>
                    <a:pt x="845" y="4437"/>
                  </a:cubicBezTo>
                  <a:cubicBezTo>
                    <a:pt x="754" y="4437"/>
                    <a:pt x="754" y="4642"/>
                    <a:pt x="845" y="4642"/>
                  </a:cubicBezTo>
                  <a:cubicBezTo>
                    <a:pt x="1142" y="4642"/>
                    <a:pt x="1507" y="4642"/>
                    <a:pt x="1895" y="4528"/>
                  </a:cubicBezTo>
                  <a:lnTo>
                    <a:pt x="1895" y="4528"/>
                  </a:lnTo>
                  <a:cubicBezTo>
                    <a:pt x="1895" y="4642"/>
                    <a:pt x="1804" y="4642"/>
                    <a:pt x="1895" y="4642"/>
                  </a:cubicBezTo>
                  <a:cubicBezTo>
                    <a:pt x="1804" y="4734"/>
                    <a:pt x="1804" y="4825"/>
                    <a:pt x="1712" y="4916"/>
                  </a:cubicBezTo>
                  <a:cubicBezTo>
                    <a:pt x="1630" y="5048"/>
                    <a:pt x="1715" y="5144"/>
                    <a:pt x="1802" y="5144"/>
                  </a:cubicBezTo>
                  <a:cubicBezTo>
                    <a:pt x="1836" y="5144"/>
                    <a:pt x="1870" y="5130"/>
                    <a:pt x="1895" y="5099"/>
                  </a:cubicBezTo>
                  <a:cubicBezTo>
                    <a:pt x="1986" y="5099"/>
                    <a:pt x="1986" y="5007"/>
                    <a:pt x="1986" y="5007"/>
                  </a:cubicBezTo>
                  <a:cubicBezTo>
                    <a:pt x="2078" y="5304"/>
                    <a:pt x="2169" y="5578"/>
                    <a:pt x="2283" y="5875"/>
                  </a:cubicBezTo>
                  <a:cubicBezTo>
                    <a:pt x="2321" y="5913"/>
                    <a:pt x="2374" y="5935"/>
                    <a:pt x="2418" y="5935"/>
                  </a:cubicBezTo>
                  <a:cubicBezTo>
                    <a:pt x="2479" y="5935"/>
                    <a:pt x="2519" y="5891"/>
                    <a:pt x="2466" y="5784"/>
                  </a:cubicBezTo>
                  <a:cubicBezTo>
                    <a:pt x="2374" y="5487"/>
                    <a:pt x="2283" y="5099"/>
                    <a:pt x="2078" y="4825"/>
                  </a:cubicBezTo>
                  <a:cubicBezTo>
                    <a:pt x="2374" y="4346"/>
                    <a:pt x="2648" y="3958"/>
                    <a:pt x="2945" y="3501"/>
                  </a:cubicBezTo>
                  <a:cubicBezTo>
                    <a:pt x="3036" y="4072"/>
                    <a:pt x="3219" y="4642"/>
                    <a:pt x="3516" y="5213"/>
                  </a:cubicBezTo>
                  <a:cubicBezTo>
                    <a:pt x="3516" y="5239"/>
                    <a:pt x="3531" y="5250"/>
                    <a:pt x="3552" y="5250"/>
                  </a:cubicBezTo>
                  <a:cubicBezTo>
                    <a:pt x="3605" y="5250"/>
                    <a:pt x="3698" y="5180"/>
                    <a:pt x="3698" y="5099"/>
                  </a:cubicBezTo>
                  <a:cubicBezTo>
                    <a:pt x="3516" y="4437"/>
                    <a:pt x="3310" y="3775"/>
                    <a:pt x="3128" y="3204"/>
                  </a:cubicBezTo>
                  <a:lnTo>
                    <a:pt x="3128" y="3204"/>
                  </a:lnTo>
                  <a:cubicBezTo>
                    <a:pt x="3607" y="3501"/>
                    <a:pt x="4086" y="3775"/>
                    <a:pt x="4566" y="4072"/>
                  </a:cubicBezTo>
                  <a:lnTo>
                    <a:pt x="4657" y="4163"/>
                  </a:lnTo>
                  <a:cubicBezTo>
                    <a:pt x="4657" y="4437"/>
                    <a:pt x="4657" y="4642"/>
                    <a:pt x="4748" y="4825"/>
                  </a:cubicBezTo>
                  <a:cubicBezTo>
                    <a:pt x="4748" y="5099"/>
                    <a:pt x="4748" y="5304"/>
                    <a:pt x="4840" y="5578"/>
                  </a:cubicBezTo>
                  <a:cubicBezTo>
                    <a:pt x="4931" y="5578"/>
                    <a:pt x="5022" y="5578"/>
                    <a:pt x="5022" y="5487"/>
                  </a:cubicBezTo>
                  <a:cubicBezTo>
                    <a:pt x="5022" y="5304"/>
                    <a:pt x="4931" y="5099"/>
                    <a:pt x="4931" y="4916"/>
                  </a:cubicBezTo>
                  <a:cubicBezTo>
                    <a:pt x="4840" y="4642"/>
                    <a:pt x="4840" y="4346"/>
                    <a:pt x="4748" y="4163"/>
                  </a:cubicBezTo>
                  <a:lnTo>
                    <a:pt x="4748" y="4163"/>
                  </a:lnTo>
                  <a:cubicBezTo>
                    <a:pt x="4931" y="4254"/>
                    <a:pt x="5136" y="4346"/>
                    <a:pt x="5319" y="4346"/>
                  </a:cubicBezTo>
                  <a:cubicBezTo>
                    <a:pt x="5344" y="4358"/>
                    <a:pt x="5368" y="4364"/>
                    <a:pt x="5390" y="4364"/>
                  </a:cubicBezTo>
                  <a:cubicBezTo>
                    <a:pt x="5523" y="4364"/>
                    <a:pt x="5580" y="4150"/>
                    <a:pt x="5501" y="4072"/>
                  </a:cubicBezTo>
                  <a:cubicBezTo>
                    <a:pt x="5410" y="3958"/>
                    <a:pt x="5319" y="3958"/>
                    <a:pt x="5228" y="3866"/>
                  </a:cubicBezTo>
                  <a:lnTo>
                    <a:pt x="5319" y="3866"/>
                  </a:lnTo>
                  <a:cubicBezTo>
                    <a:pt x="5501" y="3775"/>
                    <a:pt x="5798" y="3684"/>
                    <a:pt x="5889" y="3501"/>
                  </a:cubicBezTo>
                  <a:cubicBezTo>
                    <a:pt x="5981" y="3501"/>
                    <a:pt x="5889" y="3387"/>
                    <a:pt x="5889" y="3387"/>
                  </a:cubicBezTo>
                  <a:cubicBezTo>
                    <a:pt x="5593" y="3501"/>
                    <a:pt x="5410" y="3592"/>
                    <a:pt x="5228" y="3684"/>
                  </a:cubicBezTo>
                  <a:cubicBezTo>
                    <a:pt x="5136" y="3684"/>
                    <a:pt x="5022" y="3684"/>
                    <a:pt x="5022" y="3775"/>
                  </a:cubicBezTo>
                  <a:cubicBezTo>
                    <a:pt x="4566" y="3387"/>
                    <a:pt x="3995" y="3113"/>
                    <a:pt x="3516" y="2816"/>
                  </a:cubicBezTo>
                  <a:lnTo>
                    <a:pt x="6072" y="1972"/>
                  </a:lnTo>
                  <a:cubicBezTo>
                    <a:pt x="6163" y="1880"/>
                    <a:pt x="6163" y="1789"/>
                    <a:pt x="5981" y="1789"/>
                  </a:cubicBezTo>
                  <a:cubicBezTo>
                    <a:pt x="5228" y="1972"/>
                    <a:pt x="4360" y="2246"/>
                    <a:pt x="3516" y="2451"/>
                  </a:cubicBezTo>
                  <a:cubicBezTo>
                    <a:pt x="3698" y="2154"/>
                    <a:pt x="3881" y="1880"/>
                    <a:pt x="3995" y="1584"/>
                  </a:cubicBezTo>
                  <a:cubicBezTo>
                    <a:pt x="4269" y="1492"/>
                    <a:pt x="4657" y="1401"/>
                    <a:pt x="4931" y="1219"/>
                  </a:cubicBezTo>
                  <a:cubicBezTo>
                    <a:pt x="5010" y="1219"/>
                    <a:pt x="5020" y="996"/>
                    <a:pt x="4903" y="996"/>
                  </a:cubicBezTo>
                  <a:cubicBezTo>
                    <a:pt x="4885" y="996"/>
                    <a:pt x="4864" y="1001"/>
                    <a:pt x="4840" y="1013"/>
                  </a:cubicBezTo>
                  <a:cubicBezTo>
                    <a:pt x="4657" y="1104"/>
                    <a:pt x="4451" y="1104"/>
                    <a:pt x="4178" y="1219"/>
                  </a:cubicBezTo>
                  <a:cubicBezTo>
                    <a:pt x="4360" y="922"/>
                    <a:pt x="4566" y="648"/>
                    <a:pt x="4657" y="351"/>
                  </a:cubicBezTo>
                  <a:cubicBezTo>
                    <a:pt x="4721" y="287"/>
                    <a:pt x="4695" y="222"/>
                    <a:pt x="4641" y="222"/>
                  </a:cubicBezTo>
                  <a:cubicBezTo>
                    <a:pt x="4619" y="222"/>
                    <a:pt x="4592" y="233"/>
                    <a:pt x="4566" y="260"/>
                  </a:cubicBezTo>
                  <a:cubicBezTo>
                    <a:pt x="4269" y="648"/>
                    <a:pt x="4086" y="1013"/>
                    <a:pt x="3790" y="1401"/>
                  </a:cubicBezTo>
                  <a:cubicBezTo>
                    <a:pt x="3698" y="1492"/>
                    <a:pt x="3698" y="1492"/>
                    <a:pt x="3607" y="1492"/>
                  </a:cubicBezTo>
                  <a:cubicBezTo>
                    <a:pt x="3516" y="1584"/>
                    <a:pt x="3516" y="1789"/>
                    <a:pt x="3607" y="1789"/>
                  </a:cubicBezTo>
                  <a:cubicBezTo>
                    <a:pt x="3424" y="2063"/>
                    <a:pt x="3219" y="2246"/>
                    <a:pt x="3128" y="2542"/>
                  </a:cubicBezTo>
                  <a:cubicBezTo>
                    <a:pt x="3036" y="2542"/>
                    <a:pt x="3036" y="2542"/>
                    <a:pt x="2945" y="2451"/>
                  </a:cubicBezTo>
                  <a:cubicBezTo>
                    <a:pt x="2854" y="1675"/>
                    <a:pt x="2648" y="922"/>
                    <a:pt x="2557" y="77"/>
                  </a:cubicBezTo>
                  <a:cubicBezTo>
                    <a:pt x="2557" y="29"/>
                    <a:pt x="2524" y="1"/>
                    <a:pt x="24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1" name="Google Shape;2521;p34"/>
            <p:cNvSpPr/>
            <p:nvPr/>
          </p:nvSpPr>
          <p:spPr>
            <a:xfrm>
              <a:off x="7120420" y="4246861"/>
              <a:ext cx="8907" cy="33899"/>
            </a:xfrm>
            <a:custGeom>
              <a:avLst/>
              <a:gdLst/>
              <a:ahLst/>
              <a:cxnLst/>
              <a:rect l="l" t="t" r="r" b="b"/>
              <a:pathLst>
                <a:path w="366" h="1393" extrusionOk="0">
                  <a:moveTo>
                    <a:pt x="1" y="0"/>
                  </a:moveTo>
                  <a:cubicBezTo>
                    <a:pt x="92" y="457"/>
                    <a:pt x="92" y="845"/>
                    <a:pt x="92" y="1324"/>
                  </a:cubicBezTo>
                  <a:cubicBezTo>
                    <a:pt x="92" y="1370"/>
                    <a:pt x="115" y="1393"/>
                    <a:pt x="138" y="1393"/>
                  </a:cubicBezTo>
                  <a:cubicBezTo>
                    <a:pt x="160" y="1393"/>
                    <a:pt x="183" y="1370"/>
                    <a:pt x="183" y="1324"/>
                  </a:cubicBezTo>
                  <a:cubicBezTo>
                    <a:pt x="366" y="845"/>
                    <a:pt x="275" y="365"/>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2" name="Google Shape;2522;p34"/>
            <p:cNvSpPr/>
            <p:nvPr/>
          </p:nvSpPr>
          <p:spPr>
            <a:xfrm>
              <a:off x="3426553" y="486582"/>
              <a:ext cx="152775" cy="143382"/>
            </a:xfrm>
            <a:custGeom>
              <a:avLst/>
              <a:gdLst/>
              <a:ahLst/>
              <a:cxnLst/>
              <a:rect l="l" t="t" r="r" b="b"/>
              <a:pathLst>
                <a:path w="6278" h="5892" extrusionOk="0">
                  <a:moveTo>
                    <a:pt x="2945" y="0"/>
                  </a:moveTo>
                  <a:cubicBezTo>
                    <a:pt x="2899" y="0"/>
                    <a:pt x="2853" y="23"/>
                    <a:pt x="2853" y="69"/>
                  </a:cubicBezTo>
                  <a:lnTo>
                    <a:pt x="2853" y="1027"/>
                  </a:lnTo>
                  <a:cubicBezTo>
                    <a:pt x="2671" y="822"/>
                    <a:pt x="2580" y="639"/>
                    <a:pt x="2374" y="457"/>
                  </a:cubicBezTo>
                  <a:cubicBezTo>
                    <a:pt x="2355" y="433"/>
                    <a:pt x="2336" y="423"/>
                    <a:pt x="2319" y="423"/>
                  </a:cubicBezTo>
                  <a:cubicBezTo>
                    <a:pt x="2253" y="423"/>
                    <a:pt x="2211" y="567"/>
                    <a:pt x="2283" y="639"/>
                  </a:cubicBezTo>
                  <a:cubicBezTo>
                    <a:pt x="2465" y="913"/>
                    <a:pt x="2671" y="1210"/>
                    <a:pt x="2853" y="1484"/>
                  </a:cubicBezTo>
                  <a:cubicBezTo>
                    <a:pt x="2853" y="1781"/>
                    <a:pt x="2853" y="2054"/>
                    <a:pt x="2762" y="2351"/>
                  </a:cubicBezTo>
                  <a:cubicBezTo>
                    <a:pt x="2192" y="1781"/>
                    <a:pt x="1621" y="1210"/>
                    <a:pt x="1050" y="548"/>
                  </a:cubicBezTo>
                  <a:cubicBezTo>
                    <a:pt x="1033" y="531"/>
                    <a:pt x="1015" y="523"/>
                    <a:pt x="999" y="523"/>
                  </a:cubicBezTo>
                  <a:cubicBezTo>
                    <a:pt x="931" y="523"/>
                    <a:pt x="885" y="657"/>
                    <a:pt x="959" y="731"/>
                  </a:cubicBezTo>
                  <a:lnTo>
                    <a:pt x="2671" y="2739"/>
                  </a:lnTo>
                  <a:lnTo>
                    <a:pt x="959" y="2739"/>
                  </a:lnTo>
                  <a:cubicBezTo>
                    <a:pt x="868" y="2739"/>
                    <a:pt x="868" y="2625"/>
                    <a:pt x="754" y="2625"/>
                  </a:cubicBezTo>
                  <a:cubicBezTo>
                    <a:pt x="662" y="2443"/>
                    <a:pt x="571" y="2169"/>
                    <a:pt x="388" y="2054"/>
                  </a:cubicBezTo>
                  <a:cubicBezTo>
                    <a:pt x="358" y="2024"/>
                    <a:pt x="338" y="2014"/>
                    <a:pt x="324" y="2014"/>
                  </a:cubicBezTo>
                  <a:cubicBezTo>
                    <a:pt x="297" y="2014"/>
                    <a:pt x="297" y="2054"/>
                    <a:pt x="297" y="2054"/>
                  </a:cubicBezTo>
                  <a:cubicBezTo>
                    <a:pt x="388" y="2351"/>
                    <a:pt x="480" y="2443"/>
                    <a:pt x="571" y="2625"/>
                  </a:cubicBezTo>
                  <a:cubicBezTo>
                    <a:pt x="571" y="2739"/>
                    <a:pt x="571" y="2739"/>
                    <a:pt x="662" y="2739"/>
                  </a:cubicBezTo>
                  <a:lnTo>
                    <a:pt x="388" y="2739"/>
                  </a:lnTo>
                  <a:cubicBezTo>
                    <a:pt x="183" y="2739"/>
                    <a:pt x="92" y="3104"/>
                    <a:pt x="297" y="3104"/>
                  </a:cubicBezTo>
                  <a:cubicBezTo>
                    <a:pt x="480" y="3104"/>
                    <a:pt x="662" y="3196"/>
                    <a:pt x="959" y="3196"/>
                  </a:cubicBezTo>
                  <a:cubicBezTo>
                    <a:pt x="754" y="3401"/>
                    <a:pt x="571" y="3584"/>
                    <a:pt x="388" y="3766"/>
                  </a:cubicBezTo>
                  <a:cubicBezTo>
                    <a:pt x="297" y="3881"/>
                    <a:pt x="92" y="4063"/>
                    <a:pt x="0" y="4246"/>
                  </a:cubicBezTo>
                  <a:lnTo>
                    <a:pt x="92" y="4337"/>
                  </a:lnTo>
                  <a:cubicBezTo>
                    <a:pt x="297" y="4154"/>
                    <a:pt x="480" y="3972"/>
                    <a:pt x="571" y="3881"/>
                  </a:cubicBezTo>
                  <a:cubicBezTo>
                    <a:pt x="754" y="3675"/>
                    <a:pt x="868" y="3492"/>
                    <a:pt x="1050" y="3310"/>
                  </a:cubicBezTo>
                  <a:lnTo>
                    <a:pt x="1142" y="3196"/>
                  </a:lnTo>
                  <a:lnTo>
                    <a:pt x="2762" y="3196"/>
                  </a:lnTo>
                  <a:cubicBezTo>
                    <a:pt x="2283" y="3675"/>
                    <a:pt x="1804" y="4063"/>
                    <a:pt x="1324" y="4542"/>
                  </a:cubicBezTo>
                  <a:cubicBezTo>
                    <a:pt x="1250" y="4616"/>
                    <a:pt x="1296" y="4750"/>
                    <a:pt x="1377" y="4750"/>
                  </a:cubicBezTo>
                  <a:cubicBezTo>
                    <a:pt x="1396" y="4750"/>
                    <a:pt x="1417" y="4742"/>
                    <a:pt x="1438" y="4725"/>
                  </a:cubicBezTo>
                  <a:cubicBezTo>
                    <a:pt x="1895" y="4451"/>
                    <a:pt x="2374" y="4063"/>
                    <a:pt x="2762" y="3584"/>
                  </a:cubicBezTo>
                  <a:cubicBezTo>
                    <a:pt x="2762" y="4154"/>
                    <a:pt x="2762" y="4634"/>
                    <a:pt x="2853" y="5113"/>
                  </a:cubicBezTo>
                  <a:cubicBezTo>
                    <a:pt x="2580" y="5296"/>
                    <a:pt x="2283" y="5478"/>
                    <a:pt x="2009" y="5775"/>
                  </a:cubicBezTo>
                  <a:cubicBezTo>
                    <a:pt x="1918" y="5775"/>
                    <a:pt x="1972" y="5892"/>
                    <a:pt x="2045" y="5892"/>
                  </a:cubicBezTo>
                  <a:cubicBezTo>
                    <a:pt x="2063" y="5892"/>
                    <a:pt x="2082" y="5885"/>
                    <a:pt x="2100" y="5866"/>
                  </a:cubicBezTo>
                  <a:cubicBezTo>
                    <a:pt x="2374" y="5775"/>
                    <a:pt x="2580" y="5592"/>
                    <a:pt x="2853" y="5296"/>
                  </a:cubicBezTo>
                  <a:lnTo>
                    <a:pt x="2853" y="5387"/>
                  </a:lnTo>
                  <a:cubicBezTo>
                    <a:pt x="2853" y="5490"/>
                    <a:pt x="2899" y="5541"/>
                    <a:pt x="2945" y="5541"/>
                  </a:cubicBezTo>
                  <a:cubicBezTo>
                    <a:pt x="2990" y="5541"/>
                    <a:pt x="3036" y="5490"/>
                    <a:pt x="3036" y="5387"/>
                  </a:cubicBezTo>
                  <a:cubicBezTo>
                    <a:pt x="3036" y="5296"/>
                    <a:pt x="3036" y="5204"/>
                    <a:pt x="3150" y="5113"/>
                  </a:cubicBezTo>
                  <a:lnTo>
                    <a:pt x="3150" y="5022"/>
                  </a:lnTo>
                  <a:lnTo>
                    <a:pt x="3995" y="5592"/>
                  </a:lnTo>
                  <a:cubicBezTo>
                    <a:pt x="4086" y="5592"/>
                    <a:pt x="4177" y="5478"/>
                    <a:pt x="4086" y="5387"/>
                  </a:cubicBezTo>
                  <a:cubicBezTo>
                    <a:pt x="3812" y="5204"/>
                    <a:pt x="3424" y="4908"/>
                    <a:pt x="3150" y="4725"/>
                  </a:cubicBezTo>
                  <a:lnTo>
                    <a:pt x="3150" y="3310"/>
                  </a:lnTo>
                  <a:cubicBezTo>
                    <a:pt x="3721" y="3881"/>
                    <a:pt x="4177" y="4451"/>
                    <a:pt x="4748" y="5022"/>
                  </a:cubicBezTo>
                  <a:cubicBezTo>
                    <a:pt x="4768" y="5038"/>
                    <a:pt x="4790" y="5045"/>
                    <a:pt x="4812" y="5045"/>
                  </a:cubicBezTo>
                  <a:cubicBezTo>
                    <a:pt x="4918" y="5045"/>
                    <a:pt x="5029" y="4892"/>
                    <a:pt x="4953" y="4816"/>
                  </a:cubicBezTo>
                  <a:cubicBezTo>
                    <a:pt x="4474" y="4246"/>
                    <a:pt x="3995" y="3675"/>
                    <a:pt x="3515" y="3104"/>
                  </a:cubicBezTo>
                  <a:cubicBezTo>
                    <a:pt x="3995" y="3104"/>
                    <a:pt x="4383" y="3013"/>
                    <a:pt x="4862" y="3013"/>
                  </a:cubicBezTo>
                  <a:lnTo>
                    <a:pt x="4862" y="3104"/>
                  </a:lnTo>
                  <a:cubicBezTo>
                    <a:pt x="5136" y="3401"/>
                    <a:pt x="5433" y="3766"/>
                    <a:pt x="5707" y="4063"/>
                  </a:cubicBezTo>
                  <a:cubicBezTo>
                    <a:pt x="5724" y="4081"/>
                    <a:pt x="5742" y="4088"/>
                    <a:pt x="5758" y="4088"/>
                  </a:cubicBezTo>
                  <a:cubicBezTo>
                    <a:pt x="5826" y="4088"/>
                    <a:pt x="5872" y="3954"/>
                    <a:pt x="5798" y="3881"/>
                  </a:cubicBezTo>
                  <a:cubicBezTo>
                    <a:pt x="5615" y="3584"/>
                    <a:pt x="5319" y="3310"/>
                    <a:pt x="5045" y="3013"/>
                  </a:cubicBezTo>
                  <a:lnTo>
                    <a:pt x="5045" y="2922"/>
                  </a:lnTo>
                  <a:cubicBezTo>
                    <a:pt x="5433" y="2922"/>
                    <a:pt x="5798" y="2831"/>
                    <a:pt x="6186" y="2739"/>
                  </a:cubicBezTo>
                  <a:cubicBezTo>
                    <a:pt x="6277" y="2739"/>
                    <a:pt x="6186" y="2534"/>
                    <a:pt x="6095" y="2534"/>
                  </a:cubicBezTo>
                  <a:cubicBezTo>
                    <a:pt x="5798" y="2625"/>
                    <a:pt x="5524" y="2625"/>
                    <a:pt x="5227" y="2625"/>
                  </a:cubicBezTo>
                  <a:cubicBezTo>
                    <a:pt x="5319" y="2534"/>
                    <a:pt x="5433" y="2443"/>
                    <a:pt x="5433" y="2260"/>
                  </a:cubicBezTo>
                  <a:cubicBezTo>
                    <a:pt x="5615" y="2054"/>
                    <a:pt x="5707" y="1872"/>
                    <a:pt x="5798" y="1598"/>
                  </a:cubicBezTo>
                  <a:cubicBezTo>
                    <a:pt x="5889" y="1598"/>
                    <a:pt x="5798" y="1484"/>
                    <a:pt x="5707" y="1484"/>
                  </a:cubicBezTo>
                  <a:cubicBezTo>
                    <a:pt x="5524" y="1689"/>
                    <a:pt x="5433" y="1963"/>
                    <a:pt x="5227" y="2169"/>
                  </a:cubicBezTo>
                  <a:cubicBezTo>
                    <a:pt x="5136" y="2351"/>
                    <a:pt x="5045" y="2443"/>
                    <a:pt x="4953" y="2625"/>
                  </a:cubicBezTo>
                  <a:cubicBezTo>
                    <a:pt x="4474" y="2625"/>
                    <a:pt x="4086" y="2739"/>
                    <a:pt x="3607" y="2739"/>
                  </a:cubicBezTo>
                  <a:cubicBezTo>
                    <a:pt x="4086" y="2169"/>
                    <a:pt x="4565" y="1598"/>
                    <a:pt x="4953" y="1027"/>
                  </a:cubicBezTo>
                  <a:cubicBezTo>
                    <a:pt x="5019" y="946"/>
                    <a:pt x="4944" y="876"/>
                    <a:pt x="4855" y="876"/>
                  </a:cubicBezTo>
                  <a:cubicBezTo>
                    <a:pt x="4819" y="876"/>
                    <a:pt x="4781" y="887"/>
                    <a:pt x="4748" y="913"/>
                  </a:cubicBezTo>
                  <a:cubicBezTo>
                    <a:pt x="4291" y="1598"/>
                    <a:pt x="3812" y="2169"/>
                    <a:pt x="3242" y="2739"/>
                  </a:cubicBezTo>
                  <a:lnTo>
                    <a:pt x="3150" y="2739"/>
                  </a:lnTo>
                  <a:cubicBezTo>
                    <a:pt x="3150" y="2443"/>
                    <a:pt x="3150" y="2054"/>
                    <a:pt x="3036" y="1781"/>
                  </a:cubicBezTo>
                  <a:cubicBezTo>
                    <a:pt x="3150" y="1781"/>
                    <a:pt x="3333" y="1689"/>
                    <a:pt x="3242" y="1598"/>
                  </a:cubicBezTo>
                  <a:lnTo>
                    <a:pt x="3036" y="1393"/>
                  </a:lnTo>
                  <a:lnTo>
                    <a:pt x="3036" y="69"/>
                  </a:lnTo>
                  <a:cubicBezTo>
                    <a:pt x="3036" y="23"/>
                    <a:pt x="2990" y="0"/>
                    <a:pt x="29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3" name="Google Shape;2523;p34"/>
            <p:cNvSpPr/>
            <p:nvPr/>
          </p:nvSpPr>
          <p:spPr>
            <a:xfrm>
              <a:off x="3503205" y="494904"/>
              <a:ext cx="22802" cy="29032"/>
            </a:xfrm>
            <a:custGeom>
              <a:avLst/>
              <a:gdLst/>
              <a:ahLst/>
              <a:cxnLst/>
              <a:rect l="l" t="t" r="r" b="b"/>
              <a:pathLst>
                <a:path w="937" h="1193" extrusionOk="0">
                  <a:moveTo>
                    <a:pt x="845" y="1"/>
                  </a:moveTo>
                  <a:cubicBezTo>
                    <a:pt x="457" y="206"/>
                    <a:pt x="92" y="685"/>
                    <a:pt x="0" y="1142"/>
                  </a:cubicBezTo>
                  <a:cubicBezTo>
                    <a:pt x="0" y="1142"/>
                    <a:pt x="41" y="1193"/>
                    <a:pt x="95" y="1193"/>
                  </a:cubicBezTo>
                  <a:cubicBezTo>
                    <a:pt x="122" y="1193"/>
                    <a:pt x="152" y="1180"/>
                    <a:pt x="183" y="1142"/>
                  </a:cubicBezTo>
                  <a:cubicBezTo>
                    <a:pt x="365" y="777"/>
                    <a:pt x="571" y="389"/>
                    <a:pt x="936" y="115"/>
                  </a:cubicBezTo>
                  <a:cubicBezTo>
                    <a:pt x="936" y="1"/>
                    <a:pt x="936" y="1"/>
                    <a:pt x="8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4" name="Google Shape;2524;p34"/>
            <p:cNvSpPr/>
            <p:nvPr/>
          </p:nvSpPr>
          <p:spPr>
            <a:xfrm>
              <a:off x="2558967" y="794846"/>
              <a:ext cx="187209" cy="177816"/>
            </a:xfrm>
            <a:custGeom>
              <a:avLst/>
              <a:gdLst/>
              <a:ahLst/>
              <a:cxnLst/>
              <a:rect l="l" t="t" r="r" b="b"/>
              <a:pathLst>
                <a:path w="7693" h="7307" extrusionOk="0">
                  <a:moveTo>
                    <a:pt x="3607" y="0"/>
                  </a:moveTo>
                  <a:cubicBezTo>
                    <a:pt x="3561" y="0"/>
                    <a:pt x="3515" y="46"/>
                    <a:pt x="3515" y="137"/>
                  </a:cubicBezTo>
                  <a:lnTo>
                    <a:pt x="3515" y="1278"/>
                  </a:lnTo>
                  <a:cubicBezTo>
                    <a:pt x="3310" y="1096"/>
                    <a:pt x="3127" y="913"/>
                    <a:pt x="2945" y="617"/>
                  </a:cubicBezTo>
                  <a:cubicBezTo>
                    <a:pt x="2927" y="599"/>
                    <a:pt x="2906" y="592"/>
                    <a:pt x="2883" y="592"/>
                  </a:cubicBezTo>
                  <a:cubicBezTo>
                    <a:pt x="2786" y="592"/>
                    <a:pt x="2665" y="725"/>
                    <a:pt x="2739" y="799"/>
                  </a:cubicBezTo>
                  <a:cubicBezTo>
                    <a:pt x="3036" y="1187"/>
                    <a:pt x="3219" y="1575"/>
                    <a:pt x="3515" y="1849"/>
                  </a:cubicBezTo>
                  <a:cubicBezTo>
                    <a:pt x="3515" y="2237"/>
                    <a:pt x="3424" y="2625"/>
                    <a:pt x="3424" y="2990"/>
                  </a:cubicBezTo>
                  <a:cubicBezTo>
                    <a:pt x="2739" y="2237"/>
                    <a:pt x="1986" y="1484"/>
                    <a:pt x="1324" y="708"/>
                  </a:cubicBezTo>
                  <a:cubicBezTo>
                    <a:pt x="1307" y="691"/>
                    <a:pt x="1285" y="683"/>
                    <a:pt x="1263" y="683"/>
                  </a:cubicBezTo>
                  <a:cubicBezTo>
                    <a:pt x="1167" y="683"/>
                    <a:pt x="1049" y="821"/>
                    <a:pt x="1141" y="913"/>
                  </a:cubicBezTo>
                  <a:cubicBezTo>
                    <a:pt x="1803" y="1758"/>
                    <a:pt x="2557" y="2511"/>
                    <a:pt x="3219" y="3378"/>
                  </a:cubicBezTo>
                  <a:lnTo>
                    <a:pt x="1141" y="3378"/>
                  </a:lnTo>
                  <a:cubicBezTo>
                    <a:pt x="1027" y="3378"/>
                    <a:pt x="1027" y="3287"/>
                    <a:pt x="936" y="3196"/>
                  </a:cubicBezTo>
                  <a:cubicBezTo>
                    <a:pt x="845" y="2990"/>
                    <a:pt x="662" y="2716"/>
                    <a:pt x="457" y="2511"/>
                  </a:cubicBezTo>
                  <a:cubicBezTo>
                    <a:pt x="365" y="2511"/>
                    <a:pt x="274" y="2511"/>
                    <a:pt x="274" y="2625"/>
                  </a:cubicBezTo>
                  <a:cubicBezTo>
                    <a:pt x="365" y="2899"/>
                    <a:pt x="571" y="3082"/>
                    <a:pt x="753" y="3378"/>
                  </a:cubicBezTo>
                  <a:cubicBezTo>
                    <a:pt x="662" y="3470"/>
                    <a:pt x="571" y="3470"/>
                    <a:pt x="365" y="3470"/>
                  </a:cubicBezTo>
                  <a:cubicBezTo>
                    <a:pt x="183" y="3470"/>
                    <a:pt x="92" y="3858"/>
                    <a:pt x="365" y="3858"/>
                  </a:cubicBezTo>
                  <a:cubicBezTo>
                    <a:pt x="571" y="3858"/>
                    <a:pt x="845" y="3949"/>
                    <a:pt x="1141" y="3949"/>
                  </a:cubicBezTo>
                  <a:cubicBezTo>
                    <a:pt x="936" y="4223"/>
                    <a:pt x="753" y="4428"/>
                    <a:pt x="457" y="4611"/>
                  </a:cubicBezTo>
                  <a:cubicBezTo>
                    <a:pt x="365" y="4794"/>
                    <a:pt x="183" y="4999"/>
                    <a:pt x="0" y="5182"/>
                  </a:cubicBezTo>
                  <a:cubicBezTo>
                    <a:pt x="0" y="5273"/>
                    <a:pt x="92" y="5364"/>
                    <a:pt x="183" y="5364"/>
                  </a:cubicBezTo>
                  <a:cubicBezTo>
                    <a:pt x="365" y="5182"/>
                    <a:pt x="571" y="4999"/>
                    <a:pt x="753" y="4702"/>
                  </a:cubicBezTo>
                  <a:cubicBezTo>
                    <a:pt x="936" y="4520"/>
                    <a:pt x="1027" y="4337"/>
                    <a:pt x="1233" y="4132"/>
                  </a:cubicBezTo>
                  <a:cubicBezTo>
                    <a:pt x="1324" y="4132"/>
                    <a:pt x="1324" y="4040"/>
                    <a:pt x="1324" y="4040"/>
                  </a:cubicBezTo>
                  <a:cubicBezTo>
                    <a:pt x="1324" y="4040"/>
                    <a:pt x="1415" y="4040"/>
                    <a:pt x="1415" y="3949"/>
                  </a:cubicBezTo>
                  <a:cubicBezTo>
                    <a:pt x="1746" y="3995"/>
                    <a:pt x="2077" y="4017"/>
                    <a:pt x="2411" y="4017"/>
                  </a:cubicBezTo>
                  <a:cubicBezTo>
                    <a:pt x="2745" y="4017"/>
                    <a:pt x="3082" y="3995"/>
                    <a:pt x="3424" y="3949"/>
                  </a:cubicBezTo>
                  <a:lnTo>
                    <a:pt x="3424" y="3949"/>
                  </a:lnTo>
                  <a:cubicBezTo>
                    <a:pt x="2853" y="4520"/>
                    <a:pt x="2283" y="5090"/>
                    <a:pt x="1598" y="5661"/>
                  </a:cubicBezTo>
                  <a:cubicBezTo>
                    <a:pt x="1524" y="5735"/>
                    <a:pt x="1644" y="5868"/>
                    <a:pt x="1741" y="5868"/>
                  </a:cubicBezTo>
                  <a:cubicBezTo>
                    <a:pt x="1764" y="5868"/>
                    <a:pt x="1786" y="5861"/>
                    <a:pt x="1803" y="5844"/>
                  </a:cubicBezTo>
                  <a:cubicBezTo>
                    <a:pt x="2374" y="5478"/>
                    <a:pt x="2945" y="4999"/>
                    <a:pt x="3424" y="4520"/>
                  </a:cubicBezTo>
                  <a:lnTo>
                    <a:pt x="3424" y="6232"/>
                  </a:lnTo>
                  <a:cubicBezTo>
                    <a:pt x="3127" y="6505"/>
                    <a:pt x="2739" y="6802"/>
                    <a:pt x="2465" y="7076"/>
                  </a:cubicBezTo>
                  <a:cubicBezTo>
                    <a:pt x="2391" y="7169"/>
                    <a:pt x="2437" y="7306"/>
                    <a:pt x="2506" y="7306"/>
                  </a:cubicBezTo>
                  <a:cubicBezTo>
                    <a:pt x="2522" y="7306"/>
                    <a:pt x="2539" y="7299"/>
                    <a:pt x="2557" y="7282"/>
                  </a:cubicBezTo>
                  <a:cubicBezTo>
                    <a:pt x="2945" y="7076"/>
                    <a:pt x="3219" y="6893"/>
                    <a:pt x="3515" y="6620"/>
                  </a:cubicBezTo>
                  <a:lnTo>
                    <a:pt x="3515" y="6711"/>
                  </a:lnTo>
                  <a:cubicBezTo>
                    <a:pt x="3515" y="6802"/>
                    <a:pt x="3584" y="6848"/>
                    <a:pt x="3652" y="6848"/>
                  </a:cubicBezTo>
                  <a:cubicBezTo>
                    <a:pt x="3721" y="6848"/>
                    <a:pt x="3789" y="6802"/>
                    <a:pt x="3789" y="6711"/>
                  </a:cubicBezTo>
                  <a:lnTo>
                    <a:pt x="3789" y="6323"/>
                  </a:lnTo>
                  <a:cubicBezTo>
                    <a:pt x="3881" y="6323"/>
                    <a:pt x="3881" y="6232"/>
                    <a:pt x="3881" y="6232"/>
                  </a:cubicBezTo>
                  <a:cubicBezTo>
                    <a:pt x="4177" y="6414"/>
                    <a:pt x="4565" y="6711"/>
                    <a:pt x="4930" y="6893"/>
                  </a:cubicBezTo>
                  <a:cubicBezTo>
                    <a:pt x="4948" y="6911"/>
                    <a:pt x="4966" y="6918"/>
                    <a:pt x="4984" y="6918"/>
                  </a:cubicBezTo>
                  <a:cubicBezTo>
                    <a:pt x="5057" y="6918"/>
                    <a:pt x="5114" y="6785"/>
                    <a:pt x="5022" y="6711"/>
                  </a:cubicBezTo>
                  <a:cubicBezTo>
                    <a:pt x="4657" y="6414"/>
                    <a:pt x="4269" y="6140"/>
                    <a:pt x="3789" y="5844"/>
                  </a:cubicBezTo>
                  <a:cubicBezTo>
                    <a:pt x="3789" y="5273"/>
                    <a:pt x="3881" y="4702"/>
                    <a:pt x="3789" y="4040"/>
                  </a:cubicBezTo>
                  <a:lnTo>
                    <a:pt x="3881" y="4040"/>
                  </a:lnTo>
                  <a:cubicBezTo>
                    <a:pt x="4565" y="4794"/>
                    <a:pt x="5227" y="5570"/>
                    <a:pt x="5889" y="6232"/>
                  </a:cubicBezTo>
                  <a:cubicBezTo>
                    <a:pt x="5906" y="6248"/>
                    <a:pt x="5925" y="6256"/>
                    <a:pt x="5946" y="6256"/>
                  </a:cubicBezTo>
                  <a:cubicBezTo>
                    <a:pt x="6038" y="6256"/>
                    <a:pt x="6146" y="6103"/>
                    <a:pt x="6072" y="5935"/>
                  </a:cubicBezTo>
                  <a:cubicBezTo>
                    <a:pt x="5501" y="5273"/>
                    <a:pt x="4930" y="4611"/>
                    <a:pt x="4360" y="3949"/>
                  </a:cubicBezTo>
                  <a:cubicBezTo>
                    <a:pt x="4839" y="3858"/>
                    <a:pt x="5410" y="3766"/>
                    <a:pt x="5980" y="3652"/>
                  </a:cubicBezTo>
                  <a:lnTo>
                    <a:pt x="5980" y="3858"/>
                  </a:lnTo>
                  <a:cubicBezTo>
                    <a:pt x="6368" y="4223"/>
                    <a:pt x="6642" y="4611"/>
                    <a:pt x="7030" y="4999"/>
                  </a:cubicBezTo>
                  <a:cubicBezTo>
                    <a:pt x="7048" y="5016"/>
                    <a:pt x="7068" y="5024"/>
                    <a:pt x="7089" y="5024"/>
                  </a:cubicBezTo>
                  <a:cubicBezTo>
                    <a:pt x="7178" y="5024"/>
                    <a:pt x="7270" y="4886"/>
                    <a:pt x="7122" y="4794"/>
                  </a:cubicBezTo>
                  <a:cubicBezTo>
                    <a:pt x="6848" y="4428"/>
                    <a:pt x="6460" y="4040"/>
                    <a:pt x="6163" y="3652"/>
                  </a:cubicBezTo>
                  <a:cubicBezTo>
                    <a:pt x="6642" y="3561"/>
                    <a:pt x="7122" y="3561"/>
                    <a:pt x="7601" y="3470"/>
                  </a:cubicBezTo>
                  <a:cubicBezTo>
                    <a:pt x="7692" y="3378"/>
                    <a:pt x="7692" y="3196"/>
                    <a:pt x="7510" y="3196"/>
                  </a:cubicBezTo>
                  <a:cubicBezTo>
                    <a:pt x="7213" y="3196"/>
                    <a:pt x="6848" y="3287"/>
                    <a:pt x="6460" y="3287"/>
                  </a:cubicBezTo>
                  <a:cubicBezTo>
                    <a:pt x="6551" y="3082"/>
                    <a:pt x="6642" y="2990"/>
                    <a:pt x="6734" y="2808"/>
                  </a:cubicBezTo>
                  <a:cubicBezTo>
                    <a:pt x="6939" y="2625"/>
                    <a:pt x="7030" y="2328"/>
                    <a:pt x="7213" y="2055"/>
                  </a:cubicBezTo>
                  <a:cubicBezTo>
                    <a:pt x="7213" y="1973"/>
                    <a:pt x="7166" y="1903"/>
                    <a:pt x="7107" y="1903"/>
                  </a:cubicBezTo>
                  <a:cubicBezTo>
                    <a:pt x="7083" y="1903"/>
                    <a:pt x="7056" y="1914"/>
                    <a:pt x="7030" y="1940"/>
                  </a:cubicBezTo>
                  <a:cubicBezTo>
                    <a:pt x="6848" y="2146"/>
                    <a:pt x="6642" y="2420"/>
                    <a:pt x="6460" y="2716"/>
                  </a:cubicBezTo>
                  <a:cubicBezTo>
                    <a:pt x="6368" y="2899"/>
                    <a:pt x="6163" y="3082"/>
                    <a:pt x="6072" y="3287"/>
                  </a:cubicBezTo>
                  <a:cubicBezTo>
                    <a:pt x="5501" y="3378"/>
                    <a:pt x="5022" y="3378"/>
                    <a:pt x="4451" y="3378"/>
                  </a:cubicBezTo>
                  <a:cubicBezTo>
                    <a:pt x="5022" y="2716"/>
                    <a:pt x="5592" y="2055"/>
                    <a:pt x="6072" y="1278"/>
                  </a:cubicBezTo>
                  <a:cubicBezTo>
                    <a:pt x="6146" y="1205"/>
                    <a:pt x="6040" y="1071"/>
                    <a:pt x="5949" y="1071"/>
                  </a:cubicBezTo>
                  <a:cubicBezTo>
                    <a:pt x="5927" y="1071"/>
                    <a:pt x="5907" y="1078"/>
                    <a:pt x="5889" y="1096"/>
                  </a:cubicBezTo>
                  <a:cubicBezTo>
                    <a:pt x="5318" y="1940"/>
                    <a:pt x="4657" y="2716"/>
                    <a:pt x="3995" y="3378"/>
                  </a:cubicBezTo>
                  <a:lnTo>
                    <a:pt x="3789" y="3378"/>
                  </a:lnTo>
                  <a:lnTo>
                    <a:pt x="3789" y="2237"/>
                  </a:lnTo>
                  <a:cubicBezTo>
                    <a:pt x="3881" y="2237"/>
                    <a:pt x="4086" y="2146"/>
                    <a:pt x="3995" y="2055"/>
                  </a:cubicBezTo>
                  <a:cubicBezTo>
                    <a:pt x="3881" y="1940"/>
                    <a:pt x="3881" y="1849"/>
                    <a:pt x="3789" y="1758"/>
                  </a:cubicBezTo>
                  <a:cubicBezTo>
                    <a:pt x="3789" y="1187"/>
                    <a:pt x="3789" y="708"/>
                    <a:pt x="3698" y="137"/>
                  </a:cubicBezTo>
                  <a:cubicBezTo>
                    <a:pt x="3698" y="46"/>
                    <a:pt x="3652" y="0"/>
                    <a:pt x="3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5" name="Google Shape;2525;p34"/>
            <p:cNvSpPr/>
            <p:nvPr/>
          </p:nvSpPr>
          <p:spPr>
            <a:xfrm>
              <a:off x="2653384" y="805383"/>
              <a:ext cx="27791" cy="36137"/>
            </a:xfrm>
            <a:custGeom>
              <a:avLst/>
              <a:gdLst/>
              <a:ahLst/>
              <a:cxnLst/>
              <a:rect l="l" t="t" r="r" b="b"/>
              <a:pathLst>
                <a:path w="1142" h="1485" extrusionOk="0">
                  <a:moveTo>
                    <a:pt x="1050" y="1"/>
                  </a:moveTo>
                  <a:cubicBezTo>
                    <a:pt x="571" y="275"/>
                    <a:pt x="115" y="754"/>
                    <a:pt x="1" y="1416"/>
                  </a:cubicBezTo>
                  <a:cubicBezTo>
                    <a:pt x="1" y="1462"/>
                    <a:pt x="29" y="1485"/>
                    <a:pt x="69" y="1485"/>
                  </a:cubicBezTo>
                  <a:cubicBezTo>
                    <a:pt x="109" y="1485"/>
                    <a:pt x="160" y="1462"/>
                    <a:pt x="206" y="1416"/>
                  </a:cubicBezTo>
                  <a:cubicBezTo>
                    <a:pt x="389" y="937"/>
                    <a:pt x="685" y="480"/>
                    <a:pt x="1050" y="92"/>
                  </a:cubicBezTo>
                  <a:cubicBezTo>
                    <a:pt x="1142" y="92"/>
                    <a:pt x="1142" y="1"/>
                    <a:pt x="10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6" name="Google Shape;2526;p34"/>
            <p:cNvSpPr/>
            <p:nvPr/>
          </p:nvSpPr>
          <p:spPr>
            <a:xfrm>
              <a:off x="5019637" y="556007"/>
              <a:ext cx="188767" cy="178327"/>
            </a:xfrm>
            <a:custGeom>
              <a:avLst/>
              <a:gdLst/>
              <a:ahLst/>
              <a:cxnLst/>
              <a:rect l="l" t="t" r="r" b="b"/>
              <a:pathLst>
                <a:path w="7757" h="7328" extrusionOk="0">
                  <a:moveTo>
                    <a:pt x="3671" y="0"/>
                  </a:moveTo>
                  <a:cubicBezTo>
                    <a:pt x="3626" y="0"/>
                    <a:pt x="3580" y="23"/>
                    <a:pt x="3580" y="69"/>
                  </a:cubicBezTo>
                  <a:cubicBezTo>
                    <a:pt x="3580" y="548"/>
                    <a:pt x="3489" y="913"/>
                    <a:pt x="3489" y="1301"/>
                  </a:cubicBezTo>
                  <a:cubicBezTo>
                    <a:pt x="3397" y="1028"/>
                    <a:pt x="3192" y="822"/>
                    <a:pt x="3009" y="639"/>
                  </a:cubicBezTo>
                  <a:cubicBezTo>
                    <a:pt x="2956" y="586"/>
                    <a:pt x="2910" y="564"/>
                    <a:pt x="2875" y="564"/>
                  </a:cubicBezTo>
                  <a:cubicBezTo>
                    <a:pt x="2789" y="564"/>
                    <a:pt x="2762" y="693"/>
                    <a:pt x="2827" y="822"/>
                  </a:cubicBezTo>
                  <a:cubicBezTo>
                    <a:pt x="3009" y="1119"/>
                    <a:pt x="3306" y="1484"/>
                    <a:pt x="3489" y="1781"/>
                  </a:cubicBezTo>
                  <a:lnTo>
                    <a:pt x="3489" y="2922"/>
                  </a:lnTo>
                  <a:cubicBezTo>
                    <a:pt x="2735" y="2169"/>
                    <a:pt x="2051" y="1484"/>
                    <a:pt x="1297" y="731"/>
                  </a:cubicBezTo>
                  <a:cubicBezTo>
                    <a:pt x="1273" y="706"/>
                    <a:pt x="1248" y="695"/>
                    <a:pt x="1227" y="695"/>
                  </a:cubicBezTo>
                  <a:cubicBezTo>
                    <a:pt x="1170" y="695"/>
                    <a:pt x="1139" y="780"/>
                    <a:pt x="1206" y="913"/>
                  </a:cubicBezTo>
                  <a:cubicBezTo>
                    <a:pt x="1868" y="1689"/>
                    <a:pt x="2530" y="2534"/>
                    <a:pt x="3306" y="3401"/>
                  </a:cubicBezTo>
                  <a:lnTo>
                    <a:pt x="1115" y="3401"/>
                  </a:lnTo>
                  <a:cubicBezTo>
                    <a:pt x="1115" y="3310"/>
                    <a:pt x="1023" y="3310"/>
                    <a:pt x="1023" y="3196"/>
                  </a:cubicBezTo>
                  <a:cubicBezTo>
                    <a:pt x="818" y="3013"/>
                    <a:pt x="727" y="2739"/>
                    <a:pt x="453" y="2534"/>
                  </a:cubicBezTo>
                  <a:cubicBezTo>
                    <a:pt x="453" y="2504"/>
                    <a:pt x="440" y="2493"/>
                    <a:pt x="423" y="2493"/>
                  </a:cubicBezTo>
                  <a:cubicBezTo>
                    <a:pt x="389" y="2493"/>
                    <a:pt x="339" y="2534"/>
                    <a:pt x="339" y="2534"/>
                  </a:cubicBezTo>
                  <a:cubicBezTo>
                    <a:pt x="453" y="2831"/>
                    <a:pt x="635" y="3105"/>
                    <a:pt x="727" y="3310"/>
                  </a:cubicBezTo>
                  <a:lnTo>
                    <a:pt x="818" y="3401"/>
                  </a:lnTo>
                  <a:lnTo>
                    <a:pt x="453" y="3401"/>
                  </a:lnTo>
                  <a:cubicBezTo>
                    <a:pt x="247" y="3401"/>
                    <a:pt x="156" y="3767"/>
                    <a:pt x="339" y="3881"/>
                  </a:cubicBezTo>
                  <a:cubicBezTo>
                    <a:pt x="635" y="3881"/>
                    <a:pt x="909" y="3881"/>
                    <a:pt x="1115" y="3972"/>
                  </a:cubicBezTo>
                  <a:lnTo>
                    <a:pt x="1206" y="3972"/>
                  </a:lnTo>
                  <a:lnTo>
                    <a:pt x="544" y="4634"/>
                  </a:lnTo>
                  <a:cubicBezTo>
                    <a:pt x="339" y="4817"/>
                    <a:pt x="156" y="4908"/>
                    <a:pt x="65" y="5205"/>
                  </a:cubicBezTo>
                  <a:cubicBezTo>
                    <a:pt x="0" y="5269"/>
                    <a:pt x="27" y="5334"/>
                    <a:pt x="80" y="5334"/>
                  </a:cubicBezTo>
                  <a:cubicBezTo>
                    <a:pt x="103" y="5334"/>
                    <a:pt x="129" y="5323"/>
                    <a:pt x="156" y="5296"/>
                  </a:cubicBezTo>
                  <a:cubicBezTo>
                    <a:pt x="453" y="5205"/>
                    <a:pt x="544" y="4908"/>
                    <a:pt x="727" y="4725"/>
                  </a:cubicBezTo>
                  <a:cubicBezTo>
                    <a:pt x="909" y="4543"/>
                    <a:pt x="1115" y="4246"/>
                    <a:pt x="1297" y="4063"/>
                  </a:cubicBezTo>
                  <a:cubicBezTo>
                    <a:pt x="1389" y="4063"/>
                    <a:pt x="1389" y="3972"/>
                    <a:pt x="1389" y="3972"/>
                  </a:cubicBezTo>
                  <a:lnTo>
                    <a:pt x="3397" y="3972"/>
                  </a:lnTo>
                  <a:cubicBezTo>
                    <a:pt x="2827" y="4543"/>
                    <a:pt x="2256" y="5022"/>
                    <a:pt x="1685" y="5593"/>
                  </a:cubicBezTo>
                  <a:cubicBezTo>
                    <a:pt x="1594" y="5684"/>
                    <a:pt x="1685" y="5866"/>
                    <a:pt x="1868" y="5866"/>
                  </a:cubicBezTo>
                  <a:cubicBezTo>
                    <a:pt x="2439" y="5387"/>
                    <a:pt x="2918" y="5022"/>
                    <a:pt x="3489" y="4451"/>
                  </a:cubicBezTo>
                  <a:lnTo>
                    <a:pt x="3489" y="6255"/>
                  </a:lnTo>
                  <a:cubicBezTo>
                    <a:pt x="3101" y="6528"/>
                    <a:pt x="2827" y="6734"/>
                    <a:pt x="2439" y="7099"/>
                  </a:cubicBezTo>
                  <a:cubicBezTo>
                    <a:pt x="2363" y="7174"/>
                    <a:pt x="2474" y="7327"/>
                    <a:pt x="2567" y="7327"/>
                  </a:cubicBezTo>
                  <a:cubicBezTo>
                    <a:pt x="2586" y="7327"/>
                    <a:pt x="2605" y="7320"/>
                    <a:pt x="2621" y="7304"/>
                  </a:cubicBezTo>
                  <a:cubicBezTo>
                    <a:pt x="2918" y="7099"/>
                    <a:pt x="3192" y="6825"/>
                    <a:pt x="3489" y="6620"/>
                  </a:cubicBezTo>
                  <a:lnTo>
                    <a:pt x="3489" y="6734"/>
                  </a:lnTo>
                  <a:cubicBezTo>
                    <a:pt x="3489" y="6825"/>
                    <a:pt x="3557" y="6871"/>
                    <a:pt x="3640" y="6871"/>
                  </a:cubicBezTo>
                  <a:cubicBezTo>
                    <a:pt x="3723" y="6871"/>
                    <a:pt x="3820" y="6825"/>
                    <a:pt x="3877" y="6734"/>
                  </a:cubicBezTo>
                  <a:lnTo>
                    <a:pt x="3877" y="6255"/>
                  </a:lnTo>
                  <a:lnTo>
                    <a:pt x="3877" y="6163"/>
                  </a:lnTo>
                  <a:cubicBezTo>
                    <a:pt x="4242" y="6437"/>
                    <a:pt x="4630" y="6620"/>
                    <a:pt x="5018" y="6825"/>
                  </a:cubicBezTo>
                  <a:cubicBezTo>
                    <a:pt x="5036" y="6843"/>
                    <a:pt x="5051" y="6851"/>
                    <a:pt x="5062" y="6851"/>
                  </a:cubicBezTo>
                  <a:cubicBezTo>
                    <a:pt x="5106" y="6851"/>
                    <a:pt x="5091" y="6734"/>
                    <a:pt x="5018" y="6734"/>
                  </a:cubicBezTo>
                  <a:cubicBezTo>
                    <a:pt x="4630" y="6437"/>
                    <a:pt x="4242" y="6049"/>
                    <a:pt x="3877" y="5866"/>
                  </a:cubicBezTo>
                  <a:lnTo>
                    <a:pt x="3877" y="4063"/>
                  </a:lnTo>
                  <a:cubicBezTo>
                    <a:pt x="4539" y="4725"/>
                    <a:pt x="5200" y="5478"/>
                    <a:pt x="5954" y="6163"/>
                  </a:cubicBezTo>
                  <a:cubicBezTo>
                    <a:pt x="5970" y="6179"/>
                    <a:pt x="5989" y="6186"/>
                    <a:pt x="6010" y="6186"/>
                  </a:cubicBezTo>
                  <a:cubicBezTo>
                    <a:pt x="6108" y="6186"/>
                    <a:pt x="6234" y="6033"/>
                    <a:pt x="6159" y="5958"/>
                  </a:cubicBezTo>
                  <a:cubicBezTo>
                    <a:pt x="5589" y="5205"/>
                    <a:pt x="5018" y="4543"/>
                    <a:pt x="4333" y="3881"/>
                  </a:cubicBezTo>
                  <a:cubicBezTo>
                    <a:pt x="4893" y="3881"/>
                    <a:pt x="5452" y="3771"/>
                    <a:pt x="6011" y="3681"/>
                  </a:cubicBezTo>
                  <a:lnTo>
                    <a:pt x="6011" y="3681"/>
                  </a:lnTo>
                  <a:cubicBezTo>
                    <a:pt x="5956" y="3702"/>
                    <a:pt x="5967" y="3783"/>
                    <a:pt x="6045" y="3881"/>
                  </a:cubicBezTo>
                  <a:cubicBezTo>
                    <a:pt x="6342" y="4246"/>
                    <a:pt x="6616" y="4634"/>
                    <a:pt x="7004" y="4908"/>
                  </a:cubicBezTo>
                  <a:cubicBezTo>
                    <a:pt x="7031" y="4969"/>
                    <a:pt x="7068" y="4993"/>
                    <a:pt x="7104" y="4993"/>
                  </a:cubicBezTo>
                  <a:cubicBezTo>
                    <a:pt x="7189" y="4993"/>
                    <a:pt x="7267" y="4854"/>
                    <a:pt x="7186" y="4725"/>
                  </a:cubicBezTo>
                  <a:cubicBezTo>
                    <a:pt x="6912" y="4337"/>
                    <a:pt x="6524" y="4063"/>
                    <a:pt x="6159" y="3675"/>
                  </a:cubicBezTo>
                  <a:lnTo>
                    <a:pt x="7574" y="3401"/>
                  </a:lnTo>
                  <a:cubicBezTo>
                    <a:pt x="7757" y="3401"/>
                    <a:pt x="7666" y="3105"/>
                    <a:pt x="7574" y="3105"/>
                  </a:cubicBezTo>
                  <a:cubicBezTo>
                    <a:pt x="7186" y="3196"/>
                    <a:pt x="6821" y="3196"/>
                    <a:pt x="6524" y="3196"/>
                  </a:cubicBezTo>
                  <a:cubicBezTo>
                    <a:pt x="6616" y="3105"/>
                    <a:pt x="6730" y="2922"/>
                    <a:pt x="6730" y="2831"/>
                  </a:cubicBezTo>
                  <a:cubicBezTo>
                    <a:pt x="6912" y="2534"/>
                    <a:pt x="7095" y="2351"/>
                    <a:pt x="7186" y="1963"/>
                  </a:cubicBezTo>
                  <a:cubicBezTo>
                    <a:pt x="7267" y="1899"/>
                    <a:pt x="7234" y="1834"/>
                    <a:pt x="7175" y="1834"/>
                  </a:cubicBezTo>
                  <a:cubicBezTo>
                    <a:pt x="7150" y="1834"/>
                    <a:pt x="7122" y="1845"/>
                    <a:pt x="7095" y="1872"/>
                  </a:cubicBezTo>
                  <a:cubicBezTo>
                    <a:pt x="6912" y="2169"/>
                    <a:pt x="6730" y="2443"/>
                    <a:pt x="6524" y="2625"/>
                  </a:cubicBezTo>
                  <a:cubicBezTo>
                    <a:pt x="6342" y="2831"/>
                    <a:pt x="6250" y="3013"/>
                    <a:pt x="6159" y="3310"/>
                  </a:cubicBezTo>
                  <a:lnTo>
                    <a:pt x="4539" y="3310"/>
                  </a:lnTo>
                  <a:cubicBezTo>
                    <a:pt x="5109" y="2625"/>
                    <a:pt x="5589" y="1963"/>
                    <a:pt x="6159" y="1301"/>
                  </a:cubicBezTo>
                  <a:cubicBezTo>
                    <a:pt x="6159" y="1168"/>
                    <a:pt x="6049" y="1083"/>
                    <a:pt x="5990" y="1083"/>
                  </a:cubicBezTo>
                  <a:cubicBezTo>
                    <a:pt x="5968" y="1083"/>
                    <a:pt x="5954" y="1094"/>
                    <a:pt x="5954" y="1119"/>
                  </a:cubicBezTo>
                  <a:cubicBezTo>
                    <a:pt x="5292" y="1872"/>
                    <a:pt x="4721" y="2625"/>
                    <a:pt x="4059" y="3310"/>
                  </a:cubicBezTo>
                  <a:lnTo>
                    <a:pt x="3877" y="3310"/>
                  </a:lnTo>
                  <a:lnTo>
                    <a:pt x="3877" y="2169"/>
                  </a:lnTo>
                  <a:cubicBezTo>
                    <a:pt x="3893" y="2185"/>
                    <a:pt x="3909" y="2192"/>
                    <a:pt x="3924" y="2192"/>
                  </a:cubicBezTo>
                  <a:cubicBezTo>
                    <a:pt x="3994" y="2192"/>
                    <a:pt x="4043" y="2039"/>
                    <a:pt x="3968" y="1963"/>
                  </a:cubicBezTo>
                  <a:cubicBezTo>
                    <a:pt x="3968" y="1872"/>
                    <a:pt x="3877" y="1781"/>
                    <a:pt x="3762" y="1689"/>
                  </a:cubicBezTo>
                  <a:lnTo>
                    <a:pt x="3762" y="69"/>
                  </a:lnTo>
                  <a:cubicBezTo>
                    <a:pt x="3762" y="23"/>
                    <a:pt x="3717" y="0"/>
                    <a:pt x="36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7" name="Google Shape;2527;p34"/>
            <p:cNvSpPr/>
            <p:nvPr/>
          </p:nvSpPr>
          <p:spPr>
            <a:xfrm>
              <a:off x="5113956" y="567103"/>
              <a:ext cx="27791" cy="35383"/>
            </a:xfrm>
            <a:custGeom>
              <a:avLst/>
              <a:gdLst/>
              <a:ahLst/>
              <a:cxnLst/>
              <a:rect l="l" t="t" r="r" b="b"/>
              <a:pathLst>
                <a:path w="1142" h="1454" extrusionOk="0">
                  <a:moveTo>
                    <a:pt x="1142" y="1"/>
                  </a:moveTo>
                  <a:cubicBezTo>
                    <a:pt x="663" y="275"/>
                    <a:pt x="183" y="754"/>
                    <a:pt x="1" y="1325"/>
                  </a:cubicBezTo>
                  <a:cubicBezTo>
                    <a:pt x="1" y="1389"/>
                    <a:pt x="92" y="1454"/>
                    <a:pt x="145" y="1454"/>
                  </a:cubicBezTo>
                  <a:cubicBezTo>
                    <a:pt x="168" y="1454"/>
                    <a:pt x="183" y="1443"/>
                    <a:pt x="183" y="1416"/>
                  </a:cubicBezTo>
                  <a:cubicBezTo>
                    <a:pt x="457" y="845"/>
                    <a:pt x="663" y="366"/>
                    <a:pt x="1142" y="92"/>
                  </a:cubicBezTo>
                  <a:lnTo>
                    <a:pt x="11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8" name="Google Shape;2528;p34"/>
            <p:cNvSpPr/>
            <p:nvPr/>
          </p:nvSpPr>
          <p:spPr>
            <a:xfrm>
              <a:off x="3931681" y="1786292"/>
              <a:ext cx="38668" cy="31465"/>
            </a:xfrm>
            <a:custGeom>
              <a:avLst/>
              <a:gdLst/>
              <a:ahLst/>
              <a:cxnLst/>
              <a:rect l="l" t="t" r="r" b="b"/>
              <a:pathLst>
                <a:path w="1589" h="1293" extrusionOk="0">
                  <a:moveTo>
                    <a:pt x="1497" y="0"/>
                  </a:moveTo>
                  <a:cubicBezTo>
                    <a:pt x="926" y="206"/>
                    <a:pt x="356" y="571"/>
                    <a:pt x="82" y="1142"/>
                  </a:cubicBezTo>
                  <a:cubicBezTo>
                    <a:pt x="0" y="1223"/>
                    <a:pt x="35" y="1293"/>
                    <a:pt x="95" y="1293"/>
                  </a:cubicBezTo>
                  <a:cubicBezTo>
                    <a:pt x="119" y="1293"/>
                    <a:pt x="147" y="1282"/>
                    <a:pt x="173" y="1256"/>
                  </a:cubicBezTo>
                  <a:cubicBezTo>
                    <a:pt x="652" y="776"/>
                    <a:pt x="1018" y="297"/>
                    <a:pt x="1588" y="114"/>
                  </a:cubicBezTo>
                  <a:cubicBezTo>
                    <a:pt x="1588" y="0"/>
                    <a:pt x="1588" y="0"/>
                    <a:pt x="14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29" name="Google Shape;2529;p34"/>
            <p:cNvSpPr/>
            <p:nvPr/>
          </p:nvSpPr>
          <p:spPr>
            <a:xfrm>
              <a:off x="5042292" y="3151898"/>
              <a:ext cx="215000" cy="190446"/>
            </a:xfrm>
            <a:custGeom>
              <a:avLst/>
              <a:gdLst/>
              <a:ahLst/>
              <a:cxnLst/>
              <a:rect l="l" t="t" r="r" b="b"/>
              <a:pathLst>
                <a:path w="8835" h="7826" extrusionOk="0">
                  <a:moveTo>
                    <a:pt x="5261" y="0"/>
                  </a:moveTo>
                  <a:cubicBezTo>
                    <a:pt x="5211" y="0"/>
                    <a:pt x="5158" y="30"/>
                    <a:pt x="5114" y="100"/>
                  </a:cubicBezTo>
                  <a:cubicBezTo>
                    <a:pt x="5023" y="579"/>
                    <a:pt x="4931" y="944"/>
                    <a:pt x="4840" y="1424"/>
                  </a:cubicBezTo>
                  <a:cubicBezTo>
                    <a:pt x="4749" y="1059"/>
                    <a:pt x="4543" y="762"/>
                    <a:pt x="4452" y="488"/>
                  </a:cubicBezTo>
                  <a:cubicBezTo>
                    <a:pt x="4425" y="427"/>
                    <a:pt x="4382" y="402"/>
                    <a:pt x="4337" y="402"/>
                  </a:cubicBezTo>
                  <a:cubicBezTo>
                    <a:pt x="4231" y="402"/>
                    <a:pt x="4114" y="542"/>
                    <a:pt x="4178" y="671"/>
                  </a:cubicBezTo>
                  <a:cubicBezTo>
                    <a:pt x="4361" y="1150"/>
                    <a:pt x="4452" y="1515"/>
                    <a:pt x="4658" y="1994"/>
                  </a:cubicBezTo>
                  <a:cubicBezTo>
                    <a:pt x="4543" y="2382"/>
                    <a:pt x="4452" y="2771"/>
                    <a:pt x="4361" y="3136"/>
                  </a:cubicBezTo>
                  <a:cubicBezTo>
                    <a:pt x="3790" y="2200"/>
                    <a:pt x="3220" y="1150"/>
                    <a:pt x="2649" y="191"/>
                  </a:cubicBezTo>
                  <a:cubicBezTo>
                    <a:pt x="2622" y="138"/>
                    <a:pt x="2588" y="116"/>
                    <a:pt x="2552" y="116"/>
                  </a:cubicBezTo>
                  <a:cubicBezTo>
                    <a:pt x="2466" y="116"/>
                    <a:pt x="2375" y="245"/>
                    <a:pt x="2375" y="374"/>
                  </a:cubicBezTo>
                  <a:cubicBezTo>
                    <a:pt x="2946" y="1424"/>
                    <a:pt x="3516" y="2474"/>
                    <a:pt x="4087" y="3524"/>
                  </a:cubicBezTo>
                  <a:cubicBezTo>
                    <a:pt x="3220" y="3341"/>
                    <a:pt x="2466" y="3136"/>
                    <a:pt x="1690" y="3044"/>
                  </a:cubicBezTo>
                  <a:cubicBezTo>
                    <a:pt x="1690" y="2953"/>
                    <a:pt x="1690" y="2862"/>
                    <a:pt x="1599" y="2771"/>
                  </a:cubicBezTo>
                  <a:cubicBezTo>
                    <a:pt x="1508" y="2474"/>
                    <a:pt x="1416" y="2200"/>
                    <a:pt x="1234" y="1903"/>
                  </a:cubicBezTo>
                  <a:cubicBezTo>
                    <a:pt x="1234" y="1857"/>
                    <a:pt x="1182" y="1835"/>
                    <a:pt x="1131" y="1835"/>
                  </a:cubicBezTo>
                  <a:cubicBezTo>
                    <a:pt x="1080" y="1835"/>
                    <a:pt x="1028" y="1857"/>
                    <a:pt x="1028" y="1903"/>
                  </a:cubicBezTo>
                  <a:cubicBezTo>
                    <a:pt x="1120" y="2291"/>
                    <a:pt x="1234" y="2565"/>
                    <a:pt x="1325" y="2862"/>
                  </a:cubicBezTo>
                  <a:lnTo>
                    <a:pt x="1325" y="2953"/>
                  </a:lnTo>
                  <a:cubicBezTo>
                    <a:pt x="1234" y="2953"/>
                    <a:pt x="1028" y="2862"/>
                    <a:pt x="937" y="2862"/>
                  </a:cubicBezTo>
                  <a:cubicBezTo>
                    <a:pt x="754" y="2862"/>
                    <a:pt x="549" y="3227"/>
                    <a:pt x="754" y="3341"/>
                  </a:cubicBezTo>
                  <a:cubicBezTo>
                    <a:pt x="1028" y="3432"/>
                    <a:pt x="1325" y="3524"/>
                    <a:pt x="1599" y="3615"/>
                  </a:cubicBezTo>
                  <a:cubicBezTo>
                    <a:pt x="1325" y="3798"/>
                    <a:pt x="1028" y="4003"/>
                    <a:pt x="754" y="4186"/>
                  </a:cubicBezTo>
                  <a:cubicBezTo>
                    <a:pt x="458" y="4368"/>
                    <a:pt x="275" y="4482"/>
                    <a:pt x="92" y="4665"/>
                  </a:cubicBezTo>
                  <a:cubicBezTo>
                    <a:pt x="0" y="4739"/>
                    <a:pt x="57" y="4872"/>
                    <a:pt x="131" y="4872"/>
                  </a:cubicBezTo>
                  <a:cubicBezTo>
                    <a:pt x="148" y="4872"/>
                    <a:pt x="166" y="4865"/>
                    <a:pt x="184" y="4848"/>
                  </a:cubicBezTo>
                  <a:cubicBezTo>
                    <a:pt x="458" y="4756"/>
                    <a:pt x="663" y="4574"/>
                    <a:pt x="937" y="4368"/>
                  </a:cubicBezTo>
                  <a:cubicBezTo>
                    <a:pt x="1234" y="4186"/>
                    <a:pt x="1416" y="4003"/>
                    <a:pt x="1690" y="3798"/>
                  </a:cubicBezTo>
                  <a:lnTo>
                    <a:pt x="1690" y="3706"/>
                  </a:lnTo>
                  <a:cubicBezTo>
                    <a:pt x="1728" y="3737"/>
                    <a:pt x="1764" y="3747"/>
                    <a:pt x="1794" y="3747"/>
                  </a:cubicBezTo>
                  <a:cubicBezTo>
                    <a:pt x="1855" y="3747"/>
                    <a:pt x="1896" y="3706"/>
                    <a:pt x="1896" y="3706"/>
                  </a:cubicBezTo>
                  <a:cubicBezTo>
                    <a:pt x="2558" y="3912"/>
                    <a:pt x="3311" y="4094"/>
                    <a:pt x="4087" y="4186"/>
                  </a:cubicBezTo>
                  <a:cubicBezTo>
                    <a:pt x="3311" y="4665"/>
                    <a:pt x="2466" y="5144"/>
                    <a:pt x="1690" y="5510"/>
                  </a:cubicBezTo>
                  <a:cubicBezTo>
                    <a:pt x="1612" y="5608"/>
                    <a:pt x="1668" y="5825"/>
                    <a:pt x="1759" y="5825"/>
                  </a:cubicBezTo>
                  <a:cubicBezTo>
                    <a:pt x="1773" y="5825"/>
                    <a:pt x="1789" y="5819"/>
                    <a:pt x="1804" y="5806"/>
                  </a:cubicBezTo>
                  <a:cubicBezTo>
                    <a:pt x="2558" y="5510"/>
                    <a:pt x="3220" y="5236"/>
                    <a:pt x="3881" y="4756"/>
                  </a:cubicBezTo>
                  <a:lnTo>
                    <a:pt x="3881" y="4756"/>
                  </a:lnTo>
                  <a:cubicBezTo>
                    <a:pt x="3790" y="5418"/>
                    <a:pt x="3608" y="6080"/>
                    <a:pt x="3516" y="6765"/>
                  </a:cubicBezTo>
                  <a:cubicBezTo>
                    <a:pt x="3037" y="6948"/>
                    <a:pt x="2649" y="7130"/>
                    <a:pt x="2170" y="7336"/>
                  </a:cubicBezTo>
                  <a:cubicBezTo>
                    <a:pt x="2091" y="7414"/>
                    <a:pt x="2148" y="7628"/>
                    <a:pt x="2223" y="7628"/>
                  </a:cubicBezTo>
                  <a:cubicBezTo>
                    <a:pt x="2235" y="7628"/>
                    <a:pt x="2248" y="7622"/>
                    <a:pt x="2261" y="7609"/>
                  </a:cubicBezTo>
                  <a:cubicBezTo>
                    <a:pt x="2649" y="7518"/>
                    <a:pt x="3037" y="7336"/>
                    <a:pt x="3402" y="7039"/>
                  </a:cubicBezTo>
                  <a:lnTo>
                    <a:pt x="3402" y="7221"/>
                  </a:lnTo>
                  <a:cubicBezTo>
                    <a:pt x="3402" y="7333"/>
                    <a:pt x="3490" y="7411"/>
                    <a:pt x="3585" y="7411"/>
                  </a:cubicBezTo>
                  <a:cubicBezTo>
                    <a:pt x="3664" y="7411"/>
                    <a:pt x="3749" y="7357"/>
                    <a:pt x="3790" y="7221"/>
                  </a:cubicBezTo>
                  <a:cubicBezTo>
                    <a:pt x="3790" y="7130"/>
                    <a:pt x="3790" y="7039"/>
                    <a:pt x="3881" y="6856"/>
                  </a:cubicBezTo>
                  <a:lnTo>
                    <a:pt x="3973" y="6765"/>
                  </a:lnTo>
                  <a:cubicBezTo>
                    <a:pt x="4269" y="7130"/>
                    <a:pt x="4658" y="7427"/>
                    <a:pt x="4931" y="7792"/>
                  </a:cubicBezTo>
                  <a:cubicBezTo>
                    <a:pt x="4950" y="7816"/>
                    <a:pt x="4969" y="7826"/>
                    <a:pt x="4987" y="7826"/>
                  </a:cubicBezTo>
                  <a:cubicBezTo>
                    <a:pt x="5053" y="7826"/>
                    <a:pt x="5095" y="7682"/>
                    <a:pt x="5023" y="7609"/>
                  </a:cubicBezTo>
                  <a:cubicBezTo>
                    <a:pt x="4749" y="7221"/>
                    <a:pt x="4361" y="6765"/>
                    <a:pt x="3973" y="6377"/>
                  </a:cubicBezTo>
                  <a:cubicBezTo>
                    <a:pt x="4178" y="5715"/>
                    <a:pt x="4361" y="5144"/>
                    <a:pt x="4452" y="4482"/>
                  </a:cubicBezTo>
                  <a:cubicBezTo>
                    <a:pt x="5023" y="5418"/>
                    <a:pt x="5593" y="6377"/>
                    <a:pt x="6164" y="7221"/>
                  </a:cubicBezTo>
                  <a:cubicBezTo>
                    <a:pt x="6191" y="7282"/>
                    <a:pt x="6236" y="7307"/>
                    <a:pt x="6284" y="7307"/>
                  </a:cubicBezTo>
                  <a:cubicBezTo>
                    <a:pt x="6397" y="7307"/>
                    <a:pt x="6525" y="7167"/>
                    <a:pt x="6461" y="7039"/>
                  </a:cubicBezTo>
                  <a:cubicBezTo>
                    <a:pt x="5981" y="6194"/>
                    <a:pt x="5502" y="5236"/>
                    <a:pt x="5023" y="4368"/>
                  </a:cubicBezTo>
                  <a:lnTo>
                    <a:pt x="5023" y="4368"/>
                  </a:lnTo>
                  <a:cubicBezTo>
                    <a:pt x="5685" y="4482"/>
                    <a:pt x="6255" y="4574"/>
                    <a:pt x="6940" y="4574"/>
                  </a:cubicBezTo>
                  <a:cubicBezTo>
                    <a:pt x="6826" y="4665"/>
                    <a:pt x="6826" y="4756"/>
                    <a:pt x="6826" y="4756"/>
                  </a:cubicBezTo>
                  <a:cubicBezTo>
                    <a:pt x="7123" y="5327"/>
                    <a:pt x="7305" y="5806"/>
                    <a:pt x="7693" y="6286"/>
                  </a:cubicBezTo>
                  <a:cubicBezTo>
                    <a:pt x="7717" y="6310"/>
                    <a:pt x="7748" y="6321"/>
                    <a:pt x="7778" y="6321"/>
                  </a:cubicBezTo>
                  <a:cubicBezTo>
                    <a:pt x="7862" y="6321"/>
                    <a:pt x="7943" y="6232"/>
                    <a:pt x="7876" y="6080"/>
                  </a:cubicBezTo>
                  <a:cubicBezTo>
                    <a:pt x="7693" y="5624"/>
                    <a:pt x="7397" y="5144"/>
                    <a:pt x="7123" y="4665"/>
                  </a:cubicBezTo>
                  <a:cubicBezTo>
                    <a:pt x="7602" y="4665"/>
                    <a:pt x="8173" y="4665"/>
                    <a:pt x="8652" y="4756"/>
                  </a:cubicBezTo>
                  <a:cubicBezTo>
                    <a:pt x="8835" y="4756"/>
                    <a:pt x="8835" y="4482"/>
                    <a:pt x="8743" y="4482"/>
                  </a:cubicBezTo>
                  <a:cubicBezTo>
                    <a:pt x="8264" y="4368"/>
                    <a:pt x="7876" y="4368"/>
                    <a:pt x="7511" y="4277"/>
                  </a:cubicBezTo>
                  <a:cubicBezTo>
                    <a:pt x="7693" y="4186"/>
                    <a:pt x="7785" y="4003"/>
                    <a:pt x="7876" y="3912"/>
                  </a:cubicBezTo>
                  <a:cubicBezTo>
                    <a:pt x="8173" y="3615"/>
                    <a:pt x="8447" y="3432"/>
                    <a:pt x="8652" y="3136"/>
                  </a:cubicBezTo>
                  <a:cubicBezTo>
                    <a:pt x="8726" y="3062"/>
                    <a:pt x="8680" y="2928"/>
                    <a:pt x="8600" y="2928"/>
                  </a:cubicBezTo>
                  <a:cubicBezTo>
                    <a:pt x="8581" y="2928"/>
                    <a:pt x="8560" y="2936"/>
                    <a:pt x="8538" y="2953"/>
                  </a:cubicBezTo>
                  <a:cubicBezTo>
                    <a:pt x="8264" y="3136"/>
                    <a:pt x="7967" y="3432"/>
                    <a:pt x="7693" y="3615"/>
                  </a:cubicBezTo>
                  <a:cubicBezTo>
                    <a:pt x="7511" y="3798"/>
                    <a:pt x="7305" y="4003"/>
                    <a:pt x="7123" y="4186"/>
                  </a:cubicBezTo>
                  <a:cubicBezTo>
                    <a:pt x="6552" y="4094"/>
                    <a:pt x="5981" y="4003"/>
                    <a:pt x="5411" y="3798"/>
                  </a:cubicBezTo>
                  <a:cubicBezTo>
                    <a:pt x="6164" y="3341"/>
                    <a:pt x="6940" y="2656"/>
                    <a:pt x="7602" y="1994"/>
                  </a:cubicBezTo>
                  <a:cubicBezTo>
                    <a:pt x="7750" y="1921"/>
                    <a:pt x="7658" y="1787"/>
                    <a:pt x="7570" y="1787"/>
                  </a:cubicBezTo>
                  <a:cubicBezTo>
                    <a:pt x="7549" y="1787"/>
                    <a:pt x="7528" y="1794"/>
                    <a:pt x="7511" y="1812"/>
                  </a:cubicBezTo>
                  <a:cubicBezTo>
                    <a:pt x="6643" y="2565"/>
                    <a:pt x="5799" y="3136"/>
                    <a:pt x="4840" y="3706"/>
                  </a:cubicBezTo>
                  <a:lnTo>
                    <a:pt x="4658" y="3706"/>
                  </a:lnTo>
                  <a:cubicBezTo>
                    <a:pt x="4749" y="3227"/>
                    <a:pt x="4840" y="2862"/>
                    <a:pt x="4931" y="2382"/>
                  </a:cubicBezTo>
                  <a:cubicBezTo>
                    <a:pt x="4958" y="2409"/>
                    <a:pt x="4995" y="2420"/>
                    <a:pt x="5030" y="2420"/>
                  </a:cubicBezTo>
                  <a:cubicBezTo>
                    <a:pt x="5116" y="2420"/>
                    <a:pt x="5195" y="2356"/>
                    <a:pt x="5114" y="2291"/>
                  </a:cubicBezTo>
                  <a:cubicBezTo>
                    <a:pt x="5114" y="2086"/>
                    <a:pt x="5114" y="1994"/>
                    <a:pt x="5023" y="1903"/>
                  </a:cubicBezTo>
                  <a:cubicBezTo>
                    <a:pt x="5114" y="1333"/>
                    <a:pt x="5319" y="762"/>
                    <a:pt x="5411" y="191"/>
                  </a:cubicBezTo>
                  <a:cubicBezTo>
                    <a:pt x="5411" y="78"/>
                    <a:pt x="5341" y="0"/>
                    <a:pt x="5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0" name="Google Shape;2530;p34"/>
            <p:cNvSpPr/>
            <p:nvPr/>
          </p:nvSpPr>
          <p:spPr>
            <a:xfrm>
              <a:off x="5165179" y="3172655"/>
              <a:ext cx="38790" cy="31173"/>
            </a:xfrm>
            <a:custGeom>
              <a:avLst/>
              <a:gdLst/>
              <a:ahLst/>
              <a:cxnLst/>
              <a:rect l="l" t="t" r="r" b="b"/>
              <a:pathLst>
                <a:path w="1594" h="1281" extrusionOk="0">
                  <a:moveTo>
                    <a:pt x="1593" y="0"/>
                  </a:moveTo>
                  <a:cubicBezTo>
                    <a:pt x="1023" y="206"/>
                    <a:pt x="361" y="571"/>
                    <a:pt x="64" y="1141"/>
                  </a:cubicBezTo>
                  <a:cubicBezTo>
                    <a:pt x="0" y="1205"/>
                    <a:pt x="82" y="1281"/>
                    <a:pt x="168" y="1281"/>
                  </a:cubicBezTo>
                  <a:cubicBezTo>
                    <a:pt x="205" y="1281"/>
                    <a:pt x="242" y="1267"/>
                    <a:pt x="269" y="1233"/>
                  </a:cubicBezTo>
                  <a:cubicBezTo>
                    <a:pt x="635" y="776"/>
                    <a:pt x="1023" y="388"/>
                    <a:pt x="1593" y="91"/>
                  </a:cubicBezTo>
                  <a:lnTo>
                    <a:pt x="15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1" name="Google Shape;2531;p34"/>
            <p:cNvSpPr/>
            <p:nvPr/>
          </p:nvSpPr>
          <p:spPr>
            <a:xfrm>
              <a:off x="3226112" y="3443689"/>
              <a:ext cx="31611" cy="26501"/>
            </a:xfrm>
            <a:custGeom>
              <a:avLst/>
              <a:gdLst/>
              <a:ahLst/>
              <a:cxnLst/>
              <a:rect l="l" t="t" r="r" b="b"/>
              <a:pathLst>
                <a:path w="1299" h="1089" extrusionOk="0">
                  <a:moveTo>
                    <a:pt x="1298" y="1"/>
                  </a:moveTo>
                  <a:cubicBezTo>
                    <a:pt x="819" y="184"/>
                    <a:pt x="248" y="480"/>
                    <a:pt x="66" y="937"/>
                  </a:cubicBezTo>
                  <a:cubicBezTo>
                    <a:pt x="1" y="1018"/>
                    <a:pt x="29" y="1088"/>
                    <a:pt x="83" y="1088"/>
                  </a:cubicBezTo>
                  <a:cubicBezTo>
                    <a:pt x="105" y="1088"/>
                    <a:pt x="131" y="1077"/>
                    <a:pt x="157" y="1051"/>
                  </a:cubicBezTo>
                  <a:cubicBezTo>
                    <a:pt x="545" y="663"/>
                    <a:pt x="819" y="275"/>
                    <a:pt x="1298" y="92"/>
                  </a:cubicBezTo>
                  <a:lnTo>
                    <a:pt x="129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2" name="Google Shape;2532;p34"/>
            <p:cNvSpPr/>
            <p:nvPr/>
          </p:nvSpPr>
          <p:spPr>
            <a:xfrm>
              <a:off x="4421893" y="3676956"/>
              <a:ext cx="173314" cy="153359"/>
            </a:xfrm>
            <a:custGeom>
              <a:avLst/>
              <a:gdLst/>
              <a:ahLst/>
              <a:cxnLst/>
              <a:rect l="l" t="t" r="r" b="b"/>
              <a:pathLst>
                <a:path w="7122" h="6302" extrusionOk="0">
                  <a:moveTo>
                    <a:pt x="4318" y="1"/>
                  </a:moveTo>
                  <a:cubicBezTo>
                    <a:pt x="4272" y="1"/>
                    <a:pt x="4215" y="31"/>
                    <a:pt x="4177" y="116"/>
                  </a:cubicBezTo>
                  <a:cubicBezTo>
                    <a:pt x="4086" y="390"/>
                    <a:pt x="3995" y="778"/>
                    <a:pt x="3903" y="1051"/>
                  </a:cubicBezTo>
                  <a:cubicBezTo>
                    <a:pt x="3789" y="869"/>
                    <a:pt x="3698" y="686"/>
                    <a:pt x="3607" y="390"/>
                  </a:cubicBezTo>
                  <a:cubicBezTo>
                    <a:pt x="3580" y="337"/>
                    <a:pt x="3546" y="314"/>
                    <a:pt x="3513" y="314"/>
                  </a:cubicBezTo>
                  <a:cubicBezTo>
                    <a:pt x="3433" y="314"/>
                    <a:pt x="3359" y="449"/>
                    <a:pt x="3424" y="595"/>
                  </a:cubicBezTo>
                  <a:cubicBezTo>
                    <a:pt x="3515" y="869"/>
                    <a:pt x="3607" y="1257"/>
                    <a:pt x="3789" y="1531"/>
                  </a:cubicBezTo>
                  <a:cubicBezTo>
                    <a:pt x="3698" y="1919"/>
                    <a:pt x="3607" y="2193"/>
                    <a:pt x="3515" y="2489"/>
                  </a:cubicBezTo>
                  <a:cubicBezTo>
                    <a:pt x="3036" y="1736"/>
                    <a:pt x="2557" y="960"/>
                    <a:pt x="2192" y="116"/>
                  </a:cubicBezTo>
                  <a:cubicBezTo>
                    <a:pt x="2161" y="91"/>
                    <a:pt x="2125" y="80"/>
                    <a:pt x="2092" y="80"/>
                  </a:cubicBezTo>
                  <a:cubicBezTo>
                    <a:pt x="1999" y="80"/>
                    <a:pt x="1919" y="165"/>
                    <a:pt x="1986" y="298"/>
                  </a:cubicBezTo>
                  <a:cubicBezTo>
                    <a:pt x="2374" y="1166"/>
                    <a:pt x="2853" y="2010"/>
                    <a:pt x="3333" y="2878"/>
                  </a:cubicBezTo>
                  <a:cubicBezTo>
                    <a:pt x="2648" y="2672"/>
                    <a:pt x="2077" y="2581"/>
                    <a:pt x="1415" y="2398"/>
                  </a:cubicBezTo>
                  <a:cubicBezTo>
                    <a:pt x="1415" y="2398"/>
                    <a:pt x="1324" y="2307"/>
                    <a:pt x="1324" y="2193"/>
                  </a:cubicBezTo>
                  <a:cubicBezTo>
                    <a:pt x="1233" y="2010"/>
                    <a:pt x="1142" y="1736"/>
                    <a:pt x="1050" y="1531"/>
                  </a:cubicBezTo>
                  <a:cubicBezTo>
                    <a:pt x="993" y="1485"/>
                    <a:pt x="942" y="1462"/>
                    <a:pt x="905" y="1462"/>
                  </a:cubicBezTo>
                  <a:cubicBezTo>
                    <a:pt x="868" y="1462"/>
                    <a:pt x="845" y="1485"/>
                    <a:pt x="845" y="1531"/>
                  </a:cubicBezTo>
                  <a:cubicBezTo>
                    <a:pt x="936" y="1828"/>
                    <a:pt x="1050" y="2010"/>
                    <a:pt x="1050" y="2307"/>
                  </a:cubicBezTo>
                  <a:cubicBezTo>
                    <a:pt x="1142" y="2307"/>
                    <a:pt x="1142" y="2307"/>
                    <a:pt x="1142" y="2398"/>
                  </a:cubicBezTo>
                  <a:cubicBezTo>
                    <a:pt x="1050" y="2307"/>
                    <a:pt x="936" y="2307"/>
                    <a:pt x="754" y="2307"/>
                  </a:cubicBezTo>
                  <a:cubicBezTo>
                    <a:pt x="571" y="2307"/>
                    <a:pt x="480" y="2581"/>
                    <a:pt x="662" y="2672"/>
                  </a:cubicBezTo>
                  <a:cubicBezTo>
                    <a:pt x="845" y="2763"/>
                    <a:pt x="1050" y="2763"/>
                    <a:pt x="1324" y="2878"/>
                  </a:cubicBezTo>
                  <a:lnTo>
                    <a:pt x="1324" y="2969"/>
                  </a:lnTo>
                  <a:cubicBezTo>
                    <a:pt x="1142" y="3060"/>
                    <a:pt x="845" y="3243"/>
                    <a:pt x="662" y="3334"/>
                  </a:cubicBezTo>
                  <a:cubicBezTo>
                    <a:pt x="480" y="3539"/>
                    <a:pt x="274" y="3631"/>
                    <a:pt x="92" y="3722"/>
                  </a:cubicBezTo>
                  <a:cubicBezTo>
                    <a:pt x="0" y="3813"/>
                    <a:pt x="92" y="3905"/>
                    <a:pt x="183" y="3905"/>
                  </a:cubicBezTo>
                  <a:cubicBezTo>
                    <a:pt x="365" y="3813"/>
                    <a:pt x="571" y="3631"/>
                    <a:pt x="754" y="3539"/>
                  </a:cubicBezTo>
                  <a:cubicBezTo>
                    <a:pt x="1050" y="3334"/>
                    <a:pt x="1233" y="3243"/>
                    <a:pt x="1415" y="3060"/>
                  </a:cubicBezTo>
                  <a:cubicBezTo>
                    <a:pt x="1507" y="3060"/>
                    <a:pt x="1507" y="2969"/>
                    <a:pt x="1507" y="2969"/>
                  </a:cubicBezTo>
                  <a:cubicBezTo>
                    <a:pt x="2077" y="3151"/>
                    <a:pt x="2648" y="3243"/>
                    <a:pt x="3333" y="3448"/>
                  </a:cubicBezTo>
                  <a:cubicBezTo>
                    <a:pt x="2648" y="3813"/>
                    <a:pt x="2077" y="4110"/>
                    <a:pt x="1415" y="4475"/>
                  </a:cubicBezTo>
                  <a:cubicBezTo>
                    <a:pt x="1341" y="4568"/>
                    <a:pt x="1387" y="4705"/>
                    <a:pt x="1456" y="4705"/>
                  </a:cubicBezTo>
                  <a:cubicBezTo>
                    <a:pt x="1472" y="4705"/>
                    <a:pt x="1489" y="4698"/>
                    <a:pt x="1507" y="4681"/>
                  </a:cubicBezTo>
                  <a:cubicBezTo>
                    <a:pt x="2077" y="4475"/>
                    <a:pt x="2648" y="4201"/>
                    <a:pt x="3219" y="3813"/>
                  </a:cubicBezTo>
                  <a:lnTo>
                    <a:pt x="3219" y="3813"/>
                  </a:lnTo>
                  <a:cubicBezTo>
                    <a:pt x="3036" y="4384"/>
                    <a:pt x="2945" y="4863"/>
                    <a:pt x="2853" y="5434"/>
                  </a:cubicBezTo>
                  <a:cubicBezTo>
                    <a:pt x="2465" y="5525"/>
                    <a:pt x="2077" y="5731"/>
                    <a:pt x="1803" y="5913"/>
                  </a:cubicBezTo>
                  <a:cubicBezTo>
                    <a:pt x="1730" y="5987"/>
                    <a:pt x="1775" y="6121"/>
                    <a:pt x="1844" y="6121"/>
                  </a:cubicBezTo>
                  <a:cubicBezTo>
                    <a:pt x="1860" y="6121"/>
                    <a:pt x="1877" y="6113"/>
                    <a:pt x="1895" y="6096"/>
                  </a:cubicBezTo>
                  <a:cubicBezTo>
                    <a:pt x="2192" y="6005"/>
                    <a:pt x="2465" y="5913"/>
                    <a:pt x="2762" y="5731"/>
                  </a:cubicBezTo>
                  <a:lnTo>
                    <a:pt x="2762" y="5822"/>
                  </a:lnTo>
                  <a:cubicBezTo>
                    <a:pt x="2762" y="5913"/>
                    <a:pt x="2831" y="5959"/>
                    <a:pt x="2899" y="5959"/>
                  </a:cubicBezTo>
                  <a:cubicBezTo>
                    <a:pt x="2968" y="5959"/>
                    <a:pt x="3036" y="5913"/>
                    <a:pt x="3036" y="5822"/>
                  </a:cubicBezTo>
                  <a:cubicBezTo>
                    <a:pt x="3036" y="5731"/>
                    <a:pt x="3127" y="5617"/>
                    <a:pt x="3127" y="5525"/>
                  </a:cubicBezTo>
                  <a:cubicBezTo>
                    <a:pt x="3219" y="5525"/>
                    <a:pt x="3219" y="5434"/>
                    <a:pt x="3219" y="5434"/>
                  </a:cubicBezTo>
                  <a:cubicBezTo>
                    <a:pt x="3424" y="5731"/>
                    <a:pt x="3698" y="6005"/>
                    <a:pt x="3995" y="6301"/>
                  </a:cubicBezTo>
                  <a:cubicBezTo>
                    <a:pt x="4086" y="6301"/>
                    <a:pt x="4177" y="6187"/>
                    <a:pt x="4086" y="6096"/>
                  </a:cubicBezTo>
                  <a:cubicBezTo>
                    <a:pt x="3789" y="5822"/>
                    <a:pt x="3607" y="5434"/>
                    <a:pt x="3219" y="5160"/>
                  </a:cubicBezTo>
                  <a:cubicBezTo>
                    <a:pt x="3424" y="4681"/>
                    <a:pt x="3515" y="4110"/>
                    <a:pt x="3607" y="3631"/>
                  </a:cubicBezTo>
                  <a:cubicBezTo>
                    <a:pt x="3607" y="3539"/>
                    <a:pt x="3698" y="3539"/>
                    <a:pt x="3698" y="3539"/>
                  </a:cubicBezTo>
                  <a:cubicBezTo>
                    <a:pt x="4086" y="4384"/>
                    <a:pt x="4565" y="5160"/>
                    <a:pt x="4931" y="5822"/>
                  </a:cubicBezTo>
                  <a:cubicBezTo>
                    <a:pt x="4966" y="5879"/>
                    <a:pt x="5017" y="5900"/>
                    <a:pt x="5067" y="5900"/>
                  </a:cubicBezTo>
                  <a:cubicBezTo>
                    <a:pt x="5179" y="5900"/>
                    <a:pt x="5290" y="5794"/>
                    <a:pt x="5227" y="5731"/>
                  </a:cubicBezTo>
                  <a:cubicBezTo>
                    <a:pt x="4839" y="4955"/>
                    <a:pt x="4474" y="4201"/>
                    <a:pt x="4086" y="3539"/>
                  </a:cubicBezTo>
                  <a:lnTo>
                    <a:pt x="4086" y="3539"/>
                  </a:lnTo>
                  <a:cubicBezTo>
                    <a:pt x="4565" y="3631"/>
                    <a:pt x="5136" y="3631"/>
                    <a:pt x="5615" y="3722"/>
                  </a:cubicBezTo>
                  <a:cubicBezTo>
                    <a:pt x="5501" y="3722"/>
                    <a:pt x="5501" y="3813"/>
                    <a:pt x="5615" y="3813"/>
                  </a:cubicBezTo>
                  <a:cubicBezTo>
                    <a:pt x="5798" y="4293"/>
                    <a:pt x="5981" y="4681"/>
                    <a:pt x="6186" y="5046"/>
                  </a:cubicBezTo>
                  <a:cubicBezTo>
                    <a:pt x="6211" y="5077"/>
                    <a:pt x="6243" y="5092"/>
                    <a:pt x="6275" y="5092"/>
                  </a:cubicBezTo>
                  <a:cubicBezTo>
                    <a:pt x="6357" y="5092"/>
                    <a:pt x="6435" y="4995"/>
                    <a:pt x="6369" y="4863"/>
                  </a:cubicBezTo>
                  <a:cubicBezTo>
                    <a:pt x="6186" y="4476"/>
                    <a:pt x="5981" y="4111"/>
                    <a:pt x="5798" y="3723"/>
                  </a:cubicBezTo>
                  <a:lnTo>
                    <a:pt x="5798" y="3723"/>
                  </a:lnTo>
                  <a:cubicBezTo>
                    <a:pt x="6234" y="3733"/>
                    <a:pt x="6582" y="3813"/>
                    <a:pt x="7030" y="3813"/>
                  </a:cubicBezTo>
                  <a:cubicBezTo>
                    <a:pt x="7122" y="3813"/>
                    <a:pt x="7122" y="3631"/>
                    <a:pt x="7030" y="3539"/>
                  </a:cubicBezTo>
                  <a:cubicBezTo>
                    <a:pt x="6757" y="3539"/>
                    <a:pt x="6460" y="3539"/>
                    <a:pt x="6072" y="3448"/>
                  </a:cubicBezTo>
                  <a:cubicBezTo>
                    <a:pt x="6186" y="3334"/>
                    <a:pt x="6277" y="3243"/>
                    <a:pt x="6460" y="3151"/>
                  </a:cubicBezTo>
                  <a:cubicBezTo>
                    <a:pt x="6642" y="2969"/>
                    <a:pt x="6848" y="2763"/>
                    <a:pt x="7030" y="2489"/>
                  </a:cubicBezTo>
                  <a:cubicBezTo>
                    <a:pt x="7030" y="2425"/>
                    <a:pt x="6985" y="2360"/>
                    <a:pt x="6958" y="2360"/>
                  </a:cubicBezTo>
                  <a:cubicBezTo>
                    <a:pt x="6947" y="2360"/>
                    <a:pt x="6939" y="2371"/>
                    <a:pt x="6939" y="2398"/>
                  </a:cubicBezTo>
                  <a:cubicBezTo>
                    <a:pt x="6642" y="2581"/>
                    <a:pt x="6460" y="2763"/>
                    <a:pt x="6277" y="2969"/>
                  </a:cubicBezTo>
                  <a:cubicBezTo>
                    <a:pt x="6072" y="3060"/>
                    <a:pt x="5889" y="3243"/>
                    <a:pt x="5798" y="3334"/>
                  </a:cubicBezTo>
                  <a:cubicBezTo>
                    <a:pt x="5319" y="3243"/>
                    <a:pt x="4839" y="3151"/>
                    <a:pt x="4360" y="3060"/>
                  </a:cubicBezTo>
                  <a:cubicBezTo>
                    <a:pt x="5045" y="2672"/>
                    <a:pt x="5615" y="2101"/>
                    <a:pt x="6186" y="1622"/>
                  </a:cubicBezTo>
                  <a:cubicBezTo>
                    <a:pt x="6260" y="1548"/>
                    <a:pt x="6214" y="1415"/>
                    <a:pt x="6134" y="1415"/>
                  </a:cubicBezTo>
                  <a:cubicBezTo>
                    <a:pt x="6115" y="1415"/>
                    <a:pt x="6094" y="1422"/>
                    <a:pt x="6072" y="1440"/>
                  </a:cubicBezTo>
                  <a:cubicBezTo>
                    <a:pt x="5319" y="2010"/>
                    <a:pt x="4657" y="2489"/>
                    <a:pt x="3903" y="2969"/>
                  </a:cubicBezTo>
                  <a:lnTo>
                    <a:pt x="3789" y="2969"/>
                  </a:lnTo>
                  <a:cubicBezTo>
                    <a:pt x="3903" y="2581"/>
                    <a:pt x="3903" y="2307"/>
                    <a:pt x="3995" y="1919"/>
                  </a:cubicBezTo>
                  <a:cubicBezTo>
                    <a:pt x="4021" y="1946"/>
                    <a:pt x="4056" y="1957"/>
                    <a:pt x="4089" y="1957"/>
                  </a:cubicBezTo>
                  <a:cubicBezTo>
                    <a:pt x="4169" y="1957"/>
                    <a:pt x="4242" y="1892"/>
                    <a:pt x="4177" y="1828"/>
                  </a:cubicBezTo>
                  <a:cubicBezTo>
                    <a:pt x="4177" y="1736"/>
                    <a:pt x="4086" y="1622"/>
                    <a:pt x="4086" y="1531"/>
                  </a:cubicBezTo>
                  <a:cubicBezTo>
                    <a:pt x="4177" y="1051"/>
                    <a:pt x="4269" y="595"/>
                    <a:pt x="4360" y="116"/>
                  </a:cubicBezTo>
                  <a:cubicBezTo>
                    <a:pt x="4427" y="62"/>
                    <a:pt x="4384" y="1"/>
                    <a:pt x="43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3" name="Google Shape;2533;p34"/>
            <p:cNvSpPr/>
            <p:nvPr/>
          </p:nvSpPr>
          <p:spPr>
            <a:xfrm>
              <a:off x="4521955" y="3693649"/>
              <a:ext cx="31587" cy="26476"/>
            </a:xfrm>
            <a:custGeom>
              <a:avLst/>
              <a:gdLst/>
              <a:ahLst/>
              <a:cxnLst/>
              <a:rect l="l" t="t" r="r" b="b"/>
              <a:pathLst>
                <a:path w="1298" h="1088" extrusionOk="0">
                  <a:moveTo>
                    <a:pt x="1298" y="0"/>
                  </a:moveTo>
                  <a:cubicBezTo>
                    <a:pt x="819" y="92"/>
                    <a:pt x="248" y="480"/>
                    <a:pt x="65" y="936"/>
                  </a:cubicBezTo>
                  <a:cubicBezTo>
                    <a:pt x="0" y="1018"/>
                    <a:pt x="28" y="1088"/>
                    <a:pt x="83" y="1088"/>
                  </a:cubicBezTo>
                  <a:cubicBezTo>
                    <a:pt x="104" y="1088"/>
                    <a:pt x="131" y="1076"/>
                    <a:pt x="157" y="1050"/>
                  </a:cubicBezTo>
                  <a:cubicBezTo>
                    <a:pt x="545" y="662"/>
                    <a:pt x="819" y="274"/>
                    <a:pt x="1298" y="92"/>
                  </a:cubicBezTo>
                  <a:lnTo>
                    <a:pt x="129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4" name="Google Shape;2534;p34"/>
            <p:cNvSpPr/>
            <p:nvPr/>
          </p:nvSpPr>
          <p:spPr>
            <a:xfrm>
              <a:off x="1329776" y="504905"/>
              <a:ext cx="168885" cy="162582"/>
            </a:xfrm>
            <a:custGeom>
              <a:avLst/>
              <a:gdLst/>
              <a:ahLst/>
              <a:cxnLst/>
              <a:rect l="l" t="t" r="r" b="b"/>
              <a:pathLst>
                <a:path w="6940" h="6681" extrusionOk="0">
                  <a:moveTo>
                    <a:pt x="4178" y="0"/>
                  </a:moveTo>
                  <a:cubicBezTo>
                    <a:pt x="4115" y="0"/>
                    <a:pt x="4041" y="23"/>
                    <a:pt x="3995" y="69"/>
                  </a:cubicBezTo>
                  <a:cubicBezTo>
                    <a:pt x="3995" y="1028"/>
                    <a:pt x="3813" y="1872"/>
                    <a:pt x="3607" y="2739"/>
                  </a:cubicBezTo>
                  <a:cubicBezTo>
                    <a:pt x="3516" y="2831"/>
                    <a:pt x="3516" y="2831"/>
                    <a:pt x="3425" y="2831"/>
                  </a:cubicBezTo>
                  <a:cubicBezTo>
                    <a:pt x="3242" y="2557"/>
                    <a:pt x="3037" y="2260"/>
                    <a:pt x="2854" y="1986"/>
                  </a:cubicBezTo>
                  <a:cubicBezTo>
                    <a:pt x="2945" y="1986"/>
                    <a:pt x="3037" y="1781"/>
                    <a:pt x="2945" y="1690"/>
                  </a:cubicBezTo>
                  <a:cubicBezTo>
                    <a:pt x="2854" y="1690"/>
                    <a:pt x="2763" y="1598"/>
                    <a:pt x="2671" y="1598"/>
                  </a:cubicBezTo>
                  <a:cubicBezTo>
                    <a:pt x="2375" y="1119"/>
                    <a:pt x="2101" y="731"/>
                    <a:pt x="1804" y="274"/>
                  </a:cubicBezTo>
                  <a:cubicBezTo>
                    <a:pt x="1779" y="243"/>
                    <a:pt x="1753" y="229"/>
                    <a:pt x="1730" y="229"/>
                  </a:cubicBezTo>
                  <a:cubicBezTo>
                    <a:pt x="1669" y="229"/>
                    <a:pt x="1621" y="325"/>
                    <a:pt x="1621" y="457"/>
                  </a:cubicBezTo>
                  <a:cubicBezTo>
                    <a:pt x="1804" y="731"/>
                    <a:pt x="2009" y="1028"/>
                    <a:pt x="2192" y="1416"/>
                  </a:cubicBezTo>
                  <a:cubicBezTo>
                    <a:pt x="1895" y="1301"/>
                    <a:pt x="1713" y="1210"/>
                    <a:pt x="1439" y="1119"/>
                  </a:cubicBezTo>
                  <a:cubicBezTo>
                    <a:pt x="1409" y="1106"/>
                    <a:pt x="1384" y="1100"/>
                    <a:pt x="1363" y="1100"/>
                  </a:cubicBezTo>
                  <a:cubicBezTo>
                    <a:pt x="1235" y="1100"/>
                    <a:pt x="1246" y="1301"/>
                    <a:pt x="1325" y="1301"/>
                  </a:cubicBezTo>
                  <a:cubicBezTo>
                    <a:pt x="1713" y="1507"/>
                    <a:pt x="2101" y="1690"/>
                    <a:pt x="2466" y="1781"/>
                  </a:cubicBezTo>
                  <a:cubicBezTo>
                    <a:pt x="2580" y="2078"/>
                    <a:pt x="2763" y="2443"/>
                    <a:pt x="2945" y="2739"/>
                  </a:cubicBezTo>
                  <a:cubicBezTo>
                    <a:pt x="2009" y="2443"/>
                    <a:pt x="1051" y="2260"/>
                    <a:pt x="183" y="1986"/>
                  </a:cubicBezTo>
                  <a:cubicBezTo>
                    <a:pt x="1" y="1986"/>
                    <a:pt x="1" y="2169"/>
                    <a:pt x="92" y="2169"/>
                  </a:cubicBezTo>
                  <a:cubicBezTo>
                    <a:pt x="1051" y="2557"/>
                    <a:pt x="2009" y="2831"/>
                    <a:pt x="3037" y="3128"/>
                  </a:cubicBezTo>
                  <a:cubicBezTo>
                    <a:pt x="2466" y="3493"/>
                    <a:pt x="1804" y="3881"/>
                    <a:pt x="1325" y="4269"/>
                  </a:cubicBezTo>
                  <a:cubicBezTo>
                    <a:pt x="1233" y="4155"/>
                    <a:pt x="1142" y="4155"/>
                    <a:pt x="1142" y="4155"/>
                  </a:cubicBezTo>
                  <a:cubicBezTo>
                    <a:pt x="868" y="4063"/>
                    <a:pt x="571" y="3881"/>
                    <a:pt x="298" y="3789"/>
                  </a:cubicBezTo>
                  <a:cubicBezTo>
                    <a:pt x="298" y="3789"/>
                    <a:pt x="183" y="3881"/>
                    <a:pt x="298" y="3972"/>
                  </a:cubicBezTo>
                  <a:cubicBezTo>
                    <a:pt x="480" y="4063"/>
                    <a:pt x="663" y="4269"/>
                    <a:pt x="959" y="4360"/>
                  </a:cubicBezTo>
                  <a:lnTo>
                    <a:pt x="1051" y="4360"/>
                  </a:lnTo>
                  <a:cubicBezTo>
                    <a:pt x="959" y="4451"/>
                    <a:pt x="868" y="4543"/>
                    <a:pt x="754" y="4543"/>
                  </a:cubicBezTo>
                  <a:cubicBezTo>
                    <a:pt x="590" y="4624"/>
                    <a:pt x="647" y="4945"/>
                    <a:pt x="808" y="4945"/>
                  </a:cubicBezTo>
                  <a:cubicBezTo>
                    <a:pt x="827" y="4945"/>
                    <a:pt x="847" y="4940"/>
                    <a:pt x="868" y="4931"/>
                  </a:cubicBezTo>
                  <a:cubicBezTo>
                    <a:pt x="1142" y="4839"/>
                    <a:pt x="1325" y="4725"/>
                    <a:pt x="1530" y="4634"/>
                  </a:cubicBezTo>
                  <a:lnTo>
                    <a:pt x="1621" y="4634"/>
                  </a:lnTo>
                  <a:cubicBezTo>
                    <a:pt x="1530" y="4931"/>
                    <a:pt x="1439" y="5205"/>
                    <a:pt x="1439" y="5501"/>
                  </a:cubicBezTo>
                  <a:cubicBezTo>
                    <a:pt x="1325" y="5684"/>
                    <a:pt x="1233" y="5981"/>
                    <a:pt x="1233" y="6163"/>
                  </a:cubicBezTo>
                  <a:cubicBezTo>
                    <a:pt x="1233" y="6228"/>
                    <a:pt x="1336" y="6292"/>
                    <a:pt x="1396" y="6292"/>
                  </a:cubicBezTo>
                  <a:cubicBezTo>
                    <a:pt x="1421" y="6292"/>
                    <a:pt x="1439" y="6281"/>
                    <a:pt x="1439" y="6255"/>
                  </a:cubicBezTo>
                  <a:cubicBezTo>
                    <a:pt x="1530" y="5981"/>
                    <a:pt x="1621" y="5775"/>
                    <a:pt x="1621" y="5501"/>
                  </a:cubicBezTo>
                  <a:cubicBezTo>
                    <a:pt x="1621" y="5205"/>
                    <a:pt x="1713" y="4931"/>
                    <a:pt x="1713" y="4725"/>
                  </a:cubicBezTo>
                  <a:lnTo>
                    <a:pt x="1713" y="4634"/>
                  </a:lnTo>
                  <a:cubicBezTo>
                    <a:pt x="1804" y="4634"/>
                    <a:pt x="1804" y="4543"/>
                    <a:pt x="1804" y="4543"/>
                  </a:cubicBezTo>
                  <a:cubicBezTo>
                    <a:pt x="2375" y="4269"/>
                    <a:pt x="2854" y="3881"/>
                    <a:pt x="3425" y="3584"/>
                  </a:cubicBezTo>
                  <a:lnTo>
                    <a:pt x="3425" y="3584"/>
                  </a:lnTo>
                  <a:cubicBezTo>
                    <a:pt x="3242" y="4269"/>
                    <a:pt x="3037" y="5022"/>
                    <a:pt x="2763" y="5775"/>
                  </a:cubicBezTo>
                  <a:cubicBezTo>
                    <a:pt x="2763" y="5839"/>
                    <a:pt x="2852" y="5914"/>
                    <a:pt x="2937" y="5914"/>
                  </a:cubicBezTo>
                  <a:cubicBezTo>
                    <a:pt x="2974" y="5914"/>
                    <a:pt x="3009" y="5901"/>
                    <a:pt x="3037" y="5867"/>
                  </a:cubicBezTo>
                  <a:cubicBezTo>
                    <a:pt x="3333" y="5205"/>
                    <a:pt x="3516" y="4634"/>
                    <a:pt x="3721" y="3972"/>
                  </a:cubicBezTo>
                  <a:lnTo>
                    <a:pt x="4566" y="5410"/>
                  </a:lnTo>
                  <a:cubicBezTo>
                    <a:pt x="4383" y="5775"/>
                    <a:pt x="4292" y="6163"/>
                    <a:pt x="4087" y="6551"/>
                  </a:cubicBezTo>
                  <a:cubicBezTo>
                    <a:pt x="4087" y="6616"/>
                    <a:pt x="4189" y="6680"/>
                    <a:pt x="4282" y="6680"/>
                  </a:cubicBezTo>
                  <a:cubicBezTo>
                    <a:pt x="4320" y="6680"/>
                    <a:pt x="4357" y="6669"/>
                    <a:pt x="4383" y="6643"/>
                  </a:cubicBezTo>
                  <a:cubicBezTo>
                    <a:pt x="4475" y="6346"/>
                    <a:pt x="4657" y="5981"/>
                    <a:pt x="4748" y="5684"/>
                  </a:cubicBezTo>
                  <a:cubicBezTo>
                    <a:pt x="4827" y="5754"/>
                    <a:pt x="4902" y="5783"/>
                    <a:pt x="4960" y="5783"/>
                  </a:cubicBezTo>
                  <a:cubicBezTo>
                    <a:pt x="5053" y="5783"/>
                    <a:pt x="5102" y="5706"/>
                    <a:pt x="5045" y="5593"/>
                  </a:cubicBezTo>
                  <a:cubicBezTo>
                    <a:pt x="4954" y="5501"/>
                    <a:pt x="4954" y="5410"/>
                    <a:pt x="4863" y="5205"/>
                  </a:cubicBezTo>
                  <a:lnTo>
                    <a:pt x="4863" y="5113"/>
                  </a:lnTo>
                  <a:cubicBezTo>
                    <a:pt x="5228" y="5205"/>
                    <a:pt x="5616" y="5205"/>
                    <a:pt x="6095" y="5205"/>
                  </a:cubicBezTo>
                  <a:cubicBezTo>
                    <a:pt x="6186" y="5205"/>
                    <a:pt x="6186" y="5022"/>
                    <a:pt x="6095" y="5022"/>
                  </a:cubicBezTo>
                  <a:cubicBezTo>
                    <a:pt x="5616" y="4931"/>
                    <a:pt x="5136" y="4931"/>
                    <a:pt x="4657" y="4931"/>
                  </a:cubicBezTo>
                  <a:cubicBezTo>
                    <a:pt x="4383" y="4451"/>
                    <a:pt x="4087" y="3881"/>
                    <a:pt x="3813" y="3401"/>
                  </a:cubicBezTo>
                  <a:lnTo>
                    <a:pt x="3813" y="3401"/>
                  </a:lnTo>
                  <a:cubicBezTo>
                    <a:pt x="4657" y="3698"/>
                    <a:pt x="5616" y="3972"/>
                    <a:pt x="6460" y="4155"/>
                  </a:cubicBezTo>
                  <a:cubicBezTo>
                    <a:pt x="6666" y="4155"/>
                    <a:pt x="6757" y="3972"/>
                    <a:pt x="6574" y="3881"/>
                  </a:cubicBezTo>
                  <a:cubicBezTo>
                    <a:pt x="5707" y="3584"/>
                    <a:pt x="4954" y="3310"/>
                    <a:pt x="4087" y="3013"/>
                  </a:cubicBezTo>
                  <a:cubicBezTo>
                    <a:pt x="4566" y="2739"/>
                    <a:pt x="4954" y="2443"/>
                    <a:pt x="5319" y="2078"/>
                  </a:cubicBezTo>
                  <a:cubicBezTo>
                    <a:pt x="5319" y="2169"/>
                    <a:pt x="5433" y="2169"/>
                    <a:pt x="5433" y="2260"/>
                  </a:cubicBezTo>
                  <a:cubicBezTo>
                    <a:pt x="5890" y="2351"/>
                    <a:pt x="6369" y="2557"/>
                    <a:pt x="6757" y="2648"/>
                  </a:cubicBezTo>
                  <a:cubicBezTo>
                    <a:pt x="6940" y="2648"/>
                    <a:pt x="6940" y="2443"/>
                    <a:pt x="6848" y="2351"/>
                  </a:cubicBezTo>
                  <a:cubicBezTo>
                    <a:pt x="6369" y="2260"/>
                    <a:pt x="6004" y="2169"/>
                    <a:pt x="5525" y="1986"/>
                  </a:cubicBezTo>
                  <a:cubicBezTo>
                    <a:pt x="5798" y="1690"/>
                    <a:pt x="6186" y="1416"/>
                    <a:pt x="6460" y="1119"/>
                  </a:cubicBezTo>
                  <a:cubicBezTo>
                    <a:pt x="6553" y="1045"/>
                    <a:pt x="6496" y="911"/>
                    <a:pt x="6422" y="911"/>
                  </a:cubicBezTo>
                  <a:cubicBezTo>
                    <a:pt x="6405" y="911"/>
                    <a:pt x="6386" y="919"/>
                    <a:pt x="6369" y="936"/>
                  </a:cubicBezTo>
                  <a:lnTo>
                    <a:pt x="5525" y="1507"/>
                  </a:lnTo>
                  <a:lnTo>
                    <a:pt x="5525" y="1028"/>
                  </a:lnTo>
                  <a:cubicBezTo>
                    <a:pt x="5525" y="731"/>
                    <a:pt x="5616" y="457"/>
                    <a:pt x="5525" y="160"/>
                  </a:cubicBezTo>
                  <a:cubicBezTo>
                    <a:pt x="5525" y="115"/>
                    <a:pt x="5502" y="92"/>
                    <a:pt x="5465" y="92"/>
                  </a:cubicBezTo>
                  <a:cubicBezTo>
                    <a:pt x="5428" y="92"/>
                    <a:pt x="5376" y="115"/>
                    <a:pt x="5319" y="160"/>
                  </a:cubicBezTo>
                  <a:lnTo>
                    <a:pt x="5319" y="1028"/>
                  </a:lnTo>
                  <a:cubicBezTo>
                    <a:pt x="5228" y="1301"/>
                    <a:pt x="5228" y="1507"/>
                    <a:pt x="5228" y="1690"/>
                  </a:cubicBezTo>
                  <a:cubicBezTo>
                    <a:pt x="4863" y="1986"/>
                    <a:pt x="4383" y="2260"/>
                    <a:pt x="3995" y="2557"/>
                  </a:cubicBezTo>
                  <a:cubicBezTo>
                    <a:pt x="4087" y="1690"/>
                    <a:pt x="4178" y="936"/>
                    <a:pt x="4292" y="69"/>
                  </a:cubicBezTo>
                  <a:cubicBezTo>
                    <a:pt x="4292" y="23"/>
                    <a:pt x="4241" y="0"/>
                    <a:pt x="41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5" name="Google Shape;2535;p34"/>
            <p:cNvSpPr/>
            <p:nvPr/>
          </p:nvSpPr>
          <p:spPr>
            <a:xfrm>
              <a:off x="1392558" y="504346"/>
              <a:ext cx="11121" cy="41126"/>
            </a:xfrm>
            <a:custGeom>
              <a:avLst/>
              <a:gdLst/>
              <a:ahLst/>
              <a:cxnLst/>
              <a:rect l="l" t="t" r="r" b="b"/>
              <a:pathLst>
                <a:path w="457" h="1690" extrusionOk="0">
                  <a:moveTo>
                    <a:pt x="365" y="1"/>
                  </a:moveTo>
                  <a:cubicBezTo>
                    <a:pt x="183" y="480"/>
                    <a:pt x="0" y="1051"/>
                    <a:pt x="183" y="1621"/>
                  </a:cubicBezTo>
                  <a:cubicBezTo>
                    <a:pt x="183" y="1667"/>
                    <a:pt x="228" y="1690"/>
                    <a:pt x="274" y="1690"/>
                  </a:cubicBezTo>
                  <a:cubicBezTo>
                    <a:pt x="320" y="1690"/>
                    <a:pt x="365" y="1667"/>
                    <a:pt x="365" y="1621"/>
                  </a:cubicBezTo>
                  <a:cubicBezTo>
                    <a:pt x="274" y="1051"/>
                    <a:pt x="274" y="571"/>
                    <a:pt x="4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6" name="Google Shape;2536;p34"/>
            <p:cNvSpPr/>
            <p:nvPr/>
          </p:nvSpPr>
          <p:spPr>
            <a:xfrm>
              <a:off x="1936329" y="1682969"/>
              <a:ext cx="108875" cy="107025"/>
            </a:xfrm>
            <a:custGeom>
              <a:avLst/>
              <a:gdLst/>
              <a:ahLst/>
              <a:cxnLst/>
              <a:rect l="l" t="t" r="r" b="b"/>
              <a:pathLst>
                <a:path w="4474" h="4398" extrusionOk="0">
                  <a:moveTo>
                    <a:pt x="2659" y="1"/>
                  </a:moveTo>
                  <a:cubicBezTo>
                    <a:pt x="2608" y="1"/>
                    <a:pt x="2556" y="24"/>
                    <a:pt x="2556" y="69"/>
                  </a:cubicBezTo>
                  <a:cubicBezTo>
                    <a:pt x="2556" y="640"/>
                    <a:pt x="2465" y="1302"/>
                    <a:pt x="2283" y="1873"/>
                  </a:cubicBezTo>
                  <a:lnTo>
                    <a:pt x="2191" y="1873"/>
                  </a:lnTo>
                  <a:cubicBezTo>
                    <a:pt x="2077" y="1690"/>
                    <a:pt x="1986" y="1507"/>
                    <a:pt x="1803" y="1302"/>
                  </a:cubicBezTo>
                  <a:cubicBezTo>
                    <a:pt x="1895" y="1302"/>
                    <a:pt x="1895" y="1211"/>
                    <a:pt x="1895" y="1119"/>
                  </a:cubicBezTo>
                  <a:cubicBezTo>
                    <a:pt x="1803" y="1119"/>
                    <a:pt x="1712" y="1119"/>
                    <a:pt x="1712" y="1028"/>
                  </a:cubicBezTo>
                  <a:cubicBezTo>
                    <a:pt x="1507" y="731"/>
                    <a:pt x="1324" y="549"/>
                    <a:pt x="1141" y="252"/>
                  </a:cubicBezTo>
                  <a:cubicBezTo>
                    <a:pt x="1141" y="221"/>
                    <a:pt x="1131" y="211"/>
                    <a:pt x="1118" y="211"/>
                  </a:cubicBezTo>
                  <a:cubicBezTo>
                    <a:pt x="1091" y="211"/>
                    <a:pt x="1050" y="252"/>
                    <a:pt x="1050" y="252"/>
                  </a:cubicBezTo>
                  <a:cubicBezTo>
                    <a:pt x="1141" y="549"/>
                    <a:pt x="1324" y="731"/>
                    <a:pt x="1415" y="937"/>
                  </a:cubicBezTo>
                  <a:cubicBezTo>
                    <a:pt x="1233" y="823"/>
                    <a:pt x="1050" y="823"/>
                    <a:pt x="936" y="731"/>
                  </a:cubicBezTo>
                  <a:cubicBezTo>
                    <a:pt x="753" y="731"/>
                    <a:pt x="753" y="823"/>
                    <a:pt x="845" y="937"/>
                  </a:cubicBezTo>
                  <a:cubicBezTo>
                    <a:pt x="1141" y="1028"/>
                    <a:pt x="1324" y="1119"/>
                    <a:pt x="1507" y="1211"/>
                  </a:cubicBezTo>
                  <a:cubicBezTo>
                    <a:pt x="1712" y="1393"/>
                    <a:pt x="1803" y="1599"/>
                    <a:pt x="1895" y="1781"/>
                  </a:cubicBezTo>
                  <a:cubicBezTo>
                    <a:pt x="1324" y="1599"/>
                    <a:pt x="662" y="1507"/>
                    <a:pt x="91" y="1302"/>
                  </a:cubicBezTo>
                  <a:cubicBezTo>
                    <a:pt x="0" y="1302"/>
                    <a:pt x="0" y="1393"/>
                    <a:pt x="91" y="1507"/>
                  </a:cubicBezTo>
                  <a:cubicBezTo>
                    <a:pt x="662" y="1690"/>
                    <a:pt x="1324" y="1873"/>
                    <a:pt x="1895" y="2078"/>
                  </a:cubicBezTo>
                  <a:cubicBezTo>
                    <a:pt x="1507" y="2261"/>
                    <a:pt x="1141" y="2534"/>
                    <a:pt x="845" y="2740"/>
                  </a:cubicBezTo>
                  <a:lnTo>
                    <a:pt x="662" y="2740"/>
                  </a:lnTo>
                  <a:cubicBezTo>
                    <a:pt x="571" y="2649"/>
                    <a:pt x="365" y="2534"/>
                    <a:pt x="183" y="2534"/>
                  </a:cubicBezTo>
                  <a:cubicBezTo>
                    <a:pt x="274" y="2740"/>
                    <a:pt x="479" y="2740"/>
                    <a:pt x="571" y="2831"/>
                  </a:cubicBezTo>
                  <a:lnTo>
                    <a:pt x="662" y="2831"/>
                  </a:lnTo>
                  <a:cubicBezTo>
                    <a:pt x="571" y="2922"/>
                    <a:pt x="479" y="2922"/>
                    <a:pt x="479" y="3014"/>
                  </a:cubicBezTo>
                  <a:cubicBezTo>
                    <a:pt x="380" y="3014"/>
                    <a:pt x="453" y="3237"/>
                    <a:pt x="534" y="3237"/>
                  </a:cubicBezTo>
                  <a:cubicBezTo>
                    <a:pt x="546" y="3237"/>
                    <a:pt x="558" y="3231"/>
                    <a:pt x="571" y="3219"/>
                  </a:cubicBezTo>
                  <a:cubicBezTo>
                    <a:pt x="662" y="3219"/>
                    <a:pt x="845" y="3105"/>
                    <a:pt x="936" y="3014"/>
                  </a:cubicBezTo>
                  <a:lnTo>
                    <a:pt x="1050" y="3014"/>
                  </a:lnTo>
                  <a:cubicBezTo>
                    <a:pt x="936" y="3219"/>
                    <a:pt x="936" y="3402"/>
                    <a:pt x="845" y="3584"/>
                  </a:cubicBezTo>
                  <a:cubicBezTo>
                    <a:pt x="845" y="3790"/>
                    <a:pt x="753" y="3881"/>
                    <a:pt x="753" y="4064"/>
                  </a:cubicBezTo>
                  <a:cubicBezTo>
                    <a:pt x="753" y="4064"/>
                    <a:pt x="794" y="4104"/>
                    <a:pt x="848" y="4104"/>
                  </a:cubicBezTo>
                  <a:cubicBezTo>
                    <a:pt x="875" y="4104"/>
                    <a:pt x="905" y="4094"/>
                    <a:pt x="936" y="4064"/>
                  </a:cubicBezTo>
                  <a:cubicBezTo>
                    <a:pt x="936" y="3881"/>
                    <a:pt x="1050" y="3790"/>
                    <a:pt x="1050" y="3584"/>
                  </a:cubicBezTo>
                  <a:cubicBezTo>
                    <a:pt x="1050" y="3402"/>
                    <a:pt x="1050" y="3219"/>
                    <a:pt x="1141" y="3105"/>
                  </a:cubicBezTo>
                  <a:lnTo>
                    <a:pt x="1141" y="3014"/>
                  </a:lnTo>
                  <a:lnTo>
                    <a:pt x="1141" y="2922"/>
                  </a:lnTo>
                  <a:cubicBezTo>
                    <a:pt x="1507" y="2740"/>
                    <a:pt x="1803" y="2534"/>
                    <a:pt x="2191" y="2352"/>
                  </a:cubicBezTo>
                  <a:lnTo>
                    <a:pt x="2191" y="2352"/>
                  </a:lnTo>
                  <a:cubicBezTo>
                    <a:pt x="2077" y="2831"/>
                    <a:pt x="1895" y="3310"/>
                    <a:pt x="1803" y="3790"/>
                  </a:cubicBezTo>
                  <a:cubicBezTo>
                    <a:pt x="1803" y="3835"/>
                    <a:pt x="1826" y="3858"/>
                    <a:pt x="1849" y="3858"/>
                  </a:cubicBezTo>
                  <a:cubicBezTo>
                    <a:pt x="1872" y="3858"/>
                    <a:pt x="1895" y="3835"/>
                    <a:pt x="1895" y="3790"/>
                  </a:cubicBezTo>
                  <a:cubicBezTo>
                    <a:pt x="2077" y="3402"/>
                    <a:pt x="2283" y="3014"/>
                    <a:pt x="2374" y="2649"/>
                  </a:cubicBezTo>
                  <a:cubicBezTo>
                    <a:pt x="2556" y="2922"/>
                    <a:pt x="2762" y="3219"/>
                    <a:pt x="2944" y="3493"/>
                  </a:cubicBezTo>
                  <a:cubicBezTo>
                    <a:pt x="2853" y="3790"/>
                    <a:pt x="2762" y="3972"/>
                    <a:pt x="2648" y="4246"/>
                  </a:cubicBezTo>
                  <a:cubicBezTo>
                    <a:pt x="2648" y="4328"/>
                    <a:pt x="2706" y="4398"/>
                    <a:pt x="2739" y="4398"/>
                  </a:cubicBezTo>
                  <a:cubicBezTo>
                    <a:pt x="2753" y="4398"/>
                    <a:pt x="2762" y="4387"/>
                    <a:pt x="2762" y="4360"/>
                  </a:cubicBezTo>
                  <a:cubicBezTo>
                    <a:pt x="2944" y="4155"/>
                    <a:pt x="2944" y="3881"/>
                    <a:pt x="3036" y="3676"/>
                  </a:cubicBezTo>
                  <a:lnTo>
                    <a:pt x="3036" y="3790"/>
                  </a:lnTo>
                  <a:cubicBezTo>
                    <a:pt x="3062" y="3816"/>
                    <a:pt x="3097" y="3827"/>
                    <a:pt x="3132" y="3827"/>
                  </a:cubicBezTo>
                  <a:cubicBezTo>
                    <a:pt x="3218" y="3827"/>
                    <a:pt x="3300" y="3757"/>
                    <a:pt x="3218" y="3676"/>
                  </a:cubicBezTo>
                  <a:cubicBezTo>
                    <a:pt x="3218" y="3584"/>
                    <a:pt x="3127" y="3493"/>
                    <a:pt x="3127" y="3402"/>
                  </a:cubicBezTo>
                  <a:lnTo>
                    <a:pt x="3903" y="3402"/>
                  </a:lnTo>
                  <a:cubicBezTo>
                    <a:pt x="3994" y="3402"/>
                    <a:pt x="3994" y="3310"/>
                    <a:pt x="3903" y="3310"/>
                  </a:cubicBezTo>
                  <a:cubicBezTo>
                    <a:pt x="3606" y="3219"/>
                    <a:pt x="3333" y="3219"/>
                    <a:pt x="3036" y="3219"/>
                  </a:cubicBezTo>
                  <a:cubicBezTo>
                    <a:pt x="2853" y="2922"/>
                    <a:pt x="2648" y="2534"/>
                    <a:pt x="2465" y="2261"/>
                  </a:cubicBezTo>
                  <a:lnTo>
                    <a:pt x="2465" y="2261"/>
                  </a:lnTo>
                  <a:cubicBezTo>
                    <a:pt x="3036" y="2443"/>
                    <a:pt x="3606" y="2534"/>
                    <a:pt x="4177" y="2740"/>
                  </a:cubicBezTo>
                  <a:cubicBezTo>
                    <a:pt x="4268" y="2740"/>
                    <a:pt x="4268" y="2534"/>
                    <a:pt x="4177" y="2534"/>
                  </a:cubicBezTo>
                  <a:cubicBezTo>
                    <a:pt x="3698" y="2352"/>
                    <a:pt x="3127" y="2169"/>
                    <a:pt x="2648" y="1964"/>
                  </a:cubicBezTo>
                  <a:cubicBezTo>
                    <a:pt x="2944" y="1781"/>
                    <a:pt x="3218" y="1599"/>
                    <a:pt x="3424" y="1393"/>
                  </a:cubicBezTo>
                  <a:cubicBezTo>
                    <a:pt x="3424" y="1393"/>
                    <a:pt x="3424" y="1507"/>
                    <a:pt x="3515" y="1507"/>
                  </a:cubicBezTo>
                  <a:cubicBezTo>
                    <a:pt x="3789" y="1599"/>
                    <a:pt x="4086" y="1690"/>
                    <a:pt x="4360" y="1781"/>
                  </a:cubicBezTo>
                  <a:cubicBezTo>
                    <a:pt x="4474" y="1781"/>
                    <a:pt x="4474" y="1599"/>
                    <a:pt x="4360" y="1599"/>
                  </a:cubicBezTo>
                  <a:cubicBezTo>
                    <a:pt x="4086" y="1507"/>
                    <a:pt x="3789" y="1393"/>
                    <a:pt x="3515" y="1302"/>
                  </a:cubicBezTo>
                  <a:cubicBezTo>
                    <a:pt x="3698" y="1119"/>
                    <a:pt x="3994" y="937"/>
                    <a:pt x="4177" y="731"/>
                  </a:cubicBezTo>
                  <a:cubicBezTo>
                    <a:pt x="4250" y="731"/>
                    <a:pt x="4206" y="614"/>
                    <a:pt x="4139" y="614"/>
                  </a:cubicBezTo>
                  <a:cubicBezTo>
                    <a:pt x="4122" y="614"/>
                    <a:pt x="4104" y="622"/>
                    <a:pt x="4086" y="640"/>
                  </a:cubicBezTo>
                  <a:cubicBezTo>
                    <a:pt x="3903" y="731"/>
                    <a:pt x="3698" y="937"/>
                    <a:pt x="3606" y="1028"/>
                  </a:cubicBezTo>
                  <a:lnTo>
                    <a:pt x="3606" y="731"/>
                  </a:lnTo>
                  <a:cubicBezTo>
                    <a:pt x="3606" y="549"/>
                    <a:pt x="3606" y="366"/>
                    <a:pt x="3515" y="161"/>
                  </a:cubicBezTo>
                  <a:cubicBezTo>
                    <a:pt x="3515" y="115"/>
                    <a:pt x="3492" y="92"/>
                    <a:pt x="3469" y="92"/>
                  </a:cubicBezTo>
                  <a:cubicBezTo>
                    <a:pt x="3447" y="92"/>
                    <a:pt x="3424" y="115"/>
                    <a:pt x="3424" y="161"/>
                  </a:cubicBezTo>
                  <a:lnTo>
                    <a:pt x="3424" y="731"/>
                  </a:lnTo>
                  <a:cubicBezTo>
                    <a:pt x="3424" y="823"/>
                    <a:pt x="3333" y="1028"/>
                    <a:pt x="3424" y="1119"/>
                  </a:cubicBezTo>
                  <a:cubicBezTo>
                    <a:pt x="3127" y="1302"/>
                    <a:pt x="2853" y="1507"/>
                    <a:pt x="2556" y="1690"/>
                  </a:cubicBezTo>
                  <a:cubicBezTo>
                    <a:pt x="2648" y="1119"/>
                    <a:pt x="2762" y="640"/>
                    <a:pt x="2762" y="69"/>
                  </a:cubicBezTo>
                  <a:cubicBezTo>
                    <a:pt x="2762" y="24"/>
                    <a:pt x="2711" y="1"/>
                    <a:pt x="26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7" name="Google Shape;2537;p34"/>
            <p:cNvSpPr/>
            <p:nvPr/>
          </p:nvSpPr>
          <p:spPr>
            <a:xfrm>
              <a:off x="1975751" y="1684648"/>
              <a:ext cx="6692" cy="25016"/>
            </a:xfrm>
            <a:custGeom>
              <a:avLst/>
              <a:gdLst/>
              <a:ahLst/>
              <a:cxnLst/>
              <a:rect l="l" t="t" r="r" b="b"/>
              <a:pathLst>
                <a:path w="275" h="1028" extrusionOk="0">
                  <a:moveTo>
                    <a:pt x="275" y="0"/>
                  </a:moveTo>
                  <a:cubicBezTo>
                    <a:pt x="92" y="297"/>
                    <a:pt x="1" y="662"/>
                    <a:pt x="183" y="959"/>
                  </a:cubicBezTo>
                  <a:cubicBezTo>
                    <a:pt x="183" y="1005"/>
                    <a:pt x="206" y="1027"/>
                    <a:pt x="229" y="1027"/>
                  </a:cubicBezTo>
                  <a:cubicBezTo>
                    <a:pt x="252" y="1027"/>
                    <a:pt x="275" y="1005"/>
                    <a:pt x="275" y="959"/>
                  </a:cubicBezTo>
                  <a:cubicBezTo>
                    <a:pt x="183" y="662"/>
                    <a:pt x="183" y="297"/>
                    <a:pt x="2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8" name="Google Shape;2538;p34"/>
            <p:cNvSpPr/>
            <p:nvPr/>
          </p:nvSpPr>
          <p:spPr>
            <a:xfrm>
              <a:off x="3306975" y="2597421"/>
              <a:ext cx="156815" cy="150707"/>
            </a:xfrm>
            <a:custGeom>
              <a:avLst/>
              <a:gdLst/>
              <a:ahLst/>
              <a:cxnLst/>
              <a:rect l="l" t="t" r="r" b="b"/>
              <a:pathLst>
                <a:path w="6444" h="6193" extrusionOk="0">
                  <a:moveTo>
                    <a:pt x="3841" y="1"/>
                  </a:moveTo>
                  <a:cubicBezTo>
                    <a:pt x="3804" y="1"/>
                    <a:pt x="3773" y="23"/>
                    <a:pt x="3773" y="61"/>
                  </a:cubicBezTo>
                  <a:cubicBezTo>
                    <a:pt x="3682" y="905"/>
                    <a:pt x="3499" y="1773"/>
                    <a:pt x="3385" y="2617"/>
                  </a:cubicBezTo>
                  <a:lnTo>
                    <a:pt x="3202" y="2617"/>
                  </a:lnTo>
                  <a:cubicBezTo>
                    <a:pt x="3020" y="2343"/>
                    <a:pt x="2814" y="2046"/>
                    <a:pt x="2632" y="1773"/>
                  </a:cubicBezTo>
                  <a:cubicBezTo>
                    <a:pt x="2814" y="1773"/>
                    <a:pt x="2814" y="1681"/>
                    <a:pt x="2723" y="1590"/>
                  </a:cubicBezTo>
                  <a:cubicBezTo>
                    <a:pt x="2632" y="1590"/>
                    <a:pt x="2540" y="1476"/>
                    <a:pt x="2449" y="1476"/>
                  </a:cubicBezTo>
                  <a:cubicBezTo>
                    <a:pt x="2244" y="1111"/>
                    <a:pt x="1970" y="723"/>
                    <a:pt x="1673" y="335"/>
                  </a:cubicBezTo>
                  <a:cubicBezTo>
                    <a:pt x="1673" y="266"/>
                    <a:pt x="1648" y="236"/>
                    <a:pt x="1620" y="236"/>
                  </a:cubicBezTo>
                  <a:cubicBezTo>
                    <a:pt x="1575" y="236"/>
                    <a:pt x="1525" y="320"/>
                    <a:pt x="1582" y="449"/>
                  </a:cubicBezTo>
                  <a:cubicBezTo>
                    <a:pt x="1673" y="723"/>
                    <a:pt x="1879" y="1019"/>
                    <a:pt x="2061" y="1293"/>
                  </a:cubicBezTo>
                  <a:cubicBezTo>
                    <a:pt x="1787" y="1202"/>
                    <a:pt x="1582" y="1111"/>
                    <a:pt x="1399" y="1019"/>
                  </a:cubicBezTo>
                  <a:cubicBezTo>
                    <a:pt x="1217" y="1019"/>
                    <a:pt x="1103" y="1202"/>
                    <a:pt x="1308" y="1293"/>
                  </a:cubicBezTo>
                  <a:cubicBezTo>
                    <a:pt x="1582" y="1385"/>
                    <a:pt x="1970" y="1590"/>
                    <a:pt x="2244" y="1681"/>
                  </a:cubicBezTo>
                  <a:cubicBezTo>
                    <a:pt x="2449" y="1955"/>
                    <a:pt x="2632" y="2252"/>
                    <a:pt x="2723" y="2526"/>
                  </a:cubicBezTo>
                  <a:cubicBezTo>
                    <a:pt x="1879" y="2343"/>
                    <a:pt x="1011" y="2046"/>
                    <a:pt x="167" y="1864"/>
                  </a:cubicBezTo>
                  <a:cubicBezTo>
                    <a:pt x="149" y="1846"/>
                    <a:pt x="131" y="1839"/>
                    <a:pt x="114" y="1839"/>
                  </a:cubicBezTo>
                  <a:cubicBezTo>
                    <a:pt x="43" y="1839"/>
                    <a:pt x="0" y="1973"/>
                    <a:pt x="167" y="2046"/>
                  </a:cubicBezTo>
                  <a:cubicBezTo>
                    <a:pt x="1011" y="2343"/>
                    <a:pt x="1879" y="2617"/>
                    <a:pt x="2814" y="2914"/>
                  </a:cubicBezTo>
                  <a:cubicBezTo>
                    <a:pt x="2244" y="3302"/>
                    <a:pt x="1787" y="3576"/>
                    <a:pt x="1217" y="3873"/>
                  </a:cubicBezTo>
                  <a:lnTo>
                    <a:pt x="1011" y="3873"/>
                  </a:lnTo>
                  <a:cubicBezTo>
                    <a:pt x="829" y="3758"/>
                    <a:pt x="532" y="3576"/>
                    <a:pt x="349" y="3576"/>
                  </a:cubicBezTo>
                  <a:cubicBezTo>
                    <a:pt x="258" y="3576"/>
                    <a:pt x="258" y="3576"/>
                    <a:pt x="258" y="3667"/>
                  </a:cubicBezTo>
                  <a:cubicBezTo>
                    <a:pt x="441" y="3758"/>
                    <a:pt x="737" y="3873"/>
                    <a:pt x="920" y="4055"/>
                  </a:cubicBezTo>
                  <a:lnTo>
                    <a:pt x="1011" y="4055"/>
                  </a:lnTo>
                  <a:cubicBezTo>
                    <a:pt x="920" y="4146"/>
                    <a:pt x="829" y="4146"/>
                    <a:pt x="737" y="4238"/>
                  </a:cubicBezTo>
                  <a:cubicBezTo>
                    <a:pt x="559" y="4317"/>
                    <a:pt x="622" y="4552"/>
                    <a:pt x="761" y="4552"/>
                  </a:cubicBezTo>
                  <a:cubicBezTo>
                    <a:pt x="782" y="4552"/>
                    <a:pt x="805" y="4546"/>
                    <a:pt x="829" y="4534"/>
                  </a:cubicBezTo>
                  <a:cubicBezTo>
                    <a:pt x="1011" y="4534"/>
                    <a:pt x="1308" y="4443"/>
                    <a:pt x="1491" y="4329"/>
                  </a:cubicBezTo>
                  <a:lnTo>
                    <a:pt x="1491" y="4329"/>
                  </a:lnTo>
                  <a:cubicBezTo>
                    <a:pt x="1491" y="4534"/>
                    <a:pt x="1399" y="4808"/>
                    <a:pt x="1308" y="5105"/>
                  </a:cubicBezTo>
                  <a:cubicBezTo>
                    <a:pt x="1308" y="5288"/>
                    <a:pt x="1217" y="5470"/>
                    <a:pt x="1217" y="5767"/>
                  </a:cubicBezTo>
                  <a:cubicBezTo>
                    <a:pt x="1217" y="5813"/>
                    <a:pt x="1239" y="5835"/>
                    <a:pt x="1274" y="5835"/>
                  </a:cubicBezTo>
                  <a:cubicBezTo>
                    <a:pt x="1308" y="5835"/>
                    <a:pt x="1354" y="5813"/>
                    <a:pt x="1399" y="5767"/>
                  </a:cubicBezTo>
                  <a:cubicBezTo>
                    <a:pt x="1491" y="5584"/>
                    <a:pt x="1491" y="5288"/>
                    <a:pt x="1491" y="5105"/>
                  </a:cubicBezTo>
                  <a:cubicBezTo>
                    <a:pt x="1582" y="4808"/>
                    <a:pt x="1582" y="4626"/>
                    <a:pt x="1673" y="4329"/>
                  </a:cubicBezTo>
                  <a:lnTo>
                    <a:pt x="1582" y="4329"/>
                  </a:lnTo>
                  <a:cubicBezTo>
                    <a:pt x="1673" y="4238"/>
                    <a:pt x="1673" y="4238"/>
                    <a:pt x="1673" y="4146"/>
                  </a:cubicBezTo>
                  <a:cubicBezTo>
                    <a:pt x="2152" y="3964"/>
                    <a:pt x="2723" y="3667"/>
                    <a:pt x="3202" y="3302"/>
                  </a:cubicBezTo>
                  <a:lnTo>
                    <a:pt x="3202" y="3302"/>
                  </a:lnTo>
                  <a:cubicBezTo>
                    <a:pt x="3020" y="3964"/>
                    <a:pt x="2814" y="4626"/>
                    <a:pt x="2632" y="5288"/>
                  </a:cubicBezTo>
                  <a:cubicBezTo>
                    <a:pt x="2578" y="5395"/>
                    <a:pt x="2619" y="5439"/>
                    <a:pt x="2680" y="5439"/>
                  </a:cubicBezTo>
                  <a:cubicBezTo>
                    <a:pt x="2723" y="5439"/>
                    <a:pt x="2777" y="5417"/>
                    <a:pt x="2814" y="5379"/>
                  </a:cubicBezTo>
                  <a:cubicBezTo>
                    <a:pt x="3111" y="4808"/>
                    <a:pt x="3294" y="4238"/>
                    <a:pt x="3385" y="3667"/>
                  </a:cubicBezTo>
                  <a:cubicBezTo>
                    <a:pt x="3682" y="4146"/>
                    <a:pt x="3956" y="4534"/>
                    <a:pt x="4252" y="5014"/>
                  </a:cubicBezTo>
                  <a:cubicBezTo>
                    <a:pt x="4070" y="5288"/>
                    <a:pt x="3956" y="5676"/>
                    <a:pt x="3864" y="6041"/>
                  </a:cubicBezTo>
                  <a:cubicBezTo>
                    <a:pt x="3799" y="6122"/>
                    <a:pt x="3874" y="6192"/>
                    <a:pt x="3963" y="6192"/>
                  </a:cubicBezTo>
                  <a:cubicBezTo>
                    <a:pt x="3999" y="6192"/>
                    <a:pt x="4037" y="6181"/>
                    <a:pt x="4070" y="6155"/>
                  </a:cubicBezTo>
                  <a:cubicBezTo>
                    <a:pt x="4161" y="5858"/>
                    <a:pt x="4252" y="5584"/>
                    <a:pt x="4435" y="5196"/>
                  </a:cubicBezTo>
                  <a:lnTo>
                    <a:pt x="4435" y="5288"/>
                  </a:lnTo>
                  <a:cubicBezTo>
                    <a:pt x="4463" y="5344"/>
                    <a:pt x="4503" y="5366"/>
                    <a:pt x="4541" y="5366"/>
                  </a:cubicBezTo>
                  <a:cubicBezTo>
                    <a:pt x="4625" y="5366"/>
                    <a:pt x="4703" y="5259"/>
                    <a:pt x="4640" y="5196"/>
                  </a:cubicBezTo>
                  <a:cubicBezTo>
                    <a:pt x="4640" y="5105"/>
                    <a:pt x="4526" y="5014"/>
                    <a:pt x="4526" y="4808"/>
                  </a:cubicBezTo>
                  <a:lnTo>
                    <a:pt x="4526" y="4717"/>
                  </a:lnTo>
                  <a:cubicBezTo>
                    <a:pt x="4823" y="4808"/>
                    <a:pt x="5211" y="4808"/>
                    <a:pt x="5576" y="4808"/>
                  </a:cubicBezTo>
                  <a:cubicBezTo>
                    <a:pt x="5668" y="4808"/>
                    <a:pt x="5668" y="4626"/>
                    <a:pt x="5576" y="4626"/>
                  </a:cubicBezTo>
                  <a:cubicBezTo>
                    <a:pt x="5211" y="4626"/>
                    <a:pt x="4732" y="4534"/>
                    <a:pt x="4344" y="4534"/>
                  </a:cubicBezTo>
                  <a:cubicBezTo>
                    <a:pt x="4070" y="4055"/>
                    <a:pt x="3773" y="3667"/>
                    <a:pt x="3590" y="3188"/>
                  </a:cubicBezTo>
                  <a:lnTo>
                    <a:pt x="3590" y="3188"/>
                  </a:lnTo>
                  <a:cubicBezTo>
                    <a:pt x="4344" y="3393"/>
                    <a:pt x="5211" y="3667"/>
                    <a:pt x="5964" y="3873"/>
                  </a:cubicBezTo>
                  <a:cubicBezTo>
                    <a:pt x="6147" y="3873"/>
                    <a:pt x="6238" y="3667"/>
                    <a:pt x="6056" y="3576"/>
                  </a:cubicBezTo>
                  <a:cubicBezTo>
                    <a:pt x="5302" y="3302"/>
                    <a:pt x="4526" y="3096"/>
                    <a:pt x="3864" y="2823"/>
                  </a:cubicBezTo>
                  <a:cubicBezTo>
                    <a:pt x="4238" y="2536"/>
                    <a:pt x="4613" y="2272"/>
                    <a:pt x="4966" y="1987"/>
                  </a:cubicBezTo>
                  <a:lnTo>
                    <a:pt x="4966" y="1987"/>
                  </a:lnTo>
                  <a:cubicBezTo>
                    <a:pt x="4973" y="2013"/>
                    <a:pt x="5006" y="2046"/>
                    <a:pt x="5006" y="2046"/>
                  </a:cubicBezTo>
                  <a:cubicBezTo>
                    <a:pt x="5485" y="2252"/>
                    <a:pt x="5873" y="2343"/>
                    <a:pt x="6238" y="2435"/>
                  </a:cubicBezTo>
                  <a:cubicBezTo>
                    <a:pt x="6444" y="2435"/>
                    <a:pt x="6444" y="2252"/>
                    <a:pt x="6352" y="2252"/>
                  </a:cubicBezTo>
                  <a:cubicBezTo>
                    <a:pt x="5964" y="2046"/>
                    <a:pt x="5485" y="1955"/>
                    <a:pt x="5097" y="1864"/>
                  </a:cubicBezTo>
                  <a:cubicBezTo>
                    <a:pt x="5394" y="1590"/>
                    <a:pt x="5668" y="1293"/>
                    <a:pt x="6056" y="1111"/>
                  </a:cubicBezTo>
                  <a:cubicBezTo>
                    <a:pt x="6056" y="1035"/>
                    <a:pt x="5993" y="882"/>
                    <a:pt x="5920" y="882"/>
                  </a:cubicBezTo>
                  <a:cubicBezTo>
                    <a:pt x="5905" y="882"/>
                    <a:pt x="5889" y="889"/>
                    <a:pt x="5873" y="905"/>
                  </a:cubicBezTo>
                  <a:cubicBezTo>
                    <a:pt x="5668" y="1111"/>
                    <a:pt x="5394" y="1202"/>
                    <a:pt x="5097" y="1385"/>
                  </a:cubicBezTo>
                  <a:lnTo>
                    <a:pt x="5097" y="1019"/>
                  </a:lnTo>
                  <a:cubicBezTo>
                    <a:pt x="5097" y="723"/>
                    <a:pt x="5211" y="449"/>
                    <a:pt x="5097" y="152"/>
                  </a:cubicBezTo>
                  <a:cubicBezTo>
                    <a:pt x="5097" y="106"/>
                    <a:pt x="5074" y="84"/>
                    <a:pt x="5051" y="84"/>
                  </a:cubicBezTo>
                  <a:cubicBezTo>
                    <a:pt x="5028" y="84"/>
                    <a:pt x="5006" y="106"/>
                    <a:pt x="5006" y="152"/>
                  </a:cubicBezTo>
                  <a:cubicBezTo>
                    <a:pt x="4914" y="449"/>
                    <a:pt x="4914" y="723"/>
                    <a:pt x="4914" y="1019"/>
                  </a:cubicBezTo>
                  <a:cubicBezTo>
                    <a:pt x="4914" y="1202"/>
                    <a:pt x="4823" y="1385"/>
                    <a:pt x="4823" y="1590"/>
                  </a:cubicBezTo>
                  <a:cubicBezTo>
                    <a:pt x="4435" y="1864"/>
                    <a:pt x="4070" y="2161"/>
                    <a:pt x="3682" y="2343"/>
                  </a:cubicBezTo>
                  <a:cubicBezTo>
                    <a:pt x="3864" y="1590"/>
                    <a:pt x="3864" y="905"/>
                    <a:pt x="3956" y="152"/>
                  </a:cubicBezTo>
                  <a:cubicBezTo>
                    <a:pt x="3956" y="45"/>
                    <a:pt x="3893" y="1"/>
                    <a:pt x="38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39" name="Google Shape;2539;p34"/>
            <p:cNvSpPr/>
            <p:nvPr/>
          </p:nvSpPr>
          <p:spPr>
            <a:xfrm>
              <a:off x="3366569" y="2597908"/>
              <a:ext cx="8907" cy="37525"/>
            </a:xfrm>
            <a:custGeom>
              <a:avLst/>
              <a:gdLst/>
              <a:ahLst/>
              <a:cxnLst/>
              <a:rect l="l" t="t" r="r" b="b"/>
              <a:pathLst>
                <a:path w="366" h="1542" extrusionOk="0">
                  <a:moveTo>
                    <a:pt x="338" y="0"/>
                  </a:moveTo>
                  <a:cubicBezTo>
                    <a:pt x="325" y="0"/>
                    <a:pt x="305" y="10"/>
                    <a:pt x="274" y="41"/>
                  </a:cubicBezTo>
                  <a:cubicBezTo>
                    <a:pt x="91" y="429"/>
                    <a:pt x="0" y="999"/>
                    <a:pt x="91" y="1456"/>
                  </a:cubicBezTo>
                  <a:cubicBezTo>
                    <a:pt x="137" y="1513"/>
                    <a:pt x="183" y="1541"/>
                    <a:pt x="217" y="1541"/>
                  </a:cubicBezTo>
                  <a:cubicBezTo>
                    <a:pt x="251" y="1541"/>
                    <a:pt x="274" y="1513"/>
                    <a:pt x="274" y="1456"/>
                  </a:cubicBezTo>
                  <a:cubicBezTo>
                    <a:pt x="183" y="999"/>
                    <a:pt x="183" y="520"/>
                    <a:pt x="365" y="41"/>
                  </a:cubicBezTo>
                  <a:cubicBezTo>
                    <a:pt x="365" y="41"/>
                    <a:pt x="365" y="0"/>
                    <a:pt x="33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0" name="Google Shape;2540;p34"/>
            <p:cNvSpPr/>
            <p:nvPr/>
          </p:nvSpPr>
          <p:spPr>
            <a:xfrm>
              <a:off x="4416977" y="935571"/>
              <a:ext cx="155452" cy="150707"/>
            </a:xfrm>
            <a:custGeom>
              <a:avLst/>
              <a:gdLst/>
              <a:ahLst/>
              <a:cxnLst/>
              <a:rect l="l" t="t" r="r" b="b"/>
              <a:pathLst>
                <a:path w="6388" h="6193" extrusionOk="0">
                  <a:moveTo>
                    <a:pt x="3785" y="1"/>
                  </a:moveTo>
                  <a:cubicBezTo>
                    <a:pt x="3749" y="1"/>
                    <a:pt x="3717" y="23"/>
                    <a:pt x="3717" y="61"/>
                  </a:cubicBezTo>
                  <a:cubicBezTo>
                    <a:pt x="3626" y="928"/>
                    <a:pt x="3535" y="1772"/>
                    <a:pt x="3329" y="2548"/>
                  </a:cubicBezTo>
                  <a:cubicBezTo>
                    <a:pt x="3238" y="2640"/>
                    <a:pt x="3238" y="2640"/>
                    <a:pt x="3147" y="2640"/>
                  </a:cubicBezTo>
                  <a:cubicBezTo>
                    <a:pt x="2964" y="2343"/>
                    <a:pt x="2850" y="2069"/>
                    <a:pt x="2667" y="1772"/>
                  </a:cubicBezTo>
                  <a:cubicBezTo>
                    <a:pt x="2759" y="1772"/>
                    <a:pt x="2759" y="1681"/>
                    <a:pt x="2667" y="1590"/>
                  </a:cubicBezTo>
                  <a:cubicBezTo>
                    <a:pt x="2576" y="1590"/>
                    <a:pt x="2485" y="1499"/>
                    <a:pt x="2394" y="1499"/>
                  </a:cubicBezTo>
                  <a:cubicBezTo>
                    <a:pt x="2188" y="1110"/>
                    <a:pt x="1914" y="722"/>
                    <a:pt x="1709" y="357"/>
                  </a:cubicBezTo>
                  <a:cubicBezTo>
                    <a:pt x="1674" y="280"/>
                    <a:pt x="1627" y="248"/>
                    <a:pt x="1586" y="248"/>
                  </a:cubicBezTo>
                  <a:cubicBezTo>
                    <a:pt x="1519" y="248"/>
                    <a:pt x="1469" y="335"/>
                    <a:pt x="1526" y="449"/>
                  </a:cubicBezTo>
                  <a:cubicBezTo>
                    <a:pt x="1709" y="722"/>
                    <a:pt x="1823" y="1019"/>
                    <a:pt x="2005" y="1293"/>
                  </a:cubicBezTo>
                  <a:cubicBezTo>
                    <a:pt x="1823" y="1202"/>
                    <a:pt x="1526" y="1110"/>
                    <a:pt x="1344" y="1019"/>
                  </a:cubicBezTo>
                  <a:cubicBezTo>
                    <a:pt x="1315" y="1006"/>
                    <a:pt x="1290" y="1001"/>
                    <a:pt x="1269" y="1001"/>
                  </a:cubicBezTo>
                  <a:cubicBezTo>
                    <a:pt x="1140" y="1001"/>
                    <a:pt x="1154" y="1215"/>
                    <a:pt x="1252" y="1293"/>
                  </a:cubicBezTo>
                  <a:cubicBezTo>
                    <a:pt x="1617" y="1407"/>
                    <a:pt x="1914" y="1590"/>
                    <a:pt x="2188" y="1681"/>
                  </a:cubicBezTo>
                  <a:cubicBezTo>
                    <a:pt x="2394" y="1978"/>
                    <a:pt x="2576" y="2252"/>
                    <a:pt x="2667" y="2548"/>
                  </a:cubicBezTo>
                  <a:cubicBezTo>
                    <a:pt x="1823" y="2252"/>
                    <a:pt x="956" y="2069"/>
                    <a:pt x="111" y="1864"/>
                  </a:cubicBezTo>
                  <a:cubicBezTo>
                    <a:pt x="91" y="1848"/>
                    <a:pt x="75" y="1841"/>
                    <a:pt x="62" y="1841"/>
                  </a:cubicBezTo>
                  <a:cubicBezTo>
                    <a:pt x="0" y="1841"/>
                    <a:pt x="17" y="1994"/>
                    <a:pt x="111" y="2069"/>
                  </a:cubicBezTo>
                  <a:cubicBezTo>
                    <a:pt x="956" y="2343"/>
                    <a:pt x="1823" y="2640"/>
                    <a:pt x="2759" y="2914"/>
                  </a:cubicBezTo>
                  <a:cubicBezTo>
                    <a:pt x="2188" y="3210"/>
                    <a:pt x="1709" y="3576"/>
                    <a:pt x="1138" y="3872"/>
                  </a:cubicBezTo>
                  <a:lnTo>
                    <a:pt x="956" y="3872"/>
                  </a:lnTo>
                  <a:cubicBezTo>
                    <a:pt x="773" y="3781"/>
                    <a:pt x="476" y="3576"/>
                    <a:pt x="294" y="3576"/>
                  </a:cubicBezTo>
                  <a:cubicBezTo>
                    <a:pt x="202" y="3576"/>
                    <a:pt x="202" y="3576"/>
                    <a:pt x="202" y="3690"/>
                  </a:cubicBezTo>
                  <a:cubicBezTo>
                    <a:pt x="385" y="3781"/>
                    <a:pt x="682" y="3872"/>
                    <a:pt x="864" y="4055"/>
                  </a:cubicBezTo>
                  <a:lnTo>
                    <a:pt x="956" y="4055"/>
                  </a:lnTo>
                  <a:cubicBezTo>
                    <a:pt x="864" y="4146"/>
                    <a:pt x="773" y="4146"/>
                    <a:pt x="682" y="4260"/>
                  </a:cubicBezTo>
                  <a:cubicBezTo>
                    <a:pt x="505" y="4339"/>
                    <a:pt x="632" y="4553"/>
                    <a:pt x="729" y="4553"/>
                  </a:cubicBezTo>
                  <a:cubicBezTo>
                    <a:pt x="745" y="4553"/>
                    <a:pt x="760" y="4547"/>
                    <a:pt x="773" y="4534"/>
                  </a:cubicBezTo>
                  <a:cubicBezTo>
                    <a:pt x="1047" y="4443"/>
                    <a:pt x="1252" y="4443"/>
                    <a:pt x="1435" y="4352"/>
                  </a:cubicBezTo>
                  <a:lnTo>
                    <a:pt x="1435" y="4352"/>
                  </a:lnTo>
                  <a:cubicBezTo>
                    <a:pt x="1435" y="4534"/>
                    <a:pt x="1344" y="4831"/>
                    <a:pt x="1252" y="5105"/>
                  </a:cubicBezTo>
                  <a:cubicBezTo>
                    <a:pt x="1252" y="5287"/>
                    <a:pt x="1138" y="5493"/>
                    <a:pt x="1138" y="5767"/>
                  </a:cubicBezTo>
                  <a:cubicBezTo>
                    <a:pt x="1138" y="5767"/>
                    <a:pt x="1189" y="5807"/>
                    <a:pt x="1250" y="5807"/>
                  </a:cubicBezTo>
                  <a:cubicBezTo>
                    <a:pt x="1280" y="5807"/>
                    <a:pt x="1313" y="5797"/>
                    <a:pt x="1344" y="5767"/>
                  </a:cubicBezTo>
                  <a:cubicBezTo>
                    <a:pt x="1435" y="5584"/>
                    <a:pt x="1435" y="5287"/>
                    <a:pt x="1435" y="5105"/>
                  </a:cubicBezTo>
                  <a:cubicBezTo>
                    <a:pt x="1526" y="4831"/>
                    <a:pt x="1526" y="4626"/>
                    <a:pt x="1617" y="4352"/>
                  </a:cubicBezTo>
                  <a:lnTo>
                    <a:pt x="1617" y="4146"/>
                  </a:lnTo>
                  <a:cubicBezTo>
                    <a:pt x="2097" y="3964"/>
                    <a:pt x="2667" y="3576"/>
                    <a:pt x="3147" y="3302"/>
                  </a:cubicBezTo>
                  <a:lnTo>
                    <a:pt x="3147" y="3302"/>
                  </a:lnTo>
                  <a:cubicBezTo>
                    <a:pt x="2964" y="3964"/>
                    <a:pt x="2759" y="4626"/>
                    <a:pt x="2576" y="5287"/>
                  </a:cubicBezTo>
                  <a:cubicBezTo>
                    <a:pt x="2511" y="5369"/>
                    <a:pt x="2632" y="5439"/>
                    <a:pt x="2707" y="5439"/>
                  </a:cubicBezTo>
                  <a:cubicBezTo>
                    <a:pt x="2736" y="5439"/>
                    <a:pt x="2759" y="5428"/>
                    <a:pt x="2759" y="5402"/>
                  </a:cubicBezTo>
                  <a:cubicBezTo>
                    <a:pt x="3055" y="4831"/>
                    <a:pt x="3238" y="4260"/>
                    <a:pt x="3329" y="3690"/>
                  </a:cubicBezTo>
                  <a:cubicBezTo>
                    <a:pt x="3626" y="4146"/>
                    <a:pt x="3900" y="4534"/>
                    <a:pt x="4197" y="5014"/>
                  </a:cubicBezTo>
                  <a:cubicBezTo>
                    <a:pt x="3991" y="5287"/>
                    <a:pt x="3900" y="5676"/>
                    <a:pt x="3809" y="6064"/>
                  </a:cubicBezTo>
                  <a:cubicBezTo>
                    <a:pt x="3744" y="6128"/>
                    <a:pt x="3817" y="6193"/>
                    <a:pt x="3897" y="6193"/>
                  </a:cubicBezTo>
                  <a:cubicBezTo>
                    <a:pt x="3930" y="6193"/>
                    <a:pt x="3965" y="6182"/>
                    <a:pt x="3991" y="6155"/>
                  </a:cubicBezTo>
                  <a:cubicBezTo>
                    <a:pt x="4105" y="5858"/>
                    <a:pt x="4288" y="5584"/>
                    <a:pt x="4379" y="5196"/>
                  </a:cubicBezTo>
                  <a:lnTo>
                    <a:pt x="4379" y="5287"/>
                  </a:lnTo>
                  <a:cubicBezTo>
                    <a:pt x="4408" y="5352"/>
                    <a:pt x="4447" y="5376"/>
                    <a:pt x="4489" y="5376"/>
                  </a:cubicBezTo>
                  <a:cubicBezTo>
                    <a:pt x="4579" y="5376"/>
                    <a:pt x="4676" y="5259"/>
                    <a:pt x="4676" y="5196"/>
                  </a:cubicBezTo>
                  <a:cubicBezTo>
                    <a:pt x="4562" y="5014"/>
                    <a:pt x="4471" y="4922"/>
                    <a:pt x="4471" y="4831"/>
                  </a:cubicBezTo>
                  <a:lnTo>
                    <a:pt x="4471" y="4717"/>
                  </a:lnTo>
                  <a:cubicBezTo>
                    <a:pt x="4859" y="4831"/>
                    <a:pt x="5247" y="4831"/>
                    <a:pt x="5521" y="4831"/>
                  </a:cubicBezTo>
                  <a:cubicBezTo>
                    <a:pt x="5612" y="4831"/>
                    <a:pt x="5612" y="4626"/>
                    <a:pt x="5521" y="4626"/>
                  </a:cubicBezTo>
                  <a:cubicBezTo>
                    <a:pt x="5133" y="4626"/>
                    <a:pt x="4676" y="4534"/>
                    <a:pt x="4288" y="4534"/>
                  </a:cubicBezTo>
                  <a:cubicBezTo>
                    <a:pt x="3991" y="4055"/>
                    <a:pt x="3809" y="3576"/>
                    <a:pt x="3535" y="3210"/>
                  </a:cubicBezTo>
                  <a:lnTo>
                    <a:pt x="3535" y="3210"/>
                  </a:lnTo>
                  <a:cubicBezTo>
                    <a:pt x="4288" y="3393"/>
                    <a:pt x="5133" y="3690"/>
                    <a:pt x="5909" y="3872"/>
                  </a:cubicBezTo>
                  <a:cubicBezTo>
                    <a:pt x="6091" y="3872"/>
                    <a:pt x="6183" y="3690"/>
                    <a:pt x="6000" y="3576"/>
                  </a:cubicBezTo>
                  <a:cubicBezTo>
                    <a:pt x="5247" y="3302"/>
                    <a:pt x="4562" y="3119"/>
                    <a:pt x="3809" y="2822"/>
                  </a:cubicBezTo>
                  <a:cubicBezTo>
                    <a:pt x="4197" y="2548"/>
                    <a:pt x="4562" y="2252"/>
                    <a:pt x="4950" y="1978"/>
                  </a:cubicBezTo>
                  <a:cubicBezTo>
                    <a:pt x="4950" y="1978"/>
                    <a:pt x="4950" y="2069"/>
                    <a:pt x="5041" y="2069"/>
                  </a:cubicBezTo>
                  <a:cubicBezTo>
                    <a:pt x="5429" y="2252"/>
                    <a:pt x="5817" y="2343"/>
                    <a:pt x="6183" y="2434"/>
                  </a:cubicBezTo>
                  <a:cubicBezTo>
                    <a:pt x="6388" y="2434"/>
                    <a:pt x="6388" y="2252"/>
                    <a:pt x="6274" y="2252"/>
                  </a:cubicBezTo>
                  <a:cubicBezTo>
                    <a:pt x="5909" y="2069"/>
                    <a:pt x="5429" y="1978"/>
                    <a:pt x="5041" y="1864"/>
                  </a:cubicBezTo>
                  <a:cubicBezTo>
                    <a:pt x="5338" y="1590"/>
                    <a:pt x="5612" y="1293"/>
                    <a:pt x="6000" y="1019"/>
                  </a:cubicBezTo>
                  <a:cubicBezTo>
                    <a:pt x="6073" y="1019"/>
                    <a:pt x="5971" y="902"/>
                    <a:pt x="5880" y="902"/>
                  </a:cubicBezTo>
                  <a:cubicBezTo>
                    <a:pt x="5857" y="902"/>
                    <a:pt x="5836" y="910"/>
                    <a:pt x="5817" y="928"/>
                  </a:cubicBezTo>
                  <a:cubicBezTo>
                    <a:pt x="5612" y="1110"/>
                    <a:pt x="5338" y="1202"/>
                    <a:pt x="5041" y="1407"/>
                  </a:cubicBezTo>
                  <a:lnTo>
                    <a:pt x="5041" y="1019"/>
                  </a:lnTo>
                  <a:cubicBezTo>
                    <a:pt x="5041" y="722"/>
                    <a:pt x="5133" y="449"/>
                    <a:pt x="5041" y="152"/>
                  </a:cubicBezTo>
                  <a:cubicBezTo>
                    <a:pt x="5041" y="106"/>
                    <a:pt x="5018" y="83"/>
                    <a:pt x="4996" y="83"/>
                  </a:cubicBezTo>
                  <a:cubicBezTo>
                    <a:pt x="4973" y="83"/>
                    <a:pt x="4950" y="106"/>
                    <a:pt x="4950" y="152"/>
                  </a:cubicBezTo>
                  <a:cubicBezTo>
                    <a:pt x="4859" y="449"/>
                    <a:pt x="4859" y="722"/>
                    <a:pt x="4859" y="1019"/>
                  </a:cubicBezTo>
                  <a:cubicBezTo>
                    <a:pt x="4859" y="1202"/>
                    <a:pt x="4767" y="1407"/>
                    <a:pt x="4859" y="1590"/>
                  </a:cubicBezTo>
                  <a:cubicBezTo>
                    <a:pt x="4471" y="1864"/>
                    <a:pt x="3991" y="2160"/>
                    <a:pt x="3626" y="2343"/>
                  </a:cubicBezTo>
                  <a:cubicBezTo>
                    <a:pt x="3809" y="1590"/>
                    <a:pt x="3900" y="928"/>
                    <a:pt x="3900" y="152"/>
                  </a:cubicBezTo>
                  <a:cubicBezTo>
                    <a:pt x="3900" y="45"/>
                    <a:pt x="3837" y="1"/>
                    <a:pt x="37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1" name="Google Shape;2541;p34"/>
            <p:cNvSpPr/>
            <p:nvPr/>
          </p:nvSpPr>
          <p:spPr>
            <a:xfrm>
              <a:off x="4475209" y="934816"/>
              <a:ext cx="8907" cy="38887"/>
            </a:xfrm>
            <a:custGeom>
              <a:avLst/>
              <a:gdLst/>
              <a:ahLst/>
              <a:cxnLst/>
              <a:rect l="l" t="t" r="r" b="b"/>
              <a:pathLst>
                <a:path w="366" h="1598" extrusionOk="0">
                  <a:moveTo>
                    <a:pt x="274" y="0"/>
                  </a:moveTo>
                  <a:cubicBezTo>
                    <a:pt x="92" y="480"/>
                    <a:pt x="1" y="1050"/>
                    <a:pt x="92" y="1530"/>
                  </a:cubicBezTo>
                  <a:cubicBezTo>
                    <a:pt x="137" y="1575"/>
                    <a:pt x="183" y="1598"/>
                    <a:pt x="217" y="1598"/>
                  </a:cubicBezTo>
                  <a:cubicBezTo>
                    <a:pt x="252" y="1598"/>
                    <a:pt x="274" y="1575"/>
                    <a:pt x="274" y="1530"/>
                  </a:cubicBezTo>
                  <a:cubicBezTo>
                    <a:pt x="274" y="959"/>
                    <a:pt x="183" y="571"/>
                    <a:pt x="366" y="92"/>
                  </a:cubicBezTo>
                  <a:cubicBezTo>
                    <a:pt x="366" y="0"/>
                    <a:pt x="366" y="0"/>
                    <a:pt x="2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2" name="Google Shape;2542;p34"/>
            <p:cNvSpPr/>
            <p:nvPr/>
          </p:nvSpPr>
          <p:spPr>
            <a:xfrm>
              <a:off x="3745914" y="3000126"/>
              <a:ext cx="127223" cy="120385"/>
            </a:xfrm>
            <a:custGeom>
              <a:avLst/>
              <a:gdLst/>
              <a:ahLst/>
              <a:cxnLst/>
              <a:rect l="l" t="t" r="r" b="b"/>
              <a:pathLst>
                <a:path w="5228" h="4947" extrusionOk="0">
                  <a:moveTo>
                    <a:pt x="3113" y="0"/>
                  </a:moveTo>
                  <a:cubicBezTo>
                    <a:pt x="3072" y="0"/>
                    <a:pt x="3037" y="22"/>
                    <a:pt x="3037" y="60"/>
                  </a:cubicBezTo>
                  <a:cubicBezTo>
                    <a:pt x="2945" y="722"/>
                    <a:pt x="2854" y="1384"/>
                    <a:pt x="2763" y="2046"/>
                  </a:cubicBezTo>
                  <a:cubicBezTo>
                    <a:pt x="2671" y="2046"/>
                    <a:pt x="2671" y="2160"/>
                    <a:pt x="2580" y="2160"/>
                  </a:cubicBezTo>
                  <a:cubicBezTo>
                    <a:pt x="2466" y="1955"/>
                    <a:pt x="2283" y="1681"/>
                    <a:pt x="2192" y="1475"/>
                  </a:cubicBezTo>
                  <a:cubicBezTo>
                    <a:pt x="2283" y="1475"/>
                    <a:pt x="2283" y="1293"/>
                    <a:pt x="2192" y="1293"/>
                  </a:cubicBezTo>
                  <a:cubicBezTo>
                    <a:pt x="2101" y="1201"/>
                    <a:pt x="2101" y="1201"/>
                    <a:pt x="2010" y="1201"/>
                  </a:cubicBezTo>
                  <a:cubicBezTo>
                    <a:pt x="1804" y="905"/>
                    <a:pt x="1621" y="539"/>
                    <a:pt x="1439" y="243"/>
                  </a:cubicBezTo>
                  <a:cubicBezTo>
                    <a:pt x="1405" y="216"/>
                    <a:pt x="1374" y="205"/>
                    <a:pt x="1346" y="205"/>
                  </a:cubicBezTo>
                  <a:cubicBezTo>
                    <a:pt x="1279" y="205"/>
                    <a:pt x="1233" y="269"/>
                    <a:pt x="1233" y="334"/>
                  </a:cubicBezTo>
                  <a:cubicBezTo>
                    <a:pt x="1439" y="539"/>
                    <a:pt x="1530" y="813"/>
                    <a:pt x="1713" y="1019"/>
                  </a:cubicBezTo>
                  <a:cubicBezTo>
                    <a:pt x="1530" y="1019"/>
                    <a:pt x="1325" y="905"/>
                    <a:pt x="1142" y="813"/>
                  </a:cubicBezTo>
                  <a:cubicBezTo>
                    <a:pt x="960" y="813"/>
                    <a:pt x="960" y="1019"/>
                    <a:pt x="1051" y="1019"/>
                  </a:cubicBezTo>
                  <a:cubicBezTo>
                    <a:pt x="1325" y="1110"/>
                    <a:pt x="1621" y="1293"/>
                    <a:pt x="1895" y="1384"/>
                  </a:cubicBezTo>
                  <a:cubicBezTo>
                    <a:pt x="2010" y="1589"/>
                    <a:pt x="2101" y="1772"/>
                    <a:pt x="2283" y="2046"/>
                  </a:cubicBezTo>
                  <a:cubicBezTo>
                    <a:pt x="1530" y="1863"/>
                    <a:pt x="868" y="1681"/>
                    <a:pt x="183" y="1475"/>
                  </a:cubicBezTo>
                  <a:cubicBezTo>
                    <a:pt x="92" y="1475"/>
                    <a:pt x="1" y="1589"/>
                    <a:pt x="92" y="1681"/>
                  </a:cubicBezTo>
                  <a:cubicBezTo>
                    <a:pt x="868" y="1863"/>
                    <a:pt x="1530" y="2160"/>
                    <a:pt x="2283" y="2343"/>
                  </a:cubicBezTo>
                  <a:cubicBezTo>
                    <a:pt x="1804" y="2616"/>
                    <a:pt x="1439" y="2913"/>
                    <a:pt x="1051" y="3096"/>
                  </a:cubicBezTo>
                  <a:lnTo>
                    <a:pt x="868" y="3096"/>
                  </a:lnTo>
                  <a:cubicBezTo>
                    <a:pt x="663" y="3004"/>
                    <a:pt x="480" y="2913"/>
                    <a:pt x="298" y="2822"/>
                  </a:cubicBezTo>
                  <a:cubicBezTo>
                    <a:pt x="298" y="2822"/>
                    <a:pt x="183" y="2913"/>
                    <a:pt x="298" y="2913"/>
                  </a:cubicBezTo>
                  <a:cubicBezTo>
                    <a:pt x="389" y="3096"/>
                    <a:pt x="572" y="3096"/>
                    <a:pt x="754" y="3187"/>
                  </a:cubicBezTo>
                  <a:lnTo>
                    <a:pt x="754" y="3301"/>
                  </a:lnTo>
                  <a:cubicBezTo>
                    <a:pt x="754" y="3301"/>
                    <a:pt x="663" y="3392"/>
                    <a:pt x="572" y="3392"/>
                  </a:cubicBezTo>
                  <a:cubicBezTo>
                    <a:pt x="493" y="3471"/>
                    <a:pt x="550" y="3685"/>
                    <a:pt x="683" y="3685"/>
                  </a:cubicBezTo>
                  <a:cubicBezTo>
                    <a:pt x="705" y="3685"/>
                    <a:pt x="729" y="3679"/>
                    <a:pt x="754" y="3666"/>
                  </a:cubicBezTo>
                  <a:cubicBezTo>
                    <a:pt x="868" y="3575"/>
                    <a:pt x="1051" y="3575"/>
                    <a:pt x="1233" y="3484"/>
                  </a:cubicBezTo>
                  <a:lnTo>
                    <a:pt x="1233" y="3484"/>
                  </a:lnTo>
                  <a:cubicBezTo>
                    <a:pt x="1142" y="3666"/>
                    <a:pt x="1142" y="3872"/>
                    <a:pt x="1051" y="4054"/>
                  </a:cubicBezTo>
                  <a:cubicBezTo>
                    <a:pt x="1051" y="4237"/>
                    <a:pt x="960" y="4442"/>
                    <a:pt x="960" y="4625"/>
                  </a:cubicBezTo>
                  <a:cubicBezTo>
                    <a:pt x="960" y="4625"/>
                    <a:pt x="1041" y="4666"/>
                    <a:pt x="1095" y="4666"/>
                  </a:cubicBezTo>
                  <a:cubicBezTo>
                    <a:pt x="1122" y="4666"/>
                    <a:pt x="1142" y="4655"/>
                    <a:pt x="1142" y="4625"/>
                  </a:cubicBezTo>
                  <a:cubicBezTo>
                    <a:pt x="1233" y="4442"/>
                    <a:pt x="1233" y="4237"/>
                    <a:pt x="1233" y="4054"/>
                  </a:cubicBezTo>
                  <a:cubicBezTo>
                    <a:pt x="1233" y="3872"/>
                    <a:pt x="1325" y="3666"/>
                    <a:pt x="1325" y="3484"/>
                  </a:cubicBezTo>
                  <a:cubicBezTo>
                    <a:pt x="1325" y="3392"/>
                    <a:pt x="1439" y="3392"/>
                    <a:pt x="1325" y="3392"/>
                  </a:cubicBezTo>
                  <a:cubicBezTo>
                    <a:pt x="1804" y="3187"/>
                    <a:pt x="2192" y="2913"/>
                    <a:pt x="2580" y="2616"/>
                  </a:cubicBezTo>
                  <a:lnTo>
                    <a:pt x="2580" y="2616"/>
                  </a:lnTo>
                  <a:cubicBezTo>
                    <a:pt x="2466" y="3187"/>
                    <a:pt x="2283" y="3758"/>
                    <a:pt x="2101" y="4237"/>
                  </a:cubicBezTo>
                  <a:cubicBezTo>
                    <a:pt x="2101" y="4301"/>
                    <a:pt x="2190" y="4376"/>
                    <a:pt x="2244" y="4376"/>
                  </a:cubicBezTo>
                  <a:cubicBezTo>
                    <a:pt x="2267" y="4376"/>
                    <a:pt x="2283" y="4362"/>
                    <a:pt x="2283" y="4328"/>
                  </a:cubicBezTo>
                  <a:cubicBezTo>
                    <a:pt x="2466" y="3872"/>
                    <a:pt x="2671" y="3392"/>
                    <a:pt x="2763" y="2913"/>
                  </a:cubicBezTo>
                  <a:cubicBezTo>
                    <a:pt x="2945" y="3301"/>
                    <a:pt x="3242" y="3666"/>
                    <a:pt x="3425" y="3963"/>
                  </a:cubicBezTo>
                  <a:cubicBezTo>
                    <a:pt x="3333" y="4237"/>
                    <a:pt x="3242" y="4534"/>
                    <a:pt x="3151" y="4808"/>
                  </a:cubicBezTo>
                  <a:cubicBezTo>
                    <a:pt x="3071" y="4872"/>
                    <a:pt x="3148" y="4947"/>
                    <a:pt x="3201" y="4947"/>
                  </a:cubicBezTo>
                  <a:cubicBezTo>
                    <a:pt x="3224" y="4947"/>
                    <a:pt x="3242" y="4933"/>
                    <a:pt x="3242" y="4899"/>
                  </a:cubicBezTo>
                  <a:cubicBezTo>
                    <a:pt x="3425" y="4716"/>
                    <a:pt x="3425" y="4442"/>
                    <a:pt x="3516" y="4146"/>
                  </a:cubicBezTo>
                  <a:cubicBezTo>
                    <a:pt x="3516" y="4237"/>
                    <a:pt x="3607" y="4237"/>
                    <a:pt x="3607" y="4237"/>
                  </a:cubicBezTo>
                  <a:cubicBezTo>
                    <a:pt x="3641" y="4264"/>
                    <a:pt x="3672" y="4275"/>
                    <a:pt x="3700" y="4275"/>
                  </a:cubicBezTo>
                  <a:cubicBezTo>
                    <a:pt x="3767" y="4275"/>
                    <a:pt x="3813" y="4210"/>
                    <a:pt x="3813" y="4146"/>
                  </a:cubicBezTo>
                  <a:cubicBezTo>
                    <a:pt x="3721" y="4054"/>
                    <a:pt x="3721" y="3963"/>
                    <a:pt x="3607" y="3872"/>
                  </a:cubicBezTo>
                  <a:lnTo>
                    <a:pt x="4566" y="3872"/>
                  </a:lnTo>
                  <a:cubicBezTo>
                    <a:pt x="4566" y="3872"/>
                    <a:pt x="4566" y="3758"/>
                    <a:pt x="4475" y="3666"/>
                  </a:cubicBezTo>
                  <a:lnTo>
                    <a:pt x="3516" y="3666"/>
                  </a:lnTo>
                  <a:cubicBezTo>
                    <a:pt x="3333" y="3301"/>
                    <a:pt x="3037" y="2913"/>
                    <a:pt x="2854" y="2525"/>
                  </a:cubicBezTo>
                  <a:lnTo>
                    <a:pt x="2854" y="2525"/>
                  </a:lnTo>
                  <a:cubicBezTo>
                    <a:pt x="3516" y="2731"/>
                    <a:pt x="4178" y="2913"/>
                    <a:pt x="4863" y="3096"/>
                  </a:cubicBezTo>
                  <a:cubicBezTo>
                    <a:pt x="4954" y="3096"/>
                    <a:pt x="5045" y="2913"/>
                    <a:pt x="4863" y="2913"/>
                  </a:cubicBezTo>
                  <a:cubicBezTo>
                    <a:pt x="4292" y="2616"/>
                    <a:pt x="3721" y="2434"/>
                    <a:pt x="3151" y="2251"/>
                  </a:cubicBezTo>
                  <a:cubicBezTo>
                    <a:pt x="3425" y="2046"/>
                    <a:pt x="3721" y="1772"/>
                    <a:pt x="3995" y="1589"/>
                  </a:cubicBezTo>
                  <a:cubicBezTo>
                    <a:pt x="3995" y="1589"/>
                    <a:pt x="3995" y="1681"/>
                    <a:pt x="4087" y="1681"/>
                  </a:cubicBezTo>
                  <a:cubicBezTo>
                    <a:pt x="4383" y="1772"/>
                    <a:pt x="4749" y="1863"/>
                    <a:pt x="5045" y="1955"/>
                  </a:cubicBezTo>
                  <a:cubicBezTo>
                    <a:pt x="5137" y="1955"/>
                    <a:pt x="5228" y="1863"/>
                    <a:pt x="5137" y="1772"/>
                  </a:cubicBezTo>
                  <a:cubicBezTo>
                    <a:pt x="4749" y="1681"/>
                    <a:pt x="4475" y="1589"/>
                    <a:pt x="4087" y="1475"/>
                  </a:cubicBezTo>
                  <a:cubicBezTo>
                    <a:pt x="4383" y="1293"/>
                    <a:pt x="4566" y="1110"/>
                    <a:pt x="4863" y="813"/>
                  </a:cubicBezTo>
                  <a:cubicBezTo>
                    <a:pt x="4936" y="813"/>
                    <a:pt x="4892" y="696"/>
                    <a:pt x="4813" y="696"/>
                  </a:cubicBezTo>
                  <a:cubicBezTo>
                    <a:pt x="4793" y="696"/>
                    <a:pt x="4771" y="704"/>
                    <a:pt x="4749" y="722"/>
                  </a:cubicBezTo>
                  <a:cubicBezTo>
                    <a:pt x="4566" y="813"/>
                    <a:pt x="4383" y="1019"/>
                    <a:pt x="4178" y="1110"/>
                  </a:cubicBezTo>
                  <a:lnTo>
                    <a:pt x="4178" y="813"/>
                  </a:lnTo>
                  <a:lnTo>
                    <a:pt x="4178" y="151"/>
                  </a:lnTo>
                  <a:cubicBezTo>
                    <a:pt x="4132" y="106"/>
                    <a:pt x="4087" y="83"/>
                    <a:pt x="4052" y="83"/>
                  </a:cubicBezTo>
                  <a:cubicBezTo>
                    <a:pt x="4018" y="83"/>
                    <a:pt x="3995" y="106"/>
                    <a:pt x="3995" y="151"/>
                  </a:cubicBezTo>
                  <a:lnTo>
                    <a:pt x="3995" y="813"/>
                  </a:lnTo>
                  <a:cubicBezTo>
                    <a:pt x="3904" y="905"/>
                    <a:pt x="3904" y="1110"/>
                    <a:pt x="3904" y="1293"/>
                  </a:cubicBezTo>
                  <a:cubicBezTo>
                    <a:pt x="3607" y="1475"/>
                    <a:pt x="3333" y="1681"/>
                    <a:pt x="3037" y="1863"/>
                  </a:cubicBezTo>
                  <a:cubicBezTo>
                    <a:pt x="3151" y="1293"/>
                    <a:pt x="3151" y="722"/>
                    <a:pt x="3242" y="151"/>
                  </a:cubicBezTo>
                  <a:cubicBezTo>
                    <a:pt x="3242" y="44"/>
                    <a:pt x="3172" y="0"/>
                    <a:pt x="31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3" name="Google Shape;2543;p34"/>
            <p:cNvSpPr/>
            <p:nvPr/>
          </p:nvSpPr>
          <p:spPr>
            <a:xfrm>
              <a:off x="3794801" y="3001586"/>
              <a:ext cx="6692" cy="29445"/>
            </a:xfrm>
            <a:custGeom>
              <a:avLst/>
              <a:gdLst/>
              <a:ahLst/>
              <a:cxnLst/>
              <a:rect l="l" t="t" r="r" b="b"/>
              <a:pathLst>
                <a:path w="275" h="1210" extrusionOk="0">
                  <a:moveTo>
                    <a:pt x="274" y="0"/>
                  </a:moveTo>
                  <a:lnTo>
                    <a:pt x="274" y="0"/>
                  </a:lnTo>
                  <a:cubicBezTo>
                    <a:pt x="92" y="274"/>
                    <a:pt x="1" y="753"/>
                    <a:pt x="92" y="1141"/>
                  </a:cubicBezTo>
                  <a:cubicBezTo>
                    <a:pt x="92" y="1187"/>
                    <a:pt x="115" y="1210"/>
                    <a:pt x="137" y="1210"/>
                  </a:cubicBezTo>
                  <a:cubicBezTo>
                    <a:pt x="160" y="1210"/>
                    <a:pt x="183" y="1187"/>
                    <a:pt x="183" y="1141"/>
                  </a:cubicBezTo>
                  <a:cubicBezTo>
                    <a:pt x="183" y="753"/>
                    <a:pt x="183" y="388"/>
                    <a:pt x="2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4" name="Google Shape;2544;p34"/>
            <p:cNvSpPr/>
            <p:nvPr/>
          </p:nvSpPr>
          <p:spPr>
            <a:xfrm>
              <a:off x="5007397" y="4291295"/>
              <a:ext cx="124912" cy="120604"/>
            </a:xfrm>
            <a:custGeom>
              <a:avLst/>
              <a:gdLst/>
              <a:ahLst/>
              <a:cxnLst/>
              <a:rect l="l" t="t" r="r" b="b"/>
              <a:pathLst>
                <a:path w="5133" h="4956" extrusionOk="0">
                  <a:moveTo>
                    <a:pt x="3033" y="0"/>
                  </a:moveTo>
                  <a:cubicBezTo>
                    <a:pt x="2987" y="0"/>
                    <a:pt x="2942" y="23"/>
                    <a:pt x="2942" y="69"/>
                  </a:cubicBezTo>
                  <a:cubicBezTo>
                    <a:pt x="2942" y="731"/>
                    <a:pt x="2850" y="1393"/>
                    <a:pt x="2668" y="2055"/>
                  </a:cubicBezTo>
                  <a:cubicBezTo>
                    <a:pt x="2668" y="2055"/>
                    <a:pt x="2554" y="2055"/>
                    <a:pt x="2554" y="2169"/>
                  </a:cubicBezTo>
                  <a:cubicBezTo>
                    <a:pt x="2371" y="1872"/>
                    <a:pt x="2280" y="1689"/>
                    <a:pt x="2097" y="1393"/>
                  </a:cubicBezTo>
                  <a:cubicBezTo>
                    <a:pt x="2188" y="1393"/>
                    <a:pt x="2280" y="1301"/>
                    <a:pt x="2188" y="1210"/>
                  </a:cubicBezTo>
                  <a:cubicBezTo>
                    <a:pt x="2097" y="1210"/>
                    <a:pt x="1983" y="1210"/>
                    <a:pt x="1892" y="1119"/>
                  </a:cubicBezTo>
                  <a:cubicBezTo>
                    <a:pt x="1709" y="822"/>
                    <a:pt x="1526" y="548"/>
                    <a:pt x="1321" y="251"/>
                  </a:cubicBezTo>
                  <a:cubicBezTo>
                    <a:pt x="1321" y="206"/>
                    <a:pt x="1275" y="183"/>
                    <a:pt x="1241" y="183"/>
                  </a:cubicBezTo>
                  <a:cubicBezTo>
                    <a:pt x="1207" y="183"/>
                    <a:pt x="1184" y="206"/>
                    <a:pt x="1230" y="251"/>
                  </a:cubicBezTo>
                  <a:cubicBezTo>
                    <a:pt x="1321" y="548"/>
                    <a:pt x="1526" y="731"/>
                    <a:pt x="1618" y="1027"/>
                  </a:cubicBezTo>
                  <a:cubicBezTo>
                    <a:pt x="1412" y="913"/>
                    <a:pt x="1230" y="822"/>
                    <a:pt x="1047" y="822"/>
                  </a:cubicBezTo>
                  <a:cubicBezTo>
                    <a:pt x="1030" y="805"/>
                    <a:pt x="1012" y="797"/>
                    <a:pt x="995" y="797"/>
                  </a:cubicBezTo>
                  <a:cubicBezTo>
                    <a:pt x="924" y="797"/>
                    <a:pt x="881" y="935"/>
                    <a:pt x="1047" y="1027"/>
                  </a:cubicBezTo>
                  <a:cubicBezTo>
                    <a:pt x="1230" y="1119"/>
                    <a:pt x="1526" y="1210"/>
                    <a:pt x="1800" y="1301"/>
                  </a:cubicBezTo>
                  <a:cubicBezTo>
                    <a:pt x="1892" y="1598"/>
                    <a:pt x="2097" y="1781"/>
                    <a:pt x="2188" y="1963"/>
                  </a:cubicBezTo>
                  <a:cubicBezTo>
                    <a:pt x="1526" y="1781"/>
                    <a:pt x="750" y="1689"/>
                    <a:pt x="88" y="1484"/>
                  </a:cubicBezTo>
                  <a:cubicBezTo>
                    <a:pt x="72" y="1467"/>
                    <a:pt x="58" y="1461"/>
                    <a:pt x="48" y="1461"/>
                  </a:cubicBezTo>
                  <a:cubicBezTo>
                    <a:pt x="0" y="1461"/>
                    <a:pt x="14" y="1598"/>
                    <a:pt x="88" y="1598"/>
                  </a:cubicBezTo>
                  <a:cubicBezTo>
                    <a:pt x="750" y="1872"/>
                    <a:pt x="1526" y="2055"/>
                    <a:pt x="2188" y="2351"/>
                  </a:cubicBezTo>
                  <a:cubicBezTo>
                    <a:pt x="1800" y="2534"/>
                    <a:pt x="1321" y="2831"/>
                    <a:pt x="956" y="3104"/>
                  </a:cubicBezTo>
                  <a:cubicBezTo>
                    <a:pt x="956" y="3104"/>
                    <a:pt x="842" y="3104"/>
                    <a:pt x="842" y="3013"/>
                  </a:cubicBezTo>
                  <a:cubicBezTo>
                    <a:pt x="659" y="2922"/>
                    <a:pt x="476" y="2831"/>
                    <a:pt x="271" y="2831"/>
                  </a:cubicBezTo>
                  <a:cubicBezTo>
                    <a:pt x="180" y="2831"/>
                    <a:pt x="180" y="2831"/>
                    <a:pt x="180" y="2922"/>
                  </a:cubicBezTo>
                  <a:cubicBezTo>
                    <a:pt x="385" y="3013"/>
                    <a:pt x="568" y="3104"/>
                    <a:pt x="659" y="3196"/>
                  </a:cubicBezTo>
                  <a:lnTo>
                    <a:pt x="750" y="3196"/>
                  </a:lnTo>
                  <a:cubicBezTo>
                    <a:pt x="659" y="3310"/>
                    <a:pt x="568" y="3310"/>
                    <a:pt x="568" y="3401"/>
                  </a:cubicBezTo>
                  <a:cubicBezTo>
                    <a:pt x="385" y="3493"/>
                    <a:pt x="476" y="3675"/>
                    <a:pt x="659" y="3675"/>
                  </a:cubicBezTo>
                  <a:cubicBezTo>
                    <a:pt x="842" y="3584"/>
                    <a:pt x="956" y="3493"/>
                    <a:pt x="1138" y="3401"/>
                  </a:cubicBezTo>
                  <a:lnTo>
                    <a:pt x="1138" y="3401"/>
                  </a:lnTo>
                  <a:cubicBezTo>
                    <a:pt x="1138" y="3675"/>
                    <a:pt x="1047" y="3881"/>
                    <a:pt x="1047" y="4063"/>
                  </a:cubicBezTo>
                  <a:cubicBezTo>
                    <a:pt x="956" y="4246"/>
                    <a:pt x="956" y="4337"/>
                    <a:pt x="956" y="4542"/>
                  </a:cubicBezTo>
                  <a:cubicBezTo>
                    <a:pt x="956" y="4634"/>
                    <a:pt x="1047" y="4634"/>
                    <a:pt x="1047" y="4634"/>
                  </a:cubicBezTo>
                  <a:cubicBezTo>
                    <a:pt x="1138" y="4451"/>
                    <a:pt x="1138" y="4246"/>
                    <a:pt x="1230" y="4063"/>
                  </a:cubicBezTo>
                  <a:cubicBezTo>
                    <a:pt x="1230" y="3881"/>
                    <a:pt x="1230" y="3675"/>
                    <a:pt x="1321" y="3493"/>
                  </a:cubicBezTo>
                  <a:lnTo>
                    <a:pt x="1321" y="3401"/>
                  </a:lnTo>
                  <a:lnTo>
                    <a:pt x="1321" y="3310"/>
                  </a:lnTo>
                  <a:cubicBezTo>
                    <a:pt x="1709" y="3104"/>
                    <a:pt x="2097" y="2922"/>
                    <a:pt x="2554" y="2625"/>
                  </a:cubicBezTo>
                  <a:lnTo>
                    <a:pt x="2554" y="2625"/>
                  </a:lnTo>
                  <a:cubicBezTo>
                    <a:pt x="2371" y="3196"/>
                    <a:pt x="2188" y="3675"/>
                    <a:pt x="2097" y="4246"/>
                  </a:cubicBezTo>
                  <a:cubicBezTo>
                    <a:pt x="2017" y="4310"/>
                    <a:pt x="2094" y="4385"/>
                    <a:pt x="2179" y="4385"/>
                  </a:cubicBezTo>
                  <a:cubicBezTo>
                    <a:pt x="2215" y="4385"/>
                    <a:pt x="2252" y="4371"/>
                    <a:pt x="2280" y="4337"/>
                  </a:cubicBezTo>
                  <a:cubicBezTo>
                    <a:pt x="2462" y="3881"/>
                    <a:pt x="2554" y="3401"/>
                    <a:pt x="2759" y="2922"/>
                  </a:cubicBezTo>
                  <a:cubicBezTo>
                    <a:pt x="2942" y="3310"/>
                    <a:pt x="3124" y="3584"/>
                    <a:pt x="3330" y="3972"/>
                  </a:cubicBezTo>
                  <a:cubicBezTo>
                    <a:pt x="3238" y="4246"/>
                    <a:pt x="3124" y="4542"/>
                    <a:pt x="3033" y="4816"/>
                  </a:cubicBezTo>
                  <a:cubicBezTo>
                    <a:pt x="3033" y="4880"/>
                    <a:pt x="3078" y="4956"/>
                    <a:pt x="3144" y="4956"/>
                  </a:cubicBezTo>
                  <a:cubicBezTo>
                    <a:pt x="3172" y="4956"/>
                    <a:pt x="3204" y="4942"/>
                    <a:pt x="3238" y="4908"/>
                  </a:cubicBezTo>
                  <a:cubicBezTo>
                    <a:pt x="3330" y="4634"/>
                    <a:pt x="3421" y="4451"/>
                    <a:pt x="3512" y="4154"/>
                  </a:cubicBezTo>
                  <a:lnTo>
                    <a:pt x="3512" y="4246"/>
                  </a:lnTo>
                  <a:cubicBezTo>
                    <a:pt x="3539" y="4273"/>
                    <a:pt x="3576" y="4284"/>
                    <a:pt x="3611" y="4284"/>
                  </a:cubicBezTo>
                  <a:cubicBezTo>
                    <a:pt x="3696" y="4284"/>
                    <a:pt x="3776" y="4219"/>
                    <a:pt x="3695" y="4154"/>
                  </a:cubicBezTo>
                  <a:cubicBezTo>
                    <a:pt x="3695" y="4063"/>
                    <a:pt x="3604" y="3972"/>
                    <a:pt x="3604" y="3881"/>
                  </a:cubicBezTo>
                  <a:lnTo>
                    <a:pt x="3604" y="3766"/>
                  </a:lnTo>
                  <a:lnTo>
                    <a:pt x="4471" y="3766"/>
                  </a:lnTo>
                  <a:cubicBezTo>
                    <a:pt x="4562" y="3766"/>
                    <a:pt x="4562" y="3675"/>
                    <a:pt x="4471" y="3675"/>
                  </a:cubicBezTo>
                  <a:cubicBezTo>
                    <a:pt x="4083" y="3675"/>
                    <a:pt x="3809" y="3584"/>
                    <a:pt x="3421" y="3584"/>
                  </a:cubicBezTo>
                  <a:cubicBezTo>
                    <a:pt x="3238" y="3196"/>
                    <a:pt x="3033" y="2922"/>
                    <a:pt x="2850" y="2534"/>
                  </a:cubicBezTo>
                  <a:lnTo>
                    <a:pt x="2850" y="2534"/>
                  </a:lnTo>
                  <a:cubicBezTo>
                    <a:pt x="3512" y="2739"/>
                    <a:pt x="4083" y="2922"/>
                    <a:pt x="4745" y="3013"/>
                  </a:cubicBezTo>
                  <a:cubicBezTo>
                    <a:pt x="4784" y="3031"/>
                    <a:pt x="4816" y="3038"/>
                    <a:pt x="4841" y="3038"/>
                  </a:cubicBezTo>
                  <a:cubicBezTo>
                    <a:pt x="4946" y="3038"/>
                    <a:pt x="4928" y="2904"/>
                    <a:pt x="4836" y="2831"/>
                  </a:cubicBezTo>
                  <a:cubicBezTo>
                    <a:pt x="4265" y="2625"/>
                    <a:pt x="3604" y="2443"/>
                    <a:pt x="3033" y="2260"/>
                  </a:cubicBezTo>
                  <a:cubicBezTo>
                    <a:pt x="3330" y="2055"/>
                    <a:pt x="3695" y="1781"/>
                    <a:pt x="3992" y="1484"/>
                  </a:cubicBezTo>
                  <a:lnTo>
                    <a:pt x="3992" y="1689"/>
                  </a:lnTo>
                  <a:cubicBezTo>
                    <a:pt x="4380" y="1781"/>
                    <a:pt x="4654" y="1872"/>
                    <a:pt x="5042" y="1963"/>
                  </a:cubicBezTo>
                  <a:cubicBezTo>
                    <a:pt x="5133" y="1963"/>
                    <a:pt x="5133" y="1781"/>
                    <a:pt x="5042" y="1781"/>
                  </a:cubicBezTo>
                  <a:cubicBezTo>
                    <a:pt x="4745" y="1689"/>
                    <a:pt x="4380" y="1598"/>
                    <a:pt x="4083" y="1484"/>
                  </a:cubicBezTo>
                  <a:cubicBezTo>
                    <a:pt x="4265" y="1301"/>
                    <a:pt x="4562" y="1027"/>
                    <a:pt x="4745" y="822"/>
                  </a:cubicBezTo>
                  <a:cubicBezTo>
                    <a:pt x="4836" y="731"/>
                    <a:pt x="4745" y="639"/>
                    <a:pt x="4654" y="639"/>
                  </a:cubicBezTo>
                  <a:cubicBezTo>
                    <a:pt x="4471" y="822"/>
                    <a:pt x="4265" y="1027"/>
                    <a:pt x="4083" y="1119"/>
                  </a:cubicBezTo>
                  <a:lnTo>
                    <a:pt x="4083" y="731"/>
                  </a:lnTo>
                  <a:lnTo>
                    <a:pt x="4083" y="160"/>
                  </a:lnTo>
                  <a:cubicBezTo>
                    <a:pt x="4083" y="69"/>
                    <a:pt x="3992" y="69"/>
                    <a:pt x="3992" y="69"/>
                  </a:cubicBezTo>
                  <a:cubicBezTo>
                    <a:pt x="3900" y="343"/>
                    <a:pt x="3900" y="548"/>
                    <a:pt x="3900" y="731"/>
                  </a:cubicBezTo>
                  <a:lnTo>
                    <a:pt x="3900" y="1301"/>
                  </a:lnTo>
                  <a:cubicBezTo>
                    <a:pt x="3604" y="1484"/>
                    <a:pt x="3238" y="1689"/>
                    <a:pt x="2942" y="1872"/>
                  </a:cubicBezTo>
                  <a:cubicBezTo>
                    <a:pt x="3033" y="1301"/>
                    <a:pt x="3124" y="639"/>
                    <a:pt x="3124" y="69"/>
                  </a:cubicBezTo>
                  <a:cubicBezTo>
                    <a:pt x="3124" y="23"/>
                    <a:pt x="3079" y="0"/>
                    <a:pt x="303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5" name="Google Shape;2545;p34"/>
            <p:cNvSpPr/>
            <p:nvPr/>
          </p:nvSpPr>
          <p:spPr>
            <a:xfrm>
              <a:off x="5053412" y="4290735"/>
              <a:ext cx="7252" cy="30005"/>
            </a:xfrm>
            <a:custGeom>
              <a:avLst/>
              <a:gdLst/>
              <a:ahLst/>
              <a:cxnLst/>
              <a:rect l="l" t="t" r="r" b="b"/>
              <a:pathLst>
                <a:path w="298" h="1233" extrusionOk="0">
                  <a:moveTo>
                    <a:pt x="297" y="0"/>
                  </a:moveTo>
                  <a:lnTo>
                    <a:pt x="297" y="0"/>
                  </a:lnTo>
                  <a:cubicBezTo>
                    <a:pt x="92" y="366"/>
                    <a:pt x="1" y="754"/>
                    <a:pt x="92" y="1233"/>
                  </a:cubicBezTo>
                  <a:cubicBezTo>
                    <a:pt x="206" y="1233"/>
                    <a:pt x="297" y="1233"/>
                    <a:pt x="297" y="1142"/>
                  </a:cubicBezTo>
                  <a:cubicBezTo>
                    <a:pt x="206" y="754"/>
                    <a:pt x="206" y="366"/>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6" name="Google Shape;2546;p34"/>
            <p:cNvSpPr/>
            <p:nvPr/>
          </p:nvSpPr>
          <p:spPr>
            <a:xfrm>
              <a:off x="4761816" y="2354688"/>
              <a:ext cx="124912" cy="120921"/>
            </a:xfrm>
            <a:custGeom>
              <a:avLst/>
              <a:gdLst/>
              <a:ahLst/>
              <a:cxnLst/>
              <a:rect l="l" t="t" r="r" b="b"/>
              <a:pathLst>
                <a:path w="5133" h="4969" extrusionOk="0">
                  <a:moveTo>
                    <a:pt x="180" y="2851"/>
                  </a:moveTo>
                  <a:cubicBezTo>
                    <a:pt x="155" y="2851"/>
                    <a:pt x="130" y="2891"/>
                    <a:pt x="206" y="2891"/>
                  </a:cubicBezTo>
                  <a:cubicBezTo>
                    <a:pt x="206" y="2861"/>
                    <a:pt x="193" y="2851"/>
                    <a:pt x="180" y="2851"/>
                  </a:cubicBezTo>
                  <a:close/>
                  <a:moveTo>
                    <a:pt x="2986" y="1"/>
                  </a:moveTo>
                  <a:cubicBezTo>
                    <a:pt x="2962" y="1"/>
                    <a:pt x="2945" y="12"/>
                    <a:pt x="2945" y="38"/>
                  </a:cubicBezTo>
                  <a:cubicBezTo>
                    <a:pt x="2854" y="814"/>
                    <a:pt x="2762" y="1476"/>
                    <a:pt x="2671" y="2047"/>
                  </a:cubicBezTo>
                  <a:lnTo>
                    <a:pt x="2580" y="2138"/>
                  </a:lnTo>
                  <a:cubicBezTo>
                    <a:pt x="2374" y="1956"/>
                    <a:pt x="2283" y="1659"/>
                    <a:pt x="2100" y="1476"/>
                  </a:cubicBezTo>
                  <a:cubicBezTo>
                    <a:pt x="2192" y="1476"/>
                    <a:pt x="2192" y="1385"/>
                    <a:pt x="2100" y="1294"/>
                  </a:cubicBezTo>
                  <a:cubicBezTo>
                    <a:pt x="2100" y="1294"/>
                    <a:pt x="2009" y="1179"/>
                    <a:pt x="1918" y="1179"/>
                  </a:cubicBezTo>
                  <a:cubicBezTo>
                    <a:pt x="1712" y="906"/>
                    <a:pt x="1530" y="518"/>
                    <a:pt x="1347" y="244"/>
                  </a:cubicBezTo>
                  <a:cubicBezTo>
                    <a:pt x="1314" y="217"/>
                    <a:pt x="1282" y="206"/>
                    <a:pt x="1257" y="206"/>
                  </a:cubicBezTo>
                  <a:cubicBezTo>
                    <a:pt x="1195" y="206"/>
                    <a:pt x="1168" y="270"/>
                    <a:pt x="1233" y="335"/>
                  </a:cubicBezTo>
                  <a:cubicBezTo>
                    <a:pt x="1347" y="609"/>
                    <a:pt x="1438" y="814"/>
                    <a:pt x="1621" y="1088"/>
                  </a:cubicBezTo>
                  <a:cubicBezTo>
                    <a:pt x="1438" y="997"/>
                    <a:pt x="1233" y="906"/>
                    <a:pt x="1050" y="814"/>
                  </a:cubicBezTo>
                  <a:cubicBezTo>
                    <a:pt x="959" y="814"/>
                    <a:pt x="868" y="997"/>
                    <a:pt x="959" y="997"/>
                  </a:cubicBezTo>
                  <a:cubicBezTo>
                    <a:pt x="1233" y="1179"/>
                    <a:pt x="1530" y="1294"/>
                    <a:pt x="1804" y="1385"/>
                  </a:cubicBezTo>
                  <a:cubicBezTo>
                    <a:pt x="1918" y="1568"/>
                    <a:pt x="2009" y="1864"/>
                    <a:pt x="2192" y="2047"/>
                  </a:cubicBezTo>
                  <a:cubicBezTo>
                    <a:pt x="1438" y="1864"/>
                    <a:pt x="776" y="1659"/>
                    <a:pt x="92" y="1476"/>
                  </a:cubicBezTo>
                  <a:cubicBezTo>
                    <a:pt x="0" y="1476"/>
                    <a:pt x="0" y="1568"/>
                    <a:pt x="92" y="1659"/>
                  </a:cubicBezTo>
                  <a:cubicBezTo>
                    <a:pt x="776" y="1864"/>
                    <a:pt x="1438" y="2138"/>
                    <a:pt x="2192" y="2321"/>
                  </a:cubicBezTo>
                  <a:cubicBezTo>
                    <a:pt x="1804" y="2617"/>
                    <a:pt x="1347" y="2891"/>
                    <a:pt x="959" y="3188"/>
                  </a:cubicBezTo>
                  <a:cubicBezTo>
                    <a:pt x="868" y="3097"/>
                    <a:pt x="868" y="3097"/>
                    <a:pt x="776" y="3097"/>
                  </a:cubicBezTo>
                  <a:cubicBezTo>
                    <a:pt x="571" y="3006"/>
                    <a:pt x="388" y="2891"/>
                    <a:pt x="206" y="2891"/>
                  </a:cubicBezTo>
                  <a:cubicBezTo>
                    <a:pt x="297" y="3097"/>
                    <a:pt x="480" y="3188"/>
                    <a:pt x="662" y="3279"/>
                  </a:cubicBezTo>
                  <a:lnTo>
                    <a:pt x="776" y="3279"/>
                  </a:lnTo>
                  <a:cubicBezTo>
                    <a:pt x="662" y="3279"/>
                    <a:pt x="571" y="3371"/>
                    <a:pt x="480" y="3371"/>
                  </a:cubicBezTo>
                  <a:cubicBezTo>
                    <a:pt x="400" y="3450"/>
                    <a:pt x="459" y="3685"/>
                    <a:pt x="596" y="3685"/>
                  </a:cubicBezTo>
                  <a:cubicBezTo>
                    <a:pt x="616" y="3685"/>
                    <a:pt x="638" y="3679"/>
                    <a:pt x="662" y="3667"/>
                  </a:cubicBezTo>
                  <a:cubicBezTo>
                    <a:pt x="776" y="3576"/>
                    <a:pt x="959" y="3576"/>
                    <a:pt x="1142" y="3462"/>
                  </a:cubicBezTo>
                  <a:lnTo>
                    <a:pt x="1142" y="3462"/>
                  </a:lnTo>
                  <a:cubicBezTo>
                    <a:pt x="1142" y="3667"/>
                    <a:pt x="1050" y="3850"/>
                    <a:pt x="1050" y="4033"/>
                  </a:cubicBezTo>
                  <a:cubicBezTo>
                    <a:pt x="959" y="4238"/>
                    <a:pt x="959" y="4421"/>
                    <a:pt x="959" y="4603"/>
                  </a:cubicBezTo>
                  <a:cubicBezTo>
                    <a:pt x="959" y="4660"/>
                    <a:pt x="982" y="4689"/>
                    <a:pt x="1005" y="4689"/>
                  </a:cubicBezTo>
                  <a:cubicBezTo>
                    <a:pt x="1028" y="4689"/>
                    <a:pt x="1050" y="4660"/>
                    <a:pt x="1050" y="4603"/>
                  </a:cubicBezTo>
                  <a:cubicBezTo>
                    <a:pt x="1142" y="4421"/>
                    <a:pt x="1142" y="4238"/>
                    <a:pt x="1142" y="4033"/>
                  </a:cubicBezTo>
                  <a:cubicBezTo>
                    <a:pt x="1233" y="3850"/>
                    <a:pt x="1233" y="3667"/>
                    <a:pt x="1233" y="3462"/>
                  </a:cubicBezTo>
                  <a:lnTo>
                    <a:pt x="1347" y="3371"/>
                  </a:lnTo>
                  <a:cubicBezTo>
                    <a:pt x="1712" y="3188"/>
                    <a:pt x="2100" y="2891"/>
                    <a:pt x="2488" y="2617"/>
                  </a:cubicBezTo>
                  <a:lnTo>
                    <a:pt x="2488" y="2617"/>
                  </a:lnTo>
                  <a:cubicBezTo>
                    <a:pt x="2374" y="3188"/>
                    <a:pt x="2192" y="3759"/>
                    <a:pt x="2009" y="4238"/>
                  </a:cubicBezTo>
                  <a:cubicBezTo>
                    <a:pt x="2009" y="4303"/>
                    <a:pt x="2100" y="4367"/>
                    <a:pt x="2154" y="4367"/>
                  </a:cubicBezTo>
                  <a:cubicBezTo>
                    <a:pt x="2176" y="4367"/>
                    <a:pt x="2192" y="4356"/>
                    <a:pt x="2192" y="4329"/>
                  </a:cubicBezTo>
                  <a:cubicBezTo>
                    <a:pt x="2374" y="3941"/>
                    <a:pt x="2580" y="3462"/>
                    <a:pt x="2671" y="3006"/>
                  </a:cubicBezTo>
                  <a:cubicBezTo>
                    <a:pt x="2854" y="3279"/>
                    <a:pt x="3150" y="3667"/>
                    <a:pt x="3333" y="4033"/>
                  </a:cubicBezTo>
                  <a:cubicBezTo>
                    <a:pt x="3242" y="4329"/>
                    <a:pt x="3150" y="4603"/>
                    <a:pt x="3059" y="4900"/>
                  </a:cubicBezTo>
                  <a:cubicBezTo>
                    <a:pt x="3059" y="4946"/>
                    <a:pt x="3082" y="4968"/>
                    <a:pt x="3116" y="4968"/>
                  </a:cubicBezTo>
                  <a:cubicBezTo>
                    <a:pt x="3150" y="4968"/>
                    <a:pt x="3196" y="4946"/>
                    <a:pt x="3242" y="4900"/>
                  </a:cubicBezTo>
                  <a:cubicBezTo>
                    <a:pt x="3333" y="4717"/>
                    <a:pt x="3424" y="4421"/>
                    <a:pt x="3515" y="4238"/>
                  </a:cubicBezTo>
                  <a:cubicBezTo>
                    <a:pt x="3559" y="4308"/>
                    <a:pt x="3613" y="4338"/>
                    <a:pt x="3657" y="4338"/>
                  </a:cubicBezTo>
                  <a:cubicBezTo>
                    <a:pt x="3729" y="4338"/>
                    <a:pt x="3777" y="4260"/>
                    <a:pt x="3721" y="4147"/>
                  </a:cubicBezTo>
                  <a:cubicBezTo>
                    <a:pt x="3630" y="4033"/>
                    <a:pt x="3630" y="3941"/>
                    <a:pt x="3630" y="3941"/>
                  </a:cubicBezTo>
                  <a:lnTo>
                    <a:pt x="3630" y="3850"/>
                  </a:lnTo>
                  <a:lnTo>
                    <a:pt x="4474" y="3850"/>
                  </a:lnTo>
                  <a:cubicBezTo>
                    <a:pt x="4565" y="3850"/>
                    <a:pt x="4474" y="3759"/>
                    <a:pt x="4474" y="3759"/>
                  </a:cubicBezTo>
                  <a:cubicBezTo>
                    <a:pt x="4086" y="3667"/>
                    <a:pt x="3721" y="3667"/>
                    <a:pt x="3424" y="3667"/>
                  </a:cubicBezTo>
                  <a:cubicBezTo>
                    <a:pt x="3242" y="3279"/>
                    <a:pt x="3059" y="2891"/>
                    <a:pt x="2762" y="2526"/>
                  </a:cubicBezTo>
                  <a:lnTo>
                    <a:pt x="2762" y="2526"/>
                  </a:lnTo>
                  <a:cubicBezTo>
                    <a:pt x="3424" y="2709"/>
                    <a:pt x="4086" y="2891"/>
                    <a:pt x="4771" y="3097"/>
                  </a:cubicBezTo>
                  <a:cubicBezTo>
                    <a:pt x="4862" y="3097"/>
                    <a:pt x="4953" y="2891"/>
                    <a:pt x="4771" y="2891"/>
                  </a:cubicBezTo>
                  <a:cubicBezTo>
                    <a:pt x="4200" y="2617"/>
                    <a:pt x="3630" y="2435"/>
                    <a:pt x="3059" y="2321"/>
                  </a:cubicBezTo>
                  <a:cubicBezTo>
                    <a:pt x="3333" y="2047"/>
                    <a:pt x="3630" y="1864"/>
                    <a:pt x="3903" y="1568"/>
                  </a:cubicBezTo>
                  <a:cubicBezTo>
                    <a:pt x="3903" y="1659"/>
                    <a:pt x="3903" y="1659"/>
                    <a:pt x="3995" y="1659"/>
                  </a:cubicBezTo>
                  <a:cubicBezTo>
                    <a:pt x="4292" y="1750"/>
                    <a:pt x="4657" y="1956"/>
                    <a:pt x="4953" y="1956"/>
                  </a:cubicBezTo>
                  <a:cubicBezTo>
                    <a:pt x="4988" y="1973"/>
                    <a:pt x="5016" y="1980"/>
                    <a:pt x="5038" y="1980"/>
                  </a:cubicBezTo>
                  <a:cubicBezTo>
                    <a:pt x="5133" y="1980"/>
                    <a:pt x="5119" y="1843"/>
                    <a:pt x="5045" y="1750"/>
                  </a:cubicBezTo>
                  <a:cubicBezTo>
                    <a:pt x="4657" y="1659"/>
                    <a:pt x="4383" y="1568"/>
                    <a:pt x="3995" y="1476"/>
                  </a:cubicBezTo>
                  <a:cubicBezTo>
                    <a:pt x="4292" y="1294"/>
                    <a:pt x="4565" y="1088"/>
                    <a:pt x="4771" y="906"/>
                  </a:cubicBezTo>
                  <a:cubicBezTo>
                    <a:pt x="4843" y="833"/>
                    <a:pt x="4801" y="689"/>
                    <a:pt x="4724" y="689"/>
                  </a:cubicBezTo>
                  <a:cubicBezTo>
                    <a:pt x="4703" y="689"/>
                    <a:pt x="4680" y="699"/>
                    <a:pt x="4657" y="723"/>
                  </a:cubicBezTo>
                  <a:cubicBezTo>
                    <a:pt x="4474" y="906"/>
                    <a:pt x="4292" y="997"/>
                    <a:pt x="4086" y="1179"/>
                  </a:cubicBezTo>
                  <a:lnTo>
                    <a:pt x="4086" y="814"/>
                  </a:lnTo>
                  <a:lnTo>
                    <a:pt x="4086" y="152"/>
                  </a:lnTo>
                  <a:cubicBezTo>
                    <a:pt x="4086" y="95"/>
                    <a:pt x="4063" y="67"/>
                    <a:pt x="4029" y="67"/>
                  </a:cubicBezTo>
                  <a:cubicBezTo>
                    <a:pt x="3995" y="67"/>
                    <a:pt x="3949" y="95"/>
                    <a:pt x="3903" y="152"/>
                  </a:cubicBezTo>
                  <a:lnTo>
                    <a:pt x="3903" y="814"/>
                  </a:lnTo>
                  <a:cubicBezTo>
                    <a:pt x="3903" y="997"/>
                    <a:pt x="3812" y="1088"/>
                    <a:pt x="3812" y="1294"/>
                  </a:cubicBezTo>
                  <a:cubicBezTo>
                    <a:pt x="3515" y="1476"/>
                    <a:pt x="3242" y="1659"/>
                    <a:pt x="2945" y="1956"/>
                  </a:cubicBezTo>
                  <a:cubicBezTo>
                    <a:pt x="3059" y="1294"/>
                    <a:pt x="3059" y="723"/>
                    <a:pt x="3150" y="152"/>
                  </a:cubicBezTo>
                  <a:cubicBezTo>
                    <a:pt x="3150" y="71"/>
                    <a:pt x="3045" y="1"/>
                    <a:pt x="29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7" name="Google Shape;2547;p34"/>
            <p:cNvSpPr/>
            <p:nvPr/>
          </p:nvSpPr>
          <p:spPr>
            <a:xfrm>
              <a:off x="4808465" y="2355613"/>
              <a:ext cx="6692" cy="29883"/>
            </a:xfrm>
            <a:custGeom>
              <a:avLst/>
              <a:gdLst/>
              <a:ahLst/>
              <a:cxnLst/>
              <a:rect l="l" t="t" r="r" b="b"/>
              <a:pathLst>
                <a:path w="275" h="1228" extrusionOk="0">
                  <a:moveTo>
                    <a:pt x="275" y="0"/>
                  </a:moveTo>
                  <a:lnTo>
                    <a:pt x="275" y="0"/>
                  </a:lnTo>
                  <a:cubicBezTo>
                    <a:pt x="92" y="297"/>
                    <a:pt x="1" y="776"/>
                    <a:pt x="92" y="1141"/>
                  </a:cubicBezTo>
                  <a:cubicBezTo>
                    <a:pt x="92" y="1199"/>
                    <a:pt x="115" y="1227"/>
                    <a:pt x="138" y="1227"/>
                  </a:cubicBezTo>
                  <a:cubicBezTo>
                    <a:pt x="160" y="1227"/>
                    <a:pt x="183" y="1199"/>
                    <a:pt x="183" y="1141"/>
                  </a:cubicBezTo>
                  <a:cubicBezTo>
                    <a:pt x="183" y="776"/>
                    <a:pt x="183" y="388"/>
                    <a:pt x="2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8" name="Google Shape;2548;p34"/>
            <p:cNvSpPr/>
            <p:nvPr/>
          </p:nvSpPr>
          <p:spPr>
            <a:xfrm>
              <a:off x="3813125" y="4295188"/>
              <a:ext cx="95004" cy="89869"/>
            </a:xfrm>
            <a:custGeom>
              <a:avLst/>
              <a:gdLst/>
              <a:ahLst/>
              <a:cxnLst/>
              <a:rect l="l" t="t" r="r" b="b"/>
              <a:pathLst>
                <a:path w="3904" h="3693" extrusionOk="0">
                  <a:moveTo>
                    <a:pt x="2192" y="0"/>
                  </a:moveTo>
                  <a:cubicBezTo>
                    <a:pt x="2192" y="571"/>
                    <a:pt x="2101" y="1050"/>
                    <a:pt x="1987" y="1529"/>
                  </a:cubicBezTo>
                  <a:cubicBezTo>
                    <a:pt x="1987" y="1529"/>
                    <a:pt x="1895" y="1529"/>
                    <a:pt x="1895" y="1621"/>
                  </a:cubicBezTo>
                  <a:cubicBezTo>
                    <a:pt x="1804" y="1438"/>
                    <a:pt x="1713" y="1233"/>
                    <a:pt x="1621" y="1050"/>
                  </a:cubicBezTo>
                  <a:cubicBezTo>
                    <a:pt x="1621" y="1050"/>
                    <a:pt x="1713" y="959"/>
                    <a:pt x="1621" y="959"/>
                  </a:cubicBezTo>
                  <a:cubicBezTo>
                    <a:pt x="1530" y="959"/>
                    <a:pt x="1530" y="867"/>
                    <a:pt x="1416" y="867"/>
                  </a:cubicBezTo>
                  <a:cubicBezTo>
                    <a:pt x="1325" y="662"/>
                    <a:pt x="1142" y="388"/>
                    <a:pt x="1051" y="183"/>
                  </a:cubicBezTo>
                  <a:cubicBezTo>
                    <a:pt x="1020" y="152"/>
                    <a:pt x="987" y="142"/>
                    <a:pt x="961" y="142"/>
                  </a:cubicBezTo>
                  <a:cubicBezTo>
                    <a:pt x="909" y="142"/>
                    <a:pt x="883" y="183"/>
                    <a:pt x="959" y="183"/>
                  </a:cubicBezTo>
                  <a:cubicBezTo>
                    <a:pt x="1051" y="388"/>
                    <a:pt x="1142" y="571"/>
                    <a:pt x="1233" y="753"/>
                  </a:cubicBezTo>
                  <a:cubicBezTo>
                    <a:pt x="1051" y="662"/>
                    <a:pt x="959" y="662"/>
                    <a:pt x="754" y="571"/>
                  </a:cubicBezTo>
                  <a:cubicBezTo>
                    <a:pt x="663" y="571"/>
                    <a:pt x="663" y="662"/>
                    <a:pt x="754" y="753"/>
                  </a:cubicBezTo>
                  <a:cubicBezTo>
                    <a:pt x="959" y="867"/>
                    <a:pt x="1142" y="959"/>
                    <a:pt x="1325" y="959"/>
                  </a:cubicBezTo>
                  <a:cubicBezTo>
                    <a:pt x="1416" y="1141"/>
                    <a:pt x="1530" y="1324"/>
                    <a:pt x="1621" y="1529"/>
                  </a:cubicBezTo>
                  <a:cubicBezTo>
                    <a:pt x="1142" y="1324"/>
                    <a:pt x="571" y="1233"/>
                    <a:pt x="92" y="1050"/>
                  </a:cubicBezTo>
                  <a:cubicBezTo>
                    <a:pt x="1" y="1050"/>
                    <a:pt x="1" y="1141"/>
                    <a:pt x="92" y="1233"/>
                  </a:cubicBezTo>
                  <a:cubicBezTo>
                    <a:pt x="571" y="1324"/>
                    <a:pt x="1142" y="1529"/>
                    <a:pt x="1621" y="1712"/>
                  </a:cubicBezTo>
                  <a:cubicBezTo>
                    <a:pt x="1325" y="1895"/>
                    <a:pt x="1051" y="2100"/>
                    <a:pt x="754" y="2283"/>
                  </a:cubicBezTo>
                  <a:lnTo>
                    <a:pt x="571" y="2283"/>
                  </a:lnTo>
                  <a:cubicBezTo>
                    <a:pt x="480" y="2191"/>
                    <a:pt x="275" y="2100"/>
                    <a:pt x="183" y="2100"/>
                  </a:cubicBezTo>
                  <a:cubicBezTo>
                    <a:pt x="183" y="2100"/>
                    <a:pt x="92" y="2100"/>
                    <a:pt x="183" y="2191"/>
                  </a:cubicBezTo>
                  <a:cubicBezTo>
                    <a:pt x="275" y="2283"/>
                    <a:pt x="389" y="2283"/>
                    <a:pt x="480" y="2374"/>
                  </a:cubicBezTo>
                  <a:lnTo>
                    <a:pt x="571" y="2374"/>
                  </a:lnTo>
                  <a:cubicBezTo>
                    <a:pt x="480" y="2465"/>
                    <a:pt x="480" y="2465"/>
                    <a:pt x="389" y="2465"/>
                  </a:cubicBezTo>
                  <a:cubicBezTo>
                    <a:pt x="275" y="2579"/>
                    <a:pt x="389" y="2762"/>
                    <a:pt x="480" y="2762"/>
                  </a:cubicBezTo>
                  <a:cubicBezTo>
                    <a:pt x="663" y="2671"/>
                    <a:pt x="754" y="2579"/>
                    <a:pt x="845" y="2579"/>
                  </a:cubicBezTo>
                  <a:cubicBezTo>
                    <a:pt x="845" y="2762"/>
                    <a:pt x="845" y="2853"/>
                    <a:pt x="754" y="3036"/>
                  </a:cubicBezTo>
                  <a:cubicBezTo>
                    <a:pt x="754" y="3150"/>
                    <a:pt x="663" y="3241"/>
                    <a:pt x="663" y="3424"/>
                  </a:cubicBezTo>
                  <a:cubicBezTo>
                    <a:pt x="663" y="3424"/>
                    <a:pt x="703" y="3464"/>
                    <a:pt x="757" y="3464"/>
                  </a:cubicBezTo>
                  <a:cubicBezTo>
                    <a:pt x="784" y="3464"/>
                    <a:pt x="815" y="3454"/>
                    <a:pt x="845" y="3424"/>
                  </a:cubicBezTo>
                  <a:lnTo>
                    <a:pt x="845" y="3036"/>
                  </a:lnTo>
                  <a:cubicBezTo>
                    <a:pt x="959" y="2853"/>
                    <a:pt x="959" y="2762"/>
                    <a:pt x="959" y="2579"/>
                  </a:cubicBezTo>
                  <a:lnTo>
                    <a:pt x="959" y="2465"/>
                  </a:lnTo>
                  <a:cubicBezTo>
                    <a:pt x="1325" y="2283"/>
                    <a:pt x="1621" y="2191"/>
                    <a:pt x="1895" y="2009"/>
                  </a:cubicBezTo>
                  <a:lnTo>
                    <a:pt x="1895" y="2009"/>
                  </a:lnTo>
                  <a:cubicBezTo>
                    <a:pt x="1804" y="2374"/>
                    <a:pt x="1713" y="2762"/>
                    <a:pt x="1530" y="3150"/>
                  </a:cubicBezTo>
                  <a:cubicBezTo>
                    <a:pt x="1530" y="3214"/>
                    <a:pt x="1576" y="3279"/>
                    <a:pt x="1635" y="3279"/>
                  </a:cubicBezTo>
                  <a:cubicBezTo>
                    <a:pt x="1659" y="3279"/>
                    <a:pt x="1686" y="3268"/>
                    <a:pt x="1713" y="3241"/>
                  </a:cubicBezTo>
                  <a:cubicBezTo>
                    <a:pt x="1804" y="2853"/>
                    <a:pt x="1895" y="2579"/>
                    <a:pt x="1987" y="2191"/>
                  </a:cubicBezTo>
                  <a:cubicBezTo>
                    <a:pt x="2192" y="2465"/>
                    <a:pt x="2375" y="2671"/>
                    <a:pt x="2557" y="2944"/>
                  </a:cubicBezTo>
                  <a:cubicBezTo>
                    <a:pt x="2466" y="3150"/>
                    <a:pt x="2375" y="3333"/>
                    <a:pt x="2283" y="3606"/>
                  </a:cubicBezTo>
                  <a:cubicBezTo>
                    <a:pt x="2283" y="3663"/>
                    <a:pt x="2306" y="3692"/>
                    <a:pt x="2329" y="3692"/>
                  </a:cubicBezTo>
                  <a:cubicBezTo>
                    <a:pt x="2352" y="3692"/>
                    <a:pt x="2375" y="3663"/>
                    <a:pt x="2375" y="3606"/>
                  </a:cubicBezTo>
                  <a:cubicBezTo>
                    <a:pt x="2466" y="3515"/>
                    <a:pt x="2557" y="3333"/>
                    <a:pt x="2671" y="3150"/>
                  </a:cubicBezTo>
                  <a:cubicBezTo>
                    <a:pt x="2671" y="3176"/>
                    <a:pt x="2686" y="3187"/>
                    <a:pt x="2705" y="3187"/>
                  </a:cubicBezTo>
                  <a:cubicBezTo>
                    <a:pt x="2753" y="3187"/>
                    <a:pt x="2828" y="3117"/>
                    <a:pt x="2763" y="3036"/>
                  </a:cubicBezTo>
                  <a:cubicBezTo>
                    <a:pt x="2763" y="3036"/>
                    <a:pt x="2763" y="2944"/>
                    <a:pt x="2671" y="2853"/>
                  </a:cubicBezTo>
                  <a:lnTo>
                    <a:pt x="3333" y="2853"/>
                  </a:lnTo>
                  <a:cubicBezTo>
                    <a:pt x="3425" y="2853"/>
                    <a:pt x="3425" y="2762"/>
                    <a:pt x="3333" y="2762"/>
                  </a:cubicBezTo>
                  <a:cubicBezTo>
                    <a:pt x="3037" y="2762"/>
                    <a:pt x="2854" y="2671"/>
                    <a:pt x="2557" y="2671"/>
                  </a:cubicBezTo>
                  <a:cubicBezTo>
                    <a:pt x="2466" y="2374"/>
                    <a:pt x="2283" y="2191"/>
                    <a:pt x="2101" y="1895"/>
                  </a:cubicBezTo>
                  <a:lnTo>
                    <a:pt x="2101" y="1895"/>
                  </a:lnTo>
                  <a:cubicBezTo>
                    <a:pt x="2557" y="2009"/>
                    <a:pt x="3037" y="2191"/>
                    <a:pt x="3607" y="2283"/>
                  </a:cubicBezTo>
                  <a:cubicBezTo>
                    <a:pt x="3698" y="2283"/>
                    <a:pt x="3698" y="2191"/>
                    <a:pt x="3607" y="2100"/>
                  </a:cubicBezTo>
                  <a:cubicBezTo>
                    <a:pt x="3128" y="2009"/>
                    <a:pt x="2763" y="1803"/>
                    <a:pt x="2283" y="1712"/>
                  </a:cubicBezTo>
                  <a:cubicBezTo>
                    <a:pt x="2466" y="1529"/>
                    <a:pt x="2763" y="1324"/>
                    <a:pt x="2945" y="1141"/>
                  </a:cubicBezTo>
                  <a:cubicBezTo>
                    <a:pt x="2945" y="1141"/>
                    <a:pt x="2945" y="1233"/>
                    <a:pt x="3037" y="1233"/>
                  </a:cubicBezTo>
                  <a:cubicBezTo>
                    <a:pt x="3242" y="1324"/>
                    <a:pt x="3516" y="1438"/>
                    <a:pt x="3698" y="1438"/>
                  </a:cubicBezTo>
                  <a:cubicBezTo>
                    <a:pt x="3813" y="1438"/>
                    <a:pt x="3904" y="1324"/>
                    <a:pt x="3813" y="1324"/>
                  </a:cubicBezTo>
                  <a:cubicBezTo>
                    <a:pt x="3516" y="1233"/>
                    <a:pt x="3242" y="1141"/>
                    <a:pt x="3037" y="1141"/>
                  </a:cubicBezTo>
                  <a:cubicBezTo>
                    <a:pt x="3242" y="959"/>
                    <a:pt x="3425" y="753"/>
                    <a:pt x="3607" y="571"/>
                  </a:cubicBezTo>
                  <a:lnTo>
                    <a:pt x="3516" y="479"/>
                  </a:lnTo>
                  <a:cubicBezTo>
                    <a:pt x="3333" y="662"/>
                    <a:pt x="3242" y="753"/>
                    <a:pt x="3037" y="867"/>
                  </a:cubicBezTo>
                  <a:lnTo>
                    <a:pt x="3037" y="571"/>
                  </a:lnTo>
                  <a:lnTo>
                    <a:pt x="3037" y="91"/>
                  </a:lnTo>
                  <a:cubicBezTo>
                    <a:pt x="3037" y="46"/>
                    <a:pt x="3014" y="23"/>
                    <a:pt x="2991" y="23"/>
                  </a:cubicBezTo>
                  <a:cubicBezTo>
                    <a:pt x="2968" y="23"/>
                    <a:pt x="2945" y="46"/>
                    <a:pt x="2945" y="91"/>
                  </a:cubicBezTo>
                  <a:lnTo>
                    <a:pt x="2945" y="571"/>
                  </a:lnTo>
                  <a:cubicBezTo>
                    <a:pt x="2945" y="662"/>
                    <a:pt x="2854" y="867"/>
                    <a:pt x="2854" y="959"/>
                  </a:cubicBezTo>
                  <a:cubicBezTo>
                    <a:pt x="2671" y="1141"/>
                    <a:pt x="2466" y="1233"/>
                    <a:pt x="2192" y="1438"/>
                  </a:cubicBezTo>
                  <a:cubicBezTo>
                    <a:pt x="2283" y="959"/>
                    <a:pt x="2283" y="479"/>
                    <a:pt x="2375" y="91"/>
                  </a:cubicBezTo>
                  <a:cubicBezTo>
                    <a:pt x="2375" y="0"/>
                    <a:pt x="2283" y="0"/>
                    <a:pt x="21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49" name="Google Shape;2549;p34"/>
            <p:cNvSpPr/>
            <p:nvPr/>
          </p:nvSpPr>
          <p:spPr>
            <a:xfrm>
              <a:off x="3847558" y="4295188"/>
              <a:ext cx="7252" cy="22778"/>
            </a:xfrm>
            <a:custGeom>
              <a:avLst/>
              <a:gdLst/>
              <a:ahLst/>
              <a:cxnLst/>
              <a:rect l="l" t="t" r="r" b="b"/>
              <a:pathLst>
                <a:path w="298" h="936" extrusionOk="0">
                  <a:moveTo>
                    <a:pt x="206" y="0"/>
                  </a:moveTo>
                  <a:cubicBezTo>
                    <a:pt x="115" y="297"/>
                    <a:pt x="1" y="571"/>
                    <a:pt x="115" y="867"/>
                  </a:cubicBezTo>
                  <a:cubicBezTo>
                    <a:pt x="115" y="913"/>
                    <a:pt x="138" y="936"/>
                    <a:pt x="161" y="936"/>
                  </a:cubicBezTo>
                  <a:cubicBezTo>
                    <a:pt x="184" y="936"/>
                    <a:pt x="206" y="913"/>
                    <a:pt x="206" y="867"/>
                  </a:cubicBezTo>
                  <a:cubicBezTo>
                    <a:pt x="206" y="571"/>
                    <a:pt x="206" y="297"/>
                    <a:pt x="2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0" name="Google Shape;2550;p34"/>
            <p:cNvSpPr/>
            <p:nvPr/>
          </p:nvSpPr>
          <p:spPr>
            <a:xfrm>
              <a:off x="1723041" y="710407"/>
              <a:ext cx="16669" cy="13920"/>
            </a:xfrm>
            <a:custGeom>
              <a:avLst/>
              <a:gdLst/>
              <a:ahLst/>
              <a:cxnLst/>
              <a:rect l="l" t="t" r="r" b="b"/>
              <a:pathLst>
                <a:path w="685" h="572" extrusionOk="0">
                  <a:moveTo>
                    <a:pt x="297" y="1"/>
                  </a:moveTo>
                  <a:cubicBezTo>
                    <a:pt x="0" y="1"/>
                    <a:pt x="0" y="571"/>
                    <a:pt x="297" y="571"/>
                  </a:cubicBezTo>
                  <a:cubicBezTo>
                    <a:pt x="685" y="571"/>
                    <a:pt x="685"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1" name="Google Shape;2551;p34"/>
            <p:cNvSpPr/>
            <p:nvPr/>
          </p:nvSpPr>
          <p:spPr>
            <a:xfrm>
              <a:off x="2526189" y="543791"/>
              <a:ext cx="18908" cy="13895"/>
            </a:xfrm>
            <a:custGeom>
              <a:avLst/>
              <a:gdLst/>
              <a:ahLst/>
              <a:cxnLst/>
              <a:rect l="l" t="t" r="r" b="b"/>
              <a:pathLst>
                <a:path w="777" h="571" extrusionOk="0">
                  <a:moveTo>
                    <a:pt x="389" y="0"/>
                  </a:moveTo>
                  <a:cubicBezTo>
                    <a:pt x="1" y="0"/>
                    <a:pt x="1" y="571"/>
                    <a:pt x="389" y="571"/>
                  </a:cubicBezTo>
                  <a:cubicBezTo>
                    <a:pt x="777" y="571"/>
                    <a:pt x="777"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2" name="Google Shape;2552;p34"/>
            <p:cNvSpPr/>
            <p:nvPr/>
          </p:nvSpPr>
          <p:spPr>
            <a:xfrm>
              <a:off x="2822798" y="1133650"/>
              <a:ext cx="20563" cy="18908"/>
            </a:xfrm>
            <a:custGeom>
              <a:avLst/>
              <a:gdLst/>
              <a:ahLst/>
              <a:cxnLst/>
              <a:rect l="l" t="t" r="r" b="b"/>
              <a:pathLst>
                <a:path w="845" h="777" extrusionOk="0">
                  <a:moveTo>
                    <a:pt x="365" y="1"/>
                  </a:moveTo>
                  <a:cubicBezTo>
                    <a:pt x="0" y="1"/>
                    <a:pt x="0" y="777"/>
                    <a:pt x="365" y="777"/>
                  </a:cubicBezTo>
                  <a:cubicBezTo>
                    <a:pt x="845" y="777"/>
                    <a:pt x="845" y="1"/>
                    <a:pt x="3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3" name="Google Shape;2553;p34"/>
            <p:cNvSpPr/>
            <p:nvPr/>
          </p:nvSpPr>
          <p:spPr>
            <a:xfrm>
              <a:off x="3739247" y="865391"/>
              <a:ext cx="32025" cy="30346"/>
            </a:xfrm>
            <a:custGeom>
              <a:avLst/>
              <a:gdLst/>
              <a:ahLst/>
              <a:cxnLst/>
              <a:rect l="l" t="t" r="r" b="b"/>
              <a:pathLst>
                <a:path w="1316" h="1247" extrusionOk="0">
                  <a:moveTo>
                    <a:pt x="366" y="0"/>
                  </a:moveTo>
                  <a:cubicBezTo>
                    <a:pt x="184" y="0"/>
                    <a:pt x="1" y="183"/>
                    <a:pt x="1" y="388"/>
                  </a:cubicBezTo>
                  <a:cubicBezTo>
                    <a:pt x="1" y="571"/>
                    <a:pt x="1" y="662"/>
                    <a:pt x="92" y="867"/>
                  </a:cubicBezTo>
                  <a:cubicBezTo>
                    <a:pt x="184" y="1050"/>
                    <a:pt x="457" y="1141"/>
                    <a:pt x="663" y="1233"/>
                  </a:cubicBezTo>
                  <a:cubicBezTo>
                    <a:pt x="692" y="1242"/>
                    <a:pt x="723" y="1247"/>
                    <a:pt x="754" y="1247"/>
                  </a:cubicBezTo>
                  <a:cubicBezTo>
                    <a:pt x="1014" y="1247"/>
                    <a:pt x="1315" y="927"/>
                    <a:pt x="1234" y="662"/>
                  </a:cubicBezTo>
                  <a:cubicBezTo>
                    <a:pt x="1142" y="479"/>
                    <a:pt x="1142" y="297"/>
                    <a:pt x="937" y="183"/>
                  </a:cubicBezTo>
                  <a:cubicBezTo>
                    <a:pt x="846" y="0"/>
                    <a:pt x="663" y="0"/>
                    <a:pt x="3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4" name="Google Shape;2554;p34"/>
            <p:cNvSpPr/>
            <p:nvPr/>
          </p:nvSpPr>
          <p:spPr>
            <a:xfrm>
              <a:off x="3489311" y="1969576"/>
              <a:ext cx="18349" cy="13920"/>
            </a:xfrm>
            <a:custGeom>
              <a:avLst/>
              <a:gdLst/>
              <a:ahLst/>
              <a:cxnLst/>
              <a:rect l="l" t="t" r="r" b="b"/>
              <a:pathLst>
                <a:path w="754" h="572" extrusionOk="0">
                  <a:moveTo>
                    <a:pt x="366" y="1"/>
                  </a:moveTo>
                  <a:cubicBezTo>
                    <a:pt x="1" y="1"/>
                    <a:pt x="1" y="571"/>
                    <a:pt x="366" y="571"/>
                  </a:cubicBezTo>
                  <a:cubicBezTo>
                    <a:pt x="754" y="571"/>
                    <a:pt x="754" y="1"/>
                    <a:pt x="3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5" name="Google Shape;2555;p34"/>
            <p:cNvSpPr/>
            <p:nvPr/>
          </p:nvSpPr>
          <p:spPr>
            <a:xfrm>
              <a:off x="3919782" y="2394474"/>
              <a:ext cx="38887" cy="33363"/>
            </a:xfrm>
            <a:custGeom>
              <a:avLst/>
              <a:gdLst/>
              <a:ahLst/>
              <a:cxnLst/>
              <a:rect l="l" t="t" r="r" b="b"/>
              <a:pathLst>
                <a:path w="1598" h="1371" extrusionOk="0">
                  <a:moveTo>
                    <a:pt x="849" y="1"/>
                  </a:moveTo>
                  <a:cubicBezTo>
                    <a:pt x="787" y="1"/>
                    <a:pt x="724" y="8"/>
                    <a:pt x="662" y="24"/>
                  </a:cubicBezTo>
                  <a:cubicBezTo>
                    <a:pt x="365" y="115"/>
                    <a:pt x="0" y="503"/>
                    <a:pt x="183" y="800"/>
                  </a:cubicBezTo>
                  <a:cubicBezTo>
                    <a:pt x="274" y="1074"/>
                    <a:pt x="457" y="1371"/>
                    <a:pt x="845" y="1371"/>
                  </a:cubicBezTo>
                  <a:cubicBezTo>
                    <a:pt x="1233" y="1371"/>
                    <a:pt x="1598" y="982"/>
                    <a:pt x="1507" y="503"/>
                  </a:cubicBezTo>
                  <a:cubicBezTo>
                    <a:pt x="1431" y="181"/>
                    <a:pt x="1151" y="1"/>
                    <a:pt x="8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6" name="Google Shape;2556;p34"/>
            <p:cNvSpPr/>
            <p:nvPr/>
          </p:nvSpPr>
          <p:spPr>
            <a:xfrm>
              <a:off x="2986640" y="3049890"/>
              <a:ext cx="25576" cy="18908"/>
            </a:xfrm>
            <a:custGeom>
              <a:avLst/>
              <a:gdLst/>
              <a:ahLst/>
              <a:cxnLst/>
              <a:rect l="l" t="t" r="r" b="b"/>
              <a:pathLst>
                <a:path w="1051" h="777" extrusionOk="0">
                  <a:moveTo>
                    <a:pt x="480" y="1"/>
                  </a:moveTo>
                  <a:cubicBezTo>
                    <a:pt x="1" y="1"/>
                    <a:pt x="1" y="777"/>
                    <a:pt x="480" y="777"/>
                  </a:cubicBezTo>
                  <a:cubicBezTo>
                    <a:pt x="1051" y="777"/>
                    <a:pt x="1051" y="1"/>
                    <a:pt x="4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7" name="Google Shape;2557;p34"/>
            <p:cNvSpPr/>
            <p:nvPr/>
          </p:nvSpPr>
          <p:spPr>
            <a:xfrm>
              <a:off x="3452542" y="3217892"/>
              <a:ext cx="28715" cy="25600"/>
            </a:xfrm>
            <a:custGeom>
              <a:avLst/>
              <a:gdLst/>
              <a:ahLst/>
              <a:cxnLst/>
              <a:rect l="l" t="t" r="r" b="b"/>
              <a:pathLst>
                <a:path w="1180" h="1052" extrusionOk="0">
                  <a:moveTo>
                    <a:pt x="765" y="1"/>
                  </a:moveTo>
                  <a:cubicBezTo>
                    <a:pt x="701" y="1"/>
                    <a:pt x="629" y="18"/>
                    <a:pt x="553" y="59"/>
                  </a:cubicBezTo>
                  <a:cubicBezTo>
                    <a:pt x="462" y="150"/>
                    <a:pt x="370" y="150"/>
                    <a:pt x="256" y="241"/>
                  </a:cubicBezTo>
                  <a:cubicBezTo>
                    <a:pt x="165" y="332"/>
                    <a:pt x="165" y="424"/>
                    <a:pt x="74" y="515"/>
                  </a:cubicBezTo>
                  <a:cubicBezTo>
                    <a:pt x="0" y="754"/>
                    <a:pt x="163" y="1052"/>
                    <a:pt x="384" y="1052"/>
                  </a:cubicBezTo>
                  <a:cubicBezTo>
                    <a:pt x="438" y="1052"/>
                    <a:pt x="495" y="1034"/>
                    <a:pt x="553" y="994"/>
                  </a:cubicBezTo>
                  <a:cubicBezTo>
                    <a:pt x="644" y="903"/>
                    <a:pt x="736" y="903"/>
                    <a:pt x="827" y="812"/>
                  </a:cubicBezTo>
                  <a:cubicBezTo>
                    <a:pt x="941" y="720"/>
                    <a:pt x="1032" y="629"/>
                    <a:pt x="1032" y="515"/>
                  </a:cubicBezTo>
                  <a:cubicBezTo>
                    <a:pt x="1179" y="295"/>
                    <a:pt x="1031" y="1"/>
                    <a:pt x="7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8" name="Google Shape;2558;p34"/>
            <p:cNvSpPr/>
            <p:nvPr/>
          </p:nvSpPr>
          <p:spPr>
            <a:xfrm>
              <a:off x="3873109" y="3513138"/>
              <a:ext cx="46699" cy="36673"/>
            </a:xfrm>
            <a:custGeom>
              <a:avLst/>
              <a:gdLst/>
              <a:ahLst/>
              <a:cxnLst/>
              <a:rect l="l" t="t" r="r" b="b"/>
              <a:pathLst>
                <a:path w="1919" h="1507" extrusionOk="0">
                  <a:moveTo>
                    <a:pt x="960" y="0"/>
                  </a:moveTo>
                  <a:cubicBezTo>
                    <a:pt x="1" y="0"/>
                    <a:pt x="1" y="1507"/>
                    <a:pt x="960" y="1507"/>
                  </a:cubicBezTo>
                  <a:cubicBezTo>
                    <a:pt x="1918" y="1507"/>
                    <a:pt x="1918" y="0"/>
                    <a:pt x="9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59" name="Google Shape;2559;p34"/>
            <p:cNvSpPr/>
            <p:nvPr/>
          </p:nvSpPr>
          <p:spPr>
            <a:xfrm>
              <a:off x="3799255" y="3733070"/>
              <a:ext cx="27791" cy="22802"/>
            </a:xfrm>
            <a:custGeom>
              <a:avLst/>
              <a:gdLst/>
              <a:ahLst/>
              <a:cxnLst/>
              <a:rect l="l" t="t" r="r" b="b"/>
              <a:pathLst>
                <a:path w="1142" h="937" extrusionOk="0">
                  <a:moveTo>
                    <a:pt x="571" y="1"/>
                  </a:moveTo>
                  <a:cubicBezTo>
                    <a:pt x="0" y="1"/>
                    <a:pt x="0" y="937"/>
                    <a:pt x="571" y="937"/>
                  </a:cubicBezTo>
                  <a:cubicBezTo>
                    <a:pt x="1141" y="937"/>
                    <a:pt x="1141"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0" name="Google Shape;2560;p34"/>
            <p:cNvSpPr/>
            <p:nvPr/>
          </p:nvSpPr>
          <p:spPr>
            <a:xfrm>
              <a:off x="3345447" y="4188532"/>
              <a:ext cx="46699" cy="37233"/>
            </a:xfrm>
            <a:custGeom>
              <a:avLst/>
              <a:gdLst/>
              <a:ahLst/>
              <a:cxnLst/>
              <a:rect l="l" t="t" r="r" b="b"/>
              <a:pathLst>
                <a:path w="1919" h="1530" extrusionOk="0">
                  <a:moveTo>
                    <a:pt x="959" y="1"/>
                  </a:moveTo>
                  <a:cubicBezTo>
                    <a:pt x="1" y="1"/>
                    <a:pt x="1" y="1530"/>
                    <a:pt x="959" y="1530"/>
                  </a:cubicBezTo>
                  <a:cubicBezTo>
                    <a:pt x="1918" y="1530"/>
                    <a:pt x="1918" y="1"/>
                    <a:pt x="9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1" name="Google Shape;2561;p34"/>
            <p:cNvSpPr/>
            <p:nvPr/>
          </p:nvSpPr>
          <p:spPr>
            <a:xfrm>
              <a:off x="3647337" y="4486163"/>
              <a:ext cx="29178" cy="26939"/>
            </a:xfrm>
            <a:custGeom>
              <a:avLst/>
              <a:gdLst/>
              <a:ahLst/>
              <a:cxnLst/>
              <a:rect l="l" t="t" r="r" b="b"/>
              <a:pathLst>
                <a:path w="1199" h="1107" extrusionOk="0">
                  <a:moveTo>
                    <a:pt x="376" y="1"/>
                  </a:moveTo>
                  <a:cubicBezTo>
                    <a:pt x="154" y="1"/>
                    <a:pt x="0" y="287"/>
                    <a:pt x="149" y="529"/>
                  </a:cubicBezTo>
                  <a:cubicBezTo>
                    <a:pt x="240" y="620"/>
                    <a:pt x="354" y="803"/>
                    <a:pt x="445" y="894"/>
                  </a:cubicBezTo>
                  <a:cubicBezTo>
                    <a:pt x="503" y="1023"/>
                    <a:pt x="631" y="1107"/>
                    <a:pt x="770" y="1107"/>
                  </a:cubicBezTo>
                  <a:cubicBezTo>
                    <a:pt x="853" y="1107"/>
                    <a:pt x="939" y="1077"/>
                    <a:pt x="1016" y="1008"/>
                  </a:cubicBezTo>
                  <a:cubicBezTo>
                    <a:pt x="1199" y="803"/>
                    <a:pt x="1199" y="529"/>
                    <a:pt x="925" y="323"/>
                  </a:cubicBezTo>
                  <a:cubicBezTo>
                    <a:pt x="811" y="232"/>
                    <a:pt x="628" y="141"/>
                    <a:pt x="537" y="50"/>
                  </a:cubicBezTo>
                  <a:cubicBezTo>
                    <a:pt x="482" y="16"/>
                    <a:pt x="427" y="1"/>
                    <a:pt x="3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2" name="Google Shape;2562;p34"/>
            <p:cNvSpPr/>
            <p:nvPr/>
          </p:nvSpPr>
          <p:spPr>
            <a:xfrm>
              <a:off x="778803" y="4330181"/>
              <a:ext cx="35018" cy="37792"/>
            </a:xfrm>
            <a:custGeom>
              <a:avLst/>
              <a:gdLst/>
              <a:ahLst/>
              <a:cxnLst/>
              <a:rect l="l" t="t" r="r" b="b"/>
              <a:pathLst>
                <a:path w="1439" h="1553" extrusionOk="0">
                  <a:moveTo>
                    <a:pt x="685" y="0"/>
                  </a:moveTo>
                  <a:cubicBezTo>
                    <a:pt x="297" y="0"/>
                    <a:pt x="0" y="274"/>
                    <a:pt x="0" y="662"/>
                  </a:cubicBezTo>
                  <a:cubicBezTo>
                    <a:pt x="0" y="936"/>
                    <a:pt x="0" y="1233"/>
                    <a:pt x="297" y="1415"/>
                  </a:cubicBezTo>
                  <a:cubicBezTo>
                    <a:pt x="434" y="1506"/>
                    <a:pt x="576" y="1552"/>
                    <a:pt x="719" y="1552"/>
                  </a:cubicBezTo>
                  <a:cubicBezTo>
                    <a:pt x="862" y="1552"/>
                    <a:pt x="1004" y="1506"/>
                    <a:pt x="1141" y="1415"/>
                  </a:cubicBezTo>
                  <a:cubicBezTo>
                    <a:pt x="1347" y="1233"/>
                    <a:pt x="1347" y="936"/>
                    <a:pt x="1438" y="662"/>
                  </a:cubicBezTo>
                  <a:cubicBezTo>
                    <a:pt x="1438" y="274"/>
                    <a:pt x="1050" y="0"/>
                    <a:pt x="6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3" name="Google Shape;2563;p34"/>
            <p:cNvSpPr/>
            <p:nvPr/>
          </p:nvSpPr>
          <p:spPr>
            <a:xfrm>
              <a:off x="619390" y="4061337"/>
              <a:ext cx="18349" cy="13920"/>
            </a:xfrm>
            <a:custGeom>
              <a:avLst/>
              <a:gdLst/>
              <a:ahLst/>
              <a:cxnLst/>
              <a:rect l="l" t="t" r="r" b="b"/>
              <a:pathLst>
                <a:path w="754" h="572" extrusionOk="0">
                  <a:moveTo>
                    <a:pt x="388" y="1"/>
                  </a:moveTo>
                  <a:cubicBezTo>
                    <a:pt x="0" y="1"/>
                    <a:pt x="0" y="571"/>
                    <a:pt x="388" y="571"/>
                  </a:cubicBezTo>
                  <a:cubicBezTo>
                    <a:pt x="753" y="571"/>
                    <a:pt x="753"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4" name="Google Shape;2564;p34"/>
            <p:cNvSpPr/>
            <p:nvPr/>
          </p:nvSpPr>
          <p:spPr>
            <a:xfrm>
              <a:off x="7083213" y="3451622"/>
              <a:ext cx="16134" cy="22096"/>
            </a:xfrm>
            <a:custGeom>
              <a:avLst/>
              <a:gdLst/>
              <a:ahLst/>
              <a:cxnLst/>
              <a:rect l="l" t="t" r="r" b="b"/>
              <a:pathLst>
                <a:path w="663" h="908" extrusionOk="0">
                  <a:moveTo>
                    <a:pt x="320" y="0"/>
                  </a:moveTo>
                  <a:cubicBezTo>
                    <a:pt x="234" y="0"/>
                    <a:pt x="137" y="52"/>
                    <a:pt x="92" y="154"/>
                  </a:cubicBezTo>
                  <a:lnTo>
                    <a:pt x="92" y="428"/>
                  </a:lnTo>
                  <a:cubicBezTo>
                    <a:pt x="0" y="725"/>
                    <a:pt x="92" y="907"/>
                    <a:pt x="297" y="907"/>
                  </a:cubicBezTo>
                  <a:cubicBezTo>
                    <a:pt x="571" y="907"/>
                    <a:pt x="662" y="725"/>
                    <a:pt x="571" y="428"/>
                  </a:cubicBezTo>
                  <a:cubicBezTo>
                    <a:pt x="571" y="428"/>
                    <a:pt x="571" y="246"/>
                    <a:pt x="480" y="154"/>
                  </a:cubicBezTo>
                  <a:cubicBezTo>
                    <a:pt x="480" y="52"/>
                    <a:pt x="405" y="0"/>
                    <a:pt x="3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5" name="Google Shape;2565;p34"/>
            <p:cNvSpPr/>
            <p:nvPr/>
          </p:nvSpPr>
          <p:spPr>
            <a:xfrm>
              <a:off x="399433" y="2723861"/>
              <a:ext cx="32244" cy="23362"/>
            </a:xfrm>
            <a:custGeom>
              <a:avLst/>
              <a:gdLst/>
              <a:ahLst/>
              <a:cxnLst/>
              <a:rect l="l" t="t" r="r" b="b"/>
              <a:pathLst>
                <a:path w="1325" h="960" extrusionOk="0">
                  <a:moveTo>
                    <a:pt x="662" y="0"/>
                  </a:moveTo>
                  <a:cubicBezTo>
                    <a:pt x="0" y="0"/>
                    <a:pt x="0" y="959"/>
                    <a:pt x="662" y="959"/>
                  </a:cubicBezTo>
                  <a:cubicBezTo>
                    <a:pt x="1324" y="959"/>
                    <a:pt x="1324" y="0"/>
                    <a:pt x="6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6" name="Google Shape;2566;p34"/>
            <p:cNvSpPr/>
            <p:nvPr/>
          </p:nvSpPr>
          <p:spPr>
            <a:xfrm>
              <a:off x="776564" y="3022124"/>
              <a:ext cx="27815" cy="18908"/>
            </a:xfrm>
            <a:custGeom>
              <a:avLst/>
              <a:gdLst/>
              <a:ahLst/>
              <a:cxnLst/>
              <a:rect l="l" t="t" r="r" b="b"/>
              <a:pathLst>
                <a:path w="1143" h="777" extrusionOk="0">
                  <a:moveTo>
                    <a:pt x="663" y="1"/>
                  </a:moveTo>
                  <a:cubicBezTo>
                    <a:pt x="571" y="115"/>
                    <a:pt x="480" y="115"/>
                    <a:pt x="298" y="115"/>
                  </a:cubicBezTo>
                  <a:cubicBezTo>
                    <a:pt x="1" y="115"/>
                    <a:pt x="1" y="685"/>
                    <a:pt x="298" y="685"/>
                  </a:cubicBezTo>
                  <a:cubicBezTo>
                    <a:pt x="480" y="685"/>
                    <a:pt x="571" y="685"/>
                    <a:pt x="663" y="777"/>
                  </a:cubicBezTo>
                  <a:cubicBezTo>
                    <a:pt x="959" y="777"/>
                    <a:pt x="1142" y="685"/>
                    <a:pt x="1142" y="389"/>
                  </a:cubicBezTo>
                  <a:cubicBezTo>
                    <a:pt x="1142" y="115"/>
                    <a:pt x="959" y="1"/>
                    <a:pt x="6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7" name="Google Shape;2567;p34"/>
            <p:cNvSpPr/>
            <p:nvPr/>
          </p:nvSpPr>
          <p:spPr>
            <a:xfrm>
              <a:off x="410238" y="1729374"/>
              <a:ext cx="44752" cy="36113"/>
            </a:xfrm>
            <a:custGeom>
              <a:avLst/>
              <a:gdLst/>
              <a:ahLst/>
              <a:cxnLst/>
              <a:rect l="l" t="t" r="r" b="b"/>
              <a:pathLst>
                <a:path w="1839" h="1484" extrusionOk="0">
                  <a:moveTo>
                    <a:pt x="980" y="1"/>
                  </a:moveTo>
                  <a:cubicBezTo>
                    <a:pt x="719" y="1"/>
                    <a:pt x="480" y="149"/>
                    <a:pt x="424" y="445"/>
                  </a:cubicBezTo>
                  <a:lnTo>
                    <a:pt x="424" y="536"/>
                  </a:lnTo>
                  <a:lnTo>
                    <a:pt x="310" y="536"/>
                  </a:lnTo>
                  <a:cubicBezTo>
                    <a:pt x="310" y="627"/>
                    <a:pt x="218" y="742"/>
                    <a:pt x="218" y="742"/>
                  </a:cubicBezTo>
                  <a:cubicBezTo>
                    <a:pt x="0" y="1105"/>
                    <a:pt x="318" y="1484"/>
                    <a:pt x="641" y="1484"/>
                  </a:cubicBezTo>
                  <a:cubicBezTo>
                    <a:pt x="723" y="1484"/>
                    <a:pt x="806" y="1459"/>
                    <a:pt x="880" y="1403"/>
                  </a:cubicBezTo>
                  <a:cubicBezTo>
                    <a:pt x="880" y="1403"/>
                    <a:pt x="994" y="1403"/>
                    <a:pt x="1086" y="1312"/>
                  </a:cubicBezTo>
                  <a:lnTo>
                    <a:pt x="1177" y="1312"/>
                  </a:lnTo>
                  <a:cubicBezTo>
                    <a:pt x="1656" y="1107"/>
                    <a:pt x="1839" y="536"/>
                    <a:pt x="1451" y="171"/>
                  </a:cubicBezTo>
                  <a:cubicBezTo>
                    <a:pt x="1311" y="57"/>
                    <a:pt x="1142" y="1"/>
                    <a:pt x="9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8" name="Google Shape;2568;p34"/>
            <p:cNvSpPr/>
            <p:nvPr/>
          </p:nvSpPr>
          <p:spPr>
            <a:xfrm>
              <a:off x="6923800" y="1551784"/>
              <a:ext cx="27791" cy="16110"/>
            </a:xfrm>
            <a:custGeom>
              <a:avLst/>
              <a:gdLst/>
              <a:ahLst/>
              <a:cxnLst/>
              <a:rect l="l" t="t" r="r" b="b"/>
              <a:pathLst>
                <a:path w="1142" h="662" extrusionOk="0">
                  <a:moveTo>
                    <a:pt x="541" y="0"/>
                  </a:moveTo>
                  <a:cubicBezTo>
                    <a:pt x="490" y="0"/>
                    <a:pt x="434" y="13"/>
                    <a:pt x="366" y="51"/>
                  </a:cubicBezTo>
                  <a:cubicBezTo>
                    <a:pt x="0" y="51"/>
                    <a:pt x="0" y="621"/>
                    <a:pt x="366" y="621"/>
                  </a:cubicBezTo>
                  <a:cubicBezTo>
                    <a:pt x="434" y="652"/>
                    <a:pt x="490" y="662"/>
                    <a:pt x="541" y="662"/>
                  </a:cubicBezTo>
                  <a:cubicBezTo>
                    <a:pt x="642" y="662"/>
                    <a:pt x="723" y="621"/>
                    <a:pt x="845" y="621"/>
                  </a:cubicBezTo>
                  <a:cubicBezTo>
                    <a:pt x="1142" y="507"/>
                    <a:pt x="1142" y="142"/>
                    <a:pt x="845" y="51"/>
                  </a:cubicBezTo>
                  <a:cubicBezTo>
                    <a:pt x="723" y="51"/>
                    <a:pt x="642" y="0"/>
                    <a:pt x="5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69" name="Google Shape;2569;p34"/>
            <p:cNvSpPr/>
            <p:nvPr/>
          </p:nvSpPr>
          <p:spPr>
            <a:xfrm>
              <a:off x="549964" y="803169"/>
              <a:ext cx="39447" cy="32244"/>
            </a:xfrm>
            <a:custGeom>
              <a:avLst/>
              <a:gdLst/>
              <a:ahLst/>
              <a:cxnLst/>
              <a:rect l="l" t="t" r="r" b="b"/>
              <a:pathLst>
                <a:path w="1621" h="1325" extrusionOk="0">
                  <a:moveTo>
                    <a:pt x="959" y="1"/>
                  </a:moveTo>
                  <a:cubicBezTo>
                    <a:pt x="753" y="1"/>
                    <a:pt x="571" y="92"/>
                    <a:pt x="388" y="183"/>
                  </a:cubicBezTo>
                  <a:cubicBezTo>
                    <a:pt x="0" y="457"/>
                    <a:pt x="0" y="845"/>
                    <a:pt x="388" y="1142"/>
                  </a:cubicBezTo>
                  <a:cubicBezTo>
                    <a:pt x="571" y="1233"/>
                    <a:pt x="753" y="1324"/>
                    <a:pt x="959" y="1324"/>
                  </a:cubicBezTo>
                  <a:cubicBezTo>
                    <a:pt x="1324" y="1324"/>
                    <a:pt x="1621" y="1028"/>
                    <a:pt x="1621" y="663"/>
                  </a:cubicBezTo>
                  <a:cubicBezTo>
                    <a:pt x="1621" y="275"/>
                    <a:pt x="1324" y="1"/>
                    <a:pt x="9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0" name="Google Shape;2570;p34"/>
            <p:cNvSpPr/>
            <p:nvPr/>
          </p:nvSpPr>
          <p:spPr>
            <a:xfrm>
              <a:off x="7136529" y="599322"/>
              <a:ext cx="18349" cy="13920"/>
            </a:xfrm>
            <a:custGeom>
              <a:avLst/>
              <a:gdLst/>
              <a:ahLst/>
              <a:cxnLst/>
              <a:rect l="l" t="t" r="r" b="b"/>
              <a:pathLst>
                <a:path w="754" h="572" extrusionOk="0">
                  <a:moveTo>
                    <a:pt x="389" y="1"/>
                  </a:moveTo>
                  <a:cubicBezTo>
                    <a:pt x="1" y="1"/>
                    <a:pt x="1" y="571"/>
                    <a:pt x="389" y="571"/>
                  </a:cubicBezTo>
                  <a:cubicBezTo>
                    <a:pt x="754" y="571"/>
                    <a:pt x="754" y="1"/>
                    <a:pt x="3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1" name="Google Shape;2571;p34"/>
            <p:cNvSpPr/>
            <p:nvPr/>
          </p:nvSpPr>
          <p:spPr>
            <a:xfrm>
              <a:off x="6803273" y="1006456"/>
              <a:ext cx="27791" cy="13920"/>
            </a:xfrm>
            <a:custGeom>
              <a:avLst/>
              <a:gdLst/>
              <a:ahLst/>
              <a:cxnLst/>
              <a:rect l="l" t="t" r="r" b="b"/>
              <a:pathLst>
                <a:path w="1142" h="572" extrusionOk="0">
                  <a:moveTo>
                    <a:pt x="388" y="1"/>
                  </a:moveTo>
                  <a:cubicBezTo>
                    <a:pt x="0" y="1"/>
                    <a:pt x="0" y="571"/>
                    <a:pt x="388" y="571"/>
                  </a:cubicBezTo>
                  <a:lnTo>
                    <a:pt x="754" y="571"/>
                  </a:lnTo>
                  <a:cubicBezTo>
                    <a:pt x="1142" y="480"/>
                    <a:pt x="1142" y="92"/>
                    <a:pt x="754" y="92"/>
                  </a:cubicBezTo>
                  <a:cubicBezTo>
                    <a:pt x="662" y="1"/>
                    <a:pt x="571"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2" name="Google Shape;2572;p34"/>
            <p:cNvSpPr/>
            <p:nvPr/>
          </p:nvSpPr>
          <p:spPr>
            <a:xfrm>
              <a:off x="3954214" y="1256538"/>
              <a:ext cx="16134" cy="23775"/>
            </a:xfrm>
            <a:custGeom>
              <a:avLst/>
              <a:gdLst/>
              <a:ahLst/>
              <a:cxnLst/>
              <a:rect l="l" t="t" r="r" b="b"/>
              <a:pathLst>
                <a:path w="663" h="977" extrusionOk="0">
                  <a:moveTo>
                    <a:pt x="297" y="1"/>
                  </a:moveTo>
                  <a:cubicBezTo>
                    <a:pt x="143" y="1"/>
                    <a:pt x="0" y="98"/>
                    <a:pt x="0" y="292"/>
                  </a:cubicBezTo>
                  <a:lnTo>
                    <a:pt x="0" y="771"/>
                  </a:lnTo>
                  <a:cubicBezTo>
                    <a:pt x="92" y="908"/>
                    <a:pt x="212" y="977"/>
                    <a:pt x="320" y="977"/>
                  </a:cubicBezTo>
                  <a:cubicBezTo>
                    <a:pt x="428" y="977"/>
                    <a:pt x="525" y="908"/>
                    <a:pt x="571" y="771"/>
                  </a:cubicBezTo>
                  <a:cubicBezTo>
                    <a:pt x="662" y="566"/>
                    <a:pt x="662" y="474"/>
                    <a:pt x="662" y="292"/>
                  </a:cubicBezTo>
                  <a:cubicBezTo>
                    <a:pt x="617" y="98"/>
                    <a:pt x="451"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3" name="Google Shape;2573;p34"/>
            <p:cNvSpPr/>
            <p:nvPr/>
          </p:nvSpPr>
          <p:spPr>
            <a:xfrm>
              <a:off x="1260351" y="1071452"/>
              <a:ext cx="16134" cy="13895"/>
            </a:xfrm>
            <a:custGeom>
              <a:avLst/>
              <a:gdLst/>
              <a:ahLst/>
              <a:cxnLst/>
              <a:rect l="l" t="t" r="r" b="b"/>
              <a:pathLst>
                <a:path w="663" h="571" extrusionOk="0">
                  <a:moveTo>
                    <a:pt x="297" y="0"/>
                  </a:moveTo>
                  <a:cubicBezTo>
                    <a:pt x="1" y="0"/>
                    <a:pt x="1" y="571"/>
                    <a:pt x="297" y="571"/>
                  </a:cubicBezTo>
                  <a:cubicBezTo>
                    <a:pt x="663" y="571"/>
                    <a:pt x="663"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4" name="Google Shape;2574;p34"/>
            <p:cNvSpPr/>
            <p:nvPr/>
          </p:nvSpPr>
          <p:spPr>
            <a:xfrm>
              <a:off x="1327562" y="1553000"/>
              <a:ext cx="23362" cy="13920"/>
            </a:xfrm>
            <a:custGeom>
              <a:avLst/>
              <a:gdLst/>
              <a:ahLst/>
              <a:cxnLst/>
              <a:rect l="l" t="t" r="r" b="b"/>
              <a:pathLst>
                <a:path w="960" h="572" extrusionOk="0">
                  <a:moveTo>
                    <a:pt x="571" y="1"/>
                  </a:moveTo>
                  <a:cubicBezTo>
                    <a:pt x="480" y="1"/>
                    <a:pt x="274" y="92"/>
                    <a:pt x="183" y="92"/>
                  </a:cubicBezTo>
                  <a:cubicBezTo>
                    <a:pt x="0" y="183"/>
                    <a:pt x="0" y="366"/>
                    <a:pt x="183" y="457"/>
                  </a:cubicBezTo>
                  <a:cubicBezTo>
                    <a:pt x="274" y="457"/>
                    <a:pt x="480" y="571"/>
                    <a:pt x="571" y="571"/>
                  </a:cubicBezTo>
                  <a:cubicBezTo>
                    <a:pt x="959" y="571"/>
                    <a:pt x="959"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5" name="Google Shape;2575;p34"/>
            <p:cNvSpPr/>
            <p:nvPr/>
          </p:nvSpPr>
          <p:spPr>
            <a:xfrm>
              <a:off x="2656158" y="1543559"/>
              <a:ext cx="18349" cy="13920"/>
            </a:xfrm>
            <a:custGeom>
              <a:avLst/>
              <a:gdLst/>
              <a:ahLst/>
              <a:cxnLst/>
              <a:rect l="l" t="t" r="r" b="b"/>
              <a:pathLst>
                <a:path w="754" h="572" extrusionOk="0">
                  <a:moveTo>
                    <a:pt x="366" y="1"/>
                  </a:moveTo>
                  <a:cubicBezTo>
                    <a:pt x="1" y="1"/>
                    <a:pt x="1" y="571"/>
                    <a:pt x="366" y="571"/>
                  </a:cubicBezTo>
                  <a:cubicBezTo>
                    <a:pt x="754" y="571"/>
                    <a:pt x="754" y="1"/>
                    <a:pt x="3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6" name="Google Shape;2576;p34"/>
            <p:cNvSpPr/>
            <p:nvPr/>
          </p:nvSpPr>
          <p:spPr>
            <a:xfrm>
              <a:off x="1966309" y="1573563"/>
              <a:ext cx="11681" cy="9466"/>
            </a:xfrm>
            <a:custGeom>
              <a:avLst/>
              <a:gdLst/>
              <a:ahLst/>
              <a:cxnLst/>
              <a:rect l="l" t="t" r="r" b="b"/>
              <a:pathLst>
                <a:path w="480" h="389" extrusionOk="0">
                  <a:moveTo>
                    <a:pt x="183" y="0"/>
                  </a:moveTo>
                  <a:cubicBezTo>
                    <a:pt x="1" y="0"/>
                    <a:pt x="1" y="388"/>
                    <a:pt x="183" y="388"/>
                  </a:cubicBezTo>
                  <a:cubicBezTo>
                    <a:pt x="480" y="388"/>
                    <a:pt x="480"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7" name="Google Shape;2577;p34"/>
            <p:cNvSpPr/>
            <p:nvPr/>
          </p:nvSpPr>
          <p:spPr>
            <a:xfrm>
              <a:off x="26050" y="4449734"/>
              <a:ext cx="30151" cy="25795"/>
            </a:xfrm>
            <a:custGeom>
              <a:avLst/>
              <a:gdLst/>
              <a:ahLst/>
              <a:cxnLst/>
              <a:rect l="l" t="t" r="r" b="b"/>
              <a:pathLst>
                <a:path w="1239" h="1060" extrusionOk="0">
                  <a:moveTo>
                    <a:pt x="774" y="0"/>
                  </a:moveTo>
                  <a:cubicBezTo>
                    <a:pt x="745" y="0"/>
                    <a:pt x="716" y="6"/>
                    <a:pt x="691" y="17"/>
                  </a:cubicBezTo>
                  <a:cubicBezTo>
                    <a:pt x="508" y="223"/>
                    <a:pt x="325" y="314"/>
                    <a:pt x="234" y="405"/>
                  </a:cubicBezTo>
                  <a:cubicBezTo>
                    <a:pt x="0" y="711"/>
                    <a:pt x="192" y="1059"/>
                    <a:pt x="462" y="1059"/>
                  </a:cubicBezTo>
                  <a:cubicBezTo>
                    <a:pt x="535" y="1059"/>
                    <a:pt x="613" y="1034"/>
                    <a:pt x="691" y="976"/>
                  </a:cubicBezTo>
                  <a:cubicBezTo>
                    <a:pt x="896" y="793"/>
                    <a:pt x="987" y="588"/>
                    <a:pt x="1079" y="497"/>
                  </a:cubicBezTo>
                  <a:cubicBezTo>
                    <a:pt x="1238" y="257"/>
                    <a:pt x="979" y="0"/>
                    <a:pt x="7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8" name="Google Shape;2578;p34"/>
            <p:cNvSpPr/>
            <p:nvPr/>
          </p:nvSpPr>
          <p:spPr>
            <a:xfrm>
              <a:off x="2081848" y="516002"/>
              <a:ext cx="18908" cy="13920"/>
            </a:xfrm>
            <a:custGeom>
              <a:avLst/>
              <a:gdLst/>
              <a:ahLst/>
              <a:cxnLst/>
              <a:rect l="l" t="t" r="r" b="b"/>
              <a:pathLst>
                <a:path w="777" h="572" extrusionOk="0">
                  <a:moveTo>
                    <a:pt x="388" y="1"/>
                  </a:moveTo>
                  <a:cubicBezTo>
                    <a:pt x="0" y="1"/>
                    <a:pt x="0" y="572"/>
                    <a:pt x="388" y="572"/>
                  </a:cubicBezTo>
                  <a:cubicBezTo>
                    <a:pt x="776" y="572"/>
                    <a:pt x="776"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79" name="Google Shape;2579;p34"/>
            <p:cNvSpPr/>
            <p:nvPr/>
          </p:nvSpPr>
          <p:spPr>
            <a:xfrm>
              <a:off x="6162287" y="652102"/>
              <a:ext cx="30029" cy="19468"/>
            </a:xfrm>
            <a:custGeom>
              <a:avLst/>
              <a:gdLst/>
              <a:ahLst/>
              <a:cxnLst/>
              <a:rect l="l" t="t" r="r" b="b"/>
              <a:pathLst>
                <a:path w="1234" h="800" extrusionOk="0">
                  <a:moveTo>
                    <a:pt x="743" y="0"/>
                  </a:moveTo>
                  <a:cubicBezTo>
                    <a:pt x="634" y="0"/>
                    <a:pt x="515" y="23"/>
                    <a:pt x="366" y="23"/>
                  </a:cubicBezTo>
                  <a:cubicBezTo>
                    <a:pt x="1" y="114"/>
                    <a:pt x="1" y="685"/>
                    <a:pt x="366" y="776"/>
                  </a:cubicBezTo>
                  <a:cubicBezTo>
                    <a:pt x="515" y="776"/>
                    <a:pt x="634" y="799"/>
                    <a:pt x="743" y="799"/>
                  </a:cubicBezTo>
                  <a:cubicBezTo>
                    <a:pt x="851" y="799"/>
                    <a:pt x="948" y="776"/>
                    <a:pt x="1051" y="685"/>
                  </a:cubicBezTo>
                  <a:cubicBezTo>
                    <a:pt x="1234" y="502"/>
                    <a:pt x="1234" y="297"/>
                    <a:pt x="1051" y="114"/>
                  </a:cubicBezTo>
                  <a:cubicBezTo>
                    <a:pt x="948" y="23"/>
                    <a:pt x="851" y="0"/>
                    <a:pt x="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0" name="Google Shape;2580;p34"/>
            <p:cNvSpPr/>
            <p:nvPr/>
          </p:nvSpPr>
          <p:spPr>
            <a:xfrm>
              <a:off x="5845140" y="1205850"/>
              <a:ext cx="27815" cy="22802"/>
            </a:xfrm>
            <a:custGeom>
              <a:avLst/>
              <a:gdLst/>
              <a:ahLst/>
              <a:cxnLst/>
              <a:rect l="l" t="t" r="r" b="b"/>
              <a:pathLst>
                <a:path w="1143" h="937" extrusionOk="0">
                  <a:moveTo>
                    <a:pt x="571" y="1"/>
                  </a:moveTo>
                  <a:cubicBezTo>
                    <a:pt x="1" y="1"/>
                    <a:pt x="1" y="937"/>
                    <a:pt x="571" y="937"/>
                  </a:cubicBezTo>
                  <a:cubicBezTo>
                    <a:pt x="1142" y="93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1" name="Google Shape;2581;p34"/>
            <p:cNvSpPr/>
            <p:nvPr/>
          </p:nvSpPr>
          <p:spPr>
            <a:xfrm>
              <a:off x="6011780" y="1511340"/>
              <a:ext cx="27791" cy="22802"/>
            </a:xfrm>
            <a:custGeom>
              <a:avLst/>
              <a:gdLst/>
              <a:ahLst/>
              <a:cxnLst/>
              <a:rect l="l" t="t" r="r" b="b"/>
              <a:pathLst>
                <a:path w="1142" h="937" extrusionOk="0">
                  <a:moveTo>
                    <a:pt x="571" y="1"/>
                  </a:moveTo>
                  <a:cubicBezTo>
                    <a:pt x="0" y="1"/>
                    <a:pt x="0" y="937"/>
                    <a:pt x="571" y="937"/>
                  </a:cubicBezTo>
                  <a:cubicBezTo>
                    <a:pt x="1142" y="93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2" name="Google Shape;2582;p34"/>
            <p:cNvSpPr/>
            <p:nvPr/>
          </p:nvSpPr>
          <p:spPr>
            <a:xfrm>
              <a:off x="5815160" y="2202454"/>
              <a:ext cx="39179" cy="35748"/>
            </a:xfrm>
            <a:custGeom>
              <a:avLst/>
              <a:gdLst/>
              <a:ahLst/>
              <a:cxnLst/>
              <a:rect l="l" t="t" r="r" b="b"/>
              <a:pathLst>
                <a:path w="1610" h="1469" extrusionOk="0">
                  <a:moveTo>
                    <a:pt x="662" y="0"/>
                  </a:moveTo>
                  <a:cubicBezTo>
                    <a:pt x="519" y="0"/>
                    <a:pt x="377" y="74"/>
                    <a:pt x="274" y="223"/>
                  </a:cubicBezTo>
                  <a:cubicBezTo>
                    <a:pt x="0" y="405"/>
                    <a:pt x="0" y="793"/>
                    <a:pt x="274" y="976"/>
                  </a:cubicBezTo>
                  <a:cubicBezTo>
                    <a:pt x="274" y="1067"/>
                    <a:pt x="365" y="1159"/>
                    <a:pt x="480" y="1273"/>
                  </a:cubicBezTo>
                  <a:cubicBezTo>
                    <a:pt x="662" y="1364"/>
                    <a:pt x="753" y="1364"/>
                    <a:pt x="936" y="1455"/>
                  </a:cubicBezTo>
                  <a:cubicBezTo>
                    <a:pt x="966" y="1465"/>
                    <a:pt x="997" y="1469"/>
                    <a:pt x="1029" y="1469"/>
                  </a:cubicBezTo>
                  <a:cubicBezTo>
                    <a:pt x="1306" y="1469"/>
                    <a:pt x="1609" y="1131"/>
                    <a:pt x="1507" y="885"/>
                  </a:cubicBezTo>
                  <a:cubicBezTo>
                    <a:pt x="1415" y="702"/>
                    <a:pt x="1415" y="588"/>
                    <a:pt x="1324" y="405"/>
                  </a:cubicBezTo>
                  <a:lnTo>
                    <a:pt x="1050" y="223"/>
                  </a:lnTo>
                  <a:cubicBezTo>
                    <a:pt x="947" y="74"/>
                    <a:pt x="805" y="0"/>
                    <a:pt x="6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3" name="Google Shape;2583;p34"/>
            <p:cNvSpPr/>
            <p:nvPr/>
          </p:nvSpPr>
          <p:spPr>
            <a:xfrm>
              <a:off x="6437798" y="1994567"/>
              <a:ext cx="27791" cy="18908"/>
            </a:xfrm>
            <a:custGeom>
              <a:avLst/>
              <a:gdLst/>
              <a:ahLst/>
              <a:cxnLst/>
              <a:rect l="l" t="t" r="r" b="b"/>
              <a:pathLst>
                <a:path w="1142" h="777" extrusionOk="0">
                  <a:moveTo>
                    <a:pt x="571" y="1"/>
                  </a:moveTo>
                  <a:cubicBezTo>
                    <a:pt x="0" y="1"/>
                    <a:pt x="0" y="777"/>
                    <a:pt x="571" y="777"/>
                  </a:cubicBezTo>
                  <a:cubicBezTo>
                    <a:pt x="1142" y="77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4" name="Google Shape;2584;p34"/>
            <p:cNvSpPr/>
            <p:nvPr/>
          </p:nvSpPr>
          <p:spPr>
            <a:xfrm>
              <a:off x="6465563" y="2989492"/>
              <a:ext cx="36697" cy="28642"/>
            </a:xfrm>
            <a:custGeom>
              <a:avLst/>
              <a:gdLst/>
              <a:ahLst/>
              <a:cxnLst/>
              <a:rect l="l" t="t" r="r" b="b"/>
              <a:pathLst>
                <a:path w="1508" h="1177" extrusionOk="0">
                  <a:moveTo>
                    <a:pt x="904" y="0"/>
                  </a:moveTo>
                  <a:cubicBezTo>
                    <a:pt x="855" y="0"/>
                    <a:pt x="805" y="6"/>
                    <a:pt x="754" y="18"/>
                  </a:cubicBezTo>
                  <a:cubicBezTo>
                    <a:pt x="663" y="18"/>
                    <a:pt x="571" y="109"/>
                    <a:pt x="457" y="109"/>
                  </a:cubicBezTo>
                  <a:cubicBezTo>
                    <a:pt x="1" y="314"/>
                    <a:pt x="1" y="885"/>
                    <a:pt x="457" y="1068"/>
                  </a:cubicBezTo>
                  <a:cubicBezTo>
                    <a:pt x="571" y="1068"/>
                    <a:pt x="663" y="1159"/>
                    <a:pt x="754" y="1159"/>
                  </a:cubicBezTo>
                  <a:cubicBezTo>
                    <a:pt x="805" y="1171"/>
                    <a:pt x="855" y="1177"/>
                    <a:pt x="904" y="1177"/>
                  </a:cubicBezTo>
                  <a:cubicBezTo>
                    <a:pt x="1231" y="1177"/>
                    <a:pt x="1507" y="926"/>
                    <a:pt x="1507" y="588"/>
                  </a:cubicBezTo>
                  <a:cubicBezTo>
                    <a:pt x="1507" y="251"/>
                    <a:pt x="1231" y="0"/>
                    <a:pt x="9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5" name="Google Shape;2585;p34"/>
            <p:cNvSpPr/>
            <p:nvPr/>
          </p:nvSpPr>
          <p:spPr>
            <a:xfrm>
              <a:off x="5807933" y="3057117"/>
              <a:ext cx="27791" cy="23362"/>
            </a:xfrm>
            <a:custGeom>
              <a:avLst/>
              <a:gdLst/>
              <a:ahLst/>
              <a:cxnLst/>
              <a:rect l="l" t="t" r="r" b="b"/>
              <a:pathLst>
                <a:path w="1142" h="960" extrusionOk="0">
                  <a:moveTo>
                    <a:pt x="571" y="1"/>
                  </a:moveTo>
                  <a:cubicBezTo>
                    <a:pt x="0" y="1"/>
                    <a:pt x="0" y="959"/>
                    <a:pt x="571" y="959"/>
                  </a:cubicBezTo>
                  <a:cubicBezTo>
                    <a:pt x="1142" y="959"/>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6" name="Google Shape;2586;p34"/>
            <p:cNvSpPr/>
            <p:nvPr/>
          </p:nvSpPr>
          <p:spPr>
            <a:xfrm>
              <a:off x="5935128" y="4001354"/>
              <a:ext cx="32804" cy="23362"/>
            </a:xfrm>
            <a:custGeom>
              <a:avLst/>
              <a:gdLst/>
              <a:ahLst/>
              <a:cxnLst/>
              <a:rect l="l" t="t" r="r" b="b"/>
              <a:pathLst>
                <a:path w="1348" h="960" extrusionOk="0">
                  <a:moveTo>
                    <a:pt x="685" y="0"/>
                  </a:moveTo>
                  <a:cubicBezTo>
                    <a:pt x="0" y="0"/>
                    <a:pt x="0" y="959"/>
                    <a:pt x="685" y="959"/>
                  </a:cubicBezTo>
                  <a:cubicBezTo>
                    <a:pt x="1347" y="959"/>
                    <a:pt x="1347" y="0"/>
                    <a:pt x="6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7" name="Google Shape;2587;p34"/>
            <p:cNvSpPr/>
            <p:nvPr/>
          </p:nvSpPr>
          <p:spPr>
            <a:xfrm>
              <a:off x="6361146" y="4332395"/>
              <a:ext cx="32244" cy="27791"/>
            </a:xfrm>
            <a:custGeom>
              <a:avLst/>
              <a:gdLst/>
              <a:ahLst/>
              <a:cxnLst/>
              <a:rect l="l" t="t" r="r" b="b"/>
              <a:pathLst>
                <a:path w="1325" h="1142" extrusionOk="0">
                  <a:moveTo>
                    <a:pt x="662" y="0"/>
                  </a:moveTo>
                  <a:cubicBezTo>
                    <a:pt x="0" y="0"/>
                    <a:pt x="0" y="1142"/>
                    <a:pt x="662" y="1142"/>
                  </a:cubicBezTo>
                  <a:cubicBezTo>
                    <a:pt x="1324" y="1142"/>
                    <a:pt x="1324" y="0"/>
                    <a:pt x="6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8" name="Google Shape;2588;p34"/>
            <p:cNvSpPr/>
            <p:nvPr/>
          </p:nvSpPr>
          <p:spPr>
            <a:xfrm>
              <a:off x="4336358" y="1411376"/>
              <a:ext cx="27791" cy="18908"/>
            </a:xfrm>
            <a:custGeom>
              <a:avLst/>
              <a:gdLst/>
              <a:ahLst/>
              <a:cxnLst/>
              <a:rect l="l" t="t" r="r" b="b"/>
              <a:pathLst>
                <a:path w="1142" h="777" extrusionOk="0">
                  <a:moveTo>
                    <a:pt x="571" y="0"/>
                  </a:moveTo>
                  <a:cubicBezTo>
                    <a:pt x="0" y="0"/>
                    <a:pt x="0" y="776"/>
                    <a:pt x="571" y="776"/>
                  </a:cubicBezTo>
                  <a:cubicBezTo>
                    <a:pt x="1141" y="776"/>
                    <a:pt x="1141" y="0"/>
                    <a:pt x="5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89" name="Google Shape;2589;p34"/>
            <p:cNvSpPr/>
            <p:nvPr/>
          </p:nvSpPr>
          <p:spPr>
            <a:xfrm>
              <a:off x="4854578" y="881476"/>
              <a:ext cx="27791" cy="23362"/>
            </a:xfrm>
            <a:custGeom>
              <a:avLst/>
              <a:gdLst/>
              <a:ahLst/>
              <a:cxnLst/>
              <a:rect l="l" t="t" r="r" b="b"/>
              <a:pathLst>
                <a:path w="1142" h="960" extrusionOk="0">
                  <a:moveTo>
                    <a:pt x="571" y="1"/>
                  </a:moveTo>
                  <a:cubicBezTo>
                    <a:pt x="0" y="1"/>
                    <a:pt x="0" y="960"/>
                    <a:pt x="571" y="960"/>
                  </a:cubicBezTo>
                  <a:cubicBezTo>
                    <a:pt x="1141" y="960"/>
                    <a:pt x="1141"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0" name="Google Shape;2590;p34"/>
            <p:cNvSpPr/>
            <p:nvPr/>
          </p:nvSpPr>
          <p:spPr>
            <a:xfrm>
              <a:off x="4319689" y="633024"/>
              <a:ext cx="31830" cy="27718"/>
            </a:xfrm>
            <a:custGeom>
              <a:avLst/>
              <a:gdLst/>
              <a:ahLst/>
              <a:cxnLst/>
              <a:rect l="l" t="t" r="r" b="b"/>
              <a:pathLst>
                <a:path w="1308" h="1139" extrusionOk="0">
                  <a:moveTo>
                    <a:pt x="504" y="1"/>
                  </a:moveTo>
                  <a:cubicBezTo>
                    <a:pt x="395" y="1"/>
                    <a:pt x="289" y="52"/>
                    <a:pt x="206" y="145"/>
                  </a:cubicBezTo>
                  <a:cubicBezTo>
                    <a:pt x="0" y="328"/>
                    <a:pt x="0" y="602"/>
                    <a:pt x="297" y="807"/>
                  </a:cubicBezTo>
                  <a:lnTo>
                    <a:pt x="685" y="1081"/>
                  </a:lnTo>
                  <a:cubicBezTo>
                    <a:pt x="739" y="1121"/>
                    <a:pt x="796" y="1138"/>
                    <a:pt x="853" y="1138"/>
                  </a:cubicBezTo>
                  <a:cubicBezTo>
                    <a:pt x="1088" y="1138"/>
                    <a:pt x="1307" y="840"/>
                    <a:pt x="1142" y="602"/>
                  </a:cubicBezTo>
                  <a:cubicBezTo>
                    <a:pt x="1050" y="510"/>
                    <a:pt x="959" y="328"/>
                    <a:pt x="868" y="236"/>
                  </a:cubicBezTo>
                  <a:cubicBezTo>
                    <a:pt x="768" y="74"/>
                    <a:pt x="634" y="1"/>
                    <a:pt x="5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1" name="Google Shape;2591;p34"/>
            <p:cNvSpPr/>
            <p:nvPr/>
          </p:nvSpPr>
          <p:spPr>
            <a:xfrm>
              <a:off x="5054726" y="1590377"/>
              <a:ext cx="45360" cy="38255"/>
            </a:xfrm>
            <a:custGeom>
              <a:avLst/>
              <a:gdLst/>
              <a:ahLst/>
              <a:cxnLst/>
              <a:rect l="l" t="t" r="r" b="b"/>
              <a:pathLst>
                <a:path w="1864" h="1572" extrusionOk="0">
                  <a:moveTo>
                    <a:pt x="1163" y="1"/>
                  </a:moveTo>
                  <a:cubicBezTo>
                    <a:pt x="938" y="1"/>
                    <a:pt x="695" y="127"/>
                    <a:pt x="517" y="359"/>
                  </a:cubicBezTo>
                  <a:lnTo>
                    <a:pt x="243" y="747"/>
                  </a:lnTo>
                  <a:cubicBezTo>
                    <a:pt x="0" y="1121"/>
                    <a:pt x="339" y="1572"/>
                    <a:pt x="733" y="1572"/>
                  </a:cubicBezTo>
                  <a:cubicBezTo>
                    <a:pt x="820" y="1572"/>
                    <a:pt x="910" y="1550"/>
                    <a:pt x="997" y="1500"/>
                  </a:cubicBezTo>
                  <a:cubicBezTo>
                    <a:pt x="1088" y="1409"/>
                    <a:pt x="1293" y="1318"/>
                    <a:pt x="1385" y="1204"/>
                  </a:cubicBezTo>
                  <a:cubicBezTo>
                    <a:pt x="1750" y="930"/>
                    <a:pt x="1864" y="451"/>
                    <a:pt x="1567" y="177"/>
                  </a:cubicBezTo>
                  <a:cubicBezTo>
                    <a:pt x="1457" y="58"/>
                    <a:pt x="1314" y="1"/>
                    <a:pt x="11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2" name="Google Shape;2592;p34"/>
            <p:cNvSpPr/>
            <p:nvPr/>
          </p:nvSpPr>
          <p:spPr>
            <a:xfrm>
              <a:off x="4472435" y="2212309"/>
              <a:ext cx="13895" cy="9466"/>
            </a:xfrm>
            <a:custGeom>
              <a:avLst/>
              <a:gdLst/>
              <a:ahLst/>
              <a:cxnLst/>
              <a:rect l="l" t="t" r="r" b="b"/>
              <a:pathLst>
                <a:path w="571" h="389" extrusionOk="0">
                  <a:moveTo>
                    <a:pt x="297" y="0"/>
                  </a:moveTo>
                  <a:cubicBezTo>
                    <a:pt x="0" y="0"/>
                    <a:pt x="0" y="388"/>
                    <a:pt x="297" y="388"/>
                  </a:cubicBezTo>
                  <a:cubicBezTo>
                    <a:pt x="571" y="388"/>
                    <a:pt x="571"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3" name="Google Shape;2593;p34"/>
            <p:cNvSpPr/>
            <p:nvPr/>
          </p:nvSpPr>
          <p:spPr>
            <a:xfrm>
              <a:off x="5058425" y="2538897"/>
              <a:ext cx="27791" cy="22802"/>
            </a:xfrm>
            <a:custGeom>
              <a:avLst/>
              <a:gdLst/>
              <a:ahLst/>
              <a:cxnLst/>
              <a:rect l="l" t="t" r="r" b="b"/>
              <a:pathLst>
                <a:path w="1142" h="937" extrusionOk="0">
                  <a:moveTo>
                    <a:pt x="571" y="1"/>
                  </a:moveTo>
                  <a:cubicBezTo>
                    <a:pt x="0" y="1"/>
                    <a:pt x="0" y="936"/>
                    <a:pt x="571" y="936"/>
                  </a:cubicBezTo>
                  <a:cubicBezTo>
                    <a:pt x="1141" y="936"/>
                    <a:pt x="1141"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4" name="Google Shape;2594;p34"/>
            <p:cNvSpPr/>
            <p:nvPr/>
          </p:nvSpPr>
          <p:spPr>
            <a:xfrm>
              <a:off x="4486329" y="3080453"/>
              <a:ext cx="41662" cy="32244"/>
            </a:xfrm>
            <a:custGeom>
              <a:avLst/>
              <a:gdLst/>
              <a:ahLst/>
              <a:cxnLst/>
              <a:rect l="l" t="t" r="r" b="b"/>
              <a:pathLst>
                <a:path w="1712" h="1325" extrusionOk="0">
                  <a:moveTo>
                    <a:pt x="867" y="0"/>
                  </a:moveTo>
                  <a:cubicBezTo>
                    <a:pt x="0" y="0"/>
                    <a:pt x="0" y="1324"/>
                    <a:pt x="867" y="1324"/>
                  </a:cubicBezTo>
                  <a:cubicBezTo>
                    <a:pt x="1712" y="1324"/>
                    <a:pt x="1712" y="0"/>
                    <a:pt x="8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5" name="Google Shape;2595;p34"/>
            <p:cNvSpPr/>
            <p:nvPr/>
          </p:nvSpPr>
          <p:spPr>
            <a:xfrm>
              <a:off x="4495771" y="4404035"/>
              <a:ext cx="41662" cy="32244"/>
            </a:xfrm>
            <a:custGeom>
              <a:avLst/>
              <a:gdLst/>
              <a:ahLst/>
              <a:cxnLst/>
              <a:rect l="l" t="t" r="r" b="b"/>
              <a:pathLst>
                <a:path w="1712" h="1325" extrusionOk="0">
                  <a:moveTo>
                    <a:pt x="867" y="1"/>
                  </a:moveTo>
                  <a:cubicBezTo>
                    <a:pt x="0" y="1"/>
                    <a:pt x="0" y="1325"/>
                    <a:pt x="867" y="1325"/>
                  </a:cubicBezTo>
                  <a:cubicBezTo>
                    <a:pt x="1712" y="1325"/>
                    <a:pt x="1712" y="1"/>
                    <a:pt x="8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6" name="Google Shape;2596;p34"/>
            <p:cNvSpPr/>
            <p:nvPr/>
          </p:nvSpPr>
          <p:spPr>
            <a:xfrm>
              <a:off x="8665090" y="3517567"/>
              <a:ext cx="296619" cy="296084"/>
            </a:xfrm>
            <a:custGeom>
              <a:avLst/>
              <a:gdLst/>
              <a:ahLst/>
              <a:cxnLst/>
              <a:rect l="l" t="t" r="r" b="b"/>
              <a:pathLst>
                <a:path w="12189" h="12167" extrusionOk="0">
                  <a:moveTo>
                    <a:pt x="6094" y="1"/>
                  </a:moveTo>
                  <a:cubicBezTo>
                    <a:pt x="2762" y="1"/>
                    <a:pt x="0" y="2763"/>
                    <a:pt x="0" y="6095"/>
                  </a:cubicBezTo>
                  <a:cubicBezTo>
                    <a:pt x="0" y="9428"/>
                    <a:pt x="2762" y="12167"/>
                    <a:pt x="6094" y="12167"/>
                  </a:cubicBezTo>
                  <a:cubicBezTo>
                    <a:pt x="9518" y="12167"/>
                    <a:pt x="12189" y="9428"/>
                    <a:pt x="12189" y="6095"/>
                  </a:cubicBezTo>
                  <a:cubicBezTo>
                    <a:pt x="12189" y="2763"/>
                    <a:pt x="9518" y="1"/>
                    <a:pt x="6094" y="1"/>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7" name="Google Shape;2597;p34"/>
            <p:cNvSpPr/>
            <p:nvPr/>
          </p:nvSpPr>
          <p:spPr>
            <a:xfrm>
              <a:off x="7896909" y="814289"/>
              <a:ext cx="296084" cy="296619"/>
            </a:xfrm>
            <a:custGeom>
              <a:avLst/>
              <a:gdLst/>
              <a:ahLst/>
              <a:cxnLst/>
              <a:rect l="l" t="t" r="r" b="b"/>
              <a:pathLst>
                <a:path w="12167" h="12189" extrusionOk="0">
                  <a:moveTo>
                    <a:pt x="6095" y="0"/>
                  </a:moveTo>
                  <a:cubicBezTo>
                    <a:pt x="2762" y="0"/>
                    <a:pt x="1" y="2762"/>
                    <a:pt x="1" y="6094"/>
                  </a:cubicBezTo>
                  <a:cubicBezTo>
                    <a:pt x="1" y="9427"/>
                    <a:pt x="2762" y="12189"/>
                    <a:pt x="6095" y="12189"/>
                  </a:cubicBezTo>
                  <a:cubicBezTo>
                    <a:pt x="9519" y="12189"/>
                    <a:pt x="12167" y="9427"/>
                    <a:pt x="12167" y="6094"/>
                  </a:cubicBezTo>
                  <a:cubicBezTo>
                    <a:pt x="12167" y="2762"/>
                    <a:pt x="9519" y="0"/>
                    <a:pt x="6095" y="0"/>
                  </a:cubicBezTo>
                  <a:close/>
                </a:path>
              </a:pathLst>
            </a:custGeom>
            <a:solidFill>
              <a:schemeClr val="accent3">
                <a:alpha val="64271"/>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8" name="Google Shape;2598;p34"/>
            <p:cNvSpPr/>
            <p:nvPr/>
          </p:nvSpPr>
          <p:spPr>
            <a:xfrm>
              <a:off x="8630632" y="2161207"/>
              <a:ext cx="296084" cy="296644"/>
            </a:xfrm>
            <a:custGeom>
              <a:avLst/>
              <a:gdLst/>
              <a:ahLst/>
              <a:cxnLst/>
              <a:rect l="l" t="t" r="r" b="b"/>
              <a:pathLst>
                <a:path w="12167" h="12190" extrusionOk="0">
                  <a:moveTo>
                    <a:pt x="6095" y="0"/>
                  </a:moveTo>
                  <a:cubicBezTo>
                    <a:pt x="2763" y="0"/>
                    <a:pt x="1" y="2762"/>
                    <a:pt x="1" y="6095"/>
                  </a:cubicBezTo>
                  <a:cubicBezTo>
                    <a:pt x="1" y="9427"/>
                    <a:pt x="2763" y="12189"/>
                    <a:pt x="6095" y="12189"/>
                  </a:cubicBezTo>
                  <a:cubicBezTo>
                    <a:pt x="9519" y="12189"/>
                    <a:pt x="12167" y="9427"/>
                    <a:pt x="12167" y="6095"/>
                  </a:cubicBezTo>
                  <a:cubicBezTo>
                    <a:pt x="12167" y="2762"/>
                    <a:pt x="9519" y="0"/>
                    <a:pt x="6095" y="0"/>
                  </a:cubicBezTo>
                  <a:close/>
                </a:path>
              </a:pathLst>
            </a:custGeom>
            <a:solidFill>
              <a:schemeClr val="accent3">
                <a:alpha val="7028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599" name="Google Shape;2599;p34"/>
            <p:cNvSpPr/>
            <p:nvPr/>
          </p:nvSpPr>
          <p:spPr>
            <a:xfrm>
              <a:off x="7741949" y="4314162"/>
              <a:ext cx="296084" cy="296084"/>
            </a:xfrm>
            <a:custGeom>
              <a:avLst/>
              <a:gdLst/>
              <a:ahLst/>
              <a:cxnLst/>
              <a:rect l="l" t="t" r="r" b="b"/>
              <a:pathLst>
                <a:path w="12167" h="12167" extrusionOk="0">
                  <a:moveTo>
                    <a:pt x="6095" y="0"/>
                  </a:moveTo>
                  <a:cubicBezTo>
                    <a:pt x="2762" y="0"/>
                    <a:pt x="0" y="2762"/>
                    <a:pt x="0" y="6072"/>
                  </a:cubicBezTo>
                  <a:cubicBezTo>
                    <a:pt x="0" y="9404"/>
                    <a:pt x="2762" y="12166"/>
                    <a:pt x="6095" y="12166"/>
                  </a:cubicBezTo>
                  <a:cubicBezTo>
                    <a:pt x="9519" y="12166"/>
                    <a:pt x="12166" y="9404"/>
                    <a:pt x="12166" y="6072"/>
                  </a:cubicBezTo>
                  <a:cubicBezTo>
                    <a:pt x="12166" y="2762"/>
                    <a:pt x="9519" y="0"/>
                    <a:pt x="6095"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0" name="Google Shape;2600;p34"/>
            <p:cNvSpPr/>
            <p:nvPr/>
          </p:nvSpPr>
          <p:spPr>
            <a:xfrm>
              <a:off x="8704511" y="688336"/>
              <a:ext cx="160003" cy="151534"/>
            </a:xfrm>
            <a:custGeom>
              <a:avLst/>
              <a:gdLst/>
              <a:ahLst/>
              <a:cxnLst/>
              <a:rect l="l" t="t" r="r" b="b"/>
              <a:pathLst>
                <a:path w="6575" h="6227" extrusionOk="0">
                  <a:moveTo>
                    <a:pt x="3459" y="0"/>
                  </a:moveTo>
                  <a:cubicBezTo>
                    <a:pt x="3424" y="0"/>
                    <a:pt x="3379" y="52"/>
                    <a:pt x="3333" y="155"/>
                  </a:cubicBezTo>
                  <a:lnTo>
                    <a:pt x="3333" y="1478"/>
                  </a:lnTo>
                  <a:cubicBezTo>
                    <a:pt x="3333" y="1570"/>
                    <a:pt x="3242" y="1570"/>
                    <a:pt x="3151" y="1661"/>
                  </a:cubicBezTo>
                  <a:cubicBezTo>
                    <a:pt x="3151" y="1736"/>
                    <a:pt x="3213" y="1889"/>
                    <a:pt x="3286" y="1889"/>
                  </a:cubicBezTo>
                  <a:cubicBezTo>
                    <a:pt x="3301" y="1889"/>
                    <a:pt x="3317" y="1882"/>
                    <a:pt x="3333" y="1866"/>
                  </a:cubicBezTo>
                  <a:lnTo>
                    <a:pt x="3333" y="2802"/>
                  </a:lnTo>
                  <a:lnTo>
                    <a:pt x="3151" y="2802"/>
                  </a:lnTo>
                  <a:cubicBezTo>
                    <a:pt x="2580" y="2232"/>
                    <a:pt x="2101" y="1661"/>
                    <a:pt x="1530" y="908"/>
                  </a:cubicBezTo>
                  <a:cubicBezTo>
                    <a:pt x="1530" y="890"/>
                    <a:pt x="1523" y="883"/>
                    <a:pt x="1513" y="883"/>
                  </a:cubicBezTo>
                  <a:cubicBezTo>
                    <a:pt x="1470" y="883"/>
                    <a:pt x="1365" y="1017"/>
                    <a:pt x="1439" y="1090"/>
                  </a:cubicBezTo>
                  <a:cubicBezTo>
                    <a:pt x="1804" y="1661"/>
                    <a:pt x="2283" y="2232"/>
                    <a:pt x="2762" y="2802"/>
                  </a:cubicBezTo>
                  <a:lnTo>
                    <a:pt x="1439" y="2802"/>
                  </a:lnTo>
                  <a:cubicBezTo>
                    <a:pt x="1347" y="2620"/>
                    <a:pt x="1142" y="2437"/>
                    <a:pt x="1051" y="2232"/>
                  </a:cubicBezTo>
                  <a:cubicBezTo>
                    <a:pt x="868" y="2049"/>
                    <a:pt x="777" y="1866"/>
                    <a:pt x="571" y="1570"/>
                  </a:cubicBezTo>
                  <a:cubicBezTo>
                    <a:pt x="480" y="1570"/>
                    <a:pt x="389" y="1661"/>
                    <a:pt x="480" y="1752"/>
                  </a:cubicBezTo>
                  <a:cubicBezTo>
                    <a:pt x="571" y="1958"/>
                    <a:pt x="663" y="2140"/>
                    <a:pt x="868" y="2437"/>
                  </a:cubicBezTo>
                  <a:cubicBezTo>
                    <a:pt x="959" y="2528"/>
                    <a:pt x="959" y="2620"/>
                    <a:pt x="1051" y="2802"/>
                  </a:cubicBezTo>
                  <a:cubicBezTo>
                    <a:pt x="777" y="2711"/>
                    <a:pt x="480" y="2711"/>
                    <a:pt x="206" y="2711"/>
                  </a:cubicBezTo>
                  <a:cubicBezTo>
                    <a:pt x="1" y="2711"/>
                    <a:pt x="1" y="2894"/>
                    <a:pt x="92" y="2894"/>
                  </a:cubicBezTo>
                  <a:cubicBezTo>
                    <a:pt x="571" y="3008"/>
                    <a:pt x="959" y="3099"/>
                    <a:pt x="1347" y="3099"/>
                  </a:cubicBezTo>
                  <a:cubicBezTo>
                    <a:pt x="1051" y="3373"/>
                    <a:pt x="777" y="3761"/>
                    <a:pt x="480" y="4035"/>
                  </a:cubicBezTo>
                  <a:cubicBezTo>
                    <a:pt x="406" y="4127"/>
                    <a:pt x="452" y="4265"/>
                    <a:pt x="521" y="4265"/>
                  </a:cubicBezTo>
                  <a:cubicBezTo>
                    <a:pt x="537" y="4265"/>
                    <a:pt x="554" y="4258"/>
                    <a:pt x="571" y="4240"/>
                  </a:cubicBezTo>
                  <a:cubicBezTo>
                    <a:pt x="959" y="3944"/>
                    <a:pt x="1142" y="3578"/>
                    <a:pt x="1439" y="3282"/>
                  </a:cubicBezTo>
                  <a:cubicBezTo>
                    <a:pt x="1530" y="3190"/>
                    <a:pt x="1530" y="3190"/>
                    <a:pt x="1439" y="3099"/>
                  </a:cubicBezTo>
                  <a:lnTo>
                    <a:pt x="1439" y="3099"/>
                  </a:lnTo>
                  <a:cubicBezTo>
                    <a:pt x="1918" y="3190"/>
                    <a:pt x="2374" y="3282"/>
                    <a:pt x="2854" y="3282"/>
                  </a:cubicBezTo>
                  <a:cubicBezTo>
                    <a:pt x="2374" y="3852"/>
                    <a:pt x="1918" y="4423"/>
                    <a:pt x="1439" y="5085"/>
                  </a:cubicBezTo>
                  <a:cubicBezTo>
                    <a:pt x="1269" y="5160"/>
                    <a:pt x="1379" y="5313"/>
                    <a:pt x="1474" y="5313"/>
                  </a:cubicBezTo>
                  <a:cubicBezTo>
                    <a:pt x="1494" y="5313"/>
                    <a:pt x="1514" y="5306"/>
                    <a:pt x="1530" y="5290"/>
                  </a:cubicBezTo>
                  <a:cubicBezTo>
                    <a:pt x="2192" y="4720"/>
                    <a:pt x="2762" y="4035"/>
                    <a:pt x="3333" y="3464"/>
                  </a:cubicBezTo>
                  <a:lnTo>
                    <a:pt x="3333" y="4994"/>
                  </a:lnTo>
                  <a:cubicBezTo>
                    <a:pt x="2945" y="5176"/>
                    <a:pt x="2671" y="5473"/>
                    <a:pt x="2283" y="5655"/>
                  </a:cubicBezTo>
                  <a:cubicBezTo>
                    <a:pt x="2192" y="5747"/>
                    <a:pt x="2283" y="5861"/>
                    <a:pt x="2374" y="5861"/>
                  </a:cubicBezTo>
                  <a:lnTo>
                    <a:pt x="3242" y="5290"/>
                  </a:lnTo>
                  <a:lnTo>
                    <a:pt x="3333" y="5382"/>
                  </a:lnTo>
                  <a:lnTo>
                    <a:pt x="3333" y="5655"/>
                  </a:lnTo>
                  <a:cubicBezTo>
                    <a:pt x="3333" y="5758"/>
                    <a:pt x="3407" y="5810"/>
                    <a:pt x="3481" y="5810"/>
                  </a:cubicBezTo>
                  <a:cubicBezTo>
                    <a:pt x="3556" y="5810"/>
                    <a:pt x="3630" y="5758"/>
                    <a:pt x="3630" y="5655"/>
                  </a:cubicBezTo>
                  <a:lnTo>
                    <a:pt x="3630" y="5564"/>
                  </a:lnTo>
                  <a:cubicBezTo>
                    <a:pt x="3812" y="5861"/>
                    <a:pt x="4086" y="6043"/>
                    <a:pt x="4383" y="6226"/>
                  </a:cubicBezTo>
                  <a:cubicBezTo>
                    <a:pt x="4474" y="6226"/>
                    <a:pt x="4566" y="6135"/>
                    <a:pt x="4474" y="6043"/>
                  </a:cubicBezTo>
                  <a:cubicBezTo>
                    <a:pt x="4200" y="5747"/>
                    <a:pt x="3904" y="5564"/>
                    <a:pt x="3630" y="5290"/>
                  </a:cubicBezTo>
                  <a:lnTo>
                    <a:pt x="3630" y="3852"/>
                  </a:lnTo>
                  <a:cubicBezTo>
                    <a:pt x="4086" y="4240"/>
                    <a:pt x="4566" y="4605"/>
                    <a:pt x="5045" y="4994"/>
                  </a:cubicBezTo>
                  <a:cubicBezTo>
                    <a:pt x="5136" y="4994"/>
                    <a:pt x="5228" y="4902"/>
                    <a:pt x="5136" y="4811"/>
                  </a:cubicBezTo>
                  <a:cubicBezTo>
                    <a:pt x="4657" y="4332"/>
                    <a:pt x="4200" y="3852"/>
                    <a:pt x="3721" y="3373"/>
                  </a:cubicBezTo>
                  <a:lnTo>
                    <a:pt x="5433" y="3373"/>
                  </a:lnTo>
                  <a:lnTo>
                    <a:pt x="5433" y="3464"/>
                  </a:lnTo>
                  <a:lnTo>
                    <a:pt x="5524" y="3464"/>
                  </a:lnTo>
                  <a:cubicBezTo>
                    <a:pt x="5616" y="3670"/>
                    <a:pt x="5798" y="3852"/>
                    <a:pt x="5912" y="4035"/>
                  </a:cubicBezTo>
                  <a:cubicBezTo>
                    <a:pt x="6095" y="4240"/>
                    <a:pt x="6278" y="4423"/>
                    <a:pt x="6483" y="4514"/>
                  </a:cubicBezTo>
                  <a:cubicBezTo>
                    <a:pt x="6483" y="4541"/>
                    <a:pt x="6491" y="4552"/>
                    <a:pt x="6502" y="4552"/>
                  </a:cubicBezTo>
                  <a:cubicBezTo>
                    <a:pt x="6529" y="4552"/>
                    <a:pt x="6574" y="4487"/>
                    <a:pt x="6574" y="4423"/>
                  </a:cubicBezTo>
                  <a:cubicBezTo>
                    <a:pt x="6483" y="4240"/>
                    <a:pt x="6278" y="4035"/>
                    <a:pt x="6095" y="3944"/>
                  </a:cubicBezTo>
                  <a:cubicBezTo>
                    <a:pt x="5912" y="3761"/>
                    <a:pt x="5798" y="3578"/>
                    <a:pt x="5616" y="3373"/>
                  </a:cubicBezTo>
                  <a:cubicBezTo>
                    <a:pt x="5798" y="3282"/>
                    <a:pt x="6095" y="3282"/>
                    <a:pt x="6278" y="3282"/>
                  </a:cubicBezTo>
                  <a:cubicBezTo>
                    <a:pt x="6483" y="3190"/>
                    <a:pt x="6369" y="2894"/>
                    <a:pt x="6186" y="2894"/>
                  </a:cubicBezTo>
                  <a:lnTo>
                    <a:pt x="5912" y="2894"/>
                  </a:lnTo>
                  <a:cubicBezTo>
                    <a:pt x="5912" y="2894"/>
                    <a:pt x="5912" y="2802"/>
                    <a:pt x="6004" y="2802"/>
                  </a:cubicBezTo>
                  <a:cubicBezTo>
                    <a:pt x="6095" y="2620"/>
                    <a:pt x="6186" y="2437"/>
                    <a:pt x="6278" y="2232"/>
                  </a:cubicBezTo>
                  <a:cubicBezTo>
                    <a:pt x="6278" y="2140"/>
                    <a:pt x="6186" y="2140"/>
                    <a:pt x="6186" y="2140"/>
                  </a:cubicBezTo>
                  <a:cubicBezTo>
                    <a:pt x="6004" y="2323"/>
                    <a:pt x="5912" y="2528"/>
                    <a:pt x="5707" y="2711"/>
                  </a:cubicBezTo>
                  <a:cubicBezTo>
                    <a:pt x="5707" y="2802"/>
                    <a:pt x="5616" y="2802"/>
                    <a:pt x="5616" y="2894"/>
                  </a:cubicBezTo>
                  <a:cubicBezTo>
                    <a:pt x="5045" y="2894"/>
                    <a:pt x="4383" y="2894"/>
                    <a:pt x="3812" y="2802"/>
                  </a:cubicBezTo>
                  <a:cubicBezTo>
                    <a:pt x="4383" y="2140"/>
                    <a:pt x="4954" y="1478"/>
                    <a:pt x="5616" y="817"/>
                  </a:cubicBezTo>
                  <a:cubicBezTo>
                    <a:pt x="5683" y="665"/>
                    <a:pt x="5601" y="576"/>
                    <a:pt x="5517" y="576"/>
                  </a:cubicBezTo>
                  <a:cubicBezTo>
                    <a:pt x="5487" y="576"/>
                    <a:pt x="5457" y="587"/>
                    <a:pt x="5433" y="611"/>
                  </a:cubicBezTo>
                  <a:cubicBezTo>
                    <a:pt x="4862" y="1296"/>
                    <a:pt x="4292" y="1866"/>
                    <a:pt x="3630" y="2528"/>
                  </a:cubicBezTo>
                  <a:lnTo>
                    <a:pt x="3630" y="1570"/>
                  </a:lnTo>
                  <a:cubicBezTo>
                    <a:pt x="3812" y="1296"/>
                    <a:pt x="3995" y="999"/>
                    <a:pt x="4200" y="725"/>
                  </a:cubicBezTo>
                  <a:cubicBezTo>
                    <a:pt x="4275" y="633"/>
                    <a:pt x="4228" y="495"/>
                    <a:pt x="4148" y="495"/>
                  </a:cubicBezTo>
                  <a:cubicBezTo>
                    <a:pt x="4129" y="495"/>
                    <a:pt x="4108" y="503"/>
                    <a:pt x="4086" y="520"/>
                  </a:cubicBezTo>
                  <a:cubicBezTo>
                    <a:pt x="3904" y="725"/>
                    <a:pt x="3721" y="908"/>
                    <a:pt x="3630" y="1090"/>
                  </a:cubicBezTo>
                  <a:cubicBezTo>
                    <a:pt x="3630" y="817"/>
                    <a:pt x="3630" y="428"/>
                    <a:pt x="3516" y="155"/>
                  </a:cubicBezTo>
                  <a:cubicBezTo>
                    <a:pt x="3516" y="52"/>
                    <a:pt x="3493" y="0"/>
                    <a:pt x="34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1" name="Google Shape;2601;p34"/>
            <p:cNvSpPr/>
            <p:nvPr/>
          </p:nvSpPr>
          <p:spPr>
            <a:xfrm>
              <a:off x="8760066" y="697753"/>
              <a:ext cx="23337" cy="29786"/>
            </a:xfrm>
            <a:custGeom>
              <a:avLst/>
              <a:gdLst/>
              <a:ahLst/>
              <a:cxnLst/>
              <a:rect l="l" t="t" r="r" b="b"/>
              <a:pathLst>
                <a:path w="959" h="1224" extrusionOk="0">
                  <a:moveTo>
                    <a:pt x="27" y="1"/>
                  </a:moveTo>
                  <a:cubicBezTo>
                    <a:pt x="0" y="1"/>
                    <a:pt x="0" y="41"/>
                    <a:pt x="0" y="41"/>
                  </a:cubicBezTo>
                  <a:cubicBezTo>
                    <a:pt x="388" y="338"/>
                    <a:pt x="662" y="795"/>
                    <a:pt x="868" y="1183"/>
                  </a:cubicBezTo>
                  <a:cubicBezTo>
                    <a:pt x="868" y="1213"/>
                    <a:pt x="878" y="1223"/>
                    <a:pt x="891" y="1223"/>
                  </a:cubicBezTo>
                  <a:cubicBezTo>
                    <a:pt x="918" y="1223"/>
                    <a:pt x="959" y="1183"/>
                    <a:pt x="959" y="1183"/>
                  </a:cubicBezTo>
                  <a:cubicBezTo>
                    <a:pt x="868" y="612"/>
                    <a:pt x="479" y="224"/>
                    <a:pt x="91" y="41"/>
                  </a:cubicBezTo>
                  <a:cubicBezTo>
                    <a:pt x="61" y="11"/>
                    <a:pt x="41" y="1"/>
                    <a:pt x="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2" name="Google Shape;2602;p34"/>
            <p:cNvSpPr/>
            <p:nvPr/>
          </p:nvSpPr>
          <p:spPr>
            <a:xfrm>
              <a:off x="8042987" y="2522934"/>
              <a:ext cx="159443" cy="150463"/>
            </a:xfrm>
            <a:custGeom>
              <a:avLst/>
              <a:gdLst/>
              <a:ahLst/>
              <a:cxnLst/>
              <a:rect l="l" t="t" r="r" b="b"/>
              <a:pathLst>
                <a:path w="6552" h="6183" extrusionOk="0">
                  <a:moveTo>
                    <a:pt x="3413" y="0"/>
                  </a:moveTo>
                  <a:cubicBezTo>
                    <a:pt x="3362" y="0"/>
                    <a:pt x="3310" y="29"/>
                    <a:pt x="3310" y="86"/>
                  </a:cubicBezTo>
                  <a:lnTo>
                    <a:pt x="3310" y="1410"/>
                  </a:lnTo>
                  <a:cubicBezTo>
                    <a:pt x="3219" y="1501"/>
                    <a:pt x="3219" y="1592"/>
                    <a:pt x="3128" y="1684"/>
                  </a:cubicBezTo>
                  <a:cubicBezTo>
                    <a:pt x="3036" y="1798"/>
                    <a:pt x="3219" y="1889"/>
                    <a:pt x="3310" y="1889"/>
                  </a:cubicBezTo>
                  <a:cubicBezTo>
                    <a:pt x="3310" y="2163"/>
                    <a:pt x="3219" y="2460"/>
                    <a:pt x="3219" y="2825"/>
                  </a:cubicBezTo>
                  <a:lnTo>
                    <a:pt x="3128" y="2825"/>
                  </a:lnTo>
                  <a:cubicBezTo>
                    <a:pt x="2557" y="2254"/>
                    <a:pt x="1986" y="1592"/>
                    <a:pt x="1507" y="930"/>
                  </a:cubicBezTo>
                  <a:cubicBezTo>
                    <a:pt x="1480" y="904"/>
                    <a:pt x="1454" y="893"/>
                    <a:pt x="1429" y="893"/>
                  </a:cubicBezTo>
                  <a:cubicBezTo>
                    <a:pt x="1370" y="893"/>
                    <a:pt x="1325" y="957"/>
                    <a:pt x="1325" y="1022"/>
                  </a:cubicBezTo>
                  <a:cubicBezTo>
                    <a:pt x="1804" y="1684"/>
                    <a:pt x="2169" y="2254"/>
                    <a:pt x="2648" y="2825"/>
                  </a:cubicBezTo>
                  <a:cubicBezTo>
                    <a:pt x="2283" y="2825"/>
                    <a:pt x="1804" y="2825"/>
                    <a:pt x="1325" y="2734"/>
                  </a:cubicBezTo>
                  <a:cubicBezTo>
                    <a:pt x="1233" y="2551"/>
                    <a:pt x="1142" y="2460"/>
                    <a:pt x="1028" y="2254"/>
                  </a:cubicBezTo>
                  <a:cubicBezTo>
                    <a:pt x="845" y="2072"/>
                    <a:pt x="663" y="1798"/>
                    <a:pt x="571" y="1592"/>
                  </a:cubicBezTo>
                  <a:cubicBezTo>
                    <a:pt x="538" y="1566"/>
                    <a:pt x="506" y="1555"/>
                    <a:pt x="479" y="1555"/>
                  </a:cubicBezTo>
                  <a:cubicBezTo>
                    <a:pt x="412" y="1555"/>
                    <a:pt x="366" y="1619"/>
                    <a:pt x="366" y="1684"/>
                  </a:cubicBezTo>
                  <a:cubicBezTo>
                    <a:pt x="457" y="1980"/>
                    <a:pt x="663" y="2163"/>
                    <a:pt x="754" y="2368"/>
                  </a:cubicBezTo>
                  <a:cubicBezTo>
                    <a:pt x="845" y="2460"/>
                    <a:pt x="937" y="2642"/>
                    <a:pt x="1028" y="2734"/>
                  </a:cubicBezTo>
                  <a:cubicBezTo>
                    <a:pt x="754" y="2734"/>
                    <a:pt x="366" y="2734"/>
                    <a:pt x="92" y="2642"/>
                  </a:cubicBezTo>
                  <a:cubicBezTo>
                    <a:pt x="1" y="2642"/>
                    <a:pt x="1" y="2825"/>
                    <a:pt x="92" y="2939"/>
                  </a:cubicBezTo>
                  <a:cubicBezTo>
                    <a:pt x="457" y="2939"/>
                    <a:pt x="845" y="3030"/>
                    <a:pt x="1325" y="3122"/>
                  </a:cubicBezTo>
                  <a:cubicBezTo>
                    <a:pt x="937" y="3396"/>
                    <a:pt x="663" y="3692"/>
                    <a:pt x="457" y="4080"/>
                  </a:cubicBezTo>
                  <a:cubicBezTo>
                    <a:pt x="393" y="4145"/>
                    <a:pt x="419" y="4209"/>
                    <a:pt x="481" y="4209"/>
                  </a:cubicBezTo>
                  <a:cubicBezTo>
                    <a:pt x="506" y="4209"/>
                    <a:pt x="538" y="4198"/>
                    <a:pt x="571" y="4172"/>
                  </a:cubicBezTo>
                  <a:cubicBezTo>
                    <a:pt x="845" y="3875"/>
                    <a:pt x="1142" y="3601"/>
                    <a:pt x="1416" y="3213"/>
                  </a:cubicBezTo>
                  <a:cubicBezTo>
                    <a:pt x="1507" y="3213"/>
                    <a:pt x="1416" y="3122"/>
                    <a:pt x="1416" y="3122"/>
                  </a:cubicBezTo>
                  <a:lnTo>
                    <a:pt x="1416" y="3122"/>
                  </a:lnTo>
                  <a:cubicBezTo>
                    <a:pt x="1895" y="3213"/>
                    <a:pt x="2375" y="3213"/>
                    <a:pt x="2854" y="3304"/>
                  </a:cubicBezTo>
                  <a:cubicBezTo>
                    <a:pt x="2283" y="3875"/>
                    <a:pt x="1804" y="4446"/>
                    <a:pt x="1325" y="5016"/>
                  </a:cubicBezTo>
                  <a:cubicBezTo>
                    <a:pt x="1249" y="5092"/>
                    <a:pt x="1360" y="5244"/>
                    <a:pt x="1453" y="5244"/>
                  </a:cubicBezTo>
                  <a:cubicBezTo>
                    <a:pt x="1472" y="5244"/>
                    <a:pt x="1491" y="5238"/>
                    <a:pt x="1507" y="5222"/>
                  </a:cubicBezTo>
                  <a:cubicBezTo>
                    <a:pt x="2078" y="4651"/>
                    <a:pt x="2648" y="4080"/>
                    <a:pt x="3219" y="3396"/>
                  </a:cubicBezTo>
                  <a:lnTo>
                    <a:pt x="3219" y="4925"/>
                  </a:lnTo>
                  <a:cubicBezTo>
                    <a:pt x="2945" y="5222"/>
                    <a:pt x="2557" y="5404"/>
                    <a:pt x="2283" y="5678"/>
                  </a:cubicBezTo>
                  <a:cubicBezTo>
                    <a:pt x="2202" y="5760"/>
                    <a:pt x="2237" y="5830"/>
                    <a:pt x="2297" y="5830"/>
                  </a:cubicBezTo>
                  <a:cubicBezTo>
                    <a:pt x="2320" y="5830"/>
                    <a:pt x="2348" y="5818"/>
                    <a:pt x="2375" y="5792"/>
                  </a:cubicBezTo>
                  <a:cubicBezTo>
                    <a:pt x="2648" y="5587"/>
                    <a:pt x="2945" y="5404"/>
                    <a:pt x="3219" y="5222"/>
                  </a:cubicBezTo>
                  <a:lnTo>
                    <a:pt x="3219" y="5313"/>
                  </a:lnTo>
                  <a:lnTo>
                    <a:pt x="3310" y="5313"/>
                  </a:lnTo>
                  <a:lnTo>
                    <a:pt x="3310" y="5678"/>
                  </a:lnTo>
                  <a:cubicBezTo>
                    <a:pt x="3310" y="5781"/>
                    <a:pt x="3362" y="5832"/>
                    <a:pt x="3424" y="5832"/>
                  </a:cubicBezTo>
                  <a:cubicBezTo>
                    <a:pt x="3487" y="5832"/>
                    <a:pt x="3561" y="5781"/>
                    <a:pt x="3607" y="5678"/>
                  </a:cubicBezTo>
                  <a:lnTo>
                    <a:pt x="3607" y="5587"/>
                  </a:lnTo>
                  <a:cubicBezTo>
                    <a:pt x="3790" y="5792"/>
                    <a:pt x="4086" y="5975"/>
                    <a:pt x="4360" y="6157"/>
                  </a:cubicBezTo>
                  <a:cubicBezTo>
                    <a:pt x="4378" y="6175"/>
                    <a:pt x="4396" y="6182"/>
                    <a:pt x="4413" y="6182"/>
                  </a:cubicBezTo>
                  <a:cubicBezTo>
                    <a:pt x="4487" y="6182"/>
                    <a:pt x="4544" y="6049"/>
                    <a:pt x="4452" y="5975"/>
                  </a:cubicBezTo>
                  <a:cubicBezTo>
                    <a:pt x="4178" y="5678"/>
                    <a:pt x="3881" y="5496"/>
                    <a:pt x="3607" y="5313"/>
                  </a:cubicBezTo>
                  <a:lnTo>
                    <a:pt x="3607" y="3784"/>
                  </a:lnTo>
                  <a:cubicBezTo>
                    <a:pt x="4086" y="4172"/>
                    <a:pt x="4452" y="4651"/>
                    <a:pt x="4931" y="4925"/>
                  </a:cubicBezTo>
                  <a:cubicBezTo>
                    <a:pt x="4970" y="4942"/>
                    <a:pt x="5005" y="4950"/>
                    <a:pt x="5036" y="4950"/>
                  </a:cubicBezTo>
                  <a:cubicBezTo>
                    <a:pt x="5165" y="4950"/>
                    <a:pt x="5210" y="4816"/>
                    <a:pt x="5136" y="4742"/>
                  </a:cubicBezTo>
                  <a:cubicBezTo>
                    <a:pt x="4566" y="4263"/>
                    <a:pt x="4086" y="3784"/>
                    <a:pt x="3607" y="3304"/>
                  </a:cubicBezTo>
                  <a:lnTo>
                    <a:pt x="3607" y="3304"/>
                  </a:lnTo>
                  <a:cubicBezTo>
                    <a:pt x="3892" y="3350"/>
                    <a:pt x="4178" y="3373"/>
                    <a:pt x="4463" y="3373"/>
                  </a:cubicBezTo>
                  <a:cubicBezTo>
                    <a:pt x="4748" y="3373"/>
                    <a:pt x="5034" y="3350"/>
                    <a:pt x="5319" y="3304"/>
                  </a:cubicBezTo>
                  <a:cubicBezTo>
                    <a:pt x="5319" y="3396"/>
                    <a:pt x="5410" y="3396"/>
                    <a:pt x="5410" y="3396"/>
                  </a:cubicBezTo>
                  <a:lnTo>
                    <a:pt x="5410" y="3510"/>
                  </a:lnTo>
                  <a:cubicBezTo>
                    <a:pt x="5593" y="3601"/>
                    <a:pt x="5798" y="3784"/>
                    <a:pt x="5890" y="3966"/>
                  </a:cubicBezTo>
                  <a:cubicBezTo>
                    <a:pt x="6072" y="4172"/>
                    <a:pt x="6164" y="4354"/>
                    <a:pt x="6369" y="4537"/>
                  </a:cubicBezTo>
                  <a:cubicBezTo>
                    <a:pt x="6460" y="4537"/>
                    <a:pt x="6552" y="4446"/>
                    <a:pt x="6552" y="4354"/>
                  </a:cubicBezTo>
                  <a:lnTo>
                    <a:pt x="6072" y="3875"/>
                  </a:lnTo>
                  <a:lnTo>
                    <a:pt x="5502" y="3304"/>
                  </a:lnTo>
                  <a:lnTo>
                    <a:pt x="5593" y="3304"/>
                  </a:lnTo>
                  <a:cubicBezTo>
                    <a:pt x="5798" y="3304"/>
                    <a:pt x="5981" y="3304"/>
                    <a:pt x="6164" y="3213"/>
                  </a:cubicBezTo>
                  <a:cubicBezTo>
                    <a:pt x="6369" y="3213"/>
                    <a:pt x="6369" y="2939"/>
                    <a:pt x="6164" y="2825"/>
                  </a:cubicBezTo>
                  <a:lnTo>
                    <a:pt x="5890" y="2825"/>
                  </a:lnTo>
                  <a:cubicBezTo>
                    <a:pt x="5981" y="2551"/>
                    <a:pt x="6164" y="2368"/>
                    <a:pt x="6278" y="2163"/>
                  </a:cubicBezTo>
                  <a:cubicBezTo>
                    <a:pt x="6278" y="2072"/>
                    <a:pt x="6164" y="2072"/>
                    <a:pt x="6164" y="2072"/>
                  </a:cubicBezTo>
                  <a:cubicBezTo>
                    <a:pt x="5981" y="2254"/>
                    <a:pt x="5798" y="2551"/>
                    <a:pt x="5707" y="2734"/>
                  </a:cubicBezTo>
                  <a:cubicBezTo>
                    <a:pt x="5593" y="2734"/>
                    <a:pt x="5593" y="2825"/>
                    <a:pt x="5593" y="2825"/>
                  </a:cubicBezTo>
                  <a:lnTo>
                    <a:pt x="3790" y="2825"/>
                  </a:lnTo>
                  <a:cubicBezTo>
                    <a:pt x="4360" y="2163"/>
                    <a:pt x="4931" y="1410"/>
                    <a:pt x="5502" y="748"/>
                  </a:cubicBezTo>
                  <a:cubicBezTo>
                    <a:pt x="5577" y="673"/>
                    <a:pt x="5528" y="520"/>
                    <a:pt x="5457" y="520"/>
                  </a:cubicBezTo>
                  <a:cubicBezTo>
                    <a:pt x="5442" y="520"/>
                    <a:pt x="5426" y="526"/>
                    <a:pt x="5410" y="542"/>
                  </a:cubicBezTo>
                  <a:cubicBezTo>
                    <a:pt x="4840" y="1227"/>
                    <a:pt x="4178" y="1889"/>
                    <a:pt x="3607" y="2460"/>
                  </a:cubicBezTo>
                  <a:lnTo>
                    <a:pt x="3607" y="1501"/>
                  </a:lnTo>
                  <a:cubicBezTo>
                    <a:pt x="3790" y="1227"/>
                    <a:pt x="3995" y="930"/>
                    <a:pt x="4178" y="657"/>
                  </a:cubicBezTo>
                  <a:cubicBezTo>
                    <a:pt x="4252" y="564"/>
                    <a:pt x="4146" y="426"/>
                    <a:pt x="4054" y="426"/>
                  </a:cubicBezTo>
                  <a:cubicBezTo>
                    <a:pt x="4033" y="426"/>
                    <a:pt x="4012" y="434"/>
                    <a:pt x="3995" y="451"/>
                  </a:cubicBezTo>
                  <a:cubicBezTo>
                    <a:pt x="3881" y="748"/>
                    <a:pt x="3698" y="930"/>
                    <a:pt x="3516" y="1113"/>
                  </a:cubicBezTo>
                  <a:lnTo>
                    <a:pt x="3516" y="86"/>
                  </a:lnTo>
                  <a:cubicBezTo>
                    <a:pt x="3516" y="29"/>
                    <a:pt x="3464" y="0"/>
                    <a:pt x="34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3" name="Google Shape;2603;p34"/>
            <p:cNvSpPr/>
            <p:nvPr/>
          </p:nvSpPr>
          <p:spPr>
            <a:xfrm>
              <a:off x="8098542" y="2531670"/>
              <a:ext cx="22802" cy="30954"/>
            </a:xfrm>
            <a:custGeom>
              <a:avLst/>
              <a:gdLst/>
              <a:ahLst/>
              <a:cxnLst/>
              <a:rect l="l" t="t" r="r" b="b"/>
              <a:pathLst>
                <a:path w="937" h="1272" extrusionOk="0">
                  <a:moveTo>
                    <a:pt x="0" y="1"/>
                  </a:moveTo>
                  <a:lnTo>
                    <a:pt x="0" y="92"/>
                  </a:lnTo>
                  <a:cubicBezTo>
                    <a:pt x="365" y="389"/>
                    <a:pt x="571" y="754"/>
                    <a:pt x="753" y="1233"/>
                  </a:cubicBezTo>
                  <a:cubicBezTo>
                    <a:pt x="780" y="1260"/>
                    <a:pt x="807" y="1271"/>
                    <a:pt x="831" y="1271"/>
                  </a:cubicBezTo>
                  <a:cubicBezTo>
                    <a:pt x="890" y="1271"/>
                    <a:pt x="936" y="1207"/>
                    <a:pt x="936" y="1142"/>
                  </a:cubicBezTo>
                  <a:cubicBezTo>
                    <a:pt x="845" y="663"/>
                    <a:pt x="457" y="298"/>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4" name="Google Shape;2604;p34"/>
            <p:cNvSpPr/>
            <p:nvPr/>
          </p:nvSpPr>
          <p:spPr>
            <a:xfrm>
              <a:off x="8795058" y="2113999"/>
              <a:ext cx="222203" cy="193926"/>
            </a:xfrm>
            <a:custGeom>
              <a:avLst/>
              <a:gdLst/>
              <a:ahLst/>
              <a:cxnLst/>
              <a:rect l="l" t="t" r="r" b="b"/>
              <a:pathLst>
                <a:path w="9131" h="7969" extrusionOk="0">
                  <a:moveTo>
                    <a:pt x="3652" y="0"/>
                  </a:moveTo>
                  <a:cubicBezTo>
                    <a:pt x="3584" y="0"/>
                    <a:pt x="3515" y="46"/>
                    <a:pt x="3515" y="137"/>
                  </a:cubicBezTo>
                  <a:cubicBezTo>
                    <a:pt x="3698" y="708"/>
                    <a:pt x="3789" y="1370"/>
                    <a:pt x="3903" y="1940"/>
                  </a:cubicBezTo>
                  <a:cubicBezTo>
                    <a:pt x="3903" y="2055"/>
                    <a:pt x="3789" y="2146"/>
                    <a:pt x="3789" y="2328"/>
                  </a:cubicBezTo>
                  <a:cubicBezTo>
                    <a:pt x="3789" y="2420"/>
                    <a:pt x="3995" y="2511"/>
                    <a:pt x="4086" y="2511"/>
                  </a:cubicBezTo>
                  <a:cubicBezTo>
                    <a:pt x="4177" y="2899"/>
                    <a:pt x="4177" y="3378"/>
                    <a:pt x="4268" y="3766"/>
                  </a:cubicBezTo>
                  <a:cubicBezTo>
                    <a:pt x="4268" y="3766"/>
                    <a:pt x="4177" y="3766"/>
                    <a:pt x="4086" y="3858"/>
                  </a:cubicBezTo>
                  <a:cubicBezTo>
                    <a:pt x="3219" y="3196"/>
                    <a:pt x="2283" y="2625"/>
                    <a:pt x="1415" y="1849"/>
                  </a:cubicBezTo>
                  <a:cubicBezTo>
                    <a:pt x="1398" y="1832"/>
                    <a:pt x="1378" y="1824"/>
                    <a:pt x="1357" y="1824"/>
                  </a:cubicBezTo>
                  <a:cubicBezTo>
                    <a:pt x="1268" y="1824"/>
                    <a:pt x="1176" y="1962"/>
                    <a:pt x="1324" y="2055"/>
                  </a:cubicBezTo>
                  <a:cubicBezTo>
                    <a:pt x="1986" y="2716"/>
                    <a:pt x="2762" y="3378"/>
                    <a:pt x="3607" y="3949"/>
                  </a:cubicBezTo>
                  <a:cubicBezTo>
                    <a:pt x="3036" y="4040"/>
                    <a:pt x="2374" y="4132"/>
                    <a:pt x="1803" y="4337"/>
                  </a:cubicBezTo>
                  <a:cubicBezTo>
                    <a:pt x="1621" y="4040"/>
                    <a:pt x="1415" y="3949"/>
                    <a:pt x="1233" y="3766"/>
                  </a:cubicBezTo>
                  <a:cubicBezTo>
                    <a:pt x="936" y="3470"/>
                    <a:pt x="662" y="3196"/>
                    <a:pt x="365" y="2990"/>
                  </a:cubicBezTo>
                  <a:cubicBezTo>
                    <a:pt x="274" y="2990"/>
                    <a:pt x="183" y="3082"/>
                    <a:pt x="274" y="3196"/>
                  </a:cubicBezTo>
                  <a:cubicBezTo>
                    <a:pt x="479" y="3470"/>
                    <a:pt x="753" y="3766"/>
                    <a:pt x="936" y="3949"/>
                  </a:cubicBezTo>
                  <a:lnTo>
                    <a:pt x="1324" y="4337"/>
                  </a:lnTo>
                  <a:cubicBezTo>
                    <a:pt x="936" y="4428"/>
                    <a:pt x="571" y="4520"/>
                    <a:pt x="183" y="4520"/>
                  </a:cubicBezTo>
                  <a:cubicBezTo>
                    <a:pt x="0" y="4520"/>
                    <a:pt x="91" y="4794"/>
                    <a:pt x="183" y="4794"/>
                  </a:cubicBezTo>
                  <a:cubicBezTo>
                    <a:pt x="753" y="4794"/>
                    <a:pt x="1324" y="4794"/>
                    <a:pt x="1803" y="4702"/>
                  </a:cubicBezTo>
                  <a:lnTo>
                    <a:pt x="1803" y="4702"/>
                  </a:lnTo>
                  <a:cubicBezTo>
                    <a:pt x="1507" y="5182"/>
                    <a:pt x="1233" y="5661"/>
                    <a:pt x="1050" y="6232"/>
                  </a:cubicBezTo>
                  <a:cubicBezTo>
                    <a:pt x="967" y="6365"/>
                    <a:pt x="1054" y="6450"/>
                    <a:pt x="1143" y="6450"/>
                  </a:cubicBezTo>
                  <a:cubicBezTo>
                    <a:pt x="1176" y="6450"/>
                    <a:pt x="1208" y="6439"/>
                    <a:pt x="1233" y="6414"/>
                  </a:cubicBezTo>
                  <a:cubicBezTo>
                    <a:pt x="1621" y="5935"/>
                    <a:pt x="1803" y="5364"/>
                    <a:pt x="2077" y="4908"/>
                  </a:cubicBezTo>
                  <a:cubicBezTo>
                    <a:pt x="2077" y="4794"/>
                    <a:pt x="2077" y="4702"/>
                    <a:pt x="1986" y="4702"/>
                  </a:cubicBezTo>
                  <a:cubicBezTo>
                    <a:pt x="2648" y="4611"/>
                    <a:pt x="3333" y="4611"/>
                    <a:pt x="3903" y="4520"/>
                  </a:cubicBezTo>
                  <a:lnTo>
                    <a:pt x="3903" y="4520"/>
                  </a:lnTo>
                  <a:cubicBezTo>
                    <a:pt x="3424" y="5364"/>
                    <a:pt x="2945" y="6323"/>
                    <a:pt x="2557" y="7281"/>
                  </a:cubicBezTo>
                  <a:cubicBezTo>
                    <a:pt x="2492" y="7411"/>
                    <a:pt x="2564" y="7540"/>
                    <a:pt x="2685" y="7540"/>
                  </a:cubicBezTo>
                  <a:cubicBezTo>
                    <a:pt x="2735" y="7540"/>
                    <a:pt x="2793" y="7518"/>
                    <a:pt x="2853" y="7464"/>
                  </a:cubicBezTo>
                  <a:cubicBezTo>
                    <a:pt x="3424" y="6505"/>
                    <a:pt x="3995" y="5570"/>
                    <a:pt x="4474" y="4520"/>
                  </a:cubicBezTo>
                  <a:cubicBezTo>
                    <a:pt x="4657" y="5182"/>
                    <a:pt x="4839" y="5844"/>
                    <a:pt x="5045" y="6505"/>
                  </a:cubicBezTo>
                  <a:cubicBezTo>
                    <a:pt x="4565" y="6893"/>
                    <a:pt x="4268" y="7373"/>
                    <a:pt x="3903" y="7761"/>
                  </a:cubicBezTo>
                  <a:cubicBezTo>
                    <a:pt x="3811" y="7835"/>
                    <a:pt x="3928" y="7968"/>
                    <a:pt x="4024" y="7968"/>
                  </a:cubicBezTo>
                  <a:cubicBezTo>
                    <a:pt x="4047" y="7968"/>
                    <a:pt x="4068" y="7961"/>
                    <a:pt x="4086" y="7943"/>
                  </a:cubicBezTo>
                  <a:cubicBezTo>
                    <a:pt x="4360" y="7555"/>
                    <a:pt x="4748" y="7281"/>
                    <a:pt x="5045" y="6893"/>
                  </a:cubicBezTo>
                  <a:cubicBezTo>
                    <a:pt x="5045" y="6985"/>
                    <a:pt x="5045" y="6985"/>
                    <a:pt x="5136" y="6985"/>
                  </a:cubicBezTo>
                  <a:cubicBezTo>
                    <a:pt x="5136" y="7190"/>
                    <a:pt x="5227" y="7281"/>
                    <a:pt x="5227" y="7464"/>
                  </a:cubicBezTo>
                  <a:cubicBezTo>
                    <a:pt x="5262" y="7534"/>
                    <a:pt x="5327" y="7564"/>
                    <a:pt x="5394" y="7564"/>
                  </a:cubicBezTo>
                  <a:cubicBezTo>
                    <a:pt x="5502" y="7564"/>
                    <a:pt x="5615" y="7486"/>
                    <a:pt x="5615" y="7373"/>
                  </a:cubicBezTo>
                  <a:lnTo>
                    <a:pt x="5615" y="7281"/>
                  </a:lnTo>
                  <a:cubicBezTo>
                    <a:pt x="5980" y="7464"/>
                    <a:pt x="6368" y="7647"/>
                    <a:pt x="6756" y="7761"/>
                  </a:cubicBezTo>
                  <a:cubicBezTo>
                    <a:pt x="6780" y="7773"/>
                    <a:pt x="6803" y="7778"/>
                    <a:pt x="6823" y="7778"/>
                  </a:cubicBezTo>
                  <a:cubicBezTo>
                    <a:pt x="6958" y="7778"/>
                    <a:pt x="7006" y="7543"/>
                    <a:pt x="6848" y="7464"/>
                  </a:cubicBezTo>
                  <a:cubicBezTo>
                    <a:pt x="6460" y="7281"/>
                    <a:pt x="5980" y="7076"/>
                    <a:pt x="5501" y="6893"/>
                  </a:cubicBezTo>
                  <a:cubicBezTo>
                    <a:pt x="5410" y="6232"/>
                    <a:pt x="5227" y="5570"/>
                    <a:pt x="5045" y="4908"/>
                  </a:cubicBezTo>
                  <a:lnTo>
                    <a:pt x="5045" y="4908"/>
                  </a:lnTo>
                  <a:cubicBezTo>
                    <a:pt x="5798" y="5273"/>
                    <a:pt x="6460" y="5661"/>
                    <a:pt x="7213" y="5935"/>
                  </a:cubicBezTo>
                  <a:cubicBezTo>
                    <a:pt x="7245" y="5953"/>
                    <a:pt x="7275" y="5961"/>
                    <a:pt x="7301" y="5961"/>
                  </a:cubicBezTo>
                  <a:cubicBezTo>
                    <a:pt x="7440" y="5961"/>
                    <a:pt x="7481" y="5738"/>
                    <a:pt x="7327" y="5661"/>
                  </a:cubicBezTo>
                  <a:cubicBezTo>
                    <a:pt x="6551" y="5273"/>
                    <a:pt x="5706" y="4794"/>
                    <a:pt x="4930" y="4337"/>
                  </a:cubicBezTo>
                  <a:cubicBezTo>
                    <a:pt x="5706" y="4132"/>
                    <a:pt x="6460" y="4040"/>
                    <a:pt x="7213" y="3766"/>
                  </a:cubicBezTo>
                  <a:cubicBezTo>
                    <a:pt x="7213" y="3858"/>
                    <a:pt x="7213" y="3858"/>
                    <a:pt x="7327" y="3858"/>
                  </a:cubicBezTo>
                  <a:cubicBezTo>
                    <a:pt x="7601" y="4040"/>
                    <a:pt x="7898" y="4223"/>
                    <a:pt x="8080" y="4428"/>
                  </a:cubicBezTo>
                  <a:cubicBezTo>
                    <a:pt x="8354" y="4611"/>
                    <a:pt x="8651" y="4908"/>
                    <a:pt x="8925" y="4999"/>
                  </a:cubicBezTo>
                  <a:cubicBezTo>
                    <a:pt x="9039" y="4999"/>
                    <a:pt x="9130" y="4908"/>
                    <a:pt x="9039" y="4794"/>
                  </a:cubicBezTo>
                  <a:cubicBezTo>
                    <a:pt x="8834" y="4611"/>
                    <a:pt x="8560" y="4428"/>
                    <a:pt x="8354" y="4337"/>
                  </a:cubicBezTo>
                  <a:cubicBezTo>
                    <a:pt x="8080" y="4132"/>
                    <a:pt x="7692" y="3949"/>
                    <a:pt x="7418" y="3766"/>
                  </a:cubicBezTo>
                  <a:lnTo>
                    <a:pt x="7510" y="3652"/>
                  </a:lnTo>
                  <a:cubicBezTo>
                    <a:pt x="7784" y="3561"/>
                    <a:pt x="7989" y="3470"/>
                    <a:pt x="8263" y="3378"/>
                  </a:cubicBezTo>
                  <a:cubicBezTo>
                    <a:pt x="8560" y="3287"/>
                    <a:pt x="8354" y="2899"/>
                    <a:pt x="8080" y="2899"/>
                  </a:cubicBezTo>
                  <a:cubicBezTo>
                    <a:pt x="7989" y="2990"/>
                    <a:pt x="7898" y="2990"/>
                    <a:pt x="7692" y="2990"/>
                  </a:cubicBezTo>
                  <a:cubicBezTo>
                    <a:pt x="7692" y="2990"/>
                    <a:pt x="7692" y="2899"/>
                    <a:pt x="7784" y="2899"/>
                  </a:cubicBezTo>
                  <a:cubicBezTo>
                    <a:pt x="7898" y="2625"/>
                    <a:pt x="7989" y="2328"/>
                    <a:pt x="7989" y="1940"/>
                  </a:cubicBezTo>
                  <a:cubicBezTo>
                    <a:pt x="7989" y="1895"/>
                    <a:pt x="7966" y="1872"/>
                    <a:pt x="7929" y="1872"/>
                  </a:cubicBezTo>
                  <a:cubicBezTo>
                    <a:pt x="7892" y="1872"/>
                    <a:pt x="7841" y="1895"/>
                    <a:pt x="7784" y="1940"/>
                  </a:cubicBezTo>
                  <a:cubicBezTo>
                    <a:pt x="7692" y="2237"/>
                    <a:pt x="7510" y="2511"/>
                    <a:pt x="7418" y="2899"/>
                  </a:cubicBezTo>
                  <a:cubicBezTo>
                    <a:pt x="7418" y="2899"/>
                    <a:pt x="7327" y="2990"/>
                    <a:pt x="7327" y="3082"/>
                  </a:cubicBezTo>
                  <a:cubicBezTo>
                    <a:pt x="6551" y="3287"/>
                    <a:pt x="5798" y="3470"/>
                    <a:pt x="4930" y="3652"/>
                  </a:cubicBezTo>
                  <a:cubicBezTo>
                    <a:pt x="5501" y="2511"/>
                    <a:pt x="6072" y="1370"/>
                    <a:pt x="6642" y="343"/>
                  </a:cubicBezTo>
                  <a:cubicBezTo>
                    <a:pt x="6726" y="191"/>
                    <a:pt x="6587" y="102"/>
                    <a:pt x="6472" y="102"/>
                  </a:cubicBezTo>
                  <a:cubicBezTo>
                    <a:pt x="6431" y="102"/>
                    <a:pt x="6392" y="113"/>
                    <a:pt x="6368" y="137"/>
                  </a:cubicBezTo>
                  <a:cubicBezTo>
                    <a:pt x="5798" y="1187"/>
                    <a:pt x="5227" y="2237"/>
                    <a:pt x="4657" y="3196"/>
                  </a:cubicBezTo>
                  <a:cubicBezTo>
                    <a:pt x="4565" y="2808"/>
                    <a:pt x="4360" y="2420"/>
                    <a:pt x="4268" y="1940"/>
                  </a:cubicBezTo>
                  <a:cubicBezTo>
                    <a:pt x="4474" y="1575"/>
                    <a:pt x="4657" y="1096"/>
                    <a:pt x="4839" y="708"/>
                  </a:cubicBezTo>
                  <a:cubicBezTo>
                    <a:pt x="4904" y="579"/>
                    <a:pt x="4786" y="450"/>
                    <a:pt x="4679" y="450"/>
                  </a:cubicBezTo>
                  <a:cubicBezTo>
                    <a:pt x="4634" y="450"/>
                    <a:pt x="4592" y="472"/>
                    <a:pt x="4565" y="525"/>
                  </a:cubicBezTo>
                  <a:cubicBezTo>
                    <a:pt x="4474" y="799"/>
                    <a:pt x="4268" y="1096"/>
                    <a:pt x="4177" y="1370"/>
                  </a:cubicBezTo>
                  <a:cubicBezTo>
                    <a:pt x="3995" y="1005"/>
                    <a:pt x="3903" y="525"/>
                    <a:pt x="3789" y="137"/>
                  </a:cubicBezTo>
                  <a:cubicBezTo>
                    <a:pt x="3789" y="46"/>
                    <a:pt x="3721" y="0"/>
                    <a:pt x="36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5" name="Google Shape;2605;p34"/>
            <p:cNvSpPr/>
            <p:nvPr/>
          </p:nvSpPr>
          <p:spPr>
            <a:xfrm>
              <a:off x="8850589" y="2136216"/>
              <a:ext cx="39471" cy="30930"/>
            </a:xfrm>
            <a:custGeom>
              <a:avLst/>
              <a:gdLst/>
              <a:ahLst/>
              <a:cxnLst/>
              <a:rect l="l" t="t" r="r" b="b"/>
              <a:pathLst>
                <a:path w="1622" h="1271" extrusionOk="0">
                  <a:moveTo>
                    <a:pt x="1" y="0"/>
                  </a:moveTo>
                  <a:cubicBezTo>
                    <a:pt x="571" y="274"/>
                    <a:pt x="937" y="753"/>
                    <a:pt x="1416" y="1233"/>
                  </a:cubicBezTo>
                  <a:cubicBezTo>
                    <a:pt x="1443" y="1260"/>
                    <a:pt x="1471" y="1271"/>
                    <a:pt x="1499" y="1271"/>
                  </a:cubicBezTo>
                  <a:cubicBezTo>
                    <a:pt x="1564" y="1271"/>
                    <a:pt x="1621" y="1206"/>
                    <a:pt x="1621" y="1142"/>
                  </a:cubicBezTo>
                  <a:cubicBezTo>
                    <a:pt x="1233" y="571"/>
                    <a:pt x="663" y="183"/>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6" name="Google Shape;2606;p34"/>
            <p:cNvSpPr/>
            <p:nvPr/>
          </p:nvSpPr>
          <p:spPr>
            <a:xfrm>
              <a:off x="8174635" y="1404513"/>
              <a:ext cx="221814" cy="193317"/>
            </a:xfrm>
            <a:custGeom>
              <a:avLst/>
              <a:gdLst/>
              <a:ahLst/>
              <a:cxnLst/>
              <a:rect l="l" t="t" r="r" b="b"/>
              <a:pathLst>
                <a:path w="9115" h="7944" extrusionOk="0">
                  <a:moveTo>
                    <a:pt x="3675" y="0"/>
                  </a:moveTo>
                  <a:cubicBezTo>
                    <a:pt x="3594" y="0"/>
                    <a:pt x="3515" y="78"/>
                    <a:pt x="3515" y="191"/>
                  </a:cubicBezTo>
                  <a:cubicBezTo>
                    <a:pt x="3721" y="762"/>
                    <a:pt x="3812" y="1332"/>
                    <a:pt x="3903" y="1903"/>
                  </a:cubicBezTo>
                  <a:cubicBezTo>
                    <a:pt x="3903" y="1994"/>
                    <a:pt x="3812" y="2200"/>
                    <a:pt x="3812" y="2291"/>
                  </a:cubicBezTo>
                  <a:cubicBezTo>
                    <a:pt x="3745" y="2425"/>
                    <a:pt x="3825" y="2509"/>
                    <a:pt x="3909" y="2509"/>
                  </a:cubicBezTo>
                  <a:cubicBezTo>
                    <a:pt x="3939" y="2509"/>
                    <a:pt x="3970" y="2498"/>
                    <a:pt x="3995" y="2474"/>
                  </a:cubicBezTo>
                  <a:cubicBezTo>
                    <a:pt x="4086" y="2862"/>
                    <a:pt x="4177" y="3341"/>
                    <a:pt x="4291" y="3706"/>
                  </a:cubicBezTo>
                  <a:cubicBezTo>
                    <a:pt x="4291" y="3820"/>
                    <a:pt x="4177" y="3820"/>
                    <a:pt x="4086" y="3820"/>
                  </a:cubicBezTo>
                  <a:cubicBezTo>
                    <a:pt x="3241" y="3250"/>
                    <a:pt x="2283" y="2565"/>
                    <a:pt x="1438" y="1812"/>
                  </a:cubicBezTo>
                  <a:cubicBezTo>
                    <a:pt x="1418" y="1795"/>
                    <a:pt x="1395" y="1787"/>
                    <a:pt x="1371" y="1787"/>
                  </a:cubicBezTo>
                  <a:cubicBezTo>
                    <a:pt x="1267" y="1787"/>
                    <a:pt x="1158" y="1940"/>
                    <a:pt x="1233" y="2108"/>
                  </a:cubicBezTo>
                  <a:cubicBezTo>
                    <a:pt x="2009" y="2679"/>
                    <a:pt x="2762" y="3341"/>
                    <a:pt x="3607" y="3912"/>
                  </a:cubicBezTo>
                  <a:cubicBezTo>
                    <a:pt x="2945" y="4003"/>
                    <a:pt x="2374" y="4185"/>
                    <a:pt x="1803" y="4277"/>
                  </a:cubicBezTo>
                  <a:cubicBezTo>
                    <a:pt x="1621" y="4094"/>
                    <a:pt x="1438" y="3912"/>
                    <a:pt x="1142" y="3706"/>
                  </a:cubicBezTo>
                  <a:cubicBezTo>
                    <a:pt x="959" y="3523"/>
                    <a:pt x="662" y="3250"/>
                    <a:pt x="388" y="3044"/>
                  </a:cubicBezTo>
                  <a:cubicBezTo>
                    <a:pt x="362" y="3017"/>
                    <a:pt x="333" y="3006"/>
                    <a:pt x="306" y="3006"/>
                  </a:cubicBezTo>
                  <a:cubicBezTo>
                    <a:pt x="240" y="3006"/>
                    <a:pt x="183" y="3071"/>
                    <a:pt x="183" y="3135"/>
                  </a:cubicBezTo>
                  <a:lnTo>
                    <a:pt x="959" y="3912"/>
                  </a:lnTo>
                  <a:cubicBezTo>
                    <a:pt x="1050" y="4094"/>
                    <a:pt x="1233" y="4185"/>
                    <a:pt x="1324" y="4391"/>
                  </a:cubicBezTo>
                  <a:cubicBezTo>
                    <a:pt x="959" y="4391"/>
                    <a:pt x="571" y="4482"/>
                    <a:pt x="183" y="4573"/>
                  </a:cubicBezTo>
                  <a:cubicBezTo>
                    <a:pt x="0" y="4573"/>
                    <a:pt x="92" y="4847"/>
                    <a:pt x="183" y="4847"/>
                  </a:cubicBezTo>
                  <a:cubicBezTo>
                    <a:pt x="754" y="4756"/>
                    <a:pt x="1233" y="4756"/>
                    <a:pt x="1803" y="4665"/>
                  </a:cubicBezTo>
                  <a:lnTo>
                    <a:pt x="1803" y="4756"/>
                  </a:lnTo>
                  <a:cubicBezTo>
                    <a:pt x="1530" y="5235"/>
                    <a:pt x="1233" y="5715"/>
                    <a:pt x="959" y="6194"/>
                  </a:cubicBezTo>
                  <a:cubicBezTo>
                    <a:pt x="959" y="6323"/>
                    <a:pt x="1050" y="6452"/>
                    <a:pt x="1136" y="6452"/>
                  </a:cubicBezTo>
                  <a:cubicBezTo>
                    <a:pt x="1172" y="6452"/>
                    <a:pt x="1206" y="6430"/>
                    <a:pt x="1233" y="6377"/>
                  </a:cubicBezTo>
                  <a:cubicBezTo>
                    <a:pt x="1530" y="5897"/>
                    <a:pt x="1803" y="5418"/>
                    <a:pt x="2100" y="4847"/>
                  </a:cubicBezTo>
                  <a:cubicBezTo>
                    <a:pt x="2100" y="4847"/>
                    <a:pt x="2100" y="4756"/>
                    <a:pt x="2009" y="4665"/>
                  </a:cubicBezTo>
                  <a:cubicBezTo>
                    <a:pt x="2671" y="4665"/>
                    <a:pt x="3241" y="4573"/>
                    <a:pt x="3903" y="4482"/>
                  </a:cubicBezTo>
                  <a:lnTo>
                    <a:pt x="3903" y="4482"/>
                  </a:lnTo>
                  <a:cubicBezTo>
                    <a:pt x="3424" y="5327"/>
                    <a:pt x="2945" y="6285"/>
                    <a:pt x="2465" y="7244"/>
                  </a:cubicBezTo>
                  <a:cubicBezTo>
                    <a:pt x="2401" y="7373"/>
                    <a:pt x="2530" y="7502"/>
                    <a:pt x="2644" y="7502"/>
                  </a:cubicBezTo>
                  <a:cubicBezTo>
                    <a:pt x="2691" y="7502"/>
                    <a:pt x="2735" y="7480"/>
                    <a:pt x="2762" y="7427"/>
                  </a:cubicBezTo>
                  <a:cubicBezTo>
                    <a:pt x="3424" y="6468"/>
                    <a:pt x="3903" y="5532"/>
                    <a:pt x="4474" y="4573"/>
                  </a:cubicBezTo>
                  <a:cubicBezTo>
                    <a:pt x="4657" y="5235"/>
                    <a:pt x="4748" y="5897"/>
                    <a:pt x="4953" y="6559"/>
                  </a:cubicBezTo>
                  <a:cubicBezTo>
                    <a:pt x="4565" y="6947"/>
                    <a:pt x="4291" y="7335"/>
                    <a:pt x="3903" y="7815"/>
                  </a:cubicBezTo>
                  <a:cubicBezTo>
                    <a:pt x="3839" y="7879"/>
                    <a:pt x="3866" y="7944"/>
                    <a:pt x="3919" y="7944"/>
                  </a:cubicBezTo>
                  <a:cubicBezTo>
                    <a:pt x="3941" y="7944"/>
                    <a:pt x="3968" y="7933"/>
                    <a:pt x="3995" y="7906"/>
                  </a:cubicBezTo>
                  <a:cubicBezTo>
                    <a:pt x="4383" y="7609"/>
                    <a:pt x="4748" y="7244"/>
                    <a:pt x="5045" y="6856"/>
                  </a:cubicBezTo>
                  <a:cubicBezTo>
                    <a:pt x="5045" y="6947"/>
                    <a:pt x="5045" y="6947"/>
                    <a:pt x="5136" y="6947"/>
                  </a:cubicBezTo>
                  <a:lnTo>
                    <a:pt x="5136" y="7039"/>
                  </a:lnTo>
                  <a:cubicBezTo>
                    <a:pt x="5136" y="7130"/>
                    <a:pt x="5227" y="7335"/>
                    <a:pt x="5227" y="7427"/>
                  </a:cubicBezTo>
                  <a:cubicBezTo>
                    <a:pt x="5266" y="7541"/>
                    <a:pt x="5340" y="7592"/>
                    <a:pt x="5413" y="7592"/>
                  </a:cubicBezTo>
                  <a:cubicBezTo>
                    <a:pt x="5515" y="7592"/>
                    <a:pt x="5615" y="7494"/>
                    <a:pt x="5615" y="7335"/>
                  </a:cubicBezTo>
                  <a:cubicBezTo>
                    <a:pt x="5615" y="7335"/>
                    <a:pt x="5615" y="7296"/>
                    <a:pt x="5590" y="7269"/>
                  </a:cubicBezTo>
                  <a:lnTo>
                    <a:pt x="5590" y="7269"/>
                  </a:lnTo>
                  <a:cubicBezTo>
                    <a:pt x="6037" y="7444"/>
                    <a:pt x="6387" y="7619"/>
                    <a:pt x="6757" y="7815"/>
                  </a:cubicBezTo>
                  <a:cubicBezTo>
                    <a:pt x="6848" y="7815"/>
                    <a:pt x="6939" y="7609"/>
                    <a:pt x="6848" y="7518"/>
                  </a:cubicBezTo>
                  <a:cubicBezTo>
                    <a:pt x="6369" y="7244"/>
                    <a:pt x="6003" y="7039"/>
                    <a:pt x="5524" y="6856"/>
                  </a:cubicBezTo>
                  <a:cubicBezTo>
                    <a:pt x="5319" y="6194"/>
                    <a:pt x="5227" y="5532"/>
                    <a:pt x="5045" y="4847"/>
                  </a:cubicBezTo>
                  <a:lnTo>
                    <a:pt x="5045" y="4847"/>
                  </a:lnTo>
                  <a:cubicBezTo>
                    <a:pt x="5707" y="5327"/>
                    <a:pt x="6460" y="5715"/>
                    <a:pt x="7236" y="5989"/>
                  </a:cubicBezTo>
                  <a:cubicBezTo>
                    <a:pt x="7327" y="5989"/>
                    <a:pt x="7510" y="5715"/>
                    <a:pt x="7327" y="5715"/>
                  </a:cubicBezTo>
                  <a:cubicBezTo>
                    <a:pt x="6460" y="5235"/>
                    <a:pt x="5707" y="4756"/>
                    <a:pt x="4953" y="4277"/>
                  </a:cubicBezTo>
                  <a:cubicBezTo>
                    <a:pt x="5707" y="4185"/>
                    <a:pt x="6460" y="4003"/>
                    <a:pt x="7145" y="3706"/>
                  </a:cubicBezTo>
                  <a:cubicBezTo>
                    <a:pt x="7236" y="3820"/>
                    <a:pt x="7236" y="3820"/>
                    <a:pt x="7327" y="3820"/>
                  </a:cubicBezTo>
                  <a:lnTo>
                    <a:pt x="7327" y="3912"/>
                  </a:lnTo>
                  <a:cubicBezTo>
                    <a:pt x="7601" y="4094"/>
                    <a:pt x="7807" y="4277"/>
                    <a:pt x="8080" y="4482"/>
                  </a:cubicBezTo>
                  <a:cubicBezTo>
                    <a:pt x="8377" y="4665"/>
                    <a:pt x="8651" y="4847"/>
                    <a:pt x="8948" y="4961"/>
                  </a:cubicBezTo>
                  <a:cubicBezTo>
                    <a:pt x="8964" y="4977"/>
                    <a:pt x="8980" y="4984"/>
                    <a:pt x="8995" y="4984"/>
                  </a:cubicBezTo>
                  <a:cubicBezTo>
                    <a:pt x="9065" y="4984"/>
                    <a:pt x="9114" y="4831"/>
                    <a:pt x="9039" y="4756"/>
                  </a:cubicBezTo>
                  <a:cubicBezTo>
                    <a:pt x="8857" y="4573"/>
                    <a:pt x="8560" y="4391"/>
                    <a:pt x="8286" y="4277"/>
                  </a:cubicBezTo>
                  <a:cubicBezTo>
                    <a:pt x="7989" y="4094"/>
                    <a:pt x="7715" y="3912"/>
                    <a:pt x="7419" y="3706"/>
                  </a:cubicBezTo>
                  <a:lnTo>
                    <a:pt x="7419" y="3615"/>
                  </a:lnTo>
                  <a:cubicBezTo>
                    <a:pt x="7715" y="3523"/>
                    <a:pt x="7989" y="3432"/>
                    <a:pt x="8286" y="3341"/>
                  </a:cubicBezTo>
                  <a:cubicBezTo>
                    <a:pt x="8449" y="3259"/>
                    <a:pt x="8393" y="2939"/>
                    <a:pt x="8166" y="2939"/>
                  </a:cubicBezTo>
                  <a:cubicBezTo>
                    <a:pt x="8140" y="2939"/>
                    <a:pt x="8111" y="2943"/>
                    <a:pt x="8080" y="2953"/>
                  </a:cubicBezTo>
                  <a:lnTo>
                    <a:pt x="7715" y="2953"/>
                  </a:lnTo>
                  <a:lnTo>
                    <a:pt x="7715" y="2862"/>
                  </a:lnTo>
                  <a:cubicBezTo>
                    <a:pt x="7807" y="2565"/>
                    <a:pt x="7989" y="2291"/>
                    <a:pt x="7989" y="1994"/>
                  </a:cubicBezTo>
                  <a:cubicBezTo>
                    <a:pt x="7989" y="1930"/>
                    <a:pt x="7943" y="1865"/>
                    <a:pt x="7884" y="1865"/>
                  </a:cubicBezTo>
                  <a:cubicBezTo>
                    <a:pt x="7860" y="1865"/>
                    <a:pt x="7833" y="1876"/>
                    <a:pt x="7807" y="1903"/>
                  </a:cubicBezTo>
                  <a:cubicBezTo>
                    <a:pt x="7601" y="2200"/>
                    <a:pt x="7510" y="2565"/>
                    <a:pt x="7419" y="2862"/>
                  </a:cubicBezTo>
                  <a:cubicBezTo>
                    <a:pt x="7419" y="2953"/>
                    <a:pt x="7327" y="2953"/>
                    <a:pt x="7327" y="3044"/>
                  </a:cubicBezTo>
                  <a:cubicBezTo>
                    <a:pt x="6574" y="3250"/>
                    <a:pt x="5707" y="3432"/>
                    <a:pt x="4953" y="3615"/>
                  </a:cubicBezTo>
                  <a:cubicBezTo>
                    <a:pt x="5524" y="2474"/>
                    <a:pt x="6095" y="1424"/>
                    <a:pt x="6665" y="282"/>
                  </a:cubicBezTo>
                  <a:cubicBezTo>
                    <a:pt x="6665" y="219"/>
                    <a:pt x="6568" y="113"/>
                    <a:pt x="6477" y="113"/>
                  </a:cubicBezTo>
                  <a:cubicBezTo>
                    <a:pt x="6436" y="113"/>
                    <a:pt x="6397" y="134"/>
                    <a:pt x="6369" y="191"/>
                  </a:cubicBezTo>
                  <a:cubicBezTo>
                    <a:pt x="5798" y="1150"/>
                    <a:pt x="5227" y="2200"/>
                    <a:pt x="4657" y="3250"/>
                  </a:cubicBezTo>
                  <a:cubicBezTo>
                    <a:pt x="4474" y="2770"/>
                    <a:pt x="4383" y="2382"/>
                    <a:pt x="4291" y="1994"/>
                  </a:cubicBezTo>
                  <a:cubicBezTo>
                    <a:pt x="4474" y="1538"/>
                    <a:pt x="4657" y="1150"/>
                    <a:pt x="4862" y="670"/>
                  </a:cubicBezTo>
                  <a:cubicBezTo>
                    <a:pt x="4862" y="542"/>
                    <a:pt x="4760" y="402"/>
                    <a:pt x="4668" y="402"/>
                  </a:cubicBezTo>
                  <a:cubicBezTo>
                    <a:pt x="4629" y="402"/>
                    <a:pt x="4592" y="427"/>
                    <a:pt x="4565" y="488"/>
                  </a:cubicBezTo>
                  <a:cubicBezTo>
                    <a:pt x="4383" y="762"/>
                    <a:pt x="4291" y="1058"/>
                    <a:pt x="4086" y="1424"/>
                  </a:cubicBezTo>
                  <a:cubicBezTo>
                    <a:pt x="3995" y="967"/>
                    <a:pt x="3903" y="488"/>
                    <a:pt x="3812" y="100"/>
                  </a:cubicBezTo>
                  <a:cubicBezTo>
                    <a:pt x="3777" y="30"/>
                    <a:pt x="3726" y="0"/>
                    <a:pt x="36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7" name="Google Shape;2607;p34"/>
            <p:cNvSpPr/>
            <p:nvPr/>
          </p:nvSpPr>
          <p:spPr>
            <a:xfrm>
              <a:off x="8227951" y="1425246"/>
              <a:ext cx="41102" cy="33655"/>
            </a:xfrm>
            <a:custGeom>
              <a:avLst/>
              <a:gdLst/>
              <a:ahLst/>
              <a:cxnLst/>
              <a:rect l="l" t="t" r="r" b="b"/>
              <a:pathLst>
                <a:path w="1689" h="1383" extrusionOk="0">
                  <a:moveTo>
                    <a:pt x="92" y="1"/>
                  </a:moveTo>
                  <a:cubicBezTo>
                    <a:pt x="92" y="1"/>
                    <a:pt x="1" y="1"/>
                    <a:pt x="92" y="115"/>
                  </a:cubicBezTo>
                  <a:cubicBezTo>
                    <a:pt x="662" y="389"/>
                    <a:pt x="1050" y="777"/>
                    <a:pt x="1530" y="1348"/>
                  </a:cubicBezTo>
                  <a:cubicBezTo>
                    <a:pt x="1530" y="1372"/>
                    <a:pt x="1542" y="1383"/>
                    <a:pt x="1559" y="1383"/>
                  </a:cubicBezTo>
                  <a:cubicBezTo>
                    <a:pt x="1607" y="1383"/>
                    <a:pt x="1688" y="1294"/>
                    <a:pt x="1621" y="1142"/>
                  </a:cubicBezTo>
                  <a:cubicBezTo>
                    <a:pt x="1324" y="572"/>
                    <a:pt x="662" y="206"/>
                    <a:pt x="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8" name="Google Shape;2608;p34"/>
            <p:cNvSpPr/>
            <p:nvPr/>
          </p:nvSpPr>
          <p:spPr>
            <a:xfrm>
              <a:off x="7621422" y="870525"/>
              <a:ext cx="132212" cy="126153"/>
            </a:xfrm>
            <a:custGeom>
              <a:avLst/>
              <a:gdLst/>
              <a:ahLst/>
              <a:cxnLst/>
              <a:rect l="l" t="t" r="r" b="b"/>
              <a:pathLst>
                <a:path w="5433" h="5184" extrusionOk="0">
                  <a:moveTo>
                    <a:pt x="2192" y="0"/>
                  </a:moveTo>
                  <a:cubicBezTo>
                    <a:pt x="2146" y="0"/>
                    <a:pt x="2100" y="29"/>
                    <a:pt x="2100" y="86"/>
                  </a:cubicBezTo>
                  <a:cubicBezTo>
                    <a:pt x="2192" y="748"/>
                    <a:pt x="2192" y="1318"/>
                    <a:pt x="2283" y="1980"/>
                  </a:cubicBezTo>
                  <a:cubicBezTo>
                    <a:pt x="2009" y="1798"/>
                    <a:pt x="1712" y="1501"/>
                    <a:pt x="1347" y="1318"/>
                  </a:cubicBezTo>
                  <a:lnTo>
                    <a:pt x="1347" y="839"/>
                  </a:lnTo>
                  <a:cubicBezTo>
                    <a:pt x="1347" y="542"/>
                    <a:pt x="1347" y="360"/>
                    <a:pt x="1233" y="86"/>
                  </a:cubicBezTo>
                  <a:cubicBezTo>
                    <a:pt x="1233" y="86"/>
                    <a:pt x="1142" y="86"/>
                    <a:pt x="1142" y="177"/>
                  </a:cubicBezTo>
                  <a:lnTo>
                    <a:pt x="1142" y="839"/>
                  </a:lnTo>
                  <a:lnTo>
                    <a:pt x="1142" y="1227"/>
                  </a:lnTo>
                  <a:cubicBezTo>
                    <a:pt x="959" y="1022"/>
                    <a:pt x="662" y="839"/>
                    <a:pt x="480" y="748"/>
                  </a:cubicBezTo>
                  <a:cubicBezTo>
                    <a:pt x="461" y="729"/>
                    <a:pt x="443" y="722"/>
                    <a:pt x="426" y="722"/>
                  </a:cubicBezTo>
                  <a:cubicBezTo>
                    <a:pt x="359" y="722"/>
                    <a:pt x="315" y="839"/>
                    <a:pt x="388" y="839"/>
                  </a:cubicBezTo>
                  <a:cubicBezTo>
                    <a:pt x="662" y="1113"/>
                    <a:pt x="868" y="1318"/>
                    <a:pt x="1142" y="1501"/>
                  </a:cubicBezTo>
                  <a:cubicBezTo>
                    <a:pt x="868" y="1592"/>
                    <a:pt x="480" y="1684"/>
                    <a:pt x="92" y="1889"/>
                  </a:cubicBezTo>
                  <a:cubicBezTo>
                    <a:pt x="0" y="1889"/>
                    <a:pt x="0" y="2072"/>
                    <a:pt x="206" y="2072"/>
                  </a:cubicBezTo>
                  <a:cubicBezTo>
                    <a:pt x="480" y="1980"/>
                    <a:pt x="868" y="1889"/>
                    <a:pt x="1233" y="1684"/>
                  </a:cubicBezTo>
                  <a:lnTo>
                    <a:pt x="1233" y="1592"/>
                  </a:lnTo>
                  <a:cubicBezTo>
                    <a:pt x="1621" y="1889"/>
                    <a:pt x="1918" y="2163"/>
                    <a:pt x="2192" y="2368"/>
                  </a:cubicBezTo>
                  <a:cubicBezTo>
                    <a:pt x="1621" y="2551"/>
                    <a:pt x="959" y="2734"/>
                    <a:pt x="388" y="3030"/>
                  </a:cubicBezTo>
                  <a:cubicBezTo>
                    <a:pt x="206" y="3030"/>
                    <a:pt x="297" y="3213"/>
                    <a:pt x="388" y="3213"/>
                  </a:cubicBezTo>
                  <a:cubicBezTo>
                    <a:pt x="1050" y="3030"/>
                    <a:pt x="1803" y="2825"/>
                    <a:pt x="2488" y="2642"/>
                  </a:cubicBezTo>
                  <a:lnTo>
                    <a:pt x="2488" y="2642"/>
                  </a:lnTo>
                  <a:cubicBezTo>
                    <a:pt x="2192" y="3030"/>
                    <a:pt x="2009" y="3395"/>
                    <a:pt x="1803" y="3783"/>
                  </a:cubicBezTo>
                  <a:cubicBezTo>
                    <a:pt x="1438" y="3783"/>
                    <a:pt x="1050" y="3875"/>
                    <a:pt x="776" y="3875"/>
                  </a:cubicBezTo>
                  <a:cubicBezTo>
                    <a:pt x="662" y="3875"/>
                    <a:pt x="662" y="3966"/>
                    <a:pt x="776" y="3966"/>
                  </a:cubicBezTo>
                  <a:lnTo>
                    <a:pt x="1621" y="3966"/>
                  </a:lnTo>
                  <a:lnTo>
                    <a:pt x="1621" y="4080"/>
                  </a:lnTo>
                  <a:cubicBezTo>
                    <a:pt x="1621" y="4172"/>
                    <a:pt x="1530" y="4263"/>
                    <a:pt x="1530" y="4354"/>
                  </a:cubicBezTo>
                  <a:cubicBezTo>
                    <a:pt x="1465" y="4419"/>
                    <a:pt x="1537" y="4483"/>
                    <a:pt x="1618" y="4483"/>
                  </a:cubicBezTo>
                  <a:cubicBezTo>
                    <a:pt x="1651" y="4483"/>
                    <a:pt x="1685" y="4472"/>
                    <a:pt x="1712" y="4445"/>
                  </a:cubicBezTo>
                  <a:lnTo>
                    <a:pt x="1712" y="4354"/>
                  </a:lnTo>
                  <a:cubicBezTo>
                    <a:pt x="1803" y="4651"/>
                    <a:pt x="1918" y="4925"/>
                    <a:pt x="2009" y="5107"/>
                  </a:cubicBezTo>
                  <a:cubicBezTo>
                    <a:pt x="2048" y="5156"/>
                    <a:pt x="2104" y="5184"/>
                    <a:pt x="2147" y="5184"/>
                  </a:cubicBezTo>
                  <a:cubicBezTo>
                    <a:pt x="2206" y="5184"/>
                    <a:pt x="2244" y="5134"/>
                    <a:pt x="2192" y="5016"/>
                  </a:cubicBezTo>
                  <a:lnTo>
                    <a:pt x="1918" y="4172"/>
                  </a:lnTo>
                  <a:cubicBezTo>
                    <a:pt x="2100" y="3783"/>
                    <a:pt x="2374" y="3395"/>
                    <a:pt x="2580" y="3122"/>
                  </a:cubicBezTo>
                  <a:cubicBezTo>
                    <a:pt x="2671" y="3601"/>
                    <a:pt x="2853" y="4080"/>
                    <a:pt x="3059" y="4537"/>
                  </a:cubicBezTo>
                  <a:cubicBezTo>
                    <a:pt x="3086" y="4571"/>
                    <a:pt x="3114" y="4585"/>
                    <a:pt x="3138" y="4585"/>
                  </a:cubicBezTo>
                  <a:cubicBezTo>
                    <a:pt x="3197" y="4585"/>
                    <a:pt x="3241" y="4509"/>
                    <a:pt x="3241" y="4445"/>
                  </a:cubicBezTo>
                  <a:cubicBezTo>
                    <a:pt x="3059" y="3875"/>
                    <a:pt x="2945" y="3304"/>
                    <a:pt x="2762" y="2734"/>
                  </a:cubicBezTo>
                  <a:lnTo>
                    <a:pt x="2762" y="2734"/>
                  </a:lnTo>
                  <a:cubicBezTo>
                    <a:pt x="3150" y="3030"/>
                    <a:pt x="3630" y="3304"/>
                    <a:pt x="3995" y="3510"/>
                  </a:cubicBezTo>
                  <a:cubicBezTo>
                    <a:pt x="3995" y="3510"/>
                    <a:pt x="3995" y="3601"/>
                    <a:pt x="4086" y="3601"/>
                  </a:cubicBezTo>
                  <a:cubicBezTo>
                    <a:pt x="4086" y="3875"/>
                    <a:pt x="4086" y="4080"/>
                    <a:pt x="4200" y="4263"/>
                  </a:cubicBezTo>
                  <a:cubicBezTo>
                    <a:pt x="4200" y="4445"/>
                    <a:pt x="4200" y="4651"/>
                    <a:pt x="4291" y="4833"/>
                  </a:cubicBezTo>
                  <a:cubicBezTo>
                    <a:pt x="4291" y="4864"/>
                    <a:pt x="4312" y="4874"/>
                    <a:pt x="4339" y="4874"/>
                  </a:cubicBezTo>
                  <a:cubicBezTo>
                    <a:pt x="4393" y="4874"/>
                    <a:pt x="4474" y="4833"/>
                    <a:pt x="4474" y="4833"/>
                  </a:cubicBezTo>
                  <a:cubicBezTo>
                    <a:pt x="4474" y="4651"/>
                    <a:pt x="4383" y="4445"/>
                    <a:pt x="4383" y="4263"/>
                  </a:cubicBezTo>
                  <a:cubicBezTo>
                    <a:pt x="4291" y="4080"/>
                    <a:pt x="4200" y="3783"/>
                    <a:pt x="4200" y="3601"/>
                  </a:cubicBezTo>
                  <a:lnTo>
                    <a:pt x="4200" y="3601"/>
                  </a:lnTo>
                  <a:cubicBezTo>
                    <a:pt x="4383" y="3692"/>
                    <a:pt x="4565" y="3783"/>
                    <a:pt x="4771" y="3783"/>
                  </a:cubicBezTo>
                  <a:cubicBezTo>
                    <a:pt x="4784" y="3796"/>
                    <a:pt x="4796" y="3802"/>
                    <a:pt x="4809" y="3802"/>
                  </a:cubicBezTo>
                  <a:cubicBezTo>
                    <a:pt x="4884" y="3802"/>
                    <a:pt x="4941" y="3588"/>
                    <a:pt x="4862" y="3510"/>
                  </a:cubicBezTo>
                  <a:cubicBezTo>
                    <a:pt x="4771" y="3510"/>
                    <a:pt x="4657" y="3395"/>
                    <a:pt x="4657" y="3395"/>
                  </a:cubicBezTo>
                  <a:cubicBezTo>
                    <a:pt x="4862" y="3304"/>
                    <a:pt x="5045" y="3213"/>
                    <a:pt x="5227" y="3030"/>
                  </a:cubicBezTo>
                  <a:cubicBezTo>
                    <a:pt x="5227" y="3030"/>
                    <a:pt x="5227" y="2939"/>
                    <a:pt x="5136" y="2939"/>
                  </a:cubicBezTo>
                  <a:cubicBezTo>
                    <a:pt x="4953" y="3030"/>
                    <a:pt x="4771" y="3122"/>
                    <a:pt x="4565" y="3213"/>
                  </a:cubicBezTo>
                  <a:lnTo>
                    <a:pt x="4383" y="3213"/>
                  </a:lnTo>
                  <a:cubicBezTo>
                    <a:pt x="3995" y="3030"/>
                    <a:pt x="3515" y="2734"/>
                    <a:pt x="3059" y="2460"/>
                  </a:cubicBezTo>
                  <a:cubicBezTo>
                    <a:pt x="3812" y="2163"/>
                    <a:pt x="4565" y="1980"/>
                    <a:pt x="5341" y="1684"/>
                  </a:cubicBezTo>
                  <a:cubicBezTo>
                    <a:pt x="5433" y="1684"/>
                    <a:pt x="5433" y="1501"/>
                    <a:pt x="5341" y="1501"/>
                  </a:cubicBezTo>
                  <a:cubicBezTo>
                    <a:pt x="4565" y="1684"/>
                    <a:pt x="3812" y="1889"/>
                    <a:pt x="3150" y="2072"/>
                  </a:cubicBezTo>
                  <a:cubicBezTo>
                    <a:pt x="3241" y="1889"/>
                    <a:pt x="3424" y="1592"/>
                    <a:pt x="3515" y="1410"/>
                  </a:cubicBezTo>
                  <a:cubicBezTo>
                    <a:pt x="3812" y="1318"/>
                    <a:pt x="4086" y="1113"/>
                    <a:pt x="4383" y="1022"/>
                  </a:cubicBezTo>
                  <a:cubicBezTo>
                    <a:pt x="4474" y="1022"/>
                    <a:pt x="4474" y="839"/>
                    <a:pt x="4291" y="839"/>
                  </a:cubicBezTo>
                  <a:cubicBezTo>
                    <a:pt x="4086" y="930"/>
                    <a:pt x="3903" y="1022"/>
                    <a:pt x="3721" y="1022"/>
                  </a:cubicBezTo>
                  <a:cubicBezTo>
                    <a:pt x="3812" y="839"/>
                    <a:pt x="3995" y="542"/>
                    <a:pt x="4086" y="360"/>
                  </a:cubicBezTo>
                  <a:cubicBezTo>
                    <a:pt x="4153" y="253"/>
                    <a:pt x="4141" y="208"/>
                    <a:pt x="4102" y="208"/>
                  </a:cubicBezTo>
                  <a:cubicBezTo>
                    <a:pt x="4074" y="208"/>
                    <a:pt x="4033" y="231"/>
                    <a:pt x="3995" y="268"/>
                  </a:cubicBezTo>
                  <a:cubicBezTo>
                    <a:pt x="3812" y="542"/>
                    <a:pt x="3630" y="930"/>
                    <a:pt x="3333" y="1227"/>
                  </a:cubicBezTo>
                  <a:cubicBezTo>
                    <a:pt x="3333" y="1227"/>
                    <a:pt x="3241" y="1318"/>
                    <a:pt x="3150" y="1318"/>
                  </a:cubicBezTo>
                  <a:cubicBezTo>
                    <a:pt x="3059" y="1410"/>
                    <a:pt x="3150" y="1501"/>
                    <a:pt x="3150" y="1501"/>
                  </a:cubicBezTo>
                  <a:cubicBezTo>
                    <a:pt x="3059" y="1798"/>
                    <a:pt x="2853" y="1980"/>
                    <a:pt x="2762" y="2254"/>
                  </a:cubicBezTo>
                  <a:lnTo>
                    <a:pt x="2671" y="2163"/>
                  </a:lnTo>
                  <a:cubicBezTo>
                    <a:pt x="2488" y="1501"/>
                    <a:pt x="2374" y="748"/>
                    <a:pt x="2283" y="86"/>
                  </a:cubicBezTo>
                  <a:cubicBezTo>
                    <a:pt x="2283" y="29"/>
                    <a:pt x="2237" y="0"/>
                    <a:pt x="21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09" name="Google Shape;2609;p34"/>
            <p:cNvSpPr/>
            <p:nvPr/>
          </p:nvSpPr>
          <p:spPr>
            <a:xfrm>
              <a:off x="7695836" y="869820"/>
              <a:ext cx="8931" cy="32244"/>
            </a:xfrm>
            <a:custGeom>
              <a:avLst/>
              <a:gdLst/>
              <a:ahLst/>
              <a:cxnLst/>
              <a:rect l="l" t="t" r="r" b="b"/>
              <a:pathLst>
                <a:path w="367" h="1325" extrusionOk="0">
                  <a:moveTo>
                    <a:pt x="1" y="1"/>
                  </a:moveTo>
                  <a:cubicBezTo>
                    <a:pt x="183" y="480"/>
                    <a:pt x="183" y="868"/>
                    <a:pt x="92" y="1256"/>
                  </a:cubicBezTo>
                  <a:cubicBezTo>
                    <a:pt x="92" y="1302"/>
                    <a:pt x="115" y="1325"/>
                    <a:pt x="138" y="1325"/>
                  </a:cubicBezTo>
                  <a:cubicBezTo>
                    <a:pt x="161" y="1325"/>
                    <a:pt x="183" y="1302"/>
                    <a:pt x="183" y="1256"/>
                  </a:cubicBezTo>
                  <a:cubicBezTo>
                    <a:pt x="366" y="868"/>
                    <a:pt x="275" y="389"/>
                    <a:pt x="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0" name="Google Shape;2610;p34"/>
            <p:cNvSpPr/>
            <p:nvPr/>
          </p:nvSpPr>
          <p:spPr>
            <a:xfrm>
              <a:off x="8704511" y="3034340"/>
              <a:ext cx="97243" cy="92230"/>
            </a:xfrm>
            <a:custGeom>
              <a:avLst/>
              <a:gdLst/>
              <a:ahLst/>
              <a:cxnLst/>
              <a:rect l="l" t="t" r="r" b="b"/>
              <a:pathLst>
                <a:path w="3996" h="3790" extrusionOk="0">
                  <a:moveTo>
                    <a:pt x="1621" y="1"/>
                  </a:moveTo>
                  <a:cubicBezTo>
                    <a:pt x="1576" y="1"/>
                    <a:pt x="1530" y="24"/>
                    <a:pt x="1530" y="69"/>
                  </a:cubicBezTo>
                  <a:cubicBezTo>
                    <a:pt x="1621" y="549"/>
                    <a:pt x="1621" y="1028"/>
                    <a:pt x="1713" y="1416"/>
                  </a:cubicBezTo>
                  <a:cubicBezTo>
                    <a:pt x="1530" y="1325"/>
                    <a:pt x="1233" y="1119"/>
                    <a:pt x="1051" y="1028"/>
                  </a:cubicBezTo>
                  <a:cubicBezTo>
                    <a:pt x="1051" y="845"/>
                    <a:pt x="1051" y="754"/>
                    <a:pt x="959" y="640"/>
                  </a:cubicBezTo>
                  <a:lnTo>
                    <a:pt x="959" y="69"/>
                  </a:lnTo>
                  <a:lnTo>
                    <a:pt x="868" y="69"/>
                  </a:lnTo>
                  <a:lnTo>
                    <a:pt x="868" y="640"/>
                  </a:lnTo>
                  <a:lnTo>
                    <a:pt x="868" y="845"/>
                  </a:lnTo>
                  <a:cubicBezTo>
                    <a:pt x="663" y="754"/>
                    <a:pt x="571" y="640"/>
                    <a:pt x="389" y="549"/>
                  </a:cubicBezTo>
                  <a:lnTo>
                    <a:pt x="297" y="640"/>
                  </a:lnTo>
                  <a:cubicBezTo>
                    <a:pt x="480" y="845"/>
                    <a:pt x="663" y="1028"/>
                    <a:pt x="868" y="1119"/>
                  </a:cubicBezTo>
                  <a:cubicBezTo>
                    <a:pt x="663" y="1210"/>
                    <a:pt x="389" y="1325"/>
                    <a:pt x="92" y="1416"/>
                  </a:cubicBezTo>
                  <a:cubicBezTo>
                    <a:pt x="1" y="1416"/>
                    <a:pt x="92" y="1507"/>
                    <a:pt x="206" y="1507"/>
                  </a:cubicBezTo>
                  <a:cubicBezTo>
                    <a:pt x="389" y="1416"/>
                    <a:pt x="663" y="1416"/>
                    <a:pt x="868" y="1325"/>
                  </a:cubicBezTo>
                  <a:cubicBezTo>
                    <a:pt x="959" y="1325"/>
                    <a:pt x="959" y="1210"/>
                    <a:pt x="959" y="1210"/>
                  </a:cubicBezTo>
                  <a:cubicBezTo>
                    <a:pt x="1142" y="1416"/>
                    <a:pt x="1439" y="1598"/>
                    <a:pt x="1621" y="1781"/>
                  </a:cubicBezTo>
                  <a:cubicBezTo>
                    <a:pt x="1233" y="1895"/>
                    <a:pt x="777" y="2078"/>
                    <a:pt x="297" y="2169"/>
                  </a:cubicBezTo>
                  <a:cubicBezTo>
                    <a:pt x="206" y="2260"/>
                    <a:pt x="206" y="2352"/>
                    <a:pt x="297" y="2352"/>
                  </a:cubicBezTo>
                  <a:cubicBezTo>
                    <a:pt x="868" y="2260"/>
                    <a:pt x="1347" y="2078"/>
                    <a:pt x="1804" y="1986"/>
                  </a:cubicBezTo>
                  <a:lnTo>
                    <a:pt x="1804" y="1986"/>
                  </a:lnTo>
                  <a:cubicBezTo>
                    <a:pt x="1621" y="2260"/>
                    <a:pt x="1530" y="2466"/>
                    <a:pt x="1347" y="2740"/>
                  </a:cubicBezTo>
                  <a:cubicBezTo>
                    <a:pt x="1051" y="2740"/>
                    <a:pt x="868" y="2831"/>
                    <a:pt x="571" y="2831"/>
                  </a:cubicBezTo>
                  <a:cubicBezTo>
                    <a:pt x="480" y="2831"/>
                    <a:pt x="480" y="2922"/>
                    <a:pt x="571" y="2922"/>
                  </a:cubicBezTo>
                  <a:lnTo>
                    <a:pt x="1233" y="2922"/>
                  </a:lnTo>
                  <a:lnTo>
                    <a:pt x="1233" y="3036"/>
                  </a:lnTo>
                  <a:lnTo>
                    <a:pt x="1142" y="3128"/>
                  </a:lnTo>
                  <a:cubicBezTo>
                    <a:pt x="1077" y="3192"/>
                    <a:pt x="1150" y="3257"/>
                    <a:pt x="1198" y="3257"/>
                  </a:cubicBezTo>
                  <a:cubicBezTo>
                    <a:pt x="1218" y="3257"/>
                    <a:pt x="1233" y="3246"/>
                    <a:pt x="1233" y="3219"/>
                  </a:cubicBezTo>
                  <a:lnTo>
                    <a:pt x="1347" y="3219"/>
                  </a:lnTo>
                  <a:cubicBezTo>
                    <a:pt x="1347" y="3402"/>
                    <a:pt x="1439" y="3607"/>
                    <a:pt x="1530" y="3790"/>
                  </a:cubicBezTo>
                  <a:cubicBezTo>
                    <a:pt x="1530" y="3790"/>
                    <a:pt x="1621" y="3790"/>
                    <a:pt x="1621" y="3698"/>
                  </a:cubicBezTo>
                  <a:cubicBezTo>
                    <a:pt x="1621" y="3493"/>
                    <a:pt x="1530" y="3310"/>
                    <a:pt x="1439" y="3036"/>
                  </a:cubicBezTo>
                  <a:cubicBezTo>
                    <a:pt x="1621" y="2831"/>
                    <a:pt x="1713" y="2557"/>
                    <a:pt x="1918" y="2260"/>
                  </a:cubicBezTo>
                  <a:cubicBezTo>
                    <a:pt x="2009" y="2648"/>
                    <a:pt x="2101" y="2922"/>
                    <a:pt x="2283" y="3310"/>
                  </a:cubicBezTo>
                  <a:cubicBezTo>
                    <a:pt x="2283" y="3337"/>
                    <a:pt x="2291" y="3348"/>
                    <a:pt x="2302" y="3348"/>
                  </a:cubicBezTo>
                  <a:cubicBezTo>
                    <a:pt x="2329" y="3348"/>
                    <a:pt x="2374" y="3284"/>
                    <a:pt x="2374" y="3219"/>
                  </a:cubicBezTo>
                  <a:cubicBezTo>
                    <a:pt x="2283" y="2831"/>
                    <a:pt x="2192" y="2466"/>
                    <a:pt x="2101" y="2078"/>
                  </a:cubicBezTo>
                  <a:lnTo>
                    <a:pt x="2101" y="2078"/>
                  </a:lnTo>
                  <a:cubicBezTo>
                    <a:pt x="2374" y="2260"/>
                    <a:pt x="2671" y="2466"/>
                    <a:pt x="2945" y="2557"/>
                  </a:cubicBezTo>
                  <a:lnTo>
                    <a:pt x="2945" y="2648"/>
                  </a:lnTo>
                  <a:cubicBezTo>
                    <a:pt x="3059" y="2831"/>
                    <a:pt x="3059" y="2922"/>
                    <a:pt x="3059" y="3128"/>
                  </a:cubicBezTo>
                  <a:cubicBezTo>
                    <a:pt x="3059" y="3219"/>
                    <a:pt x="3059" y="3402"/>
                    <a:pt x="3151" y="3493"/>
                  </a:cubicBezTo>
                  <a:cubicBezTo>
                    <a:pt x="3151" y="3550"/>
                    <a:pt x="3173" y="3579"/>
                    <a:pt x="3196" y="3579"/>
                  </a:cubicBezTo>
                  <a:cubicBezTo>
                    <a:pt x="3219" y="3579"/>
                    <a:pt x="3242" y="3550"/>
                    <a:pt x="3242" y="3493"/>
                  </a:cubicBezTo>
                  <a:cubicBezTo>
                    <a:pt x="3242" y="3402"/>
                    <a:pt x="3242" y="3219"/>
                    <a:pt x="3151" y="3128"/>
                  </a:cubicBezTo>
                  <a:cubicBezTo>
                    <a:pt x="3151" y="2922"/>
                    <a:pt x="3151" y="2831"/>
                    <a:pt x="3059" y="2648"/>
                  </a:cubicBezTo>
                  <a:lnTo>
                    <a:pt x="3151" y="2648"/>
                  </a:lnTo>
                  <a:cubicBezTo>
                    <a:pt x="3242" y="2740"/>
                    <a:pt x="3333" y="2740"/>
                    <a:pt x="3424" y="2831"/>
                  </a:cubicBezTo>
                  <a:cubicBezTo>
                    <a:pt x="3630" y="2831"/>
                    <a:pt x="3630" y="2648"/>
                    <a:pt x="3516" y="2557"/>
                  </a:cubicBezTo>
                  <a:cubicBezTo>
                    <a:pt x="3516" y="2557"/>
                    <a:pt x="3424" y="2557"/>
                    <a:pt x="3424" y="2466"/>
                  </a:cubicBezTo>
                  <a:cubicBezTo>
                    <a:pt x="3516" y="2352"/>
                    <a:pt x="3721" y="2352"/>
                    <a:pt x="3812" y="2260"/>
                  </a:cubicBezTo>
                  <a:lnTo>
                    <a:pt x="3812" y="2169"/>
                  </a:lnTo>
                  <a:cubicBezTo>
                    <a:pt x="3630" y="2169"/>
                    <a:pt x="3516" y="2260"/>
                    <a:pt x="3333" y="2352"/>
                  </a:cubicBezTo>
                  <a:lnTo>
                    <a:pt x="3242" y="2352"/>
                  </a:lnTo>
                  <a:cubicBezTo>
                    <a:pt x="2945" y="2169"/>
                    <a:pt x="2580" y="1986"/>
                    <a:pt x="2283" y="1781"/>
                  </a:cubicBezTo>
                  <a:cubicBezTo>
                    <a:pt x="2854" y="1598"/>
                    <a:pt x="3333" y="1416"/>
                    <a:pt x="3904" y="1210"/>
                  </a:cubicBezTo>
                  <a:cubicBezTo>
                    <a:pt x="3995" y="1210"/>
                    <a:pt x="3995" y="1119"/>
                    <a:pt x="3904" y="1119"/>
                  </a:cubicBezTo>
                  <a:cubicBezTo>
                    <a:pt x="3333" y="1325"/>
                    <a:pt x="2854" y="1416"/>
                    <a:pt x="2283" y="1598"/>
                  </a:cubicBezTo>
                  <a:cubicBezTo>
                    <a:pt x="2374" y="1416"/>
                    <a:pt x="2489" y="1210"/>
                    <a:pt x="2580" y="1028"/>
                  </a:cubicBezTo>
                  <a:cubicBezTo>
                    <a:pt x="2762" y="937"/>
                    <a:pt x="2945" y="845"/>
                    <a:pt x="3242" y="845"/>
                  </a:cubicBezTo>
                  <a:cubicBezTo>
                    <a:pt x="3242" y="754"/>
                    <a:pt x="3242" y="640"/>
                    <a:pt x="3151" y="640"/>
                  </a:cubicBezTo>
                  <a:cubicBezTo>
                    <a:pt x="3059" y="640"/>
                    <a:pt x="2854" y="754"/>
                    <a:pt x="2762" y="845"/>
                  </a:cubicBezTo>
                  <a:cubicBezTo>
                    <a:pt x="2854" y="640"/>
                    <a:pt x="2945" y="457"/>
                    <a:pt x="3059" y="275"/>
                  </a:cubicBezTo>
                  <a:cubicBezTo>
                    <a:pt x="3059" y="183"/>
                    <a:pt x="2945" y="183"/>
                    <a:pt x="2945" y="183"/>
                  </a:cubicBezTo>
                  <a:cubicBezTo>
                    <a:pt x="2762" y="457"/>
                    <a:pt x="2671" y="640"/>
                    <a:pt x="2489" y="937"/>
                  </a:cubicBezTo>
                  <a:cubicBezTo>
                    <a:pt x="2489" y="937"/>
                    <a:pt x="2374" y="937"/>
                    <a:pt x="2283" y="1028"/>
                  </a:cubicBezTo>
                  <a:cubicBezTo>
                    <a:pt x="2283" y="1028"/>
                    <a:pt x="2283" y="1119"/>
                    <a:pt x="2374" y="1119"/>
                  </a:cubicBezTo>
                  <a:cubicBezTo>
                    <a:pt x="2283" y="1325"/>
                    <a:pt x="2101" y="1507"/>
                    <a:pt x="2009" y="1598"/>
                  </a:cubicBezTo>
                  <a:lnTo>
                    <a:pt x="1918" y="1598"/>
                  </a:lnTo>
                  <a:cubicBezTo>
                    <a:pt x="1804" y="1119"/>
                    <a:pt x="1713" y="549"/>
                    <a:pt x="1713" y="69"/>
                  </a:cubicBezTo>
                  <a:cubicBezTo>
                    <a:pt x="1713" y="24"/>
                    <a:pt x="1667" y="1"/>
                    <a:pt x="16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1" name="Google Shape;2611;p34"/>
            <p:cNvSpPr/>
            <p:nvPr/>
          </p:nvSpPr>
          <p:spPr>
            <a:xfrm>
              <a:off x="8760066" y="3033780"/>
              <a:ext cx="5013" cy="23362"/>
            </a:xfrm>
            <a:custGeom>
              <a:avLst/>
              <a:gdLst/>
              <a:ahLst/>
              <a:cxnLst/>
              <a:rect l="l" t="t" r="r" b="b"/>
              <a:pathLst>
                <a:path w="206" h="960" extrusionOk="0">
                  <a:moveTo>
                    <a:pt x="0" y="1"/>
                  </a:moveTo>
                  <a:lnTo>
                    <a:pt x="0" y="92"/>
                  </a:lnTo>
                  <a:cubicBezTo>
                    <a:pt x="91" y="389"/>
                    <a:pt x="91" y="663"/>
                    <a:pt x="0" y="960"/>
                  </a:cubicBezTo>
                  <a:lnTo>
                    <a:pt x="91" y="960"/>
                  </a:lnTo>
                  <a:cubicBezTo>
                    <a:pt x="206" y="663"/>
                    <a:pt x="206" y="298"/>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2" name="Google Shape;2612;p34"/>
            <p:cNvSpPr/>
            <p:nvPr/>
          </p:nvSpPr>
          <p:spPr>
            <a:xfrm>
              <a:off x="8170182" y="3950812"/>
              <a:ext cx="95004" cy="92230"/>
            </a:xfrm>
            <a:custGeom>
              <a:avLst/>
              <a:gdLst/>
              <a:ahLst/>
              <a:cxnLst/>
              <a:rect l="l" t="t" r="r" b="b"/>
              <a:pathLst>
                <a:path w="3904" h="3790" extrusionOk="0">
                  <a:moveTo>
                    <a:pt x="2945" y="2648"/>
                  </a:moveTo>
                  <a:lnTo>
                    <a:pt x="2945" y="3127"/>
                  </a:lnTo>
                  <a:cubicBezTo>
                    <a:pt x="3036" y="3219"/>
                    <a:pt x="3036" y="3401"/>
                    <a:pt x="3036" y="3493"/>
                  </a:cubicBezTo>
                  <a:cubicBezTo>
                    <a:pt x="3082" y="3550"/>
                    <a:pt x="3105" y="3578"/>
                    <a:pt x="3116" y="3578"/>
                  </a:cubicBezTo>
                  <a:cubicBezTo>
                    <a:pt x="3128" y="3578"/>
                    <a:pt x="3128" y="3550"/>
                    <a:pt x="3128" y="3493"/>
                  </a:cubicBezTo>
                  <a:lnTo>
                    <a:pt x="3128" y="3127"/>
                  </a:lnTo>
                  <a:cubicBezTo>
                    <a:pt x="3036" y="2922"/>
                    <a:pt x="3036" y="2831"/>
                    <a:pt x="2945" y="2648"/>
                  </a:cubicBezTo>
                  <a:close/>
                  <a:moveTo>
                    <a:pt x="1564" y="0"/>
                  </a:moveTo>
                  <a:cubicBezTo>
                    <a:pt x="1536" y="0"/>
                    <a:pt x="1507" y="23"/>
                    <a:pt x="1507" y="69"/>
                  </a:cubicBezTo>
                  <a:cubicBezTo>
                    <a:pt x="1507" y="548"/>
                    <a:pt x="1621" y="1028"/>
                    <a:pt x="1621" y="1416"/>
                  </a:cubicBezTo>
                  <a:cubicBezTo>
                    <a:pt x="1416" y="1324"/>
                    <a:pt x="1142" y="1119"/>
                    <a:pt x="937" y="1028"/>
                  </a:cubicBezTo>
                  <a:lnTo>
                    <a:pt x="937" y="639"/>
                  </a:lnTo>
                  <a:cubicBezTo>
                    <a:pt x="937" y="457"/>
                    <a:pt x="937" y="274"/>
                    <a:pt x="845" y="69"/>
                  </a:cubicBezTo>
                  <a:lnTo>
                    <a:pt x="754" y="69"/>
                  </a:lnTo>
                  <a:lnTo>
                    <a:pt x="754" y="639"/>
                  </a:lnTo>
                  <a:lnTo>
                    <a:pt x="754" y="845"/>
                  </a:lnTo>
                  <a:cubicBezTo>
                    <a:pt x="663" y="754"/>
                    <a:pt x="480" y="639"/>
                    <a:pt x="275" y="548"/>
                  </a:cubicBezTo>
                  <a:cubicBezTo>
                    <a:pt x="275" y="530"/>
                    <a:pt x="271" y="523"/>
                    <a:pt x="266" y="523"/>
                  </a:cubicBezTo>
                  <a:cubicBezTo>
                    <a:pt x="245" y="523"/>
                    <a:pt x="202" y="639"/>
                    <a:pt x="275" y="639"/>
                  </a:cubicBezTo>
                  <a:cubicBezTo>
                    <a:pt x="366" y="845"/>
                    <a:pt x="663" y="936"/>
                    <a:pt x="845" y="1119"/>
                  </a:cubicBezTo>
                  <a:lnTo>
                    <a:pt x="754" y="1119"/>
                  </a:lnTo>
                  <a:cubicBezTo>
                    <a:pt x="571" y="1210"/>
                    <a:pt x="275" y="1324"/>
                    <a:pt x="92" y="1416"/>
                  </a:cubicBezTo>
                  <a:cubicBezTo>
                    <a:pt x="1" y="1416"/>
                    <a:pt x="1" y="1507"/>
                    <a:pt x="92" y="1507"/>
                  </a:cubicBezTo>
                  <a:cubicBezTo>
                    <a:pt x="366" y="1416"/>
                    <a:pt x="571" y="1324"/>
                    <a:pt x="845" y="1324"/>
                  </a:cubicBezTo>
                  <a:lnTo>
                    <a:pt x="845" y="1210"/>
                  </a:lnTo>
                  <a:cubicBezTo>
                    <a:pt x="1142" y="1416"/>
                    <a:pt x="1325" y="1598"/>
                    <a:pt x="1621" y="1689"/>
                  </a:cubicBezTo>
                  <a:cubicBezTo>
                    <a:pt x="1142" y="1895"/>
                    <a:pt x="663" y="1986"/>
                    <a:pt x="183" y="2169"/>
                  </a:cubicBezTo>
                  <a:cubicBezTo>
                    <a:pt x="92" y="2260"/>
                    <a:pt x="183" y="2351"/>
                    <a:pt x="275" y="2351"/>
                  </a:cubicBezTo>
                  <a:cubicBezTo>
                    <a:pt x="754" y="2260"/>
                    <a:pt x="1233" y="2077"/>
                    <a:pt x="1713" y="1986"/>
                  </a:cubicBezTo>
                  <a:lnTo>
                    <a:pt x="1713" y="1986"/>
                  </a:lnTo>
                  <a:cubicBezTo>
                    <a:pt x="1621" y="2260"/>
                    <a:pt x="1416" y="2466"/>
                    <a:pt x="1233" y="2739"/>
                  </a:cubicBezTo>
                  <a:cubicBezTo>
                    <a:pt x="1051" y="2739"/>
                    <a:pt x="754" y="2831"/>
                    <a:pt x="480" y="2831"/>
                  </a:cubicBezTo>
                  <a:lnTo>
                    <a:pt x="480" y="2922"/>
                  </a:lnTo>
                  <a:lnTo>
                    <a:pt x="1142" y="2922"/>
                  </a:lnTo>
                  <a:cubicBezTo>
                    <a:pt x="1142" y="3036"/>
                    <a:pt x="1051" y="3127"/>
                    <a:pt x="1051" y="3127"/>
                  </a:cubicBezTo>
                  <a:cubicBezTo>
                    <a:pt x="1051" y="3192"/>
                    <a:pt x="1096" y="3257"/>
                    <a:pt x="1155" y="3257"/>
                  </a:cubicBezTo>
                  <a:cubicBezTo>
                    <a:pt x="1180" y="3257"/>
                    <a:pt x="1207" y="3245"/>
                    <a:pt x="1233" y="3219"/>
                  </a:cubicBezTo>
                  <a:cubicBezTo>
                    <a:pt x="1325" y="3401"/>
                    <a:pt x="1325" y="3607"/>
                    <a:pt x="1416" y="3789"/>
                  </a:cubicBezTo>
                  <a:cubicBezTo>
                    <a:pt x="1507" y="3789"/>
                    <a:pt x="1621" y="3789"/>
                    <a:pt x="1621" y="3698"/>
                  </a:cubicBezTo>
                  <a:cubicBezTo>
                    <a:pt x="1507" y="3493"/>
                    <a:pt x="1416" y="3219"/>
                    <a:pt x="1325" y="3036"/>
                  </a:cubicBezTo>
                  <a:cubicBezTo>
                    <a:pt x="1507" y="2739"/>
                    <a:pt x="1713" y="2557"/>
                    <a:pt x="1804" y="2260"/>
                  </a:cubicBezTo>
                  <a:cubicBezTo>
                    <a:pt x="1895" y="2648"/>
                    <a:pt x="1986" y="2922"/>
                    <a:pt x="2192" y="3310"/>
                  </a:cubicBezTo>
                  <a:cubicBezTo>
                    <a:pt x="2192" y="3337"/>
                    <a:pt x="2208" y="3348"/>
                    <a:pt x="2227" y="3348"/>
                  </a:cubicBezTo>
                  <a:cubicBezTo>
                    <a:pt x="2275" y="3348"/>
                    <a:pt x="2348" y="3283"/>
                    <a:pt x="2283" y="3219"/>
                  </a:cubicBezTo>
                  <a:cubicBezTo>
                    <a:pt x="2192" y="2831"/>
                    <a:pt x="2078" y="2466"/>
                    <a:pt x="1986" y="1986"/>
                  </a:cubicBezTo>
                  <a:lnTo>
                    <a:pt x="1986" y="1986"/>
                  </a:lnTo>
                  <a:cubicBezTo>
                    <a:pt x="2283" y="2260"/>
                    <a:pt x="2557" y="2351"/>
                    <a:pt x="2854" y="2557"/>
                  </a:cubicBezTo>
                  <a:cubicBezTo>
                    <a:pt x="2854" y="2557"/>
                    <a:pt x="2854" y="2648"/>
                    <a:pt x="2945" y="2648"/>
                  </a:cubicBezTo>
                  <a:lnTo>
                    <a:pt x="3036" y="2648"/>
                  </a:lnTo>
                  <a:cubicBezTo>
                    <a:pt x="3128" y="2648"/>
                    <a:pt x="3219" y="2739"/>
                    <a:pt x="3424" y="2831"/>
                  </a:cubicBezTo>
                  <a:cubicBezTo>
                    <a:pt x="3516" y="2831"/>
                    <a:pt x="3607" y="2648"/>
                    <a:pt x="3516" y="2557"/>
                  </a:cubicBezTo>
                  <a:cubicBezTo>
                    <a:pt x="3424" y="2557"/>
                    <a:pt x="3333" y="2557"/>
                    <a:pt x="3333" y="2466"/>
                  </a:cubicBezTo>
                  <a:cubicBezTo>
                    <a:pt x="3516" y="2351"/>
                    <a:pt x="3607" y="2351"/>
                    <a:pt x="3698" y="2260"/>
                  </a:cubicBezTo>
                  <a:cubicBezTo>
                    <a:pt x="3790" y="2169"/>
                    <a:pt x="3698" y="2169"/>
                    <a:pt x="3698" y="2169"/>
                  </a:cubicBezTo>
                  <a:cubicBezTo>
                    <a:pt x="3516" y="2169"/>
                    <a:pt x="3424" y="2260"/>
                    <a:pt x="3219" y="2351"/>
                  </a:cubicBezTo>
                  <a:lnTo>
                    <a:pt x="3128" y="2351"/>
                  </a:lnTo>
                  <a:cubicBezTo>
                    <a:pt x="2854" y="2169"/>
                    <a:pt x="2557" y="1986"/>
                    <a:pt x="2192" y="1781"/>
                  </a:cubicBezTo>
                  <a:cubicBezTo>
                    <a:pt x="2763" y="1598"/>
                    <a:pt x="3333" y="1416"/>
                    <a:pt x="3790" y="1210"/>
                  </a:cubicBezTo>
                  <a:cubicBezTo>
                    <a:pt x="3904" y="1210"/>
                    <a:pt x="3904" y="1119"/>
                    <a:pt x="3790" y="1119"/>
                  </a:cubicBezTo>
                  <a:cubicBezTo>
                    <a:pt x="3333" y="1324"/>
                    <a:pt x="2763" y="1416"/>
                    <a:pt x="2192" y="1598"/>
                  </a:cubicBezTo>
                  <a:cubicBezTo>
                    <a:pt x="2283" y="1416"/>
                    <a:pt x="2375" y="1210"/>
                    <a:pt x="2466" y="1028"/>
                  </a:cubicBezTo>
                  <a:cubicBezTo>
                    <a:pt x="2763" y="936"/>
                    <a:pt x="2945" y="845"/>
                    <a:pt x="3128" y="754"/>
                  </a:cubicBezTo>
                  <a:cubicBezTo>
                    <a:pt x="3202" y="754"/>
                    <a:pt x="3155" y="616"/>
                    <a:pt x="3085" y="616"/>
                  </a:cubicBezTo>
                  <a:cubicBezTo>
                    <a:pt x="3070" y="616"/>
                    <a:pt x="3053" y="623"/>
                    <a:pt x="3036" y="639"/>
                  </a:cubicBezTo>
                  <a:cubicBezTo>
                    <a:pt x="2945" y="639"/>
                    <a:pt x="2763" y="754"/>
                    <a:pt x="2648" y="845"/>
                  </a:cubicBezTo>
                  <a:cubicBezTo>
                    <a:pt x="2763" y="639"/>
                    <a:pt x="2854" y="457"/>
                    <a:pt x="2945" y="274"/>
                  </a:cubicBezTo>
                  <a:cubicBezTo>
                    <a:pt x="3009" y="210"/>
                    <a:pt x="2983" y="135"/>
                    <a:pt x="2931" y="135"/>
                  </a:cubicBezTo>
                  <a:cubicBezTo>
                    <a:pt x="2908" y="135"/>
                    <a:pt x="2881" y="149"/>
                    <a:pt x="2854" y="183"/>
                  </a:cubicBezTo>
                  <a:cubicBezTo>
                    <a:pt x="2763" y="457"/>
                    <a:pt x="2557" y="639"/>
                    <a:pt x="2375" y="936"/>
                  </a:cubicBezTo>
                  <a:lnTo>
                    <a:pt x="2283" y="936"/>
                  </a:lnTo>
                  <a:cubicBezTo>
                    <a:pt x="2192" y="1028"/>
                    <a:pt x="2192" y="1119"/>
                    <a:pt x="2283" y="1119"/>
                  </a:cubicBezTo>
                  <a:cubicBezTo>
                    <a:pt x="2192" y="1324"/>
                    <a:pt x="2078" y="1507"/>
                    <a:pt x="1895" y="1598"/>
                  </a:cubicBezTo>
                  <a:cubicBezTo>
                    <a:pt x="1713" y="1119"/>
                    <a:pt x="1713" y="548"/>
                    <a:pt x="1621" y="69"/>
                  </a:cubicBezTo>
                  <a:cubicBezTo>
                    <a:pt x="1621" y="23"/>
                    <a:pt x="1593" y="0"/>
                    <a:pt x="15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3" name="Google Shape;2613;p34"/>
            <p:cNvSpPr/>
            <p:nvPr/>
          </p:nvSpPr>
          <p:spPr>
            <a:xfrm>
              <a:off x="8223498" y="3950252"/>
              <a:ext cx="6692" cy="23362"/>
            </a:xfrm>
            <a:custGeom>
              <a:avLst/>
              <a:gdLst/>
              <a:ahLst/>
              <a:cxnLst/>
              <a:rect l="l" t="t" r="r" b="b"/>
              <a:pathLst>
                <a:path w="275" h="960" extrusionOk="0">
                  <a:moveTo>
                    <a:pt x="1" y="1"/>
                  </a:moveTo>
                  <a:lnTo>
                    <a:pt x="1" y="92"/>
                  </a:lnTo>
                  <a:cubicBezTo>
                    <a:pt x="92" y="389"/>
                    <a:pt x="92" y="571"/>
                    <a:pt x="92" y="959"/>
                  </a:cubicBezTo>
                  <a:lnTo>
                    <a:pt x="184" y="959"/>
                  </a:lnTo>
                  <a:cubicBezTo>
                    <a:pt x="275" y="662"/>
                    <a:pt x="184" y="297"/>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4" name="Google Shape;2614;p34"/>
            <p:cNvSpPr/>
            <p:nvPr/>
          </p:nvSpPr>
          <p:spPr>
            <a:xfrm>
              <a:off x="7633078" y="3254296"/>
              <a:ext cx="127223" cy="121675"/>
            </a:xfrm>
            <a:custGeom>
              <a:avLst/>
              <a:gdLst/>
              <a:ahLst/>
              <a:cxnLst/>
              <a:rect l="l" t="t" r="r" b="b"/>
              <a:pathLst>
                <a:path w="5228" h="5000" extrusionOk="0">
                  <a:moveTo>
                    <a:pt x="2101" y="1"/>
                  </a:moveTo>
                  <a:cubicBezTo>
                    <a:pt x="2055" y="1"/>
                    <a:pt x="2009" y="23"/>
                    <a:pt x="2009" y="69"/>
                  </a:cubicBezTo>
                  <a:cubicBezTo>
                    <a:pt x="2009" y="731"/>
                    <a:pt x="2101" y="1302"/>
                    <a:pt x="2192" y="1872"/>
                  </a:cubicBezTo>
                  <a:cubicBezTo>
                    <a:pt x="1895" y="1690"/>
                    <a:pt x="1621" y="1507"/>
                    <a:pt x="1233" y="1302"/>
                  </a:cubicBezTo>
                  <a:lnTo>
                    <a:pt x="1233" y="845"/>
                  </a:lnTo>
                  <a:cubicBezTo>
                    <a:pt x="1233" y="548"/>
                    <a:pt x="1233" y="366"/>
                    <a:pt x="1142" y="69"/>
                  </a:cubicBezTo>
                  <a:cubicBezTo>
                    <a:pt x="1142" y="69"/>
                    <a:pt x="1051" y="69"/>
                    <a:pt x="1051" y="160"/>
                  </a:cubicBezTo>
                  <a:lnTo>
                    <a:pt x="1051" y="845"/>
                  </a:lnTo>
                  <a:lnTo>
                    <a:pt x="1051" y="1119"/>
                  </a:lnTo>
                  <a:cubicBezTo>
                    <a:pt x="868" y="1028"/>
                    <a:pt x="663" y="845"/>
                    <a:pt x="480" y="731"/>
                  </a:cubicBezTo>
                  <a:cubicBezTo>
                    <a:pt x="463" y="714"/>
                    <a:pt x="447" y="708"/>
                    <a:pt x="431" y="708"/>
                  </a:cubicBezTo>
                  <a:cubicBezTo>
                    <a:pt x="361" y="708"/>
                    <a:pt x="314" y="845"/>
                    <a:pt x="389" y="845"/>
                  </a:cubicBezTo>
                  <a:cubicBezTo>
                    <a:pt x="571" y="1028"/>
                    <a:pt x="868" y="1302"/>
                    <a:pt x="1142" y="1507"/>
                  </a:cubicBezTo>
                  <a:lnTo>
                    <a:pt x="1051" y="1507"/>
                  </a:lnTo>
                  <a:cubicBezTo>
                    <a:pt x="754" y="1598"/>
                    <a:pt x="389" y="1690"/>
                    <a:pt x="92" y="1781"/>
                  </a:cubicBezTo>
                  <a:cubicBezTo>
                    <a:pt x="1" y="1872"/>
                    <a:pt x="1" y="1986"/>
                    <a:pt x="92" y="1986"/>
                  </a:cubicBezTo>
                  <a:cubicBezTo>
                    <a:pt x="480" y="1872"/>
                    <a:pt x="754" y="1781"/>
                    <a:pt x="1142" y="1690"/>
                  </a:cubicBezTo>
                  <a:cubicBezTo>
                    <a:pt x="1142" y="1690"/>
                    <a:pt x="1187" y="1645"/>
                    <a:pt x="1182" y="1618"/>
                  </a:cubicBezTo>
                  <a:lnTo>
                    <a:pt x="1182" y="1618"/>
                  </a:lnTo>
                  <a:cubicBezTo>
                    <a:pt x="1549" y="1801"/>
                    <a:pt x="1814" y="2084"/>
                    <a:pt x="2101" y="2260"/>
                  </a:cubicBezTo>
                  <a:cubicBezTo>
                    <a:pt x="1530" y="2443"/>
                    <a:pt x="959" y="2648"/>
                    <a:pt x="297" y="2922"/>
                  </a:cubicBezTo>
                  <a:cubicBezTo>
                    <a:pt x="183" y="2922"/>
                    <a:pt x="183" y="3128"/>
                    <a:pt x="389" y="3128"/>
                  </a:cubicBezTo>
                  <a:cubicBezTo>
                    <a:pt x="1051" y="2922"/>
                    <a:pt x="1713" y="2740"/>
                    <a:pt x="2374" y="2557"/>
                  </a:cubicBezTo>
                  <a:lnTo>
                    <a:pt x="2374" y="2557"/>
                  </a:lnTo>
                  <a:cubicBezTo>
                    <a:pt x="2101" y="2922"/>
                    <a:pt x="1895" y="3310"/>
                    <a:pt x="1713" y="3698"/>
                  </a:cubicBezTo>
                  <a:cubicBezTo>
                    <a:pt x="1324" y="3698"/>
                    <a:pt x="1051" y="3698"/>
                    <a:pt x="663" y="3789"/>
                  </a:cubicBezTo>
                  <a:cubicBezTo>
                    <a:pt x="571" y="3789"/>
                    <a:pt x="571" y="3881"/>
                    <a:pt x="663" y="3881"/>
                  </a:cubicBezTo>
                  <a:lnTo>
                    <a:pt x="1530" y="3881"/>
                  </a:lnTo>
                  <a:lnTo>
                    <a:pt x="1530" y="3972"/>
                  </a:lnTo>
                  <a:cubicBezTo>
                    <a:pt x="1530" y="3972"/>
                    <a:pt x="1439" y="4063"/>
                    <a:pt x="1439" y="4155"/>
                  </a:cubicBezTo>
                  <a:cubicBezTo>
                    <a:pt x="1359" y="4234"/>
                    <a:pt x="1434" y="4346"/>
                    <a:pt x="1518" y="4346"/>
                  </a:cubicBezTo>
                  <a:cubicBezTo>
                    <a:pt x="1555" y="4346"/>
                    <a:pt x="1593" y="4325"/>
                    <a:pt x="1621" y="4269"/>
                  </a:cubicBezTo>
                  <a:cubicBezTo>
                    <a:pt x="1713" y="4451"/>
                    <a:pt x="1804" y="4725"/>
                    <a:pt x="1895" y="4931"/>
                  </a:cubicBezTo>
                  <a:cubicBezTo>
                    <a:pt x="1952" y="4976"/>
                    <a:pt x="2004" y="4999"/>
                    <a:pt x="2041" y="4999"/>
                  </a:cubicBezTo>
                  <a:cubicBezTo>
                    <a:pt x="2078" y="4999"/>
                    <a:pt x="2101" y="4976"/>
                    <a:pt x="2101" y="4931"/>
                  </a:cubicBezTo>
                  <a:cubicBezTo>
                    <a:pt x="2009" y="4543"/>
                    <a:pt x="1895" y="4269"/>
                    <a:pt x="1804" y="4063"/>
                  </a:cubicBezTo>
                  <a:cubicBezTo>
                    <a:pt x="2009" y="3698"/>
                    <a:pt x="2192" y="3310"/>
                    <a:pt x="2466" y="2922"/>
                  </a:cubicBezTo>
                  <a:cubicBezTo>
                    <a:pt x="2580" y="3493"/>
                    <a:pt x="2762" y="3881"/>
                    <a:pt x="2945" y="4360"/>
                  </a:cubicBezTo>
                  <a:cubicBezTo>
                    <a:pt x="2945" y="4387"/>
                    <a:pt x="2963" y="4398"/>
                    <a:pt x="2988" y="4398"/>
                  </a:cubicBezTo>
                  <a:cubicBezTo>
                    <a:pt x="3048" y="4398"/>
                    <a:pt x="3151" y="4333"/>
                    <a:pt x="3151" y="4269"/>
                  </a:cubicBezTo>
                  <a:cubicBezTo>
                    <a:pt x="2945" y="3789"/>
                    <a:pt x="2762" y="3219"/>
                    <a:pt x="2671" y="2648"/>
                  </a:cubicBezTo>
                  <a:lnTo>
                    <a:pt x="2671" y="2648"/>
                  </a:lnTo>
                  <a:cubicBezTo>
                    <a:pt x="3036" y="2922"/>
                    <a:pt x="3424" y="3219"/>
                    <a:pt x="3812" y="3401"/>
                  </a:cubicBezTo>
                  <a:lnTo>
                    <a:pt x="3904" y="3493"/>
                  </a:lnTo>
                  <a:cubicBezTo>
                    <a:pt x="3904" y="3698"/>
                    <a:pt x="3904" y="3881"/>
                    <a:pt x="3995" y="4063"/>
                  </a:cubicBezTo>
                  <a:cubicBezTo>
                    <a:pt x="3995" y="4269"/>
                    <a:pt x="3995" y="4451"/>
                    <a:pt x="4086" y="4634"/>
                  </a:cubicBezTo>
                  <a:cubicBezTo>
                    <a:pt x="4086" y="4680"/>
                    <a:pt x="4138" y="4703"/>
                    <a:pt x="4175" y="4703"/>
                  </a:cubicBezTo>
                  <a:cubicBezTo>
                    <a:pt x="4212" y="4703"/>
                    <a:pt x="4235" y="4680"/>
                    <a:pt x="4178" y="4634"/>
                  </a:cubicBezTo>
                  <a:cubicBezTo>
                    <a:pt x="4178" y="4451"/>
                    <a:pt x="4178" y="4269"/>
                    <a:pt x="4086" y="4063"/>
                  </a:cubicBezTo>
                  <a:cubicBezTo>
                    <a:pt x="4086" y="3881"/>
                    <a:pt x="3995" y="3698"/>
                    <a:pt x="3995" y="3493"/>
                  </a:cubicBezTo>
                  <a:lnTo>
                    <a:pt x="3995" y="3493"/>
                  </a:lnTo>
                  <a:cubicBezTo>
                    <a:pt x="4178" y="3584"/>
                    <a:pt x="4383" y="3584"/>
                    <a:pt x="4474" y="3698"/>
                  </a:cubicBezTo>
                  <a:cubicBezTo>
                    <a:pt x="4498" y="3710"/>
                    <a:pt x="4521" y="3715"/>
                    <a:pt x="4541" y="3715"/>
                  </a:cubicBezTo>
                  <a:cubicBezTo>
                    <a:pt x="4678" y="3715"/>
                    <a:pt x="4736" y="3481"/>
                    <a:pt x="4657" y="3401"/>
                  </a:cubicBezTo>
                  <a:cubicBezTo>
                    <a:pt x="4566" y="3401"/>
                    <a:pt x="4474" y="3310"/>
                    <a:pt x="4383" y="3310"/>
                  </a:cubicBezTo>
                  <a:cubicBezTo>
                    <a:pt x="4474" y="3310"/>
                    <a:pt x="4474" y="3219"/>
                    <a:pt x="4474" y="3219"/>
                  </a:cubicBezTo>
                  <a:cubicBezTo>
                    <a:pt x="4657" y="3128"/>
                    <a:pt x="4862" y="3128"/>
                    <a:pt x="4954" y="2922"/>
                  </a:cubicBezTo>
                  <a:cubicBezTo>
                    <a:pt x="5045" y="2922"/>
                    <a:pt x="4954" y="2831"/>
                    <a:pt x="4954" y="2831"/>
                  </a:cubicBezTo>
                  <a:cubicBezTo>
                    <a:pt x="4748" y="2922"/>
                    <a:pt x="4566" y="3013"/>
                    <a:pt x="4383" y="3128"/>
                  </a:cubicBezTo>
                  <a:lnTo>
                    <a:pt x="4178" y="3128"/>
                  </a:lnTo>
                  <a:cubicBezTo>
                    <a:pt x="3812" y="2922"/>
                    <a:pt x="3333" y="2648"/>
                    <a:pt x="2945" y="2352"/>
                  </a:cubicBezTo>
                  <a:cubicBezTo>
                    <a:pt x="3721" y="2169"/>
                    <a:pt x="4383" y="1872"/>
                    <a:pt x="5136" y="1690"/>
                  </a:cubicBezTo>
                  <a:cubicBezTo>
                    <a:pt x="5228" y="1598"/>
                    <a:pt x="5136" y="1507"/>
                    <a:pt x="5045" y="1507"/>
                  </a:cubicBezTo>
                  <a:cubicBezTo>
                    <a:pt x="4383" y="1690"/>
                    <a:pt x="3721" y="1872"/>
                    <a:pt x="2945" y="2078"/>
                  </a:cubicBezTo>
                  <a:cubicBezTo>
                    <a:pt x="3151" y="1781"/>
                    <a:pt x="3242" y="1598"/>
                    <a:pt x="3333" y="1416"/>
                  </a:cubicBezTo>
                  <a:cubicBezTo>
                    <a:pt x="3607" y="1302"/>
                    <a:pt x="3904" y="1119"/>
                    <a:pt x="4178" y="1028"/>
                  </a:cubicBezTo>
                  <a:cubicBezTo>
                    <a:pt x="4268" y="955"/>
                    <a:pt x="4287" y="811"/>
                    <a:pt x="4189" y="811"/>
                  </a:cubicBezTo>
                  <a:cubicBezTo>
                    <a:pt x="4163" y="811"/>
                    <a:pt x="4129" y="821"/>
                    <a:pt x="4086" y="845"/>
                  </a:cubicBezTo>
                  <a:cubicBezTo>
                    <a:pt x="3904" y="936"/>
                    <a:pt x="3721" y="936"/>
                    <a:pt x="3516" y="1028"/>
                  </a:cubicBezTo>
                  <a:cubicBezTo>
                    <a:pt x="3721" y="845"/>
                    <a:pt x="3812" y="548"/>
                    <a:pt x="3995" y="366"/>
                  </a:cubicBezTo>
                  <a:cubicBezTo>
                    <a:pt x="3995" y="302"/>
                    <a:pt x="3950" y="227"/>
                    <a:pt x="3892" y="227"/>
                  </a:cubicBezTo>
                  <a:cubicBezTo>
                    <a:pt x="3867" y="227"/>
                    <a:pt x="3840" y="240"/>
                    <a:pt x="3812" y="274"/>
                  </a:cubicBezTo>
                  <a:cubicBezTo>
                    <a:pt x="3607" y="548"/>
                    <a:pt x="3424" y="845"/>
                    <a:pt x="3242" y="1210"/>
                  </a:cubicBezTo>
                  <a:cubicBezTo>
                    <a:pt x="3151" y="1210"/>
                    <a:pt x="3036" y="1210"/>
                    <a:pt x="3036" y="1302"/>
                  </a:cubicBezTo>
                  <a:cubicBezTo>
                    <a:pt x="2945" y="1302"/>
                    <a:pt x="2945" y="1507"/>
                    <a:pt x="3036" y="1507"/>
                  </a:cubicBezTo>
                  <a:cubicBezTo>
                    <a:pt x="2854" y="1690"/>
                    <a:pt x="2762" y="1872"/>
                    <a:pt x="2580" y="2169"/>
                  </a:cubicBezTo>
                  <a:cubicBezTo>
                    <a:pt x="2580" y="2169"/>
                    <a:pt x="2580" y="2078"/>
                    <a:pt x="2466" y="2078"/>
                  </a:cubicBezTo>
                  <a:cubicBezTo>
                    <a:pt x="2374" y="1416"/>
                    <a:pt x="2192" y="731"/>
                    <a:pt x="2192" y="69"/>
                  </a:cubicBezTo>
                  <a:cubicBezTo>
                    <a:pt x="2192" y="23"/>
                    <a:pt x="2146" y="1"/>
                    <a:pt x="21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5" name="Google Shape;2615;p34"/>
            <p:cNvSpPr/>
            <p:nvPr/>
          </p:nvSpPr>
          <p:spPr>
            <a:xfrm>
              <a:off x="7704742" y="3253737"/>
              <a:ext cx="7227" cy="31003"/>
            </a:xfrm>
            <a:custGeom>
              <a:avLst/>
              <a:gdLst/>
              <a:ahLst/>
              <a:cxnLst/>
              <a:rect l="l" t="t" r="r" b="b"/>
              <a:pathLst>
                <a:path w="297" h="1274" extrusionOk="0">
                  <a:moveTo>
                    <a:pt x="0" y="1"/>
                  </a:moveTo>
                  <a:lnTo>
                    <a:pt x="0" y="92"/>
                  </a:lnTo>
                  <a:cubicBezTo>
                    <a:pt x="91" y="480"/>
                    <a:pt x="91" y="754"/>
                    <a:pt x="91" y="1233"/>
                  </a:cubicBezTo>
                  <a:cubicBezTo>
                    <a:pt x="91" y="1233"/>
                    <a:pt x="142" y="1274"/>
                    <a:pt x="176" y="1274"/>
                  </a:cubicBezTo>
                  <a:cubicBezTo>
                    <a:pt x="193" y="1274"/>
                    <a:pt x="206" y="1264"/>
                    <a:pt x="206" y="1233"/>
                  </a:cubicBezTo>
                  <a:cubicBezTo>
                    <a:pt x="297" y="868"/>
                    <a:pt x="206" y="38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6" name="Google Shape;2616;p34"/>
            <p:cNvSpPr/>
            <p:nvPr/>
          </p:nvSpPr>
          <p:spPr>
            <a:xfrm>
              <a:off x="8917800" y="4244987"/>
              <a:ext cx="150001" cy="144428"/>
            </a:xfrm>
            <a:custGeom>
              <a:avLst/>
              <a:gdLst/>
              <a:ahLst/>
              <a:cxnLst/>
              <a:rect l="l" t="t" r="r" b="b"/>
              <a:pathLst>
                <a:path w="6164" h="5935" extrusionOk="0">
                  <a:moveTo>
                    <a:pt x="2486" y="1"/>
                  </a:moveTo>
                  <a:cubicBezTo>
                    <a:pt x="2434" y="1"/>
                    <a:pt x="2374" y="51"/>
                    <a:pt x="2374" y="169"/>
                  </a:cubicBezTo>
                  <a:cubicBezTo>
                    <a:pt x="2466" y="830"/>
                    <a:pt x="2466" y="1584"/>
                    <a:pt x="2648" y="2246"/>
                  </a:cubicBezTo>
                  <a:cubicBezTo>
                    <a:pt x="2283" y="2063"/>
                    <a:pt x="1895" y="1789"/>
                    <a:pt x="1507" y="1584"/>
                  </a:cubicBezTo>
                  <a:lnTo>
                    <a:pt x="1507" y="922"/>
                  </a:lnTo>
                  <a:cubicBezTo>
                    <a:pt x="1507" y="648"/>
                    <a:pt x="1507" y="442"/>
                    <a:pt x="1416" y="169"/>
                  </a:cubicBezTo>
                  <a:cubicBezTo>
                    <a:pt x="1416" y="123"/>
                    <a:pt x="1393" y="100"/>
                    <a:pt x="1359" y="100"/>
                  </a:cubicBezTo>
                  <a:cubicBezTo>
                    <a:pt x="1324" y="100"/>
                    <a:pt x="1279" y="123"/>
                    <a:pt x="1233" y="169"/>
                  </a:cubicBezTo>
                  <a:lnTo>
                    <a:pt x="1233" y="922"/>
                  </a:lnTo>
                  <a:lnTo>
                    <a:pt x="1233" y="1401"/>
                  </a:lnTo>
                  <a:cubicBezTo>
                    <a:pt x="1028" y="1219"/>
                    <a:pt x="754" y="1013"/>
                    <a:pt x="571" y="830"/>
                  </a:cubicBezTo>
                  <a:cubicBezTo>
                    <a:pt x="549" y="813"/>
                    <a:pt x="528" y="806"/>
                    <a:pt x="509" y="806"/>
                  </a:cubicBezTo>
                  <a:cubicBezTo>
                    <a:pt x="426" y="806"/>
                    <a:pt x="366" y="939"/>
                    <a:pt x="366" y="1013"/>
                  </a:cubicBezTo>
                  <a:cubicBezTo>
                    <a:pt x="754" y="1310"/>
                    <a:pt x="1028" y="1492"/>
                    <a:pt x="1324" y="1789"/>
                  </a:cubicBezTo>
                  <a:cubicBezTo>
                    <a:pt x="936" y="1880"/>
                    <a:pt x="457" y="1972"/>
                    <a:pt x="92" y="2154"/>
                  </a:cubicBezTo>
                  <a:cubicBezTo>
                    <a:pt x="1" y="2154"/>
                    <a:pt x="1" y="2360"/>
                    <a:pt x="183" y="2360"/>
                  </a:cubicBezTo>
                  <a:cubicBezTo>
                    <a:pt x="571" y="2246"/>
                    <a:pt x="936" y="2154"/>
                    <a:pt x="1324" y="1972"/>
                  </a:cubicBezTo>
                  <a:cubicBezTo>
                    <a:pt x="1416" y="1972"/>
                    <a:pt x="1416" y="1972"/>
                    <a:pt x="1416" y="1880"/>
                  </a:cubicBezTo>
                  <a:cubicBezTo>
                    <a:pt x="1804" y="2154"/>
                    <a:pt x="2169" y="2451"/>
                    <a:pt x="2557" y="2725"/>
                  </a:cubicBezTo>
                  <a:cubicBezTo>
                    <a:pt x="1804" y="2930"/>
                    <a:pt x="1142" y="3204"/>
                    <a:pt x="366" y="3387"/>
                  </a:cubicBezTo>
                  <a:cubicBezTo>
                    <a:pt x="274" y="3501"/>
                    <a:pt x="274" y="3684"/>
                    <a:pt x="457" y="3684"/>
                  </a:cubicBezTo>
                  <a:cubicBezTo>
                    <a:pt x="1233" y="3501"/>
                    <a:pt x="1986" y="3296"/>
                    <a:pt x="2740" y="3022"/>
                  </a:cubicBezTo>
                  <a:lnTo>
                    <a:pt x="2740" y="3022"/>
                  </a:lnTo>
                  <a:cubicBezTo>
                    <a:pt x="2557" y="3501"/>
                    <a:pt x="2283" y="3866"/>
                    <a:pt x="1986" y="4346"/>
                  </a:cubicBezTo>
                  <a:cubicBezTo>
                    <a:pt x="1598" y="4346"/>
                    <a:pt x="1233" y="4437"/>
                    <a:pt x="845" y="4437"/>
                  </a:cubicBezTo>
                  <a:cubicBezTo>
                    <a:pt x="754" y="4437"/>
                    <a:pt x="754" y="4642"/>
                    <a:pt x="845" y="4642"/>
                  </a:cubicBezTo>
                  <a:cubicBezTo>
                    <a:pt x="1142" y="4642"/>
                    <a:pt x="1507" y="4642"/>
                    <a:pt x="1895" y="4528"/>
                  </a:cubicBezTo>
                  <a:lnTo>
                    <a:pt x="1895" y="4528"/>
                  </a:lnTo>
                  <a:cubicBezTo>
                    <a:pt x="1895" y="4642"/>
                    <a:pt x="1804" y="4642"/>
                    <a:pt x="1895" y="4642"/>
                  </a:cubicBezTo>
                  <a:cubicBezTo>
                    <a:pt x="1804" y="4734"/>
                    <a:pt x="1804" y="4825"/>
                    <a:pt x="1712" y="4916"/>
                  </a:cubicBezTo>
                  <a:cubicBezTo>
                    <a:pt x="1630" y="5048"/>
                    <a:pt x="1715" y="5144"/>
                    <a:pt x="1802" y="5144"/>
                  </a:cubicBezTo>
                  <a:cubicBezTo>
                    <a:pt x="1836" y="5144"/>
                    <a:pt x="1870" y="5130"/>
                    <a:pt x="1895" y="5099"/>
                  </a:cubicBezTo>
                  <a:cubicBezTo>
                    <a:pt x="1986" y="5099"/>
                    <a:pt x="1986" y="5007"/>
                    <a:pt x="1986" y="5007"/>
                  </a:cubicBezTo>
                  <a:cubicBezTo>
                    <a:pt x="2078" y="5304"/>
                    <a:pt x="2169" y="5578"/>
                    <a:pt x="2283" y="5875"/>
                  </a:cubicBezTo>
                  <a:cubicBezTo>
                    <a:pt x="2321" y="5913"/>
                    <a:pt x="2374" y="5935"/>
                    <a:pt x="2418" y="5935"/>
                  </a:cubicBezTo>
                  <a:cubicBezTo>
                    <a:pt x="2479" y="5935"/>
                    <a:pt x="2519" y="5891"/>
                    <a:pt x="2466" y="5784"/>
                  </a:cubicBezTo>
                  <a:cubicBezTo>
                    <a:pt x="2374" y="5487"/>
                    <a:pt x="2283" y="5099"/>
                    <a:pt x="2078" y="4825"/>
                  </a:cubicBezTo>
                  <a:cubicBezTo>
                    <a:pt x="2374" y="4346"/>
                    <a:pt x="2648" y="3958"/>
                    <a:pt x="2945" y="3501"/>
                  </a:cubicBezTo>
                  <a:cubicBezTo>
                    <a:pt x="3036" y="4072"/>
                    <a:pt x="3219" y="4642"/>
                    <a:pt x="3516" y="5213"/>
                  </a:cubicBezTo>
                  <a:cubicBezTo>
                    <a:pt x="3516" y="5239"/>
                    <a:pt x="3531" y="5250"/>
                    <a:pt x="3552" y="5250"/>
                  </a:cubicBezTo>
                  <a:cubicBezTo>
                    <a:pt x="3605" y="5250"/>
                    <a:pt x="3698" y="5180"/>
                    <a:pt x="3698" y="5099"/>
                  </a:cubicBezTo>
                  <a:cubicBezTo>
                    <a:pt x="3516" y="4437"/>
                    <a:pt x="3310" y="3775"/>
                    <a:pt x="3128" y="3204"/>
                  </a:cubicBezTo>
                  <a:lnTo>
                    <a:pt x="3128" y="3204"/>
                  </a:lnTo>
                  <a:cubicBezTo>
                    <a:pt x="3607" y="3501"/>
                    <a:pt x="4086" y="3775"/>
                    <a:pt x="4566" y="4072"/>
                  </a:cubicBezTo>
                  <a:lnTo>
                    <a:pt x="4657" y="4163"/>
                  </a:lnTo>
                  <a:cubicBezTo>
                    <a:pt x="4657" y="4437"/>
                    <a:pt x="4657" y="4642"/>
                    <a:pt x="4748" y="4825"/>
                  </a:cubicBezTo>
                  <a:cubicBezTo>
                    <a:pt x="4748" y="5099"/>
                    <a:pt x="4748" y="5304"/>
                    <a:pt x="4840" y="5578"/>
                  </a:cubicBezTo>
                  <a:cubicBezTo>
                    <a:pt x="4931" y="5578"/>
                    <a:pt x="5022" y="5578"/>
                    <a:pt x="5022" y="5487"/>
                  </a:cubicBezTo>
                  <a:cubicBezTo>
                    <a:pt x="5022" y="5304"/>
                    <a:pt x="4931" y="5099"/>
                    <a:pt x="4931" y="4916"/>
                  </a:cubicBezTo>
                  <a:cubicBezTo>
                    <a:pt x="4840" y="4642"/>
                    <a:pt x="4840" y="4346"/>
                    <a:pt x="4748" y="4163"/>
                  </a:cubicBezTo>
                  <a:lnTo>
                    <a:pt x="4748" y="4163"/>
                  </a:lnTo>
                  <a:cubicBezTo>
                    <a:pt x="4931" y="4254"/>
                    <a:pt x="5136" y="4346"/>
                    <a:pt x="5319" y="4346"/>
                  </a:cubicBezTo>
                  <a:cubicBezTo>
                    <a:pt x="5344" y="4358"/>
                    <a:pt x="5368" y="4364"/>
                    <a:pt x="5390" y="4364"/>
                  </a:cubicBezTo>
                  <a:cubicBezTo>
                    <a:pt x="5523" y="4364"/>
                    <a:pt x="5580" y="4150"/>
                    <a:pt x="5501" y="4072"/>
                  </a:cubicBezTo>
                  <a:cubicBezTo>
                    <a:pt x="5410" y="3958"/>
                    <a:pt x="5319" y="3958"/>
                    <a:pt x="5228" y="3866"/>
                  </a:cubicBezTo>
                  <a:lnTo>
                    <a:pt x="5319" y="3866"/>
                  </a:lnTo>
                  <a:cubicBezTo>
                    <a:pt x="5501" y="3775"/>
                    <a:pt x="5798" y="3684"/>
                    <a:pt x="5889" y="3501"/>
                  </a:cubicBezTo>
                  <a:cubicBezTo>
                    <a:pt x="5981" y="3501"/>
                    <a:pt x="5889" y="3387"/>
                    <a:pt x="5889" y="3387"/>
                  </a:cubicBezTo>
                  <a:cubicBezTo>
                    <a:pt x="5593" y="3501"/>
                    <a:pt x="5410" y="3592"/>
                    <a:pt x="5228" y="3684"/>
                  </a:cubicBezTo>
                  <a:cubicBezTo>
                    <a:pt x="5136" y="3684"/>
                    <a:pt x="5022" y="3684"/>
                    <a:pt x="5022" y="3775"/>
                  </a:cubicBezTo>
                  <a:cubicBezTo>
                    <a:pt x="4566" y="3387"/>
                    <a:pt x="3995" y="3113"/>
                    <a:pt x="3516" y="2816"/>
                  </a:cubicBezTo>
                  <a:lnTo>
                    <a:pt x="6072" y="1972"/>
                  </a:lnTo>
                  <a:cubicBezTo>
                    <a:pt x="6163" y="1880"/>
                    <a:pt x="6163" y="1789"/>
                    <a:pt x="5981" y="1789"/>
                  </a:cubicBezTo>
                  <a:cubicBezTo>
                    <a:pt x="5228" y="1972"/>
                    <a:pt x="4360" y="2246"/>
                    <a:pt x="3516" y="2451"/>
                  </a:cubicBezTo>
                  <a:cubicBezTo>
                    <a:pt x="3698" y="2154"/>
                    <a:pt x="3881" y="1880"/>
                    <a:pt x="3995" y="1584"/>
                  </a:cubicBezTo>
                  <a:cubicBezTo>
                    <a:pt x="4269" y="1492"/>
                    <a:pt x="4657" y="1401"/>
                    <a:pt x="4931" y="1219"/>
                  </a:cubicBezTo>
                  <a:cubicBezTo>
                    <a:pt x="5010" y="1219"/>
                    <a:pt x="5020" y="996"/>
                    <a:pt x="4903" y="996"/>
                  </a:cubicBezTo>
                  <a:cubicBezTo>
                    <a:pt x="4885" y="996"/>
                    <a:pt x="4864" y="1001"/>
                    <a:pt x="4840" y="1013"/>
                  </a:cubicBezTo>
                  <a:cubicBezTo>
                    <a:pt x="4657" y="1104"/>
                    <a:pt x="4451" y="1104"/>
                    <a:pt x="4178" y="1219"/>
                  </a:cubicBezTo>
                  <a:cubicBezTo>
                    <a:pt x="4360" y="922"/>
                    <a:pt x="4566" y="648"/>
                    <a:pt x="4657" y="351"/>
                  </a:cubicBezTo>
                  <a:cubicBezTo>
                    <a:pt x="4721" y="287"/>
                    <a:pt x="4695" y="222"/>
                    <a:pt x="4641" y="222"/>
                  </a:cubicBezTo>
                  <a:cubicBezTo>
                    <a:pt x="4619" y="222"/>
                    <a:pt x="4592" y="233"/>
                    <a:pt x="4566" y="260"/>
                  </a:cubicBezTo>
                  <a:cubicBezTo>
                    <a:pt x="4269" y="648"/>
                    <a:pt x="4086" y="1013"/>
                    <a:pt x="3790" y="1401"/>
                  </a:cubicBezTo>
                  <a:cubicBezTo>
                    <a:pt x="3698" y="1492"/>
                    <a:pt x="3698" y="1492"/>
                    <a:pt x="3607" y="1492"/>
                  </a:cubicBezTo>
                  <a:cubicBezTo>
                    <a:pt x="3516" y="1584"/>
                    <a:pt x="3516" y="1789"/>
                    <a:pt x="3607" y="1789"/>
                  </a:cubicBezTo>
                  <a:cubicBezTo>
                    <a:pt x="3424" y="2063"/>
                    <a:pt x="3219" y="2246"/>
                    <a:pt x="3128" y="2542"/>
                  </a:cubicBezTo>
                  <a:cubicBezTo>
                    <a:pt x="3036" y="2542"/>
                    <a:pt x="3036" y="2542"/>
                    <a:pt x="2945" y="2451"/>
                  </a:cubicBezTo>
                  <a:cubicBezTo>
                    <a:pt x="2854" y="1675"/>
                    <a:pt x="2648" y="922"/>
                    <a:pt x="2557" y="77"/>
                  </a:cubicBezTo>
                  <a:cubicBezTo>
                    <a:pt x="2557" y="29"/>
                    <a:pt x="2524" y="1"/>
                    <a:pt x="24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7" name="Google Shape;2617;p34"/>
            <p:cNvSpPr/>
            <p:nvPr/>
          </p:nvSpPr>
          <p:spPr>
            <a:xfrm>
              <a:off x="9003334" y="4246861"/>
              <a:ext cx="8907" cy="33899"/>
            </a:xfrm>
            <a:custGeom>
              <a:avLst/>
              <a:gdLst/>
              <a:ahLst/>
              <a:cxnLst/>
              <a:rect l="l" t="t" r="r" b="b"/>
              <a:pathLst>
                <a:path w="366" h="1393" extrusionOk="0">
                  <a:moveTo>
                    <a:pt x="1" y="0"/>
                  </a:moveTo>
                  <a:cubicBezTo>
                    <a:pt x="92" y="457"/>
                    <a:pt x="92" y="845"/>
                    <a:pt x="92" y="1324"/>
                  </a:cubicBezTo>
                  <a:cubicBezTo>
                    <a:pt x="92" y="1370"/>
                    <a:pt x="115" y="1393"/>
                    <a:pt x="138" y="1393"/>
                  </a:cubicBezTo>
                  <a:cubicBezTo>
                    <a:pt x="160" y="1393"/>
                    <a:pt x="183" y="1370"/>
                    <a:pt x="183" y="1324"/>
                  </a:cubicBezTo>
                  <a:cubicBezTo>
                    <a:pt x="366" y="845"/>
                    <a:pt x="275" y="365"/>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8" name="Google Shape;2618;p34"/>
            <p:cNvSpPr/>
            <p:nvPr/>
          </p:nvSpPr>
          <p:spPr>
            <a:xfrm>
              <a:off x="8776175" y="3647682"/>
              <a:ext cx="41662" cy="38766"/>
            </a:xfrm>
            <a:custGeom>
              <a:avLst/>
              <a:gdLst/>
              <a:ahLst/>
              <a:cxnLst/>
              <a:rect l="l" t="t" r="r" b="b"/>
              <a:pathLst>
                <a:path w="1712" h="1593" extrusionOk="0">
                  <a:moveTo>
                    <a:pt x="913" y="0"/>
                  </a:moveTo>
                  <a:cubicBezTo>
                    <a:pt x="696" y="0"/>
                    <a:pt x="479" y="120"/>
                    <a:pt x="388" y="360"/>
                  </a:cubicBezTo>
                  <a:cubicBezTo>
                    <a:pt x="297" y="543"/>
                    <a:pt x="297" y="657"/>
                    <a:pt x="206" y="748"/>
                  </a:cubicBezTo>
                  <a:cubicBezTo>
                    <a:pt x="0" y="1227"/>
                    <a:pt x="479" y="1593"/>
                    <a:pt x="867" y="1593"/>
                  </a:cubicBezTo>
                  <a:cubicBezTo>
                    <a:pt x="1347" y="1593"/>
                    <a:pt x="1712" y="1227"/>
                    <a:pt x="1529" y="748"/>
                  </a:cubicBezTo>
                  <a:cubicBezTo>
                    <a:pt x="1529" y="657"/>
                    <a:pt x="1438" y="543"/>
                    <a:pt x="1438" y="360"/>
                  </a:cubicBezTo>
                  <a:cubicBezTo>
                    <a:pt x="1347" y="120"/>
                    <a:pt x="1130" y="0"/>
                    <a:pt x="9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19" name="Google Shape;2619;p34"/>
            <p:cNvSpPr/>
            <p:nvPr/>
          </p:nvSpPr>
          <p:spPr>
            <a:xfrm>
              <a:off x="8966127" y="3451622"/>
              <a:ext cx="16134" cy="22096"/>
            </a:xfrm>
            <a:custGeom>
              <a:avLst/>
              <a:gdLst/>
              <a:ahLst/>
              <a:cxnLst/>
              <a:rect l="l" t="t" r="r" b="b"/>
              <a:pathLst>
                <a:path w="663" h="908" extrusionOk="0">
                  <a:moveTo>
                    <a:pt x="320" y="0"/>
                  </a:moveTo>
                  <a:cubicBezTo>
                    <a:pt x="234" y="0"/>
                    <a:pt x="137" y="52"/>
                    <a:pt x="92" y="154"/>
                  </a:cubicBezTo>
                  <a:lnTo>
                    <a:pt x="92" y="428"/>
                  </a:lnTo>
                  <a:cubicBezTo>
                    <a:pt x="0" y="725"/>
                    <a:pt x="92" y="907"/>
                    <a:pt x="297" y="907"/>
                  </a:cubicBezTo>
                  <a:cubicBezTo>
                    <a:pt x="571" y="907"/>
                    <a:pt x="662" y="725"/>
                    <a:pt x="571" y="428"/>
                  </a:cubicBezTo>
                  <a:cubicBezTo>
                    <a:pt x="571" y="428"/>
                    <a:pt x="571" y="246"/>
                    <a:pt x="480" y="154"/>
                  </a:cubicBezTo>
                  <a:cubicBezTo>
                    <a:pt x="480" y="52"/>
                    <a:pt x="405" y="0"/>
                    <a:pt x="3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0" name="Google Shape;2620;p34"/>
            <p:cNvSpPr/>
            <p:nvPr/>
          </p:nvSpPr>
          <p:spPr>
            <a:xfrm>
              <a:off x="8806714" y="1551784"/>
              <a:ext cx="27791" cy="16110"/>
            </a:xfrm>
            <a:custGeom>
              <a:avLst/>
              <a:gdLst/>
              <a:ahLst/>
              <a:cxnLst/>
              <a:rect l="l" t="t" r="r" b="b"/>
              <a:pathLst>
                <a:path w="1142" h="662" extrusionOk="0">
                  <a:moveTo>
                    <a:pt x="541" y="0"/>
                  </a:moveTo>
                  <a:cubicBezTo>
                    <a:pt x="490" y="0"/>
                    <a:pt x="434" y="13"/>
                    <a:pt x="366" y="51"/>
                  </a:cubicBezTo>
                  <a:cubicBezTo>
                    <a:pt x="0" y="51"/>
                    <a:pt x="0" y="621"/>
                    <a:pt x="366" y="621"/>
                  </a:cubicBezTo>
                  <a:cubicBezTo>
                    <a:pt x="434" y="652"/>
                    <a:pt x="490" y="662"/>
                    <a:pt x="541" y="662"/>
                  </a:cubicBezTo>
                  <a:cubicBezTo>
                    <a:pt x="642" y="662"/>
                    <a:pt x="723" y="621"/>
                    <a:pt x="845" y="621"/>
                  </a:cubicBezTo>
                  <a:cubicBezTo>
                    <a:pt x="1142" y="507"/>
                    <a:pt x="1142" y="142"/>
                    <a:pt x="845" y="51"/>
                  </a:cubicBezTo>
                  <a:cubicBezTo>
                    <a:pt x="723" y="51"/>
                    <a:pt x="642" y="0"/>
                    <a:pt x="5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1" name="Google Shape;2621;p34"/>
            <p:cNvSpPr/>
            <p:nvPr/>
          </p:nvSpPr>
          <p:spPr>
            <a:xfrm>
              <a:off x="9019443" y="599322"/>
              <a:ext cx="18349" cy="13920"/>
            </a:xfrm>
            <a:custGeom>
              <a:avLst/>
              <a:gdLst/>
              <a:ahLst/>
              <a:cxnLst/>
              <a:rect l="l" t="t" r="r" b="b"/>
              <a:pathLst>
                <a:path w="754" h="572" extrusionOk="0">
                  <a:moveTo>
                    <a:pt x="389" y="1"/>
                  </a:moveTo>
                  <a:cubicBezTo>
                    <a:pt x="1" y="1"/>
                    <a:pt x="1" y="571"/>
                    <a:pt x="389" y="571"/>
                  </a:cubicBezTo>
                  <a:cubicBezTo>
                    <a:pt x="754" y="571"/>
                    <a:pt x="754" y="1"/>
                    <a:pt x="3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2" name="Google Shape;2622;p34"/>
            <p:cNvSpPr/>
            <p:nvPr/>
          </p:nvSpPr>
          <p:spPr>
            <a:xfrm>
              <a:off x="8686187" y="1006456"/>
              <a:ext cx="27791" cy="13920"/>
            </a:xfrm>
            <a:custGeom>
              <a:avLst/>
              <a:gdLst/>
              <a:ahLst/>
              <a:cxnLst/>
              <a:rect l="l" t="t" r="r" b="b"/>
              <a:pathLst>
                <a:path w="1142" h="572" extrusionOk="0">
                  <a:moveTo>
                    <a:pt x="388" y="1"/>
                  </a:moveTo>
                  <a:cubicBezTo>
                    <a:pt x="0" y="1"/>
                    <a:pt x="0" y="571"/>
                    <a:pt x="388" y="571"/>
                  </a:cubicBezTo>
                  <a:lnTo>
                    <a:pt x="754" y="571"/>
                  </a:lnTo>
                  <a:cubicBezTo>
                    <a:pt x="1142" y="480"/>
                    <a:pt x="1142" y="92"/>
                    <a:pt x="754" y="92"/>
                  </a:cubicBezTo>
                  <a:cubicBezTo>
                    <a:pt x="662" y="1"/>
                    <a:pt x="571"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3" name="Google Shape;2623;p34"/>
            <p:cNvSpPr/>
            <p:nvPr/>
          </p:nvSpPr>
          <p:spPr>
            <a:xfrm>
              <a:off x="8045201" y="652102"/>
              <a:ext cx="30029" cy="19468"/>
            </a:xfrm>
            <a:custGeom>
              <a:avLst/>
              <a:gdLst/>
              <a:ahLst/>
              <a:cxnLst/>
              <a:rect l="l" t="t" r="r" b="b"/>
              <a:pathLst>
                <a:path w="1234" h="800" extrusionOk="0">
                  <a:moveTo>
                    <a:pt x="743" y="0"/>
                  </a:moveTo>
                  <a:cubicBezTo>
                    <a:pt x="634" y="0"/>
                    <a:pt x="515" y="23"/>
                    <a:pt x="366" y="23"/>
                  </a:cubicBezTo>
                  <a:cubicBezTo>
                    <a:pt x="1" y="114"/>
                    <a:pt x="1" y="685"/>
                    <a:pt x="366" y="776"/>
                  </a:cubicBezTo>
                  <a:cubicBezTo>
                    <a:pt x="515" y="776"/>
                    <a:pt x="634" y="799"/>
                    <a:pt x="743" y="799"/>
                  </a:cubicBezTo>
                  <a:cubicBezTo>
                    <a:pt x="851" y="799"/>
                    <a:pt x="948" y="776"/>
                    <a:pt x="1051" y="685"/>
                  </a:cubicBezTo>
                  <a:cubicBezTo>
                    <a:pt x="1234" y="502"/>
                    <a:pt x="1234" y="297"/>
                    <a:pt x="1051" y="114"/>
                  </a:cubicBezTo>
                  <a:cubicBezTo>
                    <a:pt x="948" y="23"/>
                    <a:pt x="851" y="0"/>
                    <a:pt x="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4" name="Google Shape;2624;p34"/>
            <p:cNvSpPr/>
            <p:nvPr/>
          </p:nvSpPr>
          <p:spPr>
            <a:xfrm>
              <a:off x="7728054" y="1205850"/>
              <a:ext cx="27815" cy="22802"/>
            </a:xfrm>
            <a:custGeom>
              <a:avLst/>
              <a:gdLst/>
              <a:ahLst/>
              <a:cxnLst/>
              <a:rect l="l" t="t" r="r" b="b"/>
              <a:pathLst>
                <a:path w="1143" h="937" extrusionOk="0">
                  <a:moveTo>
                    <a:pt x="571" y="1"/>
                  </a:moveTo>
                  <a:cubicBezTo>
                    <a:pt x="1" y="1"/>
                    <a:pt x="1" y="937"/>
                    <a:pt x="571" y="937"/>
                  </a:cubicBezTo>
                  <a:cubicBezTo>
                    <a:pt x="1142" y="93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5" name="Google Shape;2625;p34"/>
            <p:cNvSpPr/>
            <p:nvPr/>
          </p:nvSpPr>
          <p:spPr>
            <a:xfrm>
              <a:off x="7894695" y="1511340"/>
              <a:ext cx="27791" cy="22802"/>
            </a:xfrm>
            <a:custGeom>
              <a:avLst/>
              <a:gdLst/>
              <a:ahLst/>
              <a:cxnLst/>
              <a:rect l="l" t="t" r="r" b="b"/>
              <a:pathLst>
                <a:path w="1142" h="937" extrusionOk="0">
                  <a:moveTo>
                    <a:pt x="571" y="1"/>
                  </a:moveTo>
                  <a:cubicBezTo>
                    <a:pt x="0" y="1"/>
                    <a:pt x="0" y="937"/>
                    <a:pt x="571" y="937"/>
                  </a:cubicBezTo>
                  <a:cubicBezTo>
                    <a:pt x="1142" y="93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6" name="Google Shape;2626;p34"/>
            <p:cNvSpPr/>
            <p:nvPr/>
          </p:nvSpPr>
          <p:spPr>
            <a:xfrm>
              <a:off x="7698075" y="2202454"/>
              <a:ext cx="39179" cy="35748"/>
            </a:xfrm>
            <a:custGeom>
              <a:avLst/>
              <a:gdLst/>
              <a:ahLst/>
              <a:cxnLst/>
              <a:rect l="l" t="t" r="r" b="b"/>
              <a:pathLst>
                <a:path w="1610" h="1469" extrusionOk="0">
                  <a:moveTo>
                    <a:pt x="662" y="0"/>
                  </a:moveTo>
                  <a:cubicBezTo>
                    <a:pt x="519" y="0"/>
                    <a:pt x="377" y="74"/>
                    <a:pt x="274" y="223"/>
                  </a:cubicBezTo>
                  <a:cubicBezTo>
                    <a:pt x="0" y="405"/>
                    <a:pt x="0" y="793"/>
                    <a:pt x="274" y="976"/>
                  </a:cubicBezTo>
                  <a:cubicBezTo>
                    <a:pt x="274" y="1067"/>
                    <a:pt x="365" y="1159"/>
                    <a:pt x="480" y="1273"/>
                  </a:cubicBezTo>
                  <a:cubicBezTo>
                    <a:pt x="662" y="1364"/>
                    <a:pt x="753" y="1364"/>
                    <a:pt x="936" y="1455"/>
                  </a:cubicBezTo>
                  <a:cubicBezTo>
                    <a:pt x="966" y="1465"/>
                    <a:pt x="997" y="1469"/>
                    <a:pt x="1029" y="1469"/>
                  </a:cubicBezTo>
                  <a:cubicBezTo>
                    <a:pt x="1306" y="1469"/>
                    <a:pt x="1609" y="1131"/>
                    <a:pt x="1507" y="885"/>
                  </a:cubicBezTo>
                  <a:cubicBezTo>
                    <a:pt x="1415" y="702"/>
                    <a:pt x="1415" y="588"/>
                    <a:pt x="1324" y="405"/>
                  </a:cubicBezTo>
                  <a:lnTo>
                    <a:pt x="1050" y="223"/>
                  </a:lnTo>
                  <a:cubicBezTo>
                    <a:pt x="947" y="74"/>
                    <a:pt x="805" y="0"/>
                    <a:pt x="6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7" name="Google Shape;2627;p34"/>
            <p:cNvSpPr/>
            <p:nvPr/>
          </p:nvSpPr>
          <p:spPr>
            <a:xfrm>
              <a:off x="8320713" y="1994567"/>
              <a:ext cx="27791" cy="18908"/>
            </a:xfrm>
            <a:custGeom>
              <a:avLst/>
              <a:gdLst/>
              <a:ahLst/>
              <a:cxnLst/>
              <a:rect l="l" t="t" r="r" b="b"/>
              <a:pathLst>
                <a:path w="1142" h="777" extrusionOk="0">
                  <a:moveTo>
                    <a:pt x="571" y="1"/>
                  </a:moveTo>
                  <a:cubicBezTo>
                    <a:pt x="0" y="1"/>
                    <a:pt x="0" y="777"/>
                    <a:pt x="571" y="777"/>
                  </a:cubicBezTo>
                  <a:cubicBezTo>
                    <a:pt x="1142" y="777"/>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8" name="Google Shape;2628;p34"/>
            <p:cNvSpPr/>
            <p:nvPr/>
          </p:nvSpPr>
          <p:spPr>
            <a:xfrm>
              <a:off x="8348478" y="2989492"/>
              <a:ext cx="36697" cy="28642"/>
            </a:xfrm>
            <a:custGeom>
              <a:avLst/>
              <a:gdLst/>
              <a:ahLst/>
              <a:cxnLst/>
              <a:rect l="l" t="t" r="r" b="b"/>
              <a:pathLst>
                <a:path w="1508" h="1177" extrusionOk="0">
                  <a:moveTo>
                    <a:pt x="904" y="0"/>
                  </a:moveTo>
                  <a:cubicBezTo>
                    <a:pt x="855" y="0"/>
                    <a:pt x="805" y="6"/>
                    <a:pt x="754" y="18"/>
                  </a:cubicBezTo>
                  <a:cubicBezTo>
                    <a:pt x="663" y="18"/>
                    <a:pt x="571" y="109"/>
                    <a:pt x="457" y="109"/>
                  </a:cubicBezTo>
                  <a:cubicBezTo>
                    <a:pt x="1" y="314"/>
                    <a:pt x="1" y="885"/>
                    <a:pt x="457" y="1068"/>
                  </a:cubicBezTo>
                  <a:cubicBezTo>
                    <a:pt x="571" y="1068"/>
                    <a:pt x="663" y="1159"/>
                    <a:pt x="754" y="1159"/>
                  </a:cubicBezTo>
                  <a:cubicBezTo>
                    <a:pt x="805" y="1171"/>
                    <a:pt x="855" y="1177"/>
                    <a:pt x="904" y="1177"/>
                  </a:cubicBezTo>
                  <a:cubicBezTo>
                    <a:pt x="1231" y="1177"/>
                    <a:pt x="1507" y="926"/>
                    <a:pt x="1507" y="588"/>
                  </a:cubicBezTo>
                  <a:cubicBezTo>
                    <a:pt x="1507" y="251"/>
                    <a:pt x="1231" y="0"/>
                    <a:pt x="9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29" name="Google Shape;2629;p34"/>
            <p:cNvSpPr/>
            <p:nvPr/>
          </p:nvSpPr>
          <p:spPr>
            <a:xfrm>
              <a:off x="7690848" y="3057117"/>
              <a:ext cx="27791" cy="23362"/>
            </a:xfrm>
            <a:custGeom>
              <a:avLst/>
              <a:gdLst/>
              <a:ahLst/>
              <a:cxnLst/>
              <a:rect l="l" t="t" r="r" b="b"/>
              <a:pathLst>
                <a:path w="1142" h="960" extrusionOk="0">
                  <a:moveTo>
                    <a:pt x="571" y="1"/>
                  </a:moveTo>
                  <a:cubicBezTo>
                    <a:pt x="0" y="1"/>
                    <a:pt x="0" y="959"/>
                    <a:pt x="571" y="959"/>
                  </a:cubicBezTo>
                  <a:cubicBezTo>
                    <a:pt x="1142" y="959"/>
                    <a:pt x="1142"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0" name="Google Shape;2630;p34"/>
            <p:cNvSpPr/>
            <p:nvPr/>
          </p:nvSpPr>
          <p:spPr>
            <a:xfrm>
              <a:off x="7818042" y="4001354"/>
              <a:ext cx="32804" cy="23362"/>
            </a:xfrm>
            <a:custGeom>
              <a:avLst/>
              <a:gdLst/>
              <a:ahLst/>
              <a:cxnLst/>
              <a:rect l="l" t="t" r="r" b="b"/>
              <a:pathLst>
                <a:path w="1348" h="960" extrusionOk="0">
                  <a:moveTo>
                    <a:pt x="685" y="0"/>
                  </a:moveTo>
                  <a:cubicBezTo>
                    <a:pt x="0" y="0"/>
                    <a:pt x="0" y="959"/>
                    <a:pt x="685" y="959"/>
                  </a:cubicBezTo>
                  <a:cubicBezTo>
                    <a:pt x="1347" y="959"/>
                    <a:pt x="1347" y="0"/>
                    <a:pt x="6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1" name="Google Shape;2631;p34"/>
            <p:cNvSpPr/>
            <p:nvPr/>
          </p:nvSpPr>
          <p:spPr>
            <a:xfrm>
              <a:off x="8244060" y="4332395"/>
              <a:ext cx="32244" cy="27791"/>
            </a:xfrm>
            <a:custGeom>
              <a:avLst/>
              <a:gdLst/>
              <a:ahLst/>
              <a:cxnLst/>
              <a:rect l="l" t="t" r="r" b="b"/>
              <a:pathLst>
                <a:path w="1325" h="1142" extrusionOk="0">
                  <a:moveTo>
                    <a:pt x="662" y="0"/>
                  </a:moveTo>
                  <a:cubicBezTo>
                    <a:pt x="0" y="0"/>
                    <a:pt x="0" y="1142"/>
                    <a:pt x="662" y="1142"/>
                  </a:cubicBezTo>
                  <a:cubicBezTo>
                    <a:pt x="1324" y="1142"/>
                    <a:pt x="1324" y="0"/>
                    <a:pt x="6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2" name="Google Shape;2632;p34"/>
            <p:cNvSpPr/>
            <p:nvPr/>
          </p:nvSpPr>
          <p:spPr>
            <a:xfrm>
              <a:off x="1945993" y="2222514"/>
              <a:ext cx="296619" cy="296084"/>
            </a:xfrm>
            <a:custGeom>
              <a:avLst/>
              <a:gdLst/>
              <a:ahLst/>
              <a:cxnLst/>
              <a:rect l="l" t="t" r="r" b="b"/>
              <a:pathLst>
                <a:path w="12189" h="12167" extrusionOk="0">
                  <a:moveTo>
                    <a:pt x="6094" y="1"/>
                  </a:moveTo>
                  <a:cubicBezTo>
                    <a:pt x="2762" y="1"/>
                    <a:pt x="0" y="2763"/>
                    <a:pt x="0" y="6095"/>
                  </a:cubicBezTo>
                  <a:cubicBezTo>
                    <a:pt x="0" y="9428"/>
                    <a:pt x="2762" y="12167"/>
                    <a:pt x="6094" y="12167"/>
                  </a:cubicBezTo>
                  <a:cubicBezTo>
                    <a:pt x="9518" y="12167"/>
                    <a:pt x="12189" y="9428"/>
                    <a:pt x="12189" y="6095"/>
                  </a:cubicBezTo>
                  <a:cubicBezTo>
                    <a:pt x="12189" y="2763"/>
                    <a:pt x="9518" y="1"/>
                    <a:pt x="6094" y="1"/>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3" name="Google Shape;2633;p34"/>
            <p:cNvSpPr/>
            <p:nvPr/>
          </p:nvSpPr>
          <p:spPr>
            <a:xfrm>
              <a:off x="196033" y="1751314"/>
              <a:ext cx="296084" cy="296644"/>
            </a:xfrm>
            <a:custGeom>
              <a:avLst/>
              <a:gdLst/>
              <a:ahLst/>
              <a:cxnLst/>
              <a:rect l="l" t="t" r="r" b="b"/>
              <a:pathLst>
                <a:path w="12167" h="12190" extrusionOk="0">
                  <a:moveTo>
                    <a:pt x="6095" y="0"/>
                  </a:moveTo>
                  <a:cubicBezTo>
                    <a:pt x="2763" y="0"/>
                    <a:pt x="1" y="2762"/>
                    <a:pt x="1" y="6095"/>
                  </a:cubicBezTo>
                  <a:cubicBezTo>
                    <a:pt x="1" y="9427"/>
                    <a:pt x="2763" y="12189"/>
                    <a:pt x="6095" y="12189"/>
                  </a:cubicBezTo>
                  <a:cubicBezTo>
                    <a:pt x="9519" y="12189"/>
                    <a:pt x="12167" y="9427"/>
                    <a:pt x="12167" y="6095"/>
                  </a:cubicBezTo>
                  <a:cubicBezTo>
                    <a:pt x="12167" y="2762"/>
                    <a:pt x="9519" y="0"/>
                    <a:pt x="6095"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4" name="Google Shape;2634;p34"/>
            <p:cNvSpPr/>
            <p:nvPr/>
          </p:nvSpPr>
          <p:spPr>
            <a:xfrm>
              <a:off x="1192682" y="4477893"/>
              <a:ext cx="296084" cy="296084"/>
            </a:xfrm>
            <a:custGeom>
              <a:avLst/>
              <a:gdLst/>
              <a:ahLst/>
              <a:cxnLst/>
              <a:rect l="l" t="t" r="r" b="b"/>
              <a:pathLst>
                <a:path w="12167" h="12167" extrusionOk="0">
                  <a:moveTo>
                    <a:pt x="6095" y="0"/>
                  </a:moveTo>
                  <a:cubicBezTo>
                    <a:pt x="2762" y="0"/>
                    <a:pt x="0" y="2762"/>
                    <a:pt x="0" y="6072"/>
                  </a:cubicBezTo>
                  <a:cubicBezTo>
                    <a:pt x="0" y="9404"/>
                    <a:pt x="2762" y="12166"/>
                    <a:pt x="6095" y="12166"/>
                  </a:cubicBezTo>
                  <a:cubicBezTo>
                    <a:pt x="9519" y="12166"/>
                    <a:pt x="12166" y="9404"/>
                    <a:pt x="12166" y="6072"/>
                  </a:cubicBezTo>
                  <a:cubicBezTo>
                    <a:pt x="12166" y="2762"/>
                    <a:pt x="9519" y="0"/>
                    <a:pt x="6095" y="0"/>
                  </a:cubicBezTo>
                  <a:close/>
                </a:path>
              </a:pathLst>
            </a:custGeom>
            <a:solidFill>
              <a:schemeClr val="accent3">
                <a:alpha val="4942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5" name="Google Shape;2635;p34"/>
            <p:cNvSpPr/>
            <p:nvPr/>
          </p:nvSpPr>
          <p:spPr>
            <a:xfrm>
              <a:off x="516291" y="3207075"/>
              <a:ext cx="131214" cy="127588"/>
            </a:xfrm>
            <a:custGeom>
              <a:avLst/>
              <a:gdLst/>
              <a:ahLst/>
              <a:cxnLst/>
              <a:rect l="l" t="t" r="r" b="b"/>
              <a:pathLst>
                <a:path w="5392" h="5243" extrusionOk="0">
                  <a:moveTo>
                    <a:pt x="2180" y="1"/>
                  </a:moveTo>
                  <a:cubicBezTo>
                    <a:pt x="2129" y="1"/>
                    <a:pt x="2078" y="24"/>
                    <a:pt x="2078" y="69"/>
                  </a:cubicBezTo>
                  <a:cubicBezTo>
                    <a:pt x="2078" y="731"/>
                    <a:pt x="2169" y="1416"/>
                    <a:pt x="2283" y="1987"/>
                  </a:cubicBezTo>
                  <a:cubicBezTo>
                    <a:pt x="1986" y="1781"/>
                    <a:pt x="1598" y="1598"/>
                    <a:pt x="1324" y="1416"/>
                  </a:cubicBezTo>
                  <a:cubicBezTo>
                    <a:pt x="1324" y="1210"/>
                    <a:pt x="1324" y="1028"/>
                    <a:pt x="1233" y="845"/>
                  </a:cubicBezTo>
                  <a:lnTo>
                    <a:pt x="1233" y="160"/>
                  </a:lnTo>
                  <a:cubicBezTo>
                    <a:pt x="1233" y="115"/>
                    <a:pt x="1210" y="92"/>
                    <a:pt x="1173" y="92"/>
                  </a:cubicBezTo>
                  <a:cubicBezTo>
                    <a:pt x="1136" y="92"/>
                    <a:pt x="1085" y="115"/>
                    <a:pt x="1028" y="160"/>
                  </a:cubicBezTo>
                  <a:lnTo>
                    <a:pt x="1028" y="845"/>
                  </a:lnTo>
                  <a:lnTo>
                    <a:pt x="1028" y="1210"/>
                  </a:lnTo>
                  <a:cubicBezTo>
                    <a:pt x="845" y="1028"/>
                    <a:pt x="662" y="937"/>
                    <a:pt x="457" y="731"/>
                  </a:cubicBezTo>
                  <a:cubicBezTo>
                    <a:pt x="441" y="715"/>
                    <a:pt x="425" y="708"/>
                    <a:pt x="410" y="708"/>
                  </a:cubicBezTo>
                  <a:cubicBezTo>
                    <a:pt x="339" y="708"/>
                    <a:pt x="290" y="861"/>
                    <a:pt x="366" y="937"/>
                  </a:cubicBezTo>
                  <a:cubicBezTo>
                    <a:pt x="571" y="1119"/>
                    <a:pt x="845" y="1302"/>
                    <a:pt x="1142" y="1598"/>
                  </a:cubicBezTo>
                  <a:cubicBezTo>
                    <a:pt x="754" y="1690"/>
                    <a:pt x="366" y="1781"/>
                    <a:pt x="92" y="1872"/>
                  </a:cubicBezTo>
                  <a:cubicBezTo>
                    <a:pt x="0" y="1872"/>
                    <a:pt x="0" y="2078"/>
                    <a:pt x="92" y="2078"/>
                  </a:cubicBezTo>
                  <a:cubicBezTo>
                    <a:pt x="457" y="1987"/>
                    <a:pt x="845" y="1872"/>
                    <a:pt x="1142" y="1781"/>
                  </a:cubicBezTo>
                  <a:lnTo>
                    <a:pt x="1233" y="1690"/>
                  </a:lnTo>
                  <a:cubicBezTo>
                    <a:pt x="1507" y="1872"/>
                    <a:pt x="1895" y="2169"/>
                    <a:pt x="2169" y="2352"/>
                  </a:cubicBezTo>
                  <a:cubicBezTo>
                    <a:pt x="1507" y="2557"/>
                    <a:pt x="936" y="2831"/>
                    <a:pt x="274" y="3014"/>
                  </a:cubicBezTo>
                  <a:cubicBezTo>
                    <a:pt x="200" y="3106"/>
                    <a:pt x="186" y="3244"/>
                    <a:pt x="281" y="3244"/>
                  </a:cubicBezTo>
                  <a:cubicBezTo>
                    <a:pt x="303" y="3244"/>
                    <a:pt x="331" y="3236"/>
                    <a:pt x="366" y="3219"/>
                  </a:cubicBezTo>
                  <a:cubicBezTo>
                    <a:pt x="1028" y="3128"/>
                    <a:pt x="1712" y="2922"/>
                    <a:pt x="2374" y="2648"/>
                  </a:cubicBezTo>
                  <a:lnTo>
                    <a:pt x="2374" y="2648"/>
                  </a:lnTo>
                  <a:cubicBezTo>
                    <a:pt x="2169" y="3014"/>
                    <a:pt x="1986" y="3402"/>
                    <a:pt x="1712" y="3790"/>
                  </a:cubicBezTo>
                  <a:cubicBezTo>
                    <a:pt x="1416" y="3790"/>
                    <a:pt x="1028" y="3881"/>
                    <a:pt x="662" y="3881"/>
                  </a:cubicBezTo>
                  <a:cubicBezTo>
                    <a:pt x="571" y="3881"/>
                    <a:pt x="571" y="4064"/>
                    <a:pt x="662" y="4064"/>
                  </a:cubicBezTo>
                  <a:cubicBezTo>
                    <a:pt x="936" y="4064"/>
                    <a:pt x="1324" y="4064"/>
                    <a:pt x="1598" y="3972"/>
                  </a:cubicBezTo>
                  <a:lnTo>
                    <a:pt x="1598" y="4064"/>
                  </a:lnTo>
                  <a:cubicBezTo>
                    <a:pt x="1507" y="4155"/>
                    <a:pt x="1507" y="4269"/>
                    <a:pt x="1416" y="4360"/>
                  </a:cubicBezTo>
                  <a:cubicBezTo>
                    <a:pt x="1416" y="4425"/>
                    <a:pt x="1507" y="4489"/>
                    <a:pt x="1601" y="4489"/>
                  </a:cubicBezTo>
                  <a:cubicBezTo>
                    <a:pt x="1640" y="4489"/>
                    <a:pt x="1679" y="4478"/>
                    <a:pt x="1712" y="4452"/>
                  </a:cubicBezTo>
                  <a:lnTo>
                    <a:pt x="1712" y="4360"/>
                  </a:lnTo>
                  <a:cubicBezTo>
                    <a:pt x="1804" y="4634"/>
                    <a:pt x="1895" y="4931"/>
                    <a:pt x="1986" y="5205"/>
                  </a:cubicBezTo>
                  <a:cubicBezTo>
                    <a:pt x="1986" y="5232"/>
                    <a:pt x="2002" y="5243"/>
                    <a:pt x="2024" y="5243"/>
                  </a:cubicBezTo>
                  <a:cubicBezTo>
                    <a:pt x="2078" y="5243"/>
                    <a:pt x="2169" y="5178"/>
                    <a:pt x="2169" y="5114"/>
                  </a:cubicBezTo>
                  <a:cubicBezTo>
                    <a:pt x="2078" y="4726"/>
                    <a:pt x="1986" y="4452"/>
                    <a:pt x="1804" y="4155"/>
                  </a:cubicBezTo>
                  <a:cubicBezTo>
                    <a:pt x="2078" y="3881"/>
                    <a:pt x="2283" y="3493"/>
                    <a:pt x="2557" y="3128"/>
                  </a:cubicBezTo>
                  <a:cubicBezTo>
                    <a:pt x="2648" y="3584"/>
                    <a:pt x="2854" y="4064"/>
                    <a:pt x="3036" y="4543"/>
                  </a:cubicBezTo>
                  <a:cubicBezTo>
                    <a:pt x="3036" y="4570"/>
                    <a:pt x="3052" y="4581"/>
                    <a:pt x="3074" y="4581"/>
                  </a:cubicBezTo>
                  <a:cubicBezTo>
                    <a:pt x="3127" y="4581"/>
                    <a:pt x="3219" y="4516"/>
                    <a:pt x="3219" y="4452"/>
                  </a:cubicBezTo>
                  <a:cubicBezTo>
                    <a:pt x="3036" y="3881"/>
                    <a:pt x="2854" y="3310"/>
                    <a:pt x="2739" y="2831"/>
                  </a:cubicBezTo>
                  <a:lnTo>
                    <a:pt x="2739" y="2831"/>
                  </a:lnTo>
                  <a:cubicBezTo>
                    <a:pt x="3127" y="3014"/>
                    <a:pt x="3516" y="3310"/>
                    <a:pt x="3995" y="3493"/>
                  </a:cubicBezTo>
                  <a:lnTo>
                    <a:pt x="3995" y="3584"/>
                  </a:lnTo>
                  <a:lnTo>
                    <a:pt x="3995" y="3698"/>
                  </a:lnTo>
                  <a:cubicBezTo>
                    <a:pt x="4086" y="3881"/>
                    <a:pt x="4086" y="4064"/>
                    <a:pt x="4086" y="4269"/>
                  </a:cubicBezTo>
                  <a:cubicBezTo>
                    <a:pt x="4177" y="4452"/>
                    <a:pt x="4177" y="4634"/>
                    <a:pt x="4269" y="4840"/>
                  </a:cubicBezTo>
                  <a:cubicBezTo>
                    <a:pt x="4269" y="4885"/>
                    <a:pt x="4292" y="4908"/>
                    <a:pt x="4314" y="4908"/>
                  </a:cubicBezTo>
                  <a:cubicBezTo>
                    <a:pt x="4337" y="4908"/>
                    <a:pt x="4360" y="4885"/>
                    <a:pt x="4360" y="4840"/>
                  </a:cubicBezTo>
                  <a:cubicBezTo>
                    <a:pt x="4360" y="4634"/>
                    <a:pt x="4360" y="4452"/>
                    <a:pt x="4269" y="4269"/>
                  </a:cubicBezTo>
                  <a:cubicBezTo>
                    <a:pt x="4269" y="4064"/>
                    <a:pt x="4177" y="3881"/>
                    <a:pt x="4086" y="3584"/>
                  </a:cubicBezTo>
                  <a:lnTo>
                    <a:pt x="4177" y="3584"/>
                  </a:lnTo>
                  <a:cubicBezTo>
                    <a:pt x="4360" y="3698"/>
                    <a:pt x="4451" y="3790"/>
                    <a:pt x="4657" y="3881"/>
                  </a:cubicBezTo>
                  <a:cubicBezTo>
                    <a:pt x="4839" y="3881"/>
                    <a:pt x="4931" y="3698"/>
                    <a:pt x="4748" y="3584"/>
                  </a:cubicBezTo>
                  <a:cubicBezTo>
                    <a:pt x="4748" y="3493"/>
                    <a:pt x="4657" y="3493"/>
                    <a:pt x="4565" y="3402"/>
                  </a:cubicBezTo>
                  <a:lnTo>
                    <a:pt x="4657" y="3402"/>
                  </a:lnTo>
                  <a:cubicBezTo>
                    <a:pt x="4839" y="3310"/>
                    <a:pt x="5022" y="3219"/>
                    <a:pt x="5136" y="3128"/>
                  </a:cubicBezTo>
                  <a:cubicBezTo>
                    <a:pt x="5227" y="3014"/>
                    <a:pt x="5136" y="3014"/>
                    <a:pt x="5136" y="3014"/>
                  </a:cubicBezTo>
                  <a:cubicBezTo>
                    <a:pt x="4931" y="3014"/>
                    <a:pt x="4748" y="3128"/>
                    <a:pt x="4565" y="3219"/>
                  </a:cubicBezTo>
                  <a:cubicBezTo>
                    <a:pt x="4451" y="3219"/>
                    <a:pt x="4451" y="3310"/>
                    <a:pt x="4360" y="3310"/>
                  </a:cubicBezTo>
                  <a:cubicBezTo>
                    <a:pt x="3881" y="3014"/>
                    <a:pt x="3516" y="2740"/>
                    <a:pt x="3036" y="2443"/>
                  </a:cubicBezTo>
                  <a:cubicBezTo>
                    <a:pt x="3789" y="2260"/>
                    <a:pt x="4565" y="1987"/>
                    <a:pt x="5319" y="1690"/>
                  </a:cubicBezTo>
                  <a:cubicBezTo>
                    <a:pt x="5392" y="1690"/>
                    <a:pt x="5348" y="1573"/>
                    <a:pt x="5281" y="1573"/>
                  </a:cubicBezTo>
                  <a:cubicBezTo>
                    <a:pt x="5264" y="1573"/>
                    <a:pt x="5246" y="1580"/>
                    <a:pt x="5227" y="1598"/>
                  </a:cubicBezTo>
                  <a:cubicBezTo>
                    <a:pt x="4565" y="1781"/>
                    <a:pt x="3789" y="1987"/>
                    <a:pt x="3036" y="2169"/>
                  </a:cubicBezTo>
                  <a:cubicBezTo>
                    <a:pt x="3219" y="1872"/>
                    <a:pt x="3310" y="1690"/>
                    <a:pt x="3516" y="1416"/>
                  </a:cubicBezTo>
                  <a:cubicBezTo>
                    <a:pt x="3789" y="1302"/>
                    <a:pt x="3995" y="1210"/>
                    <a:pt x="4269" y="1119"/>
                  </a:cubicBezTo>
                  <a:cubicBezTo>
                    <a:pt x="4451" y="1028"/>
                    <a:pt x="4360" y="845"/>
                    <a:pt x="4269" y="845"/>
                  </a:cubicBezTo>
                  <a:cubicBezTo>
                    <a:pt x="4086" y="937"/>
                    <a:pt x="3881" y="1028"/>
                    <a:pt x="3698" y="1119"/>
                  </a:cubicBezTo>
                  <a:cubicBezTo>
                    <a:pt x="3789" y="845"/>
                    <a:pt x="3995" y="549"/>
                    <a:pt x="4086" y="366"/>
                  </a:cubicBezTo>
                  <a:cubicBezTo>
                    <a:pt x="4150" y="302"/>
                    <a:pt x="4080" y="227"/>
                    <a:pt x="4032" y="227"/>
                  </a:cubicBezTo>
                  <a:cubicBezTo>
                    <a:pt x="4011" y="227"/>
                    <a:pt x="3995" y="240"/>
                    <a:pt x="3995" y="275"/>
                  </a:cubicBezTo>
                  <a:cubicBezTo>
                    <a:pt x="3698" y="549"/>
                    <a:pt x="3516" y="937"/>
                    <a:pt x="3310" y="1210"/>
                  </a:cubicBezTo>
                  <a:cubicBezTo>
                    <a:pt x="3219" y="1302"/>
                    <a:pt x="3219" y="1302"/>
                    <a:pt x="3127" y="1302"/>
                  </a:cubicBezTo>
                  <a:cubicBezTo>
                    <a:pt x="3036" y="1416"/>
                    <a:pt x="3036" y="1507"/>
                    <a:pt x="3127" y="1507"/>
                  </a:cubicBezTo>
                  <a:cubicBezTo>
                    <a:pt x="2945" y="1781"/>
                    <a:pt x="2854" y="1987"/>
                    <a:pt x="2648" y="2260"/>
                  </a:cubicBezTo>
                  <a:cubicBezTo>
                    <a:pt x="2648" y="2260"/>
                    <a:pt x="2648" y="2169"/>
                    <a:pt x="2557" y="2169"/>
                  </a:cubicBezTo>
                  <a:cubicBezTo>
                    <a:pt x="2466" y="1507"/>
                    <a:pt x="2283" y="845"/>
                    <a:pt x="2283" y="69"/>
                  </a:cubicBezTo>
                  <a:cubicBezTo>
                    <a:pt x="2283" y="24"/>
                    <a:pt x="2232" y="1"/>
                    <a:pt x="2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6" name="Google Shape;2636;p34"/>
            <p:cNvSpPr/>
            <p:nvPr/>
          </p:nvSpPr>
          <p:spPr>
            <a:xfrm>
              <a:off x="590170" y="3206515"/>
              <a:ext cx="6692" cy="31684"/>
            </a:xfrm>
            <a:custGeom>
              <a:avLst/>
              <a:gdLst/>
              <a:ahLst/>
              <a:cxnLst/>
              <a:rect l="l" t="t" r="r" b="b"/>
              <a:pathLst>
                <a:path w="275" h="1302" extrusionOk="0">
                  <a:moveTo>
                    <a:pt x="0" y="1"/>
                  </a:moveTo>
                  <a:lnTo>
                    <a:pt x="0" y="92"/>
                  </a:lnTo>
                  <a:cubicBezTo>
                    <a:pt x="91" y="480"/>
                    <a:pt x="91" y="868"/>
                    <a:pt x="91" y="1233"/>
                  </a:cubicBezTo>
                  <a:cubicBezTo>
                    <a:pt x="91" y="1279"/>
                    <a:pt x="114" y="1302"/>
                    <a:pt x="137" y="1302"/>
                  </a:cubicBezTo>
                  <a:cubicBezTo>
                    <a:pt x="160" y="1302"/>
                    <a:pt x="183" y="1279"/>
                    <a:pt x="183" y="1233"/>
                  </a:cubicBezTo>
                  <a:cubicBezTo>
                    <a:pt x="274" y="868"/>
                    <a:pt x="183" y="38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7" name="Google Shape;2637;p34"/>
            <p:cNvSpPr/>
            <p:nvPr/>
          </p:nvSpPr>
          <p:spPr>
            <a:xfrm>
              <a:off x="2640833" y="2677759"/>
              <a:ext cx="187209" cy="177816"/>
            </a:xfrm>
            <a:custGeom>
              <a:avLst/>
              <a:gdLst/>
              <a:ahLst/>
              <a:cxnLst/>
              <a:rect l="l" t="t" r="r" b="b"/>
              <a:pathLst>
                <a:path w="7693" h="7307" extrusionOk="0">
                  <a:moveTo>
                    <a:pt x="3607" y="0"/>
                  </a:moveTo>
                  <a:cubicBezTo>
                    <a:pt x="3561" y="0"/>
                    <a:pt x="3515" y="46"/>
                    <a:pt x="3515" y="137"/>
                  </a:cubicBezTo>
                  <a:lnTo>
                    <a:pt x="3515" y="1278"/>
                  </a:lnTo>
                  <a:cubicBezTo>
                    <a:pt x="3310" y="1096"/>
                    <a:pt x="3127" y="913"/>
                    <a:pt x="2945" y="617"/>
                  </a:cubicBezTo>
                  <a:cubicBezTo>
                    <a:pt x="2927" y="599"/>
                    <a:pt x="2906" y="592"/>
                    <a:pt x="2883" y="592"/>
                  </a:cubicBezTo>
                  <a:cubicBezTo>
                    <a:pt x="2786" y="592"/>
                    <a:pt x="2665" y="725"/>
                    <a:pt x="2739" y="799"/>
                  </a:cubicBezTo>
                  <a:cubicBezTo>
                    <a:pt x="3036" y="1187"/>
                    <a:pt x="3219" y="1575"/>
                    <a:pt x="3515" y="1849"/>
                  </a:cubicBezTo>
                  <a:cubicBezTo>
                    <a:pt x="3515" y="2237"/>
                    <a:pt x="3424" y="2625"/>
                    <a:pt x="3424" y="2990"/>
                  </a:cubicBezTo>
                  <a:cubicBezTo>
                    <a:pt x="2739" y="2237"/>
                    <a:pt x="1986" y="1484"/>
                    <a:pt x="1324" y="708"/>
                  </a:cubicBezTo>
                  <a:cubicBezTo>
                    <a:pt x="1307" y="691"/>
                    <a:pt x="1285" y="683"/>
                    <a:pt x="1263" y="683"/>
                  </a:cubicBezTo>
                  <a:cubicBezTo>
                    <a:pt x="1167" y="683"/>
                    <a:pt x="1049" y="821"/>
                    <a:pt x="1141" y="913"/>
                  </a:cubicBezTo>
                  <a:cubicBezTo>
                    <a:pt x="1803" y="1758"/>
                    <a:pt x="2557" y="2511"/>
                    <a:pt x="3219" y="3378"/>
                  </a:cubicBezTo>
                  <a:lnTo>
                    <a:pt x="1141" y="3378"/>
                  </a:lnTo>
                  <a:cubicBezTo>
                    <a:pt x="1027" y="3378"/>
                    <a:pt x="1027" y="3287"/>
                    <a:pt x="936" y="3196"/>
                  </a:cubicBezTo>
                  <a:cubicBezTo>
                    <a:pt x="845" y="2990"/>
                    <a:pt x="662" y="2716"/>
                    <a:pt x="457" y="2511"/>
                  </a:cubicBezTo>
                  <a:cubicBezTo>
                    <a:pt x="365" y="2511"/>
                    <a:pt x="274" y="2511"/>
                    <a:pt x="274" y="2625"/>
                  </a:cubicBezTo>
                  <a:cubicBezTo>
                    <a:pt x="365" y="2899"/>
                    <a:pt x="571" y="3082"/>
                    <a:pt x="753" y="3378"/>
                  </a:cubicBezTo>
                  <a:cubicBezTo>
                    <a:pt x="662" y="3470"/>
                    <a:pt x="571" y="3470"/>
                    <a:pt x="365" y="3470"/>
                  </a:cubicBezTo>
                  <a:cubicBezTo>
                    <a:pt x="183" y="3470"/>
                    <a:pt x="92" y="3858"/>
                    <a:pt x="365" y="3858"/>
                  </a:cubicBezTo>
                  <a:cubicBezTo>
                    <a:pt x="571" y="3858"/>
                    <a:pt x="845" y="3949"/>
                    <a:pt x="1141" y="3949"/>
                  </a:cubicBezTo>
                  <a:cubicBezTo>
                    <a:pt x="936" y="4223"/>
                    <a:pt x="753" y="4428"/>
                    <a:pt x="457" y="4611"/>
                  </a:cubicBezTo>
                  <a:cubicBezTo>
                    <a:pt x="365" y="4794"/>
                    <a:pt x="183" y="4999"/>
                    <a:pt x="0" y="5182"/>
                  </a:cubicBezTo>
                  <a:cubicBezTo>
                    <a:pt x="0" y="5273"/>
                    <a:pt x="92" y="5364"/>
                    <a:pt x="183" y="5364"/>
                  </a:cubicBezTo>
                  <a:cubicBezTo>
                    <a:pt x="365" y="5182"/>
                    <a:pt x="571" y="4999"/>
                    <a:pt x="753" y="4702"/>
                  </a:cubicBezTo>
                  <a:cubicBezTo>
                    <a:pt x="936" y="4520"/>
                    <a:pt x="1027" y="4337"/>
                    <a:pt x="1233" y="4132"/>
                  </a:cubicBezTo>
                  <a:cubicBezTo>
                    <a:pt x="1324" y="4132"/>
                    <a:pt x="1324" y="4040"/>
                    <a:pt x="1324" y="4040"/>
                  </a:cubicBezTo>
                  <a:cubicBezTo>
                    <a:pt x="1324" y="4040"/>
                    <a:pt x="1415" y="4040"/>
                    <a:pt x="1415" y="3949"/>
                  </a:cubicBezTo>
                  <a:cubicBezTo>
                    <a:pt x="1746" y="3995"/>
                    <a:pt x="2077" y="4017"/>
                    <a:pt x="2411" y="4017"/>
                  </a:cubicBezTo>
                  <a:cubicBezTo>
                    <a:pt x="2745" y="4017"/>
                    <a:pt x="3082" y="3995"/>
                    <a:pt x="3424" y="3949"/>
                  </a:cubicBezTo>
                  <a:lnTo>
                    <a:pt x="3424" y="3949"/>
                  </a:lnTo>
                  <a:cubicBezTo>
                    <a:pt x="2853" y="4520"/>
                    <a:pt x="2283" y="5090"/>
                    <a:pt x="1598" y="5661"/>
                  </a:cubicBezTo>
                  <a:cubicBezTo>
                    <a:pt x="1524" y="5735"/>
                    <a:pt x="1644" y="5868"/>
                    <a:pt x="1741" y="5868"/>
                  </a:cubicBezTo>
                  <a:cubicBezTo>
                    <a:pt x="1764" y="5868"/>
                    <a:pt x="1786" y="5861"/>
                    <a:pt x="1803" y="5844"/>
                  </a:cubicBezTo>
                  <a:cubicBezTo>
                    <a:pt x="2374" y="5478"/>
                    <a:pt x="2945" y="4999"/>
                    <a:pt x="3424" y="4520"/>
                  </a:cubicBezTo>
                  <a:lnTo>
                    <a:pt x="3424" y="6232"/>
                  </a:lnTo>
                  <a:cubicBezTo>
                    <a:pt x="3127" y="6505"/>
                    <a:pt x="2739" y="6802"/>
                    <a:pt x="2465" y="7076"/>
                  </a:cubicBezTo>
                  <a:cubicBezTo>
                    <a:pt x="2391" y="7169"/>
                    <a:pt x="2437" y="7306"/>
                    <a:pt x="2506" y="7306"/>
                  </a:cubicBezTo>
                  <a:cubicBezTo>
                    <a:pt x="2522" y="7306"/>
                    <a:pt x="2539" y="7299"/>
                    <a:pt x="2557" y="7282"/>
                  </a:cubicBezTo>
                  <a:cubicBezTo>
                    <a:pt x="2945" y="7076"/>
                    <a:pt x="3219" y="6893"/>
                    <a:pt x="3515" y="6620"/>
                  </a:cubicBezTo>
                  <a:lnTo>
                    <a:pt x="3515" y="6711"/>
                  </a:lnTo>
                  <a:cubicBezTo>
                    <a:pt x="3515" y="6802"/>
                    <a:pt x="3584" y="6848"/>
                    <a:pt x="3652" y="6848"/>
                  </a:cubicBezTo>
                  <a:cubicBezTo>
                    <a:pt x="3721" y="6848"/>
                    <a:pt x="3789" y="6802"/>
                    <a:pt x="3789" y="6711"/>
                  </a:cubicBezTo>
                  <a:lnTo>
                    <a:pt x="3789" y="6323"/>
                  </a:lnTo>
                  <a:cubicBezTo>
                    <a:pt x="3881" y="6323"/>
                    <a:pt x="3881" y="6232"/>
                    <a:pt x="3881" y="6232"/>
                  </a:cubicBezTo>
                  <a:cubicBezTo>
                    <a:pt x="4177" y="6414"/>
                    <a:pt x="4565" y="6711"/>
                    <a:pt x="4930" y="6893"/>
                  </a:cubicBezTo>
                  <a:cubicBezTo>
                    <a:pt x="4948" y="6911"/>
                    <a:pt x="4966" y="6918"/>
                    <a:pt x="4984" y="6918"/>
                  </a:cubicBezTo>
                  <a:cubicBezTo>
                    <a:pt x="5057" y="6918"/>
                    <a:pt x="5114" y="6785"/>
                    <a:pt x="5022" y="6711"/>
                  </a:cubicBezTo>
                  <a:cubicBezTo>
                    <a:pt x="4657" y="6414"/>
                    <a:pt x="4269" y="6140"/>
                    <a:pt x="3789" y="5844"/>
                  </a:cubicBezTo>
                  <a:cubicBezTo>
                    <a:pt x="3789" y="5273"/>
                    <a:pt x="3881" y="4702"/>
                    <a:pt x="3789" y="4040"/>
                  </a:cubicBezTo>
                  <a:lnTo>
                    <a:pt x="3881" y="4040"/>
                  </a:lnTo>
                  <a:cubicBezTo>
                    <a:pt x="4565" y="4794"/>
                    <a:pt x="5227" y="5570"/>
                    <a:pt x="5889" y="6232"/>
                  </a:cubicBezTo>
                  <a:cubicBezTo>
                    <a:pt x="5906" y="6248"/>
                    <a:pt x="5925" y="6256"/>
                    <a:pt x="5946" y="6256"/>
                  </a:cubicBezTo>
                  <a:cubicBezTo>
                    <a:pt x="6038" y="6256"/>
                    <a:pt x="6146" y="6103"/>
                    <a:pt x="6072" y="5935"/>
                  </a:cubicBezTo>
                  <a:cubicBezTo>
                    <a:pt x="5501" y="5273"/>
                    <a:pt x="4930" y="4611"/>
                    <a:pt x="4360" y="3949"/>
                  </a:cubicBezTo>
                  <a:cubicBezTo>
                    <a:pt x="4839" y="3858"/>
                    <a:pt x="5410" y="3766"/>
                    <a:pt x="5980" y="3652"/>
                  </a:cubicBezTo>
                  <a:lnTo>
                    <a:pt x="5980" y="3858"/>
                  </a:lnTo>
                  <a:cubicBezTo>
                    <a:pt x="6368" y="4223"/>
                    <a:pt x="6642" y="4611"/>
                    <a:pt x="7030" y="4999"/>
                  </a:cubicBezTo>
                  <a:cubicBezTo>
                    <a:pt x="7048" y="5016"/>
                    <a:pt x="7068" y="5024"/>
                    <a:pt x="7089" y="5024"/>
                  </a:cubicBezTo>
                  <a:cubicBezTo>
                    <a:pt x="7178" y="5024"/>
                    <a:pt x="7270" y="4886"/>
                    <a:pt x="7122" y="4794"/>
                  </a:cubicBezTo>
                  <a:cubicBezTo>
                    <a:pt x="6848" y="4428"/>
                    <a:pt x="6460" y="4040"/>
                    <a:pt x="6163" y="3652"/>
                  </a:cubicBezTo>
                  <a:cubicBezTo>
                    <a:pt x="6642" y="3561"/>
                    <a:pt x="7122" y="3561"/>
                    <a:pt x="7601" y="3470"/>
                  </a:cubicBezTo>
                  <a:cubicBezTo>
                    <a:pt x="7692" y="3378"/>
                    <a:pt x="7692" y="3196"/>
                    <a:pt x="7510" y="3196"/>
                  </a:cubicBezTo>
                  <a:cubicBezTo>
                    <a:pt x="7213" y="3196"/>
                    <a:pt x="6848" y="3287"/>
                    <a:pt x="6460" y="3287"/>
                  </a:cubicBezTo>
                  <a:cubicBezTo>
                    <a:pt x="6551" y="3082"/>
                    <a:pt x="6642" y="2990"/>
                    <a:pt x="6734" y="2808"/>
                  </a:cubicBezTo>
                  <a:cubicBezTo>
                    <a:pt x="6939" y="2625"/>
                    <a:pt x="7030" y="2328"/>
                    <a:pt x="7213" y="2055"/>
                  </a:cubicBezTo>
                  <a:cubicBezTo>
                    <a:pt x="7213" y="1973"/>
                    <a:pt x="7166" y="1903"/>
                    <a:pt x="7107" y="1903"/>
                  </a:cubicBezTo>
                  <a:cubicBezTo>
                    <a:pt x="7083" y="1903"/>
                    <a:pt x="7056" y="1914"/>
                    <a:pt x="7030" y="1940"/>
                  </a:cubicBezTo>
                  <a:cubicBezTo>
                    <a:pt x="6848" y="2146"/>
                    <a:pt x="6642" y="2420"/>
                    <a:pt x="6460" y="2716"/>
                  </a:cubicBezTo>
                  <a:cubicBezTo>
                    <a:pt x="6368" y="2899"/>
                    <a:pt x="6163" y="3082"/>
                    <a:pt x="6072" y="3287"/>
                  </a:cubicBezTo>
                  <a:cubicBezTo>
                    <a:pt x="5501" y="3378"/>
                    <a:pt x="5022" y="3378"/>
                    <a:pt x="4451" y="3378"/>
                  </a:cubicBezTo>
                  <a:cubicBezTo>
                    <a:pt x="5022" y="2716"/>
                    <a:pt x="5592" y="2055"/>
                    <a:pt x="6072" y="1278"/>
                  </a:cubicBezTo>
                  <a:cubicBezTo>
                    <a:pt x="6146" y="1205"/>
                    <a:pt x="6040" y="1071"/>
                    <a:pt x="5949" y="1071"/>
                  </a:cubicBezTo>
                  <a:cubicBezTo>
                    <a:pt x="5927" y="1071"/>
                    <a:pt x="5907" y="1078"/>
                    <a:pt x="5889" y="1096"/>
                  </a:cubicBezTo>
                  <a:cubicBezTo>
                    <a:pt x="5318" y="1940"/>
                    <a:pt x="4657" y="2716"/>
                    <a:pt x="3995" y="3378"/>
                  </a:cubicBezTo>
                  <a:lnTo>
                    <a:pt x="3789" y="3378"/>
                  </a:lnTo>
                  <a:lnTo>
                    <a:pt x="3789" y="2237"/>
                  </a:lnTo>
                  <a:cubicBezTo>
                    <a:pt x="3881" y="2237"/>
                    <a:pt x="4086" y="2146"/>
                    <a:pt x="3995" y="2055"/>
                  </a:cubicBezTo>
                  <a:cubicBezTo>
                    <a:pt x="3881" y="1940"/>
                    <a:pt x="3881" y="1849"/>
                    <a:pt x="3789" y="1758"/>
                  </a:cubicBezTo>
                  <a:cubicBezTo>
                    <a:pt x="3789" y="1187"/>
                    <a:pt x="3789" y="708"/>
                    <a:pt x="3698" y="137"/>
                  </a:cubicBezTo>
                  <a:cubicBezTo>
                    <a:pt x="3698" y="46"/>
                    <a:pt x="3652" y="0"/>
                    <a:pt x="3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8" name="Google Shape;2638;p34"/>
            <p:cNvSpPr/>
            <p:nvPr/>
          </p:nvSpPr>
          <p:spPr>
            <a:xfrm>
              <a:off x="2735250" y="2688295"/>
              <a:ext cx="27791" cy="36137"/>
            </a:xfrm>
            <a:custGeom>
              <a:avLst/>
              <a:gdLst/>
              <a:ahLst/>
              <a:cxnLst/>
              <a:rect l="l" t="t" r="r" b="b"/>
              <a:pathLst>
                <a:path w="1142" h="1485" extrusionOk="0">
                  <a:moveTo>
                    <a:pt x="1050" y="1"/>
                  </a:moveTo>
                  <a:cubicBezTo>
                    <a:pt x="571" y="275"/>
                    <a:pt x="115" y="754"/>
                    <a:pt x="1" y="1416"/>
                  </a:cubicBezTo>
                  <a:cubicBezTo>
                    <a:pt x="1" y="1462"/>
                    <a:pt x="29" y="1485"/>
                    <a:pt x="69" y="1485"/>
                  </a:cubicBezTo>
                  <a:cubicBezTo>
                    <a:pt x="109" y="1485"/>
                    <a:pt x="160" y="1462"/>
                    <a:pt x="206" y="1416"/>
                  </a:cubicBezTo>
                  <a:cubicBezTo>
                    <a:pt x="389" y="937"/>
                    <a:pt x="685" y="480"/>
                    <a:pt x="1050" y="92"/>
                  </a:cubicBezTo>
                  <a:cubicBezTo>
                    <a:pt x="1142" y="92"/>
                    <a:pt x="1142" y="1"/>
                    <a:pt x="10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39" name="Google Shape;2639;p34"/>
            <p:cNvSpPr/>
            <p:nvPr/>
          </p:nvSpPr>
          <p:spPr>
            <a:xfrm>
              <a:off x="1411642" y="2387818"/>
              <a:ext cx="168885" cy="162582"/>
            </a:xfrm>
            <a:custGeom>
              <a:avLst/>
              <a:gdLst/>
              <a:ahLst/>
              <a:cxnLst/>
              <a:rect l="l" t="t" r="r" b="b"/>
              <a:pathLst>
                <a:path w="6940" h="6681" extrusionOk="0">
                  <a:moveTo>
                    <a:pt x="4178" y="0"/>
                  </a:moveTo>
                  <a:cubicBezTo>
                    <a:pt x="4115" y="0"/>
                    <a:pt x="4041" y="23"/>
                    <a:pt x="3995" y="69"/>
                  </a:cubicBezTo>
                  <a:cubicBezTo>
                    <a:pt x="3995" y="1028"/>
                    <a:pt x="3813" y="1872"/>
                    <a:pt x="3607" y="2739"/>
                  </a:cubicBezTo>
                  <a:cubicBezTo>
                    <a:pt x="3516" y="2831"/>
                    <a:pt x="3516" y="2831"/>
                    <a:pt x="3425" y="2831"/>
                  </a:cubicBezTo>
                  <a:cubicBezTo>
                    <a:pt x="3242" y="2557"/>
                    <a:pt x="3037" y="2260"/>
                    <a:pt x="2854" y="1986"/>
                  </a:cubicBezTo>
                  <a:cubicBezTo>
                    <a:pt x="2945" y="1986"/>
                    <a:pt x="3037" y="1781"/>
                    <a:pt x="2945" y="1690"/>
                  </a:cubicBezTo>
                  <a:cubicBezTo>
                    <a:pt x="2854" y="1690"/>
                    <a:pt x="2763" y="1598"/>
                    <a:pt x="2671" y="1598"/>
                  </a:cubicBezTo>
                  <a:cubicBezTo>
                    <a:pt x="2375" y="1119"/>
                    <a:pt x="2101" y="731"/>
                    <a:pt x="1804" y="274"/>
                  </a:cubicBezTo>
                  <a:cubicBezTo>
                    <a:pt x="1779" y="243"/>
                    <a:pt x="1753" y="229"/>
                    <a:pt x="1730" y="229"/>
                  </a:cubicBezTo>
                  <a:cubicBezTo>
                    <a:pt x="1669" y="229"/>
                    <a:pt x="1621" y="325"/>
                    <a:pt x="1621" y="457"/>
                  </a:cubicBezTo>
                  <a:cubicBezTo>
                    <a:pt x="1804" y="731"/>
                    <a:pt x="2009" y="1028"/>
                    <a:pt x="2192" y="1416"/>
                  </a:cubicBezTo>
                  <a:cubicBezTo>
                    <a:pt x="1895" y="1301"/>
                    <a:pt x="1713" y="1210"/>
                    <a:pt x="1439" y="1119"/>
                  </a:cubicBezTo>
                  <a:cubicBezTo>
                    <a:pt x="1409" y="1106"/>
                    <a:pt x="1384" y="1100"/>
                    <a:pt x="1363" y="1100"/>
                  </a:cubicBezTo>
                  <a:cubicBezTo>
                    <a:pt x="1235" y="1100"/>
                    <a:pt x="1246" y="1301"/>
                    <a:pt x="1325" y="1301"/>
                  </a:cubicBezTo>
                  <a:cubicBezTo>
                    <a:pt x="1713" y="1507"/>
                    <a:pt x="2101" y="1690"/>
                    <a:pt x="2466" y="1781"/>
                  </a:cubicBezTo>
                  <a:cubicBezTo>
                    <a:pt x="2580" y="2078"/>
                    <a:pt x="2763" y="2443"/>
                    <a:pt x="2945" y="2739"/>
                  </a:cubicBezTo>
                  <a:cubicBezTo>
                    <a:pt x="2009" y="2443"/>
                    <a:pt x="1051" y="2260"/>
                    <a:pt x="183" y="1986"/>
                  </a:cubicBezTo>
                  <a:cubicBezTo>
                    <a:pt x="1" y="1986"/>
                    <a:pt x="1" y="2169"/>
                    <a:pt x="92" y="2169"/>
                  </a:cubicBezTo>
                  <a:cubicBezTo>
                    <a:pt x="1051" y="2557"/>
                    <a:pt x="2009" y="2831"/>
                    <a:pt x="3037" y="3128"/>
                  </a:cubicBezTo>
                  <a:cubicBezTo>
                    <a:pt x="2466" y="3493"/>
                    <a:pt x="1804" y="3881"/>
                    <a:pt x="1325" y="4269"/>
                  </a:cubicBezTo>
                  <a:cubicBezTo>
                    <a:pt x="1233" y="4155"/>
                    <a:pt x="1142" y="4155"/>
                    <a:pt x="1142" y="4155"/>
                  </a:cubicBezTo>
                  <a:cubicBezTo>
                    <a:pt x="868" y="4063"/>
                    <a:pt x="571" y="3881"/>
                    <a:pt x="298" y="3789"/>
                  </a:cubicBezTo>
                  <a:cubicBezTo>
                    <a:pt x="298" y="3789"/>
                    <a:pt x="183" y="3881"/>
                    <a:pt x="298" y="3972"/>
                  </a:cubicBezTo>
                  <a:cubicBezTo>
                    <a:pt x="480" y="4063"/>
                    <a:pt x="663" y="4269"/>
                    <a:pt x="959" y="4360"/>
                  </a:cubicBezTo>
                  <a:lnTo>
                    <a:pt x="1051" y="4360"/>
                  </a:lnTo>
                  <a:cubicBezTo>
                    <a:pt x="959" y="4451"/>
                    <a:pt x="868" y="4543"/>
                    <a:pt x="754" y="4543"/>
                  </a:cubicBezTo>
                  <a:cubicBezTo>
                    <a:pt x="590" y="4624"/>
                    <a:pt x="647" y="4945"/>
                    <a:pt x="808" y="4945"/>
                  </a:cubicBezTo>
                  <a:cubicBezTo>
                    <a:pt x="827" y="4945"/>
                    <a:pt x="847" y="4940"/>
                    <a:pt x="868" y="4931"/>
                  </a:cubicBezTo>
                  <a:cubicBezTo>
                    <a:pt x="1142" y="4839"/>
                    <a:pt x="1325" y="4725"/>
                    <a:pt x="1530" y="4634"/>
                  </a:cubicBezTo>
                  <a:lnTo>
                    <a:pt x="1621" y="4634"/>
                  </a:lnTo>
                  <a:cubicBezTo>
                    <a:pt x="1530" y="4931"/>
                    <a:pt x="1439" y="5205"/>
                    <a:pt x="1439" y="5501"/>
                  </a:cubicBezTo>
                  <a:cubicBezTo>
                    <a:pt x="1325" y="5684"/>
                    <a:pt x="1233" y="5981"/>
                    <a:pt x="1233" y="6163"/>
                  </a:cubicBezTo>
                  <a:cubicBezTo>
                    <a:pt x="1233" y="6228"/>
                    <a:pt x="1336" y="6292"/>
                    <a:pt x="1396" y="6292"/>
                  </a:cubicBezTo>
                  <a:cubicBezTo>
                    <a:pt x="1421" y="6292"/>
                    <a:pt x="1439" y="6281"/>
                    <a:pt x="1439" y="6255"/>
                  </a:cubicBezTo>
                  <a:cubicBezTo>
                    <a:pt x="1530" y="5981"/>
                    <a:pt x="1621" y="5775"/>
                    <a:pt x="1621" y="5501"/>
                  </a:cubicBezTo>
                  <a:cubicBezTo>
                    <a:pt x="1621" y="5205"/>
                    <a:pt x="1713" y="4931"/>
                    <a:pt x="1713" y="4725"/>
                  </a:cubicBezTo>
                  <a:lnTo>
                    <a:pt x="1713" y="4634"/>
                  </a:lnTo>
                  <a:cubicBezTo>
                    <a:pt x="1804" y="4634"/>
                    <a:pt x="1804" y="4543"/>
                    <a:pt x="1804" y="4543"/>
                  </a:cubicBezTo>
                  <a:cubicBezTo>
                    <a:pt x="2375" y="4269"/>
                    <a:pt x="2854" y="3881"/>
                    <a:pt x="3425" y="3584"/>
                  </a:cubicBezTo>
                  <a:lnTo>
                    <a:pt x="3425" y="3584"/>
                  </a:lnTo>
                  <a:cubicBezTo>
                    <a:pt x="3242" y="4269"/>
                    <a:pt x="3037" y="5022"/>
                    <a:pt x="2763" y="5775"/>
                  </a:cubicBezTo>
                  <a:cubicBezTo>
                    <a:pt x="2763" y="5839"/>
                    <a:pt x="2852" y="5914"/>
                    <a:pt x="2937" y="5914"/>
                  </a:cubicBezTo>
                  <a:cubicBezTo>
                    <a:pt x="2974" y="5914"/>
                    <a:pt x="3009" y="5901"/>
                    <a:pt x="3037" y="5867"/>
                  </a:cubicBezTo>
                  <a:cubicBezTo>
                    <a:pt x="3333" y="5205"/>
                    <a:pt x="3516" y="4634"/>
                    <a:pt x="3721" y="3972"/>
                  </a:cubicBezTo>
                  <a:lnTo>
                    <a:pt x="4566" y="5410"/>
                  </a:lnTo>
                  <a:cubicBezTo>
                    <a:pt x="4383" y="5775"/>
                    <a:pt x="4292" y="6163"/>
                    <a:pt x="4087" y="6551"/>
                  </a:cubicBezTo>
                  <a:cubicBezTo>
                    <a:pt x="4087" y="6616"/>
                    <a:pt x="4189" y="6680"/>
                    <a:pt x="4282" y="6680"/>
                  </a:cubicBezTo>
                  <a:cubicBezTo>
                    <a:pt x="4320" y="6680"/>
                    <a:pt x="4357" y="6669"/>
                    <a:pt x="4383" y="6643"/>
                  </a:cubicBezTo>
                  <a:cubicBezTo>
                    <a:pt x="4475" y="6346"/>
                    <a:pt x="4657" y="5981"/>
                    <a:pt x="4748" y="5684"/>
                  </a:cubicBezTo>
                  <a:cubicBezTo>
                    <a:pt x="4827" y="5754"/>
                    <a:pt x="4902" y="5783"/>
                    <a:pt x="4960" y="5783"/>
                  </a:cubicBezTo>
                  <a:cubicBezTo>
                    <a:pt x="5053" y="5783"/>
                    <a:pt x="5102" y="5706"/>
                    <a:pt x="5045" y="5593"/>
                  </a:cubicBezTo>
                  <a:cubicBezTo>
                    <a:pt x="4954" y="5501"/>
                    <a:pt x="4954" y="5410"/>
                    <a:pt x="4863" y="5205"/>
                  </a:cubicBezTo>
                  <a:lnTo>
                    <a:pt x="4863" y="5113"/>
                  </a:lnTo>
                  <a:cubicBezTo>
                    <a:pt x="5228" y="5205"/>
                    <a:pt x="5616" y="5205"/>
                    <a:pt x="6095" y="5205"/>
                  </a:cubicBezTo>
                  <a:cubicBezTo>
                    <a:pt x="6186" y="5205"/>
                    <a:pt x="6186" y="5022"/>
                    <a:pt x="6095" y="5022"/>
                  </a:cubicBezTo>
                  <a:cubicBezTo>
                    <a:pt x="5616" y="4931"/>
                    <a:pt x="5136" y="4931"/>
                    <a:pt x="4657" y="4931"/>
                  </a:cubicBezTo>
                  <a:cubicBezTo>
                    <a:pt x="4383" y="4451"/>
                    <a:pt x="4087" y="3881"/>
                    <a:pt x="3813" y="3401"/>
                  </a:cubicBezTo>
                  <a:lnTo>
                    <a:pt x="3813" y="3401"/>
                  </a:lnTo>
                  <a:cubicBezTo>
                    <a:pt x="4657" y="3698"/>
                    <a:pt x="5616" y="3972"/>
                    <a:pt x="6460" y="4155"/>
                  </a:cubicBezTo>
                  <a:cubicBezTo>
                    <a:pt x="6666" y="4155"/>
                    <a:pt x="6757" y="3972"/>
                    <a:pt x="6574" y="3881"/>
                  </a:cubicBezTo>
                  <a:cubicBezTo>
                    <a:pt x="5707" y="3584"/>
                    <a:pt x="4954" y="3310"/>
                    <a:pt x="4087" y="3013"/>
                  </a:cubicBezTo>
                  <a:cubicBezTo>
                    <a:pt x="4566" y="2739"/>
                    <a:pt x="4954" y="2443"/>
                    <a:pt x="5319" y="2078"/>
                  </a:cubicBezTo>
                  <a:cubicBezTo>
                    <a:pt x="5319" y="2169"/>
                    <a:pt x="5433" y="2169"/>
                    <a:pt x="5433" y="2260"/>
                  </a:cubicBezTo>
                  <a:cubicBezTo>
                    <a:pt x="5890" y="2351"/>
                    <a:pt x="6369" y="2557"/>
                    <a:pt x="6757" y="2648"/>
                  </a:cubicBezTo>
                  <a:cubicBezTo>
                    <a:pt x="6940" y="2648"/>
                    <a:pt x="6940" y="2443"/>
                    <a:pt x="6848" y="2351"/>
                  </a:cubicBezTo>
                  <a:cubicBezTo>
                    <a:pt x="6369" y="2260"/>
                    <a:pt x="6004" y="2169"/>
                    <a:pt x="5525" y="1986"/>
                  </a:cubicBezTo>
                  <a:cubicBezTo>
                    <a:pt x="5798" y="1690"/>
                    <a:pt x="6186" y="1416"/>
                    <a:pt x="6460" y="1119"/>
                  </a:cubicBezTo>
                  <a:cubicBezTo>
                    <a:pt x="6553" y="1045"/>
                    <a:pt x="6496" y="911"/>
                    <a:pt x="6422" y="911"/>
                  </a:cubicBezTo>
                  <a:cubicBezTo>
                    <a:pt x="6405" y="911"/>
                    <a:pt x="6386" y="919"/>
                    <a:pt x="6369" y="936"/>
                  </a:cubicBezTo>
                  <a:lnTo>
                    <a:pt x="5525" y="1507"/>
                  </a:lnTo>
                  <a:lnTo>
                    <a:pt x="5525" y="1028"/>
                  </a:lnTo>
                  <a:cubicBezTo>
                    <a:pt x="5525" y="731"/>
                    <a:pt x="5616" y="457"/>
                    <a:pt x="5525" y="160"/>
                  </a:cubicBezTo>
                  <a:cubicBezTo>
                    <a:pt x="5525" y="115"/>
                    <a:pt x="5502" y="92"/>
                    <a:pt x="5465" y="92"/>
                  </a:cubicBezTo>
                  <a:cubicBezTo>
                    <a:pt x="5428" y="92"/>
                    <a:pt x="5376" y="115"/>
                    <a:pt x="5319" y="160"/>
                  </a:cubicBezTo>
                  <a:lnTo>
                    <a:pt x="5319" y="1028"/>
                  </a:lnTo>
                  <a:cubicBezTo>
                    <a:pt x="5228" y="1301"/>
                    <a:pt x="5228" y="1507"/>
                    <a:pt x="5228" y="1690"/>
                  </a:cubicBezTo>
                  <a:cubicBezTo>
                    <a:pt x="4863" y="1986"/>
                    <a:pt x="4383" y="2260"/>
                    <a:pt x="3995" y="2557"/>
                  </a:cubicBezTo>
                  <a:cubicBezTo>
                    <a:pt x="4087" y="1690"/>
                    <a:pt x="4178" y="936"/>
                    <a:pt x="4292" y="69"/>
                  </a:cubicBezTo>
                  <a:cubicBezTo>
                    <a:pt x="4292" y="23"/>
                    <a:pt x="4241" y="0"/>
                    <a:pt x="41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0" name="Google Shape;2640;p34"/>
            <p:cNvSpPr/>
            <p:nvPr/>
          </p:nvSpPr>
          <p:spPr>
            <a:xfrm>
              <a:off x="1474424" y="2387258"/>
              <a:ext cx="11121" cy="41126"/>
            </a:xfrm>
            <a:custGeom>
              <a:avLst/>
              <a:gdLst/>
              <a:ahLst/>
              <a:cxnLst/>
              <a:rect l="l" t="t" r="r" b="b"/>
              <a:pathLst>
                <a:path w="457" h="1690" extrusionOk="0">
                  <a:moveTo>
                    <a:pt x="365" y="1"/>
                  </a:moveTo>
                  <a:cubicBezTo>
                    <a:pt x="183" y="480"/>
                    <a:pt x="0" y="1051"/>
                    <a:pt x="183" y="1621"/>
                  </a:cubicBezTo>
                  <a:cubicBezTo>
                    <a:pt x="183" y="1667"/>
                    <a:pt x="228" y="1690"/>
                    <a:pt x="274" y="1690"/>
                  </a:cubicBezTo>
                  <a:cubicBezTo>
                    <a:pt x="320" y="1690"/>
                    <a:pt x="365" y="1667"/>
                    <a:pt x="365" y="1621"/>
                  </a:cubicBezTo>
                  <a:cubicBezTo>
                    <a:pt x="274" y="1051"/>
                    <a:pt x="274" y="571"/>
                    <a:pt x="4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1" name="Google Shape;2641;p34"/>
            <p:cNvSpPr/>
            <p:nvPr/>
          </p:nvSpPr>
          <p:spPr>
            <a:xfrm>
              <a:off x="2018195" y="3565881"/>
              <a:ext cx="108875" cy="107025"/>
            </a:xfrm>
            <a:custGeom>
              <a:avLst/>
              <a:gdLst/>
              <a:ahLst/>
              <a:cxnLst/>
              <a:rect l="l" t="t" r="r" b="b"/>
              <a:pathLst>
                <a:path w="4474" h="4398" extrusionOk="0">
                  <a:moveTo>
                    <a:pt x="2659" y="1"/>
                  </a:moveTo>
                  <a:cubicBezTo>
                    <a:pt x="2608" y="1"/>
                    <a:pt x="2556" y="24"/>
                    <a:pt x="2556" y="69"/>
                  </a:cubicBezTo>
                  <a:cubicBezTo>
                    <a:pt x="2556" y="640"/>
                    <a:pt x="2465" y="1302"/>
                    <a:pt x="2283" y="1873"/>
                  </a:cubicBezTo>
                  <a:lnTo>
                    <a:pt x="2191" y="1873"/>
                  </a:lnTo>
                  <a:cubicBezTo>
                    <a:pt x="2077" y="1690"/>
                    <a:pt x="1986" y="1507"/>
                    <a:pt x="1803" y="1302"/>
                  </a:cubicBezTo>
                  <a:cubicBezTo>
                    <a:pt x="1895" y="1302"/>
                    <a:pt x="1895" y="1211"/>
                    <a:pt x="1895" y="1119"/>
                  </a:cubicBezTo>
                  <a:cubicBezTo>
                    <a:pt x="1803" y="1119"/>
                    <a:pt x="1712" y="1119"/>
                    <a:pt x="1712" y="1028"/>
                  </a:cubicBezTo>
                  <a:cubicBezTo>
                    <a:pt x="1507" y="731"/>
                    <a:pt x="1324" y="549"/>
                    <a:pt x="1141" y="252"/>
                  </a:cubicBezTo>
                  <a:cubicBezTo>
                    <a:pt x="1141" y="221"/>
                    <a:pt x="1131" y="211"/>
                    <a:pt x="1118" y="211"/>
                  </a:cubicBezTo>
                  <a:cubicBezTo>
                    <a:pt x="1091" y="211"/>
                    <a:pt x="1050" y="252"/>
                    <a:pt x="1050" y="252"/>
                  </a:cubicBezTo>
                  <a:cubicBezTo>
                    <a:pt x="1141" y="549"/>
                    <a:pt x="1324" y="731"/>
                    <a:pt x="1415" y="937"/>
                  </a:cubicBezTo>
                  <a:cubicBezTo>
                    <a:pt x="1233" y="823"/>
                    <a:pt x="1050" y="823"/>
                    <a:pt x="936" y="731"/>
                  </a:cubicBezTo>
                  <a:cubicBezTo>
                    <a:pt x="753" y="731"/>
                    <a:pt x="753" y="823"/>
                    <a:pt x="845" y="937"/>
                  </a:cubicBezTo>
                  <a:cubicBezTo>
                    <a:pt x="1141" y="1028"/>
                    <a:pt x="1324" y="1119"/>
                    <a:pt x="1507" y="1211"/>
                  </a:cubicBezTo>
                  <a:cubicBezTo>
                    <a:pt x="1712" y="1393"/>
                    <a:pt x="1803" y="1599"/>
                    <a:pt x="1895" y="1781"/>
                  </a:cubicBezTo>
                  <a:cubicBezTo>
                    <a:pt x="1324" y="1599"/>
                    <a:pt x="662" y="1507"/>
                    <a:pt x="91" y="1302"/>
                  </a:cubicBezTo>
                  <a:cubicBezTo>
                    <a:pt x="0" y="1302"/>
                    <a:pt x="0" y="1393"/>
                    <a:pt x="91" y="1507"/>
                  </a:cubicBezTo>
                  <a:cubicBezTo>
                    <a:pt x="662" y="1690"/>
                    <a:pt x="1324" y="1873"/>
                    <a:pt x="1895" y="2078"/>
                  </a:cubicBezTo>
                  <a:cubicBezTo>
                    <a:pt x="1507" y="2261"/>
                    <a:pt x="1141" y="2534"/>
                    <a:pt x="845" y="2740"/>
                  </a:cubicBezTo>
                  <a:lnTo>
                    <a:pt x="662" y="2740"/>
                  </a:lnTo>
                  <a:cubicBezTo>
                    <a:pt x="571" y="2649"/>
                    <a:pt x="365" y="2534"/>
                    <a:pt x="183" y="2534"/>
                  </a:cubicBezTo>
                  <a:cubicBezTo>
                    <a:pt x="274" y="2740"/>
                    <a:pt x="479" y="2740"/>
                    <a:pt x="571" y="2831"/>
                  </a:cubicBezTo>
                  <a:lnTo>
                    <a:pt x="662" y="2831"/>
                  </a:lnTo>
                  <a:cubicBezTo>
                    <a:pt x="571" y="2922"/>
                    <a:pt x="479" y="2922"/>
                    <a:pt x="479" y="3014"/>
                  </a:cubicBezTo>
                  <a:cubicBezTo>
                    <a:pt x="380" y="3014"/>
                    <a:pt x="453" y="3237"/>
                    <a:pt x="534" y="3237"/>
                  </a:cubicBezTo>
                  <a:cubicBezTo>
                    <a:pt x="546" y="3237"/>
                    <a:pt x="558" y="3231"/>
                    <a:pt x="571" y="3219"/>
                  </a:cubicBezTo>
                  <a:cubicBezTo>
                    <a:pt x="662" y="3219"/>
                    <a:pt x="845" y="3105"/>
                    <a:pt x="936" y="3014"/>
                  </a:cubicBezTo>
                  <a:lnTo>
                    <a:pt x="1050" y="3014"/>
                  </a:lnTo>
                  <a:cubicBezTo>
                    <a:pt x="936" y="3219"/>
                    <a:pt x="936" y="3402"/>
                    <a:pt x="845" y="3584"/>
                  </a:cubicBezTo>
                  <a:cubicBezTo>
                    <a:pt x="845" y="3790"/>
                    <a:pt x="753" y="3881"/>
                    <a:pt x="753" y="4064"/>
                  </a:cubicBezTo>
                  <a:cubicBezTo>
                    <a:pt x="753" y="4064"/>
                    <a:pt x="794" y="4104"/>
                    <a:pt x="848" y="4104"/>
                  </a:cubicBezTo>
                  <a:cubicBezTo>
                    <a:pt x="875" y="4104"/>
                    <a:pt x="905" y="4094"/>
                    <a:pt x="936" y="4064"/>
                  </a:cubicBezTo>
                  <a:cubicBezTo>
                    <a:pt x="936" y="3881"/>
                    <a:pt x="1050" y="3790"/>
                    <a:pt x="1050" y="3584"/>
                  </a:cubicBezTo>
                  <a:cubicBezTo>
                    <a:pt x="1050" y="3402"/>
                    <a:pt x="1050" y="3219"/>
                    <a:pt x="1141" y="3105"/>
                  </a:cubicBezTo>
                  <a:lnTo>
                    <a:pt x="1141" y="3014"/>
                  </a:lnTo>
                  <a:lnTo>
                    <a:pt x="1141" y="2922"/>
                  </a:lnTo>
                  <a:cubicBezTo>
                    <a:pt x="1507" y="2740"/>
                    <a:pt x="1803" y="2534"/>
                    <a:pt x="2191" y="2352"/>
                  </a:cubicBezTo>
                  <a:lnTo>
                    <a:pt x="2191" y="2352"/>
                  </a:lnTo>
                  <a:cubicBezTo>
                    <a:pt x="2077" y="2831"/>
                    <a:pt x="1895" y="3310"/>
                    <a:pt x="1803" y="3790"/>
                  </a:cubicBezTo>
                  <a:cubicBezTo>
                    <a:pt x="1803" y="3835"/>
                    <a:pt x="1826" y="3858"/>
                    <a:pt x="1849" y="3858"/>
                  </a:cubicBezTo>
                  <a:cubicBezTo>
                    <a:pt x="1872" y="3858"/>
                    <a:pt x="1895" y="3835"/>
                    <a:pt x="1895" y="3790"/>
                  </a:cubicBezTo>
                  <a:cubicBezTo>
                    <a:pt x="2077" y="3402"/>
                    <a:pt x="2283" y="3014"/>
                    <a:pt x="2374" y="2649"/>
                  </a:cubicBezTo>
                  <a:cubicBezTo>
                    <a:pt x="2556" y="2922"/>
                    <a:pt x="2762" y="3219"/>
                    <a:pt x="2944" y="3493"/>
                  </a:cubicBezTo>
                  <a:cubicBezTo>
                    <a:pt x="2853" y="3790"/>
                    <a:pt x="2762" y="3972"/>
                    <a:pt x="2648" y="4246"/>
                  </a:cubicBezTo>
                  <a:cubicBezTo>
                    <a:pt x="2648" y="4328"/>
                    <a:pt x="2706" y="4398"/>
                    <a:pt x="2739" y="4398"/>
                  </a:cubicBezTo>
                  <a:cubicBezTo>
                    <a:pt x="2753" y="4398"/>
                    <a:pt x="2762" y="4387"/>
                    <a:pt x="2762" y="4360"/>
                  </a:cubicBezTo>
                  <a:cubicBezTo>
                    <a:pt x="2944" y="4155"/>
                    <a:pt x="2944" y="3881"/>
                    <a:pt x="3036" y="3676"/>
                  </a:cubicBezTo>
                  <a:lnTo>
                    <a:pt x="3036" y="3790"/>
                  </a:lnTo>
                  <a:cubicBezTo>
                    <a:pt x="3062" y="3816"/>
                    <a:pt x="3097" y="3827"/>
                    <a:pt x="3132" y="3827"/>
                  </a:cubicBezTo>
                  <a:cubicBezTo>
                    <a:pt x="3218" y="3827"/>
                    <a:pt x="3300" y="3757"/>
                    <a:pt x="3218" y="3676"/>
                  </a:cubicBezTo>
                  <a:cubicBezTo>
                    <a:pt x="3218" y="3584"/>
                    <a:pt x="3127" y="3493"/>
                    <a:pt x="3127" y="3402"/>
                  </a:cubicBezTo>
                  <a:lnTo>
                    <a:pt x="3903" y="3402"/>
                  </a:lnTo>
                  <a:cubicBezTo>
                    <a:pt x="3994" y="3402"/>
                    <a:pt x="3994" y="3310"/>
                    <a:pt x="3903" y="3310"/>
                  </a:cubicBezTo>
                  <a:cubicBezTo>
                    <a:pt x="3606" y="3219"/>
                    <a:pt x="3333" y="3219"/>
                    <a:pt x="3036" y="3219"/>
                  </a:cubicBezTo>
                  <a:cubicBezTo>
                    <a:pt x="2853" y="2922"/>
                    <a:pt x="2648" y="2534"/>
                    <a:pt x="2465" y="2261"/>
                  </a:cubicBezTo>
                  <a:lnTo>
                    <a:pt x="2465" y="2261"/>
                  </a:lnTo>
                  <a:cubicBezTo>
                    <a:pt x="3036" y="2443"/>
                    <a:pt x="3606" y="2534"/>
                    <a:pt x="4177" y="2740"/>
                  </a:cubicBezTo>
                  <a:cubicBezTo>
                    <a:pt x="4268" y="2740"/>
                    <a:pt x="4268" y="2534"/>
                    <a:pt x="4177" y="2534"/>
                  </a:cubicBezTo>
                  <a:cubicBezTo>
                    <a:pt x="3698" y="2352"/>
                    <a:pt x="3127" y="2169"/>
                    <a:pt x="2648" y="1964"/>
                  </a:cubicBezTo>
                  <a:cubicBezTo>
                    <a:pt x="2944" y="1781"/>
                    <a:pt x="3218" y="1599"/>
                    <a:pt x="3424" y="1393"/>
                  </a:cubicBezTo>
                  <a:cubicBezTo>
                    <a:pt x="3424" y="1393"/>
                    <a:pt x="3424" y="1507"/>
                    <a:pt x="3515" y="1507"/>
                  </a:cubicBezTo>
                  <a:cubicBezTo>
                    <a:pt x="3789" y="1599"/>
                    <a:pt x="4086" y="1690"/>
                    <a:pt x="4360" y="1781"/>
                  </a:cubicBezTo>
                  <a:cubicBezTo>
                    <a:pt x="4474" y="1781"/>
                    <a:pt x="4474" y="1599"/>
                    <a:pt x="4360" y="1599"/>
                  </a:cubicBezTo>
                  <a:cubicBezTo>
                    <a:pt x="4086" y="1507"/>
                    <a:pt x="3789" y="1393"/>
                    <a:pt x="3515" y="1302"/>
                  </a:cubicBezTo>
                  <a:cubicBezTo>
                    <a:pt x="3698" y="1119"/>
                    <a:pt x="3994" y="937"/>
                    <a:pt x="4177" y="731"/>
                  </a:cubicBezTo>
                  <a:cubicBezTo>
                    <a:pt x="4250" y="731"/>
                    <a:pt x="4206" y="614"/>
                    <a:pt x="4139" y="614"/>
                  </a:cubicBezTo>
                  <a:cubicBezTo>
                    <a:pt x="4122" y="614"/>
                    <a:pt x="4104" y="622"/>
                    <a:pt x="4086" y="640"/>
                  </a:cubicBezTo>
                  <a:cubicBezTo>
                    <a:pt x="3903" y="731"/>
                    <a:pt x="3698" y="937"/>
                    <a:pt x="3606" y="1028"/>
                  </a:cubicBezTo>
                  <a:lnTo>
                    <a:pt x="3606" y="731"/>
                  </a:lnTo>
                  <a:cubicBezTo>
                    <a:pt x="3606" y="549"/>
                    <a:pt x="3606" y="366"/>
                    <a:pt x="3515" y="161"/>
                  </a:cubicBezTo>
                  <a:cubicBezTo>
                    <a:pt x="3515" y="115"/>
                    <a:pt x="3492" y="92"/>
                    <a:pt x="3469" y="92"/>
                  </a:cubicBezTo>
                  <a:cubicBezTo>
                    <a:pt x="3447" y="92"/>
                    <a:pt x="3424" y="115"/>
                    <a:pt x="3424" y="161"/>
                  </a:cubicBezTo>
                  <a:lnTo>
                    <a:pt x="3424" y="731"/>
                  </a:lnTo>
                  <a:cubicBezTo>
                    <a:pt x="3424" y="823"/>
                    <a:pt x="3333" y="1028"/>
                    <a:pt x="3424" y="1119"/>
                  </a:cubicBezTo>
                  <a:cubicBezTo>
                    <a:pt x="3127" y="1302"/>
                    <a:pt x="2853" y="1507"/>
                    <a:pt x="2556" y="1690"/>
                  </a:cubicBezTo>
                  <a:cubicBezTo>
                    <a:pt x="2648" y="1119"/>
                    <a:pt x="2762" y="640"/>
                    <a:pt x="2762" y="69"/>
                  </a:cubicBezTo>
                  <a:cubicBezTo>
                    <a:pt x="2762" y="24"/>
                    <a:pt x="2711" y="1"/>
                    <a:pt x="26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2" name="Google Shape;2642;p34"/>
            <p:cNvSpPr/>
            <p:nvPr/>
          </p:nvSpPr>
          <p:spPr>
            <a:xfrm>
              <a:off x="2057617" y="3567560"/>
              <a:ext cx="6692" cy="25016"/>
            </a:xfrm>
            <a:custGeom>
              <a:avLst/>
              <a:gdLst/>
              <a:ahLst/>
              <a:cxnLst/>
              <a:rect l="l" t="t" r="r" b="b"/>
              <a:pathLst>
                <a:path w="275" h="1028" extrusionOk="0">
                  <a:moveTo>
                    <a:pt x="275" y="0"/>
                  </a:moveTo>
                  <a:cubicBezTo>
                    <a:pt x="92" y="297"/>
                    <a:pt x="1" y="662"/>
                    <a:pt x="183" y="959"/>
                  </a:cubicBezTo>
                  <a:cubicBezTo>
                    <a:pt x="183" y="1005"/>
                    <a:pt x="206" y="1027"/>
                    <a:pt x="229" y="1027"/>
                  </a:cubicBezTo>
                  <a:cubicBezTo>
                    <a:pt x="252" y="1027"/>
                    <a:pt x="275" y="1005"/>
                    <a:pt x="275" y="959"/>
                  </a:cubicBezTo>
                  <a:cubicBezTo>
                    <a:pt x="183" y="662"/>
                    <a:pt x="183" y="297"/>
                    <a:pt x="2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3" name="Google Shape;2643;p34"/>
            <p:cNvSpPr/>
            <p:nvPr/>
          </p:nvSpPr>
          <p:spPr>
            <a:xfrm>
              <a:off x="1804906" y="2593319"/>
              <a:ext cx="16669" cy="13920"/>
            </a:xfrm>
            <a:custGeom>
              <a:avLst/>
              <a:gdLst/>
              <a:ahLst/>
              <a:cxnLst/>
              <a:rect l="l" t="t" r="r" b="b"/>
              <a:pathLst>
                <a:path w="685" h="572" extrusionOk="0">
                  <a:moveTo>
                    <a:pt x="297" y="1"/>
                  </a:moveTo>
                  <a:cubicBezTo>
                    <a:pt x="0" y="1"/>
                    <a:pt x="0" y="571"/>
                    <a:pt x="297" y="571"/>
                  </a:cubicBezTo>
                  <a:cubicBezTo>
                    <a:pt x="685" y="571"/>
                    <a:pt x="685"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4" name="Google Shape;2644;p34"/>
            <p:cNvSpPr/>
            <p:nvPr/>
          </p:nvSpPr>
          <p:spPr>
            <a:xfrm>
              <a:off x="2608055" y="2426704"/>
              <a:ext cx="18908" cy="13895"/>
            </a:xfrm>
            <a:custGeom>
              <a:avLst/>
              <a:gdLst/>
              <a:ahLst/>
              <a:cxnLst/>
              <a:rect l="l" t="t" r="r" b="b"/>
              <a:pathLst>
                <a:path w="777" h="571" extrusionOk="0">
                  <a:moveTo>
                    <a:pt x="389" y="0"/>
                  </a:moveTo>
                  <a:cubicBezTo>
                    <a:pt x="1" y="0"/>
                    <a:pt x="1" y="571"/>
                    <a:pt x="389" y="571"/>
                  </a:cubicBezTo>
                  <a:cubicBezTo>
                    <a:pt x="777" y="571"/>
                    <a:pt x="777"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5" name="Google Shape;2645;p34"/>
            <p:cNvSpPr/>
            <p:nvPr/>
          </p:nvSpPr>
          <p:spPr>
            <a:xfrm>
              <a:off x="2904664" y="3016563"/>
              <a:ext cx="20563" cy="18908"/>
            </a:xfrm>
            <a:custGeom>
              <a:avLst/>
              <a:gdLst/>
              <a:ahLst/>
              <a:cxnLst/>
              <a:rect l="l" t="t" r="r" b="b"/>
              <a:pathLst>
                <a:path w="845" h="777" extrusionOk="0">
                  <a:moveTo>
                    <a:pt x="365" y="1"/>
                  </a:moveTo>
                  <a:cubicBezTo>
                    <a:pt x="0" y="1"/>
                    <a:pt x="0" y="777"/>
                    <a:pt x="365" y="777"/>
                  </a:cubicBezTo>
                  <a:cubicBezTo>
                    <a:pt x="845" y="777"/>
                    <a:pt x="845" y="1"/>
                    <a:pt x="3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6" name="Google Shape;2646;p34"/>
            <p:cNvSpPr/>
            <p:nvPr/>
          </p:nvSpPr>
          <p:spPr>
            <a:xfrm>
              <a:off x="492103" y="3612286"/>
              <a:ext cx="44752" cy="36113"/>
            </a:xfrm>
            <a:custGeom>
              <a:avLst/>
              <a:gdLst/>
              <a:ahLst/>
              <a:cxnLst/>
              <a:rect l="l" t="t" r="r" b="b"/>
              <a:pathLst>
                <a:path w="1839" h="1484" extrusionOk="0">
                  <a:moveTo>
                    <a:pt x="980" y="1"/>
                  </a:moveTo>
                  <a:cubicBezTo>
                    <a:pt x="719" y="1"/>
                    <a:pt x="480" y="149"/>
                    <a:pt x="424" y="445"/>
                  </a:cubicBezTo>
                  <a:lnTo>
                    <a:pt x="424" y="536"/>
                  </a:lnTo>
                  <a:lnTo>
                    <a:pt x="310" y="536"/>
                  </a:lnTo>
                  <a:cubicBezTo>
                    <a:pt x="310" y="627"/>
                    <a:pt x="218" y="742"/>
                    <a:pt x="218" y="742"/>
                  </a:cubicBezTo>
                  <a:cubicBezTo>
                    <a:pt x="0" y="1105"/>
                    <a:pt x="318" y="1484"/>
                    <a:pt x="641" y="1484"/>
                  </a:cubicBezTo>
                  <a:cubicBezTo>
                    <a:pt x="723" y="1484"/>
                    <a:pt x="806" y="1459"/>
                    <a:pt x="880" y="1403"/>
                  </a:cubicBezTo>
                  <a:cubicBezTo>
                    <a:pt x="880" y="1403"/>
                    <a:pt x="994" y="1403"/>
                    <a:pt x="1086" y="1312"/>
                  </a:cubicBezTo>
                  <a:lnTo>
                    <a:pt x="1177" y="1312"/>
                  </a:lnTo>
                  <a:cubicBezTo>
                    <a:pt x="1656" y="1107"/>
                    <a:pt x="1839" y="536"/>
                    <a:pt x="1451" y="171"/>
                  </a:cubicBezTo>
                  <a:cubicBezTo>
                    <a:pt x="1311" y="57"/>
                    <a:pt x="1142" y="1"/>
                    <a:pt x="9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7" name="Google Shape;2647;p34"/>
            <p:cNvSpPr/>
            <p:nvPr/>
          </p:nvSpPr>
          <p:spPr>
            <a:xfrm>
              <a:off x="631830" y="2686081"/>
              <a:ext cx="39447" cy="32244"/>
            </a:xfrm>
            <a:custGeom>
              <a:avLst/>
              <a:gdLst/>
              <a:ahLst/>
              <a:cxnLst/>
              <a:rect l="l" t="t" r="r" b="b"/>
              <a:pathLst>
                <a:path w="1621" h="1325" extrusionOk="0">
                  <a:moveTo>
                    <a:pt x="959" y="1"/>
                  </a:moveTo>
                  <a:cubicBezTo>
                    <a:pt x="753" y="1"/>
                    <a:pt x="571" y="92"/>
                    <a:pt x="388" y="183"/>
                  </a:cubicBezTo>
                  <a:cubicBezTo>
                    <a:pt x="0" y="457"/>
                    <a:pt x="0" y="845"/>
                    <a:pt x="388" y="1142"/>
                  </a:cubicBezTo>
                  <a:cubicBezTo>
                    <a:pt x="571" y="1233"/>
                    <a:pt x="753" y="1324"/>
                    <a:pt x="959" y="1324"/>
                  </a:cubicBezTo>
                  <a:cubicBezTo>
                    <a:pt x="1324" y="1324"/>
                    <a:pt x="1621" y="1028"/>
                    <a:pt x="1621" y="663"/>
                  </a:cubicBezTo>
                  <a:cubicBezTo>
                    <a:pt x="1621" y="275"/>
                    <a:pt x="1324" y="1"/>
                    <a:pt x="9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8" name="Google Shape;2648;p34"/>
            <p:cNvSpPr/>
            <p:nvPr/>
          </p:nvSpPr>
          <p:spPr>
            <a:xfrm>
              <a:off x="1342217" y="2954365"/>
              <a:ext cx="16134" cy="13895"/>
            </a:xfrm>
            <a:custGeom>
              <a:avLst/>
              <a:gdLst/>
              <a:ahLst/>
              <a:cxnLst/>
              <a:rect l="l" t="t" r="r" b="b"/>
              <a:pathLst>
                <a:path w="663" h="571" extrusionOk="0">
                  <a:moveTo>
                    <a:pt x="297" y="0"/>
                  </a:moveTo>
                  <a:cubicBezTo>
                    <a:pt x="1" y="0"/>
                    <a:pt x="1" y="571"/>
                    <a:pt x="297" y="571"/>
                  </a:cubicBezTo>
                  <a:cubicBezTo>
                    <a:pt x="663" y="571"/>
                    <a:pt x="663"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49" name="Google Shape;2649;p34"/>
            <p:cNvSpPr/>
            <p:nvPr/>
          </p:nvSpPr>
          <p:spPr>
            <a:xfrm>
              <a:off x="1409428" y="3435913"/>
              <a:ext cx="23362" cy="13920"/>
            </a:xfrm>
            <a:custGeom>
              <a:avLst/>
              <a:gdLst/>
              <a:ahLst/>
              <a:cxnLst/>
              <a:rect l="l" t="t" r="r" b="b"/>
              <a:pathLst>
                <a:path w="960" h="572" extrusionOk="0">
                  <a:moveTo>
                    <a:pt x="571" y="1"/>
                  </a:moveTo>
                  <a:cubicBezTo>
                    <a:pt x="480" y="1"/>
                    <a:pt x="274" y="92"/>
                    <a:pt x="183" y="92"/>
                  </a:cubicBezTo>
                  <a:cubicBezTo>
                    <a:pt x="0" y="183"/>
                    <a:pt x="0" y="366"/>
                    <a:pt x="183" y="457"/>
                  </a:cubicBezTo>
                  <a:cubicBezTo>
                    <a:pt x="274" y="457"/>
                    <a:pt x="480" y="571"/>
                    <a:pt x="571" y="571"/>
                  </a:cubicBezTo>
                  <a:cubicBezTo>
                    <a:pt x="959" y="571"/>
                    <a:pt x="959"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0" name="Google Shape;2650;p34"/>
            <p:cNvSpPr/>
            <p:nvPr/>
          </p:nvSpPr>
          <p:spPr>
            <a:xfrm>
              <a:off x="2738024" y="3426471"/>
              <a:ext cx="18349" cy="13920"/>
            </a:xfrm>
            <a:custGeom>
              <a:avLst/>
              <a:gdLst/>
              <a:ahLst/>
              <a:cxnLst/>
              <a:rect l="l" t="t" r="r" b="b"/>
              <a:pathLst>
                <a:path w="754" h="572" extrusionOk="0">
                  <a:moveTo>
                    <a:pt x="366" y="1"/>
                  </a:moveTo>
                  <a:cubicBezTo>
                    <a:pt x="1" y="1"/>
                    <a:pt x="1" y="571"/>
                    <a:pt x="366" y="571"/>
                  </a:cubicBezTo>
                  <a:cubicBezTo>
                    <a:pt x="754" y="571"/>
                    <a:pt x="754" y="1"/>
                    <a:pt x="3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1" name="Google Shape;2651;p34"/>
            <p:cNvSpPr/>
            <p:nvPr/>
          </p:nvSpPr>
          <p:spPr>
            <a:xfrm>
              <a:off x="2048175" y="3456475"/>
              <a:ext cx="11681" cy="9466"/>
            </a:xfrm>
            <a:custGeom>
              <a:avLst/>
              <a:gdLst/>
              <a:ahLst/>
              <a:cxnLst/>
              <a:rect l="l" t="t" r="r" b="b"/>
              <a:pathLst>
                <a:path w="480" h="389" extrusionOk="0">
                  <a:moveTo>
                    <a:pt x="183" y="0"/>
                  </a:moveTo>
                  <a:cubicBezTo>
                    <a:pt x="1" y="0"/>
                    <a:pt x="1" y="388"/>
                    <a:pt x="183" y="388"/>
                  </a:cubicBezTo>
                  <a:cubicBezTo>
                    <a:pt x="480" y="388"/>
                    <a:pt x="480"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2" name="Google Shape;2652;p34"/>
            <p:cNvSpPr/>
            <p:nvPr/>
          </p:nvSpPr>
          <p:spPr>
            <a:xfrm>
              <a:off x="2163713" y="2398914"/>
              <a:ext cx="18908" cy="13920"/>
            </a:xfrm>
            <a:custGeom>
              <a:avLst/>
              <a:gdLst/>
              <a:ahLst/>
              <a:cxnLst/>
              <a:rect l="l" t="t" r="r" b="b"/>
              <a:pathLst>
                <a:path w="777" h="572" extrusionOk="0">
                  <a:moveTo>
                    <a:pt x="388" y="1"/>
                  </a:moveTo>
                  <a:cubicBezTo>
                    <a:pt x="0" y="1"/>
                    <a:pt x="0" y="572"/>
                    <a:pt x="388" y="572"/>
                  </a:cubicBezTo>
                  <a:cubicBezTo>
                    <a:pt x="776" y="572"/>
                    <a:pt x="776"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3" name="Google Shape;2653;p34"/>
            <p:cNvSpPr/>
            <p:nvPr/>
          </p:nvSpPr>
          <p:spPr>
            <a:xfrm>
              <a:off x="680023" y="4680658"/>
              <a:ext cx="131214" cy="127588"/>
            </a:xfrm>
            <a:custGeom>
              <a:avLst/>
              <a:gdLst/>
              <a:ahLst/>
              <a:cxnLst/>
              <a:rect l="l" t="t" r="r" b="b"/>
              <a:pathLst>
                <a:path w="5392" h="5243" extrusionOk="0">
                  <a:moveTo>
                    <a:pt x="2180" y="1"/>
                  </a:moveTo>
                  <a:cubicBezTo>
                    <a:pt x="2129" y="1"/>
                    <a:pt x="2078" y="24"/>
                    <a:pt x="2078" y="69"/>
                  </a:cubicBezTo>
                  <a:cubicBezTo>
                    <a:pt x="2078" y="731"/>
                    <a:pt x="2169" y="1416"/>
                    <a:pt x="2283" y="1987"/>
                  </a:cubicBezTo>
                  <a:cubicBezTo>
                    <a:pt x="1986" y="1781"/>
                    <a:pt x="1598" y="1598"/>
                    <a:pt x="1324" y="1416"/>
                  </a:cubicBezTo>
                  <a:cubicBezTo>
                    <a:pt x="1324" y="1210"/>
                    <a:pt x="1324" y="1028"/>
                    <a:pt x="1233" y="845"/>
                  </a:cubicBezTo>
                  <a:lnTo>
                    <a:pt x="1233" y="160"/>
                  </a:lnTo>
                  <a:cubicBezTo>
                    <a:pt x="1233" y="115"/>
                    <a:pt x="1210" y="92"/>
                    <a:pt x="1173" y="92"/>
                  </a:cubicBezTo>
                  <a:cubicBezTo>
                    <a:pt x="1136" y="92"/>
                    <a:pt x="1085" y="115"/>
                    <a:pt x="1028" y="160"/>
                  </a:cubicBezTo>
                  <a:lnTo>
                    <a:pt x="1028" y="845"/>
                  </a:lnTo>
                  <a:lnTo>
                    <a:pt x="1028" y="1210"/>
                  </a:lnTo>
                  <a:cubicBezTo>
                    <a:pt x="845" y="1028"/>
                    <a:pt x="662" y="937"/>
                    <a:pt x="457" y="731"/>
                  </a:cubicBezTo>
                  <a:cubicBezTo>
                    <a:pt x="441" y="715"/>
                    <a:pt x="425" y="708"/>
                    <a:pt x="410" y="708"/>
                  </a:cubicBezTo>
                  <a:cubicBezTo>
                    <a:pt x="339" y="708"/>
                    <a:pt x="290" y="861"/>
                    <a:pt x="366" y="937"/>
                  </a:cubicBezTo>
                  <a:cubicBezTo>
                    <a:pt x="571" y="1119"/>
                    <a:pt x="845" y="1302"/>
                    <a:pt x="1142" y="1598"/>
                  </a:cubicBezTo>
                  <a:cubicBezTo>
                    <a:pt x="754" y="1690"/>
                    <a:pt x="366" y="1781"/>
                    <a:pt x="92" y="1872"/>
                  </a:cubicBezTo>
                  <a:cubicBezTo>
                    <a:pt x="0" y="1872"/>
                    <a:pt x="0" y="2078"/>
                    <a:pt x="92" y="2078"/>
                  </a:cubicBezTo>
                  <a:cubicBezTo>
                    <a:pt x="457" y="1987"/>
                    <a:pt x="845" y="1872"/>
                    <a:pt x="1142" y="1781"/>
                  </a:cubicBezTo>
                  <a:lnTo>
                    <a:pt x="1233" y="1690"/>
                  </a:lnTo>
                  <a:cubicBezTo>
                    <a:pt x="1507" y="1872"/>
                    <a:pt x="1895" y="2169"/>
                    <a:pt x="2169" y="2352"/>
                  </a:cubicBezTo>
                  <a:cubicBezTo>
                    <a:pt x="1507" y="2557"/>
                    <a:pt x="936" y="2831"/>
                    <a:pt x="274" y="3014"/>
                  </a:cubicBezTo>
                  <a:cubicBezTo>
                    <a:pt x="200" y="3106"/>
                    <a:pt x="186" y="3244"/>
                    <a:pt x="281" y="3244"/>
                  </a:cubicBezTo>
                  <a:cubicBezTo>
                    <a:pt x="303" y="3244"/>
                    <a:pt x="331" y="3236"/>
                    <a:pt x="366" y="3219"/>
                  </a:cubicBezTo>
                  <a:cubicBezTo>
                    <a:pt x="1028" y="3128"/>
                    <a:pt x="1712" y="2922"/>
                    <a:pt x="2374" y="2648"/>
                  </a:cubicBezTo>
                  <a:lnTo>
                    <a:pt x="2374" y="2648"/>
                  </a:lnTo>
                  <a:cubicBezTo>
                    <a:pt x="2169" y="3014"/>
                    <a:pt x="1986" y="3402"/>
                    <a:pt x="1712" y="3790"/>
                  </a:cubicBezTo>
                  <a:cubicBezTo>
                    <a:pt x="1416" y="3790"/>
                    <a:pt x="1028" y="3881"/>
                    <a:pt x="662" y="3881"/>
                  </a:cubicBezTo>
                  <a:cubicBezTo>
                    <a:pt x="571" y="3881"/>
                    <a:pt x="571" y="4064"/>
                    <a:pt x="662" y="4064"/>
                  </a:cubicBezTo>
                  <a:cubicBezTo>
                    <a:pt x="936" y="4064"/>
                    <a:pt x="1324" y="4064"/>
                    <a:pt x="1598" y="3972"/>
                  </a:cubicBezTo>
                  <a:lnTo>
                    <a:pt x="1598" y="4064"/>
                  </a:lnTo>
                  <a:cubicBezTo>
                    <a:pt x="1507" y="4155"/>
                    <a:pt x="1507" y="4269"/>
                    <a:pt x="1416" y="4360"/>
                  </a:cubicBezTo>
                  <a:cubicBezTo>
                    <a:pt x="1416" y="4425"/>
                    <a:pt x="1507" y="4489"/>
                    <a:pt x="1601" y="4489"/>
                  </a:cubicBezTo>
                  <a:cubicBezTo>
                    <a:pt x="1640" y="4489"/>
                    <a:pt x="1679" y="4478"/>
                    <a:pt x="1712" y="4452"/>
                  </a:cubicBezTo>
                  <a:lnTo>
                    <a:pt x="1712" y="4360"/>
                  </a:lnTo>
                  <a:cubicBezTo>
                    <a:pt x="1804" y="4634"/>
                    <a:pt x="1895" y="4931"/>
                    <a:pt x="1986" y="5205"/>
                  </a:cubicBezTo>
                  <a:cubicBezTo>
                    <a:pt x="1986" y="5232"/>
                    <a:pt x="2002" y="5243"/>
                    <a:pt x="2024" y="5243"/>
                  </a:cubicBezTo>
                  <a:cubicBezTo>
                    <a:pt x="2078" y="5243"/>
                    <a:pt x="2169" y="5178"/>
                    <a:pt x="2169" y="5114"/>
                  </a:cubicBezTo>
                  <a:cubicBezTo>
                    <a:pt x="2078" y="4726"/>
                    <a:pt x="1986" y="4452"/>
                    <a:pt x="1804" y="4155"/>
                  </a:cubicBezTo>
                  <a:cubicBezTo>
                    <a:pt x="2078" y="3881"/>
                    <a:pt x="2283" y="3493"/>
                    <a:pt x="2557" y="3128"/>
                  </a:cubicBezTo>
                  <a:cubicBezTo>
                    <a:pt x="2648" y="3584"/>
                    <a:pt x="2854" y="4064"/>
                    <a:pt x="3036" y="4543"/>
                  </a:cubicBezTo>
                  <a:cubicBezTo>
                    <a:pt x="3036" y="4570"/>
                    <a:pt x="3052" y="4581"/>
                    <a:pt x="3074" y="4581"/>
                  </a:cubicBezTo>
                  <a:cubicBezTo>
                    <a:pt x="3127" y="4581"/>
                    <a:pt x="3219" y="4516"/>
                    <a:pt x="3219" y="4452"/>
                  </a:cubicBezTo>
                  <a:cubicBezTo>
                    <a:pt x="3036" y="3881"/>
                    <a:pt x="2854" y="3310"/>
                    <a:pt x="2739" y="2831"/>
                  </a:cubicBezTo>
                  <a:lnTo>
                    <a:pt x="2739" y="2831"/>
                  </a:lnTo>
                  <a:cubicBezTo>
                    <a:pt x="3127" y="3014"/>
                    <a:pt x="3516" y="3310"/>
                    <a:pt x="3995" y="3493"/>
                  </a:cubicBezTo>
                  <a:lnTo>
                    <a:pt x="3995" y="3584"/>
                  </a:lnTo>
                  <a:lnTo>
                    <a:pt x="3995" y="3698"/>
                  </a:lnTo>
                  <a:cubicBezTo>
                    <a:pt x="4086" y="3881"/>
                    <a:pt x="4086" y="4064"/>
                    <a:pt x="4086" y="4269"/>
                  </a:cubicBezTo>
                  <a:cubicBezTo>
                    <a:pt x="4177" y="4452"/>
                    <a:pt x="4177" y="4634"/>
                    <a:pt x="4269" y="4840"/>
                  </a:cubicBezTo>
                  <a:cubicBezTo>
                    <a:pt x="4269" y="4885"/>
                    <a:pt x="4292" y="4908"/>
                    <a:pt x="4314" y="4908"/>
                  </a:cubicBezTo>
                  <a:cubicBezTo>
                    <a:pt x="4337" y="4908"/>
                    <a:pt x="4360" y="4885"/>
                    <a:pt x="4360" y="4840"/>
                  </a:cubicBezTo>
                  <a:cubicBezTo>
                    <a:pt x="4360" y="4634"/>
                    <a:pt x="4360" y="4452"/>
                    <a:pt x="4269" y="4269"/>
                  </a:cubicBezTo>
                  <a:cubicBezTo>
                    <a:pt x="4269" y="4064"/>
                    <a:pt x="4177" y="3881"/>
                    <a:pt x="4086" y="3584"/>
                  </a:cubicBezTo>
                  <a:lnTo>
                    <a:pt x="4177" y="3584"/>
                  </a:lnTo>
                  <a:cubicBezTo>
                    <a:pt x="4360" y="3698"/>
                    <a:pt x="4451" y="3790"/>
                    <a:pt x="4657" y="3881"/>
                  </a:cubicBezTo>
                  <a:cubicBezTo>
                    <a:pt x="4839" y="3881"/>
                    <a:pt x="4931" y="3698"/>
                    <a:pt x="4748" y="3584"/>
                  </a:cubicBezTo>
                  <a:cubicBezTo>
                    <a:pt x="4748" y="3493"/>
                    <a:pt x="4657" y="3493"/>
                    <a:pt x="4565" y="3402"/>
                  </a:cubicBezTo>
                  <a:lnTo>
                    <a:pt x="4657" y="3402"/>
                  </a:lnTo>
                  <a:cubicBezTo>
                    <a:pt x="4839" y="3310"/>
                    <a:pt x="5022" y="3219"/>
                    <a:pt x="5136" y="3128"/>
                  </a:cubicBezTo>
                  <a:cubicBezTo>
                    <a:pt x="5227" y="3014"/>
                    <a:pt x="5136" y="3014"/>
                    <a:pt x="5136" y="3014"/>
                  </a:cubicBezTo>
                  <a:cubicBezTo>
                    <a:pt x="4931" y="3014"/>
                    <a:pt x="4748" y="3128"/>
                    <a:pt x="4565" y="3219"/>
                  </a:cubicBezTo>
                  <a:cubicBezTo>
                    <a:pt x="4451" y="3219"/>
                    <a:pt x="4451" y="3310"/>
                    <a:pt x="4360" y="3310"/>
                  </a:cubicBezTo>
                  <a:cubicBezTo>
                    <a:pt x="3881" y="3014"/>
                    <a:pt x="3516" y="2740"/>
                    <a:pt x="3036" y="2443"/>
                  </a:cubicBezTo>
                  <a:cubicBezTo>
                    <a:pt x="3789" y="2260"/>
                    <a:pt x="4565" y="1987"/>
                    <a:pt x="5319" y="1690"/>
                  </a:cubicBezTo>
                  <a:cubicBezTo>
                    <a:pt x="5392" y="1690"/>
                    <a:pt x="5348" y="1573"/>
                    <a:pt x="5281" y="1573"/>
                  </a:cubicBezTo>
                  <a:cubicBezTo>
                    <a:pt x="5264" y="1573"/>
                    <a:pt x="5246" y="1580"/>
                    <a:pt x="5227" y="1598"/>
                  </a:cubicBezTo>
                  <a:cubicBezTo>
                    <a:pt x="4565" y="1781"/>
                    <a:pt x="3789" y="1987"/>
                    <a:pt x="3036" y="2169"/>
                  </a:cubicBezTo>
                  <a:cubicBezTo>
                    <a:pt x="3219" y="1872"/>
                    <a:pt x="3310" y="1690"/>
                    <a:pt x="3516" y="1416"/>
                  </a:cubicBezTo>
                  <a:cubicBezTo>
                    <a:pt x="3789" y="1302"/>
                    <a:pt x="3995" y="1210"/>
                    <a:pt x="4269" y="1119"/>
                  </a:cubicBezTo>
                  <a:cubicBezTo>
                    <a:pt x="4451" y="1028"/>
                    <a:pt x="4360" y="845"/>
                    <a:pt x="4269" y="845"/>
                  </a:cubicBezTo>
                  <a:cubicBezTo>
                    <a:pt x="4086" y="937"/>
                    <a:pt x="3881" y="1028"/>
                    <a:pt x="3698" y="1119"/>
                  </a:cubicBezTo>
                  <a:cubicBezTo>
                    <a:pt x="3789" y="845"/>
                    <a:pt x="3995" y="549"/>
                    <a:pt x="4086" y="366"/>
                  </a:cubicBezTo>
                  <a:cubicBezTo>
                    <a:pt x="4150" y="302"/>
                    <a:pt x="4080" y="227"/>
                    <a:pt x="4032" y="227"/>
                  </a:cubicBezTo>
                  <a:cubicBezTo>
                    <a:pt x="4011" y="227"/>
                    <a:pt x="3995" y="240"/>
                    <a:pt x="3995" y="275"/>
                  </a:cubicBezTo>
                  <a:cubicBezTo>
                    <a:pt x="3698" y="549"/>
                    <a:pt x="3516" y="937"/>
                    <a:pt x="3310" y="1210"/>
                  </a:cubicBezTo>
                  <a:cubicBezTo>
                    <a:pt x="3219" y="1302"/>
                    <a:pt x="3219" y="1302"/>
                    <a:pt x="3127" y="1302"/>
                  </a:cubicBezTo>
                  <a:cubicBezTo>
                    <a:pt x="3036" y="1416"/>
                    <a:pt x="3036" y="1507"/>
                    <a:pt x="3127" y="1507"/>
                  </a:cubicBezTo>
                  <a:cubicBezTo>
                    <a:pt x="2945" y="1781"/>
                    <a:pt x="2854" y="1987"/>
                    <a:pt x="2648" y="2260"/>
                  </a:cubicBezTo>
                  <a:cubicBezTo>
                    <a:pt x="2648" y="2260"/>
                    <a:pt x="2648" y="2169"/>
                    <a:pt x="2557" y="2169"/>
                  </a:cubicBezTo>
                  <a:cubicBezTo>
                    <a:pt x="2466" y="1507"/>
                    <a:pt x="2283" y="845"/>
                    <a:pt x="2283" y="69"/>
                  </a:cubicBezTo>
                  <a:cubicBezTo>
                    <a:pt x="2283" y="24"/>
                    <a:pt x="2232" y="1"/>
                    <a:pt x="2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4" name="Google Shape;2654;p34"/>
            <p:cNvSpPr/>
            <p:nvPr/>
          </p:nvSpPr>
          <p:spPr>
            <a:xfrm>
              <a:off x="753902" y="4680099"/>
              <a:ext cx="6692" cy="31684"/>
            </a:xfrm>
            <a:custGeom>
              <a:avLst/>
              <a:gdLst/>
              <a:ahLst/>
              <a:cxnLst/>
              <a:rect l="l" t="t" r="r" b="b"/>
              <a:pathLst>
                <a:path w="275" h="1302" extrusionOk="0">
                  <a:moveTo>
                    <a:pt x="0" y="1"/>
                  </a:moveTo>
                  <a:lnTo>
                    <a:pt x="0" y="92"/>
                  </a:lnTo>
                  <a:cubicBezTo>
                    <a:pt x="91" y="480"/>
                    <a:pt x="91" y="868"/>
                    <a:pt x="91" y="1233"/>
                  </a:cubicBezTo>
                  <a:cubicBezTo>
                    <a:pt x="91" y="1279"/>
                    <a:pt x="114" y="1302"/>
                    <a:pt x="137" y="1302"/>
                  </a:cubicBezTo>
                  <a:cubicBezTo>
                    <a:pt x="160" y="1302"/>
                    <a:pt x="183" y="1279"/>
                    <a:pt x="183" y="1233"/>
                  </a:cubicBezTo>
                  <a:cubicBezTo>
                    <a:pt x="274" y="868"/>
                    <a:pt x="183" y="38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5" name="Google Shape;2655;p34"/>
            <p:cNvSpPr/>
            <p:nvPr/>
          </p:nvSpPr>
          <p:spPr>
            <a:xfrm>
              <a:off x="2804565" y="4151342"/>
              <a:ext cx="187209" cy="177816"/>
            </a:xfrm>
            <a:custGeom>
              <a:avLst/>
              <a:gdLst/>
              <a:ahLst/>
              <a:cxnLst/>
              <a:rect l="l" t="t" r="r" b="b"/>
              <a:pathLst>
                <a:path w="7693" h="7307" extrusionOk="0">
                  <a:moveTo>
                    <a:pt x="3607" y="0"/>
                  </a:moveTo>
                  <a:cubicBezTo>
                    <a:pt x="3561" y="0"/>
                    <a:pt x="3515" y="46"/>
                    <a:pt x="3515" y="137"/>
                  </a:cubicBezTo>
                  <a:lnTo>
                    <a:pt x="3515" y="1278"/>
                  </a:lnTo>
                  <a:cubicBezTo>
                    <a:pt x="3310" y="1096"/>
                    <a:pt x="3127" y="913"/>
                    <a:pt x="2945" y="617"/>
                  </a:cubicBezTo>
                  <a:cubicBezTo>
                    <a:pt x="2927" y="599"/>
                    <a:pt x="2906" y="592"/>
                    <a:pt x="2883" y="592"/>
                  </a:cubicBezTo>
                  <a:cubicBezTo>
                    <a:pt x="2786" y="592"/>
                    <a:pt x="2665" y="725"/>
                    <a:pt x="2739" y="799"/>
                  </a:cubicBezTo>
                  <a:cubicBezTo>
                    <a:pt x="3036" y="1187"/>
                    <a:pt x="3219" y="1575"/>
                    <a:pt x="3515" y="1849"/>
                  </a:cubicBezTo>
                  <a:cubicBezTo>
                    <a:pt x="3515" y="2237"/>
                    <a:pt x="3424" y="2625"/>
                    <a:pt x="3424" y="2990"/>
                  </a:cubicBezTo>
                  <a:cubicBezTo>
                    <a:pt x="2739" y="2237"/>
                    <a:pt x="1986" y="1484"/>
                    <a:pt x="1324" y="708"/>
                  </a:cubicBezTo>
                  <a:cubicBezTo>
                    <a:pt x="1307" y="691"/>
                    <a:pt x="1285" y="683"/>
                    <a:pt x="1263" y="683"/>
                  </a:cubicBezTo>
                  <a:cubicBezTo>
                    <a:pt x="1167" y="683"/>
                    <a:pt x="1049" y="821"/>
                    <a:pt x="1141" y="913"/>
                  </a:cubicBezTo>
                  <a:cubicBezTo>
                    <a:pt x="1803" y="1758"/>
                    <a:pt x="2557" y="2511"/>
                    <a:pt x="3219" y="3378"/>
                  </a:cubicBezTo>
                  <a:lnTo>
                    <a:pt x="1141" y="3378"/>
                  </a:lnTo>
                  <a:cubicBezTo>
                    <a:pt x="1027" y="3378"/>
                    <a:pt x="1027" y="3287"/>
                    <a:pt x="936" y="3196"/>
                  </a:cubicBezTo>
                  <a:cubicBezTo>
                    <a:pt x="845" y="2990"/>
                    <a:pt x="662" y="2716"/>
                    <a:pt x="457" y="2511"/>
                  </a:cubicBezTo>
                  <a:cubicBezTo>
                    <a:pt x="365" y="2511"/>
                    <a:pt x="274" y="2511"/>
                    <a:pt x="274" y="2625"/>
                  </a:cubicBezTo>
                  <a:cubicBezTo>
                    <a:pt x="365" y="2899"/>
                    <a:pt x="571" y="3082"/>
                    <a:pt x="753" y="3378"/>
                  </a:cubicBezTo>
                  <a:cubicBezTo>
                    <a:pt x="662" y="3470"/>
                    <a:pt x="571" y="3470"/>
                    <a:pt x="365" y="3470"/>
                  </a:cubicBezTo>
                  <a:cubicBezTo>
                    <a:pt x="183" y="3470"/>
                    <a:pt x="92" y="3858"/>
                    <a:pt x="365" y="3858"/>
                  </a:cubicBezTo>
                  <a:cubicBezTo>
                    <a:pt x="571" y="3858"/>
                    <a:pt x="845" y="3949"/>
                    <a:pt x="1141" y="3949"/>
                  </a:cubicBezTo>
                  <a:cubicBezTo>
                    <a:pt x="936" y="4223"/>
                    <a:pt x="753" y="4428"/>
                    <a:pt x="457" y="4611"/>
                  </a:cubicBezTo>
                  <a:cubicBezTo>
                    <a:pt x="365" y="4794"/>
                    <a:pt x="183" y="4999"/>
                    <a:pt x="0" y="5182"/>
                  </a:cubicBezTo>
                  <a:cubicBezTo>
                    <a:pt x="0" y="5273"/>
                    <a:pt x="92" y="5364"/>
                    <a:pt x="183" y="5364"/>
                  </a:cubicBezTo>
                  <a:cubicBezTo>
                    <a:pt x="365" y="5182"/>
                    <a:pt x="571" y="4999"/>
                    <a:pt x="753" y="4702"/>
                  </a:cubicBezTo>
                  <a:cubicBezTo>
                    <a:pt x="936" y="4520"/>
                    <a:pt x="1027" y="4337"/>
                    <a:pt x="1233" y="4132"/>
                  </a:cubicBezTo>
                  <a:cubicBezTo>
                    <a:pt x="1324" y="4132"/>
                    <a:pt x="1324" y="4040"/>
                    <a:pt x="1324" y="4040"/>
                  </a:cubicBezTo>
                  <a:cubicBezTo>
                    <a:pt x="1324" y="4040"/>
                    <a:pt x="1415" y="4040"/>
                    <a:pt x="1415" y="3949"/>
                  </a:cubicBezTo>
                  <a:cubicBezTo>
                    <a:pt x="1746" y="3995"/>
                    <a:pt x="2077" y="4017"/>
                    <a:pt x="2411" y="4017"/>
                  </a:cubicBezTo>
                  <a:cubicBezTo>
                    <a:pt x="2745" y="4017"/>
                    <a:pt x="3082" y="3995"/>
                    <a:pt x="3424" y="3949"/>
                  </a:cubicBezTo>
                  <a:lnTo>
                    <a:pt x="3424" y="3949"/>
                  </a:lnTo>
                  <a:cubicBezTo>
                    <a:pt x="2853" y="4520"/>
                    <a:pt x="2283" y="5090"/>
                    <a:pt x="1598" y="5661"/>
                  </a:cubicBezTo>
                  <a:cubicBezTo>
                    <a:pt x="1524" y="5735"/>
                    <a:pt x="1644" y="5868"/>
                    <a:pt x="1741" y="5868"/>
                  </a:cubicBezTo>
                  <a:cubicBezTo>
                    <a:pt x="1764" y="5868"/>
                    <a:pt x="1786" y="5861"/>
                    <a:pt x="1803" y="5844"/>
                  </a:cubicBezTo>
                  <a:cubicBezTo>
                    <a:pt x="2374" y="5478"/>
                    <a:pt x="2945" y="4999"/>
                    <a:pt x="3424" y="4520"/>
                  </a:cubicBezTo>
                  <a:lnTo>
                    <a:pt x="3424" y="6232"/>
                  </a:lnTo>
                  <a:cubicBezTo>
                    <a:pt x="3127" y="6505"/>
                    <a:pt x="2739" y="6802"/>
                    <a:pt x="2465" y="7076"/>
                  </a:cubicBezTo>
                  <a:cubicBezTo>
                    <a:pt x="2391" y="7169"/>
                    <a:pt x="2437" y="7306"/>
                    <a:pt x="2506" y="7306"/>
                  </a:cubicBezTo>
                  <a:cubicBezTo>
                    <a:pt x="2522" y="7306"/>
                    <a:pt x="2539" y="7299"/>
                    <a:pt x="2557" y="7282"/>
                  </a:cubicBezTo>
                  <a:cubicBezTo>
                    <a:pt x="2945" y="7076"/>
                    <a:pt x="3219" y="6893"/>
                    <a:pt x="3515" y="6620"/>
                  </a:cubicBezTo>
                  <a:lnTo>
                    <a:pt x="3515" y="6711"/>
                  </a:lnTo>
                  <a:cubicBezTo>
                    <a:pt x="3515" y="6802"/>
                    <a:pt x="3584" y="6848"/>
                    <a:pt x="3652" y="6848"/>
                  </a:cubicBezTo>
                  <a:cubicBezTo>
                    <a:pt x="3721" y="6848"/>
                    <a:pt x="3789" y="6802"/>
                    <a:pt x="3789" y="6711"/>
                  </a:cubicBezTo>
                  <a:lnTo>
                    <a:pt x="3789" y="6323"/>
                  </a:lnTo>
                  <a:cubicBezTo>
                    <a:pt x="3881" y="6323"/>
                    <a:pt x="3881" y="6232"/>
                    <a:pt x="3881" y="6232"/>
                  </a:cubicBezTo>
                  <a:cubicBezTo>
                    <a:pt x="4177" y="6414"/>
                    <a:pt x="4565" y="6711"/>
                    <a:pt x="4930" y="6893"/>
                  </a:cubicBezTo>
                  <a:cubicBezTo>
                    <a:pt x="4948" y="6911"/>
                    <a:pt x="4966" y="6918"/>
                    <a:pt x="4984" y="6918"/>
                  </a:cubicBezTo>
                  <a:cubicBezTo>
                    <a:pt x="5057" y="6918"/>
                    <a:pt x="5114" y="6785"/>
                    <a:pt x="5022" y="6711"/>
                  </a:cubicBezTo>
                  <a:cubicBezTo>
                    <a:pt x="4657" y="6414"/>
                    <a:pt x="4269" y="6140"/>
                    <a:pt x="3789" y="5844"/>
                  </a:cubicBezTo>
                  <a:cubicBezTo>
                    <a:pt x="3789" y="5273"/>
                    <a:pt x="3881" y="4702"/>
                    <a:pt x="3789" y="4040"/>
                  </a:cubicBezTo>
                  <a:lnTo>
                    <a:pt x="3881" y="4040"/>
                  </a:lnTo>
                  <a:cubicBezTo>
                    <a:pt x="4565" y="4794"/>
                    <a:pt x="5227" y="5570"/>
                    <a:pt x="5889" y="6232"/>
                  </a:cubicBezTo>
                  <a:cubicBezTo>
                    <a:pt x="5906" y="6248"/>
                    <a:pt x="5925" y="6256"/>
                    <a:pt x="5946" y="6256"/>
                  </a:cubicBezTo>
                  <a:cubicBezTo>
                    <a:pt x="6038" y="6256"/>
                    <a:pt x="6146" y="6103"/>
                    <a:pt x="6072" y="5935"/>
                  </a:cubicBezTo>
                  <a:cubicBezTo>
                    <a:pt x="5501" y="5273"/>
                    <a:pt x="4930" y="4611"/>
                    <a:pt x="4360" y="3949"/>
                  </a:cubicBezTo>
                  <a:cubicBezTo>
                    <a:pt x="4839" y="3858"/>
                    <a:pt x="5410" y="3766"/>
                    <a:pt x="5980" y="3652"/>
                  </a:cubicBezTo>
                  <a:lnTo>
                    <a:pt x="5980" y="3858"/>
                  </a:lnTo>
                  <a:cubicBezTo>
                    <a:pt x="6368" y="4223"/>
                    <a:pt x="6642" y="4611"/>
                    <a:pt x="7030" y="4999"/>
                  </a:cubicBezTo>
                  <a:cubicBezTo>
                    <a:pt x="7048" y="5016"/>
                    <a:pt x="7068" y="5024"/>
                    <a:pt x="7089" y="5024"/>
                  </a:cubicBezTo>
                  <a:cubicBezTo>
                    <a:pt x="7178" y="5024"/>
                    <a:pt x="7270" y="4886"/>
                    <a:pt x="7122" y="4794"/>
                  </a:cubicBezTo>
                  <a:cubicBezTo>
                    <a:pt x="6848" y="4428"/>
                    <a:pt x="6460" y="4040"/>
                    <a:pt x="6163" y="3652"/>
                  </a:cubicBezTo>
                  <a:cubicBezTo>
                    <a:pt x="6642" y="3561"/>
                    <a:pt x="7122" y="3561"/>
                    <a:pt x="7601" y="3470"/>
                  </a:cubicBezTo>
                  <a:cubicBezTo>
                    <a:pt x="7692" y="3378"/>
                    <a:pt x="7692" y="3196"/>
                    <a:pt x="7510" y="3196"/>
                  </a:cubicBezTo>
                  <a:cubicBezTo>
                    <a:pt x="7213" y="3196"/>
                    <a:pt x="6848" y="3287"/>
                    <a:pt x="6460" y="3287"/>
                  </a:cubicBezTo>
                  <a:cubicBezTo>
                    <a:pt x="6551" y="3082"/>
                    <a:pt x="6642" y="2990"/>
                    <a:pt x="6734" y="2808"/>
                  </a:cubicBezTo>
                  <a:cubicBezTo>
                    <a:pt x="6939" y="2625"/>
                    <a:pt x="7030" y="2328"/>
                    <a:pt x="7213" y="2055"/>
                  </a:cubicBezTo>
                  <a:cubicBezTo>
                    <a:pt x="7213" y="1973"/>
                    <a:pt x="7166" y="1903"/>
                    <a:pt x="7107" y="1903"/>
                  </a:cubicBezTo>
                  <a:cubicBezTo>
                    <a:pt x="7083" y="1903"/>
                    <a:pt x="7056" y="1914"/>
                    <a:pt x="7030" y="1940"/>
                  </a:cubicBezTo>
                  <a:cubicBezTo>
                    <a:pt x="6848" y="2146"/>
                    <a:pt x="6642" y="2420"/>
                    <a:pt x="6460" y="2716"/>
                  </a:cubicBezTo>
                  <a:cubicBezTo>
                    <a:pt x="6368" y="2899"/>
                    <a:pt x="6163" y="3082"/>
                    <a:pt x="6072" y="3287"/>
                  </a:cubicBezTo>
                  <a:cubicBezTo>
                    <a:pt x="5501" y="3378"/>
                    <a:pt x="5022" y="3378"/>
                    <a:pt x="4451" y="3378"/>
                  </a:cubicBezTo>
                  <a:cubicBezTo>
                    <a:pt x="5022" y="2716"/>
                    <a:pt x="5592" y="2055"/>
                    <a:pt x="6072" y="1278"/>
                  </a:cubicBezTo>
                  <a:cubicBezTo>
                    <a:pt x="6146" y="1205"/>
                    <a:pt x="6040" y="1071"/>
                    <a:pt x="5949" y="1071"/>
                  </a:cubicBezTo>
                  <a:cubicBezTo>
                    <a:pt x="5927" y="1071"/>
                    <a:pt x="5907" y="1078"/>
                    <a:pt x="5889" y="1096"/>
                  </a:cubicBezTo>
                  <a:cubicBezTo>
                    <a:pt x="5318" y="1940"/>
                    <a:pt x="4657" y="2716"/>
                    <a:pt x="3995" y="3378"/>
                  </a:cubicBezTo>
                  <a:lnTo>
                    <a:pt x="3789" y="3378"/>
                  </a:lnTo>
                  <a:lnTo>
                    <a:pt x="3789" y="2237"/>
                  </a:lnTo>
                  <a:cubicBezTo>
                    <a:pt x="3881" y="2237"/>
                    <a:pt x="4086" y="2146"/>
                    <a:pt x="3995" y="2055"/>
                  </a:cubicBezTo>
                  <a:cubicBezTo>
                    <a:pt x="3881" y="1940"/>
                    <a:pt x="3881" y="1849"/>
                    <a:pt x="3789" y="1758"/>
                  </a:cubicBezTo>
                  <a:cubicBezTo>
                    <a:pt x="3789" y="1187"/>
                    <a:pt x="3789" y="708"/>
                    <a:pt x="3698" y="137"/>
                  </a:cubicBezTo>
                  <a:cubicBezTo>
                    <a:pt x="3698" y="46"/>
                    <a:pt x="3652" y="0"/>
                    <a:pt x="3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6" name="Google Shape;2656;p34"/>
            <p:cNvSpPr/>
            <p:nvPr/>
          </p:nvSpPr>
          <p:spPr>
            <a:xfrm>
              <a:off x="2898981" y="4161879"/>
              <a:ext cx="27791" cy="36137"/>
            </a:xfrm>
            <a:custGeom>
              <a:avLst/>
              <a:gdLst/>
              <a:ahLst/>
              <a:cxnLst/>
              <a:rect l="l" t="t" r="r" b="b"/>
              <a:pathLst>
                <a:path w="1142" h="1485" extrusionOk="0">
                  <a:moveTo>
                    <a:pt x="1050" y="1"/>
                  </a:moveTo>
                  <a:cubicBezTo>
                    <a:pt x="571" y="275"/>
                    <a:pt x="115" y="754"/>
                    <a:pt x="1" y="1416"/>
                  </a:cubicBezTo>
                  <a:cubicBezTo>
                    <a:pt x="1" y="1462"/>
                    <a:pt x="29" y="1485"/>
                    <a:pt x="69" y="1485"/>
                  </a:cubicBezTo>
                  <a:cubicBezTo>
                    <a:pt x="109" y="1485"/>
                    <a:pt x="160" y="1462"/>
                    <a:pt x="206" y="1416"/>
                  </a:cubicBezTo>
                  <a:cubicBezTo>
                    <a:pt x="389" y="937"/>
                    <a:pt x="685" y="480"/>
                    <a:pt x="1050" y="92"/>
                  </a:cubicBezTo>
                  <a:cubicBezTo>
                    <a:pt x="1142" y="92"/>
                    <a:pt x="1142" y="1"/>
                    <a:pt x="10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7" name="Google Shape;2657;p34"/>
            <p:cNvSpPr/>
            <p:nvPr/>
          </p:nvSpPr>
          <p:spPr>
            <a:xfrm>
              <a:off x="1575374" y="3861401"/>
              <a:ext cx="168885" cy="162582"/>
            </a:xfrm>
            <a:custGeom>
              <a:avLst/>
              <a:gdLst/>
              <a:ahLst/>
              <a:cxnLst/>
              <a:rect l="l" t="t" r="r" b="b"/>
              <a:pathLst>
                <a:path w="6940" h="6681" extrusionOk="0">
                  <a:moveTo>
                    <a:pt x="4178" y="0"/>
                  </a:moveTo>
                  <a:cubicBezTo>
                    <a:pt x="4115" y="0"/>
                    <a:pt x="4041" y="23"/>
                    <a:pt x="3995" y="69"/>
                  </a:cubicBezTo>
                  <a:cubicBezTo>
                    <a:pt x="3995" y="1028"/>
                    <a:pt x="3813" y="1872"/>
                    <a:pt x="3607" y="2739"/>
                  </a:cubicBezTo>
                  <a:cubicBezTo>
                    <a:pt x="3516" y="2831"/>
                    <a:pt x="3516" y="2831"/>
                    <a:pt x="3425" y="2831"/>
                  </a:cubicBezTo>
                  <a:cubicBezTo>
                    <a:pt x="3242" y="2557"/>
                    <a:pt x="3037" y="2260"/>
                    <a:pt x="2854" y="1986"/>
                  </a:cubicBezTo>
                  <a:cubicBezTo>
                    <a:pt x="2945" y="1986"/>
                    <a:pt x="3037" y="1781"/>
                    <a:pt x="2945" y="1690"/>
                  </a:cubicBezTo>
                  <a:cubicBezTo>
                    <a:pt x="2854" y="1690"/>
                    <a:pt x="2763" y="1598"/>
                    <a:pt x="2671" y="1598"/>
                  </a:cubicBezTo>
                  <a:cubicBezTo>
                    <a:pt x="2375" y="1119"/>
                    <a:pt x="2101" y="731"/>
                    <a:pt x="1804" y="274"/>
                  </a:cubicBezTo>
                  <a:cubicBezTo>
                    <a:pt x="1779" y="243"/>
                    <a:pt x="1753" y="229"/>
                    <a:pt x="1730" y="229"/>
                  </a:cubicBezTo>
                  <a:cubicBezTo>
                    <a:pt x="1669" y="229"/>
                    <a:pt x="1621" y="325"/>
                    <a:pt x="1621" y="457"/>
                  </a:cubicBezTo>
                  <a:cubicBezTo>
                    <a:pt x="1804" y="731"/>
                    <a:pt x="2009" y="1028"/>
                    <a:pt x="2192" y="1416"/>
                  </a:cubicBezTo>
                  <a:cubicBezTo>
                    <a:pt x="1895" y="1301"/>
                    <a:pt x="1713" y="1210"/>
                    <a:pt x="1439" y="1119"/>
                  </a:cubicBezTo>
                  <a:cubicBezTo>
                    <a:pt x="1409" y="1106"/>
                    <a:pt x="1384" y="1100"/>
                    <a:pt x="1363" y="1100"/>
                  </a:cubicBezTo>
                  <a:cubicBezTo>
                    <a:pt x="1235" y="1100"/>
                    <a:pt x="1246" y="1301"/>
                    <a:pt x="1325" y="1301"/>
                  </a:cubicBezTo>
                  <a:cubicBezTo>
                    <a:pt x="1713" y="1507"/>
                    <a:pt x="2101" y="1690"/>
                    <a:pt x="2466" y="1781"/>
                  </a:cubicBezTo>
                  <a:cubicBezTo>
                    <a:pt x="2580" y="2078"/>
                    <a:pt x="2763" y="2443"/>
                    <a:pt x="2945" y="2739"/>
                  </a:cubicBezTo>
                  <a:cubicBezTo>
                    <a:pt x="2009" y="2443"/>
                    <a:pt x="1051" y="2260"/>
                    <a:pt x="183" y="1986"/>
                  </a:cubicBezTo>
                  <a:cubicBezTo>
                    <a:pt x="1" y="1986"/>
                    <a:pt x="1" y="2169"/>
                    <a:pt x="92" y="2169"/>
                  </a:cubicBezTo>
                  <a:cubicBezTo>
                    <a:pt x="1051" y="2557"/>
                    <a:pt x="2009" y="2831"/>
                    <a:pt x="3037" y="3128"/>
                  </a:cubicBezTo>
                  <a:cubicBezTo>
                    <a:pt x="2466" y="3493"/>
                    <a:pt x="1804" y="3881"/>
                    <a:pt x="1325" y="4269"/>
                  </a:cubicBezTo>
                  <a:cubicBezTo>
                    <a:pt x="1233" y="4155"/>
                    <a:pt x="1142" y="4155"/>
                    <a:pt x="1142" y="4155"/>
                  </a:cubicBezTo>
                  <a:cubicBezTo>
                    <a:pt x="868" y="4063"/>
                    <a:pt x="571" y="3881"/>
                    <a:pt x="298" y="3789"/>
                  </a:cubicBezTo>
                  <a:cubicBezTo>
                    <a:pt x="298" y="3789"/>
                    <a:pt x="183" y="3881"/>
                    <a:pt x="298" y="3972"/>
                  </a:cubicBezTo>
                  <a:cubicBezTo>
                    <a:pt x="480" y="4063"/>
                    <a:pt x="663" y="4269"/>
                    <a:pt x="959" y="4360"/>
                  </a:cubicBezTo>
                  <a:lnTo>
                    <a:pt x="1051" y="4360"/>
                  </a:lnTo>
                  <a:cubicBezTo>
                    <a:pt x="959" y="4451"/>
                    <a:pt x="868" y="4543"/>
                    <a:pt x="754" y="4543"/>
                  </a:cubicBezTo>
                  <a:cubicBezTo>
                    <a:pt x="590" y="4624"/>
                    <a:pt x="647" y="4945"/>
                    <a:pt x="808" y="4945"/>
                  </a:cubicBezTo>
                  <a:cubicBezTo>
                    <a:pt x="827" y="4945"/>
                    <a:pt x="847" y="4940"/>
                    <a:pt x="868" y="4931"/>
                  </a:cubicBezTo>
                  <a:cubicBezTo>
                    <a:pt x="1142" y="4839"/>
                    <a:pt x="1325" y="4725"/>
                    <a:pt x="1530" y="4634"/>
                  </a:cubicBezTo>
                  <a:lnTo>
                    <a:pt x="1621" y="4634"/>
                  </a:lnTo>
                  <a:cubicBezTo>
                    <a:pt x="1530" y="4931"/>
                    <a:pt x="1439" y="5205"/>
                    <a:pt x="1439" y="5501"/>
                  </a:cubicBezTo>
                  <a:cubicBezTo>
                    <a:pt x="1325" y="5684"/>
                    <a:pt x="1233" y="5981"/>
                    <a:pt x="1233" y="6163"/>
                  </a:cubicBezTo>
                  <a:cubicBezTo>
                    <a:pt x="1233" y="6228"/>
                    <a:pt x="1336" y="6292"/>
                    <a:pt x="1396" y="6292"/>
                  </a:cubicBezTo>
                  <a:cubicBezTo>
                    <a:pt x="1421" y="6292"/>
                    <a:pt x="1439" y="6281"/>
                    <a:pt x="1439" y="6255"/>
                  </a:cubicBezTo>
                  <a:cubicBezTo>
                    <a:pt x="1530" y="5981"/>
                    <a:pt x="1621" y="5775"/>
                    <a:pt x="1621" y="5501"/>
                  </a:cubicBezTo>
                  <a:cubicBezTo>
                    <a:pt x="1621" y="5205"/>
                    <a:pt x="1713" y="4931"/>
                    <a:pt x="1713" y="4725"/>
                  </a:cubicBezTo>
                  <a:lnTo>
                    <a:pt x="1713" y="4634"/>
                  </a:lnTo>
                  <a:cubicBezTo>
                    <a:pt x="1804" y="4634"/>
                    <a:pt x="1804" y="4543"/>
                    <a:pt x="1804" y="4543"/>
                  </a:cubicBezTo>
                  <a:cubicBezTo>
                    <a:pt x="2375" y="4269"/>
                    <a:pt x="2854" y="3881"/>
                    <a:pt x="3425" y="3584"/>
                  </a:cubicBezTo>
                  <a:lnTo>
                    <a:pt x="3425" y="3584"/>
                  </a:lnTo>
                  <a:cubicBezTo>
                    <a:pt x="3242" y="4269"/>
                    <a:pt x="3037" y="5022"/>
                    <a:pt x="2763" y="5775"/>
                  </a:cubicBezTo>
                  <a:cubicBezTo>
                    <a:pt x="2763" y="5839"/>
                    <a:pt x="2852" y="5914"/>
                    <a:pt x="2937" y="5914"/>
                  </a:cubicBezTo>
                  <a:cubicBezTo>
                    <a:pt x="2974" y="5914"/>
                    <a:pt x="3009" y="5901"/>
                    <a:pt x="3037" y="5867"/>
                  </a:cubicBezTo>
                  <a:cubicBezTo>
                    <a:pt x="3333" y="5205"/>
                    <a:pt x="3516" y="4634"/>
                    <a:pt x="3721" y="3972"/>
                  </a:cubicBezTo>
                  <a:lnTo>
                    <a:pt x="4566" y="5410"/>
                  </a:lnTo>
                  <a:cubicBezTo>
                    <a:pt x="4383" y="5775"/>
                    <a:pt x="4292" y="6163"/>
                    <a:pt x="4087" y="6551"/>
                  </a:cubicBezTo>
                  <a:cubicBezTo>
                    <a:pt x="4087" y="6616"/>
                    <a:pt x="4189" y="6680"/>
                    <a:pt x="4282" y="6680"/>
                  </a:cubicBezTo>
                  <a:cubicBezTo>
                    <a:pt x="4320" y="6680"/>
                    <a:pt x="4357" y="6669"/>
                    <a:pt x="4383" y="6643"/>
                  </a:cubicBezTo>
                  <a:cubicBezTo>
                    <a:pt x="4475" y="6346"/>
                    <a:pt x="4657" y="5981"/>
                    <a:pt x="4748" y="5684"/>
                  </a:cubicBezTo>
                  <a:cubicBezTo>
                    <a:pt x="4827" y="5754"/>
                    <a:pt x="4902" y="5783"/>
                    <a:pt x="4960" y="5783"/>
                  </a:cubicBezTo>
                  <a:cubicBezTo>
                    <a:pt x="5053" y="5783"/>
                    <a:pt x="5102" y="5706"/>
                    <a:pt x="5045" y="5593"/>
                  </a:cubicBezTo>
                  <a:cubicBezTo>
                    <a:pt x="4954" y="5501"/>
                    <a:pt x="4954" y="5410"/>
                    <a:pt x="4863" y="5205"/>
                  </a:cubicBezTo>
                  <a:lnTo>
                    <a:pt x="4863" y="5113"/>
                  </a:lnTo>
                  <a:cubicBezTo>
                    <a:pt x="5228" y="5205"/>
                    <a:pt x="5616" y="5205"/>
                    <a:pt x="6095" y="5205"/>
                  </a:cubicBezTo>
                  <a:cubicBezTo>
                    <a:pt x="6186" y="5205"/>
                    <a:pt x="6186" y="5022"/>
                    <a:pt x="6095" y="5022"/>
                  </a:cubicBezTo>
                  <a:cubicBezTo>
                    <a:pt x="5616" y="4931"/>
                    <a:pt x="5136" y="4931"/>
                    <a:pt x="4657" y="4931"/>
                  </a:cubicBezTo>
                  <a:cubicBezTo>
                    <a:pt x="4383" y="4451"/>
                    <a:pt x="4087" y="3881"/>
                    <a:pt x="3813" y="3401"/>
                  </a:cubicBezTo>
                  <a:lnTo>
                    <a:pt x="3813" y="3401"/>
                  </a:lnTo>
                  <a:cubicBezTo>
                    <a:pt x="4657" y="3698"/>
                    <a:pt x="5616" y="3972"/>
                    <a:pt x="6460" y="4155"/>
                  </a:cubicBezTo>
                  <a:cubicBezTo>
                    <a:pt x="6666" y="4155"/>
                    <a:pt x="6757" y="3972"/>
                    <a:pt x="6574" y="3881"/>
                  </a:cubicBezTo>
                  <a:cubicBezTo>
                    <a:pt x="5707" y="3584"/>
                    <a:pt x="4954" y="3310"/>
                    <a:pt x="4087" y="3013"/>
                  </a:cubicBezTo>
                  <a:cubicBezTo>
                    <a:pt x="4566" y="2739"/>
                    <a:pt x="4954" y="2443"/>
                    <a:pt x="5319" y="2078"/>
                  </a:cubicBezTo>
                  <a:cubicBezTo>
                    <a:pt x="5319" y="2169"/>
                    <a:pt x="5433" y="2169"/>
                    <a:pt x="5433" y="2260"/>
                  </a:cubicBezTo>
                  <a:cubicBezTo>
                    <a:pt x="5890" y="2351"/>
                    <a:pt x="6369" y="2557"/>
                    <a:pt x="6757" y="2648"/>
                  </a:cubicBezTo>
                  <a:cubicBezTo>
                    <a:pt x="6940" y="2648"/>
                    <a:pt x="6940" y="2443"/>
                    <a:pt x="6848" y="2351"/>
                  </a:cubicBezTo>
                  <a:cubicBezTo>
                    <a:pt x="6369" y="2260"/>
                    <a:pt x="6004" y="2169"/>
                    <a:pt x="5525" y="1986"/>
                  </a:cubicBezTo>
                  <a:cubicBezTo>
                    <a:pt x="5798" y="1690"/>
                    <a:pt x="6186" y="1416"/>
                    <a:pt x="6460" y="1119"/>
                  </a:cubicBezTo>
                  <a:cubicBezTo>
                    <a:pt x="6553" y="1045"/>
                    <a:pt x="6496" y="911"/>
                    <a:pt x="6422" y="911"/>
                  </a:cubicBezTo>
                  <a:cubicBezTo>
                    <a:pt x="6405" y="911"/>
                    <a:pt x="6386" y="919"/>
                    <a:pt x="6369" y="936"/>
                  </a:cubicBezTo>
                  <a:lnTo>
                    <a:pt x="5525" y="1507"/>
                  </a:lnTo>
                  <a:lnTo>
                    <a:pt x="5525" y="1028"/>
                  </a:lnTo>
                  <a:cubicBezTo>
                    <a:pt x="5525" y="731"/>
                    <a:pt x="5616" y="457"/>
                    <a:pt x="5525" y="160"/>
                  </a:cubicBezTo>
                  <a:cubicBezTo>
                    <a:pt x="5525" y="115"/>
                    <a:pt x="5502" y="92"/>
                    <a:pt x="5465" y="92"/>
                  </a:cubicBezTo>
                  <a:cubicBezTo>
                    <a:pt x="5428" y="92"/>
                    <a:pt x="5376" y="115"/>
                    <a:pt x="5319" y="160"/>
                  </a:cubicBezTo>
                  <a:lnTo>
                    <a:pt x="5319" y="1028"/>
                  </a:lnTo>
                  <a:cubicBezTo>
                    <a:pt x="5228" y="1301"/>
                    <a:pt x="5228" y="1507"/>
                    <a:pt x="5228" y="1690"/>
                  </a:cubicBezTo>
                  <a:cubicBezTo>
                    <a:pt x="4863" y="1986"/>
                    <a:pt x="4383" y="2260"/>
                    <a:pt x="3995" y="2557"/>
                  </a:cubicBezTo>
                  <a:cubicBezTo>
                    <a:pt x="4087" y="1690"/>
                    <a:pt x="4178" y="936"/>
                    <a:pt x="4292" y="69"/>
                  </a:cubicBezTo>
                  <a:cubicBezTo>
                    <a:pt x="4292" y="23"/>
                    <a:pt x="4241" y="0"/>
                    <a:pt x="41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8" name="Google Shape;2658;p34"/>
            <p:cNvSpPr/>
            <p:nvPr/>
          </p:nvSpPr>
          <p:spPr>
            <a:xfrm>
              <a:off x="1638156" y="3860842"/>
              <a:ext cx="11121" cy="41126"/>
            </a:xfrm>
            <a:custGeom>
              <a:avLst/>
              <a:gdLst/>
              <a:ahLst/>
              <a:cxnLst/>
              <a:rect l="l" t="t" r="r" b="b"/>
              <a:pathLst>
                <a:path w="457" h="1690" extrusionOk="0">
                  <a:moveTo>
                    <a:pt x="365" y="1"/>
                  </a:moveTo>
                  <a:cubicBezTo>
                    <a:pt x="183" y="480"/>
                    <a:pt x="0" y="1051"/>
                    <a:pt x="183" y="1621"/>
                  </a:cubicBezTo>
                  <a:cubicBezTo>
                    <a:pt x="183" y="1667"/>
                    <a:pt x="228" y="1690"/>
                    <a:pt x="274" y="1690"/>
                  </a:cubicBezTo>
                  <a:cubicBezTo>
                    <a:pt x="320" y="1690"/>
                    <a:pt x="365" y="1667"/>
                    <a:pt x="365" y="1621"/>
                  </a:cubicBezTo>
                  <a:cubicBezTo>
                    <a:pt x="274" y="1051"/>
                    <a:pt x="274" y="571"/>
                    <a:pt x="4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59" name="Google Shape;2659;p34"/>
            <p:cNvSpPr/>
            <p:nvPr/>
          </p:nvSpPr>
          <p:spPr>
            <a:xfrm>
              <a:off x="1968638" y="4066903"/>
              <a:ext cx="16669" cy="13920"/>
            </a:xfrm>
            <a:custGeom>
              <a:avLst/>
              <a:gdLst/>
              <a:ahLst/>
              <a:cxnLst/>
              <a:rect l="l" t="t" r="r" b="b"/>
              <a:pathLst>
                <a:path w="685" h="572" extrusionOk="0">
                  <a:moveTo>
                    <a:pt x="297" y="1"/>
                  </a:moveTo>
                  <a:cubicBezTo>
                    <a:pt x="0" y="1"/>
                    <a:pt x="0" y="571"/>
                    <a:pt x="297" y="571"/>
                  </a:cubicBezTo>
                  <a:cubicBezTo>
                    <a:pt x="685" y="571"/>
                    <a:pt x="685"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0" name="Google Shape;2660;p34"/>
            <p:cNvSpPr/>
            <p:nvPr/>
          </p:nvSpPr>
          <p:spPr>
            <a:xfrm>
              <a:off x="2771787" y="3900287"/>
              <a:ext cx="18908" cy="13895"/>
            </a:xfrm>
            <a:custGeom>
              <a:avLst/>
              <a:gdLst/>
              <a:ahLst/>
              <a:cxnLst/>
              <a:rect l="l" t="t" r="r" b="b"/>
              <a:pathLst>
                <a:path w="777" h="571" extrusionOk="0">
                  <a:moveTo>
                    <a:pt x="389" y="0"/>
                  </a:moveTo>
                  <a:cubicBezTo>
                    <a:pt x="1" y="0"/>
                    <a:pt x="1" y="571"/>
                    <a:pt x="389" y="571"/>
                  </a:cubicBezTo>
                  <a:cubicBezTo>
                    <a:pt x="777" y="571"/>
                    <a:pt x="777"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1" name="Google Shape;2661;p34"/>
            <p:cNvSpPr/>
            <p:nvPr/>
          </p:nvSpPr>
          <p:spPr>
            <a:xfrm>
              <a:off x="3068396" y="4490146"/>
              <a:ext cx="20563" cy="18908"/>
            </a:xfrm>
            <a:custGeom>
              <a:avLst/>
              <a:gdLst/>
              <a:ahLst/>
              <a:cxnLst/>
              <a:rect l="l" t="t" r="r" b="b"/>
              <a:pathLst>
                <a:path w="845" h="777" extrusionOk="0">
                  <a:moveTo>
                    <a:pt x="365" y="1"/>
                  </a:moveTo>
                  <a:cubicBezTo>
                    <a:pt x="0" y="1"/>
                    <a:pt x="0" y="777"/>
                    <a:pt x="365" y="777"/>
                  </a:cubicBezTo>
                  <a:cubicBezTo>
                    <a:pt x="845" y="777"/>
                    <a:pt x="845" y="1"/>
                    <a:pt x="3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2" name="Google Shape;2662;p34"/>
            <p:cNvSpPr/>
            <p:nvPr/>
          </p:nvSpPr>
          <p:spPr>
            <a:xfrm>
              <a:off x="795562" y="4159665"/>
              <a:ext cx="39447" cy="32244"/>
            </a:xfrm>
            <a:custGeom>
              <a:avLst/>
              <a:gdLst/>
              <a:ahLst/>
              <a:cxnLst/>
              <a:rect l="l" t="t" r="r" b="b"/>
              <a:pathLst>
                <a:path w="1621" h="1325" extrusionOk="0">
                  <a:moveTo>
                    <a:pt x="959" y="1"/>
                  </a:moveTo>
                  <a:cubicBezTo>
                    <a:pt x="753" y="1"/>
                    <a:pt x="571" y="92"/>
                    <a:pt x="388" y="183"/>
                  </a:cubicBezTo>
                  <a:cubicBezTo>
                    <a:pt x="0" y="457"/>
                    <a:pt x="0" y="845"/>
                    <a:pt x="388" y="1142"/>
                  </a:cubicBezTo>
                  <a:cubicBezTo>
                    <a:pt x="571" y="1233"/>
                    <a:pt x="753" y="1324"/>
                    <a:pt x="959" y="1324"/>
                  </a:cubicBezTo>
                  <a:cubicBezTo>
                    <a:pt x="1324" y="1324"/>
                    <a:pt x="1621" y="1028"/>
                    <a:pt x="1621" y="663"/>
                  </a:cubicBezTo>
                  <a:cubicBezTo>
                    <a:pt x="1621" y="275"/>
                    <a:pt x="1324" y="1"/>
                    <a:pt x="9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3" name="Google Shape;2663;p34"/>
            <p:cNvSpPr/>
            <p:nvPr/>
          </p:nvSpPr>
          <p:spPr>
            <a:xfrm>
              <a:off x="1505949" y="4427948"/>
              <a:ext cx="16134" cy="13895"/>
            </a:xfrm>
            <a:custGeom>
              <a:avLst/>
              <a:gdLst/>
              <a:ahLst/>
              <a:cxnLst/>
              <a:rect l="l" t="t" r="r" b="b"/>
              <a:pathLst>
                <a:path w="663" h="571" extrusionOk="0">
                  <a:moveTo>
                    <a:pt x="297" y="0"/>
                  </a:moveTo>
                  <a:cubicBezTo>
                    <a:pt x="1" y="0"/>
                    <a:pt x="1" y="571"/>
                    <a:pt x="297" y="571"/>
                  </a:cubicBezTo>
                  <a:cubicBezTo>
                    <a:pt x="663" y="571"/>
                    <a:pt x="663"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4" name="Google Shape;2664;p34"/>
            <p:cNvSpPr/>
            <p:nvPr/>
          </p:nvSpPr>
          <p:spPr>
            <a:xfrm>
              <a:off x="1573160" y="4909496"/>
              <a:ext cx="23362" cy="13920"/>
            </a:xfrm>
            <a:custGeom>
              <a:avLst/>
              <a:gdLst/>
              <a:ahLst/>
              <a:cxnLst/>
              <a:rect l="l" t="t" r="r" b="b"/>
              <a:pathLst>
                <a:path w="960" h="572" extrusionOk="0">
                  <a:moveTo>
                    <a:pt x="571" y="1"/>
                  </a:moveTo>
                  <a:cubicBezTo>
                    <a:pt x="480" y="1"/>
                    <a:pt x="274" y="92"/>
                    <a:pt x="183" y="92"/>
                  </a:cubicBezTo>
                  <a:cubicBezTo>
                    <a:pt x="0" y="183"/>
                    <a:pt x="0" y="366"/>
                    <a:pt x="183" y="457"/>
                  </a:cubicBezTo>
                  <a:cubicBezTo>
                    <a:pt x="274" y="457"/>
                    <a:pt x="480" y="571"/>
                    <a:pt x="571" y="571"/>
                  </a:cubicBezTo>
                  <a:cubicBezTo>
                    <a:pt x="959" y="571"/>
                    <a:pt x="959" y="1"/>
                    <a:pt x="5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5" name="Google Shape;2665;p34"/>
            <p:cNvSpPr/>
            <p:nvPr/>
          </p:nvSpPr>
          <p:spPr>
            <a:xfrm>
              <a:off x="2901755" y="4900055"/>
              <a:ext cx="18349" cy="13920"/>
            </a:xfrm>
            <a:custGeom>
              <a:avLst/>
              <a:gdLst/>
              <a:ahLst/>
              <a:cxnLst/>
              <a:rect l="l" t="t" r="r" b="b"/>
              <a:pathLst>
                <a:path w="754" h="572" extrusionOk="0">
                  <a:moveTo>
                    <a:pt x="366" y="1"/>
                  </a:moveTo>
                  <a:cubicBezTo>
                    <a:pt x="1" y="1"/>
                    <a:pt x="1" y="571"/>
                    <a:pt x="366" y="571"/>
                  </a:cubicBezTo>
                  <a:cubicBezTo>
                    <a:pt x="754" y="571"/>
                    <a:pt x="754" y="1"/>
                    <a:pt x="3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6" name="Google Shape;2666;p34"/>
            <p:cNvSpPr/>
            <p:nvPr/>
          </p:nvSpPr>
          <p:spPr>
            <a:xfrm>
              <a:off x="2211907" y="4930059"/>
              <a:ext cx="11681" cy="9466"/>
            </a:xfrm>
            <a:custGeom>
              <a:avLst/>
              <a:gdLst/>
              <a:ahLst/>
              <a:cxnLst/>
              <a:rect l="l" t="t" r="r" b="b"/>
              <a:pathLst>
                <a:path w="480" h="389" extrusionOk="0">
                  <a:moveTo>
                    <a:pt x="183" y="0"/>
                  </a:moveTo>
                  <a:cubicBezTo>
                    <a:pt x="1" y="0"/>
                    <a:pt x="1" y="388"/>
                    <a:pt x="183" y="388"/>
                  </a:cubicBezTo>
                  <a:cubicBezTo>
                    <a:pt x="480" y="388"/>
                    <a:pt x="480"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sp>
          <p:nvSpPr>
            <p:cNvPr id="2667" name="Google Shape;2667;p34"/>
            <p:cNvSpPr/>
            <p:nvPr/>
          </p:nvSpPr>
          <p:spPr>
            <a:xfrm>
              <a:off x="2327445" y="3872498"/>
              <a:ext cx="18908" cy="13920"/>
            </a:xfrm>
            <a:custGeom>
              <a:avLst/>
              <a:gdLst/>
              <a:ahLst/>
              <a:cxnLst/>
              <a:rect l="l" t="t" r="r" b="b"/>
              <a:pathLst>
                <a:path w="777" h="572" extrusionOk="0">
                  <a:moveTo>
                    <a:pt x="388" y="1"/>
                  </a:moveTo>
                  <a:cubicBezTo>
                    <a:pt x="0" y="1"/>
                    <a:pt x="0" y="572"/>
                    <a:pt x="388" y="572"/>
                  </a:cubicBezTo>
                  <a:cubicBezTo>
                    <a:pt x="776" y="572"/>
                    <a:pt x="776" y="1"/>
                    <a:pt x="3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rgbClr val="000000">
                    <a:alpha val="65000"/>
                  </a:srgbClr>
                </a:solidFill>
              </a:endParaRPr>
            </a:p>
          </p:txBody>
        </p:sp>
      </p:grpSp>
    </p:spTree>
    <p:extLst>
      <p:ext uri="{BB962C8B-B14F-4D97-AF65-F5344CB8AC3E}">
        <p14:creationId xmlns:p14="http://schemas.microsoft.com/office/powerpoint/2010/main" val="3610895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FEA3EE06-8C8F-59B2-E3CC-F6870B55AFE6}"/>
              </a:ext>
            </a:extLst>
          </p:cNvPr>
          <p:cNvSpPr>
            <a:spLocks noGrp="1"/>
          </p:cNvSpPr>
          <p:nvPr>
            <p:ph type="title"/>
          </p:nvPr>
        </p:nvSpPr>
        <p:spPr>
          <a:xfrm>
            <a:off x="398813" y="365125"/>
            <a:ext cx="10515600" cy="1325563"/>
          </a:xfrm>
          <a:prstGeom prst="rect">
            <a:avLst/>
          </a:prstGeom>
        </p:spPr>
        <p:txBody>
          <a:bodyPr vert="horz" lIns="91440" tIns="45720" rIns="91440" bIns="45720" rtlCol="0" anchor="ctr">
            <a:normAutofit/>
          </a:bodyPr>
          <a:lstStyle/>
          <a:p>
            <a:r>
              <a:rPr lang="en-GB" noProof="0"/>
              <a:t>Click to Modify the Pattern Title and Style</a:t>
            </a:r>
          </a:p>
        </p:txBody>
      </p:sp>
      <p:sp>
        <p:nvSpPr>
          <p:cNvPr id="3" name="Marcador de texto 2">
            <a:extLst>
              <a:ext uri="{FF2B5EF4-FFF2-40B4-BE49-F238E27FC236}">
                <a16:creationId xmlns:a16="http://schemas.microsoft.com/office/drawing/2014/main" id="{4D72C258-14A7-888B-D4E5-12286FCC2BE3}"/>
              </a:ext>
            </a:extLst>
          </p:cNvPr>
          <p:cNvSpPr>
            <a:spLocks noGrp="1"/>
          </p:cNvSpPr>
          <p:nvPr>
            <p:ph type="body" idx="1"/>
          </p:nvPr>
        </p:nvSpPr>
        <p:spPr>
          <a:xfrm>
            <a:off x="398813" y="1825625"/>
            <a:ext cx="10515600" cy="4351338"/>
          </a:xfrm>
          <a:prstGeom prst="rect">
            <a:avLst/>
          </a:prstGeom>
        </p:spPr>
        <p:txBody>
          <a:bodyPr vert="horz" lIns="91440" tIns="45720" rIns="91440" bIns="45720" rtlCol="0">
            <a:normAutofit/>
          </a:bodyPr>
          <a:lstStyle/>
          <a:p>
            <a:pPr lvl="0"/>
            <a:r>
              <a:rPr lang="en-GB" noProof="0"/>
              <a:t>Click to modify pattern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Marcador de número de diapositiva 5">
            <a:extLst>
              <a:ext uri="{FF2B5EF4-FFF2-40B4-BE49-F238E27FC236}">
                <a16:creationId xmlns:a16="http://schemas.microsoft.com/office/drawing/2014/main" id="{EA56BA52-E7D8-FB16-CD28-EE9D30E19B9C}"/>
              </a:ext>
            </a:extLst>
          </p:cNvPr>
          <p:cNvSpPr>
            <a:spLocks noGrp="1"/>
          </p:cNvSpPr>
          <p:nvPr>
            <p:ph type="sldNum" sz="quarter" idx="4"/>
          </p:nvPr>
        </p:nvSpPr>
        <p:spPr>
          <a:xfrm>
            <a:off x="11020301" y="6356350"/>
            <a:ext cx="1016000" cy="365125"/>
          </a:xfrm>
          <a:prstGeom prst="rect">
            <a:avLst/>
          </a:prstGeom>
        </p:spPr>
        <p:txBody>
          <a:bodyPr vert="horz" lIns="91440" tIns="45720" rIns="91440" bIns="45720" rtlCol="0" anchor="ctr"/>
          <a:lstStyle>
            <a:lvl1pPr algn="r">
              <a:defRPr sz="1200" b="0" i="0">
                <a:solidFill>
                  <a:schemeClr val="bg1"/>
                </a:solidFill>
                <a:latin typeface="+mn-lt"/>
              </a:defRPr>
            </a:lvl1pPr>
          </a:lstStyle>
          <a:p>
            <a:fld id="{B7A8EA43-1DDA-DD4C-837A-17A3AFE5C005}" type="slidenum">
              <a:rPr lang="en-GB" noProof="0" smtClean="0"/>
              <a:pPr/>
              <a:t>‹#›</a:t>
            </a:fld>
            <a:endParaRPr lang="en-GB" noProof="0"/>
          </a:p>
        </p:txBody>
      </p:sp>
    </p:spTree>
    <p:extLst>
      <p:ext uri="{BB962C8B-B14F-4D97-AF65-F5344CB8AC3E}">
        <p14:creationId xmlns:p14="http://schemas.microsoft.com/office/powerpoint/2010/main" val="2326621034"/>
      </p:ext>
    </p:extLst>
  </p:cSld>
  <p:clrMap bg1="lt1" tx1="dk1" bg2="lt2" tx2="dk2" accent1="accent1" accent2="accent2" accent3="accent3" accent4="accent4" accent5="accent5" accent6="accent6" hlink="hlink" folHlink="folHlink"/>
  <p:sldLayoutIdLst>
    <p:sldLayoutId id="2147483649" r:id="rId1"/>
    <p:sldLayoutId id="2147483674" r:id="rId2"/>
    <p:sldLayoutId id="2147483675" r:id="rId3"/>
    <p:sldLayoutId id="2147483676" r:id="rId4"/>
    <p:sldLayoutId id="2147483677" r:id="rId5"/>
    <p:sldLayoutId id="2147483651" r:id="rId6"/>
    <p:sldLayoutId id="2147483662" r:id="rId7"/>
    <p:sldLayoutId id="2147483660" r:id="rId8"/>
    <p:sldLayoutId id="2147483664" r:id="rId9"/>
    <p:sldLayoutId id="2147483669" r:id="rId10"/>
    <p:sldLayoutId id="2147483652" r:id="rId11"/>
    <p:sldLayoutId id="2147483673" r:id="rId12"/>
    <p:sldLayoutId id="2147483654" r:id="rId13"/>
    <p:sldLayoutId id="2147483667" r:id="rId14"/>
    <p:sldLayoutId id="2147483672" r:id="rId15"/>
    <p:sldLayoutId id="2147483668" r:id="rId16"/>
    <p:sldLayoutId id="2147483670" r:id="rId17"/>
    <p:sldLayoutId id="2147483680" r:id="rId18"/>
    <p:sldLayoutId id="2147483679" r:id="rId19"/>
    <p:sldLayoutId id="2147483671" r:id="rId20"/>
    <p:sldLayoutId id="2147483678" r:id="rId21"/>
    <p:sldLayoutId id="2147483659" r:id="rId22"/>
    <p:sldLayoutId id="2147483682" r:id="rId23"/>
    <p:sldLayoutId id="2147483683" r:id="rId24"/>
  </p:sldLayoutIdLst>
  <p:hf hdr="0" dt="0"/>
  <p:txStyles>
    <p:titleStyle>
      <a:lvl1pPr algn="l" defTabSz="914400" rtl="0" eaLnBrk="1" latinLnBrk="0" hangingPunct="1">
        <a:lnSpc>
          <a:spcPct val="90000"/>
        </a:lnSpc>
        <a:spcBef>
          <a:spcPct val="0"/>
        </a:spcBef>
        <a:buNone/>
        <a:defRPr sz="4400" b="0" i="0" kern="1200">
          <a:solidFill>
            <a:srgbClr val="00004A"/>
          </a:solidFill>
          <a:latin typeface="Space Grotesk"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rgbClr val="00004A"/>
          </a:solidFill>
          <a:latin typeface="Inter" panose="02000503000000020004" pitchFamily="2" charset="0"/>
          <a:ea typeface="Inter" panose="02000503000000020004" pitchFamily="2" charset="0"/>
          <a:cs typeface="Inter" panose="02000503000000020004"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rgbClr val="00004A"/>
          </a:solidFill>
          <a:latin typeface="Inter" panose="02000503000000020004" pitchFamily="2" charset="0"/>
          <a:ea typeface="Inter" panose="02000503000000020004" pitchFamily="2" charset="0"/>
          <a:cs typeface="Inter" panose="02000503000000020004"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rgbClr val="00004A"/>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michele.doro@unipd.it" TargetMode="External"/><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tiff"/><Relationship Id="rId1" Type="http://schemas.openxmlformats.org/officeDocument/2006/relationships/slideLayout" Target="../slideLayouts/slideLayout10.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3.tiff"/><Relationship Id="rId1" Type="http://schemas.openxmlformats.org/officeDocument/2006/relationships/slideLayout" Target="../slideLayouts/slideLayout10.xml"/><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o.org/public/teles-instr/paranal-observatory/ctao/" TargetMode="External"/><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0.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0.xml"/><Relationship Id="rId5" Type="http://schemas.openxmlformats.org/officeDocument/2006/relationships/image" Target="../media/image45.jpeg"/><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50.jpg"/><Relationship Id="rId2" Type="http://schemas.openxmlformats.org/officeDocument/2006/relationships/image" Target="../media/image46.jpg"/><Relationship Id="rId1" Type="http://schemas.openxmlformats.org/officeDocument/2006/relationships/slideLayout" Target="../slideLayouts/slideLayout10.xml"/><Relationship Id="rId6" Type="http://schemas.openxmlformats.org/officeDocument/2006/relationships/image" Target="../media/image49.jpg"/><Relationship Id="rId5" Type="http://schemas.openxmlformats.org/officeDocument/2006/relationships/image" Target="../media/image48.png"/><Relationship Id="rId4" Type="http://schemas.openxmlformats.org/officeDocument/2006/relationships/image" Target="../media/image47.png"/></Relationships>
</file>

<file path=ppt/slides/_rels/slide1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st.iac.es/collaboration/publications" TargetMode="External"/><Relationship Id="rId1" Type="http://schemas.openxmlformats.org/officeDocument/2006/relationships/slideLayout" Target="../slideLayouts/slideLayout10.xml"/><Relationship Id="rId4" Type="http://schemas.openxmlformats.org/officeDocument/2006/relationships/image" Target="../media/image52.png"/></Relationships>
</file>

<file path=ppt/slides/_rels/slide1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0.xml"/><Relationship Id="rId5" Type="http://schemas.openxmlformats.org/officeDocument/2006/relationships/image" Target="../media/image56.png"/><Relationship Id="rId4" Type="http://schemas.openxmlformats.org/officeDocument/2006/relationships/image" Target="../media/image55.png"/></Relationships>
</file>

<file path=ppt/slides/_rels/slide1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58.png"/></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0.xml"/><Relationship Id="rId5" Type="http://schemas.openxmlformats.org/officeDocument/2006/relationships/image" Target="../media/image62.jpeg"/><Relationship Id="rId4" Type="http://schemas.openxmlformats.org/officeDocument/2006/relationships/image" Target="../media/image61.png"/></Relationships>
</file>

<file path=ppt/slides/_rels/slide1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xml"/><Relationship Id="rId1" Type="http://schemas.openxmlformats.org/officeDocument/2006/relationships/slideLayout" Target="../slideLayouts/slideLayout10.xml"/><Relationship Id="rId5" Type="http://schemas.openxmlformats.org/officeDocument/2006/relationships/image" Target="../media/image66.png"/><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5.png"/><Relationship Id="rId1" Type="http://schemas.openxmlformats.org/officeDocument/2006/relationships/slideLayout" Target="../slideLayouts/slideLayout10.xml"/><Relationship Id="rId5" Type="http://schemas.openxmlformats.org/officeDocument/2006/relationships/image" Target="../media/image69.png"/><Relationship Id="rId4" Type="http://schemas.openxmlformats.org/officeDocument/2006/relationships/image" Target="../media/image68.png"/></Relationships>
</file>

<file path=ppt/slides/_rels/slide2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8" Type="http://schemas.openxmlformats.org/officeDocument/2006/relationships/image" Target="../media/image77.png"/><Relationship Id="rId3" Type="http://schemas.microsoft.com/office/2007/relationships/hdphoto" Target="../media/hdphoto1.wdp"/><Relationship Id="rId7" Type="http://schemas.microsoft.com/office/2007/relationships/hdphoto" Target="../media/hdphoto2.wdp"/><Relationship Id="rId2" Type="http://schemas.openxmlformats.org/officeDocument/2006/relationships/image" Target="../media/image73.png"/><Relationship Id="rId1" Type="http://schemas.openxmlformats.org/officeDocument/2006/relationships/slideLayout" Target="../slideLayouts/slideLayout10.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78.png"/><Relationship Id="rId4" Type="http://schemas.openxmlformats.org/officeDocument/2006/relationships/image" Target="../media/image74.png"/><Relationship Id="rId9" Type="http://schemas.microsoft.com/office/2007/relationships/hdphoto" Target="../media/hdphoto3.wdp"/></Relationships>
</file>

<file path=ppt/slides/_rels/slide2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10.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3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0.xml"/><Relationship Id="rId5" Type="http://schemas.openxmlformats.org/officeDocument/2006/relationships/image" Target="../media/image18.png"/><Relationship Id="rId4" Type="http://schemas.openxmlformats.org/officeDocument/2006/relationships/image" Target="../media/image88.png"/></Relationships>
</file>

<file path=ppt/slides/_rels/slide3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0.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33.xml.rels><?xml version="1.0" encoding="UTF-8" standalone="yes"?>
<Relationships xmlns="http://schemas.openxmlformats.org/package/2006/relationships"><Relationship Id="rId3" Type="http://schemas.openxmlformats.org/officeDocument/2006/relationships/image" Target="../media/image92.png"/><Relationship Id="rId7" Type="http://schemas.openxmlformats.org/officeDocument/2006/relationships/image" Target="../media/image97.png"/><Relationship Id="rId2" Type="http://schemas.openxmlformats.org/officeDocument/2006/relationships/image" Target="../media/image91.png"/><Relationship Id="rId1" Type="http://schemas.openxmlformats.org/officeDocument/2006/relationships/slideLayout" Target="../slideLayouts/slideLayout10.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98.png"/><Relationship Id="rId1" Type="http://schemas.openxmlformats.org/officeDocument/2006/relationships/slideLayout" Target="../slideLayouts/slideLayout10.xml"/><Relationship Id="rId6" Type="http://schemas.openxmlformats.org/officeDocument/2006/relationships/image" Target="../media/image69.png"/><Relationship Id="rId5" Type="http://schemas.openxmlformats.org/officeDocument/2006/relationships/image" Target="../media/image100.png"/><Relationship Id="rId4" Type="http://schemas.openxmlformats.org/officeDocument/2006/relationships/image" Target="../media/image99.png"/></Relationships>
</file>

<file path=ppt/slides/_rels/slide3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98.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jpe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2.jpeg"/><Relationship Id="rId1" Type="http://schemas.openxmlformats.org/officeDocument/2006/relationships/slideLayout" Target="../slideLayouts/slideLayout10.xml"/><Relationship Id="rId4" Type="http://schemas.openxmlformats.org/officeDocument/2006/relationships/image" Target="../media/image103.png"/></Relationships>
</file>

<file path=ppt/slides/_rels/slide3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png"/><Relationship Id="rId1" Type="http://schemas.openxmlformats.org/officeDocument/2006/relationships/slideLayout" Target="../slideLayouts/slideLayout10.xml"/><Relationship Id="rId4" Type="http://schemas.openxmlformats.org/officeDocument/2006/relationships/image" Target="../media/image107.jpe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08.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09.png"/><Relationship Id="rId4" Type="http://schemas.openxmlformats.org/officeDocument/2006/relationships/image" Target="../media/image108.png"/></Relationships>
</file>

<file path=ppt/slides/_rels/slide4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10.xml"/><Relationship Id="rId5" Type="http://schemas.openxmlformats.org/officeDocument/2006/relationships/image" Target="../media/image112.png"/><Relationship Id="rId4" Type="http://schemas.openxmlformats.org/officeDocument/2006/relationships/image" Target="../media/image109.png"/></Relationships>
</file>

<file path=ppt/slides/_rels/slide43.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0.xml"/><Relationship Id="rId5" Type="http://schemas.openxmlformats.org/officeDocument/2006/relationships/image" Target="../media/image116.png"/><Relationship Id="rId4" Type="http://schemas.openxmlformats.org/officeDocument/2006/relationships/image" Target="../media/image115.png"/></Relationships>
</file>

<file path=ppt/slides/_rels/slide4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9.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10.xml"/><Relationship Id="rId4" Type="http://schemas.openxmlformats.org/officeDocument/2006/relationships/image" Target="../media/image124.png"/></Relationships>
</file>

<file path=ppt/slides/_rels/slide4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126.png"/></Relationships>
</file>

<file path=ppt/slides/_rels/slide5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10.xml"/><Relationship Id="rId4" Type="http://schemas.openxmlformats.org/officeDocument/2006/relationships/image" Target="../media/image129.png"/></Relationships>
</file>

<file path=ppt/slides/_rels/slide51.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8.png"/><Relationship Id="rId7" Type="http://schemas.openxmlformats.org/officeDocument/2006/relationships/image" Target="../media/image133.png"/><Relationship Id="rId2" Type="http://schemas.openxmlformats.org/officeDocument/2006/relationships/image" Target="../media/image127.png"/><Relationship Id="rId1" Type="http://schemas.openxmlformats.org/officeDocument/2006/relationships/slideLayout" Target="../slideLayouts/slideLayout10.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s>
</file>

<file path=ppt/slides/_rels/slide52.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10.xml"/><Relationship Id="rId4" Type="http://schemas.openxmlformats.org/officeDocument/2006/relationships/image" Target="../media/image136.png"/></Relationships>
</file>

<file path=ppt/slides/_rels/slide53.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10.xml"/><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image" Target="../media/image139.png"/></Relationships>
</file>

<file path=ppt/slides/_rels/slide54.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42.pn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3" Type="http://schemas.openxmlformats.org/officeDocument/2006/relationships/hyperlink" Target="https://www.aanda.org/articles/aa/pdf/2009/45/aa11739-09.pdf" TargetMode="External"/><Relationship Id="rId2" Type="http://schemas.openxmlformats.org/officeDocument/2006/relationships/image" Target="../media/image143.png"/><Relationship Id="rId1" Type="http://schemas.openxmlformats.org/officeDocument/2006/relationships/slideLayout" Target="../slideLayouts/slideLayout10.xml"/><Relationship Id="rId5" Type="http://schemas.openxmlformats.org/officeDocument/2006/relationships/image" Target="../media/image145.png"/><Relationship Id="rId4" Type="http://schemas.openxmlformats.org/officeDocument/2006/relationships/image" Target="../media/image144.png"/></Relationships>
</file>

<file path=ppt/slides/_rels/slide56.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image" Target="../media/image147.png"/><Relationship Id="rId7" Type="http://schemas.openxmlformats.org/officeDocument/2006/relationships/image" Target="../media/image149.png"/><Relationship Id="rId2" Type="http://schemas.openxmlformats.org/officeDocument/2006/relationships/image" Target="../media/image146.png"/><Relationship Id="rId1" Type="http://schemas.openxmlformats.org/officeDocument/2006/relationships/slideLayout" Target="../slideLayouts/slideLayout10.xml"/><Relationship Id="rId6" Type="http://schemas.openxmlformats.org/officeDocument/2006/relationships/hyperlink" Target="https://ui.adsabs.harvard.edu/abs/2024MNRAS.529.4387A/abstract" TargetMode="External"/><Relationship Id="rId5" Type="http://schemas.openxmlformats.org/officeDocument/2006/relationships/hyperlink" Target="https://ui.adsabs.harvard.edu/abs/2025ApJ...995..191A/abstract" TargetMode="External"/><Relationship Id="rId4" Type="http://schemas.openxmlformats.org/officeDocument/2006/relationships/image" Target="../media/image148.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7.png"/><Relationship Id="rId1" Type="http://schemas.openxmlformats.org/officeDocument/2006/relationships/slideLayout" Target="../slideLayouts/slideLayout10.xml"/><Relationship Id="rId5" Type="http://schemas.openxmlformats.org/officeDocument/2006/relationships/image" Target="../media/image50.jpg"/><Relationship Id="rId4" Type="http://schemas.openxmlformats.org/officeDocument/2006/relationships/image" Target="../media/image46.jp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D6B3C-FFB2-D3F9-D153-1F0D33C570D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E111A31-D8BF-F1AF-8BF4-EC1F8DB31A96}"/>
              </a:ext>
            </a:extLst>
          </p:cNvPr>
          <p:cNvPicPr>
            <a:picLocks noChangeAspect="1"/>
          </p:cNvPicPr>
          <p:nvPr/>
        </p:nvPicPr>
        <p:blipFill>
          <a:blip r:embed="rId2"/>
          <a:stretch>
            <a:fillRect/>
          </a:stretch>
        </p:blipFill>
        <p:spPr>
          <a:xfrm>
            <a:off x="0" y="0"/>
            <a:ext cx="12192000" cy="6858000"/>
          </a:xfrm>
          <a:prstGeom prst="rect">
            <a:avLst/>
          </a:prstGeom>
        </p:spPr>
      </p:pic>
      <p:sp>
        <p:nvSpPr>
          <p:cNvPr id="4" name="Título 3">
            <a:extLst>
              <a:ext uri="{FF2B5EF4-FFF2-40B4-BE49-F238E27FC236}">
                <a16:creationId xmlns:a16="http://schemas.microsoft.com/office/drawing/2014/main" id="{B1AF1017-E218-803F-EF51-A6394325E3BB}"/>
              </a:ext>
            </a:extLst>
          </p:cNvPr>
          <p:cNvSpPr>
            <a:spLocks noGrp="1"/>
          </p:cNvSpPr>
          <p:nvPr>
            <p:ph type="title"/>
          </p:nvPr>
        </p:nvSpPr>
        <p:spPr>
          <a:xfrm>
            <a:off x="394252" y="1564302"/>
            <a:ext cx="8862043" cy="2543579"/>
          </a:xfrm>
        </p:spPr>
        <p:txBody>
          <a:bodyPr/>
          <a:lstStyle/>
          <a:p>
            <a:r>
              <a:rPr lang="en-US" noProof="0" dirty="0"/>
              <a:t>Very-High-Energy Gamma-Ray Astronomy with CTAO</a:t>
            </a:r>
            <a:endParaRPr lang="en-US" sz="6000" noProof="0" dirty="0">
              <a:latin typeface="Candara" panose="020E0502030303020204" pitchFamily="34" charset="0"/>
            </a:endParaRPr>
          </a:p>
        </p:txBody>
      </p:sp>
      <p:sp>
        <p:nvSpPr>
          <p:cNvPr id="3" name="Marcador de contenido 2">
            <a:extLst>
              <a:ext uri="{FF2B5EF4-FFF2-40B4-BE49-F238E27FC236}">
                <a16:creationId xmlns:a16="http://schemas.microsoft.com/office/drawing/2014/main" id="{443C8EA2-5BE7-8394-8BE4-C0B6F32CA0F7}"/>
              </a:ext>
            </a:extLst>
          </p:cNvPr>
          <p:cNvSpPr>
            <a:spLocks noGrp="1"/>
          </p:cNvSpPr>
          <p:nvPr>
            <p:ph idx="1"/>
          </p:nvPr>
        </p:nvSpPr>
        <p:spPr>
          <a:xfrm>
            <a:off x="394253" y="4107881"/>
            <a:ext cx="5382524" cy="749824"/>
          </a:xfrm>
        </p:spPr>
        <p:txBody>
          <a:bodyPr>
            <a:normAutofit/>
          </a:bodyPr>
          <a:lstStyle/>
          <a:p>
            <a:r>
              <a:rPr lang="en-US" noProof="0" dirty="0">
                <a:solidFill>
                  <a:srgbClr val="FFFF00"/>
                </a:solidFill>
              </a:rPr>
              <a:t>Status and Science at the Dawn of Operations</a:t>
            </a:r>
            <a:endParaRPr lang="en-US" b="0" noProof="0" dirty="0">
              <a:solidFill>
                <a:srgbClr val="FFFF00"/>
              </a:solidFill>
            </a:endParaRPr>
          </a:p>
        </p:txBody>
      </p:sp>
      <p:sp>
        <p:nvSpPr>
          <p:cNvPr id="8" name="Marcador de contenido 7">
            <a:extLst>
              <a:ext uri="{FF2B5EF4-FFF2-40B4-BE49-F238E27FC236}">
                <a16:creationId xmlns:a16="http://schemas.microsoft.com/office/drawing/2014/main" id="{0B070B58-8CA1-0FBE-1BF5-133E22AC0B09}"/>
              </a:ext>
            </a:extLst>
          </p:cNvPr>
          <p:cNvSpPr>
            <a:spLocks noGrp="1"/>
          </p:cNvSpPr>
          <p:nvPr>
            <p:ph idx="10"/>
          </p:nvPr>
        </p:nvSpPr>
        <p:spPr>
          <a:xfrm>
            <a:off x="9052448" y="4289433"/>
            <a:ext cx="2897013" cy="1382750"/>
          </a:xfrm>
        </p:spPr>
        <p:txBody>
          <a:bodyPr>
            <a:normAutofit/>
          </a:bodyPr>
          <a:lstStyle/>
          <a:p>
            <a:pPr>
              <a:spcBef>
                <a:spcPts val="0"/>
              </a:spcBef>
            </a:pPr>
            <a:r>
              <a:rPr lang="en-US" sz="2400" u="sng" noProof="0" dirty="0"/>
              <a:t>Michele Doro</a:t>
            </a:r>
            <a:br>
              <a:rPr lang="en-US" sz="2400" u="sng" noProof="0" dirty="0"/>
            </a:br>
            <a:r>
              <a:rPr lang="en-US" sz="1600" noProof="0" dirty="0"/>
              <a:t>University of Padova and CTAO Project Science Office </a:t>
            </a:r>
          </a:p>
          <a:p>
            <a:pPr algn="l">
              <a:spcBef>
                <a:spcPts val="0"/>
              </a:spcBef>
            </a:pPr>
            <a:r>
              <a:rPr lang="en-US" sz="1600" noProof="0" dirty="0">
                <a:solidFill>
                  <a:srgbClr val="FFFF00"/>
                </a:solidFill>
                <a:hlinkClick r:id="rId3">
                  <a:extLst>
                    <a:ext uri="{A12FA001-AC4F-418D-AE19-62706E023703}">
                      <ahyp:hlinkClr xmlns:ahyp="http://schemas.microsoft.com/office/drawing/2018/hyperlinkcolor" val="tx"/>
                    </a:ext>
                  </a:extLst>
                </a:hlinkClick>
              </a:rPr>
              <a:t>michele.doro@unipd.it</a:t>
            </a:r>
            <a:r>
              <a:rPr lang="en-US" sz="1600" noProof="0" dirty="0">
                <a:solidFill>
                  <a:srgbClr val="FFFF00"/>
                </a:solidFill>
              </a:rPr>
              <a:t> </a:t>
            </a:r>
          </a:p>
        </p:txBody>
      </p:sp>
    </p:spTree>
    <p:extLst>
      <p:ext uri="{BB962C8B-B14F-4D97-AF65-F5344CB8AC3E}">
        <p14:creationId xmlns:p14="http://schemas.microsoft.com/office/powerpoint/2010/main" val="4059901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A5C8B-2634-32D4-B2C4-CE490B203531}"/>
              </a:ext>
            </a:extLst>
          </p:cNvPr>
          <p:cNvSpPr>
            <a:spLocks noGrp="1"/>
          </p:cNvSpPr>
          <p:nvPr>
            <p:ph type="title"/>
          </p:nvPr>
        </p:nvSpPr>
        <p:spPr/>
        <p:txBody>
          <a:bodyPr/>
          <a:lstStyle/>
          <a:p>
            <a:r>
              <a:rPr lang="en-US" noProof="0" dirty="0">
                <a:latin typeface="Candara" panose="020E0502030303020204" pitchFamily="34" charset="0"/>
              </a:rPr>
              <a:t>Quick facts on g-ray astrophysics</a:t>
            </a:r>
          </a:p>
        </p:txBody>
      </p:sp>
      <p:sp>
        <p:nvSpPr>
          <p:cNvPr id="4" name="Text Placeholder 3">
            <a:extLst>
              <a:ext uri="{FF2B5EF4-FFF2-40B4-BE49-F238E27FC236}">
                <a16:creationId xmlns:a16="http://schemas.microsoft.com/office/drawing/2014/main" id="{137A7B84-CA99-33B7-58C8-DB37E8D4442B}"/>
              </a:ext>
            </a:extLst>
          </p:cNvPr>
          <p:cNvSpPr>
            <a:spLocks noGrp="1"/>
          </p:cNvSpPr>
          <p:nvPr>
            <p:ph type="body"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BC7C48CE-D5B7-F12C-D464-099D931FE31C}"/>
              </a:ext>
            </a:extLst>
          </p:cNvPr>
          <p:cNvSpPr>
            <a:spLocks noGrp="1"/>
          </p:cNvSpPr>
          <p:nvPr>
            <p:ph type="sldNum" sz="quarter" idx="4"/>
          </p:nvPr>
        </p:nvSpPr>
        <p:spPr/>
        <p:txBody>
          <a:bodyPr/>
          <a:lstStyle/>
          <a:p>
            <a:fld id="{B7A8EA43-1DDA-DD4C-837A-17A3AFE5C005}" type="slidenum">
              <a:rPr lang="en-US" noProof="0" smtClean="0"/>
              <a:pPr/>
              <a:t>2</a:t>
            </a:fld>
            <a:endParaRPr lang="en-US" noProof="0" dirty="0"/>
          </a:p>
        </p:txBody>
      </p:sp>
    </p:spTree>
    <p:extLst>
      <p:ext uri="{BB962C8B-B14F-4D97-AF65-F5344CB8AC3E}">
        <p14:creationId xmlns:p14="http://schemas.microsoft.com/office/powerpoint/2010/main" val="3043408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2F26C-3B7C-E1AE-D082-3CF1CA0DD2B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0BDBCE-69A5-6443-06C4-0BAF35B73240}"/>
              </a:ext>
            </a:extLst>
          </p:cNvPr>
          <p:cNvSpPr>
            <a:spLocks noGrp="1"/>
          </p:cNvSpPr>
          <p:nvPr>
            <p:ph idx="1"/>
          </p:nvPr>
        </p:nvSpPr>
        <p:spPr>
          <a:xfrm>
            <a:off x="299882" y="792481"/>
            <a:ext cx="10728406" cy="548136"/>
          </a:xfrm>
        </p:spPr>
        <p:txBody>
          <a:bodyPr/>
          <a:lstStyle/>
          <a:p>
            <a:r>
              <a:rPr lang="en-US" noProof="0" dirty="0">
                <a:solidFill>
                  <a:srgbClr val="007AFF"/>
                </a:solidFill>
              </a:rPr>
              <a:t>Gamma rays trace particle acceleration in space</a:t>
            </a:r>
          </a:p>
        </p:txBody>
      </p:sp>
      <p:sp>
        <p:nvSpPr>
          <p:cNvPr id="4" name="Title 3">
            <a:extLst>
              <a:ext uri="{FF2B5EF4-FFF2-40B4-BE49-F238E27FC236}">
                <a16:creationId xmlns:a16="http://schemas.microsoft.com/office/drawing/2014/main" id="{66B389AC-89C2-1C7C-304C-A4C47E697268}"/>
              </a:ext>
            </a:extLst>
          </p:cNvPr>
          <p:cNvSpPr>
            <a:spLocks noGrp="1"/>
          </p:cNvSpPr>
          <p:nvPr>
            <p:ph type="title"/>
          </p:nvPr>
        </p:nvSpPr>
        <p:spPr>
          <a:xfrm>
            <a:off x="299882" y="154473"/>
            <a:ext cx="8392425" cy="638008"/>
          </a:xfrm>
        </p:spPr>
        <p:txBody>
          <a:bodyPr/>
          <a:lstStyle/>
          <a:p>
            <a:r>
              <a:rPr lang="en-US" noProof="0" dirty="0"/>
              <a:t>Non thermal Universe</a:t>
            </a:r>
          </a:p>
        </p:txBody>
      </p:sp>
      <p:sp>
        <p:nvSpPr>
          <p:cNvPr id="5" name="Slide Number Placeholder 4">
            <a:extLst>
              <a:ext uri="{FF2B5EF4-FFF2-40B4-BE49-F238E27FC236}">
                <a16:creationId xmlns:a16="http://schemas.microsoft.com/office/drawing/2014/main" id="{E2B3E1BC-C0FE-CE7E-F2F5-DA60832582F7}"/>
              </a:ext>
            </a:extLst>
          </p:cNvPr>
          <p:cNvSpPr>
            <a:spLocks noGrp="1"/>
          </p:cNvSpPr>
          <p:nvPr>
            <p:ph type="sldNum" sz="quarter" idx="4"/>
          </p:nvPr>
        </p:nvSpPr>
        <p:spPr/>
        <p:txBody>
          <a:bodyPr/>
          <a:lstStyle/>
          <a:p>
            <a:fld id="{B7A8EA43-1DDA-DD4C-837A-17A3AFE5C005}" type="slidenum">
              <a:rPr lang="en-US" noProof="0" smtClean="0"/>
              <a:pPr/>
              <a:t>3</a:t>
            </a:fld>
            <a:endParaRPr lang="en-US" noProof="0" dirty="0"/>
          </a:p>
        </p:txBody>
      </p:sp>
      <p:pic>
        <p:nvPicPr>
          <p:cNvPr id="6" name="Picture 5">
            <a:extLst>
              <a:ext uri="{FF2B5EF4-FFF2-40B4-BE49-F238E27FC236}">
                <a16:creationId xmlns:a16="http://schemas.microsoft.com/office/drawing/2014/main" id="{C664759E-D2E1-E0AE-A040-DA6AE1E2C286}"/>
              </a:ext>
            </a:extLst>
          </p:cNvPr>
          <p:cNvPicPr>
            <a:picLocks noChangeAspect="1"/>
          </p:cNvPicPr>
          <p:nvPr/>
        </p:nvPicPr>
        <p:blipFill>
          <a:blip r:embed="rId2"/>
          <a:srcRect l="18164"/>
          <a:stretch>
            <a:fillRect/>
          </a:stretch>
        </p:blipFill>
        <p:spPr>
          <a:xfrm>
            <a:off x="3873469" y="1434901"/>
            <a:ext cx="7392938" cy="4899973"/>
          </a:xfrm>
          <a:prstGeom prst="rect">
            <a:avLst/>
          </a:prstGeom>
        </p:spPr>
      </p:pic>
      <p:sp>
        <p:nvSpPr>
          <p:cNvPr id="7" name="TextBox 6">
            <a:extLst>
              <a:ext uri="{FF2B5EF4-FFF2-40B4-BE49-F238E27FC236}">
                <a16:creationId xmlns:a16="http://schemas.microsoft.com/office/drawing/2014/main" id="{FEC8ABD6-083E-E28E-D651-C8B3D62A4CE1}"/>
              </a:ext>
            </a:extLst>
          </p:cNvPr>
          <p:cNvSpPr txBox="1"/>
          <p:nvPr/>
        </p:nvSpPr>
        <p:spPr>
          <a:xfrm rot="668427">
            <a:off x="10518093" y="6211037"/>
            <a:ext cx="1496628" cy="369332"/>
          </a:xfrm>
          <a:prstGeom prst="rect">
            <a:avLst/>
          </a:prstGeom>
          <a:noFill/>
        </p:spPr>
        <p:txBody>
          <a:bodyPr wrap="none" rtlCol="0">
            <a:spAutoFit/>
          </a:bodyPr>
          <a:lstStyle/>
          <a:p>
            <a:r>
              <a:rPr lang="en-US" noProof="0" dirty="0">
                <a:sym typeface="Wingdings" pitchFamily="2" charset="2"/>
              </a:rPr>
              <a:t> </a:t>
            </a:r>
            <a:r>
              <a:rPr lang="en-US" noProof="0" dirty="0" err="1"/>
              <a:t>Tavecchio</a:t>
            </a:r>
            <a:endParaRPr lang="en-US" noProof="0" dirty="0"/>
          </a:p>
        </p:txBody>
      </p:sp>
      <p:pic>
        <p:nvPicPr>
          <p:cNvPr id="2" name="Picture 1">
            <a:extLst>
              <a:ext uri="{FF2B5EF4-FFF2-40B4-BE49-F238E27FC236}">
                <a16:creationId xmlns:a16="http://schemas.microsoft.com/office/drawing/2014/main" id="{A81F8B60-6945-D15E-6A94-38F83E38B7FE}"/>
              </a:ext>
            </a:extLst>
          </p:cNvPr>
          <p:cNvPicPr>
            <a:picLocks noChangeAspect="1"/>
          </p:cNvPicPr>
          <p:nvPr/>
        </p:nvPicPr>
        <p:blipFill>
          <a:blip r:embed="rId3"/>
          <a:stretch>
            <a:fillRect/>
          </a:stretch>
        </p:blipFill>
        <p:spPr>
          <a:xfrm>
            <a:off x="351407" y="1434900"/>
            <a:ext cx="1875978" cy="3340001"/>
          </a:xfrm>
          <a:prstGeom prst="rect">
            <a:avLst/>
          </a:prstGeom>
        </p:spPr>
      </p:pic>
      <p:sp>
        <p:nvSpPr>
          <p:cNvPr id="8" name="TextBox 7">
            <a:extLst>
              <a:ext uri="{FF2B5EF4-FFF2-40B4-BE49-F238E27FC236}">
                <a16:creationId xmlns:a16="http://schemas.microsoft.com/office/drawing/2014/main" id="{FB630E86-9FF9-5D5B-85B7-C1CD041FA41A}"/>
              </a:ext>
            </a:extLst>
          </p:cNvPr>
          <p:cNvSpPr txBox="1"/>
          <p:nvPr/>
        </p:nvSpPr>
        <p:spPr>
          <a:xfrm>
            <a:off x="351407" y="4869184"/>
            <a:ext cx="2544286" cy="369332"/>
          </a:xfrm>
          <a:prstGeom prst="rect">
            <a:avLst/>
          </a:prstGeom>
          <a:noFill/>
        </p:spPr>
        <p:txBody>
          <a:bodyPr wrap="none" rtlCol="0">
            <a:spAutoFit/>
          </a:bodyPr>
          <a:lstStyle/>
          <a:p>
            <a:r>
              <a:rPr lang="en-US" dirty="0"/>
              <a:t>e.g. shock acceleration</a:t>
            </a:r>
          </a:p>
        </p:txBody>
      </p:sp>
    </p:spTree>
    <p:extLst>
      <p:ext uri="{BB962C8B-B14F-4D97-AF65-F5344CB8AC3E}">
        <p14:creationId xmlns:p14="http://schemas.microsoft.com/office/powerpoint/2010/main" val="3757264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9C80A-8A6B-3B0E-4EAE-25BCEFF3CAB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A52A83-A20E-DDE2-5416-01ACBA32CBF2}"/>
              </a:ext>
            </a:extLst>
          </p:cNvPr>
          <p:cNvSpPr>
            <a:spLocks noGrp="1"/>
          </p:cNvSpPr>
          <p:nvPr>
            <p:ph idx="1"/>
          </p:nvPr>
        </p:nvSpPr>
        <p:spPr/>
        <p:txBody>
          <a:bodyPr/>
          <a:lstStyle/>
          <a:p>
            <a:r>
              <a:rPr lang="en-US" noProof="0" dirty="0">
                <a:solidFill>
                  <a:srgbClr val="007AFF"/>
                </a:solidFill>
              </a:rPr>
              <a:t>Gamma rays trace particle acceleration in space</a:t>
            </a:r>
          </a:p>
        </p:txBody>
      </p:sp>
      <p:sp>
        <p:nvSpPr>
          <p:cNvPr id="4" name="Title 3">
            <a:extLst>
              <a:ext uri="{FF2B5EF4-FFF2-40B4-BE49-F238E27FC236}">
                <a16:creationId xmlns:a16="http://schemas.microsoft.com/office/drawing/2014/main" id="{A84AD5FB-6D1B-340A-BA11-A1C21B81B22E}"/>
              </a:ext>
            </a:extLst>
          </p:cNvPr>
          <p:cNvSpPr>
            <a:spLocks noGrp="1"/>
          </p:cNvSpPr>
          <p:nvPr>
            <p:ph type="title"/>
          </p:nvPr>
        </p:nvSpPr>
        <p:spPr>
          <a:xfrm>
            <a:off x="299882" y="154473"/>
            <a:ext cx="8392425" cy="638008"/>
          </a:xfrm>
        </p:spPr>
        <p:txBody>
          <a:bodyPr/>
          <a:lstStyle/>
          <a:p>
            <a:r>
              <a:rPr lang="en-US" noProof="0" dirty="0"/>
              <a:t>Non thermal Universe</a:t>
            </a:r>
          </a:p>
        </p:txBody>
      </p:sp>
      <p:sp>
        <p:nvSpPr>
          <p:cNvPr id="5" name="Slide Number Placeholder 4">
            <a:extLst>
              <a:ext uri="{FF2B5EF4-FFF2-40B4-BE49-F238E27FC236}">
                <a16:creationId xmlns:a16="http://schemas.microsoft.com/office/drawing/2014/main" id="{0DE7D4FE-914E-E6AF-AA0D-E95DDFCBCE94}"/>
              </a:ext>
            </a:extLst>
          </p:cNvPr>
          <p:cNvSpPr>
            <a:spLocks noGrp="1"/>
          </p:cNvSpPr>
          <p:nvPr>
            <p:ph type="sldNum" sz="quarter" idx="4"/>
          </p:nvPr>
        </p:nvSpPr>
        <p:spPr/>
        <p:txBody>
          <a:bodyPr/>
          <a:lstStyle/>
          <a:p>
            <a:fld id="{B7A8EA43-1DDA-DD4C-837A-17A3AFE5C005}" type="slidenum">
              <a:rPr lang="en-US" noProof="0" smtClean="0"/>
              <a:pPr/>
              <a:t>4</a:t>
            </a:fld>
            <a:endParaRPr lang="en-US" noProof="0" dirty="0"/>
          </a:p>
        </p:txBody>
      </p:sp>
      <p:pic>
        <p:nvPicPr>
          <p:cNvPr id="2" name="Picture 1">
            <a:extLst>
              <a:ext uri="{FF2B5EF4-FFF2-40B4-BE49-F238E27FC236}">
                <a16:creationId xmlns:a16="http://schemas.microsoft.com/office/drawing/2014/main" id="{E8478739-AEFB-57B0-E3C6-ADDF9FA37B73}"/>
              </a:ext>
            </a:extLst>
          </p:cNvPr>
          <p:cNvPicPr>
            <a:picLocks noChangeAspect="1"/>
          </p:cNvPicPr>
          <p:nvPr/>
        </p:nvPicPr>
        <p:blipFill>
          <a:blip r:embed="rId2"/>
          <a:stretch>
            <a:fillRect/>
          </a:stretch>
        </p:blipFill>
        <p:spPr>
          <a:xfrm>
            <a:off x="3264307" y="1475500"/>
            <a:ext cx="8771993" cy="4910552"/>
          </a:xfrm>
          <a:prstGeom prst="rect">
            <a:avLst/>
          </a:prstGeom>
        </p:spPr>
      </p:pic>
      <p:pic>
        <p:nvPicPr>
          <p:cNvPr id="8" name="Picture 7">
            <a:extLst>
              <a:ext uri="{FF2B5EF4-FFF2-40B4-BE49-F238E27FC236}">
                <a16:creationId xmlns:a16="http://schemas.microsoft.com/office/drawing/2014/main" id="{012251B7-9EE1-3652-152D-BEB8335BDC9C}"/>
              </a:ext>
            </a:extLst>
          </p:cNvPr>
          <p:cNvPicPr>
            <a:picLocks noChangeAspect="1"/>
          </p:cNvPicPr>
          <p:nvPr/>
        </p:nvPicPr>
        <p:blipFill>
          <a:blip r:embed="rId3"/>
          <a:stretch>
            <a:fillRect/>
          </a:stretch>
        </p:blipFill>
        <p:spPr>
          <a:xfrm>
            <a:off x="444906" y="1618022"/>
            <a:ext cx="2764054" cy="1499223"/>
          </a:xfrm>
          <a:prstGeom prst="rect">
            <a:avLst/>
          </a:prstGeom>
        </p:spPr>
      </p:pic>
    </p:spTree>
    <p:extLst>
      <p:ext uri="{BB962C8B-B14F-4D97-AF65-F5344CB8AC3E}">
        <p14:creationId xmlns:p14="http://schemas.microsoft.com/office/powerpoint/2010/main" val="31116316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099BF4-D845-78FC-7B57-366F0AF96CAE}"/>
              </a:ext>
            </a:extLst>
          </p:cNvPr>
          <p:cNvSpPr>
            <a:spLocks noGrp="1"/>
          </p:cNvSpPr>
          <p:nvPr>
            <p:ph type="title"/>
          </p:nvPr>
        </p:nvSpPr>
        <p:spPr>
          <a:xfrm>
            <a:off x="299883" y="154473"/>
            <a:ext cx="9507794" cy="638008"/>
          </a:xfrm>
        </p:spPr>
        <p:txBody>
          <a:bodyPr/>
          <a:lstStyle/>
          <a:p>
            <a:r>
              <a:rPr lang="en-US" dirty="0"/>
              <a:t>Ground-based g-ray Astrophysics </a:t>
            </a:r>
          </a:p>
        </p:txBody>
      </p:sp>
      <p:sp>
        <p:nvSpPr>
          <p:cNvPr id="5" name="Slide Number Placeholder 4">
            <a:extLst>
              <a:ext uri="{FF2B5EF4-FFF2-40B4-BE49-F238E27FC236}">
                <a16:creationId xmlns:a16="http://schemas.microsoft.com/office/drawing/2014/main" id="{60F8E82E-125B-13A4-127A-E1AA8B8C903C}"/>
              </a:ext>
            </a:extLst>
          </p:cNvPr>
          <p:cNvSpPr>
            <a:spLocks noGrp="1"/>
          </p:cNvSpPr>
          <p:nvPr>
            <p:ph type="sldNum" sz="quarter" idx="4"/>
          </p:nvPr>
        </p:nvSpPr>
        <p:spPr/>
        <p:txBody>
          <a:bodyPr/>
          <a:lstStyle/>
          <a:p>
            <a:fld id="{B7A8EA43-1DDA-DD4C-837A-17A3AFE5C005}" type="slidenum">
              <a:rPr lang="en-GB" noProof="0" smtClean="0"/>
              <a:pPr/>
              <a:t>5</a:t>
            </a:fld>
            <a:endParaRPr lang="en-GB" noProof="0"/>
          </a:p>
        </p:txBody>
      </p:sp>
      <p:pic>
        <p:nvPicPr>
          <p:cNvPr id="6" name="Picture 5" descr="Exploring the extreme Universe: International collaboration for a new  gamma-ray observatory launched [SWGO]">
            <a:extLst>
              <a:ext uri="{FF2B5EF4-FFF2-40B4-BE49-F238E27FC236}">
                <a16:creationId xmlns:a16="http://schemas.microsoft.com/office/drawing/2014/main" id="{E7256CAE-F251-C3DA-F56C-27787832D96D}"/>
              </a:ext>
            </a:extLst>
          </p:cNvPr>
          <p:cNvPicPr>
            <a:picLocks noChangeAspect="1"/>
          </p:cNvPicPr>
          <p:nvPr/>
        </p:nvPicPr>
        <p:blipFill>
          <a:blip r:embed="rId2"/>
          <a:stretch>
            <a:fillRect/>
          </a:stretch>
        </p:blipFill>
        <p:spPr>
          <a:xfrm>
            <a:off x="2209800" y="1113411"/>
            <a:ext cx="7772400" cy="5377822"/>
          </a:xfrm>
          <a:prstGeom prst="rect">
            <a:avLst/>
          </a:prstGeom>
        </p:spPr>
      </p:pic>
      <p:sp>
        <p:nvSpPr>
          <p:cNvPr id="7" name="TextBox 6">
            <a:extLst>
              <a:ext uri="{FF2B5EF4-FFF2-40B4-BE49-F238E27FC236}">
                <a16:creationId xmlns:a16="http://schemas.microsoft.com/office/drawing/2014/main" id="{4EDB2EAF-79E0-8D7E-82EC-44B4B72D03AD}"/>
              </a:ext>
            </a:extLst>
          </p:cNvPr>
          <p:cNvSpPr txBox="1"/>
          <p:nvPr/>
        </p:nvSpPr>
        <p:spPr>
          <a:xfrm>
            <a:off x="299883" y="4821259"/>
            <a:ext cx="2148349" cy="1508105"/>
          </a:xfrm>
          <a:prstGeom prst="rect">
            <a:avLst/>
          </a:prstGeom>
          <a:noFill/>
        </p:spPr>
        <p:txBody>
          <a:bodyPr wrap="square" rtlCol="0">
            <a:spAutoFit/>
          </a:bodyPr>
          <a:lstStyle/>
          <a:p>
            <a:r>
              <a:rPr lang="en-US" sz="2000" b="1" dirty="0"/>
              <a:t>IACTS</a:t>
            </a:r>
            <a:br>
              <a:rPr lang="en-US" dirty="0"/>
            </a:br>
            <a:r>
              <a:rPr lang="en-US" b="1" i="1" dirty="0"/>
              <a:t>Currently:  </a:t>
            </a:r>
            <a:r>
              <a:rPr lang="en-US" dirty="0"/>
              <a:t>HESS, MAGIC, VERITAS</a:t>
            </a:r>
            <a:br>
              <a:rPr lang="en-US" dirty="0"/>
            </a:br>
            <a:r>
              <a:rPr lang="en-US" b="1" i="1" dirty="0"/>
              <a:t>Future</a:t>
            </a:r>
            <a:r>
              <a:rPr lang="en-US" dirty="0"/>
              <a:t>: CTAO, Astri-MA, LACT</a:t>
            </a:r>
          </a:p>
        </p:txBody>
      </p:sp>
      <p:sp>
        <p:nvSpPr>
          <p:cNvPr id="8" name="TextBox 7">
            <a:extLst>
              <a:ext uri="{FF2B5EF4-FFF2-40B4-BE49-F238E27FC236}">
                <a16:creationId xmlns:a16="http://schemas.microsoft.com/office/drawing/2014/main" id="{8146B764-A065-8841-7D35-617FB82A20EE}"/>
              </a:ext>
            </a:extLst>
          </p:cNvPr>
          <p:cNvSpPr txBox="1"/>
          <p:nvPr/>
        </p:nvSpPr>
        <p:spPr>
          <a:xfrm>
            <a:off x="2074606" y="2094271"/>
            <a:ext cx="2148349" cy="1508105"/>
          </a:xfrm>
          <a:prstGeom prst="rect">
            <a:avLst/>
          </a:prstGeom>
          <a:noFill/>
        </p:spPr>
        <p:txBody>
          <a:bodyPr wrap="square" rtlCol="0">
            <a:spAutoFit/>
          </a:bodyPr>
          <a:lstStyle/>
          <a:p>
            <a:r>
              <a:rPr lang="en-US" sz="2000" b="1" dirty="0"/>
              <a:t>Shower Front</a:t>
            </a:r>
            <a:br>
              <a:rPr lang="en-US" dirty="0"/>
            </a:br>
            <a:r>
              <a:rPr lang="en-US" b="1" i="1" dirty="0" err="1"/>
              <a:t>Currentl</a:t>
            </a:r>
            <a:r>
              <a:rPr lang="en-US" b="1" i="1" dirty="0"/>
              <a:t>:  </a:t>
            </a:r>
            <a:r>
              <a:rPr lang="en-US" dirty="0"/>
              <a:t>HAWC, LHAASO</a:t>
            </a:r>
            <a:br>
              <a:rPr lang="en-US" dirty="0"/>
            </a:br>
            <a:r>
              <a:rPr lang="en-US" b="1" i="1" dirty="0"/>
              <a:t>Future</a:t>
            </a:r>
            <a:r>
              <a:rPr lang="en-US" dirty="0"/>
              <a:t>: SWGO, ALPACA</a:t>
            </a:r>
          </a:p>
        </p:txBody>
      </p:sp>
    </p:spTree>
    <p:extLst>
      <p:ext uri="{BB962C8B-B14F-4D97-AF65-F5344CB8AC3E}">
        <p14:creationId xmlns:p14="http://schemas.microsoft.com/office/powerpoint/2010/main" val="332761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437EA-4234-C485-95C6-EE57061231C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7C98A7-C250-C354-0ADF-C23031FE93B6}"/>
              </a:ext>
            </a:extLst>
          </p:cNvPr>
          <p:cNvSpPr>
            <a:spLocks noGrp="1"/>
          </p:cNvSpPr>
          <p:nvPr>
            <p:ph type="title"/>
          </p:nvPr>
        </p:nvSpPr>
        <p:spPr>
          <a:xfrm>
            <a:off x="299883" y="154473"/>
            <a:ext cx="9507794" cy="638008"/>
          </a:xfrm>
        </p:spPr>
        <p:txBody>
          <a:bodyPr/>
          <a:lstStyle/>
          <a:p>
            <a:r>
              <a:rPr lang="en-US" dirty="0"/>
              <a:t>Ground-based g-ray Astrophysics </a:t>
            </a:r>
          </a:p>
        </p:txBody>
      </p:sp>
      <p:sp>
        <p:nvSpPr>
          <p:cNvPr id="5" name="Slide Number Placeholder 4">
            <a:extLst>
              <a:ext uri="{FF2B5EF4-FFF2-40B4-BE49-F238E27FC236}">
                <a16:creationId xmlns:a16="http://schemas.microsoft.com/office/drawing/2014/main" id="{67F501E8-3736-ADE3-FD80-C13A3187FC39}"/>
              </a:ext>
            </a:extLst>
          </p:cNvPr>
          <p:cNvSpPr>
            <a:spLocks noGrp="1"/>
          </p:cNvSpPr>
          <p:nvPr>
            <p:ph type="sldNum" sz="quarter" idx="4"/>
          </p:nvPr>
        </p:nvSpPr>
        <p:spPr/>
        <p:txBody>
          <a:bodyPr/>
          <a:lstStyle/>
          <a:p>
            <a:fld id="{B7A8EA43-1DDA-DD4C-837A-17A3AFE5C005}" type="slidenum">
              <a:rPr lang="en-GB" noProof="0" smtClean="0"/>
              <a:pPr/>
              <a:t>6</a:t>
            </a:fld>
            <a:endParaRPr lang="en-GB" noProof="0"/>
          </a:p>
        </p:txBody>
      </p:sp>
      <p:pic>
        <p:nvPicPr>
          <p:cNvPr id="6" name="Picture 5" descr="Exploring the extreme Universe: International collaboration for a new  gamma-ray observatory launched [SWGO]">
            <a:extLst>
              <a:ext uri="{FF2B5EF4-FFF2-40B4-BE49-F238E27FC236}">
                <a16:creationId xmlns:a16="http://schemas.microsoft.com/office/drawing/2014/main" id="{E19CF5FA-35D3-2771-373F-2F5EF4406B1D}"/>
              </a:ext>
            </a:extLst>
          </p:cNvPr>
          <p:cNvPicPr>
            <a:picLocks noChangeAspect="1"/>
          </p:cNvPicPr>
          <p:nvPr/>
        </p:nvPicPr>
        <p:blipFill>
          <a:blip r:embed="rId2"/>
          <a:stretch>
            <a:fillRect/>
          </a:stretch>
        </p:blipFill>
        <p:spPr>
          <a:xfrm>
            <a:off x="528484" y="1128159"/>
            <a:ext cx="2781792" cy="1924757"/>
          </a:xfrm>
          <a:prstGeom prst="rect">
            <a:avLst/>
          </a:prstGeom>
        </p:spPr>
      </p:pic>
      <p:pic>
        <p:nvPicPr>
          <p:cNvPr id="2" name="Picture 2" descr="A sketch of the imaging atmospheric Cherenkov technique showing the... |  Download Scientific Diagram">
            <a:extLst>
              <a:ext uri="{FF2B5EF4-FFF2-40B4-BE49-F238E27FC236}">
                <a16:creationId xmlns:a16="http://schemas.microsoft.com/office/drawing/2014/main" id="{66E984E1-CDF9-7F4D-D4A7-99DEE91174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128159"/>
            <a:ext cx="5796117" cy="49849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C62430-22DD-3E46-15DC-287535CD9E0B}"/>
              </a:ext>
            </a:extLst>
          </p:cNvPr>
          <p:cNvSpPr txBox="1"/>
          <p:nvPr/>
        </p:nvSpPr>
        <p:spPr>
          <a:xfrm>
            <a:off x="299883" y="3388594"/>
            <a:ext cx="5039033" cy="3170099"/>
          </a:xfrm>
          <a:prstGeom prst="rect">
            <a:avLst/>
          </a:prstGeom>
          <a:noFill/>
        </p:spPr>
        <p:txBody>
          <a:bodyPr wrap="square" rtlCol="0">
            <a:spAutoFit/>
          </a:bodyPr>
          <a:lstStyle/>
          <a:p>
            <a:r>
              <a:rPr lang="en-US" sz="2000" b="1" dirty="0"/>
              <a:t>Telescopes Array</a:t>
            </a:r>
            <a:r>
              <a:rPr lang="en-US" sz="2000" dirty="0"/>
              <a:t>:</a:t>
            </a:r>
          </a:p>
          <a:p>
            <a:pPr marL="285750" indent="-285750">
              <a:buFontTx/>
              <a:buChar char="-"/>
            </a:pPr>
            <a:r>
              <a:rPr lang="en-US" sz="2000" dirty="0"/>
              <a:t>Improved sensitivity</a:t>
            </a:r>
          </a:p>
          <a:p>
            <a:pPr marL="285750" indent="-285750">
              <a:buFontTx/>
              <a:buChar char="-"/>
            </a:pPr>
            <a:r>
              <a:rPr lang="en-US" sz="2000" dirty="0"/>
              <a:t>Better angular reconstruction</a:t>
            </a:r>
          </a:p>
          <a:p>
            <a:pPr marL="285750" indent="-285750">
              <a:buFontTx/>
              <a:buChar char="-"/>
            </a:pPr>
            <a:endParaRPr lang="en-US" sz="2000" dirty="0"/>
          </a:p>
          <a:p>
            <a:r>
              <a:rPr lang="en-US" sz="2000" b="1" dirty="0"/>
              <a:t>Remember</a:t>
            </a:r>
          </a:p>
          <a:p>
            <a:r>
              <a:rPr lang="en-US" sz="2000" dirty="0"/>
              <a:t>- Observed event is atmospheric shower: angular resolution cannot be &lt;&lt;0.1 deg</a:t>
            </a:r>
          </a:p>
          <a:p>
            <a:pPr marL="285750" indent="-285750">
              <a:buFontTx/>
              <a:buChar char="-"/>
            </a:pPr>
            <a:r>
              <a:rPr lang="en-US" sz="2000" dirty="0"/>
              <a:t>Atmosphere is part of the detector</a:t>
            </a:r>
          </a:p>
          <a:p>
            <a:pPr marL="285750" indent="-285750">
              <a:buFontTx/>
              <a:buChar char="-"/>
            </a:pPr>
            <a:r>
              <a:rPr lang="en-US" sz="2000" dirty="0"/>
              <a:t>Around 1e3/1e4 primary cosmic protons than gamma</a:t>
            </a:r>
          </a:p>
        </p:txBody>
      </p:sp>
    </p:spTree>
    <p:extLst>
      <p:ext uri="{BB962C8B-B14F-4D97-AF65-F5344CB8AC3E}">
        <p14:creationId xmlns:p14="http://schemas.microsoft.com/office/powerpoint/2010/main" val="885840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BFAB250-1711-8B8D-F2EF-9DE5600C9FC4}"/>
              </a:ext>
            </a:extLst>
          </p:cNvPr>
          <p:cNvSpPr>
            <a:spLocks noGrp="1"/>
          </p:cNvSpPr>
          <p:nvPr>
            <p:ph idx="11"/>
          </p:nvPr>
        </p:nvSpPr>
        <p:spPr/>
        <p:txBody>
          <a:bodyPr/>
          <a:lstStyle/>
          <a:p>
            <a:endParaRPr lang="en-US" noProof="0" dirty="0"/>
          </a:p>
        </p:txBody>
      </p:sp>
      <p:sp>
        <p:nvSpPr>
          <p:cNvPr id="4" name="Content Placeholder 3">
            <a:extLst>
              <a:ext uri="{FF2B5EF4-FFF2-40B4-BE49-F238E27FC236}">
                <a16:creationId xmlns:a16="http://schemas.microsoft.com/office/drawing/2014/main" id="{E622CB6F-ED66-3186-F8B0-DF29BA5C23F5}"/>
              </a:ext>
            </a:extLst>
          </p:cNvPr>
          <p:cNvSpPr>
            <a:spLocks noGrp="1"/>
          </p:cNvSpPr>
          <p:nvPr>
            <p:ph idx="1"/>
          </p:nvPr>
        </p:nvSpPr>
        <p:spPr/>
        <p:txBody>
          <a:bodyPr/>
          <a:lstStyle/>
          <a:p>
            <a:endParaRPr lang="en-US" noProof="0" dirty="0"/>
          </a:p>
        </p:txBody>
      </p:sp>
      <p:sp>
        <p:nvSpPr>
          <p:cNvPr id="2" name="Title 1">
            <a:extLst>
              <a:ext uri="{FF2B5EF4-FFF2-40B4-BE49-F238E27FC236}">
                <a16:creationId xmlns:a16="http://schemas.microsoft.com/office/drawing/2014/main" id="{44BD5729-B91D-2648-875E-D3A57BADCFF1}"/>
              </a:ext>
            </a:extLst>
          </p:cNvPr>
          <p:cNvSpPr>
            <a:spLocks noGrp="1"/>
          </p:cNvSpPr>
          <p:nvPr>
            <p:ph type="title"/>
          </p:nvPr>
        </p:nvSpPr>
        <p:spPr/>
        <p:txBody>
          <a:bodyPr>
            <a:normAutofit fontScale="90000"/>
          </a:bodyPr>
          <a:lstStyle/>
          <a:p>
            <a:r>
              <a:rPr lang="en-US" noProof="0" dirty="0"/>
              <a:t>Current IACTs</a:t>
            </a:r>
          </a:p>
        </p:txBody>
      </p:sp>
      <p:sp>
        <p:nvSpPr>
          <p:cNvPr id="17" name="Slide Number Placeholder 16">
            <a:extLst>
              <a:ext uri="{FF2B5EF4-FFF2-40B4-BE49-F238E27FC236}">
                <a16:creationId xmlns:a16="http://schemas.microsoft.com/office/drawing/2014/main" id="{2D3D8414-B592-4B47-ACF3-974CBD51EEF1}"/>
              </a:ext>
            </a:extLst>
          </p:cNvPr>
          <p:cNvSpPr>
            <a:spLocks noGrp="1"/>
          </p:cNvSpPr>
          <p:nvPr>
            <p:ph type="sldNum" sz="quarter" idx="4"/>
          </p:nvPr>
        </p:nvSpPr>
        <p:spPr/>
        <p:txBody>
          <a:bodyPr/>
          <a:lstStyle/>
          <a:p>
            <a:fld id="{240D5ECE-8B49-45CD-BE81-EF81920D1969}" type="slidenum">
              <a:rPr lang="en-US" noProof="0" smtClean="0"/>
              <a:pPr/>
              <a:t>7</a:t>
            </a:fld>
            <a:endParaRPr lang="en-US" noProof="0" dirty="0"/>
          </a:p>
        </p:txBody>
      </p:sp>
      <p:pic>
        <p:nvPicPr>
          <p:cNvPr id="6" name="Picture 5">
            <a:extLst>
              <a:ext uri="{FF2B5EF4-FFF2-40B4-BE49-F238E27FC236}">
                <a16:creationId xmlns:a16="http://schemas.microsoft.com/office/drawing/2014/main" id="{F5033562-9862-EB40-97E0-E96AFBE7AFB0}"/>
              </a:ext>
            </a:extLst>
          </p:cNvPr>
          <p:cNvPicPr>
            <a:picLocks noChangeAspect="1"/>
          </p:cNvPicPr>
          <p:nvPr/>
        </p:nvPicPr>
        <p:blipFill>
          <a:blip r:embed="rId2"/>
          <a:stretch>
            <a:fillRect/>
          </a:stretch>
        </p:blipFill>
        <p:spPr>
          <a:xfrm>
            <a:off x="1701800" y="1066801"/>
            <a:ext cx="9094031" cy="5547359"/>
          </a:xfrm>
          <a:prstGeom prst="rect">
            <a:avLst/>
          </a:prstGeom>
        </p:spPr>
      </p:pic>
      <p:pic>
        <p:nvPicPr>
          <p:cNvPr id="7" name="Picture 6">
            <a:extLst>
              <a:ext uri="{FF2B5EF4-FFF2-40B4-BE49-F238E27FC236}">
                <a16:creationId xmlns:a16="http://schemas.microsoft.com/office/drawing/2014/main" id="{8DE896BE-72E9-D941-AD9A-478BB6F98E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24600" y="76199"/>
            <a:ext cx="5698067" cy="2131576"/>
          </a:xfrm>
          <a:prstGeom prst="rect">
            <a:avLst/>
          </a:prstGeom>
        </p:spPr>
      </p:pic>
      <p:pic>
        <p:nvPicPr>
          <p:cNvPr id="8" name="Picture 7">
            <a:extLst>
              <a:ext uri="{FF2B5EF4-FFF2-40B4-BE49-F238E27FC236}">
                <a16:creationId xmlns:a16="http://schemas.microsoft.com/office/drawing/2014/main" id="{F33A7152-B84B-EE43-901E-359378EE5505}"/>
              </a:ext>
            </a:extLst>
          </p:cNvPr>
          <p:cNvPicPr>
            <a:picLocks noChangeAspect="1"/>
          </p:cNvPicPr>
          <p:nvPr/>
        </p:nvPicPr>
        <p:blipFill>
          <a:blip r:embed="rId4"/>
          <a:stretch>
            <a:fillRect/>
          </a:stretch>
        </p:blipFill>
        <p:spPr>
          <a:xfrm>
            <a:off x="169333" y="1066799"/>
            <a:ext cx="3873500" cy="1270000"/>
          </a:xfrm>
          <a:prstGeom prst="rect">
            <a:avLst/>
          </a:prstGeom>
        </p:spPr>
      </p:pic>
      <p:cxnSp>
        <p:nvCxnSpPr>
          <p:cNvPr id="10" name="Straight Arrow Connector 9">
            <a:extLst>
              <a:ext uri="{FF2B5EF4-FFF2-40B4-BE49-F238E27FC236}">
                <a16:creationId xmlns:a16="http://schemas.microsoft.com/office/drawing/2014/main" id="{D0D0081F-60CF-2A43-A840-6DA927DC574E}"/>
              </a:ext>
            </a:extLst>
          </p:cNvPr>
          <p:cNvCxnSpPr/>
          <p:nvPr/>
        </p:nvCxnSpPr>
        <p:spPr>
          <a:xfrm>
            <a:off x="2076450" y="2362200"/>
            <a:ext cx="1562101" cy="990600"/>
          </a:xfrm>
          <a:prstGeom prst="straightConnector1">
            <a:avLst/>
          </a:prstGeom>
          <a:ln w="63500">
            <a:solidFill>
              <a:srgbClr val="0070C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4FBFA73-5FE6-0A4E-9DEE-2180A9A20408}"/>
              </a:ext>
            </a:extLst>
          </p:cNvPr>
          <p:cNvPicPr>
            <a:picLocks noChangeAspect="1"/>
          </p:cNvPicPr>
          <p:nvPr/>
        </p:nvPicPr>
        <p:blipFill>
          <a:blip r:embed="rId5"/>
          <a:stretch>
            <a:fillRect/>
          </a:stretch>
        </p:blipFill>
        <p:spPr>
          <a:xfrm>
            <a:off x="8039929" y="2224882"/>
            <a:ext cx="3911600" cy="1371600"/>
          </a:xfrm>
          <a:prstGeom prst="rect">
            <a:avLst/>
          </a:prstGeom>
        </p:spPr>
      </p:pic>
      <p:cxnSp>
        <p:nvCxnSpPr>
          <p:cNvPr id="12" name="Straight Arrow Connector 11">
            <a:extLst>
              <a:ext uri="{FF2B5EF4-FFF2-40B4-BE49-F238E27FC236}">
                <a16:creationId xmlns:a16="http://schemas.microsoft.com/office/drawing/2014/main" id="{8101F742-5946-FC49-B4DB-08A860C7154F}"/>
              </a:ext>
            </a:extLst>
          </p:cNvPr>
          <p:cNvCxnSpPr>
            <a:cxnSpLocks/>
            <a:stCxn id="11" idx="1"/>
          </p:cNvCxnSpPr>
          <p:nvPr/>
        </p:nvCxnSpPr>
        <p:spPr>
          <a:xfrm flipH="1">
            <a:off x="5791201" y="2910683"/>
            <a:ext cx="2248729" cy="571897"/>
          </a:xfrm>
          <a:prstGeom prst="straightConnector1">
            <a:avLst/>
          </a:prstGeom>
          <a:ln w="63500">
            <a:solidFill>
              <a:srgbClr val="0070C0"/>
            </a:solidFill>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5A64142A-9CE5-714C-8397-36EC12B88C97}"/>
              </a:ext>
            </a:extLst>
          </p:cNvPr>
          <p:cNvPicPr>
            <a:picLocks noChangeAspect="1"/>
          </p:cNvPicPr>
          <p:nvPr/>
        </p:nvPicPr>
        <p:blipFill>
          <a:blip r:embed="rId6"/>
          <a:stretch>
            <a:fillRect/>
          </a:stretch>
        </p:blipFill>
        <p:spPr>
          <a:xfrm>
            <a:off x="2076449" y="5051690"/>
            <a:ext cx="3530600" cy="1447800"/>
          </a:xfrm>
          <a:prstGeom prst="rect">
            <a:avLst/>
          </a:prstGeom>
        </p:spPr>
      </p:pic>
      <p:cxnSp>
        <p:nvCxnSpPr>
          <p:cNvPr id="16" name="Straight Arrow Connector 15">
            <a:extLst>
              <a:ext uri="{FF2B5EF4-FFF2-40B4-BE49-F238E27FC236}">
                <a16:creationId xmlns:a16="http://schemas.microsoft.com/office/drawing/2014/main" id="{EF4F86C4-3BBC-0A42-956B-CB021C6F4832}"/>
              </a:ext>
            </a:extLst>
          </p:cNvPr>
          <p:cNvCxnSpPr>
            <a:cxnSpLocks/>
            <a:stCxn id="15" idx="0"/>
          </p:cNvCxnSpPr>
          <p:nvPr/>
        </p:nvCxnSpPr>
        <p:spPr>
          <a:xfrm flipV="1">
            <a:off x="3841750" y="4800600"/>
            <a:ext cx="2920999" cy="251090"/>
          </a:xfrm>
          <a:prstGeom prst="straightConnector1">
            <a:avLst/>
          </a:prstGeom>
          <a:ln w="635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009EF00-1887-9D41-84F9-451AE915352A}"/>
              </a:ext>
            </a:extLst>
          </p:cNvPr>
          <p:cNvCxnSpPr/>
          <p:nvPr/>
        </p:nvCxnSpPr>
        <p:spPr>
          <a:xfrm>
            <a:off x="6553200" y="581609"/>
            <a:ext cx="510540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BE889B8-C9D1-9B45-8EFE-ECDF4E9F45F1}"/>
              </a:ext>
            </a:extLst>
          </p:cNvPr>
          <p:cNvSpPr txBox="1"/>
          <p:nvPr/>
        </p:nvSpPr>
        <p:spPr>
          <a:xfrm>
            <a:off x="9458647" y="1903206"/>
            <a:ext cx="2820003" cy="338554"/>
          </a:xfrm>
          <a:prstGeom prst="rect">
            <a:avLst/>
          </a:prstGeom>
          <a:noFill/>
        </p:spPr>
        <p:txBody>
          <a:bodyPr wrap="none" rtlCol="0">
            <a:spAutoFit/>
          </a:bodyPr>
          <a:lstStyle/>
          <a:p>
            <a:r>
              <a:rPr lang="en-US" sz="1600" i="1" noProof="0" dirty="0"/>
              <a:t>MD NIMA742 (2014) 99-106 </a:t>
            </a:r>
          </a:p>
        </p:txBody>
      </p:sp>
    </p:spTree>
    <p:extLst>
      <p:ext uri="{BB962C8B-B14F-4D97-AF65-F5344CB8AC3E}">
        <p14:creationId xmlns:p14="http://schemas.microsoft.com/office/powerpoint/2010/main" val="2461372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C2C5B-72FF-C641-CAA2-716B5DF4D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732EA-ABDC-E05B-042C-B81B4B95789C}"/>
              </a:ext>
            </a:extLst>
          </p:cNvPr>
          <p:cNvSpPr>
            <a:spLocks noGrp="1"/>
          </p:cNvSpPr>
          <p:nvPr>
            <p:ph type="title"/>
          </p:nvPr>
        </p:nvSpPr>
        <p:spPr/>
        <p:txBody>
          <a:bodyPr>
            <a:normAutofit fontScale="90000"/>
          </a:bodyPr>
          <a:lstStyle/>
          <a:p>
            <a:r>
              <a:rPr lang="en-US" noProof="0" dirty="0"/>
              <a:t>Incoming IACT arrays</a:t>
            </a:r>
          </a:p>
        </p:txBody>
      </p:sp>
      <p:sp>
        <p:nvSpPr>
          <p:cNvPr id="17" name="Slide Number Placeholder 16">
            <a:extLst>
              <a:ext uri="{FF2B5EF4-FFF2-40B4-BE49-F238E27FC236}">
                <a16:creationId xmlns:a16="http://schemas.microsoft.com/office/drawing/2014/main" id="{517E3316-F862-6CB6-3476-ECBC5EB36B30}"/>
              </a:ext>
            </a:extLst>
          </p:cNvPr>
          <p:cNvSpPr>
            <a:spLocks noGrp="1"/>
          </p:cNvSpPr>
          <p:nvPr>
            <p:ph type="sldNum" sz="quarter" idx="4"/>
          </p:nvPr>
        </p:nvSpPr>
        <p:spPr/>
        <p:txBody>
          <a:bodyPr/>
          <a:lstStyle/>
          <a:p>
            <a:fld id="{240D5ECE-8B49-45CD-BE81-EF81920D1969}" type="slidenum">
              <a:rPr lang="en-US" noProof="0" smtClean="0"/>
              <a:pPr/>
              <a:t>8</a:t>
            </a:fld>
            <a:endParaRPr lang="en-US" noProof="0" dirty="0"/>
          </a:p>
        </p:txBody>
      </p:sp>
      <p:pic>
        <p:nvPicPr>
          <p:cNvPr id="6" name="Picture 5">
            <a:extLst>
              <a:ext uri="{FF2B5EF4-FFF2-40B4-BE49-F238E27FC236}">
                <a16:creationId xmlns:a16="http://schemas.microsoft.com/office/drawing/2014/main" id="{88593B95-3F25-19D7-AA3D-4F4F5B0E7EEA}"/>
              </a:ext>
            </a:extLst>
          </p:cNvPr>
          <p:cNvPicPr>
            <a:picLocks noChangeAspect="1"/>
          </p:cNvPicPr>
          <p:nvPr/>
        </p:nvPicPr>
        <p:blipFill>
          <a:blip r:embed="rId2">
            <a:alphaModFix amt="65000"/>
          </a:blip>
          <a:stretch>
            <a:fillRect/>
          </a:stretch>
        </p:blipFill>
        <p:spPr>
          <a:xfrm>
            <a:off x="1701800" y="1066801"/>
            <a:ext cx="9094031" cy="5547359"/>
          </a:xfrm>
          <a:prstGeom prst="rect">
            <a:avLst/>
          </a:prstGeom>
        </p:spPr>
      </p:pic>
      <p:cxnSp>
        <p:nvCxnSpPr>
          <p:cNvPr id="12" name="Straight Arrow Connector 11">
            <a:extLst>
              <a:ext uri="{FF2B5EF4-FFF2-40B4-BE49-F238E27FC236}">
                <a16:creationId xmlns:a16="http://schemas.microsoft.com/office/drawing/2014/main" id="{BD15D7BD-E36D-2004-6327-6BEEF7CFAB05}"/>
              </a:ext>
            </a:extLst>
          </p:cNvPr>
          <p:cNvCxnSpPr>
            <a:cxnSpLocks/>
          </p:cNvCxnSpPr>
          <p:nvPr/>
        </p:nvCxnSpPr>
        <p:spPr>
          <a:xfrm flipH="1" flipV="1">
            <a:off x="8426548" y="3429000"/>
            <a:ext cx="970670" cy="575326"/>
          </a:xfrm>
          <a:prstGeom prst="straightConnector1">
            <a:avLst/>
          </a:prstGeom>
          <a:ln w="635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6F4EFDB-D222-4D1D-99F1-5496A1C9978B}"/>
              </a:ext>
            </a:extLst>
          </p:cNvPr>
          <p:cNvCxnSpPr>
            <a:cxnSpLocks/>
          </p:cNvCxnSpPr>
          <p:nvPr/>
        </p:nvCxnSpPr>
        <p:spPr>
          <a:xfrm flipV="1">
            <a:off x="3451643" y="3476185"/>
            <a:ext cx="2359668" cy="883078"/>
          </a:xfrm>
          <a:prstGeom prst="straightConnector1">
            <a:avLst/>
          </a:prstGeom>
          <a:ln w="9842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194" name="Picture 2" descr="ASTRI Mini-Array Core Science">
            <a:extLst>
              <a:ext uri="{FF2B5EF4-FFF2-40B4-BE49-F238E27FC236}">
                <a16:creationId xmlns:a16="http://schemas.microsoft.com/office/drawing/2014/main" id="{9E95EAB5-7833-BD20-E6BB-C6EBA444D2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666" y="2677329"/>
            <a:ext cx="1776212" cy="751672"/>
          </a:xfrm>
          <a:prstGeom prst="rect">
            <a:avLst/>
          </a:prstGeom>
          <a:ln w="38100">
            <a:solidFill>
              <a:schemeClr val="tx1"/>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FC8E8D-E8C8-0122-315C-0705AC39D5BB}"/>
              </a:ext>
            </a:extLst>
          </p:cNvPr>
          <p:cNvPicPr>
            <a:picLocks noChangeAspect="1"/>
          </p:cNvPicPr>
          <p:nvPr/>
        </p:nvPicPr>
        <p:blipFill>
          <a:blip r:embed="rId4"/>
          <a:stretch>
            <a:fillRect/>
          </a:stretch>
        </p:blipFill>
        <p:spPr>
          <a:xfrm>
            <a:off x="9585907" y="3856532"/>
            <a:ext cx="2047086" cy="1140150"/>
          </a:xfrm>
          <a:prstGeom prst="rect">
            <a:avLst/>
          </a:prstGeom>
          <a:ln w="63500">
            <a:solidFill>
              <a:schemeClr val="tx1"/>
            </a:solidFill>
          </a:ln>
        </p:spPr>
      </p:pic>
      <p:cxnSp>
        <p:nvCxnSpPr>
          <p:cNvPr id="25" name="Straight Arrow Connector 24">
            <a:extLst>
              <a:ext uri="{FF2B5EF4-FFF2-40B4-BE49-F238E27FC236}">
                <a16:creationId xmlns:a16="http://schemas.microsoft.com/office/drawing/2014/main" id="{435EF0A7-B927-EFA5-0321-430FBCA911C3}"/>
              </a:ext>
            </a:extLst>
          </p:cNvPr>
          <p:cNvCxnSpPr>
            <a:cxnSpLocks/>
          </p:cNvCxnSpPr>
          <p:nvPr/>
        </p:nvCxnSpPr>
        <p:spPr>
          <a:xfrm>
            <a:off x="3451643" y="4670289"/>
            <a:ext cx="1108782" cy="326393"/>
          </a:xfrm>
          <a:prstGeom prst="straightConnector1">
            <a:avLst/>
          </a:prstGeom>
          <a:ln w="1016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2" descr="Home · CTAO - Indico">
            <a:extLst>
              <a:ext uri="{FF2B5EF4-FFF2-40B4-BE49-F238E27FC236}">
                <a16:creationId xmlns:a16="http://schemas.microsoft.com/office/drawing/2014/main" id="{80B3DBC5-D5BD-0178-4999-94FA439B6D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1017" b="24381"/>
          <a:stretch>
            <a:fillRect/>
          </a:stretch>
        </p:blipFill>
        <p:spPr bwMode="auto">
          <a:xfrm>
            <a:off x="306072" y="4004326"/>
            <a:ext cx="3023322" cy="932694"/>
          </a:xfrm>
          <a:prstGeom prst="rect">
            <a:avLst/>
          </a:prstGeom>
          <a:solidFill>
            <a:schemeClr val="bg1"/>
          </a:solidFill>
          <a:ln w="63500">
            <a:solidFill>
              <a:schemeClr val="tx1"/>
            </a:solidFill>
          </a:ln>
        </p:spPr>
      </p:pic>
      <p:sp>
        <p:nvSpPr>
          <p:cNvPr id="19" name="TextBox 18">
            <a:extLst>
              <a:ext uri="{FF2B5EF4-FFF2-40B4-BE49-F238E27FC236}">
                <a16:creationId xmlns:a16="http://schemas.microsoft.com/office/drawing/2014/main" id="{43F5B8F9-DD55-EA1E-A5CF-54BC180842F3}"/>
              </a:ext>
            </a:extLst>
          </p:cNvPr>
          <p:cNvSpPr txBox="1"/>
          <p:nvPr/>
        </p:nvSpPr>
        <p:spPr>
          <a:xfrm>
            <a:off x="10898965" y="3917724"/>
            <a:ext cx="774571" cy="369332"/>
          </a:xfrm>
          <a:prstGeom prst="rect">
            <a:avLst/>
          </a:prstGeom>
          <a:noFill/>
        </p:spPr>
        <p:txBody>
          <a:bodyPr wrap="none" rtlCol="0">
            <a:spAutoFit/>
          </a:bodyPr>
          <a:lstStyle/>
          <a:p>
            <a:r>
              <a:rPr lang="en-US" noProof="0" dirty="0">
                <a:solidFill>
                  <a:schemeClr val="bg1"/>
                </a:solidFill>
              </a:rPr>
              <a:t>LACT</a:t>
            </a:r>
          </a:p>
        </p:txBody>
      </p:sp>
      <p:cxnSp>
        <p:nvCxnSpPr>
          <p:cNvPr id="20" name="Straight Arrow Connector 19">
            <a:extLst>
              <a:ext uri="{FF2B5EF4-FFF2-40B4-BE49-F238E27FC236}">
                <a16:creationId xmlns:a16="http://schemas.microsoft.com/office/drawing/2014/main" id="{445ECCF2-2FC6-98C8-B6D5-0FD93F9A1BDA}"/>
              </a:ext>
            </a:extLst>
          </p:cNvPr>
          <p:cNvCxnSpPr>
            <a:cxnSpLocks/>
          </p:cNvCxnSpPr>
          <p:nvPr/>
        </p:nvCxnSpPr>
        <p:spPr>
          <a:xfrm>
            <a:off x="3451643" y="2967364"/>
            <a:ext cx="2133231" cy="414451"/>
          </a:xfrm>
          <a:prstGeom prst="straightConnector1">
            <a:avLst/>
          </a:prstGeom>
          <a:ln w="635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622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0D9DA-BC68-41D6-EE86-3C984183E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A6372-303D-19DC-8E79-173F51F7A851}"/>
              </a:ext>
            </a:extLst>
          </p:cNvPr>
          <p:cNvSpPr>
            <a:spLocks noGrp="1"/>
          </p:cNvSpPr>
          <p:nvPr>
            <p:ph type="title"/>
          </p:nvPr>
        </p:nvSpPr>
        <p:spPr>
          <a:xfrm>
            <a:off x="838200" y="3031904"/>
            <a:ext cx="10515600" cy="1325563"/>
          </a:xfrm>
        </p:spPr>
        <p:txBody>
          <a:bodyPr/>
          <a:lstStyle/>
          <a:p>
            <a:r>
              <a:rPr lang="en-US" noProof="0" dirty="0">
                <a:latin typeface="Candara" panose="020E0502030303020204" pitchFamily="34" charset="0"/>
              </a:rPr>
              <a:t>The Cherenkov Telescope Array Observatory</a:t>
            </a:r>
          </a:p>
        </p:txBody>
      </p:sp>
      <p:sp>
        <p:nvSpPr>
          <p:cNvPr id="4" name="Text Placeholder 3">
            <a:extLst>
              <a:ext uri="{FF2B5EF4-FFF2-40B4-BE49-F238E27FC236}">
                <a16:creationId xmlns:a16="http://schemas.microsoft.com/office/drawing/2014/main" id="{132DA254-D7B4-9C0C-8C38-749C9723DDCB}"/>
              </a:ext>
            </a:extLst>
          </p:cNvPr>
          <p:cNvSpPr>
            <a:spLocks noGrp="1"/>
          </p:cNvSpPr>
          <p:nvPr>
            <p:ph type="body"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B995B418-FFF3-F37D-1F56-3E210DE8B54D}"/>
              </a:ext>
            </a:extLst>
          </p:cNvPr>
          <p:cNvSpPr>
            <a:spLocks noGrp="1"/>
          </p:cNvSpPr>
          <p:nvPr>
            <p:ph type="sldNum" sz="quarter" idx="4"/>
          </p:nvPr>
        </p:nvSpPr>
        <p:spPr/>
        <p:txBody>
          <a:bodyPr/>
          <a:lstStyle/>
          <a:p>
            <a:fld id="{B7A8EA43-1DDA-DD4C-837A-17A3AFE5C005}" type="slidenum">
              <a:rPr lang="en-US" noProof="0" smtClean="0"/>
              <a:pPr/>
              <a:t>9</a:t>
            </a:fld>
            <a:endParaRPr lang="en-US" noProof="0" dirty="0"/>
          </a:p>
        </p:txBody>
      </p:sp>
      <p:pic>
        <p:nvPicPr>
          <p:cNvPr id="8194" name="Picture 2" descr="Home · CTAO - Indico">
            <a:extLst>
              <a:ext uri="{FF2B5EF4-FFF2-40B4-BE49-F238E27FC236}">
                <a16:creationId xmlns:a16="http://schemas.microsoft.com/office/drawing/2014/main" id="{C785C2B7-FC8C-6005-2940-091EF3D166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6719" y="-224127"/>
            <a:ext cx="4119582" cy="2327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523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B648A-18DF-DF93-A124-1DDED15A11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AB1A02-3AE0-9532-B409-4D166BABE929}"/>
              </a:ext>
            </a:extLst>
          </p:cNvPr>
          <p:cNvSpPr>
            <a:spLocks noGrp="1"/>
          </p:cNvSpPr>
          <p:nvPr>
            <p:ph type="title"/>
          </p:nvPr>
        </p:nvSpPr>
        <p:spPr>
          <a:xfrm>
            <a:off x="838200" y="336764"/>
            <a:ext cx="10515600" cy="732382"/>
          </a:xfrm>
        </p:spPr>
        <p:txBody>
          <a:bodyPr/>
          <a:lstStyle/>
          <a:p>
            <a:r>
              <a:rPr lang="en-US" sz="4000" noProof="0" dirty="0">
                <a:latin typeface="Candara" panose="020E0502030303020204" pitchFamily="34" charset="0"/>
              </a:rPr>
              <a:t>The Cherenkov Telescope Array Observatory</a:t>
            </a:r>
          </a:p>
        </p:txBody>
      </p:sp>
      <p:sp>
        <p:nvSpPr>
          <p:cNvPr id="5" name="Slide Number Placeholder 4">
            <a:extLst>
              <a:ext uri="{FF2B5EF4-FFF2-40B4-BE49-F238E27FC236}">
                <a16:creationId xmlns:a16="http://schemas.microsoft.com/office/drawing/2014/main" id="{2B88AF45-1A6F-6960-8E12-4153DC6141BD}"/>
              </a:ext>
            </a:extLst>
          </p:cNvPr>
          <p:cNvSpPr>
            <a:spLocks noGrp="1"/>
          </p:cNvSpPr>
          <p:nvPr>
            <p:ph type="sldNum" sz="quarter" idx="4"/>
          </p:nvPr>
        </p:nvSpPr>
        <p:spPr/>
        <p:txBody>
          <a:bodyPr/>
          <a:lstStyle/>
          <a:p>
            <a:fld id="{B7A8EA43-1DDA-DD4C-837A-17A3AFE5C005}" type="slidenum">
              <a:rPr lang="en-US" noProof="0" smtClean="0"/>
              <a:pPr/>
              <a:t>10</a:t>
            </a:fld>
            <a:endParaRPr lang="en-US" noProof="0" dirty="0"/>
          </a:p>
        </p:txBody>
      </p:sp>
      <p:sp>
        <p:nvSpPr>
          <p:cNvPr id="7" name="Content Placeholder 1">
            <a:extLst>
              <a:ext uri="{FF2B5EF4-FFF2-40B4-BE49-F238E27FC236}">
                <a16:creationId xmlns:a16="http://schemas.microsoft.com/office/drawing/2014/main" id="{089C89F1-2C80-933C-8C5E-D3DEC09154C0}"/>
              </a:ext>
            </a:extLst>
          </p:cNvPr>
          <p:cNvSpPr txBox="1">
            <a:spLocks/>
          </p:cNvSpPr>
          <p:nvPr/>
        </p:nvSpPr>
        <p:spPr>
          <a:xfrm>
            <a:off x="377483" y="1268437"/>
            <a:ext cx="4101919" cy="4007615"/>
          </a:xfrm>
          <a:prstGeom prst="rect">
            <a:avLst/>
          </a:prstGeom>
          <a:no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rgbClr val="00004A"/>
                </a:solidFill>
                <a:latin typeface="Inter" panose="02000503000000020004" pitchFamily="2" charset="0"/>
                <a:ea typeface="Inter" panose="02000503000000020004" pitchFamily="2" charset="0"/>
                <a:cs typeface="Inter" panose="02000503000000020004"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rgbClr val="00004A"/>
                </a:solidFill>
                <a:latin typeface="Inter" panose="02000503000000020004" pitchFamily="2" charset="0"/>
                <a:ea typeface="Inter" panose="02000503000000020004" pitchFamily="2" charset="0"/>
                <a:cs typeface="Inter" panose="02000503000000020004"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rgbClr val="00004A"/>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noProof="0" dirty="0">
                <a:solidFill>
                  <a:schemeClr val="bg1"/>
                </a:solidFill>
                <a:latin typeface="Candara" panose="020E0502030303020204" pitchFamily="34" charset="0"/>
              </a:rPr>
              <a:t>CTAO is an </a:t>
            </a:r>
            <a:r>
              <a:rPr lang="en-US" sz="2400" b="1" noProof="0" dirty="0">
                <a:solidFill>
                  <a:srgbClr val="FFFF00"/>
                </a:solidFill>
                <a:latin typeface="Candara" panose="020E0502030303020204" pitchFamily="34" charset="0"/>
              </a:rPr>
              <a:t>ERIC </a:t>
            </a:r>
            <a:r>
              <a:rPr lang="en-US" sz="2400" noProof="0" dirty="0">
                <a:solidFill>
                  <a:srgbClr val="FFFF00"/>
                </a:solidFill>
                <a:latin typeface="Candara" panose="020E0502030303020204" pitchFamily="34" charset="0"/>
              </a:rPr>
              <a:t>(European Research Infrastructure Center) </a:t>
            </a:r>
            <a:br>
              <a:rPr lang="en-US" sz="2400" noProof="0" dirty="0">
                <a:solidFill>
                  <a:schemeClr val="bg1"/>
                </a:solidFill>
                <a:latin typeface="Candara" panose="020E0502030303020204" pitchFamily="34" charset="0"/>
              </a:rPr>
            </a:br>
            <a:r>
              <a:rPr lang="en-US" sz="2400" noProof="0" dirty="0">
                <a:solidFill>
                  <a:schemeClr val="bg1"/>
                </a:solidFill>
                <a:latin typeface="Candara" panose="020E0502030303020204" pitchFamily="34" charset="0"/>
              </a:rPr>
              <a:t>since  7</a:t>
            </a:r>
            <a:r>
              <a:rPr lang="en-US" sz="2400" baseline="30000" noProof="0" dirty="0">
                <a:solidFill>
                  <a:schemeClr val="bg1"/>
                </a:solidFill>
                <a:latin typeface="Candara" panose="020E0502030303020204" pitchFamily="34" charset="0"/>
              </a:rPr>
              <a:t>th</a:t>
            </a:r>
            <a:r>
              <a:rPr lang="en-US" sz="2400" noProof="0" dirty="0">
                <a:solidFill>
                  <a:schemeClr val="bg1"/>
                </a:solidFill>
                <a:latin typeface="Candara" panose="020E0502030303020204" pitchFamily="34" charset="0"/>
              </a:rPr>
              <a:t> Jan 2025</a:t>
            </a:r>
          </a:p>
          <a:p>
            <a:pPr marL="0" indent="0">
              <a:buNone/>
            </a:pPr>
            <a:r>
              <a:rPr lang="en-US" sz="2400" noProof="0" dirty="0">
                <a:solidFill>
                  <a:schemeClr val="bg1"/>
                </a:solidFill>
                <a:latin typeface="Candara" panose="020E0502030303020204" pitchFamily="34" charset="0"/>
              </a:rPr>
              <a:t> </a:t>
            </a:r>
            <a:br>
              <a:rPr lang="en-US" sz="2400" noProof="0" dirty="0">
                <a:solidFill>
                  <a:schemeClr val="bg1"/>
                </a:solidFill>
                <a:latin typeface="Candara" panose="020E0502030303020204" pitchFamily="34" charset="0"/>
              </a:rPr>
            </a:br>
            <a:r>
              <a:rPr lang="en-US" sz="2400" b="1" noProof="0" dirty="0">
                <a:solidFill>
                  <a:schemeClr val="bg1"/>
                </a:solidFill>
                <a:latin typeface="Candara" panose="020E0502030303020204" pitchFamily="34" charset="0"/>
              </a:rPr>
              <a:t>Funded by </a:t>
            </a:r>
            <a:r>
              <a:rPr lang="en-US" sz="2400" b="1" noProof="0" dirty="0">
                <a:solidFill>
                  <a:srgbClr val="FFFF00"/>
                </a:solidFill>
                <a:latin typeface="Candara" panose="020E0502030303020204" pitchFamily="34" charset="0"/>
              </a:rPr>
              <a:t>9 EU member states </a:t>
            </a:r>
            <a:r>
              <a:rPr lang="en-US" sz="2400" b="1" noProof="0" dirty="0">
                <a:solidFill>
                  <a:schemeClr val="bg1"/>
                </a:solidFill>
                <a:latin typeface="Candara" panose="020E0502030303020204" pitchFamily="34" charset="0"/>
              </a:rPr>
              <a:t>(Austria, Croatia, Czech Republic, France, Germany, Italy, Poland, Slovenia</a:t>
            </a:r>
            <a:r>
              <a:rPr lang="en-US" sz="2400" b="1" dirty="0">
                <a:solidFill>
                  <a:srgbClr val="FFFF00"/>
                </a:solidFill>
                <a:latin typeface="Candara" panose="020E0502030303020204" pitchFamily="34" charset="0"/>
              </a:rPr>
              <a:t>)</a:t>
            </a:r>
            <a:r>
              <a:rPr lang="en-US" sz="2400" b="1" noProof="0" dirty="0">
                <a:solidFill>
                  <a:srgbClr val="FFFF00"/>
                </a:solidFill>
                <a:latin typeface="Candara" panose="020E0502030303020204" pitchFamily="34" charset="0"/>
              </a:rPr>
              <a:t>, </a:t>
            </a:r>
            <a:r>
              <a:rPr lang="en-US" sz="2400" b="1" noProof="0" dirty="0">
                <a:solidFill>
                  <a:schemeClr val="bg1"/>
                </a:solidFill>
                <a:latin typeface="Candara" panose="020E0502030303020204" pitchFamily="34" charset="0"/>
              </a:rPr>
              <a:t>and </a:t>
            </a:r>
            <a:r>
              <a:rPr lang="en-US" sz="2400" b="1" noProof="0" dirty="0">
                <a:solidFill>
                  <a:srgbClr val="FFFF00"/>
                </a:solidFill>
                <a:latin typeface="Candara" panose="020E0502030303020204" pitchFamily="34" charset="0"/>
              </a:rPr>
              <a:t>Switzerland, ESO, and Japan </a:t>
            </a:r>
            <a:r>
              <a:rPr lang="en-US" sz="2400" noProof="0" dirty="0">
                <a:solidFill>
                  <a:schemeClr val="bg1"/>
                </a:solidFill>
                <a:latin typeface="Candara" panose="020E0502030303020204" pitchFamily="34" charset="0"/>
              </a:rPr>
              <a:t>(Australia, Brazil, Netherlands and USA are in negotiation)</a:t>
            </a:r>
          </a:p>
          <a:p>
            <a:pPr marL="0" indent="0">
              <a:buNone/>
            </a:pPr>
            <a:endParaRPr lang="en-US" sz="2400" b="1" noProof="0" dirty="0">
              <a:solidFill>
                <a:srgbClr val="FFFF00"/>
              </a:solidFill>
              <a:latin typeface="Candara" panose="020E0502030303020204" pitchFamily="34" charset="0"/>
            </a:endParaRPr>
          </a:p>
          <a:p>
            <a:pPr marL="0" indent="0">
              <a:buNone/>
            </a:pPr>
            <a:endParaRPr lang="en-US" sz="2400" noProof="0" dirty="0">
              <a:solidFill>
                <a:schemeClr val="bg1"/>
              </a:solidFill>
              <a:latin typeface="Candara" panose="020E0502030303020204" pitchFamily="34" charset="0"/>
            </a:endParaRPr>
          </a:p>
        </p:txBody>
      </p:sp>
      <p:pic>
        <p:nvPicPr>
          <p:cNvPr id="11" name="Picture 10">
            <a:extLst>
              <a:ext uri="{FF2B5EF4-FFF2-40B4-BE49-F238E27FC236}">
                <a16:creationId xmlns:a16="http://schemas.microsoft.com/office/drawing/2014/main" id="{63AA4B3B-B60B-FA32-52B6-103E393D0BC5}"/>
              </a:ext>
            </a:extLst>
          </p:cNvPr>
          <p:cNvPicPr>
            <a:picLocks noChangeAspect="1"/>
          </p:cNvPicPr>
          <p:nvPr/>
        </p:nvPicPr>
        <p:blipFill>
          <a:blip r:embed="rId2"/>
          <a:stretch>
            <a:fillRect/>
          </a:stretch>
        </p:blipFill>
        <p:spPr>
          <a:xfrm>
            <a:off x="4878669" y="1129283"/>
            <a:ext cx="6935847" cy="4416083"/>
          </a:xfrm>
          <a:prstGeom prst="rect">
            <a:avLst/>
          </a:prstGeom>
        </p:spPr>
      </p:pic>
      <p:sp>
        <p:nvSpPr>
          <p:cNvPr id="13" name="TextBox 12">
            <a:extLst>
              <a:ext uri="{FF2B5EF4-FFF2-40B4-BE49-F238E27FC236}">
                <a16:creationId xmlns:a16="http://schemas.microsoft.com/office/drawing/2014/main" id="{DD82D057-45E0-BE92-E007-70E7097CFE32}"/>
              </a:ext>
            </a:extLst>
          </p:cNvPr>
          <p:cNvSpPr txBox="1"/>
          <p:nvPr/>
        </p:nvSpPr>
        <p:spPr>
          <a:xfrm>
            <a:off x="4708594" y="5815694"/>
            <a:ext cx="7483406" cy="830997"/>
          </a:xfrm>
          <a:prstGeom prst="rect">
            <a:avLst/>
          </a:prstGeom>
          <a:noFill/>
        </p:spPr>
        <p:txBody>
          <a:bodyPr wrap="square">
            <a:spAutoFit/>
          </a:bodyPr>
          <a:lstStyle/>
          <a:p>
            <a:r>
              <a:rPr lang="en-US" sz="2400" b="1" noProof="0" dirty="0">
                <a:solidFill>
                  <a:schemeClr val="bg1"/>
                </a:solidFill>
                <a:latin typeface="Candara" panose="020E0502030303020204" pitchFamily="34" charset="0"/>
              </a:rPr>
              <a:t>Headquarter</a:t>
            </a:r>
            <a:r>
              <a:rPr lang="en-US" sz="2400" noProof="0" dirty="0">
                <a:solidFill>
                  <a:schemeClr val="bg1"/>
                </a:solidFill>
                <a:latin typeface="Candara" panose="020E0502030303020204" pitchFamily="34" charset="0"/>
              </a:rPr>
              <a:t>: </a:t>
            </a:r>
            <a:r>
              <a:rPr lang="en-US" sz="2400" noProof="0" dirty="0">
                <a:solidFill>
                  <a:srgbClr val="FFFF00"/>
                </a:solidFill>
                <a:latin typeface="Candara" panose="020E0502030303020204" pitchFamily="34" charset="0"/>
              </a:rPr>
              <a:t>Bologna INAF-area </a:t>
            </a:r>
          </a:p>
          <a:p>
            <a:r>
              <a:rPr lang="en-US" sz="2400" b="1" noProof="0" dirty="0">
                <a:solidFill>
                  <a:schemeClr val="bg1"/>
                </a:solidFill>
                <a:latin typeface="Candara" panose="020E0502030303020204" pitchFamily="34" charset="0"/>
              </a:rPr>
              <a:t>Science Data Management Center:  </a:t>
            </a:r>
            <a:r>
              <a:rPr lang="en-US" sz="2400" noProof="0" dirty="0">
                <a:solidFill>
                  <a:srgbClr val="FFFF00"/>
                </a:solidFill>
                <a:latin typeface="Candara" panose="020E0502030303020204" pitchFamily="34" charset="0"/>
              </a:rPr>
              <a:t>DESY Zeuthen</a:t>
            </a:r>
          </a:p>
        </p:txBody>
      </p:sp>
      <p:sp>
        <p:nvSpPr>
          <p:cNvPr id="14" name="TextBox 13">
            <a:extLst>
              <a:ext uri="{FF2B5EF4-FFF2-40B4-BE49-F238E27FC236}">
                <a16:creationId xmlns:a16="http://schemas.microsoft.com/office/drawing/2014/main" id="{670BCEF9-4100-1A8C-2C03-3C232B657A11}"/>
              </a:ext>
            </a:extLst>
          </p:cNvPr>
          <p:cNvSpPr txBox="1"/>
          <p:nvPr/>
        </p:nvSpPr>
        <p:spPr>
          <a:xfrm>
            <a:off x="6785226" y="5538695"/>
            <a:ext cx="7026812" cy="276999"/>
          </a:xfrm>
          <a:prstGeom prst="rect">
            <a:avLst/>
          </a:prstGeom>
          <a:noFill/>
        </p:spPr>
        <p:txBody>
          <a:bodyPr wrap="square">
            <a:spAutoFit/>
          </a:bodyPr>
          <a:lstStyle/>
          <a:p>
            <a:r>
              <a:rPr lang="en-US" sz="1200" noProof="0" dirty="0">
                <a:solidFill>
                  <a:schemeClr val="bg1"/>
                </a:solidFill>
                <a:hlinkClick r:id="rId3">
                  <a:extLst>
                    <a:ext uri="{A12FA001-AC4F-418D-AE19-62706E023703}">
                      <ahyp:hlinkClr xmlns:ahyp="http://schemas.microsoft.com/office/drawing/2018/hyperlinkcolor" val="tx"/>
                    </a:ext>
                  </a:extLst>
                </a:hlinkClick>
              </a:rPr>
              <a:t>https://www.eso.org/public/teles-instr/paranal-observatory/ctao/</a:t>
            </a:r>
            <a:r>
              <a:rPr lang="en-US" sz="1200" noProof="0" dirty="0">
                <a:solidFill>
                  <a:schemeClr val="bg1"/>
                </a:solidFill>
              </a:rPr>
              <a:t> </a:t>
            </a:r>
          </a:p>
        </p:txBody>
      </p:sp>
    </p:spTree>
    <p:extLst>
      <p:ext uri="{BB962C8B-B14F-4D97-AF65-F5344CB8AC3E}">
        <p14:creationId xmlns:p14="http://schemas.microsoft.com/office/powerpoint/2010/main" val="3968880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ED174A-EC37-BF02-4BFC-3C205E672666}"/>
              </a:ext>
            </a:extLst>
          </p:cNvPr>
          <p:cNvSpPr>
            <a:spLocks noGrp="1"/>
          </p:cNvSpPr>
          <p:nvPr>
            <p:ph idx="1"/>
          </p:nvPr>
        </p:nvSpPr>
        <p:spPr/>
        <p:txBody>
          <a:bodyPr/>
          <a:lstStyle/>
          <a:p>
            <a:r>
              <a:rPr lang="en-US" noProof="0" dirty="0">
                <a:solidFill>
                  <a:srgbClr val="007AFF"/>
                </a:solidFill>
              </a:rPr>
              <a:t>One observatory: two arrays. North (ORM), South (ESO Paranal)</a:t>
            </a:r>
          </a:p>
          <a:p>
            <a:endParaRPr lang="en-US" noProof="0" dirty="0">
              <a:solidFill>
                <a:srgbClr val="007AFF"/>
              </a:solidFill>
            </a:endParaRPr>
          </a:p>
        </p:txBody>
      </p:sp>
      <p:sp>
        <p:nvSpPr>
          <p:cNvPr id="4" name="Title 3">
            <a:extLst>
              <a:ext uri="{FF2B5EF4-FFF2-40B4-BE49-F238E27FC236}">
                <a16:creationId xmlns:a16="http://schemas.microsoft.com/office/drawing/2014/main" id="{959C0D3D-AE3A-65E5-833A-96F997CFBEBB}"/>
              </a:ext>
            </a:extLst>
          </p:cNvPr>
          <p:cNvSpPr>
            <a:spLocks noGrp="1"/>
          </p:cNvSpPr>
          <p:nvPr>
            <p:ph type="title"/>
          </p:nvPr>
        </p:nvSpPr>
        <p:spPr>
          <a:xfrm>
            <a:off x="299882" y="154473"/>
            <a:ext cx="7472517" cy="638008"/>
          </a:xfrm>
        </p:spPr>
        <p:txBody>
          <a:bodyPr/>
          <a:lstStyle/>
          <a:p>
            <a:r>
              <a:rPr lang="en-US" noProof="0" dirty="0"/>
              <a:t>Beta Configuration approved</a:t>
            </a:r>
          </a:p>
        </p:txBody>
      </p:sp>
      <p:sp>
        <p:nvSpPr>
          <p:cNvPr id="5" name="Slide Number Placeholder 4">
            <a:extLst>
              <a:ext uri="{FF2B5EF4-FFF2-40B4-BE49-F238E27FC236}">
                <a16:creationId xmlns:a16="http://schemas.microsoft.com/office/drawing/2014/main" id="{DDCD18CC-ADD6-F569-1ABA-7F0010217C94}"/>
              </a:ext>
            </a:extLst>
          </p:cNvPr>
          <p:cNvSpPr>
            <a:spLocks noGrp="1"/>
          </p:cNvSpPr>
          <p:nvPr>
            <p:ph type="sldNum" sz="quarter" idx="4"/>
          </p:nvPr>
        </p:nvSpPr>
        <p:spPr/>
        <p:txBody>
          <a:bodyPr/>
          <a:lstStyle/>
          <a:p>
            <a:fld id="{B7A8EA43-1DDA-DD4C-837A-17A3AFE5C005}" type="slidenum">
              <a:rPr lang="en-US" noProof="0" smtClean="0"/>
              <a:pPr/>
              <a:t>11</a:t>
            </a:fld>
            <a:endParaRPr lang="en-US" noProof="0" dirty="0"/>
          </a:p>
        </p:txBody>
      </p:sp>
      <p:pic>
        <p:nvPicPr>
          <p:cNvPr id="6" name="Picture 5">
            <a:extLst>
              <a:ext uri="{FF2B5EF4-FFF2-40B4-BE49-F238E27FC236}">
                <a16:creationId xmlns:a16="http://schemas.microsoft.com/office/drawing/2014/main" id="{D2CC3EB0-5BFE-3AFE-B397-AA6F5290B817}"/>
              </a:ext>
            </a:extLst>
          </p:cNvPr>
          <p:cNvPicPr>
            <a:picLocks noChangeAspect="1"/>
          </p:cNvPicPr>
          <p:nvPr/>
        </p:nvPicPr>
        <p:blipFill>
          <a:blip r:embed="rId3"/>
          <a:stretch>
            <a:fillRect/>
          </a:stretch>
        </p:blipFill>
        <p:spPr>
          <a:xfrm>
            <a:off x="2126673" y="1784556"/>
            <a:ext cx="7772400" cy="4571424"/>
          </a:xfrm>
          <a:prstGeom prst="rect">
            <a:avLst/>
          </a:prstGeom>
          <a:ln w="63500">
            <a:solidFill>
              <a:schemeClr val="tx1"/>
            </a:solidFill>
          </a:ln>
        </p:spPr>
      </p:pic>
      <p:pic>
        <p:nvPicPr>
          <p:cNvPr id="7" name="Picture 6">
            <a:extLst>
              <a:ext uri="{FF2B5EF4-FFF2-40B4-BE49-F238E27FC236}">
                <a16:creationId xmlns:a16="http://schemas.microsoft.com/office/drawing/2014/main" id="{DBB0B31F-CB7B-19DB-F369-179B26CCF0A4}"/>
              </a:ext>
            </a:extLst>
          </p:cNvPr>
          <p:cNvPicPr>
            <a:picLocks noChangeAspect="1"/>
          </p:cNvPicPr>
          <p:nvPr/>
        </p:nvPicPr>
        <p:blipFill>
          <a:blip r:embed="rId4"/>
          <a:srcRect l="8821" t="8892" r="32210" b="4175"/>
          <a:stretch>
            <a:fillRect/>
          </a:stretch>
        </p:blipFill>
        <p:spPr>
          <a:xfrm>
            <a:off x="9899073" y="4897752"/>
            <a:ext cx="2198584" cy="1823723"/>
          </a:xfrm>
          <a:custGeom>
            <a:avLst/>
            <a:gdLst>
              <a:gd name="csX0" fmla="*/ 0 w 2198584"/>
              <a:gd name="csY0" fmla="*/ 0 h 1823723"/>
              <a:gd name="csX1" fmla="*/ 549646 w 2198584"/>
              <a:gd name="csY1" fmla="*/ 0 h 1823723"/>
              <a:gd name="csX2" fmla="*/ 1121278 w 2198584"/>
              <a:gd name="csY2" fmla="*/ 0 h 1823723"/>
              <a:gd name="csX3" fmla="*/ 1604966 w 2198584"/>
              <a:gd name="csY3" fmla="*/ 0 h 1823723"/>
              <a:gd name="csX4" fmla="*/ 2198584 w 2198584"/>
              <a:gd name="csY4" fmla="*/ 0 h 1823723"/>
              <a:gd name="csX5" fmla="*/ 2198584 w 2198584"/>
              <a:gd name="csY5" fmla="*/ 474168 h 1823723"/>
              <a:gd name="csX6" fmla="*/ 2198584 w 2198584"/>
              <a:gd name="csY6" fmla="*/ 893624 h 1823723"/>
              <a:gd name="csX7" fmla="*/ 2198584 w 2198584"/>
              <a:gd name="csY7" fmla="*/ 1349555 h 1823723"/>
              <a:gd name="csX8" fmla="*/ 2198584 w 2198584"/>
              <a:gd name="csY8" fmla="*/ 1823723 h 1823723"/>
              <a:gd name="csX9" fmla="*/ 1714896 w 2198584"/>
              <a:gd name="csY9" fmla="*/ 1823723 h 1823723"/>
              <a:gd name="csX10" fmla="*/ 1143264 w 2198584"/>
              <a:gd name="csY10" fmla="*/ 1823723 h 1823723"/>
              <a:gd name="csX11" fmla="*/ 637589 w 2198584"/>
              <a:gd name="csY11" fmla="*/ 1823723 h 1823723"/>
              <a:gd name="csX12" fmla="*/ 0 w 2198584"/>
              <a:gd name="csY12" fmla="*/ 1823723 h 1823723"/>
              <a:gd name="csX13" fmla="*/ 0 w 2198584"/>
              <a:gd name="csY13" fmla="*/ 1386029 h 1823723"/>
              <a:gd name="csX14" fmla="*/ 0 w 2198584"/>
              <a:gd name="csY14" fmla="*/ 930099 h 1823723"/>
              <a:gd name="csX15" fmla="*/ 0 w 2198584"/>
              <a:gd name="csY15" fmla="*/ 455931 h 1823723"/>
              <a:gd name="csX16" fmla="*/ 0 w 2198584"/>
              <a:gd name="csY16" fmla="*/ 0 h 18237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198584" h="1823723" fill="none" extrusionOk="0">
                <a:moveTo>
                  <a:pt x="0" y="0"/>
                </a:moveTo>
                <a:cubicBezTo>
                  <a:pt x="246885" y="-36455"/>
                  <a:pt x="317852" y="16713"/>
                  <a:pt x="549646" y="0"/>
                </a:cubicBezTo>
                <a:cubicBezTo>
                  <a:pt x="781440" y="-16713"/>
                  <a:pt x="841872" y="25473"/>
                  <a:pt x="1121278" y="0"/>
                </a:cubicBezTo>
                <a:cubicBezTo>
                  <a:pt x="1400684" y="-25473"/>
                  <a:pt x="1460462" y="12845"/>
                  <a:pt x="1604966" y="0"/>
                </a:cubicBezTo>
                <a:cubicBezTo>
                  <a:pt x="1749470" y="-12845"/>
                  <a:pt x="1937822" y="25344"/>
                  <a:pt x="2198584" y="0"/>
                </a:cubicBezTo>
                <a:cubicBezTo>
                  <a:pt x="2230490" y="191360"/>
                  <a:pt x="2194883" y="247638"/>
                  <a:pt x="2198584" y="474168"/>
                </a:cubicBezTo>
                <a:cubicBezTo>
                  <a:pt x="2202285" y="700698"/>
                  <a:pt x="2154139" y="749580"/>
                  <a:pt x="2198584" y="893624"/>
                </a:cubicBezTo>
                <a:cubicBezTo>
                  <a:pt x="2243029" y="1037668"/>
                  <a:pt x="2151646" y="1169938"/>
                  <a:pt x="2198584" y="1349555"/>
                </a:cubicBezTo>
                <a:cubicBezTo>
                  <a:pt x="2245522" y="1529172"/>
                  <a:pt x="2153062" y="1635999"/>
                  <a:pt x="2198584" y="1823723"/>
                </a:cubicBezTo>
                <a:cubicBezTo>
                  <a:pt x="2045911" y="1867952"/>
                  <a:pt x="1878810" y="1769470"/>
                  <a:pt x="1714896" y="1823723"/>
                </a:cubicBezTo>
                <a:cubicBezTo>
                  <a:pt x="1550982" y="1877976"/>
                  <a:pt x="1272025" y="1801838"/>
                  <a:pt x="1143264" y="1823723"/>
                </a:cubicBezTo>
                <a:cubicBezTo>
                  <a:pt x="1014503" y="1845608"/>
                  <a:pt x="870404" y="1812554"/>
                  <a:pt x="637589" y="1823723"/>
                </a:cubicBezTo>
                <a:cubicBezTo>
                  <a:pt x="404774" y="1834892"/>
                  <a:pt x="134288" y="1796497"/>
                  <a:pt x="0" y="1823723"/>
                </a:cubicBezTo>
                <a:cubicBezTo>
                  <a:pt x="-19508" y="1614464"/>
                  <a:pt x="10061" y="1560068"/>
                  <a:pt x="0" y="1386029"/>
                </a:cubicBezTo>
                <a:cubicBezTo>
                  <a:pt x="-10061" y="1211990"/>
                  <a:pt x="42312" y="1072626"/>
                  <a:pt x="0" y="930099"/>
                </a:cubicBezTo>
                <a:cubicBezTo>
                  <a:pt x="-42312" y="787572"/>
                  <a:pt x="35009" y="584650"/>
                  <a:pt x="0" y="455931"/>
                </a:cubicBezTo>
                <a:cubicBezTo>
                  <a:pt x="-35009" y="327212"/>
                  <a:pt x="310" y="180039"/>
                  <a:pt x="0" y="0"/>
                </a:cubicBezTo>
                <a:close/>
              </a:path>
              <a:path w="2198584" h="1823723" stroke="0" extrusionOk="0">
                <a:moveTo>
                  <a:pt x="0" y="0"/>
                </a:moveTo>
                <a:cubicBezTo>
                  <a:pt x="141459" y="-14048"/>
                  <a:pt x="319165" y="58761"/>
                  <a:pt x="527660" y="0"/>
                </a:cubicBezTo>
                <a:cubicBezTo>
                  <a:pt x="736155" y="-58761"/>
                  <a:pt x="847401" y="42189"/>
                  <a:pt x="1011349" y="0"/>
                </a:cubicBezTo>
                <a:cubicBezTo>
                  <a:pt x="1175297" y="-42189"/>
                  <a:pt x="1373528" y="17309"/>
                  <a:pt x="1604966" y="0"/>
                </a:cubicBezTo>
                <a:cubicBezTo>
                  <a:pt x="1836404" y="-17309"/>
                  <a:pt x="2030306" y="4689"/>
                  <a:pt x="2198584" y="0"/>
                </a:cubicBezTo>
                <a:cubicBezTo>
                  <a:pt x="2201253" y="142101"/>
                  <a:pt x="2163451" y="276185"/>
                  <a:pt x="2198584" y="437694"/>
                </a:cubicBezTo>
                <a:cubicBezTo>
                  <a:pt x="2233717" y="599203"/>
                  <a:pt x="2174338" y="658878"/>
                  <a:pt x="2198584" y="857150"/>
                </a:cubicBezTo>
                <a:cubicBezTo>
                  <a:pt x="2222830" y="1055422"/>
                  <a:pt x="2163670" y="1137216"/>
                  <a:pt x="2198584" y="1313081"/>
                </a:cubicBezTo>
                <a:cubicBezTo>
                  <a:pt x="2233498" y="1488946"/>
                  <a:pt x="2148534" y="1615750"/>
                  <a:pt x="2198584" y="1823723"/>
                </a:cubicBezTo>
                <a:cubicBezTo>
                  <a:pt x="2021514" y="1882576"/>
                  <a:pt x="1856835" y="1813974"/>
                  <a:pt x="1692910" y="1823723"/>
                </a:cubicBezTo>
                <a:cubicBezTo>
                  <a:pt x="1528985" y="1833472"/>
                  <a:pt x="1388484" y="1758105"/>
                  <a:pt x="1143264" y="1823723"/>
                </a:cubicBezTo>
                <a:cubicBezTo>
                  <a:pt x="898044" y="1889341"/>
                  <a:pt x="797913" y="1800352"/>
                  <a:pt x="593618" y="1823723"/>
                </a:cubicBezTo>
                <a:cubicBezTo>
                  <a:pt x="389323" y="1847094"/>
                  <a:pt x="166617" y="1794521"/>
                  <a:pt x="0" y="1823723"/>
                </a:cubicBezTo>
                <a:cubicBezTo>
                  <a:pt x="-18257" y="1600630"/>
                  <a:pt x="51911" y="1541417"/>
                  <a:pt x="0" y="1331318"/>
                </a:cubicBezTo>
                <a:cubicBezTo>
                  <a:pt x="-51911" y="1121220"/>
                  <a:pt x="58502" y="961359"/>
                  <a:pt x="0" y="838913"/>
                </a:cubicBezTo>
                <a:cubicBezTo>
                  <a:pt x="-58502" y="716468"/>
                  <a:pt x="58343" y="190098"/>
                  <a:pt x="0" y="0"/>
                </a:cubicBezTo>
                <a:close/>
              </a:path>
            </a:pathLst>
          </a:custGeom>
          <a:ln w="63500">
            <a:solidFill>
              <a:schemeClr val="tx2"/>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pic>
        <p:nvPicPr>
          <p:cNvPr id="8" name="Picture 7">
            <a:extLst>
              <a:ext uri="{FF2B5EF4-FFF2-40B4-BE49-F238E27FC236}">
                <a16:creationId xmlns:a16="http://schemas.microsoft.com/office/drawing/2014/main" id="{F3626B03-95D6-5501-E07F-F4DAE25C3063}"/>
              </a:ext>
            </a:extLst>
          </p:cNvPr>
          <p:cNvPicPr>
            <a:picLocks noChangeAspect="1"/>
          </p:cNvPicPr>
          <p:nvPr/>
        </p:nvPicPr>
        <p:blipFill>
          <a:blip r:embed="rId5"/>
          <a:srcRect l="6987" t="5491" r="6171" b="27294"/>
          <a:stretch>
            <a:fillRect/>
          </a:stretch>
        </p:blipFill>
        <p:spPr>
          <a:xfrm>
            <a:off x="232627" y="1524973"/>
            <a:ext cx="2285413" cy="2268228"/>
          </a:xfrm>
          <a:custGeom>
            <a:avLst/>
            <a:gdLst>
              <a:gd name="csX0" fmla="*/ 0 w 2285413"/>
              <a:gd name="csY0" fmla="*/ 0 h 2268228"/>
              <a:gd name="csX1" fmla="*/ 571353 w 2285413"/>
              <a:gd name="csY1" fmla="*/ 0 h 2268228"/>
              <a:gd name="csX2" fmla="*/ 1165561 w 2285413"/>
              <a:gd name="csY2" fmla="*/ 0 h 2268228"/>
              <a:gd name="csX3" fmla="*/ 1668351 w 2285413"/>
              <a:gd name="csY3" fmla="*/ 0 h 2268228"/>
              <a:gd name="csX4" fmla="*/ 2285413 w 2285413"/>
              <a:gd name="csY4" fmla="*/ 0 h 2268228"/>
              <a:gd name="csX5" fmla="*/ 2285413 w 2285413"/>
              <a:gd name="csY5" fmla="*/ 589739 h 2268228"/>
              <a:gd name="csX6" fmla="*/ 2285413 w 2285413"/>
              <a:gd name="csY6" fmla="*/ 1111432 h 2268228"/>
              <a:gd name="csX7" fmla="*/ 2285413 w 2285413"/>
              <a:gd name="csY7" fmla="*/ 1678489 h 2268228"/>
              <a:gd name="csX8" fmla="*/ 2285413 w 2285413"/>
              <a:gd name="csY8" fmla="*/ 2268228 h 2268228"/>
              <a:gd name="csX9" fmla="*/ 1782622 w 2285413"/>
              <a:gd name="csY9" fmla="*/ 2268228 h 2268228"/>
              <a:gd name="csX10" fmla="*/ 1188415 w 2285413"/>
              <a:gd name="csY10" fmla="*/ 2268228 h 2268228"/>
              <a:gd name="csX11" fmla="*/ 662770 w 2285413"/>
              <a:gd name="csY11" fmla="*/ 2268228 h 2268228"/>
              <a:gd name="csX12" fmla="*/ 0 w 2285413"/>
              <a:gd name="csY12" fmla="*/ 2268228 h 2268228"/>
              <a:gd name="csX13" fmla="*/ 0 w 2285413"/>
              <a:gd name="csY13" fmla="*/ 1723853 h 2268228"/>
              <a:gd name="csX14" fmla="*/ 0 w 2285413"/>
              <a:gd name="csY14" fmla="*/ 1156796 h 2268228"/>
              <a:gd name="csX15" fmla="*/ 0 w 2285413"/>
              <a:gd name="csY15" fmla="*/ 567057 h 2268228"/>
              <a:gd name="csX16" fmla="*/ 0 w 2285413"/>
              <a:gd name="csY16" fmla="*/ 0 h 22682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285413" h="2268228" fill="none" extrusionOk="0">
                <a:moveTo>
                  <a:pt x="0" y="0"/>
                </a:moveTo>
                <a:cubicBezTo>
                  <a:pt x="159229" y="-65802"/>
                  <a:pt x="288893" y="56171"/>
                  <a:pt x="571353" y="0"/>
                </a:cubicBezTo>
                <a:cubicBezTo>
                  <a:pt x="853813" y="-56171"/>
                  <a:pt x="898965" y="61487"/>
                  <a:pt x="1165561" y="0"/>
                </a:cubicBezTo>
                <a:cubicBezTo>
                  <a:pt x="1432157" y="-61487"/>
                  <a:pt x="1505535" y="19848"/>
                  <a:pt x="1668351" y="0"/>
                </a:cubicBezTo>
                <a:cubicBezTo>
                  <a:pt x="1831167" y="-19848"/>
                  <a:pt x="2161312" y="57206"/>
                  <a:pt x="2285413" y="0"/>
                </a:cubicBezTo>
                <a:cubicBezTo>
                  <a:pt x="2341089" y="204371"/>
                  <a:pt x="2270073" y="389628"/>
                  <a:pt x="2285413" y="589739"/>
                </a:cubicBezTo>
                <a:cubicBezTo>
                  <a:pt x="2300753" y="789850"/>
                  <a:pt x="2244398" y="988309"/>
                  <a:pt x="2285413" y="1111432"/>
                </a:cubicBezTo>
                <a:cubicBezTo>
                  <a:pt x="2326428" y="1234555"/>
                  <a:pt x="2283788" y="1486821"/>
                  <a:pt x="2285413" y="1678489"/>
                </a:cubicBezTo>
                <a:cubicBezTo>
                  <a:pt x="2287038" y="1870157"/>
                  <a:pt x="2225104" y="2093283"/>
                  <a:pt x="2285413" y="2268228"/>
                </a:cubicBezTo>
                <a:cubicBezTo>
                  <a:pt x="2114238" y="2298148"/>
                  <a:pt x="1903347" y="2224241"/>
                  <a:pt x="1782622" y="2268228"/>
                </a:cubicBezTo>
                <a:cubicBezTo>
                  <a:pt x="1661897" y="2312215"/>
                  <a:pt x="1375524" y="2206663"/>
                  <a:pt x="1188415" y="2268228"/>
                </a:cubicBezTo>
                <a:cubicBezTo>
                  <a:pt x="1001306" y="2329793"/>
                  <a:pt x="818235" y="2212928"/>
                  <a:pt x="662770" y="2268228"/>
                </a:cubicBezTo>
                <a:cubicBezTo>
                  <a:pt x="507306" y="2323528"/>
                  <a:pt x="259696" y="2233325"/>
                  <a:pt x="0" y="2268228"/>
                </a:cubicBezTo>
                <a:cubicBezTo>
                  <a:pt x="-5092" y="2130734"/>
                  <a:pt x="48912" y="1943629"/>
                  <a:pt x="0" y="1723853"/>
                </a:cubicBezTo>
                <a:cubicBezTo>
                  <a:pt x="-48912" y="1504077"/>
                  <a:pt x="18229" y="1356132"/>
                  <a:pt x="0" y="1156796"/>
                </a:cubicBezTo>
                <a:cubicBezTo>
                  <a:pt x="-18229" y="957460"/>
                  <a:pt x="57275" y="785030"/>
                  <a:pt x="0" y="567057"/>
                </a:cubicBezTo>
                <a:cubicBezTo>
                  <a:pt x="-57275" y="349084"/>
                  <a:pt x="64086" y="238644"/>
                  <a:pt x="0" y="0"/>
                </a:cubicBezTo>
                <a:close/>
              </a:path>
              <a:path w="2285413" h="2268228" stroke="0" extrusionOk="0">
                <a:moveTo>
                  <a:pt x="0" y="0"/>
                </a:moveTo>
                <a:cubicBezTo>
                  <a:pt x="234937" y="-37697"/>
                  <a:pt x="428678" y="49429"/>
                  <a:pt x="548499" y="0"/>
                </a:cubicBezTo>
                <a:cubicBezTo>
                  <a:pt x="668320" y="-49429"/>
                  <a:pt x="874712" y="33627"/>
                  <a:pt x="1051290" y="0"/>
                </a:cubicBezTo>
                <a:cubicBezTo>
                  <a:pt x="1227868" y="-33627"/>
                  <a:pt x="1508848" y="38894"/>
                  <a:pt x="1668351" y="0"/>
                </a:cubicBezTo>
                <a:cubicBezTo>
                  <a:pt x="1827854" y="-38894"/>
                  <a:pt x="2057385" y="26982"/>
                  <a:pt x="2285413" y="0"/>
                </a:cubicBezTo>
                <a:cubicBezTo>
                  <a:pt x="2303670" y="123766"/>
                  <a:pt x="2246975" y="405816"/>
                  <a:pt x="2285413" y="544375"/>
                </a:cubicBezTo>
                <a:cubicBezTo>
                  <a:pt x="2323851" y="682935"/>
                  <a:pt x="2283825" y="832879"/>
                  <a:pt x="2285413" y="1066067"/>
                </a:cubicBezTo>
                <a:cubicBezTo>
                  <a:pt x="2287001" y="1299255"/>
                  <a:pt x="2264871" y="1411704"/>
                  <a:pt x="2285413" y="1633124"/>
                </a:cubicBezTo>
                <a:cubicBezTo>
                  <a:pt x="2305955" y="1854544"/>
                  <a:pt x="2243485" y="2037253"/>
                  <a:pt x="2285413" y="2268228"/>
                </a:cubicBezTo>
                <a:cubicBezTo>
                  <a:pt x="2066210" y="2295804"/>
                  <a:pt x="2002613" y="2239175"/>
                  <a:pt x="1759768" y="2268228"/>
                </a:cubicBezTo>
                <a:cubicBezTo>
                  <a:pt x="1516924" y="2297281"/>
                  <a:pt x="1451643" y="2233285"/>
                  <a:pt x="1188415" y="2268228"/>
                </a:cubicBezTo>
                <a:cubicBezTo>
                  <a:pt x="925187" y="2303171"/>
                  <a:pt x="807672" y="2223229"/>
                  <a:pt x="617062" y="2268228"/>
                </a:cubicBezTo>
                <a:cubicBezTo>
                  <a:pt x="426452" y="2313227"/>
                  <a:pt x="240144" y="2206425"/>
                  <a:pt x="0" y="2268228"/>
                </a:cubicBezTo>
                <a:cubicBezTo>
                  <a:pt x="-27047" y="2089445"/>
                  <a:pt x="26820" y="1828909"/>
                  <a:pt x="0" y="1655806"/>
                </a:cubicBezTo>
                <a:cubicBezTo>
                  <a:pt x="-26820" y="1482703"/>
                  <a:pt x="51892" y="1258701"/>
                  <a:pt x="0" y="1043385"/>
                </a:cubicBezTo>
                <a:cubicBezTo>
                  <a:pt x="-51892" y="828069"/>
                  <a:pt x="23496" y="254010"/>
                  <a:pt x="0" y="0"/>
                </a:cubicBezTo>
                <a:close/>
              </a:path>
            </a:pathLst>
          </a:custGeom>
          <a:ln w="63500">
            <a:solidFill>
              <a:schemeClr val="tx2"/>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
        <p:nvSpPr>
          <p:cNvPr id="9" name="TextBox 8">
            <a:extLst>
              <a:ext uri="{FF2B5EF4-FFF2-40B4-BE49-F238E27FC236}">
                <a16:creationId xmlns:a16="http://schemas.microsoft.com/office/drawing/2014/main" id="{9A6A30BE-BDB5-75EB-5E68-4CB0FE2510E8}"/>
              </a:ext>
            </a:extLst>
          </p:cNvPr>
          <p:cNvSpPr txBox="1"/>
          <p:nvPr/>
        </p:nvSpPr>
        <p:spPr>
          <a:xfrm>
            <a:off x="9724315" y="3758043"/>
            <a:ext cx="2373342" cy="923330"/>
          </a:xfrm>
          <a:prstGeom prst="rect">
            <a:avLst/>
          </a:prstGeom>
          <a:solidFill>
            <a:schemeClr val="bg1"/>
          </a:solidFill>
          <a:ln>
            <a:solidFill>
              <a:schemeClr val="tx2"/>
            </a:solidFill>
          </a:ln>
        </p:spPr>
        <p:txBody>
          <a:bodyPr wrap="none" rtlCol="0">
            <a:spAutoFit/>
          </a:bodyPr>
          <a:lstStyle/>
          <a:p>
            <a:pPr algn="r"/>
            <a:r>
              <a:rPr lang="en-US" noProof="0" dirty="0"/>
              <a:t>CTAO Northern Array</a:t>
            </a:r>
          </a:p>
          <a:p>
            <a:pPr algn="r"/>
            <a:r>
              <a:rPr lang="en-US" noProof="0" dirty="0"/>
              <a:t>4 LSTs </a:t>
            </a:r>
            <a:br>
              <a:rPr lang="en-US" noProof="0" dirty="0"/>
            </a:br>
            <a:r>
              <a:rPr lang="en-US" noProof="0" dirty="0"/>
              <a:t>9 MST</a:t>
            </a:r>
          </a:p>
        </p:txBody>
      </p:sp>
      <p:sp>
        <p:nvSpPr>
          <p:cNvPr id="10" name="TextBox 9">
            <a:extLst>
              <a:ext uri="{FF2B5EF4-FFF2-40B4-BE49-F238E27FC236}">
                <a16:creationId xmlns:a16="http://schemas.microsoft.com/office/drawing/2014/main" id="{816CD1B3-5BBD-E110-76A9-F19CCECEE1B2}"/>
              </a:ext>
            </a:extLst>
          </p:cNvPr>
          <p:cNvSpPr txBox="1"/>
          <p:nvPr/>
        </p:nvSpPr>
        <p:spPr>
          <a:xfrm>
            <a:off x="106226" y="3911251"/>
            <a:ext cx="2411814" cy="1200329"/>
          </a:xfrm>
          <a:prstGeom prst="rect">
            <a:avLst/>
          </a:prstGeom>
          <a:solidFill>
            <a:schemeClr val="bg1"/>
          </a:solidFill>
          <a:ln>
            <a:solidFill>
              <a:schemeClr val="tx2"/>
            </a:solidFill>
          </a:ln>
        </p:spPr>
        <p:txBody>
          <a:bodyPr wrap="none" rtlCol="0">
            <a:spAutoFit/>
          </a:bodyPr>
          <a:lstStyle/>
          <a:p>
            <a:r>
              <a:rPr lang="en-US" noProof="0" dirty="0"/>
              <a:t>CTAO Southern Array</a:t>
            </a:r>
          </a:p>
          <a:p>
            <a:r>
              <a:rPr lang="en-US" dirty="0"/>
              <a:t>2</a:t>
            </a:r>
            <a:r>
              <a:rPr lang="en-US" noProof="0" dirty="0"/>
              <a:t> </a:t>
            </a:r>
            <a:r>
              <a:rPr lang="en-US" dirty="0"/>
              <a:t>L</a:t>
            </a:r>
            <a:r>
              <a:rPr lang="en-US" noProof="0" dirty="0"/>
              <a:t>STs </a:t>
            </a:r>
            <a:br>
              <a:rPr lang="en-US" noProof="0" dirty="0"/>
            </a:br>
            <a:r>
              <a:rPr lang="en-US" noProof="0" dirty="0"/>
              <a:t>14 MSTs</a:t>
            </a:r>
            <a:br>
              <a:rPr lang="en-US" noProof="0" dirty="0"/>
            </a:br>
            <a:r>
              <a:rPr lang="en-US" noProof="0" dirty="0"/>
              <a:t>37 </a:t>
            </a:r>
            <a:r>
              <a:rPr lang="en-US" dirty="0"/>
              <a:t>S</a:t>
            </a:r>
            <a:r>
              <a:rPr lang="en-US" noProof="0" dirty="0"/>
              <a:t>STs</a:t>
            </a:r>
          </a:p>
        </p:txBody>
      </p:sp>
      <p:pic>
        <p:nvPicPr>
          <p:cNvPr id="11" name="Picture 10">
            <a:extLst>
              <a:ext uri="{FF2B5EF4-FFF2-40B4-BE49-F238E27FC236}">
                <a16:creationId xmlns:a16="http://schemas.microsoft.com/office/drawing/2014/main" id="{8676C4E7-904C-41DC-A86B-9D850DA97842}"/>
              </a:ext>
            </a:extLst>
          </p:cNvPr>
          <p:cNvPicPr>
            <a:picLocks noChangeAspect="1"/>
          </p:cNvPicPr>
          <p:nvPr/>
        </p:nvPicPr>
        <p:blipFill>
          <a:blip r:embed="rId6"/>
          <a:stretch>
            <a:fillRect/>
          </a:stretch>
        </p:blipFill>
        <p:spPr>
          <a:xfrm>
            <a:off x="7126667" y="1524973"/>
            <a:ext cx="4909633" cy="1968449"/>
          </a:xfrm>
          <a:prstGeom prst="rect">
            <a:avLst/>
          </a:prstGeom>
          <a:effectLst>
            <a:softEdge rad="80033"/>
          </a:effectLst>
        </p:spPr>
      </p:pic>
      <p:pic>
        <p:nvPicPr>
          <p:cNvPr id="12" name="Picture 11">
            <a:extLst>
              <a:ext uri="{FF2B5EF4-FFF2-40B4-BE49-F238E27FC236}">
                <a16:creationId xmlns:a16="http://schemas.microsoft.com/office/drawing/2014/main" id="{0DF15151-9040-BDF3-A99E-054543F1BEBA}"/>
              </a:ext>
            </a:extLst>
          </p:cNvPr>
          <p:cNvPicPr>
            <a:picLocks noChangeAspect="1"/>
          </p:cNvPicPr>
          <p:nvPr/>
        </p:nvPicPr>
        <p:blipFill>
          <a:blip r:embed="rId7"/>
          <a:stretch>
            <a:fillRect/>
          </a:stretch>
        </p:blipFill>
        <p:spPr>
          <a:xfrm>
            <a:off x="155700" y="5016914"/>
            <a:ext cx="4582555" cy="1757994"/>
          </a:xfrm>
          <a:prstGeom prst="rect">
            <a:avLst/>
          </a:prstGeom>
          <a:effectLst>
            <a:softEdge rad="73806"/>
          </a:effectLst>
        </p:spPr>
      </p:pic>
    </p:spTree>
    <p:extLst>
      <p:ext uri="{BB962C8B-B14F-4D97-AF65-F5344CB8AC3E}">
        <p14:creationId xmlns:p14="http://schemas.microsoft.com/office/powerpoint/2010/main" val="405075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CBEBBF-787D-1EF1-5D69-531FF3CA5D00}"/>
              </a:ext>
            </a:extLst>
          </p:cNvPr>
          <p:cNvSpPr>
            <a:spLocks noGrp="1"/>
          </p:cNvSpPr>
          <p:nvPr>
            <p:ph idx="11"/>
          </p:nvPr>
        </p:nvSpPr>
        <p:spPr/>
        <p:txBody>
          <a:bodyPr/>
          <a:lstStyle/>
          <a:p>
            <a:endParaRPr lang="en-US" noProof="0" dirty="0"/>
          </a:p>
        </p:txBody>
      </p:sp>
      <p:sp>
        <p:nvSpPr>
          <p:cNvPr id="3" name="Content Placeholder 2">
            <a:extLst>
              <a:ext uri="{FF2B5EF4-FFF2-40B4-BE49-F238E27FC236}">
                <a16:creationId xmlns:a16="http://schemas.microsoft.com/office/drawing/2014/main" id="{65671DBC-27D7-64A7-91DB-DE834F40D98C}"/>
              </a:ext>
            </a:extLst>
          </p:cNvPr>
          <p:cNvSpPr>
            <a:spLocks noGrp="1"/>
          </p:cNvSpPr>
          <p:nvPr>
            <p:ph idx="1"/>
          </p:nvPr>
        </p:nvSpPr>
        <p:spPr/>
        <p:txBody>
          <a:bodyPr/>
          <a:lstStyle/>
          <a:p>
            <a:endParaRPr lang="en-US" noProof="0" dirty="0"/>
          </a:p>
        </p:txBody>
      </p:sp>
      <p:sp>
        <p:nvSpPr>
          <p:cNvPr id="4" name="Title 3">
            <a:extLst>
              <a:ext uri="{FF2B5EF4-FFF2-40B4-BE49-F238E27FC236}">
                <a16:creationId xmlns:a16="http://schemas.microsoft.com/office/drawing/2014/main" id="{CB5678A6-3415-9ECE-60AC-BEFFFE99C09F}"/>
              </a:ext>
            </a:extLst>
          </p:cNvPr>
          <p:cNvSpPr>
            <a:spLocks noGrp="1"/>
          </p:cNvSpPr>
          <p:nvPr>
            <p:ph type="title"/>
          </p:nvPr>
        </p:nvSpPr>
        <p:spPr/>
        <p:txBody>
          <a:bodyPr/>
          <a:lstStyle/>
          <a:p>
            <a:endParaRPr lang="en-US" noProof="0" dirty="0"/>
          </a:p>
        </p:txBody>
      </p:sp>
      <p:sp>
        <p:nvSpPr>
          <p:cNvPr id="5" name="Slide Number Placeholder 4">
            <a:extLst>
              <a:ext uri="{FF2B5EF4-FFF2-40B4-BE49-F238E27FC236}">
                <a16:creationId xmlns:a16="http://schemas.microsoft.com/office/drawing/2014/main" id="{406B34D9-22BB-07A0-870B-284DD20650CF}"/>
              </a:ext>
            </a:extLst>
          </p:cNvPr>
          <p:cNvSpPr>
            <a:spLocks noGrp="1"/>
          </p:cNvSpPr>
          <p:nvPr>
            <p:ph type="sldNum" sz="quarter" idx="4"/>
          </p:nvPr>
        </p:nvSpPr>
        <p:spPr/>
        <p:txBody>
          <a:bodyPr/>
          <a:lstStyle/>
          <a:p>
            <a:fld id="{B7A8EA43-1DDA-DD4C-837A-17A3AFE5C005}" type="slidenum">
              <a:rPr lang="en-US" noProof="0" smtClean="0"/>
              <a:pPr/>
              <a:t>12</a:t>
            </a:fld>
            <a:endParaRPr lang="en-US" noProof="0" dirty="0"/>
          </a:p>
        </p:txBody>
      </p:sp>
      <p:pic>
        <p:nvPicPr>
          <p:cNvPr id="1026" name="Picture 2">
            <a:extLst>
              <a:ext uri="{FF2B5EF4-FFF2-40B4-BE49-F238E27FC236}">
                <a16:creationId xmlns:a16="http://schemas.microsoft.com/office/drawing/2014/main" id="{12D20F65-8828-B6E2-2CD6-771A046EB5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343880" y="-35410"/>
            <a:ext cx="12552518" cy="69382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A948924-875C-14C5-9B27-0DE61DB7004D}"/>
              </a:ext>
            </a:extLst>
          </p:cNvPr>
          <p:cNvPicPr>
            <a:picLocks noChangeAspect="1"/>
          </p:cNvPicPr>
          <p:nvPr/>
        </p:nvPicPr>
        <p:blipFill>
          <a:blip r:embed="rId3"/>
          <a:stretch>
            <a:fillRect/>
          </a:stretch>
        </p:blipFill>
        <p:spPr>
          <a:xfrm>
            <a:off x="7068493" y="129523"/>
            <a:ext cx="1828801" cy="2902968"/>
          </a:xfrm>
          <a:prstGeom prst="rect">
            <a:avLst/>
          </a:prstGeom>
        </p:spPr>
      </p:pic>
      <p:pic>
        <p:nvPicPr>
          <p:cNvPr id="7" name="Picture 6">
            <a:extLst>
              <a:ext uri="{FF2B5EF4-FFF2-40B4-BE49-F238E27FC236}">
                <a16:creationId xmlns:a16="http://schemas.microsoft.com/office/drawing/2014/main" id="{AD0297F3-432A-09EC-12BD-B2366ECC22F2}"/>
              </a:ext>
            </a:extLst>
          </p:cNvPr>
          <p:cNvPicPr>
            <a:picLocks noChangeAspect="1"/>
          </p:cNvPicPr>
          <p:nvPr/>
        </p:nvPicPr>
        <p:blipFill>
          <a:blip r:embed="rId4"/>
          <a:stretch>
            <a:fillRect/>
          </a:stretch>
        </p:blipFill>
        <p:spPr>
          <a:xfrm>
            <a:off x="8800055" y="129523"/>
            <a:ext cx="1627833" cy="2902968"/>
          </a:xfrm>
          <a:prstGeom prst="rect">
            <a:avLst/>
          </a:prstGeom>
        </p:spPr>
      </p:pic>
      <p:pic>
        <p:nvPicPr>
          <p:cNvPr id="8" name="Picture 7">
            <a:extLst>
              <a:ext uri="{FF2B5EF4-FFF2-40B4-BE49-F238E27FC236}">
                <a16:creationId xmlns:a16="http://schemas.microsoft.com/office/drawing/2014/main" id="{7A305F73-2DF4-0076-7D8B-DF290A086825}"/>
              </a:ext>
            </a:extLst>
          </p:cNvPr>
          <p:cNvPicPr>
            <a:picLocks noChangeAspect="1"/>
          </p:cNvPicPr>
          <p:nvPr/>
        </p:nvPicPr>
        <p:blipFill>
          <a:blip r:embed="rId5"/>
          <a:stretch>
            <a:fillRect/>
          </a:stretch>
        </p:blipFill>
        <p:spPr>
          <a:xfrm>
            <a:off x="10305720" y="129523"/>
            <a:ext cx="1783751" cy="2902968"/>
          </a:xfrm>
          <a:prstGeom prst="rect">
            <a:avLst/>
          </a:prstGeom>
        </p:spPr>
      </p:pic>
      <p:pic>
        <p:nvPicPr>
          <p:cNvPr id="9" name="Picture 8">
            <a:extLst>
              <a:ext uri="{FF2B5EF4-FFF2-40B4-BE49-F238E27FC236}">
                <a16:creationId xmlns:a16="http://schemas.microsoft.com/office/drawing/2014/main" id="{E7FEBCB1-21F7-7760-8619-F56C27B9AB91}"/>
              </a:ext>
            </a:extLst>
          </p:cNvPr>
          <p:cNvPicPr>
            <a:picLocks noChangeAspect="1"/>
          </p:cNvPicPr>
          <p:nvPr/>
        </p:nvPicPr>
        <p:blipFill>
          <a:blip r:embed="rId6"/>
          <a:stretch>
            <a:fillRect/>
          </a:stretch>
        </p:blipFill>
        <p:spPr>
          <a:xfrm>
            <a:off x="0" y="229669"/>
            <a:ext cx="2347037" cy="1072003"/>
          </a:xfrm>
          <a:prstGeom prst="rect">
            <a:avLst/>
          </a:prstGeom>
          <a:effectLst>
            <a:softEdge rad="335318"/>
          </a:effectLst>
        </p:spPr>
      </p:pic>
      <p:sp>
        <p:nvSpPr>
          <p:cNvPr id="10" name="TextBox 9">
            <a:extLst>
              <a:ext uri="{FF2B5EF4-FFF2-40B4-BE49-F238E27FC236}">
                <a16:creationId xmlns:a16="http://schemas.microsoft.com/office/drawing/2014/main" id="{F49FE124-08D0-1D5C-76EA-18D90A436723}"/>
              </a:ext>
            </a:extLst>
          </p:cNvPr>
          <p:cNvSpPr txBox="1"/>
          <p:nvPr/>
        </p:nvSpPr>
        <p:spPr>
          <a:xfrm>
            <a:off x="1173518" y="2624907"/>
            <a:ext cx="2128692" cy="1200329"/>
          </a:xfrm>
          <a:prstGeom prst="rect">
            <a:avLst/>
          </a:prstGeom>
          <a:noFill/>
        </p:spPr>
        <p:txBody>
          <a:bodyPr wrap="square" rtlCol="0">
            <a:spAutoFit/>
          </a:bodyPr>
          <a:lstStyle/>
          <a:p>
            <a:r>
              <a:rPr lang="en-US" noProof="0" dirty="0">
                <a:solidFill>
                  <a:srgbClr val="FFFF00"/>
                </a:solidFill>
              </a:rPr>
              <a:t>Large-Sized Telescope</a:t>
            </a:r>
            <a:r>
              <a:rPr lang="en-US" noProof="0" dirty="0">
                <a:solidFill>
                  <a:schemeClr val="bg1"/>
                </a:solidFill>
              </a:rPr>
              <a:t> </a:t>
            </a:r>
          </a:p>
          <a:p>
            <a:r>
              <a:rPr lang="en-US" i="1" noProof="0" dirty="0">
                <a:solidFill>
                  <a:schemeClr val="bg1"/>
                </a:solidFill>
              </a:rPr>
              <a:t>4 North</a:t>
            </a:r>
            <a:br>
              <a:rPr lang="en-US" i="1" noProof="0" dirty="0">
                <a:solidFill>
                  <a:schemeClr val="bg1"/>
                </a:solidFill>
              </a:rPr>
            </a:br>
            <a:r>
              <a:rPr lang="en-US" i="1" noProof="0" dirty="0">
                <a:solidFill>
                  <a:schemeClr val="bg1"/>
                </a:solidFill>
              </a:rPr>
              <a:t>2 South</a:t>
            </a:r>
          </a:p>
        </p:txBody>
      </p:sp>
      <p:sp>
        <p:nvSpPr>
          <p:cNvPr id="11" name="TextBox 10">
            <a:extLst>
              <a:ext uri="{FF2B5EF4-FFF2-40B4-BE49-F238E27FC236}">
                <a16:creationId xmlns:a16="http://schemas.microsoft.com/office/drawing/2014/main" id="{2409A625-575F-4A22-0D0F-E46EF539B80F}"/>
              </a:ext>
            </a:extLst>
          </p:cNvPr>
          <p:cNvSpPr txBox="1"/>
          <p:nvPr/>
        </p:nvSpPr>
        <p:spPr>
          <a:xfrm>
            <a:off x="8266496" y="3167374"/>
            <a:ext cx="1705427" cy="1200329"/>
          </a:xfrm>
          <a:prstGeom prst="rect">
            <a:avLst/>
          </a:prstGeom>
          <a:noFill/>
        </p:spPr>
        <p:txBody>
          <a:bodyPr wrap="square" rtlCol="0">
            <a:spAutoFit/>
          </a:bodyPr>
          <a:lstStyle/>
          <a:p>
            <a:r>
              <a:rPr lang="en-US" noProof="0" dirty="0">
                <a:solidFill>
                  <a:srgbClr val="FFFF00"/>
                </a:solidFill>
              </a:rPr>
              <a:t>Medium-Sized Telescope</a:t>
            </a:r>
          </a:p>
          <a:p>
            <a:r>
              <a:rPr lang="en-US" i="1" noProof="0" dirty="0">
                <a:solidFill>
                  <a:schemeClr val="bg1"/>
                </a:solidFill>
              </a:rPr>
              <a:t>9 North</a:t>
            </a:r>
            <a:br>
              <a:rPr lang="en-US" i="1" noProof="0" dirty="0">
                <a:solidFill>
                  <a:schemeClr val="bg1"/>
                </a:solidFill>
              </a:rPr>
            </a:br>
            <a:r>
              <a:rPr lang="en-US" i="1" noProof="0" dirty="0">
                <a:solidFill>
                  <a:schemeClr val="bg1"/>
                </a:solidFill>
              </a:rPr>
              <a:t>14 South</a:t>
            </a:r>
          </a:p>
        </p:txBody>
      </p:sp>
      <p:sp>
        <p:nvSpPr>
          <p:cNvPr id="12" name="TextBox 11">
            <a:extLst>
              <a:ext uri="{FF2B5EF4-FFF2-40B4-BE49-F238E27FC236}">
                <a16:creationId xmlns:a16="http://schemas.microsoft.com/office/drawing/2014/main" id="{00D04092-2761-D319-5D39-362089E41A3E}"/>
              </a:ext>
            </a:extLst>
          </p:cNvPr>
          <p:cNvSpPr txBox="1"/>
          <p:nvPr/>
        </p:nvSpPr>
        <p:spPr>
          <a:xfrm>
            <a:off x="10083152" y="3955756"/>
            <a:ext cx="2152071" cy="1200329"/>
          </a:xfrm>
          <a:prstGeom prst="rect">
            <a:avLst/>
          </a:prstGeom>
          <a:noFill/>
        </p:spPr>
        <p:txBody>
          <a:bodyPr wrap="square" rtlCol="0">
            <a:spAutoFit/>
          </a:bodyPr>
          <a:lstStyle/>
          <a:p>
            <a:r>
              <a:rPr lang="en-US" noProof="0" dirty="0">
                <a:solidFill>
                  <a:srgbClr val="FFFF00"/>
                </a:solidFill>
              </a:rPr>
              <a:t>Small-Sized</a:t>
            </a:r>
          </a:p>
          <a:p>
            <a:r>
              <a:rPr lang="en-US" noProof="0" dirty="0">
                <a:solidFill>
                  <a:srgbClr val="FFFF00"/>
                </a:solidFill>
              </a:rPr>
              <a:t>Telescope</a:t>
            </a:r>
            <a:r>
              <a:rPr lang="en-US" noProof="0" dirty="0">
                <a:solidFill>
                  <a:schemeClr val="bg1"/>
                </a:solidFill>
              </a:rPr>
              <a:t> </a:t>
            </a:r>
          </a:p>
          <a:p>
            <a:r>
              <a:rPr lang="en-US" i="1" noProof="0" dirty="0">
                <a:solidFill>
                  <a:schemeClr val="bg1"/>
                </a:solidFill>
              </a:rPr>
              <a:t>37 South</a:t>
            </a:r>
            <a:br>
              <a:rPr lang="en-US" i="1" noProof="0" dirty="0">
                <a:solidFill>
                  <a:schemeClr val="bg1"/>
                </a:solidFill>
              </a:rPr>
            </a:br>
            <a:endParaRPr lang="en-US" i="1" noProof="0" dirty="0">
              <a:solidFill>
                <a:schemeClr val="bg1"/>
              </a:solidFill>
            </a:endParaRPr>
          </a:p>
        </p:txBody>
      </p:sp>
      <p:sp>
        <p:nvSpPr>
          <p:cNvPr id="14" name="TextBox 13">
            <a:extLst>
              <a:ext uri="{FF2B5EF4-FFF2-40B4-BE49-F238E27FC236}">
                <a16:creationId xmlns:a16="http://schemas.microsoft.com/office/drawing/2014/main" id="{C8AD7E13-A5DC-95B9-1C25-464DAEDFBA07}"/>
              </a:ext>
            </a:extLst>
          </p:cNvPr>
          <p:cNvSpPr txBox="1"/>
          <p:nvPr/>
        </p:nvSpPr>
        <p:spPr>
          <a:xfrm>
            <a:off x="4877284" y="174689"/>
            <a:ext cx="2128692" cy="600164"/>
          </a:xfrm>
          <a:prstGeom prst="rect">
            <a:avLst/>
          </a:prstGeom>
          <a:noFill/>
        </p:spPr>
        <p:txBody>
          <a:bodyPr wrap="square">
            <a:spAutoFit/>
          </a:bodyPr>
          <a:lstStyle/>
          <a:p>
            <a:pPr algn="r"/>
            <a:r>
              <a:rPr lang="en-US" sz="1100" noProof="0" dirty="0">
                <a:solidFill>
                  <a:schemeClr val="bg1"/>
                </a:solidFill>
              </a:rPr>
              <a:t>See more: </a:t>
            </a:r>
            <a:r>
              <a:rPr lang="en-US" sz="1100" noProof="0" dirty="0">
                <a:solidFill>
                  <a:srgbClr val="FFFF00"/>
                </a:solidFill>
              </a:rPr>
              <a:t>https://</a:t>
            </a:r>
            <a:r>
              <a:rPr lang="en-US" sz="1100" noProof="0" dirty="0" err="1">
                <a:solidFill>
                  <a:srgbClr val="FFFF00"/>
                </a:solidFill>
              </a:rPr>
              <a:t>www.ctao.org</a:t>
            </a:r>
            <a:r>
              <a:rPr lang="en-US" sz="1100" noProof="0" dirty="0">
                <a:solidFill>
                  <a:srgbClr val="FFFF00"/>
                </a:solidFill>
              </a:rPr>
              <a:t>/emission-to-discovery/telescopes/</a:t>
            </a:r>
            <a:r>
              <a:rPr lang="en-US" sz="1100" noProof="0" dirty="0" err="1">
                <a:solidFill>
                  <a:srgbClr val="FFFF00"/>
                </a:solidFill>
              </a:rPr>
              <a:t>lst</a:t>
            </a:r>
            <a:r>
              <a:rPr lang="en-US" sz="1100" noProof="0" dirty="0">
                <a:solidFill>
                  <a:srgbClr val="FFFF00"/>
                </a:solidFill>
              </a:rPr>
              <a:t>/</a:t>
            </a:r>
          </a:p>
        </p:txBody>
      </p:sp>
    </p:spTree>
    <p:extLst>
      <p:ext uri="{BB962C8B-B14F-4D97-AF65-F5344CB8AC3E}">
        <p14:creationId xmlns:p14="http://schemas.microsoft.com/office/powerpoint/2010/main" val="2737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2" presetClass="entr" presetSubtype="4"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8976D3D-3C9A-595D-B876-4DDA4239A21D}"/>
              </a:ext>
            </a:extLst>
          </p:cNvPr>
          <p:cNvSpPr>
            <a:spLocks noGrp="1"/>
          </p:cNvSpPr>
          <p:nvPr>
            <p:ph type="title"/>
          </p:nvPr>
        </p:nvSpPr>
        <p:spPr>
          <a:xfrm>
            <a:off x="299883" y="154473"/>
            <a:ext cx="7959214" cy="638008"/>
          </a:xfrm>
        </p:spPr>
        <p:txBody>
          <a:bodyPr/>
          <a:lstStyle/>
          <a:p>
            <a:r>
              <a:rPr lang="en-US" noProof="0" dirty="0"/>
              <a:t>Regarding ESO participation</a:t>
            </a:r>
          </a:p>
        </p:txBody>
      </p:sp>
      <p:sp>
        <p:nvSpPr>
          <p:cNvPr id="5" name="Slide Number Placeholder 4">
            <a:extLst>
              <a:ext uri="{FF2B5EF4-FFF2-40B4-BE49-F238E27FC236}">
                <a16:creationId xmlns:a16="http://schemas.microsoft.com/office/drawing/2014/main" id="{98CA9A96-2021-B31A-1391-15355912D50D}"/>
              </a:ext>
            </a:extLst>
          </p:cNvPr>
          <p:cNvSpPr>
            <a:spLocks noGrp="1"/>
          </p:cNvSpPr>
          <p:nvPr>
            <p:ph type="sldNum" sz="quarter" idx="4"/>
          </p:nvPr>
        </p:nvSpPr>
        <p:spPr/>
        <p:txBody>
          <a:bodyPr/>
          <a:lstStyle/>
          <a:p>
            <a:fld id="{B7A8EA43-1DDA-DD4C-837A-17A3AFE5C005}" type="slidenum">
              <a:rPr lang="en-US" noProof="0" smtClean="0"/>
              <a:pPr/>
              <a:t>13</a:t>
            </a:fld>
            <a:endParaRPr lang="en-US" noProof="0" dirty="0"/>
          </a:p>
        </p:txBody>
      </p:sp>
      <p:pic>
        <p:nvPicPr>
          <p:cNvPr id="13" name="Picture 12">
            <a:extLst>
              <a:ext uri="{FF2B5EF4-FFF2-40B4-BE49-F238E27FC236}">
                <a16:creationId xmlns:a16="http://schemas.microsoft.com/office/drawing/2014/main" id="{5DC5A12D-EB42-3F69-828F-82D14BD321DB}"/>
              </a:ext>
            </a:extLst>
          </p:cNvPr>
          <p:cNvPicPr>
            <a:picLocks noChangeAspect="1"/>
          </p:cNvPicPr>
          <p:nvPr/>
        </p:nvPicPr>
        <p:blipFill>
          <a:blip r:embed="rId2"/>
          <a:stretch>
            <a:fillRect/>
          </a:stretch>
        </p:blipFill>
        <p:spPr>
          <a:xfrm>
            <a:off x="155700" y="810639"/>
            <a:ext cx="6923526" cy="5680593"/>
          </a:xfrm>
          <a:prstGeom prst="rect">
            <a:avLst/>
          </a:prstGeom>
        </p:spPr>
      </p:pic>
      <p:pic>
        <p:nvPicPr>
          <p:cNvPr id="14" name="Picture 13">
            <a:extLst>
              <a:ext uri="{FF2B5EF4-FFF2-40B4-BE49-F238E27FC236}">
                <a16:creationId xmlns:a16="http://schemas.microsoft.com/office/drawing/2014/main" id="{D1D8E967-704A-DB74-216F-5CE6BEC26A71}"/>
              </a:ext>
            </a:extLst>
          </p:cNvPr>
          <p:cNvPicPr>
            <a:picLocks noChangeAspect="1"/>
          </p:cNvPicPr>
          <p:nvPr/>
        </p:nvPicPr>
        <p:blipFill>
          <a:blip r:embed="rId3"/>
          <a:stretch>
            <a:fillRect/>
          </a:stretch>
        </p:blipFill>
        <p:spPr>
          <a:xfrm>
            <a:off x="8144225" y="792481"/>
            <a:ext cx="3639723" cy="2636519"/>
          </a:xfrm>
          <a:prstGeom prst="rect">
            <a:avLst/>
          </a:prstGeom>
        </p:spPr>
      </p:pic>
      <p:pic>
        <p:nvPicPr>
          <p:cNvPr id="4" name="Picture 3">
            <a:extLst>
              <a:ext uri="{FF2B5EF4-FFF2-40B4-BE49-F238E27FC236}">
                <a16:creationId xmlns:a16="http://schemas.microsoft.com/office/drawing/2014/main" id="{6A481EDD-528F-0E2A-A7B2-E00BF8B3DA89}"/>
              </a:ext>
            </a:extLst>
          </p:cNvPr>
          <p:cNvPicPr>
            <a:picLocks noChangeAspect="1"/>
          </p:cNvPicPr>
          <p:nvPr/>
        </p:nvPicPr>
        <p:blipFill>
          <a:blip r:embed="rId4"/>
          <a:srcRect b="20518"/>
          <a:stretch>
            <a:fillRect/>
          </a:stretch>
        </p:blipFill>
        <p:spPr>
          <a:xfrm>
            <a:off x="4011548" y="3550645"/>
            <a:ext cx="7772400" cy="2240556"/>
          </a:xfrm>
          <a:prstGeom prst="rect">
            <a:avLst/>
          </a:prstGeom>
        </p:spPr>
      </p:pic>
      <p:pic>
        <p:nvPicPr>
          <p:cNvPr id="2" name="Picture 1">
            <a:extLst>
              <a:ext uri="{FF2B5EF4-FFF2-40B4-BE49-F238E27FC236}">
                <a16:creationId xmlns:a16="http://schemas.microsoft.com/office/drawing/2014/main" id="{685E6647-9D67-9B16-1A2F-6461CD82D924}"/>
              </a:ext>
            </a:extLst>
          </p:cNvPr>
          <p:cNvPicPr>
            <a:picLocks noChangeAspect="1"/>
          </p:cNvPicPr>
          <p:nvPr/>
        </p:nvPicPr>
        <p:blipFill>
          <a:blip r:embed="rId4"/>
          <a:srcRect t="79482"/>
          <a:stretch>
            <a:fillRect/>
          </a:stretch>
        </p:blipFill>
        <p:spPr>
          <a:xfrm>
            <a:off x="4011548" y="5758166"/>
            <a:ext cx="7772400" cy="578389"/>
          </a:xfrm>
          <a:prstGeom prst="rect">
            <a:avLst/>
          </a:prstGeom>
        </p:spPr>
      </p:pic>
      <p:pic>
        <p:nvPicPr>
          <p:cNvPr id="8" name="Picture 7" descr="ESO logo | ESO Česko">
            <a:extLst>
              <a:ext uri="{FF2B5EF4-FFF2-40B4-BE49-F238E27FC236}">
                <a16:creationId xmlns:a16="http://schemas.microsoft.com/office/drawing/2014/main" id="{0E315838-85E0-B252-9B23-50190D1EF908}"/>
              </a:ext>
            </a:extLst>
          </p:cNvPr>
          <p:cNvPicPr>
            <a:picLocks noChangeAspect="1"/>
          </p:cNvPicPr>
          <p:nvPr/>
        </p:nvPicPr>
        <p:blipFill>
          <a:blip r:embed="rId5"/>
          <a:stretch>
            <a:fillRect/>
          </a:stretch>
        </p:blipFill>
        <p:spPr>
          <a:xfrm>
            <a:off x="7519999" y="100197"/>
            <a:ext cx="1478196" cy="1933203"/>
          </a:xfrm>
          <a:prstGeom prst="rect">
            <a:avLst/>
          </a:prstGeom>
        </p:spPr>
      </p:pic>
    </p:spTree>
    <p:extLst>
      <p:ext uri="{BB962C8B-B14F-4D97-AF65-F5344CB8AC3E}">
        <p14:creationId xmlns:p14="http://schemas.microsoft.com/office/powerpoint/2010/main" val="132086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CF21A-982B-DD5D-E571-E2BA6EEE3DB6}"/>
            </a:ext>
          </a:extLst>
        </p:cNvPr>
        <p:cNvGrpSpPr/>
        <p:nvPr/>
      </p:nvGrpSpPr>
      <p:grpSpPr>
        <a:xfrm>
          <a:off x="0" y="0"/>
          <a:ext cx="0" cy="0"/>
          <a:chOff x="0" y="0"/>
          <a:chExt cx="0" cy="0"/>
        </a:xfrm>
      </p:grpSpPr>
      <p:pic>
        <p:nvPicPr>
          <p:cNvPr id="18" name="Google Shape;830;p119" title="34962128463_c9aba205fc_k.jpg">
            <a:extLst>
              <a:ext uri="{FF2B5EF4-FFF2-40B4-BE49-F238E27FC236}">
                <a16:creationId xmlns:a16="http://schemas.microsoft.com/office/drawing/2014/main" id="{8F6D9A4D-AB61-A5DE-07C8-6E2589895558}"/>
              </a:ext>
            </a:extLst>
          </p:cNvPr>
          <p:cNvPicPr preferRelativeResize="0"/>
          <p:nvPr/>
        </p:nvPicPr>
        <p:blipFill>
          <a:blip r:embed="rId2">
            <a:alphaModFix/>
          </a:blip>
          <a:stretch>
            <a:fillRect/>
          </a:stretch>
        </p:blipFill>
        <p:spPr>
          <a:xfrm>
            <a:off x="57660" y="4770929"/>
            <a:ext cx="1958806" cy="1932598"/>
          </a:xfrm>
          <a:prstGeom prst="rect">
            <a:avLst/>
          </a:prstGeom>
          <a:noFill/>
          <a:ln>
            <a:noFill/>
          </a:ln>
        </p:spPr>
      </p:pic>
      <p:sp>
        <p:nvSpPr>
          <p:cNvPr id="7" name="Title 6">
            <a:extLst>
              <a:ext uri="{FF2B5EF4-FFF2-40B4-BE49-F238E27FC236}">
                <a16:creationId xmlns:a16="http://schemas.microsoft.com/office/drawing/2014/main" id="{9929AD40-D471-BAFC-B48B-E85C16E2C7CF}"/>
              </a:ext>
            </a:extLst>
          </p:cNvPr>
          <p:cNvSpPr>
            <a:spLocks noGrp="1"/>
          </p:cNvSpPr>
          <p:nvPr>
            <p:ph type="title"/>
          </p:nvPr>
        </p:nvSpPr>
        <p:spPr>
          <a:xfrm>
            <a:off x="299883" y="154473"/>
            <a:ext cx="9201914" cy="638008"/>
          </a:xfrm>
        </p:spPr>
        <p:txBody>
          <a:bodyPr/>
          <a:lstStyle/>
          <a:p>
            <a:r>
              <a:rPr lang="en-US" dirty="0"/>
              <a:t>Largest optical surface in the world </a:t>
            </a:r>
            <a:r>
              <a:rPr lang="en-US" dirty="0">
                <a:sym typeface="Wingdings" pitchFamily="2" charset="2"/>
              </a:rPr>
              <a:t></a:t>
            </a:r>
            <a:endParaRPr lang="en-US" noProof="0" dirty="0"/>
          </a:p>
        </p:txBody>
      </p:sp>
      <p:sp>
        <p:nvSpPr>
          <p:cNvPr id="5" name="Slide Number Placeholder 4">
            <a:extLst>
              <a:ext uri="{FF2B5EF4-FFF2-40B4-BE49-F238E27FC236}">
                <a16:creationId xmlns:a16="http://schemas.microsoft.com/office/drawing/2014/main" id="{CB61AA43-BDCF-580C-3EB9-6F437D6253E9}"/>
              </a:ext>
            </a:extLst>
          </p:cNvPr>
          <p:cNvSpPr>
            <a:spLocks noGrp="1"/>
          </p:cNvSpPr>
          <p:nvPr>
            <p:ph type="sldNum" sz="quarter" idx="4"/>
          </p:nvPr>
        </p:nvSpPr>
        <p:spPr/>
        <p:txBody>
          <a:bodyPr/>
          <a:lstStyle/>
          <a:p>
            <a:fld id="{B7A8EA43-1DDA-DD4C-837A-17A3AFE5C005}" type="slidenum">
              <a:rPr lang="en-US" noProof="0" smtClean="0"/>
              <a:pPr/>
              <a:t>14</a:t>
            </a:fld>
            <a:endParaRPr lang="en-US" noProof="0" dirty="0"/>
          </a:p>
        </p:txBody>
      </p:sp>
      <p:pic>
        <p:nvPicPr>
          <p:cNvPr id="13" name="Picture 12">
            <a:extLst>
              <a:ext uri="{FF2B5EF4-FFF2-40B4-BE49-F238E27FC236}">
                <a16:creationId xmlns:a16="http://schemas.microsoft.com/office/drawing/2014/main" id="{A1EDF5DC-E803-3FD5-A6CD-CCC342003129}"/>
              </a:ext>
            </a:extLst>
          </p:cNvPr>
          <p:cNvPicPr>
            <a:picLocks noChangeAspect="1"/>
          </p:cNvPicPr>
          <p:nvPr/>
        </p:nvPicPr>
        <p:blipFill>
          <a:blip r:embed="rId3"/>
          <a:stretch>
            <a:fillRect/>
          </a:stretch>
        </p:blipFill>
        <p:spPr>
          <a:xfrm>
            <a:off x="155700" y="810640"/>
            <a:ext cx="2587500" cy="2122984"/>
          </a:xfrm>
          <a:prstGeom prst="rect">
            <a:avLst/>
          </a:prstGeom>
        </p:spPr>
      </p:pic>
      <p:pic>
        <p:nvPicPr>
          <p:cNvPr id="6" name="Picture 5">
            <a:extLst>
              <a:ext uri="{FF2B5EF4-FFF2-40B4-BE49-F238E27FC236}">
                <a16:creationId xmlns:a16="http://schemas.microsoft.com/office/drawing/2014/main" id="{82FCC76D-1353-4858-DB10-7A2D94F01C51}"/>
              </a:ext>
            </a:extLst>
          </p:cNvPr>
          <p:cNvPicPr>
            <a:picLocks noChangeAspect="1"/>
          </p:cNvPicPr>
          <p:nvPr/>
        </p:nvPicPr>
        <p:blipFill>
          <a:blip r:embed="rId4"/>
          <a:stretch>
            <a:fillRect/>
          </a:stretch>
        </p:blipFill>
        <p:spPr>
          <a:xfrm>
            <a:off x="2904140" y="961733"/>
            <a:ext cx="5508886" cy="5767116"/>
          </a:xfrm>
          <a:prstGeom prst="rect">
            <a:avLst/>
          </a:prstGeom>
        </p:spPr>
      </p:pic>
      <p:pic>
        <p:nvPicPr>
          <p:cNvPr id="8" name="Picture 7">
            <a:extLst>
              <a:ext uri="{FF2B5EF4-FFF2-40B4-BE49-F238E27FC236}">
                <a16:creationId xmlns:a16="http://schemas.microsoft.com/office/drawing/2014/main" id="{0A0999A7-DF0C-5CD1-AA4E-A29AF5358C7A}"/>
              </a:ext>
            </a:extLst>
          </p:cNvPr>
          <p:cNvPicPr>
            <a:picLocks noChangeAspect="1"/>
          </p:cNvPicPr>
          <p:nvPr/>
        </p:nvPicPr>
        <p:blipFill>
          <a:blip r:embed="rId5">
            <a:duotone>
              <a:schemeClr val="accent1">
                <a:shade val="45000"/>
                <a:satMod val="135000"/>
              </a:schemeClr>
              <a:prstClr val="white"/>
            </a:duotone>
          </a:blip>
          <a:stretch>
            <a:fillRect/>
          </a:stretch>
        </p:blipFill>
        <p:spPr>
          <a:xfrm>
            <a:off x="8573966" y="961733"/>
            <a:ext cx="2690203" cy="2663567"/>
          </a:xfrm>
          <a:prstGeom prst="rect">
            <a:avLst/>
          </a:prstGeom>
        </p:spPr>
      </p:pic>
      <p:sp>
        <p:nvSpPr>
          <p:cNvPr id="9" name="TextBox 8">
            <a:extLst>
              <a:ext uri="{FF2B5EF4-FFF2-40B4-BE49-F238E27FC236}">
                <a16:creationId xmlns:a16="http://schemas.microsoft.com/office/drawing/2014/main" id="{22326C56-B9CE-F433-50C1-06C6A9C53C8B}"/>
              </a:ext>
            </a:extLst>
          </p:cNvPr>
          <p:cNvSpPr txBox="1"/>
          <p:nvPr/>
        </p:nvSpPr>
        <p:spPr>
          <a:xfrm>
            <a:off x="10767100" y="2293516"/>
            <a:ext cx="1528997" cy="923330"/>
          </a:xfrm>
          <a:prstGeom prst="rect">
            <a:avLst/>
          </a:prstGeom>
          <a:noFill/>
        </p:spPr>
        <p:txBody>
          <a:bodyPr wrap="square" rtlCol="0">
            <a:spAutoFit/>
          </a:bodyPr>
          <a:lstStyle/>
          <a:p>
            <a:r>
              <a:rPr lang="en-US" noProof="0" dirty="0"/>
              <a:t>CTAO-S all telescope combined </a:t>
            </a:r>
          </a:p>
        </p:txBody>
      </p:sp>
      <p:pic>
        <p:nvPicPr>
          <p:cNvPr id="10" name="Picture 9">
            <a:extLst>
              <a:ext uri="{FF2B5EF4-FFF2-40B4-BE49-F238E27FC236}">
                <a16:creationId xmlns:a16="http://schemas.microsoft.com/office/drawing/2014/main" id="{73A5EE38-907B-987C-2FDC-FEA7BE2CAC17}"/>
              </a:ext>
            </a:extLst>
          </p:cNvPr>
          <p:cNvPicPr>
            <a:picLocks noChangeAspect="1"/>
          </p:cNvPicPr>
          <p:nvPr/>
        </p:nvPicPr>
        <p:blipFill>
          <a:blip r:embed="rId5">
            <a:duotone>
              <a:schemeClr val="accent1">
                <a:shade val="45000"/>
                <a:satMod val="135000"/>
              </a:schemeClr>
              <a:prstClr val="white"/>
            </a:duotone>
          </a:blip>
          <a:stretch>
            <a:fillRect/>
          </a:stretch>
        </p:blipFill>
        <p:spPr>
          <a:xfrm>
            <a:off x="9501797" y="3625300"/>
            <a:ext cx="2690203" cy="2663567"/>
          </a:xfrm>
          <a:prstGeom prst="rect">
            <a:avLst/>
          </a:prstGeom>
        </p:spPr>
      </p:pic>
      <p:sp>
        <p:nvSpPr>
          <p:cNvPr id="11" name="TextBox 10">
            <a:extLst>
              <a:ext uri="{FF2B5EF4-FFF2-40B4-BE49-F238E27FC236}">
                <a16:creationId xmlns:a16="http://schemas.microsoft.com/office/drawing/2014/main" id="{C2B82241-59A9-5EB9-B0C6-4E4F5121D8B2}"/>
              </a:ext>
            </a:extLst>
          </p:cNvPr>
          <p:cNvSpPr txBox="1"/>
          <p:nvPr/>
        </p:nvSpPr>
        <p:spPr>
          <a:xfrm>
            <a:off x="8774188" y="5521146"/>
            <a:ext cx="1528997" cy="923330"/>
          </a:xfrm>
          <a:prstGeom prst="rect">
            <a:avLst/>
          </a:prstGeom>
          <a:noFill/>
        </p:spPr>
        <p:txBody>
          <a:bodyPr wrap="square" rtlCol="0">
            <a:spAutoFit/>
          </a:bodyPr>
          <a:lstStyle/>
          <a:p>
            <a:r>
              <a:rPr lang="en-US" noProof="0" dirty="0"/>
              <a:t>CTAO-N all telescope combined </a:t>
            </a:r>
          </a:p>
        </p:txBody>
      </p:sp>
      <p:cxnSp>
        <p:nvCxnSpPr>
          <p:cNvPr id="15" name="Straight Arrow Connector 14">
            <a:extLst>
              <a:ext uri="{FF2B5EF4-FFF2-40B4-BE49-F238E27FC236}">
                <a16:creationId xmlns:a16="http://schemas.microsoft.com/office/drawing/2014/main" id="{5104304A-ECB0-8AE1-D40F-1420E26121AF}"/>
              </a:ext>
            </a:extLst>
          </p:cNvPr>
          <p:cNvCxnSpPr>
            <a:cxnSpLocks/>
          </p:cNvCxnSpPr>
          <p:nvPr/>
        </p:nvCxnSpPr>
        <p:spPr>
          <a:xfrm flipV="1">
            <a:off x="9178637" y="1219200"/>
            <a:ext cx="1455496" cy="2203734"/>
          </a:xfrm>
          <a:prstGeom prst="straightConnector1">
            <a:avLst/>
          </a:prstGeom>
          <a:ln w="38100">
            <a:headEnd type="triangle"/>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4C283113-460D-BEA7-5F9C-114100A8B74D}"/>
              </a:ext>
            </a:extLst>
          </p:cNvPr>
          <p:cNvSpPr txBox="1"/>
          <p:nvPr/>
        </p:nvSpPr>
        <p:spPr>
          <a:xfrm>
            <a:off x="10498373" y="832144"/>
            <a:ext cx="832279" cy="400110"/>
          </a:xfrm>
          <a:prstGeom prst="rect">
            <a:avLst/>
          </a:prstGeom>
          <a:noFill/>
        </p:spPr>
        <p:txBody>
          <a:bodyPr wrap="none" rtlCol="0">
            <a:spAutoFit/>
          </a:bodyPr>
          <a:lstStyle/>
          <a:p>
            <a:r>
              <a:rPr lang="en-US" sz="2000" dirty="0"/>
              <a:t>~60m</a:t>
            </a:r>
          </a:p>
        </p:txBody>
      </p:sp>
      <p:pic>
        <p:nvPicPr>
          <p:cNvPr id="17" name="Google Shape;829;p119" title="34962129903_4213938b89_k.jpg">
            <a:extLst>
              <a:ext uri="{FF2B5EF4-FFF2-40B4-BE49-F238E27FC236}">
                <a16:creationId xmlns:a16="http://schemas.microsoft.com/office/drawing/2014/main" id="{8AD36F6D-71FB-CF6E-179E-28F8651AC6AA}"/>
              </a:ext>
            </a:extLst>
          </p:cNvPr>
          <p:cNvPicPr preferRelativeResize="0"/>
          <p:nvPr/>
        </p:nvPicPr>
        <p:blipFill>
          <a:blip r:embed="rId6">
            <a:alphaModFix/>
          </a:blip>
          <a:stretch>
            <a:fillRect/>
          </a:stretch>
        </p:blipFill>
        <p:spPr>
          <a:xfrm>
            <a:off x="1506176" y="5518989"/>
            <a:ext cx="1216659" cy="1149601"/>
          </a:xfrm>
          <a:prstGeom prst="rect">
            <a:avLst/>
          </a:prstGeom>
          <a:noFill/>
          <a:ln>
            <a:noFill/>
          </a:ln>
        </p:spPr>
      </p:pic>
      <p:pic>
        <p:nvPicPr>
          <p:cNvPr id="19" name="Google Shape;832;p119" title="35640193441_ca021fb398_b.jpg">
            <a:extLst>
              <a:ext uri="{FF2B5EF4-FFF2-40B4-BE49-F238E27FC236}">
                <a16:creationId xmlns:a16="http://schemas.microsoft.com/office/drawing/2014/main" id="{E2EA68D4-9195-7D29-198D-C26256E46CE9}"/>
              </a:ext>
            </a:extLst>
          </p:cNvPr>
          <p:cNvPicPr preferRelativeResize="0"/>
          <p:nvPr/>
        </p:nvPicPr>
        <p:blipFill>
          <a:blip r:embed="rId7">
            <a:alphaModFix/>
          </a:blip>
          <a:stretch>
            <a:fillRect/>
          </a:stretch>
        </p:blipFill>
        <p:spPr>
          <a:xfrm>
            <a:off x="2204772" y="6156950"/>
            <a:ext cx="287753" cy="449404"/>
          </a:xfrm>
          <a:prstGeom prst="rect">
            <a:avLst/>
          </a:prstGeom>
          <a:noFill/>
          <a:ln>
            <a:noFill/>
          </a:ln>
        </p:spPr>
      </p:pic>
      <p:sp>
        <p:nvSpPr>
          <p:cNvPr id="20" name="TextBox 19">
            <a:extLst>
              <a:ext uri="{FF2B5EF4-FFF2-40B4-BE49-F238E27FC236}">
                <a16:creationId xmlns:a16="http://schemas.microsoft.com/office/drawing/2014/main" id="{4193B983-ED8A-1728-AE1F-E62C3CCA8D00}"/>
              </a:ext>
            </a:extLst>
          </p:cNvPr>
          <p:cNvSpPr txBox="1"/>
          <p:nvPr/>
        </p:nvSpPr>
        <p:spPr>
          <a:xfrm>
            <a:off x="10724436" y="3146380"/>
            <a:ext cx="1401346" cy="400110"/>
          </a:xfrm>
          <a:prstGeom prst="rect">
            <a:avLst/>
          </a:prstGeom>
          <a:noFill/>
        </p:spPr>
        <p:txBody>
          <a:bodyPr wrap="none" rtlCol="0">
            <a:spAutoFit/>
          </a:bodyPr>
          <a:lstStyle/>
          <a:p>
            <a:r>
              <a:rPr lang="en-US" sz="2000" dirty="0"/>
              <a:t>~2.2x area</a:t>
            </a:r>
          </a:p>
        </p:txBody>
      </p:sp>
      <p:sp>
        <p:nvSpPr>
          <p:cNvPr id="21" name="TextBox 20">
            <a:extLst>
              <a:ext uri="{FF2B5EF4-FFF2-40B4-BE49-F238E27FC236}">
                <a16:creationId xmlns:a16="http://schemas.microsoft.com/office/drawing/2014/main" id="{8D907B52-28FA-9F7E-0434-63D297752A6E}"/>
              </a:ext>
            </a:extLst>
          </p:cNvPr>
          <p:cNvSpPr txBox="1"/>
          <p:nvPr/>
        </p:nvSpPr>
        <p:spPr>
          <a:xfrm>
            <a:off x="8774188" y="6360335"/>
            <a:ext cx="1401346" cy="400110"/>
          </a:xfrm>
          <a:prstGeom prst="rect">
            <a:avLst/>
          </a:prstGeom>
          <a:noFill/>
        </p:spPr>
        <p:txBody>
          <a:bodyPr wrap="none" rtlCol="0">
            <a:spAutoFit/>
          </a:bodyPr>
          <a:lstStyle/>
          <a:p>
            <a:r>
              <a:rPr lang="en-US" sz="2000" dirty="0"/>
              <a:t>~2.2x area</a:t>
            </a:r>
          </a:p>
        </p:txBody>
      </p:sp>
    </p:spTree>
    <p:extLst>
      <p:ext uri="{BB962C8B-B14F-4D97-AF65-F5344CB8AC3E}">
        <p14:creationId xmlns:p14="http://schemas.microsoft.com/office/powerpoint/2010/main" val="3772867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par>
                                <p:cTn id="8" presetID="9"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dissolve">
                                      <p:cBhvr>
                                        <p:cTn id="10" dur="500"/>
                                        <p:tgtEl>
                                          <p:spTgt spid="15"/>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dissolve">
                                      <p:cBhvr>
                                        <p:cTn id="13" dur="500"/>
                                        <p:tgtEl>
                                          <p:spTgt spid="16"/>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dissolve">
                                      <p:cBhvr>
                                        <p:cTn id="16" dur="500"/>
                                        <p:tgtEl>
                                          <p:spTgt spid="9"/>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dissolve">
                                      <p:cBhvr>
                                        <p:cTn id="19" dur="500"/>
                                        <p:tgtEl>
                                          <p:spTgt spid="20"/>
                                        </p:tgtEl>
                                      </p:cBhvr>
                                    </p:animEffect>
                                  </p:childTnLst>
                                </p:cTn>
                              </p:par>
                              <p:par>
                                <p:cTn id="20" presetID="9" presetClass="entr" presetSubtype="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ssolve">
                                      <p:cBhvr>
                                        <p:cTn id="22" dur="500"/>
                                        <p:tgtEl>
                                          <p:spTgt spid="10"/>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dissolve">
                                      <p:cBhvr>
                                        <p:cTn id="25" dur="500"/>
                                        <p:tgtEl>
                                          <p:spTgt spid="11"/>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dissolve">
                                      <p:cBhvr>
                                        <p:cTn id="28"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6" grpId="0"/>
      <p:bldP spid="20" grpId="0"/>
      <p:bldP spid="2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79AB0F3-462A-C9C7-AD51-912C363F120E}"/>
              </a:ext>
            </a:extLst>
          </p:cNvPr>
          <p:cNvSpPr>
            <a:spLocks noGrp="1"/>
          </p:cNvSpPr>
          <p:nvPr>
            <p:ph idx="11"/>
          </p:nvPr>
        </p:nvSpPr>
        <p:spPr>
          <a:xfrm>
            <a:off x="8314005" y="927365"/>
            <a:ext cx="3722295" cy="5794110"/>
          </a:xfrm>
        </p:spPr>
        <p:txBody>
          <a:bodyPr/>
          <a:lstStyle/>
          <a:p>
            <a:r>
              <a:rPr lang="en-US" sz="2400" noProof="0" dirty="0"/>
              <a:t>LST1 in commissioning  since 2018</a:t>
            </a:r>
          </a:p>
          <a:p>
            <a:pPr lvl="1"/>
            <a:r>
              <a:rPr lang="en-US" sz="2000" noProof="0" dirty="0">
                <a:hlinkClick r:id="rId2"/>
              </a:rPr>
              <a:t>https://lst.iac.es/collaboration/publications</a:t>
            </a:r>
            <a:r>
              <a:rPr lang="en-US" sz="2000" noProof="0" dirty="0"/>
              <a:t> </a:t>
            </a:r>
            <a:br>
              <a:rPr lang="en-US" sz="2000" noProof="0" dirty="0"/>
            </a:br>
            <a:br>
              <a:rPr lang="en-US" sz="2000" noProof="0" dirty="0"/>
            </a:br>
            <a:endParaRPr lang="en-US" sz="2000" noProof="0" dirty="0"/>
          </a:p>
          <a:p>
            <a:pPr lvl="1"/>
            <a:endParaRPr lang="en-US" sz="2000" dirty="0"/>
          </a:p>
          <a:p>
            <a:pPr lvl="1"/>
            <a:endParaRPr lang="en-US" sz="2000" noProof="0" dirty="0"/>
          </a:p>
          <a:p>
            <a:pPr lvl="1"/>
            <a:endParaRPr lang="en-US" sz="2000" noProof="0" dirty="0"/>
          </a:p>
          <a:p>
            <a:r>
              <a:rPr lang="en-US" sz="2400" noProof="0" dirty="0"/>
              <a:t>+3 LSTs under completion</a:t>
            </a:r>
          </a:p>
          <a:p>
            <a:r>
              <a:rPr lang="en-US" sz="2400" noProof="0" dirty="0"/>
              <a:t>+9 MSTs to arrive!</a:t>
            </a:r>
          </a:p>
          <a:p>
            <a:r>
              <a:rPr lang="en-US" sz="2400" noProof="0" dirty="0"/>
              <a:t>+ operational building, central calibration facilities, etc.</a:t>
            </a:r>
          </a:p>
        </p:txBody>
      </p:sp>
      <p:pic>
        <p:nvPicPr>
          <p:cNvPr id="6" name="Picture 5">
            <a:extLst>
              <a:ext uri="{FF2B5EF4-FFF2-40B4-BE49-F238E27FC236}">
                <a16:creationId xmlns:a16="http://schemas.microsoft.com/office/drawing/2014/main" id="{7A64E852-9EB5-F8FB-BCE7-3AB942D5349B}"/>
              </a:ext>
            </a:extLst>
          </p:cNvPr>
          <p:cNvPicPr>
            <a:picLocks noChangeAspect="1"/>
          </p:cNvPicPr>
          <p:nvPr/>
        </p:nvPicPr>
        <p:blipFill>
          <a:blip r:embed="rId3"/>
          <a:stretch>
            <a:fillRect/>
          </a:stretch>
        </p:blipFill>
        <p:spPr>
          <a:xfrm>
            <a:off x="299883" y="927364"/>
            <a:ext cx="7772400" cy="5525779"/>
          </a:xfrm>
          <a:prstGeom prst="rect">
            <a:avLst/>
          </a:prstGeom>
        </p:spPr>
      </p:pic>
      <p:sp>
        <p:nvSpPr>
          <p:cNvPr id="4" name="Title 3">
            <a:extLst>
              <a:ext uri="{FF2B5EF4-FFF2-40B4-BE49-F238E27FC236}">
                <a16:creationId xmlns:a16="http://schemas.microsoft.com/office/drawing/2014/main" id="{3774220C-E286-3887-BF29-702DA9356B7E}"/>
              </a:ext>
            </a:extLst>
          </p:cNvPr>
          <p:cNvSpPr>
            <a:spLocks noGrp="1"/>
          </p:cNvSpPr>
          <p:nvPr>
            <p:ph type="title"/>
          </p:nvPr>
        </p:nvSpPr>
        <p:spPr/>
        <p:txBody>
          <a:bodyPr/>
          <a:lstStyle/>
          <a:p>
            <a:r>
              <a:rPr lang="en-US" noProof="0" dirty="0"/>
              <a:t>CTAO-North</a:t>
            </a:r>
          </a:p>
        </p:txBody>
      </p:sp>
      <p:sp>
        <p:nvSpPr>
          <p:cNvPr id="5" name="Slide Number Placeholder 4">
            <a:extLst>
              <a:ext uri="{FF2B5EF4-FFF2-40B4-BE49-F238E27FC236}">
                <a16:creationId xmlns:a16="http://schemas.microsoft.com/office/drawing/2014/main" id="{56655556-FB33-2713-2976-93875E921B40}"/>
              </a:ext>
            </a:extLst>
          </p:cNvPr>
          <p:cNvSpPr>
            <a:spLocks noGrp="1"/>
          </p:cNvSpPr>
          <p:nvPr>
            <p:ph type="sldNum" sz="quarter" idx="4"/>
          </p:nvPr>
        </p:nvSpPr>
        <p:spPr/>
        <p:txBody>
          <a:bodyPr/>
          <a:lstStyle/>
          <a:p>
            <a:fld id="{B7A8EA43-1DDA-DD4C-837A-17A3AFE5C005}" type="slidenum">
              <a:rPr lang="en-US" noProof="0" smtClean="0"/>
              <a:pPr/>
              <a:t>15</a:t>
            </a:fld>
            <a:endParaRPr lang="en-US" noProof="0" dirty="0"/>
          </a:p>
        </p:txBody>
      </p:sp>
      <p:pic>
        <p:nvPicPr>
          <p:cNvPr id="7" name="Picture 6">
            <a:extLst>
              <a:ext uri="{FF2B5EF4-FFF2-40B4-BE49-F238E27FC236}">
                <a16:creationId xmlns:a16="http://schemas.microsoft.com/office/drawing/2014/main" id="{F2B939C5-7A3B-0E22-CAB8-48D6AB2AD4B4}"/>
              </a:ext>
            </a:extLst>
          </p:cNvPr>
          <p:cNvPicPr>
            <a:picLocks noChangeAspect="1"/>
          </p:cNvPicPr>
          <p:nvPr/>
        </p:nvPicPr>
        <p:blipFill>
          <a:blip r:embed="rId4"/>
          <a:stretch>
            <a:fillRect/>
          </a:stretch>
        </p:blipFill>
        <p:spPr>
          <a:xfrm>
            <a:off x="8706657" y="2480591"/>
            <a:ext cx="3185460" cy="1435334"/>
          </a:xfrm>
          <a:prstGeom prst="rect">
            <a:avLst/>
          </a:prstGeom>
        </p:spPr>
      </p:pic>
    </p:spTree>
    <p:extLst>
      <p:ext uri="{BB962C8B-B14F-4D97-AF65-F5344CB8AC3E}">
        <p14:creationId xmlns:p14="http://schemas.microsoft.com/office/powerpoint/2010/main" val="479734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E10FC38-326E-3855-242A-21A4818765B0}"/>
              </a:ext>
            </a:extLst>
          </p:cNvPr>
          <p:cNvPicPr>
            <a:picLocks noChangeAspect="1"/>
          </p:cNvPicPr>
          <p:nvPr/>
        </p:nvPicPr>
        <p:blipFill>
          <a:blip r:embed="rId2"/>
          <a:stretch>
            <a:fillRect/>
          </a:stretch>
        </p:blipFill>
        <p:spPr>
          <a:xfrm>
            <a:off x="299883" y="179510"/>
            <a:ext cx="9266148" cy="6311723"/>
          </a:xfrm>
          <a:prstGeom prst="rect">
            <a:avLst/>
          </a:prstGeom>
        </p:spPr>
      </p:pic>
      <p:pic>
        <p:nvPicPr>
          <p:cNvPr id="8" name="Picture 7">
            <a:extLst>
              <a:ext uri="{FF2B5EF4-FFF2-40B4-BE49-F238E27FC236}">
                <a16:creationId xmlns:a16="http://schemas.microsoft.com/office/drawing/2014/main" id="{D20143BB-ED4D-C5B1-6AE8-EEF64BDB071F}"/>
              </a:ext>
            </a:extLst>
          </p:cNvPr>
          <p:cNvPicPr>
            <a:picLocks noChangeAspect="1"/>
          </p:cNvPicPr>
          <p:nvPr/>
        </p:nvPicPr>
        <p:blipFill>
          <a:blip r:embed="rId3"/>
          <a:stretch>
            <a:fillRect/>
          </a:stretch>
        </p:blipFill>
        <p:spPr>
          <a:xfrm>
            <a:off x="3521384" y="124352"/>
            <a:ext cx="4722284" cy="1549400"/>
          </a:xfrm>
          <a:prstGeom prst="rect">
            <a:avLst/>
          </a:prstGeom>
        </p:spPr>
      </p:pic>
      <p:sp>
        <p:nvSpPr>
          <p:cNvPr id="5" name="Slide Number Placeholder 4">
            <a:extLst>
              <a:ext uri="{FF2B5EF4-FFF2-40B4-BE49-F238E27FC236}">
                <a16:creationId xmlns:a16="http://schemas.microsoft.com/office/drawing/2014/main" id="{D5399471-4E95-FE2D-A97D-24FDCB6B2EA0}"/>
              </a:ext>
            </a:extLst>
          </p:cNvPr>
          <p:cNvSpPr>
            <a:spLocks noGrp="1"/>
          </p:cNvSpPr>
          <p:nvPr>
            <p:ph type="sldNum" sz="quarter" idx="4"/>
          </p:nvPr>
        </p:nvSpPr>
        <p:spPr/>
        <p:txBody>
          <a:bodyPr/>
          <a:lstStyle/>
          <a:p>
            <a:fld id="{B7A8EA43-1DDA-DD4C-837A-17A3AFE5C005}" type="slidenum">
              <a:rPr lang="en-US" noProof="0" smtClean="0"/>
              <a:pPr/>
              <a:t>16</a:t>
            </a:fld>
            <a:endParaRPr lang="en-US" noProof="0" dirty="0"/>
          </a:p>
        </p:txBody>
      </p:sp>
      <p:pic>
        <p:nvPicPr>
          <p:cNvPr id="7" name="Picture 6">
            <a:extLst>
              <a:ext uri="{FF2B5EF4-FFF2-40B4-BE49-F238E27FC236}">
                <a16:creationId xmlns:a16="http://schemas.microsoft.com/office/drawing/2014/main" id="{E1129A0C-7881-C515-A20D-12C59CA562E2}"/>
              </a:ext>
            </a:extLst>
          </p:cNvPr>
          <p:cNvPicPr>
            <a:picLocks noChangeAspect="1"/>
          </p:cNvPicPr>
          <p:nvPr/>
        </p:nvPicPr>
        <p:blipFill>
          <a:blip r:embed="rId3"/>
          <a:stretch>
            <a:fillRect/>
          </a:stretch>
        </p:blipFill>
        <p:spPr>
          <a:xfrm>
            <a:off x="290505" y="107515"/>
            <a:ext cx="1422400" cy="1549400"/>
          </a:xfrm>
          <a:prstGeom prst="rect">
            <a:avLst/>
          </a:prstGeom>
        </p:spPr>
      </p:pic>
      <p:sp>
        <p:nvSpPr>
          <p:cNvPr id="4" name="Title 3">
            <a:extLst>
              <a:ext uri="{FF2B5EF4-FFF2-40B4-BE49-F238E27FC236}">
                <a16:creationId xmlns:a16="http://schemas.microsoft.com/office/drawing/2014/main" id="{4AA9DF2B-423D-AA78-2880-9F847F612C8E}"/>
              </a:ext>
            </a:extLst>
          </p:cNvPr>
          <p:cNvSpPr>
            <a:spLocks noGrp="1"/>
          </p:cNvSpPr>
          <p:nvPr>
            <p:ph type="title"/>
          </p:nvPr>
        </p:nvSpPr>
        <p:spPr>
          <a:xfrm>
            <a:off x="3619858" y="261044"/>
            <a:ext cx="6406210" cy="638008"/>
          </a:xfrm>
        </p:spPr>
        <p:txBody>
          <a:bodyPr/>
          <a:lstStyle/>
          <a:p>
            <a:r>
              <a:rPr lang="en-US" noProof="0" dirty="0"/>
              <a:t>Construction - South</a:t>
            </a:r>
          </a:p>
        </p:txBody>
      </p:sp>
      <p:pic>
        <p:nvPicPr>
          <p:cNvPr id="2" name="Google Shape;1258;p144">
            <a:extLst>
              <a:ext uri="{FF2B5EF4-FFF2-40B4-BE49-F238E27FC236}">
                <a16:creationId xmlns:a16="http://schemas.microsoft.com/office/drawing/2014/main" id="{2E7D841D-036C-F3B2-E376-1F8705843D1D}"/>
              </a:ext>
            </a:extLst>
          </p:cNvPr>
          <p:cNvPicPr preferRelativeResize="0"/>
          <p:nvPr/>
        </p:nvPicPr>
        <p:blipFill>
          <a:blip r:embed="rId4">
            <a:alphaModFix/>
          </a:blip>
          <a:stretch>
            <a:fillRect/>
          </a:stretch>
        </p:blipFill>
        <p:spPr>
          <a:xfrm>
            <a:off x="9649395" y="3225719"/>
            <a:ext cx="2275500" cy="1516800"/>
          </a:xfrm>
          <a:prstGeom prst="roundRect">
            <a:avLst>
              <a:gd name="adj" fmla="val 16667"/>
            </a:avLst>
          </a:prstGeom>
          <a:noFill/>
          <a:ln>
            <a:noFill/>
          </a:ln>
        </p:spPr>
      </p:pic>
      <p:pic>
        <p:nvPicPr>
          <p:cNvPr id="3" name="Google Shape;1264;p144">
            <a:extLst>
              <a:ext uri="{FF2B5EF4-FFF2-40B4-BE49-F238E27FC236}">
                <a16:creationId xmlns:a16="http://schemas.microsoft.com/office/drawing/2014/main" id="{929AB13B-B7DB-0B03-757D-A100B053F7E2}"/>
              </a:ext>
            </a:extLst>
          </p:cNvPr>
          <p:cNvPicPr preferRelativeResize="0"/>
          <p:nvPr/>
        </p:nvPicPr>
        <p:blipFill>
          <a:blip r:embed="rId5">
            <a:alphaModFix/>
          </a:blip>
          <a:stretch>
            <a:fillRect/>
          </a:stretch>
        </p:blipFill>
        <p:spPr>
          <a:xfrm>
            <a:off x="9625995" y="1419942"/>
            <a:ext cx="2275500" cy="1516800"/>
          </a:xfrm>
          <a:prstGeom prst="roundRect">
            <a:avLst>
              <a:gd name="adj" fmla="val 16667"/>
            </a:avLst>
          </a:prstGeom>
          <a:noFill/>
          <a:ln>
            <a:noFill/>
          </a:ln>
        </p:spPr>
      </p:pic>
    </p:spTree>
    <p:extLst>
      <p:ext uri="{BB962C8B-B14F-4D97-AF65-F5344CB8AC3E}">
        <p14:creationId xmlns:p14="http://schemas.microsoft.com/office/powerpoint/2010/main" val="2686600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9C952-83A6-A916-6805-0E37321D28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A3ED123-A2F2-9CBD-C089-97EB650997C8}"/>
              </a:ext>
            </a:extLst>
          </p:cNvPr>
          <p:cNvSpPr>
            <a:spLocks noGrp="1"/>
          </p:cNvSpPr>
          <p:nvPr>
            <p:ph type="title"/>
          </p:nvPr>
        </p:nvSpPr>
        <p:spPr>
          <a:xfrm>
            <a:off x="299882" y="154473"/>
            <a:ext cx="9514678" cy="638008"/>
          </a:xfrm>
        </p:spPr>
        <p:txBody>
          <a:bodyPr/>
          <a:lstStyle/>
          <a:p>
            <a:r>
              <a:rPr lang="en-US" noProof="0" dirty="0"/>
              <a:t>Phased scientific exploitation (in prep)</a:t>
            </a:r>
          </a:p>
        </p:txBody>
      </p:sp>
      <p:sp>
        <p:nvSpPr>
          <p:cNvPr id="5" name="Rectangle 4">
            <a:extLst>
              <a:ext uri="{FF2B5EF4-FFF2-40B4-BE49-F238E27FC236}">
                <a16:creationId xmlns:a16="http://schemas.microsoft.com/office/drawing/2014/main" id="{97D1EFD2-DEE9-747F-BE5B-1CD45CAFCADA}"/>
              </a:ext>
            </a:extLst>
          </p:cNvPr>
          <p:cNvSpPr/>
          <p:nvPr/>
        </p:nvSpPr>
        <p:spPr>
          <a:xfrm>
            <a:off x="299882" y="927728"/>
            <a:ext cx="3987800" cy="977900"/>
          </a:xfrm>
          <a:prstGeom prst="rect">
            <a:avLst/>
          </a:prstGeom>
          <a:solidFill>
            <a:schemeClr val="tx1">
              <a:lumMod val="10000"/>
              <a:lumOff val="90000"/>
            </a:schemeClr>
          </a:solidFill>
          <a:ln>
            <a:solidFill>
              <a:schemeClr val="tx1">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noProof="0" dirty="0">
                <a:solidFill>
                  <a:schemeClr val="tx1"/>
                </a:solidFill>
              </a:rPr>
              <a:t>CONSTRUCTION PHASE</a:t>
            </a:r>
          </a:p>
        </p:txBody>
      </p:sp>
      <p:sp>
        <p:nvSpPr>
          <p:cNvPr id="6" name="Rectangle 5">
            <a:extLst>
              <a:ext uri="{FF2B5EF4-FFF2-40B4-BE49-F238E27FC236}">
                <a16:creationId xmlns:a16="http://schemas.microsoft.com/office/drawing/2014/main" id="{03C21CED-784B-F865-C3D4-65F5151FC5E3}"/>
              </a:ext>
            </a:extLst>
          </p:cNvPr>
          <p:cNvSpPr/>
          <p:nvPr/>
        </p:nvSpPr>
        <p:spPr>
          <a:xfrm>
            <a:off x="4343183" y="1372228"/>
            <a:ext cx="1833435" cy="533400"/>
          </a:xfrm>
          <a:prstGeom prst="rect">
            <a:avLst/>
          </a:prstGeom>
          <a:solidFill>
            <a:schemeClr val="tx1">
              <a:lumMod val="25000"/>
              <a:lumOff val="75000"/>
            </a:schemeClr>
          </a:solidFill>
          <a:ln>
            <a:solidFill>
              <a:schemeClr val="tx1">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noProof="0" dirty="0"/>
              <a:t>EARLY SCIENCE PHASE</a:t>
            </a:r>
          </a:p>
        </p:txBody>
      </p:sp>
      <p:sp>
        <p:nvSpPr>
          <p:cNvPr id="7" name="Rectangle 6">
            <a:extLst>
              <a:ext uri="{FF2B5EF4-FFF2-40B4-BE49-F238E27FC236}">
                <a16:creationId xmlns:a16="http://schemas.microsoft.com/office/drawing/2014/main" id="{D1CF2075-9372-CD09-5D4D-FCF52BFB9590}"/>
              </a:ext>
            </a:extLst>
          </p:cNvPr>
          <p:cNvSpPr/>
          <p:nvPr/>
        </p:nvSpPr>
        <p:spPr>
          <a:xfrm>
            <a:off x="4343183" y="927728"/>
            <a:ext cx="7675500" cy="406400"/>
          </a:xfrm>
          <a:prstGeom prst="rect">
            <a:avLst/>
          </a:prstGeom>
          <a:solidFill>
            <a:schemeClr val="tx1">
              <a:lumMod val="10000"/>
              <a:lumOff val="90000"/>
            </a:schemeClr>
          </a:solidFill>
          <a:ln>
            <a:solidFill>
              <a:schemeClr val="tx1">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noProof="0" dirty="0">
                <a:solidFill>
                  <a:schemeClr val="tx1"/>
                </a:solidFill>
              </a:rPr>
              <a:t>OPERATION PHASE</a:t>
            </a:r>
          </a:p>
        </p:txBody>
      </p:sp>
      <p:sp>
        <p:nvSpPr>
          <p:cNvPr id="8" name="Rectangle 7">
            <a:extLst>
              <a:ext uri="{FF2B5EF4-FFF2-40B4-BE49-F238E27FC236}">
                <a16:creationId xmlns:a16="http://schemas.microsoft.com/office/drawing/2014/main" id="{206FD81A-D429-DC64-9474-17E96118B6CE}"/>
              </a:ext>
            </a:extLst>
          </p:cNvPr>
          <p:cNvSpPr/>
          <p:nvPr/>
        </p:nvSpPr>
        <p:spPr>
          <a:xfrm>
            <a:off x="6232119" y="1372228"/>
            <a:ext cx="5786565" cy="533400"/>
          </a:xfrm>
          <a:prstGeom prst="rect">
            <a:avLst/>
          </a:prstGeom>
          <a:solidFill>
            <a:schemeClr val="tx1">
              <a:lumMod val="25000"/>
              <a:lumOff val="75000"/>
            </a:schemeClr>
          </a:solidFill>
          <a:ln>
            <a:solidFill>
              <a:schemeClr val="tx1">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noProof="0" dirty="0"/>
              <a:t>STEADY-STATE OPERATION PHASE</a:t>
            </a:r>
          </a:p>
        </p:txBody>
      </p:sp>
      <p:sp>
        <p:nvSpPr>
          <p:cNvPr id="46" name="TextBox 45">
            <a:extLst>
              <a:ext uri="{FF2B5EF4-FFF2-40B4-BE49-F238E27FC236}">
                <a16:creationId xmlns:a16="http://schemas.microsoft.com/office/drawing/2014/main" id="{123EA421-0C2D-09C0-D638-AC7517AF25D7}"/>
              </a:ext>
            </a:extLst>
          </p:cNvPr>
          <p:cNvSpPr txBox="1"/>
          <p:nvPr/>
        </p:nvSpPr>
        <p:spPr>
          <a:xfrm>
            <a:off x="244381" y="878348"/>
            <a:ext cx="524503" cy="276999"/>
          </a:xfrm>
          <a:prstGeom prst="rect">
            <a:avLst/>
          </a:prstGeom>
          <a:noFill/>
        </p:spPr>
        <p:txBody>
          <a:bodyPr wrap="none" rtlCol="0">
            <a:spAutoFit/>
          </a:bodyPr>
          <a:lstStyle/>
          <a:p>
            <a:r>
              <a:rPr lang="en-US" sz="1200" b="1" noProof="0" dirty="0"/>
              <a:t>2025</a:t>
            </a:r>
          </a:p>
        </p:txBody>
      </p:sp>
      <p:sp>
        <p:nvSpPr>
          <p:cNvPr id="47" name="TextBox 46">
            <a:extLst>
              <a:ext uri="{FF2B5EF4-FFF2-40B4-BE49-F238E27FC236}">
                <a16:creationId xmlns:a16="http://schemas.microsoft.com/office/drawing/2014/main" id="{34C165D0-D4FA-6E10-976B-598907FBC7B4}"/>
              </a:ext>
            </a:extLst>
          </p:cNvPr>
          <p:cNvSpPr txBox="1"/>
          <p:nvPr/>
        </p:nvSpPr>
        <p:spPr>
          <a:xfrm>
            <a:off x="4308186" y="889847"/>
            <a:ext cx="524503" cy="276999"/>
          </a:xfrm>
          <a:prstGeom prst="rect">
            <a:avLst/>
          </a:prstGeom>
          <a:noFill/>
        </p:spPr>
        <p:txBody>
          <a:bodyPr wrap="none" rtlCol="0">
            <a:spAutoFit/>
          </a:bodyPr>
          <a:lstStyle/>
          <a:p>
            <a:r>
              <a:rPr lang="en-US" sz="1200" b="1" noProof="0" dirty="0"/>
              <a:t>2030</a:t>
            </a:r>
          </a:p>
        </p:txBody>
      </p:sp>
      <p:sp>
        <p:nvSpPr>
          <p:cNvPr id="48" name="TextBox 47">
            <a:extLst>
              <a:ext uri="{FF2B5EF4-FFF2-40B4-BE49-F238E27FC236}">
                <a16:creationId xmlns:a16="http://schemas.microsoft.com/office/drawing/2014/main" id="{DEBE1F41-3F2B-5E5B-EFF6-415A7EEF990F}"/>
              </a:ext>
            </a:extLst>
          </p:cNvPr>
          <p:cNvSpPr txBox="1"/>
          <p:nvPr/>
        </p:nvSpPr>
        <p:spPr>
          <a:xfrm>
            <a:off x="1812400" y="889847"/>
            <a:ext cx="524503" cy="276999"/>
          </a:xfrm>
          <a:prstGeom prst="rect">
            <a:avLst/>
          </a:prstGeom>
          <a:noFill/>
        </p:spPr>
        <p:txBody>
          <a:bodyPr wrap="none" rtlCol="0">
            <a:spAutoFit/>
          </a:bodyPr>
          <a:lstStyle/>
          <a:p>
            <a:r>
              <a:rPr lang="en-US" sz="1200" b="1" noProof="0" dirty="0"/>
              <a:t>2027</a:t>
            </a:r>
          </a:p>
        </p:txBody>
      </p:sp>
      <p:sp>
        <p:nvSpPr>
          <p:cNvPr id="50" name="Rectangle 49">
            <a:extLst>
              <a:ext uri="{FF2B5EF4-FFF2-40B4-BE49-F238E27FC236}">
                <a16:creationId xmlns:a16="http://schemas.microsoft.com/office/drawing/2014/main" id="{0A946F42-4376-D4CD-9B0B-74D9285C2204}"/>
              </a:ext>
            </a:extLst>
          </p:cNvPr>
          <p:cNvSpPr/>
          <p:nvPr/>
        </p:nvSpPr>
        <p:spPr>
          <a:xfrm>
            <a:off x="6232119" y="1977933"/>
            <a:ext cx="2948783" cy="393700"/>
          </a:xfrm>
          <a:prstGeom prst="rect">
            <a:avLst/>
          </a:prstGeom>
          <a:gradFill flip="none" rotWithShape="1">
            <a:gsLst>
              <a:gs pos="0">
                <a:schemeClr val="tx2">
                  <a:lumMod val="19000"/>
                  <a:lumOff val="81000"/>
                  <a:alpha val="78918"/>
                </a:schemeClr>
              </a:gs>
              <a:gs pos="74000">
                <a:schemeClr val="accent2">
                  <a:lumMod val="40000"/>
                  <a:lumOff val="60000"/>
                </a:schemeClr>
              </a:gs>
              <a:gs pos="83000">
                <a:schemeClr val="accent2">
                  <a:lumMod val="60000"/>
                  <a:lumOff val="40000"/>
                </a:schemeClr>
              </a:gs>
              <a:gs pos="100000">
                <a:schemeClr val="accent2">
                  <a:lumMod val="75000"/>
                </a:schemeClr>
              </a:gs>
            </a:gsLst>
            <a:lin ang="0" scaled="1"/>
            <a:tileRect/>
          </a:gra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noProof="0" dirty="0" err="1">
                <a:solidFill>
                  <a:schemeClr val="tx1"/>
                </a:solidFill>
              </a:rPr>
              <a:t>KSP+Open</a:t>
            </a:r>
            <a:r>
              <a:rPr lang="en-US" sz="1600" b="1" noProof="0" dirty="0">
                <a:solidFill>
                  <a:schemeClr val="tx1"/>
                </a:solidFill>
              </a:rPr>
              <a:t> Time</a:t>
            </a:r>
          </a:p>
        </p:txBody>
      </p:sp>
      <p:sp>
        <p:nvSpPr>
          <p:cNvPr id="52" name="Rectangle 51">
            <a:extLst>
              <a:ext uri="{FF2B5EF4-FFF2-40B4-BE49-F238E27FC236}">
                <a16:creationId xmlns:a16="http://schemas.microsoft.com/office/drawing/2014/main" id="{F1642543-E9E4-1F4E-1C15-37986CD72D72}"/>
              </a:ext>
            </a:extLst>
          </p:cNvPr>
          <p:cNvSpPr/>
          <p:nvPr/>
        </p:nvSpPr>
        <p:spPr>
          <a:xfrm>
            <a:off x="2269830" y="1966557"/>
            <a:ext cx="3914204" cy="393700"/>
          </a:xfrm>
          <a:prstGeom prst="rect">
            <a:avLst/>
          </a:prstGeom>
          <a:solidFill>
            <a:srgbClr val="C00000"/>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noProof="0" dirty="0">
                <a:solidFill>
                  <a:schemeClr val="bg1"/>
                </a:solidFill>
              </a:rPr>
              <a:t>Science Verification (possibly open) </a:t>
            </a:r>
          </a:p>
        </p:txBody>
      </p:sp>
      <p:pic>
        <p:nvPicPr>
          <p:cNvPr id="12" name="Picture 11">
            <a:extLst>
              <a:ext uri="{FF2B5EF4-FFF2-40B4-BE49-F238E27FC236}">
                <a16:creationId xmlns:a16="http://schemas.microsoft.com/office/drawing/2014/main" id="{280D5463-CE48-9690-57B9-24104117E252}"/>
              </a:ext>
            </a:extLst>
          </p:cNvPr>
          <p:cNvPicPr>
            <a:picLocks noChangeAspect="1"/>
          </p:cNvPicPr>
          <p:nvPr/>
        </p:nvPicPr>
        <p:blipFill>
          <a:blip r:embed="rId3"/>
          <a:stretch>
            <a:fillRect/>
          </a:stretch>
        </p:blipFill>
        <p:spPr>
          <a:xfrm>
            <a:off x="6351470" y="2581275"/>
            <a:ext cx="2773931" cy="2673350"/>
          </a:xfrm>
          <a:prstGeom prst="rect">
            <a:avLst/>
          </a:prstGeom>
        </p:spPr>
      </p:pic>
      <p:pic>
        <p:nvPicPr>
          <p:cNvPr id="13" name="Picture 12">
            <a:extLst>
              <a:ext uri="{FF2B5EF4-FFF2-40B4-BE49-F238E27FC236}">
                <a16:creationId xmlns:a16="http://schemas.microsoft.com/office/drawing/2014/main" id="{44F10DF1-AAC6-8939-CA55-03AD905FE195}"/>
              </a:ext>
            </a:extLst>
          </p:cNvPr>
          <p:cNvPicPr>
            <a:picLocks noChangeAspect="1"/>
          </p:cNvPicPr>
          <p:nvPr/>
        </p:nvPicPr>
        <p:blipFill>
          <a:blip r:embed="rId4"/>
          <a:stretch>
            <a:fillRect/>
          </a:stretch>
        </p:blipFill>
        <p:spPr>
          <a:xfrm>
            <a:off x="9236298" y="2537580"/>
            <a:ext cx="2782385" cy="2717045"/>
          </a:xfrm>
          <a:prstGeom prst="rect">
            <a:avLst/>
          </a:prstGeom>
        </p:spPr>
      </p:pic>
      <p:sp>
        <p:nvSpPr>
          <p:cNvPr id="2" name="TextBox 1">
            <a:extLst>
              <a:ext uri="{FF2B5EF4-FFF2-40B4-BE49-F238E27FC236}">
                <a16:creationId xmlns:a16="http://schemas.microsoft.com/office/drawing/2014/main" id="{E277D1A9-7253-44B5-98B6-49AC47EBAC34}"/>
              </a:ext>
            </a:extLst>
          </p:cNvPr>
          <p:cNvSpPr txBox="1"/>
          <p:nvPr/>
        </p:nvSpPr>
        <p:spPr>
          <a:xfrm>
            <a:off x="89162" y="4818512"/>
            <a:ext cx="4361335" cy="2246769"/>
          </a:xfrm>
          <a:prstGeom prst="rect">
            <a:avLst/>
          </a:prstGeom>
          <a:noFill/>
        </p:spPr>
        <p:txBody>
          <a:bodyPr wrap="square" rtlCol="0">
            <a:spAutoFit/>
          </a:bodyPr>
          <a:lstStyle/>
          <a:p>
            <a:r>
              <a:rPr lang="en-US" sz="1400" b="1" noProof="0" dirty="0"/>
              <a:t>Legend</a:t>
            </a:r>
          </a:p>
          <a:p>
            <a:r>
              <a:rPr lang="en-US" sz="1400" noProof="0" dirty="0">
                <a:solidFill>
                  <a:schemeClr val="bg1">
                    <a:lumMod val="50000"/>
                  </a:schemeClr>
                </a:solidFill>
              </a:rPr>
              <a:t>CP = contributing parties</a:t>
            </a:r>
          </a:p>
          <a:p>
            <a:r>
              <a:rPr lang="en-US" sz="1400" noProof="0" dirty="0">
                <a:solidFill>
                  <a:schemeClr val="bg1">
                    <a:lumMod val="50000"/>
                  </a:schemeClr>
                </a:solidFill>
              </a:rPr>
              <a:t>Any = CP+ non CP</a:t>
            </a:r>
          </a:p>
          <a:p>
            <a:r>
              <a:rPr lang="en-US" sz="1400" noProof="0" dirty="0">
                <a:solidFill>
                  <a:schemeClr val="bg1">
                    <a:lumMod val="50000"/>
                  </a:schemeClr>
                </a:solidFill>
              </a:rPr>
              <a:t>Host = host countries</a:t>
            </a:r>
            <a:br>
              <a:rPr lang="en-US" sz="1400" noProof="0" dirty="0">
                <a:solidFill>
                  <a:schemeClr val="bg1">
                    <a:lumMod val="50000"/>
                  </a:schemeClr>
                </a:solidFill>
              </a:rPr>
            </a:br>
            <a:r>
              <a:rPr lang="en-US" sz="1400" noProof="0" dirty="0">
                <a:solidFill>
                  <a:schemeClr val="bg1">
                    <a:lumMod val="50000"/>
                  </a:schemeClr>
                </a:solidFill>
              </a:rPr>
              <a:t>KSP = Key Science Projects</a:t>
            </a:r>
            <a:br>
              <a:rPr lang="en-US" sz="1400" noProof="0" dirty="0">
                <a:solidFill>
                  <a:schemeClr val="bg1">
                    <a:lumMod val="50000"/>
                  </a:schemeClr>
                </a:solidFill>
              </a:rPr>
            </a:br>
            <a:r>
              <a:rPr lang="en-US" sz="1400" noProof="0" dirty="0">
                <a:solidFill>
                  <a:schemeClr val="bg1">
                    <a:lumMod val="50000"/>
                  </a:schemeClr>
                </a:solidFill>
              </a:rPr>
              <a:t>Open = proposal-based</a:t>
            </a:r>
          </a:p>
          <a:p>
            <a:r>
              <a:rPr lang="en-US" sz="1400" b="1" noProof="0" dirty="0">
                <a:solidFill>
                  <a:schemeClr val="bg1"/>
                </a:solidFill>
                <a:highlight>
                  <a:srgbClr val="00009C"/>
                </a:highlight>
              </a:rPr>
              <a:t>HGT = Host Granted Time (ESO, Spain)</a:t>
            </a:r>
          </a:p>
          <a:p>
            <a:r>
              <a:rPr lang="en-US" sz="1400" noProof="0" dirty="0">
                <a:solidFill>
                  <a:schemeClr val="bg1">
                    <a:lumMod val="50000"/>
                  </a:schemeClr>
                </a:solidFill>
              </a:rPr>
              <a:t>DDT = Director </a:t>
            </a:r>
            <a:r>
              <a:rPr lang="en-US" sz="1400" noProof="0" dirty="0" err="1">
                <a:solidFill>
                  <a:schemeClr val="bg1">
                    <a:lumMod val="50000"/>
                  </a:schemeClr>
                </a:solidFill>
              </a:rPr>
              <a:t>Discr</a:t>
            </a:r>
            <a:r>
              <a:rPr lang="en-US" sz="1400" noProof="0" dirty="0">
                <a:solidFill>
                  <a:schemeClr val="bg1">
                    <a:lumMod val="50000"/>
                  </a:schemeClr>
                </a:solidFill>
              </a:rPr>
              <a:t>. Time</a:t>
            </a:r>
          </a:p>
          <a:p>
            <a:br>
              <a:rPr lang="en-US" sz="1400" noProof="0" dirty="0"/>
            </a:br>
            <a:endParaRPr lang="en-US" sz="1400" noProof="0" dirty="0"/>
          </a:p>
        </p:txBody>
      </p:sp>
      <p:sp>
        <p:nvSpPr>
          <p:cNvPr id="3" name="TextBox 2">
            <a:extLst>
              <a:ext uri="{FF2B5EF4-FFF2-40B4-BE49-F238E27FC236}">
                <a16:creationId xmlns:a16="http://schemas.microsoft.com/office/drawing/2014/main" id="{5D4E55E2-71B1-8DAC-152E-DAB5DD17162C}"/>
              </a:ext>
            </a:extLst>
          </p:cNvPr>
          <p:cNvSpPr txBox="1"/>
          <p:nvPr/>
        </p:nvSpPr>
        <p:spPr>
          <a:xfrm>
            <a:off x="5865333" y="5503355"/>
            <a:ext cx="6068166" cy="1015663"/>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2000" noProof="0" dirty="0"/>
              <a:t>Astronomers from Belgium, Denmark, Finland, Ireland, Netherlands*, Portugal, Sweden, UK will apply through ESO</a:t>
            </a:r>
          </a:p>
        </p:txBody>
      </p:sp>
      <p:sp>
        <p:nvSpPr>
          <p:cNvPr id="9" name="Rectangle 8">
            <a:extLst>
              <a:ext uri="{FF2B5EF4-FFF2-40B4-BE49-F238E27FC236}">
                <a16:creationId xmlns:a16="http://schemas.microsoft.com/office/drawing/2014/main" id="{688AC766-E387-27EB-B6AA-839A98B2362C}"/>
              </a:ext>
            </a:extLst>
          </p:cNvPr>
          <p:cNvSpPr/>
          <p:nvPr/>
        </p:nvSpPr>
        <p:spPr>
          <a:xfrm>
            <a:off x="9243217" y="1977933"/>
            <a:ext cx="2948783" cy="393700"/>
          </a:xfrm>
          <a:prstGeom prst="rect">
            <a:avLst/>
          </a:prstGeom>
          <a:gradFill flip="none" rotWithShape="1">
            <a:gsLst>
              <a:gs pos="0">
                <a:schemeClr val="tx2">
                  <a:lumMod val="19000"/>
                  <a:lumOff val="81000"/>
                  <a:alpha val="78918"/>
                </a:schemeClr>
              </a:gs>
              <a:gs pos="74000">
                <a:schemeClr val="accent2">
                  <a:lumMod val="40000"/>
                  <a:lumOff val="60000"/>
                </a:schemeClr>
              </a:gs>
              <a:gs pos="83000">
                <a:schemeClr val="accent2">
                  <a:lumMod val="60000"/>
                  <a:lumOff val="40000"/>
                </a:schemeClr>
              </a:gs>
              <a:gs pos="100000">
                <a:schemeClr val="accent2">
                  <a:lumMod val="75000"/>
                </a:schemeClr>
              </a:gs>
            </a:gsLst>
            <a:lin ang="0" scaled="1"/>
            <a:tileRect/>
          </a:gra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noProof="0" dirty="0">
                <a:solidFill>
                  <a:schemeClr val="tx1"/>
                </a:solidFill>
              </a:rPr>
              <a:t>Open</a:t>
            </a:r>
          </a:p>
        </p:txBody>
      </p:sp>
      <p:sp>
        <p:nvSpPr>
          <p:cNvPr id="10" name="TextBox 9">
            <a:extLst>
              <a:ext uri="{FF2B5EF4-FFF2-40B4-BE49-F238E27FC236}">
                <a16:creationId xmlns:a16="http://schemas.microsoft.com/office/drawing/2014/main" id="{20C2C6F6-8033-76DB-F5FB-9DD2AD62ACDF}"/>
              </a:ext>
            </a:extLst>
          </p:cNvPr>
          <p:cNvSpPr txBox="1"/>
          <p:nvPr/>
        </p:nvSpPr>
        <p:spPr>
          <a:xfrm>
            <a:off x="334800" y="1977933"/>
            <a:ext cx="1393330" cy="738664"/>
          </a:xfrm>
          <a:prstGeom prst="rect">
            <a:avLst/>
          </a:prstGeom>
        </p:spPr>
        <p:style>
          <a:lnRef idx="2">
            <a:schemeClr val="dk1">
              <a:shade val="15000"/>
            </a:schemeClr>
          </a:lnRef>
          <a:fillRef idx="1">
            <a:schemeClr val="dk1"/>
          </a:fillRef>
          <a:effectRef idx="0">
            <a:schemeClr val="dk1"/>
          </a:effectRef>
          <a:fontRef idx="minor">
            <a:schemeClr val="lt1"/>
          </a:fontRef>
        </p:style>
        <p:txBody>
          <a:bodyPr wrap="none" rtlCol="0">
            <a:spAutoFit/>
          </a:bodyPr>
          <a:lstStyle/>
          <a:p>
            <a:r>
              <a:rPr lang="en-US" sz="1400" noProof="0" dirty="0"/>
              <a:t>Notes:</a:t>
            </a:r>
          </a:p>
          <a:p>
            <a:pPr marL="171450" indent="-171450">
              <a:buFont typeface="Arial" panose="020B0604020202020204" pitchFamily="34" charset="0"/>
              <a:buChar char="•"/>
            </a:pPr>
            <a:r>
              <a:rPr lang="en-US" sz="1400" noProof="0" dirty="0"/>
              <a:t>In discussion</a:t>
            </a:r>
          </a:p>
          <a:p>
            <a:pPr marL="171450" indent="-171450">
              <a:buFont typeface="Arial" panose="020B0604020202020204" pitchFamily="34" charset="0"/>
              <a:buChar char="•"/>
            </a:pPr>
            <a:r>
              <a:rPr lang="en-US" sz="1400" noProof="0" dirty="0"/>
              <a:t>Not to scale</a:t>
            </a:r>
          </a:p>
        </p:txBody>
      </p:sp>
      <p:sp>
        <p:nvSpPr>
          <p:cNvPr id="11" name="TextBox 10">
            <a:extLst>
              <a:ext uri="{FF2B5EF4-FFF2-40B4-BE49-F238E27FC236}">
                <a16:creationId xmlns:a16="http://schemas.microsoft.com/office/drawing/2014/main" id="{993D03C6-3419-C2A5-E0B5-2151815065D1}"/>
              </a:ext>
            </a:extLst>
          </p:cNvPr>
          <p:cNvSpPr txBox="1"/>
          <p:nvPr/>
        </p:nvSpPr>
        <p:spPr>
          <a:xfrm>
            <a:off x="4480680" y="2608987"/>
            <a:ext cx="1558440" cy="1169551"/>
          </a:xfrm>
          <a:prstGeom prst="rect">
            <a:avLst/>
          </a:prstGeom>
        </p:spPr>
        <p:style>
          <a:lnRef idx="2">
            <a:schemeClr val="dk1">
              <a:shade val="15000"/>
            </a:schemeClr>
          </a:lnRef>
          <a:fillRef idx="1">
            <a:schemeClr val="dk1"/>
          </a:fillRef>
          <a:effectRef idx="0">
            <a:schemeClr val="dk1"/>
          </a:effectRef>
          <a:fontRef idx="minor">
            <a:schemeClr val="lt1"/>
          </a:fontRef>
        </p:style>
        <p:txBody>
          <a:bodyPr wrap="none" rtlCol="0">
            <a:spAutoFit/>
          </a:bodyPr>
          <a:lstStyle/>
          <a:p>
            <a:r>
              <a:rPr lang="en-US" sz="1400" noProof="0" dirty="0"/>
              <a:t>ESO:</a:t>
            </a:r>
            <a:br>
              <a:rPr lang="en-US" sz="1400" noProof="0" dirty="0"/>
            </a:br>
            <a:r>
              <a:rPr lang="en-US" sz="1400" noProof="0" dirty="0"/>
              <a:t>10% North</a:t>
            </a:r>
          </a:p>
          <a:p>
            <a:r>
              <a:rPr lang="en-US" sz="1400" noProof="0" dirty="0"/>
              <a:t>10% South</a:t>
            </a:r>
          </a:p>
          <a:p>
            <a:endParaRPr lang="en-US" sz="1400" noProof="0" dirty="0"/>
          </a:p>
          <a:p>
            <a:r>
              <a:rPr lang="en-US" sz="1400" noProof="0" dirty="0"/>
              <a:t>ESO in the north!</a:t>
            </a:r>
          </a:p>
        </p:txBody>
      </p:sp>
      <p:sp>
        <p:nvSpPr>
          <p:cNvPr id="14" name="Oval 13">
            <a:extLst>
              <a:ext uri="{FF2B5EF4-FFF2-40B4-BE49-F238E27FC236}">
                <a16:creationId xmlns:a16="http://schemas.microsoft.com/office/drawing/2014/main" id="{573555A4-33AF-6627-0632-53D312AF6F40}"/>
              </a:ext>
            </a:extLst>
          </p:cNvPr>
          <p:cNvSpPr/>
          <p:nvPr/>
        </p:nvSpPr>
        <p:spPr>
          <a:xfrm>
            <a:off x="8314266" y="4131733"/>
            <a:ext cx="558800" cy="3454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4%</a:t>
            </a:r>
          </a:p>
        </p:txBody>
      </p:sp>
      <p:sp>
        <p:nvSpPr>
          <p:cNvPr id="16" name="Oval 15">
            <a:extLst>
              <a:ext uri="{FF2B5EF4-FFF2-40B4-BE49-F238E27FC236}">
                <a16:creationId xmlns:a16="http://schemas.microsoft.com/office/drawing/2014/main" id="{164F7EE7-3FFC-9AFD-5C1F-991D5CE14ADB}"/>
              </a:ext>
            </a:extLst>
          </p:cNvPr>
          <p:cNvSpPr/>
          <p:nvPr/>
        </p:nvSpPr>
        <p:spPr>
          <a:xfrm>
            <a:off x="11226800" y="4131733"/>
            <a:ext cx="558800" cy="3454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4%</a:t>
            </a:r>
          </a:p>
        </p:txBody>
      </p:sp>
      <p:sp>
        <p:nvSpPr>
          <p:cNvPr id="17" name="Slide Number Placeholder 16">
            <a:extLst>
              <a:ext uri="{FF2B5EF4-FFF2-40B4-BE49-F238E27FC236}">
                <a16:creationId xmlns:a16="http://schemas.microsoft.com/office/drawing/2014/main" id="{C319A085-8680-4E9A-8AB6-F08CC4523C9C}"/>
              </a:ext>
            </a:extLst>
          </p:cNvPr>
          <p:cNvSpPr>
            <a:spLocks noGrp="1"/>
          </p:cNvSpPr>
          <p:nvPr>
            <p:ph type="sldNum" sz="quarter" idx="4"/>
          </p:nvPr>
        </p:nvSpPr>
        <p:spPr/>
        <p:txBody>
          <a:bodyPr/>
          <a:lstStyle/>
          <a:p>
            <a:fld id="{B7A8EA43-1DDA-DD4C-837A-17A3AFE5C005}" type="slidenum">
              <a:rPr lang="en-GB" noProof="0" smtClean="0"/>
              <a:pPr/>
              <a:t>17</a:t>
            </a:fld>
            <a:endParaRPr lang="en-GB" noProof="0"/>
          </a:p>
        </p:txBody>
      </p:sp>
    </p:spTree>
    <p:extLst>
      <p:ext uri="{BB962C8B-B14F-4D97-AF65-F5344CB8AC3E}">
        <p14:creationId xmlns:p14="http://schemas.microsoft.com/office/powerpoint/2010/main" val="293997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2"/>
                                        </p:tgtEl>
                                        <p:attrNameLst>
                                          <p:attrName>style.visibility</p:attrName>
                                        </p:attrNameLst>
                                      </p:cBhvr>
                                      <p:to>
                                        <p:strVal val="visible"/>
                                      </p:to>
                                    </p:set>
                                    <p:anim calcmode="lin" valueType="num">
                                      <p:cBhvr additive="base">
                                        <p:cTn id="17" dur="500" fill="hold"/>
                                        <p:tgtEl>
                                          <p:spTgt spid="52"/>
                                        </p:tgtEl>
                                        <p:attrNameLst>
                                          <p:attrName>ppt_x</p:attrName>
                                        </p:attrNameLst>
                                      </p:cBhvr>
                                      <p:tavLst>
                                        <p:tav tm="0">
                                          <p:val>
                                            <p:strVal val="#ppt_x"/>
                                          </p:val>
                                        </p:tav>
                                        <p:tav tm="100000">
                                          <p:val>
                                            <p:strVal val="#ppt_x"/>
                                          </p:val>
                                        </p:tav>
                                      </p:tavLst>
                                    </p:anim>
                                    <p:anim calcmode="lin" valueType="num">
                                      <p:cBhvr additive="base">
                                        <p:cTn id="18"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50"/>
                                        </p:tgtEl>
                                        <p:attrNameLst>
                                          <p:attrName>style.visibility</p:attrName>
                                        </p:attrNameLst>
                                      </p:cBhvr>
                                      <p:to>
                                        <p:strVal val="visible"/>
                                      </p:to>
                                    </p:set>
                                    <p:animEffect transition="in" filter="dissolve">
                                      <p:cBhvr>
                                        <p:cTn id="23" dur="500"/>
                                        <p:tgtEl>
                                          <p:spTgt spid="50"/>
                                        </p:tgtEl>
                                      </p:cBhvr>
                                    </p:animEffect>
                                  </p:childTnLst>
                                </p:cTn>
                              </p:par>
                              <p:par>
                                <p:cTn id="24" presetID="1" presetClass="entr" presetSubtype="0" fill="hold" grpId="0" nodeType="withEffect">
                                  <p:stCondLst>
                                    <p:cond delay="0"/>
                                  </p:stCondLst>
                                  <p:childTnLst>
                                    <p:set>
                                      <p:cBhvr>
                                        <p:cTn id="25" dur="1" fill="hold">
                                          <p:stCondLst>
                                            <p:cond delay="0"/>
                                          </p:stCondLst>
                                        </p:cTn>
                                        <p:tgtEl>
                                          <p:spTgt spid="2"/>
                                        </p:tgtEl>
                                        <p:attrNameLst>
                                          <p:attrName>style.visibility</p:attrName>
                                        </p:attrNameLst>
                                      </p:cBhvr>
                                      <p:to>
                                        <p:strVal val="visible"/>
                                      </p:to>
                                    </p:set>
                                  </p:childTnLst>
                                </p:cTn>
                              </p:par>
                              <p:par>
                                <p:cTn id="26" presetID="2" presetClass="entr" presetSubtype="4"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ppt_x"/>
                                          </p:val>
                                        </p:tav>
                                        <p:tav tm="100000">
                                          <p:val>
                                            <p:strVal val="#ppt_x"/>
                                          </p:val>
                                        </p:tav>
                                      </p:tavLst>
                                    </p:anim>
                                    <p:anim calcmode="lin" valueType="num">
                                      <p:cBhvr additive="base">
                                        <p:cTn id="29" dur="500" fill="hold"/>
                                        <p:tgtEl>
                                          <p:spTgt spid="11"/>
                                        </p:tgtEl>
                                        <p:attrNameLst>
                                          <p:attrName>ppt_y</p:attrName>
                                        </p:attrNameLst>
                                      </p:cBhvr>
                                      <p:tavLst>
                                        <p:tav tm="0">
                                          <p:val>
                                            <p:strVal val="1+#ppt_h/2"/>
                                          </p:val>
                                        </p:tav>
                                        <p:tav tm="100000">
                                          <p:val>
                                            <p:strVal val="#ppt_y"/>
                                          </p:val>
                                        </p:tav>
                                      </p:tavLst>
                                    </p:anim>
                                  </p:childTnLst>
                                </p:cTn>
                              </p:par>
                              <p:par>
                                <p:cTn id="30" presetID="9"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dissolv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dissolve">
                                      <p:cBhvr>
                                        <p:cTn id="40" dur="500"/>
                                        <p:tgtEl>
                                          <p:spTgt spid="9"/>
                                        </p:tgtEl>
                                      </p:cBhvr>
                                    </p:animEffect>
                                  </p:childTnLst>
                                </p:cTn>
                              </p:par>
                              <p:par>
                                <p:cTn id="41" presetID="9"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dissolve">
                                      <p:cBhvr>
                                        <p:cTn id="43" dur="500"/>
                                        <p:tgtEl>
                                          <p:spTgt spid="13"/>
                                        </p:tgtEl>
                                      </p:cBhvr>
                                    </p:animEffect>
                                  </p:childTnLst>
                                </p:cTn>
                              </p:par>
                              <p:par>
                                <p:cTn id="44" presetID="9" presetClass="entr" presetSubtype="0" fill="hold" grpId="0" nodeType="with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dissolve">
                                      <p:cBhvr>
                                        <p:cTn id="46" dur="500"/>
                                        <p:tgtEl>
                                          <p:spTgt spid="16"/>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gtEl>
                                        <p:attrNameLst>
                                          <p:attrName>style.visibility</p:attrName>
                                        </p:attrNameLst>
                                      </p:cBhvr>
                                      <p:to>
                                        <p:strVal val="visible"/>
                                      </p:to>
                                    </p:set>
                                    <p:anim calcmode="lin" valueType="num">
                                      <p:cBhvr additive="base">
                                        <p:cTn id="51" dur="500" fill="hold"/>
                                        <p:tgtEl>
                                          <p:spTgt spid="3"/>
                                        </p:tgtEl>
                                        <p:attrNameLst>
                                          <p:attrName>ppt_x</p:attrName>
                                        </p:attrNameLst>
                                      </p:cBhvr>
                                      <p:tavLst>
                                        <p:tav tm="0">
                                          <p:val>
                                            <p:strVal val="#ppt_x"/>
                                          </p:val>
                                        </p:tav>
                                        <p:tav tm="100000">
                                          <p:val>
                                            <p:strVal val="#ppt_x"/>
                                          </p:val>
                                        </p:tav>
                                      </p:tavLst>
                                    </p:anim>
                                    <p:anim calcmode="lin" valueType="num">
                                      <p:cBhvr additive="base">
                                        <p:cTn id="5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47" grpId="0"/>
      <p:bldP spid="50" grpId="0" animBg="1"/>
      <p:bldP spid="52" grpId="0" animBg="1"/>
      <p:bldP spid="2" grpId="0"/>
      <p:bldP spid="3" grpId="0" animBg="1"/>
      <p:bldP spid="9" grpId="0" animBg="1"/>
      <p:bldP spid="11" grpId="0" animBg="1"/>
      <p:bldP spid="14" grpId="0" animBg="1"/>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99D8275-CD82-D90D-296C-0EAB3EE904CC}"/>
              </a:ext>
            </a:extLst>
          </p:cNvPr>
          <p:cNvSpPr>
            <a:spLocks noGrp="1"/>
          </p:cNvSpPr>
          <p:nvPr>
            <p:ph idx="11"/>
          </p:nvPr>
        </p:nvSpPr>
        <p:spPr>
          <a:xfrm>
            <a:off x="299883" y="1610383"/>
            <a:ext cx="3013333" cy="4745967"/>
          </a:xfrm>
          <a:ln w="25400">
            <a:solidFill>
              <a:schemeClr val="tx1"/>
            </a:solidFill>
          </a:ln>
        </p:spPr>
        <p:txBody>
          <a:bodyPr/>
          <a:lstStyle/>
          <a:p>
            <a:pPr marL="0" indent="0">
              <a:buNone/>
            </a:pPr>
            <a:r>
              <a:rPr lang="en-US" sz="2000" noProof="0" dirty="0"/>
              <a:t>Current generation: </a:t>
            </a:r>
            <a:r>
              <a:rPr lang="en-US" sz="2000" noProof="0" dirty="0">
                <a:solidFill>
                  <a:schemeClr val="tx2"/>
                </a:solidFill>
              </a:rPr>
              <a:t>H.E.S.S., MAGIC, VERITAS </a:t>
            </a:r>
            <a:r>
              <a:rPr lang="en-US" sz="2000" noProof="0" dirty="0"/>
              <a:t>operated as experiments:</a:t>
            </a:r>
          </a:p>
          <a:p>
            <a:pPr>
              <a:spcBef>
                <a:spcPts val="0"/>
              </a:spcBef>
            </a:pPr>
            <a:r>
              <a:rPr lang="en-US" sz="2000" noProof="0" dirty="0"/>
              <a:t>Proprietary data format</a:t>
            </a:r>
          </a:p>
          <a:p>
            <a:pPr>
              <a:spcBef>
                <a:spcPts val="0"/>
              </a:spcBef>
            </a:pPr>
            <a:r>
              <a:rPr lang="en-US" sz="2000" noProof="0" dirty="0"/>
              <a:t>Private data access</a:t>
            </a:r>
          </a:p>
          <a:p>
            <a:pPr>
              <a:spcBef>
                <a:spcPts val="0"/>
              </a:spcBef>
            </a:pPr>
            <a:r>
              <a:rPr lang="en-US" sz="2000" noProof="0" dirty="0"/>
              <a:t>Limited guest observation program</a:t>
            </a:r>
          </a:p>
        </p:txBody>
      </p:sp>
      <p:sp>
        <p:nvSpPr>
          <p:cNvPr id="4" name="Title 3">
            <a:extLst>
              <a:ext uri="{FF2B5EF4-FFF2-40B4-BE49-F238E27FC236}">
                <a16:creationId xmlns:a16="http://schemas.microsoft.com/office/drawing/2014/main" id="{250D2254-68EA-DC81-CAEB-7EE2081BCD42}"/>
              </a:ext>
            </a:extLst>
          </p:cNvPr>
          <p:cNvSpPr>
            <a:spLocks noGrp="1"/>
          </p:cNvSpPr>
          <p:nvPr>
            <p:ph type="title"/>
          </p:nvPr>
        </p:nvSpPr>
        <p:spPr>
          <a:xfrm>
            <a:off x="299882" y="154473"/>
            <a:ext cx="9047317" cy="638008"/>
          </a:xfrm>
        </p:spPr>
        <p:txBody>
          <a:bodyPr/>
          <a:lstStyle/>
          <a:p>
            <a:r>
              <a:rPr lang="en-US" noProof="0" dirty="0"/>
              <a:t>New data access philosophy</a:t>
            </a:r>
          </a:p>
        </p:txBody>
      </p:sp>
      <p:sp>
        <p:nvSpPr>
          <p:cNvPr id="5" name="Slide Number Placeholder 4">
            <a:extLst>
              <a:ext uri="{FF2B5EF4-FFF2-40B4-BE49-F238E27FC236}">
                <a16:creationId xmlns:a16="http://schemas.microsoft.com/office/drawing/2014/main" id="{D679D0C9-5642-9D90-ADFC-3C29426A0C3B}"/>
              </a:ext>
            </a:extLst>
          </p:cNvPr>
          <p:cNvSpPr>
            <a:spLocks noGrp="1"/>
          </p:cNvSpPr>
          <p:nvPr>
            <p:ph type="sldNum" sz="quarter" idx="4"/>
          </p:nvPr>
        </p:nvSpPr>
        <p:spPr/>
        <p:txBody>
          <a:bodyPr/>
          <a:lstStyle/>
          <a:p>
            <a:fld id="{B7A8EA43-1DDA-DD4C-837A-17A3AFE5C005}" type="slidenum">
              <a:rPr lang="en-US" noProof="0" smtClean="0"/>
              <a:pPr/>
              <a:t>18</a:t>
            </a:fld>
            <a:endParaRPr lang="en-US" noProof="0" dirty="0"/>
          </a:p>
        </p:txBody>
      </p:sp>
      <p:sp>
        <p:nvSpPr>
          <p:cNvPr id="6" name="Content Placeholder 1">
            <a:extLst>
              <a:ext uri="{FF2B5EF4-FFF2-40B4-BE49-F238E27FC236}">
                <a16:creationId xmlns:a16="http://schemas.microsoft.com/office/drawing/2014/main" id="{B83FF9EB-A0A6-2676-B037-47BBE5741CB5}"/>
              </a:ext>
            </a:extLst>
          </p:cNvPr>
          <p:cNvSpPr txBox="1">
            <a:spLocks/>
          </p:cNvSpPr>
          <p:nvPr/>
        </p:nvSpPr>
        <p:spPr>
          <a:xfrm>
            <a:off x="4440661" y="1131639"/>
            <a:ext cx="5640627" cy="2241534"/>
          </a:xfrm>
          <a:prstGeom prst="rect">
            <a:avLst/>
          </a:prstGeom>
          <a:ln w="25400">
            <a:solidFill>
              <a:schemeClr val="tx1"/>
            </a:solidFill>
          </a:ln>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b="1" noProof="0" dirty="0">
                <a:solidFill>
                  <a:srgbClr val="FF0000"/>
                </a:solidFill>
              </a:rPr>
              <a:t>DATA FORMAT</a:t>
            </a:r>
          </a:p>
          <a:p>
            <a:pPr>
              <a:spcBef>
                <a:spcPts val="300"/>
              </a:spcBef>
              <a:buFont typeface="Wingdings" pitchFamily="2" charset="2"/>
              <a:buChar char="Ø"/>
            </a:pPr>
            <a:r>
              <a:rPr lang="en-US" sz="1800" noProof="0" dirty="0"/>
              <a:t>CTAO has defined a </a:t>
            </a:r>
            <a:r>
              <a:rPr lang="en-US" sz="1800" noProof="0" dirty="0">
                <a:solidFill>
                  <a:schemeClr val="tx1"/>
                </a:solidFill>
                <a:highlight>
                  <a:srgbClr val="00FFFF"/>
                </a:highlight>
              </a:rPr>
              <a:t>data format </a:t>
            </a:r>
            <a:r>
              <a:rPr lang="en-US" sz="1800" noProof="0" dirty="0"/>
              <a:t>(DL3) compliant with VODF and subscribed by HE, VHE + nu communities </a:t>
            </a:r>
          </a:p>
          <a:p>
            <a:pPr>
              <a:spcBef>
                <a:spcPts val="300"/>
              </a:spcBef>
              <a:buFont typeface="Wingdings" pitchFamily="2" charset="2"/>
              <a:buChar char="Ø"/>
            </a:pPr>
            <a:r>
              <a:rPr lang="en-US" sz="1800" noProof="0" dirty="0"/>
              <a:t>CTAO </a:t>
            </a:r>
            <a:r>
              <a:rPr lang="en-US" sz="1800" noProof="0" dirty="0">
                <a:solidFill>
                  <a:schemeClr val="tx1"/>
                </a:solidFill>
              </a:rPr>
              <a:t>science </a:t>
            </a:r>
            <a:r>
              <a:rPr lang="en-US" sz="1800" noProof="0" dirty="0">
                <a:solidFill>
                  <a:schemeClr val="tx1"/>
                </a:solidFill>
                <a:highlight>
                  <a:srgbClr val="00FFFF"/>
                </a:highlight>
              </a:rPr>
              <a:t>analysis tools </a:t>
            </a:r>
            <a:r>
              <a:rPr lang="en-US" sz="1800" noProof="0" dirty="0"/>
              <a:t>based on </a:t>
            </a:r>
            <a:r>
              <a:rPr lang="en-US" sz="1800" noProof="0" dirty="0" err="1"/>
              <a:t>gammapy</a:t>
            </a:r>
            <a:r>
              <a:rPr lang="en-US" sz="1800" noProof="0" dirty="0"/>
              <a:t> [</a:t>
            </a:r>
            <a:r>
              <a:rPr lang="en-US" sz="1800" noProof="0" dirty="0" err="1"/>
              <a:t>www.gammapy.org</a:t>
            </a:r>
            <a:r>
              <a:rPr lang="en-US" sz="1800" noProof="0" dirty="0"/>
              <a:t>]</a:t>
            </a:r>
          </a:p>
          <a:p>
            <a:pPr marL="0" indent="0">
              <a:spcBef>
                <a:spcPts val="300"/>
              </a:spcBef>
              <a:buNone/>
            </a:pPr>
            <a:r>
              <a:rPr lang="en-US" sz="1800" noProof="0" dirty="0">
                <a:highlight>
                  <a:srgbClr val="00E4D8"/>
                </a:highlight>
              </a:rPr>
              <a:t>MINIMIZE EFFORT FOR !GAMMA COMMUNITIES</a:t>
            </a:r>
          </a:p>
        </p:txBody>
      </p:sp>
      <p:sp>
        <p:nvSpPr>
          <p:cNvPr id="7" name="Content Placeholder 1">
            <a:extLst>
              <a:ext uri="{FF2B5EF4-FFF2-40B4-BE49-F238E27FC236}">
                <a16:creationId xmlns:a16="http://schemas.microsoft.com/office/drawing/2014/main" id="{4DCE17CA-64FC-9A0D-7A6C-2A67C65B3EEA}"/>
              </a:ext>
            </a:extLst>
          </p:cNvPr>
          <p:cNvSpPr txBox="1">
            <a:spLocks/>
          </p:cNvSpPr>
          <p:nvPr/>
        </p:nvSpPr>
        <p:spPr>
          <a:xfrm>
            <a:off x="4420245" y="3497897"/>
            <a:ext cx="7427855" cy="1482066"/>
          </a:xfrm>
          <a:prstGeom prst="rect">
            <a:avLst/>
          </a:prstGeom>
          <a:ln w="25400">
            <a:solidFill>
              <a:schemeClr val="tx1"/>
            </a:solidFill>
          </a:ln>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noProof="0" dirty="0">
                <a:solidFill>
                  <a:schemeClr val="tx2"/>
                </a:solidFill>
              </a:rPr>
              <a:t>DATA ACCESS</a:t>
            </a:r>
          </a:p>
          <a:p>
            <a:pPr marL="0" indent="0">
              <a:spcBef>
                <a:spcPts val="300"/>
              </a:spcBef>
              <a:buFont typeface="Arial" panose="020B0604020202020204" pitchFamily="34" charset="0"/>
              <a:buNone/>
            </a:pPr>
            <a:r>
              <a:rPr lang="en-US" sz="2000" noProof="0" dirty="0"/>
              <a:t>&lt; 1y proprietary period for the PI </a:t>
            </a:r>
          </a:p>
          <a:p>
            <a:pPr marL="0" indent="0">
              <a:spcBef>
                <a:spcPts val="300"/>
              </a:spcBef>
              <a:buFont typeface="Arial" panose="020B0604020202020204" pitchFamily="34" charset="0"/>
              <a:buNone/>
            </a:pPr>
            <a:r>
              <a:rPr lang="en-US" sz="2000" noProof="0" dirty="0"/>
              <a:t>&gt; 1y open public shared via CTAO Science Data Portal</a:t>
            </a:r>
          </a:p>
        </p:txBody>
      </p:sp>
      <p:sp>
        <p:nvSpPr>
          <p:cNvPr id="10" name="Right Arrow 9">
            <a:extLst>
              <a:ext uri="{FF2B5EF4-FFF2-40B4-BE49-F238E27FC236}">
                <a16:creationId xmlns:a16="http://schemas.microsoft.com/office/drawing/2014/main" id="{0CD31F8A-1473-5A18-6D53-F23818974E23}"/>
              </a:ext>
            </a:extLst>
          </p:cNvPr>
          <p:cNvSpPr/>
          <p:nvPr/>
        </p:nvSpPr>
        <p:spPr>
          <a:xfrm>
            <a:off x="3479470" y="3477964"/>
            <a:ext cx="783772" cy="11073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Arrow 10">
            <a:extLst>
              <a:ext uri="{FF2B5EF4-FFF2-40B4-BE49-F238E27FC236}">
                <a16:creationId xmlns:a16="http://schemas.microsoft.com/office/drawing/2014/main" id="{C1EF08C3-AEBB-2086-1B56-D559836525C8}"/>
              </a:ext>
            </a:extLst>
          </p:cNvPr>
          <p:cNvSpPr/>
          <p:nvPr/>
        </p:nvSpPr>
        <p:spPr>
          <a:xfrm>
            <a:off x="3479470" y="1798349"/>
            <a:ext cx="783772" cy="11073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14" name="Picture 13">
            <a:extLst>
              <a:ext uri="{FF2B5EF4-FFF2-40B4-BE49-F238E27FC236}">
                <a16:creationId xmlns:a16="http://schemas.microsoft.com/office/drawing/2014/main" id="{2B46C938-44DC-D8E4-B249-4704E9FF0829}"/>
              </a:ext>
            </a:extLst>
          </p:cNvPr>
          <p:cNvPicPr>
            <a:picLocks noChangeAspect="1"/>
          </p:cNvPicPr>
          <p:nvPr/>
        </p:nvPicPr>
        <p:blipFill>
          <a:blip r:embed="rId2"/>
          <a:stretch>
            <a:fillRect/>
          </a:stretch>
        </p:blipFill>
        <p:spPr>
          <a:xfrm>
            <a:off x="343900" y="4254990"/>
            <a:ext cx="2925297" cy="1953066"/>
          </a:xfrm>
          <a:prstGeom prst="rect">
            <a:avLst/>
          </a:prstGeom>
        </p:spPr>
      </p:pic>
      <p:sp>
        <p:nvSpPr>
          <p:cNvPr id="16" name="Content Placeholder 15">
            <a:extLst>
              <a:ext uri="{FF2B5EF4-FFF2-40B4-BE49-F238E27FC236}">
                <a16:creationId xmlns:a16="http://schemas.microsoft.com/office/drawing/2014/main" id="{F4EDBACD-FEC6-B59A-4B90-498D648D9800}"/>
              </a:ext>
            </a:extLst>
          </p:cNvPr>
          <p:cNvSpPr>
            <a:spLocks noGrp="1"/>
          </p:cNvSpPr>
          <p:nvPr>
            <p:ph idx="1"/>
          </p:nvPr>
        </p:nvSpPr>
        <p:spPr>
          <a:xfrm>
            <a:off x="222765" y="992605"/>
            <a:ext cx="3451502" cy="548136"/>
          </a:xfrm>
        </p:spPr>
        <p:txBody>
          <a:bodyPr/>
          <a:lstStyle/>
          <a:p>
            <a:r>
              <a:rPr lang="en-US" sz="2000" noProof="0" dirty="0">
                <a:solidFill>
                  <a:srgbClr val="FF0000"/>
                </a:solidFill>
              </a:rPr>
              <a:t>A novelty in the field</a:t>
            </a:r>
          </a:p>
        </p:txBody>
      </p:sp>
      <p:pic>
        <p:nvPicPr>
          <p:cNvPr id="17" name="Picture 16">
            <a:extLst>
              <a:ext uri="{FF2B5EF4-FFF2-40B4-BE49-F238E27FC236}">
                <a16:creationId xmlns:a16="http://schemas.microsoft.com/office/drawing/2014/main" id="{AA2FD7F2-6758-C6CC-122F-0C6808BF6520}"/>
              </a:ext>
            </a:extLst>
          </p:cNvPr>
          <p:cNvPicPr>
            <a:picLocks noChangeAspect="1"/>
          </p:cNvPicPr>
          <p:nvPr/>
        </p:nvPicPr>
        <p:blipFill>
          <a:blip r:embed="rId3"/>
          <a:stretch>
            <a:fillRect/>
          </a:stretch>
        </p:blipFill>
        <p:spPr>
          <a:xfrm>
            <a:off x="10162559" y="1256495"/>
            <a:ext cx="2029441" cy="835652"/>
          </a:xfrm>
          <a:prstGeom prst="rect">
            <a:avLst/>
          </a:prstGeom>
        </p:spPr>
      </p:pic>
      <p:sp>
        <p:nvSpPr>
          <p:cNvPr id="19" name="TextBox 18">
            <a:extLst>
              <a:ext uri="{FF2B5EF4-FFF2-40B4-BE49-F238E27FC236}">
                <a16:creationId xmlns:a16="http://schemas.microsoft.com/office/drawing/2014/main" id="{4A82ECFF-B80B-1368-17D1-F9D3B898091C}"/>
              </a:ext>
            </a:extLst>
          </p:cNvPr>
          <p:cNvSpPr txBox="1"/>
          <p:nvPr/>
        </p:nvSpPr>
        <p:spPr>
          <a:xfrm>
            <a:off x="10243829" y="996606"/>
            <a:ext cx="1866900" cy="270067"/>
          </a:xfrm>
          <a:prstGeom prst="rect">
            <a:avLst/>
          </a:prstGeom>
          <a:noFill/>
        </p:spPr>
        <p:txBody>
          <a:bodyPr wrap="square">
            <a:spAutoFit/>
          </a:bodyPr>
          <a:lstStyle/>
          <a:p>
            <a:r>
              <a:rPr lang="en-US" sz="1100" noProof="0" dirty="0"/>
              <a:t>https://</a:t>
            </a:r>
            <a:r>
              <a:rPr lang="en-US" sz="1100" noProof="0" dirty="0" err="1"/>
              <a:t>vodf.readthedocs.io</a:t>
            </a:r>
            <a:r>
              <a:rPr lang="en-US" sz="1100" noProof="0" dirty="0"/>
              <a:t>/</a:t>
            </a:r>
          </a:p>
        </p:txBody>
      </p:sp>
      <p:pic>
        <p:nvPicPr>
          <p:cNvPr id="20" name="Picture 19">
            <a:extLst>
              <a:ext uri="{FF2B5EF4-FFF2-40B4-BE49-F238E27FC236}">
                <a16:creationId xmlns:a16="http://schemas.microsoft.com/office/drawing/2014/main" id="{8D9F6913-4F79-2255-541E-F748DD4A2981}"/>
              </a:ext>
            </a:extLst>
          </p:cNvPr>
          <p:cNvPicPr>
            <a:picLocks noChangeAspect="1"/>
          </p:cNvPicPr>
          <p:nvPr/>
        </p:nvPicPr>
        <p:blipFill>
          <a:blip r:embed="rId4"/>
          <a:stretch>
            <a:fillRect/>
          </a:stretch>
        </p:blipFill>
        <p:spPr>
          <a:xfrm>
            <a:off x="10162559" y="2709623"/>
            <a:ext cx="1792471" cy="514093"/>
          </a:xfrm>
          <a:prstGeom prst="rect">
            <a:avLst/>
          </a:prstGeom>
        </p:spPr>
      </p:pic>
      <p:sp>
        <p:nvSpPr>
          <p:cNvPr id="21" name="TextBox 20">
            <a:extLst>
              <a:ext uri="{FF2B5EF4-FFF2-40B4-BE49-F238E27FC236}">
                <a16:creationId xmlns:a16="http://schemas.microsoft.com/office/drawing/2014/main" id="{A462888D-4921-77EC-9C66-9CB62BF6052D}"/>
              </a:ext>
            </a:extLst>
          </p:cNvPr>
          <p:cNvSpPr txBox="1"/>
          <p:nvPr/>
        </p:nvSpPr>
        <p:spPr>
          <a:xfrm>
            <a:off x="10169400" y="2352036"/>
            <a:ext cx="1866900" cy="270067"/>
          </a:xfrm>
          <a:prstGeom prst="rect">
            <a:avLst/>
          </a:prstGeom>
          <a:noFill/>
        </p:spPr>
        <p:txBody>
          <a:bodyPr wrap="square">
            <a:spAutoFit/>
          </a:bodyPr>
          <a:lstStyle/>
          <a:p>
            <a:r>
              <a:rPr lang="en-US" sz="1100" noProof="0" dirty="0"/>
              <a:t>https://</a:t>
            </a:r>
            <a:r>
              <a:rPr lang="en-US" sz="1100" noProof="0" dirty="0" err="1"/>
              <a:t>gammapy.org</a:t>
            </a:r>
            <a:r>
              <a:rPr lang="en-US" sz="1100" noProof="0" dirty="0"/>
              <a:t>/</a:t>
            </a:r>
          </a:p>
        </p:txBody>
      </p:sp>
      <p:sp>
        <p:nvSpPr>
          <p:cNvPr id="3" name="Content Placeholder 1">
            <a:extLst>
              <a:ext uri="{FF2B5EF4-FFF2-40B4-BE49-F238E27FC236}">
                <a16:creationId xmlns:a16="http://schemas.microsoft.com/office/drawing/2014/main" id="{8A015FB2-F9C7-9A81-F05C-AFF8513DA23F}"/>
              </a:ext>
            </a:extLst>
          </p:cNvPr>
          <p:cNvSpPr txBox="1">
            <a:spLocks/>
          </p:cNvSpPr>
          <p:nvPr/>
        </p:nvSpPr>
        <p:spPr>
          <a:xfrm>
            <a:off x="6004193" y="5135802"/>
            <a:ext cx="4979624" cy="1178983"/>
          </a:xfrm>
          <a:prstGeom prst="rect">
            <a:avLst/>
          </a:prstGeom>
          <a:solidFill>
            <a:srgbClr val="FFD702"/>
          </a:solidFill>
        </p:spPr>
        <p:txBody>
          <a:bodyPr vert="horz" lIns="91440" tIns="45720" rIns="91440" bIns="45720" rtlCol="0">
            <a:normAutofit fontScale="85000" lnSpcReduction="20000"/>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Candara" panose="020E0502030303020204" pitchFamily="34"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Candara" panose="020E0502030303020204" pitchFamily="34"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Candara" panose="020E0502030303020204" pitchFamily="34"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Candara" panose="020E0502030303020204" pitchFamily="34"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90500" indent="0">
              <a:spcBef>
                <a:spcPts val="0"/>
              </a:spcBef>
              <a:buFont typeface="Arial" panose="020B0604020202020204" pitchFamily="34" charset="0"/>
              <a:buNone/>
            </a:pPr>
            <a:r>
              <a:rPr lang="en-US" sz="2600" b="1" noProof="0" dirty="0"/>
              <a:t>Science Data Challenge</a:t>
            </a:r>
            <a:r>
              <a:rPr lang="en-US" sz="2600" noProof="0" dirty="0"/>
              <a:t> in Q4 2026</a:t>
            </a:r>
          </a:p>
          <a:p>
            <a:pPr>
              <a:spcBef>
                <a:spcPts val="0"/>
              </a:spcBef>
            </a:pPr>
            <a:r>
              <a:rPr lang="en-US" sz="2400" noProof="0" dirty="0"/>
              <a:t>Fully open and blind</a:t>
            </a:r>
          </a:p>
          <a:p>
            <a:pPr>
              <a:spcBef>
                <a:spcPts val="0"/>
              </a:spcBef>
            </a:pPr>
            <a:r>
              <a:rPr lang="en-US" sz="2400" noProof="0" dirty="0"/>
              <a:t>Get external acquainted with CTAO data</a:t>
            </a:r>
          </a:p>
          <a:p>
            <a:pPr>
              <a:spcBef>
                <a:spcPts val="0"/>
              </a:spcBef>
            </a:pPr>
            <a:r>
              <a:rPr lang="en-US" sz="2400" noProof="0" dirty="0"/>
              <a:t>Award!</a:t>
            </a:r>
          </a:p>
        </p:txBody>
      </p:sp>
      <p:pic>
        <p:nvPicPr>
          <p:cNvPr id="12" name="Picture 2" descr="3,100+ Challenge Accepted Stock Photos, Pictures &amp; Royalty-Free Images -  iStock | Confronting challenges, High five, Challenging">
            <a:extLst>
              <a:ext uri="{FF2B5EF4-FFF2-40B4-BE49-F238E27FC236}">
                <a16:creationId xmlns:a16="http://schemas.microsoft.com/office/drawing/2014/main" id="{AFF162DD-3BF0-2442-52EF-C869675B4C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0245" y="5125335"/>
            <a:ext cx="1661421" cy="1199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33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linds(horizontal)">
                                      <p:cBhvr>
                                        <p:cTn id="21" dur="500"/>
                                        <p:tgtEl>
                                          <p:spTgt spid="10"/>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linds(horizontal)">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bg/>
                                          </p:spTgt>
                                        </p:tgtEl>
                                        <p:attrNameLst>
                                          <p:attrName>style.visibility</p:attrName>
                                        </p:attrNameLst>
                                      </p:cBhvr>
                                      <p:to>
                                        <p:strVal val="visible"/>
                                      </p:to>
                                    </p:set>
                                    <p:anim calcmode="lin" valueType="num">
                                      <p:cBhvr additive="base">
                                        <p:cTn id="3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34" dur="500" fill="hold"/>
                                        <p:tgtEl>
                                          <p:spTgt spid="3">
                                            <p:bg/>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 calcmode="lin" valueType="num">
                                      <p:cBhvr additive="base">
                                        <p:cTn id="4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 calcmode="lin" valueType="num">
                                      <p:cBhvr additive="base">
                                        <p:cTn id="4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additive="base">
                                        <p:cTn id="4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1" grpId="0" animBg="1"/>
      <p:bldP spid="19" grpId="0"/>
      <p:bldP spid="21" grpId="0"/>
      <p:bldP spid="3" grpId="0" uiExpand="1"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DDCE6C-A9EF-EEA9-2A0B-C0DFC7DACD79}"/>
              </a:ext>
            </a:extLst>
          </p:cNvPr>
          <p:cNvSpPr/>
          <p:nvPr/>
        </p:nvSpPr>
        <p:spPr>
          <a:xfrm>
            <a:off x="6733841" y="1001040"/>
            <a:ext cx="5299261" cy="5071513"/>
          </a:xfrm>
          <a:prstGeom prst="rect">
            <a:avLst/>
          </a:prstGeom>
          <a:solidFill>
            <a:srgbClr val="FFC000">
              <a:alpha val="23000"/>
            </a:srgbClr>
          </a:solid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Rectangle 1">
            <a:extLst>
              <a:ext uri="{FF2B5EF4-FFF2-40B4-BE49-F238E27FC236}">
                <a16:creationId xmlns:a16="http://schemas.microsoft.com/office/drawing/2014/main" id="{920C0FED-A7A6-D3BE-1F0F-E36B3FFA49ED}"/>
              </a:ext>
            </a:extLst>
          </p:cNvPr>
          <p:cNvSpPr/>
          <p:nvPr/>
        </p:nvSpPr>
        <p:spPr>
          <a:xfrm>
            <a:off x="158899" y="965007"/>
            <a:ext cx="6054414" cy="4734695"/>
          </a:xfrm>
          <a:prstGeom prst="rect">
            <a:avLst/>
          </a:prstGeom>
          <a:solidFill>
            <a:schemeClr val="accent1">
              <a:alpha val="2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Title 3">
            <a:extLst>
              <a:ext uri="{FF2B5EF4-FFF2-40B4-BE49-F238E27FC236}">
                <a16:creationId xmlns:a16="http://schemas.microsoft.com/office/drawing/2014/main" id="{F3FC30DA-BA0A-A026-6F21-80544AE3A2BE}"/>
              </a:ext>
            </a:extLst>
          </p:cNvPr>
          <p:cNvSpPr>
            <a:spLocks noGrp="1"/>
          </p:cNvSpPr>
          <p:nvPr>
            <p:ph type="title"/>
          </p:nvPr>
        </p:nvSpPr>
        <p:spPr>
          <a:xfrm>
            <a:off x="299883" y="154473"/>
            <a:ext cx="9441994" cy="638008"/>
          </a:xfrm>
        </p:spPr>
        <p:txBody>
          <a:bodyPr/>
          <a:lstStyle/>
          <a:p>
            <a:r>
              <a:rPr lang="en-US" noProof="0" dirty="0"/>
              <a:t>Performance and context: sensitivity</a:t>
            </a:r>
          </a:p>
        </p:txBody>
      </p:sp>
      <p:sp>
        <p:nvSpPr>
          <p:cNvPr id="5" name="Slide Number Placeholder 4">
            <a:extLst>
              <a:ext uri="{FF2B5EF4-FFF2-40B4-BE49-F238E27FC236}">
                <a16:creationId xmlns:a16="http://schemas.microsoft.com/office/drawing/2014/main" id="{41F1AFBF-55CC-A812-D4EE-75E826C59A4E}"/>
              </a:ext>
            </a:extLst>
          </p:cNvPr>
          <p:cNvSpPr>
            <a:spLocks noGrp="1"/>
          </p:cNvSpPr>
          <p:nvPr>
            <p:ph type="sldNum" sz="quarter" idx="4"/>
          </p:nvPr>
        </p:nvSpPr>
        <p:spPr/>
        <p:txBody>
          <a:bodyPr/>
          <a:lstStyle/>
          <a:p>
            <a:fld id="{B7A8EA43-1DDA-DD4C-837A-17A3AFE5C005}" type="slidenum">
              <a:rPr lang="en-US" noProof="0" smtClean="0"/>
              <a:pPr/>
              <a:t>19</a:t>
            </a:fld>
            <a:endParaRPr lang="en-US" noProof="0" dirty="0"/>
          </a:p>
        </p:txBody>
      </p:sp>
      <p:pic>
        <p:nvPicPr>
          <p:cNvPr id="6" name="Picture 5">
            <a:extLst>
              <a:ext uri="{FF2B5EF4-FFF2-40B4-BE49-F238E27FC236}">
                <a16:creationId xmlns:a16="http://schemas.microsoft.com/office/drawing/2014/main" id="{6A165C53-95B0-D8F9-EC44-E229BAE3CDC2}"/>
              </a:ext>
            </a:extLst>
          </p:cNvPr>
          <p:cNvPicPr>
            <a:picLocks noChangeAspect="1"/>
          </p:cNvPicPr>
          <p:nvPr/>
        </p:nvPicPr>
        <p:blipFill>
          <a:blip r:embed="rId3"/>
          <a:stretch>
            <a:fillRect/>
          </a:stretch>
        </p:blipFill>
        <p:spPr>
          <a:xfrm>
            <a:off x="358149" y="1340617"/>
            <a:ext cx="4612057" cy="3156308"/>
          </a:xfrm>
          <a:prstGeom prst="rect">
            <a:avLst/>
          </a:prstGeom>
        </p:spPr>
      </p:pic>
      <p:pic>
        <p:nvPicPr>
          <p:cNvPr id="4098" name="Picture 2">
            <a:extLst>
              <a:ext uri="{FF2B5EF4-FFF2-40B4-BE49-F238E27FC236}">
                <a16:creationId xmlns:a16="http://schemas.microsoft.com/office/drawing/2014/main" id="{2E295C6A-517C-F778-B46E-B91B8A06429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923"/>
          <a:stretch>
            <a:fillRect/>
          </a:stretch>
        </p:blipFill>
        <p:spPr bwMode="auto">
          <a:xfrm>
            <a:off x="6954382" y="1245423"/>
            <a:ext cx="4879470" cy="3244133"/>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1">
            <a:extLst>
              <a:ext uri="{FF2B5EF4-FFF2-40B4-BE49-F238E27FC236}">
                <a16:creationId xmlns:a16="http://schemas.microsoft.com/office/drawing/2014/main" id="{FEB94032-68AE-CB64-5B40-0145723CC6D9}"/>
              </a:ext>
            </a:extLst>
          </p:cNvPr>
          <p:cNvSpPr txBox="1">
            <a:spLocks/>
          </p:cNvSpPr>
          <p:nvPr/>
        </p:nvSpPr>
        <p:spPr>
          <a:xfrm>
            <a:off x="7115909" y="4535354"/>
            <a:ext cx="4550684" cy="2328697"/>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sz="2000" noProof="0" dirty="0"/>
              <a:t>Unbeaten transient sensitivity!</a:t>
            </a:r>
          </a:p>
          <a:p>
            <a:pPr>
              <a:spcBef>
                <a:spcPts val="0"/>
              </a:spcBef>
            </a:pPr>
            <a:r>
              <a:rPr lang="en-US" sz="2000" noProof="0" dirty="0"/>
              <a:t>Orders of magnitudes more sensitive for duration below 10h</a:t>
            </a:r>
          </a:p>
          <a:p>
            <a:pPr>
              <a:spcBef>
                <a:spcPts val="0"/>
              </a:spcBef>
            </a:pPr>
            <a:r>
              <a:rPr lang="en-US" sz="2000" noProof="0" dirty="0"/>
              <a:t>Cons: field of view of &lt;10deg</a:t>
            </a:r>
          </a:p>
        </p:txBody>
      </p:sp>
      <p:sp>
        <p:nvSpPr>
          <p:cNvPr id="7" name="Content Placeholder 1">
            <a:extLst>
              <a:ext uri="{FF2B5EF4-FFF2-40B4-BE49-F238E27FC236}">
                <a16:creationId xmlns:a16="http://schemas.microsoft.com/office/drawing/2014/main" id="{631B3EF4-E30B-8596-375E-170D2A61BF32}"/>
              </a:ext>
            </a:extLst>
          </p:cNvPr>
          <p:cNvSpPr>
            <a:spLocks noGrp="1"/>
          </p:cNvSpPr>
          <p:nvPr>
            <p:ph idx="11"/>
          </p:nvPr>
        </p:nvSpPr>
        <p:spPr>
          <a:xfrm>
            <a:off x="299883" y="4592914"/>
            <a:ext cx="6054414" cy="1106788"/>
          </a:xfrm>
          <a:ln>
            <a:noFill/>
          </a:ln>
        </p:spPr>
        <p:txBody>
          <a:bodyPr/>
          <a:lstStyle/>
          <a:p>
            <a:pPr>
              <a:spcBef>
                <a:spcPts val="0"/>
              </a:spcBef>
            </a:pPr>
            <a:r>
              <a:rPr lang="en-US" sz="2000" noProof="0" dirty="0">
                <a:solidFill>
                  <a:schemeClr val="tx1"/>
                </a:solidFill>
              </a:rPr>
              <a:t>Complements Fermi-LAT (LE) and LHAASO (HE)</a:t>
            </a:r>
          </a:p>
          <a:p>
            <a:pPr>
              <a:spcBef>
                <a:spcPts val="0"/>
              </a:spcBef>
            </a:pPr>
            <a:r>
              <a:rPr lang="en-US" sz="2000" noProof="0" dirty="0">
                <a:solidFill>
                  <a:schemeClr val="tx1"/>
                </a:solidFill>
              </a:rPr>
              <a:t>10x sensitivity than prev. generation</a:t>
            </a:r>
          </a:p>
          <a:p>
            <a:pPr>
              <a:spcBef>
                <a:spcPts val="0"/>
              </a:spcBef>
            </a:pPr>
            <a:r>
              <a:rPr lang="en-US" sz="2000" noProof="0" dirty="0">
                <a:solidFill>
                  <a:schemeClr val="tx1"/>
                </a:solidFill>
              </a:rPr>
              <a:t>More sensitive instrument between 0.1-30 TeV</a:t>
            </a:r>
          </a:p>
        </p:txBody>
      </p:sp>
      <p:sp>
        <p:nvSpPr>
          <p:cNvPr id="9" name="TextBox 8">
            <a:extLst>
              <a:ext uri="{FF2B5EF4-FFF2-40B4-BE49-F238E27FC236}">
                <a16:creationId xmlns:a16="http://schemas.microsoft.com/office/drawing/2014/main" id="{3E74D560-03B0-AE34-8133-2D05BE752758}"/>
              </a:ext>
            </a:extLst>
          </p:cNvPr>
          <p:cNvSpPr txBox="1"/>
          <p:nvPr/>
        </p:nvSpPr>
        <p:spPr>
          <a:xfrm>
            <a:off x="9329329" y="997805"/>
            <a:ext cx="2202270" cy="369332"/>
          </a:xfrm>
          <a:custGeom>
            <a:avLst/>
            <a:gdLst>
              <a:gd name="csX0" fmla="*/ 0 w 2202270"/>
              <a:gd name="csY0" fmla="*/ 0 h 369332"/>
              <a:gd name="csX1" fmla="*/ 528545 w 2202270"/>
              <a:gd name="csY1" fmla="*/ 0 h 369332"/>
              <a:gd name="csX2" fmla="*/ 1079112 w 2202270"/>
              <a:gd name="csY2" fmla="*/ 0 h 369332"/>
              <a:gd name="csX3" fmla="*/ 1629680 w 2202270"/>
              <a:gd name="csY3" fmla="*/ 0 h 369332"/>
              <a:gd name="csX4" fmla="*/ 2202270 w 2202270"/>
              <a:gd name="csY4" fmla="*/ 0 h 369332"/>
              <a:gd name="csX5" fmla="*/ 2202270 w 2202270"/>
              <a:gd name="csY5" fmla="*/ 369332 h 369332"/>
              <a:gd name="csX6" fmla="*/ 1651703 w 2202270"/>
              <a:gd name="csY6" fmla="*/ 369332 h 369332"/>
              <a:gd name="csX7" fmla="*/ 1145180 w 2202270"/>
              <a:gd name="csY7" fmla="*/ 369332 h 369332"/>
              <a:gd name="csX8" fmla="*/ 638658 w 2202270"/>
              <a:gd name="csY8" fmla="*/ 369332 h 369332"/>
              <a:gd name="csX9" fmla="*/ 0 w 2202270"/>
              <a:gd name="csY9" fmla="*/ 369332 h 369332"/>
              <a:gd name="csX10" fmla="*/ 0 w 2202270"/>
              <a:gd name="csY10" fmla="*/ 0 h 3693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202270" h="369332" fill="none" extrusionOk="0">
                <a:moveTo>
                  <a:pt x="0" y="0"/>
                </a:moveTo>
                <a:cubicBezTo>
                  <a:pt x="259739" y="-32222"/>
                  <a:pt x="342455" y="3682"/>
                  <a:pt x="528545" y="0"/>
                </a:cubicBezTo>
                <a:cubicBezTo>
                  <a:pt x="714635" y="-3682"/>
                  <a:pt x="949559" y="21700"/>
                  <a:pt x="1079112" y="0"/>
                </a:cubicBezTo>
                <a:cubicBezTo>
                  <a:pt x="1208665" y="-21700"/>
                  <a:pt x="1386903" y="46341"/>
                  <a:pt x="1629680" y="0"/>
                </a:cubicBezTo>
                <a:cubicBezTo>
                  <a:pt x="1872457" y="-46341"/>
                  <a:pt x="2012140" y="44246"/>
                  <a:pt x="2202270" y="0"/>
                </a:cubicBezTo>
                <a:cubicBezTo>
                  <a:pt x="2236397" y="155178"/>
                  <a:pt x="2168786" y="252069"/>
                  <a:pt x="2202270" y="369332"/>
                </a:cubicBezTo>
                <a:cubicBezTo>
                  <a:pt x="2010916" y="428123"/>
                  <a:pt x="1884570" y="305700"/>
                  <a:pt x="1651703" y="369332"/>
                </a:cubicBezTo>
                <a:cubicBezTo>
                  <a:pt x="1418836" y="432964"/>
                  <a:pt x="1301752" y="357549"/>
                  <a:pt x="1145180" y="369332"/>
                </a:cubicBezTo>
                <a:cubicBezTo>
                  <a:pt x="988608" y="381115"/>
                  <a:pt x="818481" y="311769"/>
                  <a:pt x="638658" y="369332"/>
                </a:cubicBezTo>
                <a:cubicBezTo>
                  <a:pt x="458835" y="426895"/>
                  <a:pt x="251163" y="301984"/>
                  <a:pt x="0" y="369332"/>
                </a:cubicBezTo>
                <a:cubicBezTo>
                  <a:pt x="-14311" y="228637"/>
                  <a:pt x="33447" y="133990"/>
                  <a:pt x="0" y="0"/>
                </a:cubicBezTo>
                <a:close/>
              </a:path>
              <a:path w="2202270" h="369332" stroke="0" extrusionOk="0">
                <a:moveTo>
                  <a:pt x="0" y="0"/>
                </a:moveTo>
                <a:cubicBezTo>
                  <a:pt x="110304" y="-20865"/>
                  <a:pt x="300998" y="25713"/>
                  <a:pt x="528545" y="0"/>
                </a:cubicBezTo>
                <a:cubicBezTo>
                  <a:pt x="756093" y="-25713"/>
                  <a:pt x="866573" y="1287"/>
                  <a:pt x="1013044" y="0"/>
                </a:cubicBezTo>
                <a:cubicBezTo>
                  <a:pt x="1159515" y="-1287"/>
                  <a:pt x="1483309" y="29390"/>
                  <a:pt x="1607657" y="0"/>
                </a:cubicBezTo>
                <a:cubicBezTo>
                  <a:pt x="1732005" y="-29390"/>
                  <a:pt x="1946289" y="58133"/>
                  <a:pt x="2202270" y="0"/>
                </a:cubicBezTo>
                <a:cubicBezTo>
                  <a:pt x="2223069" y="91456"/>
                  <a:pt x="2187190" y="211595"/>
                  <a:pt x="2202270" y="369332"/>
                </a:cubicBezTo>
                <a:cubicBezTo>
                  <a:pt x="2011452" y="410659"/>
                  <a:pt x="1798317" y="339826"/>
                  <a:pt x="1695748" y="369332"/>
                </a:cubicBezTo>
                <a:cubicBezTo>
                  <a:pt x="1593179" y="398838"/>
                  <a:pt x="1393868" y="360967"/>
                  <a:pt x="1189226" y="369332"/>
                </a:cubicBezTo>
                <a:cubicBezTo>
                  <a:pt x="984584" y="377697"/>
                  <a:pt x="820020" y="368245"/>
                  <a:pt x="594613" y="369332"/>
                </a:cubicBezTo>
                <a:cubicBezTo>
                  <a:pt x="369206" y="370419"/>
                  <a:pt x="218922" y="357257"/>
                  <a:pt x="0" y="369332"/>
                </a:cubicBezTo>
                <a:cubicBezTo>
                  <a:pt x="-29239" y="231265"/>
                  <a:pt x="21229" y="175783"/>
                  <a:pt x="0" y="0"/>
                </a:cubicBezTo>
                <a:close/>
              </a:path>
            </a:pathLst>
          </a:custGeom>
          <a:solidFill>
            <a:srgbClr val="FFC000"/>
          </a:solidFill>
          <a:ln w="25400">
            <a:solidFill>
              <a:schemeClr val="accent1">
                <a:shade val="1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rtlCol="0">
            <a:spAutoFit/>
          </a:bodyPr>
          <a:lstStyle/>
          <a:p>
            <a:r>
              <a:rPr lang="en-US" noProof="0" dirty="0"/>
              <a:t>Transient sensitivity</a:t>
            </a:r>
          </a:p>
        </p:txBody>
      </p:sp>
      <p:sp>
        <p:nvSpPr>
          <p:cNvPr id="10" name="TextBox 9">
            <a:extLst>
              <a:ext uri="{FF2B5EF4-FFF2-40B4-BE49-F238E27FC236}">
                <a16:creationId xmlns:a16="http://schemas.microsoft.com/office/drawing/2014/main" id="{0337505C-06D8-D1AA-A88E-957CD029FADC}"/>
              </a:ext>
            </a:extLst>
          </p:cNvPr>
          <p:cNvSpPr txBox="1"/>
          <p:nvPr/>
        </p:nvSpPr>
        <p:spPr>
          <a:xfrm>
            <a:off x="3751020" y="997805"/>
            <a:ext cx="1685077" cy="369332"/>
          </a:xfrm>
          <a:custGeom>
            <a:avLst/>
            <a:gdLst>
              <a:gd name="csX0" fmla="*/ 0 w 1685077"/>
              <a:gd name="csY0" fmla="*/ 0 h 369332"/>
              <a:gd name="csX1" fmla="*/ 595394 w 1685077"/>
              <a:gd name="csY1" fmla="*/ 0 h 369332"/>
              <a:gd name="csX2" fmla="*/ 1173937 w 1685077"/>
              <a:gd name="csY2" fmla="*/ 0 h 369332"/>
              <a:gd name="csX3" fmla="*/ 1685077 w 1685077"/>
              <a:gd name="csY3" fmla="*/ 0 h 369332"/>
              <a:gd name="csX4" fmla="*/ 1685077 w 1685077"/>
              <a:gd name="csY4" fmla="*/ 369332 h 369332"/>
              <a:gd name="csX5" fmla="*/ 1157086 w 1685077"/>
              <a:gd name="csY5" fmla="*/ 369332 h 369332"/>
              <a:gd name="csX6" fmla="*/ 595394 w 1685077"/>
              <a:gd name="csY6" fmla="*/ 369332 h 369332"/>
              <a:gd name="csX7" fmla="*/ 0 w 1685077"/>
              <a:gd name="csY7" fmla="*/ 369332 h 369332"/>
              <a:gd name="csX8" fmla="*/ 0 w 1685077"/>
              <a:gd name="csY8" fmla="*/ 0 h 3693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685077" h="369332" fill="none" extrusionOk="0">
                <a:moveTo>
                  <a:pt x="0" y="0"/>
                </a:moveTo>
                <a:cubicBezTo>
                  <a:pt x="121405" y="-3766"/>
                  <a:pt x="409868" y="28431"/>
                  <a:pt x="595394" y="0"/>
                </a:cubicBezTo>
                <a:cubicBezTo>
                  <a:pt x="780920" y="-28431"/>
                  <a:pt x="942315" y="49816"/>
                  <a:pt x="1173937" y="0"/>
                </a:cubicBezTo>
                <a:cubicBezTo>
                  <a:pt x="1405559" y="-49816"/>
                  <a:pt x="1453270" y="10488"/>
                  <a:pt x="1685077" y="0"/>
                </a:cubicBezTo>
                <a:cubicBezTo>
                  <a:pt x="1689115" y="158233"/>
                  <a:pt x="1648783" y="205698"/>
                  <a:pt x="1685077" y="369332"/>
                </a:cubicBezTo>
                <a:cubicBezTo>
                  <a:pt x="1562950" y="403905"/>
                  <a:pt x="1309620" y="345378"/>
                  <a:pt x="1157086" y="369332"/>
                </a:cubicBezTo>
                <a:cubicBezTo>
                  <a:pt x="1004552" y="393286"/>
                  <a:pt x="808478" y="335670"/>
                  <a:pt x="595394" y="369332"/>
                </a:cubicBezTo>
                <a:cubicBezTo>
                  <a:pt x="382310" y="402994"/>
                  <a:pt x="252806" y="337579"/>
                  <a:pt x="0" y="369332"/>
                </a:cubicBezTo>
                <a:cubicBezTo>
                  <a:pt x="-34018" y="280347"/>
                  <a:pt x="27486" y="156341"/>
                  <a:pt x="0" y="0"/>
                </a:cubicBezTo>
                <a:close/>
              </a:path>
              <a:path w="1685077" h="369332" stroke="0" extrusionOk="0">
                <a:moveTo>
                  <a:pt x="0" y="0"/>
                </a:moveTo>
                <a:cubicBezTo>
                  <a:pt x="216285" y="-49938"/>
                  <a:pt x="427793" y="46266"/>
                  <a:pt x="544842" y="0"/>
                </a:cubicBezTo>
                <a:cubicBezTo>
                  <a:pt x="661891" y="-46266"/>
                  <a:pt x="935516" y="50139"/>
                  <a:pt x="1055982" y="0"/>
                </a:cubicBezTo>
                <a:cubicBezTo>
                  <a:pt x="1176448" y="-50139"/>
                  <a:pt x="1489685" y="36672"/>
                  <a:pt x="1685077" y="0"/>
                </a:cubicBezTo>
                <a:cubicBezTo>
                  <a:pt x="1720665" y="113493"/>
                  <a:pt x="1658270" y="197069"/>
                  <a:pt x="1685077" y="369332"/>
                </a:cubicBezTo>
                <a:cubicBezTo>
                  <a:pt x="1550443" y="412968"/>
                  <a:pt x="1383271" y="315891"/>
                  <a:pt x="1157086" y="369332"/>
                </a:cubicBezTo>
                <a:cubicBezTo>
                  <a:pt x="930901" y="422773"/>
                  <a:pt x="761815" y="320103"/>
                  <a:pt x="561692" y="369332"/>
                </a:cubicBezTo>
                <a:cubicBezTo>
                  <a:pt x="361569" y="418561"/>
                  <a:pt x="243016" y="320452"/>
                  <a:pt x="0" y="369332"/>
                </a:cubicBezTo>
                <a:cubicBezTo>
                  <a:pt x="-22716" y="225711"/>
                  <a:pt x="27200" y="158340"/>
                  <a:pt x="0" y="0"/>
                </a:cubicBezTo>
                <a:close/>
              </a:path>
            </a:pathLst>
          </a:custGeom>
          <a:solidFill>
            <a:srgbClr val="FFC000"/>
          </a:solidFill>
          <a:ln w="25400">
            <a:solidFill>
              <a:schemeClr val="accent1">
                <a:shade val="1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rtlCol="0">
            <a:spAutoFit/>
          </a:bodyPr>
          <a:lstStyle/>
          <a:p>
            <a:r>
              <a:rPr lang="en-US" noProof="0" dirty="0"/>
              <a:t>Flux sensitivity</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901081FB-35E4-A409-88DE-354B5F396110}"/>
                  </a:ext>
                </a:extLst>
              </p:cNvPr>
              <p:cNvSpPr txBox="1"/>
              <p:nvPr/>
            </p:nvSpPr>
            <p:spPr>
              <a:xfrm rot="21201718">
                <a:off x="700979" y="1244995"/>
                <a:ext cx="1764778" cy="646331"/>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From </a:t>
                </a:r>
                <a14:m>
                  <m:oMath xmlns:m="http://schemas.openxmlformats.org/officeDocument/2006/math">
                    <m:r>
                      <a:rPr lang="en-US" i="1" noProof="0" smtClean="0">
                        <a:latin typeface="Cambria Math" panose="02040503050406030204" pitchFamily="18" charset="0"/>
                      </a:rPr>
                      <m:t>𝑧</m:t>
                    </m:r>
                    <m:r>
                      <a:rPr lang="en-US" i="1" noProof="0" smtClean="0">
                        <a:latin typeface="Cambria Math" panose="02040503050406030204" pitchFamily="18" charset="0"/>
                      </a:rPr>
                      <m:t>&lt;1</m:t>
                    </m:r>
                  </m:oMath>
                </a14:m>
                <a:r>
                  <a:rPr lang="en-US" noProof="0" dirty="0"/>
                  <a:t> to </a:t>
                </a:r>
              </a:p>
              <a:p>
                <a:pPr/>
                <a14:m>
                  <m:oMathPara xmlns:m="http://schemas.openxmlformats.org/officeDocument/2006/math">
                    <m:oMathParaPr>
                      <m:jc m:val="centerGroup"/>
                    </m:oMathParaPr>
                    <m:oMath xmlns:m="http://schemas.openxmlformats.org/officeDocument/2006/math">
                      <m:r>
                        <a:rPr lang="en-US" i="1" noProof="0" smtClean="0">
                          <a:latin typeface="Cambria Math" panose="02040503050406030204" pitchFamily="18" charset="0"/>
                        </a:rPr>
                        <m:t>𝑧</m:t>
                      </m:r>
                      <m:r>
                        <a:rPr lang="en-US" i="1" noProof="0" smtClean="0">
                          <a:latin typeface="Cambria Math" panose="02040503050406030204" pitchFamily="18" charset="0"/>
                        </a:rPr>
                        <m:t>&lt;2+</m:t>
                      </m:r>
                    </m:oMath>
                  </m:oMathPara>
                </a14:m>
                <a:endParaRPr lang="en-US" noProof="0" dirty="0"/>
              </a:p>
            </p:txBody>
          </p:sp>
        </mc:Choice>
        <mc:Fallback xmlns="">
          <p:sp>
            <p:nvSpPr>
              <p:cNvPr id="12" name="TextBox 11">
                <a:extLst>
                  <a:ext uri="{FF2B5EF4-FFF2-40B4-BE49-F238E27FC236}">
                    <a16:creationId xmlns:a16="http://schemas.microsoft.com/office/drawing/2014/main" id="{901081FB-35E4-A409-88DE-354B5F396110}"/>
                  </a:ext>
                </a:extLst>
              </p:cNvPr>
              <p:cNvSpPr txBox="1">
                <a:spLocks noRot="1" noChangeAspect="1" noMove="1" noResize="1" noEditPoints="1" noAdjustHandles="1" noChangeArrowheads="1" noChangeShapeType="1" noTextEdit="1"/>
              </p:cNvSpPr>
              <p:nvPr/>
            </p:nvSpPr>
            <p:spPr>
              <a:xfrm rot="21201718">
                <a:off x="700979" y="1244995"/>
                <a:ext cx="1764778" cy="646331"/>
              </a:xfrm>
              <a:prstGeom prst="rect">
                <a:avLst/>
              </a:prstGeom>
              <a:blipFill>
                <a:blip r:embed="rId5"/>
                <a:stretch>
                  <a:fillRect l="-662"/>
                </a:stretch>
              </a:blipFill>
              <a:ln w="63500">
                <a:solidFill>
                  <a:srgbClr val="FFC000"/>
                </a:solidFill>
              </a:ln>
            </p:spPr>
            <p:txBody>
              <a:bodyPr/>
              <a:lstStyle/>
              <a:p>
                <a:r>
                  <a:rPr lang="en-US">
                    <a:noFill/>
                  </a:rPr>
                  <a:t> </a:t>
                </a:r>
              </a:p>
            </p:txBody>
          </p:sp>
        </mc:Fallback>
      </mc:AlternateContent>
      <p:sp>
        <p:nvSpPr>
          <p:cNvPr id="15" name="TextBox 14">
            <a:extLst>
              <a:ext uri="{FF2B5EF4-FFF2-40B4-BE49-F238E27FC236}">
                <a16:creationId xmlns:a16="http://schemas.microsoft.com/office/drawing/2014/main" id="{871A237E-7649-ABDA-8ACB-CEE25FA6D00E}"/>
              </a:ext>
            </a:extLst>
          </p:cNvPr>
          <p:cNvSpPr txBox="1"/>
          <p:nvPr/>
        </p:nvSpPr>
        <p:spPr>
          <a:xfrm rot="21201718">
            <a:off x="990277" y="1981024"/>
            <a:ext cx="1168012" cy="646331"/>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New TeV </a:t>
            </a:r>
            <a:br>
              <a:rPr lang="en-US" noProof="0" dirty="0"/>
            </a:br>
            <a:r>
              <a:rPr lang="en-US" noProof="0" dirty="0"/>
              <a:t>Pulsars</a:t>
            </a:r>
          </a:p>
        </p:txBody>
      </p:sp>
      <p:sp>
        <p:nvSpPr>
          <p:cNvPr id="16" name="TextBox 15">
            <a:extLst>
              <a:ext uri="{FF2B5EF4-FFF2-40B4-BE49-F238E27FC236}">
                <a16:creationId xmlns:a16="http://schemas.microsoft.com/office/drawing/2014/main" id="{32081B65-5D7E-FDB9-2D98-C2C7508230ED}"/>
              </a:ext>
            </a:extLst>
          </p:cNvPr>
          <p:cNvSpPr txBox="1"/>
          <p:nvPr/>
        </p:nvSpPr>
        <p:spPr>
          <a:xfrm rot="21201718">
            <a:off x="4339738" y="1913791"/>
            <a:ext cx="1223412" cy="369332"/>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err="1"/>
              <a:t>Pevatrons</a:t>
            </a:r>
            <a:endParaRPr lang="en-US" noProof="0" dirty="0"/>
          </a:p>
        </p:txBody>
      </p:sp>
      <p:sp>
        <p:nvSpPr>
          <p:cNvPr id="17" name="TextBox 16">
            <a:extLst>
              <a:ext uri="{FF2B5EF4-FFF2-40B4-BE49-F238E27FC236}">
                <a16:creationId xmlns:a16="http://schemas.microsoft.com/office/drawing/2014/main" id="{382DA664-FB52-7C45-2F52-4B7F13324709}"/>
              </a:ext>
            </a:extLst>
          </p:cNvPr>
          <p:cNvSpPr txBox="1"/>
          <p:nvPr/>
        </p:nvSpPr>
        <p:spPr>
          <a:xfrm rot="21201718">
            <a:off x="2495423" y="3676927"/>
            <a:ext cx="1253292" cy="369332"/>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Transients</a:t>
            </a:r>
          </a:p>
        </p:txBody>
      </p:sp>
      <p:sp>
        <p:nvSpPr>
          <p:cNvPr id="18" name="TextBox 17">
            <a:extLst>
              <a:ext uri="{FF2B5EF4-FFF2-40B4-BE49-F238E27FC236}">
                <a16:creationId xmlns:a16="http://schemas.microsoft.com/office/drawing/2014/main" id="{A4F6D19D-96E9-6403-85D1-A0B52B3B70C5}"/>
              </a:ext>
            </a:extLst>
          </p:cNvPr>
          <p:cNvSpPr txBox="1"/>
          <p:nvPr/>
        </p:nvSpPr>
        <p:spPr>
          <a:xfrm>
            <a:off x="638315" y="5932247"/>
            <a:ext cx="6414513" cy="523220"/>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sz="2800" noProof="0" dirty="0"/>
              <a:t>CTAO will be a time-domain instrument</a:t>
            </a:r>
          </a:p>
        </p:txBody>
      </p:sp>
    </p:spTree>
    <p:extLst>
      <p:ext uri="{BB962C8B-B14F-4D97-AF65-F5344CB8AC3E}">
        <p14:creationId xmlns:p14="http://schemas.microsoft.com/office/powerpoint/2010/main" val="296572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900" decel="100000" fill="hold"/>
                                        <p:tgtEl>
                                          <p:spTgt spid="1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900" decel="100000" fill="hold"/>
                                        <p:tgtEl>
                                          <p:spTgt spid="1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900" decel="100000" fill="hold"/>
                                        <p:tgtEl>
                                          <p:spTgt spid="1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1000"/>
                                        <p:tgtEl>
                                          <p:spTgt spid="17"/>
                                        </p:tgtEl>
                                      </p:cBhvr>
                                    </p:animEffect>
                                    <p:anim calcmode="lin" valueType="num">
                                      <p:cBhvr>
                                        <p:cTn id="30" dur="1000" fill="hold"/>
                                        <p:tgtEl>
                                          <p:spTgt spid="17"/>
                                        </p:tgtEl>
                                        <p:attrNameLst>
                                          <p:attrName>ppt_x</p:attrName>
                                        </p:attrNameLst>
                                      </p:cBhvr>
                                      <p:tavLst>
                                        <p:tav tm="0">
                                          <p:val>
                                            <p:strVal val="#ppt_x"/>
                                          </p:val>
                                        </p:tav>
                                        <p:tav tm="100000">
                                          <p:val>
                                            <p:strVal val="#ppt_x"/>
                                          </p:val>
                                        </p:tav>
                                      </p:tavLst>
                                    </p:anim>
                                    <p:anim calcmode="lin" valueType="num">
                                      <p:cBhvr>
                                        <p:cTn id="31" dur="900" decel="100000" fill="hold"/>
                                        <p:tgtEl>
                                          <p:spTgt spid="17"/>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0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1000"/>
                                        <p:tgtEl>
                                          <p:spTgt spid="18"/>
                                        </p:tgtEl>
                                      </p:cBhvr>
                                    </p:animEffect>
                                    <p:anim calcmode="lin" valueType="num">
                                      <p:cBhvr>
                                        <p:cTn id="48" dur="1000" fill="hold"/>
                                        <p:tgtEl>
                                          <p:spTgt spid="18"/>
                                        </p:tgtEl>
                                        <p:attrNameLst>
                                          <p:attrName>ppt_x</p:attrName>
                                        </p:attrNameLst>
                                      </p:cBhvr>
                                      <p:tavLst>
                                        <p:tav tm="0">
                                          <p:val>
                                            <p:strVal val="#ppt_x"/>
                                          </p:val>
                                        </p:tav>
                                        <p:tav tm="100000">
                                          <p:val>
                                            <p:strVal val="#ppt_x"/>
                                          </p:val>
                                        </p:tav>
                                      </p:tavLst>
                                    </p:anim>
                                    <p:anim calcmode="lin" valueType="num">
                                      <p:cBhvr>
                                        <p:cTn id="49" dur="900" decel="100000" fill="hold"/>
                                        <p:tgtEl>
                                          <p:spTgt spid="18"/>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p:bldP spid="9" grpId="0" animBg="1"/>
      <p:bldP spid="12" grpId="0" animBg="1"/>
      <p:bldP spid="15" grpId="0" animBg="1"/>
      <p:bldP spid="16" grpId="0" animBg="1"/>
      <p:bldP spid="17" grpId="0" animBg="1"/>
      <p:bldP spid="1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9541929-D962-2E1B-AD0D-A38043B0A2D4}"/>
              </a:ext>
            </a:extLst>
          </p:cNvPr>
          <p:cNvSpPr/>
          <p:nvPr/>
        </p:nvSpPr>
        <p:spPr>
          <a:xfrm>
            <a:off x="7983014" y="2942751"/>
            <a:ext cx="4053286" cy="3831584"/>
          </a:xfrm>
          <a:prstGeom prst="rect">
            <a:avLst/>
          </a:prstGeom>
          <a:solidFill>
            <a:schemeClr val="accent1">
              <a:alpha val="2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0A4427F1-3F52-9F06-C229-817852BD812F}"/>
              </a:ext>
            </a:extLst>
          </p:cNvPr>
          <p:cNvSpPr/>
          <p:nvPr/>
        </p:nvSpPr>
        <p:spPr>
          <a:xfrm>
            <a:off x="4301788" y="1971339"/>
            <a:ext cx="3588425" cy="3831584"/>
          </a:xfrm>
          <a:prstGeom prst="rect">
            <a:avLst/>
          </a:prstGeom>
          <a:solidFill>
            <a:schemeClr val="accent1">
              <a:alpha val="2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749AE725-DD63-BE2D-5661-C37F37C8F43F}"/>
              </a:ext>
            </a:extLst>
          </p:cNvPr>
          <p:cNvSpPr/>
          <p:nvPr/>
        </p:nvSpPr>
        <p:spPr>
          <a:xfrm>
            <a:off x="24266" y="1280819"/>
            <a:ext cx="4184721" cy="4076627"/>
          </a:xfrm>
          <a:prstGeom prst="rect">
            <a:avLst/>
          </a:prstGeom>
          <a:solidFill>
            <a:schemeClr val="accent1">
              <a:alpha val="2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Content Placeholder 1">
            <a:extLst>
              <a:ext uri="{FF2B5EF4-FFF2-40B4-BE49-F238E27FC236}">
                <a16:creationId xmlns:a16="http://schemas.microsoft.com/office/drawing/2014/main" id="{A84A806E-ABD1-5212-1C5C-4B86722BE4E5}"/>
              </a:ext>
            </a:extLst>
          </p:cNvPr>
          <p:cNvSpPr>
            <a:spLocks noGrp="1"/>
          </p:cNvSpPr>
          <p:nvPr>
            <p:ph idx="11"/>
          </p:nvPr>
        </p:nvSpPr>
        <p:spPr>
          <a:xfrm>
            <a:off x="299883" y="1280819"/>
            <a:ext cx="3369592" cy="548137"/>
          </a:xfrm>
        </p:spPr>
        <p:txBody>
          <a:bodyPr/>
          <a:lstStyle/>
          <a:p>
            <a:pPr marL="0" indent="0">
              <a:buNone/>
            </a:pPr>
            <a:r>
              <a:rPr lang="en-US" noProof="0" dirty="0"/>
              <a:t>Angular Resolution</a:t>
            </a:r>
          </a:p>
        </p:txBody>
      </p:sp>
      <p:sp>
        <p:nvSpPr>
          <p:cNvPr id="3" name="Content Placeholder 2">
            <a:extLst>
              <a:ext uri="{FF2B5EF4-FFF2-40B4-BE49-F238E27FC236}">
                <a16:creationId xmlns:a16="http://schemas.microsoft.com/office/drawing/2014/main" id="{93F0BF1E-DFC0-A0B2-236E-6A44C6879D08}"/>
              </a:ext>
            </a:extLst>
          </p:cNvPr>
          <p:cNvSpPr>
            <a:spLocks noGrp="1"/>
          </p:cNvSpPr>
          <p:nvPr>
            <p:ph idx="1"/>
          </p:nvPr>
        </p:nvSpPr>
        <p:spPr>
          <a:xfrm>
            <a:off x="299883" y="692539"/>
            <a:ext cx="10728406" cy="548136"/>
          </a:xfrm>
        </p:spPr>
        <p:txBody>
          <a:bodyPr/>
          <a:lstStyle/>
          <a:p>
            <a:r>
              <a:rPr lang="en-US" noProof="0" dirty="0"/>
              <a:t>The leap from previous generation</a:t>
            </a:r>
          </a:p>
        </p:txBody>
      </p:sp>
      <p:sp>
        <p:nvSpPr>
          <p:cNvPr id="4" name="Title 3">
            <a:extLst>
              <a:ext uri="{FF2B5EF4-FFF2-40B4-BE49-F238E27FC236}">
                <a16:creationId xmlns:a16="http://schemas.microsoft.com/office/drawing/2014/main" id="{BCF95E9C-9C3D-7441-EFF8-0A41F69FEC6A}"/>
              </a:ext>
            </a:extLst>
          </p:cNvPr>
          <p:cNvSpPr>
            <a:spLocks noGrp="1"/>
          </p:cNvSpPr>
          <p:nvPr>
            <p:ph type="title"/>
          </p:nvPr>
        </p:nvSpPr>
        <p:spPr/>
        <p:txBody>
          <a:bodyPr/>
          <a:lstStyle/>
          <a:p>
            <a:r>
              <a:rPr lang="en-US" noProof="0" dirty="0"/>
              <a:t>Not only sensitivity</a:t>
            </a:r>
          </a:p>
        </p:txBody>
      </p:sp>
      <p:sp>
        <p:nvSpPr>
          <p:cNvPr id="5" name="Slide Number Placeholder 4">
            <a:extLst>
              <a:ext uri="{FF2B5EF4-FFF2-40B4-BE49-F238E27FC236}">
                <a16:creationId xmlns:a16="http://schemas.microsoft.com/office/drawing/2014/main" id="{7914C01A-9647-4223-0904-6201705C76BF}"/>
              </a:ext>
            </a:extLst>
          </p:cNvPr>
          <p:cNvSpPr>
            <a:spLocks noGrp="1"/>
          </p:cNvSpPr>
          <p:nvPr>
            <p:ph type="sldNum" sz="quarter" idx="4"/>
          </p:nvPr>
        </p:nvSpPr>
        <p:spPr/>
        <p:txBody>
          <a:bodyPr/>
          <a:lstStyle/>
          <a:p>
            <a:fld id="{B7A8EA43-1DDA-DD4C-837A-17A3AFE5C005}" type="slidenum">
              <a:rPr lang="en-US" noProof="0" smtClean="0"/>
              <a:pPr/>
              <a:t>20</a:t>
            </a:fld>
            <a:endParaRPr lang="en-US" noProof="0" dirty="0"/>
          </a:p>
        </p:txBody>
      </p:sp>
      <p:pic>
        <p:nvPicPr>
          <p:cNvPr id="5122" name="Picture 2">
            <a:extLst>
              <a:ext uri="{FF2B5EF4-FFF2-40B4-BE49-F238E27FC236}">
                <a16:creationId xmlns:a16="http://schemas.microsoft.com/office/drawing/2014/main" id="{BC602958-9DF2-6DD8-7781-24AB4C5FF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334" y="1749669"/>
            <a:ext cx="4044583" cy="332558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a:extLst>
              <a:ext uri="{FF2B5EF4-FFF2-40B4-BE49-F238E27FC236}">
                <a16:creationId xmlns:a16="http://schemas.microsoft.com/office/drawing/2014/main" id="{1F23D6C8-C347-F27D-988B-49FBD288B6C1}"/>
              </a:ext>
            </a:extLst>
          </p:cNvPr>
          <p:cNvSpPr txBox="1">
            <a:spLocks/>
          </p:cNvSpPr>
          <p:nvPr/>
        </p:nvSpPr>
        <p:spPr>
          <a:xfrm>
            <a:off x="4411204" y="1971339"/>
            <a:ext cx="3369592" cy="548137"/>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noProof="0" dirty="0"/>
              <a:t>Energy Resolution</a:t>
            </a:r>
          </a:p>
        </p:txBody>
      </p:sp>
      <p:pic>
        <p:nvPicPr>
          <p:cNvPr id="5124" name="Picture 4">
            <a:extLst>
              <a:ext uri="{FF2B5EF4-FFF2-40B4-BE49-F238E27FC236}">
                <a16:creationId xmlns:a16="http://schemas.microsoft.com/office/drawing/2014/main" id="{B1B6D8DD-124A-2041-3C41-E339A1DBE1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7692" y="2491260"/>
            <a:ext cx="3396617" cy="2791741"/>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1">
            <a:extLst>
              <a:ext uri="{FF2B5EF4-FFF2-40B4-BE49-F238E27FC236}">
                <a16:creationId xmlns:a16="http://schemas.microsoft.com/office/drawing/2014/main" id="{91A46A28-72A1-3670-F809-BE0B1D434F98}"/>
              </a:ext>
            </a:extLst>
          </p:cNvPr>
          <p:cNvSpPr txBox="1">
            <a:spLocks/>
          </p:cNvSpPr>
          <p:nvPr/>
        </p:nvSpPr>
        <p:spPr>
          <a:xfrm>
            <a:off x="7983014" y="3030633"/>
            <a:ext cx="4277520" cy="548137"/>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noProof="0" dirty="0"/>
              <a:t>Obs. Modes and Field of view</a:t>
            </a:r>
          </a:p>
        </p:txBody>
      </p:sp>
      <p:cxnSp>
        <p:nvCxnSpPr>
          <p:cNvPr id="15" name="Straight Connector 14">
            <a:extLst>
              <a:ext uri="{FF2B5EF4-FFF2-40B4-BE49-F238E27FC236}">
                <a16:creationId xmlns:a16="http://schemas.microsoft.com/office/drawing/2014/main" id="{CDB5AFF2-0FD7-7095-038E-04EB73B60542}"/>
              </a:ext>
            </a:extLst>
          </p:cNvPr>
          <p:cNvCxnSpPr>
            <a:cxnSpLocks/>
          </p:cNvCxnSpPr>
          <p:nvPr/>
        </p:nvCxnSpPr>
        <p:spPr>
          <a:xfrm>
            <a:off x="4724400" y="4396154"/>
            <a:ext cx="2883877" cy="0"/>
          </a:xfrm>
          <a:prstGeom prst="line">
            <a:avLst/>
          </a:prstGeom>
          <a:ln w="63500">
            <a:solidFill>
              <a:srgbClr val="FF0000"/>
            </a:solidFill>
            <a:prstDash val="dash"/>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177724B2-C1DC-8D8F-51C9-F09CE52AEA5A}"/>
              </a:ext>
            </a:extLst>
          </p:cNvPr>
          <p:cNvSpPr txBox="1"/>
          <p:nvPr/>
        </p:nvSpPr>
        <p:spPr>
          <a:xfrm>
            <a:off x="6960975" y="3887130"/>
            <a:ext cx="630301" cy="461665"/>
          </a:xfrm>
          <a:prstGeom prst="rect">
            <a:avLst/>
          </a:prstGeom>
          <a:noFill/>
        </p:spPr>
        <p:txBody>
          <a:bodyPr wrap="none" rtlCol="0">
            <a:spAutoFit/>
          </a:bodyPr>
          <a:lstStyle/>
          <a:p>
            <a:r>
              <a:rPr lang="en-US" sz="2400" noProof="0" dirty="0">
                <a:solidFill>
                  <a:srgbClr val="C00000"/>
                </a:solidFill>
              </a:rPr>
              <a:t>7%</a:t>
            </a:r>
          </a:p>
        </p:txBody>
      </p:sp>
      <p:cxnSp>
        <p:nvCxnSpPr>
          <p:cNvPr id="18" name="Straight Connector 17">
            <a:extLst>
              <a:ext uri="{FF2B5EF4-FFF2-40B4-BE49-F238E27FC236}">
                <a16:creationId xmlns:a16="http://schemas.microsoft.com/office/drawing/2014/main" id="{715EEEAA-561D-6F0D-9407-3C754F3ED3D3}"/>
              </a:ext>
            </a:extLst>
          </p:cNvPr>
          <p:cNvCxnSpPr>
            <a:cxnSpLocks/>
          </p:cNvCxnSpPr>
          <p:nvPr/>
        </p:nvCxnSpPr>
        <p:spPr>
          <a:xfrm>
            <a:off x="682686" y="4117962"/>
            <a:ext cx="2883877" cy="0"/>
          </a:xfrm>
          <a:prstGeom prst="line">
            <a:avLst/>
          </a:prstGeom>
          <a:ln w="63500">
            <a:solidFill>
              <a:srgbClr val="FF0000"/>
            </a:solidFill>
            <a:prstDash val="dash"/>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1BCC29DD-F7A8-0C48-293A-BEC7CEA74D4C}"/>
              </a:ext>
            </a:extLst>
          </p:cNvPr>
          <p:cNvSpPr txBox="1"/>
          <p:nvPr/>
        </p:nvSpPr>
        <p:spPr>
          <a:xfrm>
            <a:off x="2364179" y="3604932"/>
            <a:ext cx="1366080" cy="461665"/>
          </a:xfrm>
          <a:prstGeom prst="rect">
            <a:avLst/>
          </a:prstGeom>
          <a:noFill/>
        </p:spPr>
        <p:txBody>
          <a:bodyPr wrap="none" rtlCol="0">
            <a:spAutoFit/>
          </a:bodyPr>
          <a:lstStyle/>
          <a:p>
            <a:r>
              <a:rPr lang="en-US" sz="2400" noProof="0" dirty="0">
                <a:solidFill>
                  <a:srgbClr val="C00000"/>
                </a:solidFill>
              </a:rPr>
              <a:t>3 arcmin</a:t>
            </a:r>
          </a:p>
        </p:txBody>
      </p:sp>
      <p:pic>
        <p:nvPicPr>
          <p:cNvPr id="6" name="Picture 5">
            <a:extLst>
              <a:ext uri="{FF2B5EF4-FFF2-40B4-BE49-F238E27FC236}">
                <a16:creationId xmlns:a16="http://schemas.microsoft.com/office/drawing/2014/main" id="{BCBAAA29-FED0-60E5-9996-F5F2CF159B8A}"/>
              </a:ext>
            </a:extLst>
          </p:cNvPr>
          <p:cNvPicPr>
            <a:picLocks noChangeAspect="1"/>
          </p:cNvPicPr>
          <p:nvPr/>
        </p:nvPicPr>
        <p:blipFill>
          <a:blip r:embed="rId4"/>
          <a:stretch>
            <a:fillRect/>
          </a:stretch>
        </p:blipFill>
        <p:spPr>
          <a:xfrm>
            <a:off x="670231" y="3577290"/>
            <a:ext cx="2629525" cy="2891064"/>
          </a:xfrm>
          <a:prstGeom prst="rect">
            <a:avLst/>
          </a:prstGeom>
        </p:spPr>
      </p:pic>
      <p:pic>
        <p:nvPicPr>
          <p:cNvPr id="9" name="Picture 8">
            <a:extLst>
              <a:ext uri="{FF2B5EF4-FFF2-40B4-BE49-F238E27FC236}">
                <a16:creationId xmlns:a16="http://schemas.microsoft.com/office/drawing/2014/main" id="{D5248E10-A921-D612-D60F-E77EDB656D28}"/>
              </a:ext>
            </a:extLst>
          </p:cNvPr>
          <p:cNvPicPr>
            <a:picLocks noChangeAspect="1"/>
          </p:cNvPicPr>
          <p:nvPr/>
        </p:nvPicPr>
        <p:blipFill>
          <a:blip r:embed="rId5"/>
          <a:stretch>
            <a:fillRect/>
          </a:stretch>
        </p:blipFill>
        <p:spPr>
          <a:xfrm>
            <a:off x="8121017" y="3896287"/>
            <a:ext cx="3744085" cy="2560530"/>
          </a:xfrm>
          <a:prstGeom prst="rect">
            <a:avLst/>
          </a:prstGeom>
        </p:spPr>
      </p:pic>
      <p:sp>
        <p:nvSpPr>
          <p:cNvPr id="10" name="TextBox 9">
            <a:extLst>
              <a:ext uri="{FF2B5EF4-FFF2-40B4-BE49-F238E27FC236}">
                <a16:creationId xmlns:a16="http://schemas.microsoft.com/office/drawing/2014/main" id="{5D210285-34CA-4615-FD5D-A709CE307927}"/>
              </a:ext>
            </a:extLst>
          </p:cNvPr>
          <p:cNvSpPr txBox="1"/>
          <p:nvPr/>
        </p:nvSpPr>
        <p:spPr>
          <a:xfrm rot="21201718">
            <a:off x="2977370" y="1259664"/>
            <a:ext cx="2339102" cy="646331"/>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Cosmic Ray – </a:t>
            </a:r>
            <a:br>
              <a:rPr lang="en-US" noProof="0" dirty="0"/>
            </a:br>
            <a:r>
              <a:rPr lang="en-US" noProof="0" dirty="0"/>
              <a:t>Gamma-ray interplay</a:t>
            </a:r>
          </a:p>
        </p:txBody>
      </p:sp>
      <p:sp>
        <p:nvSpPr>
          <p:cNvPr id="14" name="TextBox 13">
            <a:extLst>
              <a:ext uri="{FF2B5EF4-FFF2-40B4-BE49-F238E27FC236}">
                <a16:creationId xmlns:a16="http://schemas.microsoft.com/office/drawing/2014/main" id="{00FF479B-3C01-2E98-7C25-A2A3C3094C15}"/>
              </a:ext>
            </a:extLst>
          </p:cNvPr>
          <p:cNvSpPr txBox="1"/>
          <p:nvPr/>
        </p:nvSpPr>
        <p:spPr>
          <a:xfrm rot="21201718">
            <a:off x="6839539" y="1352458"/>
            <a:ext cx="1120820" cy="646331"/>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Precise </a:t>
            </a:r>
          </a:p>
          <a:p>
            <a:r>
              <a:rPr lang="en-US" noProof="0" dirty="0"/>
              <a:t>modeling</a:t>
            </a:r>
          </a:p>
        </p:txBody>
      </p:sp>
      <p:sp>
        <p:nvSpPr>
          <p:cNvPr id="16" name="TextBox 15">
            <a:extLst>
              <a:ext uri="{FF2B5EF4-FFF2-40B4-BE49-F238E27FC236}">
                <a16:creationId xmlns:a16="http://schemas.microsoft.com/office/drawing/2014/main" id="{DBDE2401-1974-8688-08C3-0D0EC6657A4F}"/>
              </a:ext>
            </a:extLst>
          </p:cNvPr>
          <p:cNvSpPr txBox="1"/>
          <p:nvPr/>
        </p:nvSpPr>
        <p:spPr>
          <a:xfrm rot="21201718">
            <a:off x="9394235" y="2259958"/>
            <a:ext cx="2441694" cy="646331"/>
          </a:xfrm>
          <a:prstGeom prst="rect">
            <a:avLst/>
          </a:prstGeom>
          <a:ln w="63500">
            <a:solidFill>
              <a:srgbClr val="FFC000"/>
            </a:solidFill>
          </a:ln>
        </p:spPr>
        <p:style>
          <a:lnRef idx="3">
            <a:schemeClr val="lt1"/>
          </a:lnRef>
          <a:fillRef idx="1">
            <a:schemeClr val="dk1"/>
          </a:fillRef>
          <a:effectRef idx="1">
            <a:schemeClr val="dk1"/>
          </a:effectRef>
          <a:fontRef idx="minor">
            <a:schemeClr val="lt1"/>
          </a:fontRef>
        </p:style>
        <p:txBody>
          <a:bodyPr wrap="none" rtlCol="0">
            <a:spAutoFit/>
          </a:bodyPr>
          <a:lstStyle/>
          <a:p>
            <a:r>
              <a:rPr lang="en-US" noProof="0" dirty="0"/>
              <a:t>New operation mode: </a:t>
            </a:r>
            <a:br>
              <a:rPr lang="en-US" noProof="0" dirty="0"/>
            </a:br>
            <a:r>
              <a:rPr lang="en-US" noProof="0" dirty="0"/>
              <a:t>wide surveys</a:t>
            </a:r>
          </a:p>
        </p:txBody>
      </p:sp>
    </p:spTree>
    <p:extLst>
      <p:ext uri="{BB962C8B-B14F-4D97-AF65-F5344CB8AC3E}">
        <p14:creationId xmlns:p14="http://schemas.microsoft.com/office/powerpoint/2010/main" val="8978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checkerboard(across)">
                                      <p:cBhvr>
                                        <p:cTn id="32" dur="500"/>
                                        <p:tgtEl>
                                          <p:spTgt spid="7"/>
                                        </p:tgtEl>
                                      </p:cBhvr>
                                    </p:animEffect>
                                  </p:childTnLst>
                                </p:cTn>
                              </p:par>
                              <p:par>
                                <p:cTn id="33" presetID="5" presetClass="entr" presetSubtype="10" fill="hold" nodeType="withEffect">
                                  <p:stCondLst>
                                    <p:cond delay="0"/>
                                  </p:stCondLst>
                                  <p:childTnLst>
                                    <p:set>
                                      <p:cBhvr>
                                        <p:cTn id="34" dur="1" fill="hold">
                                          <p:stCondLst>
                                            <p:cond delay="0"/>
                                          </p:stCondLst>
                                        </p:cTn>
                                        <p:tgtEl>
                                          <p:spTgt spid="5124"/>
                                        </p:tgtEl>
                                        <p:attrNameLst>
                                          <p:attrName>style.visibility</p:attrName>
                                        </p:attrNameLst>
                                      </p:cBhvr>
                                      <p:to>
                                        <p:strVal val="visible"/>
                                      </p:to>
                                    </p:set>
                                    <p:animEffect transition="in" filter="checkerboard(across)">
                                      <p:cBhvr>
                                        <p:cTn id="35" dur="500"/>
                                        <p:tgtEl>
                                          <p:spTgt spid="5124"/>
                                        </p:tgtEl>
                                      </p:cBhvr>
                                    </p:animEffect>
                                  </p:childTnLst>
                                </p:cTn>
                              </p:par>
                              <p:par>
                                <p:cTn id="36" presetID="1"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checkerboard(across)">
                                      <p:cBhvr>
                                        <p:cTn id="42" dur="500"/>
                                        <p:tgtEl>
                                          <p:spTgt spid="17"/>
                                        </p:tgtEl>
                                      </p:cBhvr>
                                    </p:animEffect>
                                  </p:childTnLst>
                                </p:cTn>
                              </p:par>
                              <p:par>
                                <p:cTn id="43" presetID="5" presetClass="entr" presetSubtype="10" fill="hold"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checkerboard(across)">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3" presetClass="entr" presetSubtype="1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blinds(horizontal)">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dissolve">
                                      <p:cBhvr>
                                        <p:cTn id="55" dur="500"/>
                                        <p:tgtEl>
                                          <p:spTgt spid="13"/>
                                        </p:tgtEl>
                                      </p:cBhvr>
                                    </p:animEffect>
                                  </p:childTnLst>
                                </p:cTn>
                              </p:par>
                              <p:par>
                                <p:cTn id="56" presetID="9" presetClass="entr" presetSubtype="0" fill="hold" nodeType="withEffect">
                                  <p:stCondLst>
                                    <p:cond delay="0"/>
                                  </p:stCondLst>
                                  <p:childTnLst>
                                    <p:set>
                                      <p:cBhvr>
                                        <p:cTn id="57" dur="1" fill="hold">
                                          <p:stCondLst>
                                            <p:cond delay="0"/>
                                          </p:stCondLst>
                                        </p:cTn>
                                        <p:tgtEl>
                                          <p:spTgt spid="9"/>
                                        </p:tgtEl>
                                        <p:attrNameLst>
                                          <p:attrName>style.visibility</p:attrName>
                                        </p:attrNameLst>
                                      </p:cBhvr>
                                      <p:to>
                                        <p:strVal val="visible"/>
                                      </p:to>
                                    </p:set>
                                    <p:animEffect transition="in" filter="dissolve">
                                      <p:cBhvr>
                                        <p:cTn id="58" dur="500"/>
                                        <p:tgtEl>
                                          <p:spTgt spid="9"/>
                                        </p:tgtEl>
                                      </p:cBhvr>
                                    </p:animEffect>
                                  </p:childTnLst>
                                </p:cTn>
                              </p:par>
                              <p:par>
                                <p:cTn id="59" presetID="9" presetClass="entr" presetSubtype="0" fill="hold" grpId="0" nodeType="with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dissolve">
                                      <p:cBhvr>
                                        <p:cTn id="61" dur="500"/>
                                        <p:tgtEl>
                                          <p:spTgt spid="8"/>
                                        </p:tgtEl>
                                      </p:cBhvr>
                                    </p:animEffect>
                                  </p:childTnLst>
                                </p:cTn>
                              </p:par>
                              <p:par>
                                <p:cTn id="62" presetID="1" presetClass="entr" presetSubtype="0" fill="hold" grpId="0" nodeType="withEffect">
                                  <p:stCondLst>
                                    <p:cond delay="0"/>
                                  </p:stCondLst>
                                  <p:childTnLst>
                                    <p:set>
                                      <p:cBhvr>
                                        <p:cTn id="63"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2" grpId="0" animBg="1"/>
      <p:bldP spid="11" grpId="0" animBg="1"/>
      <p:bldP spid="2" grpId="0" build="p"/>
      <p:bldP spid="7" grpId="0"/>
      <p:bldP spid="8" grpId="0"/>
      <p:bldP spid="17" grpId="0"/>
      <p:bldP spid="19" grpId="0"/>
      <p:bldP spid="10" grpId="0" animBg="1"/>
      <p:bldP spid="14" grpId="0" animBg="1"/>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F17C2-6423-0566-5E6A-7D1C99CDDB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B4CC07-52CF-3CA4-4675-3F07ED1B3C4B}"/>
              </a:ext>
            </a:extLst>
          </p:cNvPr>
          <p:cNvSpPr>
            <a:spLocks noGrp="1"/>
          </p:cNvSpPr>
          <p:nvPr>
            <p:ph type="title"/>
          </p:nvPr>
        </p:nvSpPr>
        <p:spPr>
          <a:xfrm>
            <a:off x="4840186" y="2766218"/>
            <a:ext cx="7196115" cy="1325563"/>
          </a:xfrm>
        </p:spPr>
        <p:txBody>
          <a:bodyPr/>
          <a:lstStyle/>
          <a:p>
            <a:pPr algn="l"/>
            <a:r>
              <a:rPr lang="en-US" noProof="0" dirty="0">
                <a:latin typeface="Candara" panose="020E0502030303020204" pitchFamily="34" charset="0"/>
              </a:rPr>
              <a:t>Science with CTAO</a:t>
            </a:r>
            <a:br>
              <a:rPr lang="en-US" noProof="0" dirty="0">
                <a:latin typeface="Candara" panose="020E0502030303020204" pitchFamily="34" charset="0"/>
              </a:rPr>
            </a:br>
            <a:br>
              <a:rPr lang="en-US" noProof="0" dirty="0">
                <a:latin typeface="Candara" panose="020E0502030303020204" pitchFamily="34" charset="0"/>
              </a:rPr>
            </a:br>
            <a:r>
              <a:rPr lang="en-US" sz="4800" noProof="0" dirty="0">
                <a:latin typeface="Candara" panose="020E0502030303020204" pitchFamily="34" charset="0"/>
              </a:rPr>
              <a:t>Personal taste. </a:t>
            </a:r>
            <a:br>
              <a:rPr lang="en-US" sz="4800" noProof="0" dirty="0">
                <a:latin typeface="Candara" panose="020E0502030303020204" pitchFamily="34" charset="0"/>
              </a:rPr>
            </a:br>
            <a:endParaRPr lang="en-US" noProof="0" dirty="0">
              <a:latin typeface="Candara" panose="020E0502030303020204" pitchFamily="34" charset="0"/>
            </a:endParaRPr>
          </a:p>
        </p:txBody>
      </p:sp>
      <p:sp>
        <p:nvSpPr>
          <p:cNvPr id="4" name="Text Placeholder 3">
            <a:extLst>
              <a:ext uri="{FF2B5EF4-FFF2-40B4-BE49-F238E27FC236}">
                <a16:creationId xmlns:a16="http://schemas.microsoft.com/office/drawing/2014/main" id="{7785F637-F306-CCA1-533E-66918FA30DC6}"/>
              </a:ext>
            </a:extLst>
          </p:cNvPr>
          <p:cNvSpPr>
            <a:spLocks noGrp="1"/>
          </p:cNvSpPr>
          <p:nvPr>
            <p:ph type="body"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1E909B6E-3082-9395-738E-FD86C2B5790F}"/>
              </a:ext>
            </a:extLst>
          </p:cNvPr>
          <p:cNvSpPr>
            <a:spLocks noGrp="1"/>
          </p:cNvSpPr>
          <p:nvPr>
            <p:ph type="sldNum" sz="quarter" idx="4"/>
          </p:nvPr>
        </p:nvSpPr>
        <p:spPr/>
        <p:txBody>
          <a:bodyPr/>
          <a:lstStyle/>
          <a:p>
            <a:fld id="{B7A8EA43-1DDA-DD4C-837A-17A3AFE5C005}" type="slidenum">
              <a:rPr lang="en-US" noProof="0" smtClean="0"/>
              <a:pPr/>
              <a:t>21</a:t>
            </a:fld>
            <a:endParaRPr lang="en-US" noProof="0" dirty="0"/>
          </a:p>
        </p:txBody>
      </p:sp>
      <p:pic>
        <p:nvPicPr>
          <p:cNvPr id="7" name="Picture 6">
            <a:extLst>
              <a:ext uri="{FF2B5EF4-FFF2-40B4-BE49-F238E27FC236}">
                <a16:creationId xmlns:a16="http://schemas.microsoft.com/office/drawing/2014/main" id="{3BFEFFD6-002E-02C2-CC88-544E64249226}"/>
              </a:ext>
            </a:extLst>
          </p:cNvPr>
          <p:cNvPicPr>
            <a:picLocks noChangeAspect="1"/>
          </p:cNvPicPr>
          <p:nvPr/>
        </p:nvPicPr>
        <p:blipFill>
          <a:blip r:embed="rId2"/>
          <a:stretch>
            <a:fillRect/>
          </a:stretch>
        </p:blipFill>
        <p:spPr>
          <a:xfrm>
            <a:off x="249021" y="250825"/>
            <a:ext cx="4187401" cy="6356350"/>
          </a:xfrm>
          <a:prstGeom prst="rect">
            <a:avLst/>
          </a:prstGeom>
          <a:ln w="190500">
            <a:solidFill>
              <a:schemeClr val="tx2"/>
            </a:solidFill>
          </a:ln>
        </p:spPr>
      </p:pic>
      <p:pic>
        <p:nvPicPr>
          <p:cNvPr id="6" name="Picture 5">
            <a:extLst>
              <a:ext uri="{FF2B5EF4-FFF2-40B4-BE49-F238E27FC236}">
                <a16:creationId xmlns:a16="http://schemas.microsoft.com/office/drawing/2014/main" id="{C54B6F3A-5955-6EB6-9059-2E92D150055B}"/>
              </a:ext>
            </a:extLst>
          </p:cNvPr>
          <p:cNvPicPr>
            <a:picLocks noChangeAspect="1"/>
          </p:cNvPicPr>
          <p:nvPr/>
        </p:nvPicPr>
        <p:blipFill>
          <a:blip r:embed="rId3"/>
          <a:stretch>
            <a:fillRect/>
          </a:stretch>
        </p:blipFill>
        <p:spPr>
          <a:xfrm>
            <a:off x="369701" y="5816575"/>
            <a:ext cx="3493270" cy="722337"/>
          </a:xfrm>
          <a:prstGeom prst="rect">
            <a:avLst/>
          </a:prstGeom>
        </p:spPr>
      </p:pic>
    </p:spTree>
    <p:extLst>
      <p:ext uri="{BB962C8B-B14F-4D97-AF65-F5344CB8AC3E}">
        <p14:creationId xmlns:p14="http://schemas.microsoft.com/office/powerpoint/2010/main" val="3421856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98F3C-F4D4-3A06-D0C3-87205DD53C4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79FF50-BAF2-4769-FBDA-71FC276D769B}"/>
              </a:ext>
            </a:extLst>
          </p:cNvPr>
          <p:cNvSpPr>
            <a:spLocks noGrp="1"/>
          </p:cNvSpPr>
          <p:nvPr>
            <p:ph type="title"/>
          </p:nvPr>
        </p:nvSpPr>
        <p:spPr>
          <a:xfrm>
            <a:off x="299882" y="154473"/>
            <a:ext cx="8392425" cy="638008"/>
          </a:xfrm>
        </p:spPr>
        <p:txBody>
          <a:bodyPr/>
          <a:lstStyle/>
          <a:p>
            <a:r>
              <a:rPr lang="en-US" noProof="0" dirty="0"/>
              <a:t>VHE gamma-ray science</a:t>
            </a:r>
          </a:p>
        </p:txBody>
      </p:sp>
      <p:sp>
        <p:nvSpPr>
          <p:cNvPr id="5" name="Slide Number Placeholder 4">
            <a:extLst>
              <a:ext uri="{FF2B5EF4-FFF2-40B4-BE49-F238E27FC236}">
                <a16:creationId xmlns:a16="http://schemas.microsoft.com/office/drawing/2014/main" id="{B4C4CB05-0931-C49B-6441-D88CE44B7BCC}"/>
              </a:ext>
            </a:extLst>
          </p:cNvPr>
          <p:cNvSpPr>
            <a:spLocks noGrp="1"/>
          </p:cNvSpPr>
          <p:nvPr>
            <p:ph type="sldNum" sz="quarter" idx="4"/>
          </p:nvPr>
        </p:nvSpPr>
        <p:spPr/>
        <p:txBody>
          <a:bodyPr/>
          <a:lstStyle/>
          <a:p>
            <a:fld id="{B7A8EA43-1DDA-DD4C-837A-17A3AFE5C005}" type="slidenum">
              <a:rPr lang="en-US" noProof="0" smtClean="0"/>
              <a:pPr/>
              <a:t>22</a:t>
            </a:fld>
            <a:endParaRPr lang="en-US" noProof="0" dirty="0"/>
          </a:p>
        </p:txBody>
      </p:sp>
      <p:pic>
        <p:nvPicPr>
          <p:cNvPr id="6" name="Picture 5">
            <a:extLst>
              <a:ext uri="{FF2B5EF4-FFF2-40B4-BE49-F238E27FC236}">
                <a16:creationId xmlns:a16="http://schemas.microsoft.com/office/drawing/2014/main" id="{789091D5-65EA-158F-A103-09755FC8E7F7}"/>
              </a:ext>
            </a:extLst>
          </p:cNvPr>
          <p:cNvPicPr>
            <a:picLocks noChangeAspect="1"/>
          </p:cNvPicPr>
          <p:nvPr/>
        </p:nvPicPr>
        <p:blipFill>
          <a:blip r:embed="rId2"/>
          <a:stretch>
            <a:fillRect/>
          </a:stretch>
        </p:blipFill>
        <p:spPr>
          <a:xfrm>
            <a:off x="1179427" y="1216067"/>
            <a:ext cx="9833145" cy="4720562"/>
          </a:xfrm>
          <a:prstGeom prst="rect">
            <a:avLst/>
          </a:prstGeom>
        </p:spPr>
      </p:pic>
      <p:sp>
        <p:nvSpPr>
          <p:cNvPr id="10" name="TextBox 9">
            <a:extLst>
              <a:ext uri="{FF2B5EF4-FFF2-40B4-BE49-F238E27FC236}">
                <a16:creationId xmlns:a16="http://schemas.microsoft.com/office/drawing/2014/main" id="{46175343-3F74-A0E8-5BCD-63DE7068A65C}"/>
              </a:ext>
            </a:extLst>
          </p:cNvPr>
          <p:cNvSpPr txBox="1"/>
          <p:nvPr/>
        </p:nvSpPr>
        <p:spPr>
          <a:xfrm>
            <a:off x="10011400" y="5990883"/>
            <a:ext cx="1001172" cy="276999"/>
          </a:xfrm>
          <a:prstGeom prst="rect">
            <a:avLst/>
          </a:prstGeom>
          <a:noFill/>
        </p:spPr>
        <p:txBody>
          <a:bodyPr wrap="none" rtlCol="0">
            <a:spAutoFit/>
          </a:bodyPr>
          <a:lstStyle/>
          <a:p>
            <a:r>
              <a:rPr lang="en-US" sz="1200" noProof="0" dirty="0"/>
              <a:t>P. Andreani </a:t>
            </a:r>
          </a:p>
        </p:txBody>
      </p:sp>
      <p:sp>
        <p:nvSpPr>
          <p:cNvPr id="11" name="TextBox 10">
            <a:extLst>
              <a:ext uri="{FF2B5EF4-FFF2-40B4-BE49-F238E27FC236}">
                <a16:creationId xmlns:a16="http://schemas.microsoft.com/office/drawing/2014/main" id="{9EBF36B6-C78D-4875-66C9-E63C232715EE}"/>
              </a:ext>
            </a:extLst>
          </p:cNvPr>
          <p:cNvSpPr txBox="1"/>
          <p:nvPr/>
        </p:nvSpPr>
        <p:spPr>
          <a:xfrm>
            <a:off x="1800664" y="819608"/>
            <a:ext cx="1031051" cy="369332"/>
          </a:xfrm>
          <a:prstGeom prst="rect">
            <a:avLst/>
          </a:prstGeom>
          <a:noFill/>
        </p:spPr>
        <p:txBody>
          <a:bodyPr wrap="none" rtlCol="0">
            <a:spAutoFit/>
          </a:bodyPr>
          <a:lstStyle/>
          <a:p>
            <a:r>
              <a:rPr lang="en-US" noProof="0" dirty="0"/>
              <a:t>Theme I</a:t>
            </a:r>
          </a:p>
        </p:txBody>
      </p:sp>
      <p:sp>
        <p:nvSpPr>
          <p:cNvPr id="12" name="TextBox 11">
            <a:extLst>
              <a:ext uri="{FF2B5EF4-FFF2-40B4-BE49-F238E27FC236}">
                <a16:creationId xmlns:a16="http://schemas.microsoft.com/office/drawing/2014/main" id="{38C5CB17-14EC-7AC4-86C0-28735DAB3333}"/>
              </a:ext>
            </a:extLst>
          </p:cNvPr>
          <p:cNvSpPr txBox="1"/>
          <p:nvPr/>
        </p:nvSpPr>
        <p:spPr>
          <a:xfrm>
            <a:off x="5723205" y="819608"/>
            <a:ext cx="1095172" cy="369332"/>
          </a:xfrm>
          <a:prstGeom prst="rect">
            <a:avLst/>
          </a:prstGeom>
          <a:noFill/>
        </p:spPr>
        <p:txBody>
          <a:bodyPr wrap="none" rtlCol="0">
            <a:spAutoFit/>
          </a:bodyPr>
          <a:lstStyle/>
          <a:p>
            <a:r>
              <a:rPr lang="en-US" noProof="0" dirty="0"/>
              <a:t>Theme II</a:t>
            </a:r>
          </a:p>
        </p:txBody>
      </p:sp>
      <p:sp>
        <p:nvSpPr>
          <p:cNvPr id="13" name="TextBox 12">
            <a:extLst>
              <a:ext uri="{FF2B5EF4-FFF2-40B4-BE49-F238E27FC236}">
                <a16:creationId xmlns:a16="http://schemas.microsoft.com/office/drawing/2014/main" id="{5BAEBAA4-DFFF-70CF-E8D4-BD60BC9FC7C8}"/>
              </a:ext>
            </a:extLst>
          </p:cNvPr>
          <p:cNvSpPr txBox="1"/>
          <p:nvPr/>
        </p:nvSpPr>
        <p:spPr>
          <a:xfrm>
            <a:off x="9296164" y="792481"/>
            <a:ext cx="1159292" cy="369332"/>
          </a:xfrm>
          <a:prstGeom prst="rect">
            <a:avLst/>
          </a:prstGeom>
          <a:noFill/>
        </p:spPr>
        <p:txBody>
          <a:bodyPr wrap="none" rtlCol="0">
            <a:spAutoFit/>
          </a:bodyPr>
          <a:lstStyle/>
          <a:p>
            <a:r>
              <a:rPr lang="en-US" noProof="0" dirty="0"/>
              <a:t>Theme III</a:t>
            </a:r>
          </a:p>
        </p:txBody>
      </p:sp>
      <p:sp>
        <p:nvSpPr>
          <p:cNvPr id="14" name="TextBox 13">
            <a:extLst>
              <a:ext uri="{FF2B5EF4-FFF2-40B4-BE49-F238E27FC236}">
                <a16:creationId xmlns:a16="http://schemas.microsoft.com/office/drawing/2014/main" id="{468BF253-55E6-DFDB-8DE6-A0ACFD36766D}"/>
              </a:ext>
            </a:extLst>
          </p:cNvPr>
          <p:cNvSpPr txBox="1"/>
          <p:nvPr/>
        </p:nvSpPr>
        <p:spPr>
          <a:xfrm>
            <a:off x="3881290" y="6038392"/>
            <a:ext cx="3711272" cy="369332"/>
          </a:xfrm>
          <a:prstGeom prst="rect">
            <a:avLst/>
          </a:prstGeom>
          <a:noFill/>
        </p:spPr>
        <p:txBody>
          <a:bodyPr wrap="none" rtlCol="0">
            <a:spAutoFit/>
          </a:bodyPr>
          <a:lstStyle/>
          <a:p>
            <a:r>
              <a:rPr lang="en-US" noProof="0" dirty="0"/>
              <a:t>Will likely skip some of next slides</a:t>
            </a:r>
          </a:p>
        </p:txBody>
      </p:sp>
    </p:spTree>
    <p:extLst>
      <p:ext uri="{BB962C8B-B14F-4D97-AF65-F5344CB8AC3E}">
        <p14:creationId xmlns:p14="http://schemas.microsoft.com/office/powerpoint/2010/main" val="104587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19FD914-15A7-D7E5-512A-50CF29190BB0}"/>
              </a:ext>
            </a:extLst>
          </p:cNvPr>
          <p:cNvPicPr>
            <a:picLocks noGrp="1" noChangeAspect="1"/>
          </p:cNvPicPr>
          <p:nvPr>
            <p:ph idx="11"/>
          </p:nvPr>
        </p:nvPicPr>
        <p:blipFill>
          <a:blip r:embed="rId2">
            <a:extLst>
              <a:ext uri="{BEBA8EAE-BF5A-486C-A8C5-ECC9F3942E4B}">
                <a14:imgProps xmlns:a14="http://schemas.microsoft.com/office/drawing/2010/main">
                  <a14:imgLayer r:embed="rId3">
                    <a14:imgEffect>
                      <a14:backgroundRemoval t="9881" b="89921" l="8183" r="90253">
                        <a14:foregroundMark x1="4874" y1="50889" x2="12816" y2="36759"/>
                        <a14:foregroundMark x1="12816" y1="36759" x2="32972" y2="24308"/>
                        <a14:foregroundMark x1="32972" y1="24308" x2="46089" y2="21047"/>
                        <a14:foregroundMark x1="46089" y1="21047" x2="69495" y2="27668"/>
                        <a14:foregroundMark x1="69495" y1="27668" x2="78700" y2="40909"/>
                        <a14:foregroundMark x1="78700" y1="40909" x2="80385" y2="60474"/>
                        <a14:foregroundMark x1="80385" y1="60474" x2="73706" y2="78360"/>
                        <a14:foregroundMark x1="73706" y1="78360" x2="62515" y2="84190"/>
                        <a14:foregroundMark x1="62515" y1="84190" x2="21300" y2="77964"/>
                        <a14:foregroundMark x1="21300" y1="77964" x2="11131" y2="65810"/>
                        <a14:foregroundMark x1="11131" y1="65810" x2="8243" y2="55534"/>
                        <a14:foregroundMark x1="84777" y1="71245" x2="90253" y2="55929"/>
                        <a14:foregroundMark x1="90253" y1="55929" x2="86282" y2="39921"/>
                        <a14:foregroundMark x1="86282" y1="39921" x2="85018" y2="38241"/>
                      </a14:backgroundRemoval>
                    </a14:imgEffect>
                  </a14:imgLayer>
                </a14:imgProps>
              </a:ext>
            </a:extLst>
          </a:blip>
          <a:stretch>
            <a:fillRect/>
          </a:stretch>
        </p:blipFill>
        <p:spPr>
          <a:xfrm>
            <a:off x="4172268" y="1512321"/>
            <a:ext cx="4131779" cy="2515861"/>
          </a:xfrm>
          <a:prstGeom prst="rect">
            <a:avLst/>
          </a:prstGeom>
        </p:spPr>
      </p:pic>
      <p:sp>
        <p:nvSpPr>
          <p:cNvPr id="3" name="Content Placeholder 2">
            <a:extLst>
              <a:ext uri="{FF2B5EF4-FFF2-40B4-BE49-F238E27FC236}">
                <a16:creationId xmlns:a16="http://schemas.microsoft.com/office/drawing/2014/main" id="{F85349A6-E156-DE92-3D78-2C27658B8613}"/>
              </a:ext>
            </a:extLst>
          </p:cNvPr>
          <p:cNvSpPr>
            <a:spLocks noGrp="1"/>
          </p:cNvSpPr>
          <p:nvPr>
            <p:ph idx="1"/>
          </p:nvPr>
        </p:nvSpPr>
        <p:spPr>
          <a:xfrm>
            <a:off x="299883" y="982095"/>
            <a:ext cx="2195391" cy="548136"/>
          </a:xfrm>
        </p:spPr>
        <p:txBody>
          <a:bodyPr/>
          <a:lstStyle/>
          <a:p>
            <a:r>
              <a:rPr lang="en-US" noProof="0" dirty="0">
                <a:solidFill>
                  <a:srgbClr val="7030A0"/>
                </a:solidFill>
              </a:rPr>
              <a:t>High-Energy</a:t>
            </a:r>
          </a:p>
        </p:txBody>
      </p:sp>
      <p:sp>
        <p:nvSpPr>
          <p:cNvPr id="4" name="Title 3">
            <a:extLst>
              <a:ext uri="{FF2B5EF4-FFF2-40B4-BE49-F238E27FC236}">
                <a16:creationId xmlns:a16="http://schemas.microsoft.com/office/drawing/2014/main" id="{2D94BC5A-1F06-EF3D-D2FC-5A324624ABDF}"/>
              </a:ext>
            </a:extLst>
          </p:cNvPr>
          <p:cNvSpPr>
            <a:spLocks noGrp="1"/>
          </p:cNvSpPr>
          <p:nvPr>
            <p:ph type="title"/>
          </p:nvPr>
        </p:nvSpPr>
        <p:spPr/>
        <p:txBody>
          <a:bodyPr/>
          <a:lstStyle/>
          <a:p>
            <a:r>
              <a:rPr lang="en-US" noProof="0" dirty="0"/>
              <a:t>A revolution is coming</a:t>
            </a:r>
          </a:p>
        </p:txBody>
      </p:sp>
      <p:sp>
        <p:nvSpPr>
          <p:cNvPr id="5" name="Slide Number Placeholder 4">
            <a:extLst>
              <a:ext uri="{FF2B5EF4-FFF2-40B4-BE49-F238E27FC236}">
                <a16:creationId xmlns:a16="http://schemas.microsoft.com/office/drawing/2014/main" id="{0DEAF2A1-1F41-8C9A-A6CA-0612A204273E}"/>
              </a:ext>
            </a:extLst>
          </p:cNvPr>
          <p:cNvSpPr>
            <a:spLocks noGrp="1"/>
          </p:cNvSpPr>
          <p:nvPr>
            <p:ph type="sldNum" sz="quarter" idx="4"/>
          </p:nvPr>
        </p:nvSpPr>
        <p:spPr/>
        <p:txBody>
          <a:bodyPr/>
          <a:lstStyle/>
          <a:p>
            <a:fld id="{B7A8EA43-1DDA-DD4C-837A-17A3AFE5C005}" type="slidenum">
              <a:rPr lang="en-US" noProof="0" smtClean="0"/>
              <a:pPr/>
              <a:t>23</a:t>
            </a:fld>
            <a:endParaRPr lang="en-US" noProof="0" dirty="0"/>
          </a:p>
        </p:txBody>
      </p:sp>
      <p:pic>
        <p:nvPicPr>
          <p:cNvPr id="7" name="Picture 6">
            <a:extLst>
              <a:ext uri="{FF2B5EF4-FFF2-40B4-BE49-F238E27FC236}">
                <a16:creationId xmlns:a16="http://schemas.microsoft.com/office/drawing/2014/main" id="{E245F65E-950C-39F8-3D71-642160EE8C44}"/>
              </a:ext>
            </a:extLst>
          </p:cNvPr>
          <p:cNvPicPr>
            <a:picLocks noChangeAspect="1"/>
          </p:cNvPicPr>
          <p:nvPr/>
        </p:nvPicPr>
        <p:blipFill>
          <a:blip r:embed="rId4"/>
          <a:stretch>
            <a:fillRect/>
          </a:stretch>
        </p:blipFill>
        <p:spPr>
          <a:xfrm>
            <a:off x="50802" y="1512321"/>
            <a:ext cx="4159920" cy="3015244"/>
          </a:xfrm>
          <a:prstGeom prst="rect">
            <a:avLst/>
          </a:prstGeom>
        </p:spPr>
      </p:pic>
      <p:pic>
        <p:nvPicPr>
          <p:cNvPr id="5122" name="Picture 2" descr="SSDC - ASI Space Science Data Center">
            <a:extLst>
              <a:ext uri="{FF2B5EF4-FFF2-40B4-BE49-F238E27FC236}">
                <a16:creationId xmlns:a16="http://schemas.microsoft.com/office/drawing/2014/main" id="{49BB1FB9-FED7-711B-05AB-BA48F9B40E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891" y="3288537"/>
            <a:ext cx="3861318" cy="192383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SI | Fermi-LAT collaboration has released the updated list of cosmic  gamma-ray sources to date">
            <a:extLst>
              <a:ext uri="{FF2B5EF4-FFF2-40B4-BE49-F238E27FC236}">
                <a16:creationId xmlns:a16="http://schemas.microsoft.com/office/drawing/2014/main" id="{06AF293C-BE28-B513-1543-6261639634F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96" b="92188" l="7520" r="92188">
                        <a14:foregroundMark x1="8398" y1="68403" x2="7617" y2="36111"/>
                        <a14:foregroundMark x1="7617" y1="36111" x2="8594" y2="32639"/>
                        <a14:foregroundMark x1="90039" y1="67014" x2="93457" y2="51736"/>
                        <a14:foregroundMark x1="93457" y1="51736" x2="92188" y2="37500"/>
                        <a14:foregroundMark x1="92188" y1="37500" x2="90234" y2="32639"/>
                        <a14:foregroundMark x1="70117" y1="10069" x2="33496" y2="10764"/>
                        <a14:foregroundMark x1="30664" y1="89236" x2="47656" y2="92188"/>
                        <a14:foregroundMark x1="47656" y1="92188" x2="67773" y2="89583"/>
                      </a14:backgroundRemoval>
                    </a14:imgEffect>
                  </a14:imgLayer>
                </a14:imgProps>
              </a:ext>
              <a:ext uri="{28A0092B-C50C-407E-A947-70E740481C1C}">
                <a14:useLocalDpi xmlns:a14="http://schemas.microsoft.com/office/drawing/2010/main" val="0"/>
              </a:ext>
            </a:extLst>
          </a:blip>
          <a:srcRect/>
          <a:stretch>
            <a:fillRect/>
          </a:stretch>
        </p:blipFill>
        <p:spPr bwMode="auto">
          <a:xfrm>
            <a:off x="656519" y="4454559"/>
            <a:ext cx="4272783" cy="240344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SSDC - ASI Space Science Data Center">
            <a:extLst>
              <a:ext uri="{FF2B5EF4-FFF2-40B4-BE49-F238E27FC236}">
                <a16:creationId xmlns:a16="http://schemas.microsoft.com/office/drawing/2014/main" id="{09FBF8E9-3419-B2DE-F87A-50004BD508A2}"/>
              </a:ext>
            </a:extLst>
          </p:cNvPr>
          <p:cNvPicPr>
            <a:picLocks noChangeAspect="1" noChangeArrowheads="1"/>
          </p:cNvPicPr>
          <p:nvPr/>
        </p:nvPicPr>
        <p:blipFill>
          <a:blip r:embed="rId5">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4823395" y="3150653"/>
            <a:ext cx="3789284" cy="188794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SI | Fermi-LAT collaboration has released the updated list of cosmic  gamma-ray sources to date">
            <a:extLst>
              <a:ext uri="{FF2B5EF4-FFF2-40B4-BE49-F238E27FC236}">
                <a16:creationId xmlns:a16="http://schemas.microsoft.com/office/drawing/2014/main" id="{2BD46D24-41C4-1F04-801D-22566521E627}"/>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9896" b="92188" l="7520" r="92188">
                        <a14:foregroundMark x1="8398" y1="68403" x2="7617" y2="36111"/>
                        <a14:foregroundMark x1="7617" y1="36111" x2="8594" y2="32639"/>
                        <a14:foregroundMark x1="90039" y1="67014" x2="93457" y2="51736"/>
                        <a14:foregroundMark x1="93457" y1="51736" x2="92188" y2="37500"/>
                        <a14:foregroundMark x1="92188" y1="37500" x2="90234" y2="32639"/>
                        <a14:foregroundMark x1="70117" y1="10069" x2="33496" y2="10764"/>
                        <a14:foregroundMark x1="30664" y1="89236" x2="47656" y2="92188"/>
                        <a14:foregroundMark x1="47656" y1="92188" x2="67773" y2="89583"/>
                      </a14:backgroundRemoval>
                    </a14:imgEffect>
                    <a14:imgEffect>
                      <a14:artisticChalkSketch/>
                    </a14:imgEffect>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5096930" y="4273491"/>
            <a:ext cx="4272783" cy="240344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AEB6E9C1-A970-F432-08E6-E1593D3BE120}"/>
              </a:ext>
            </a:extLst>
          </p:cNvPr>
          <p:cNvPicPr>
            <a:picLocks noChangeAspect="1"/>
          </p:cNvPicPr>
          <p:nvPr/>
        </p:nvPicPr>
        <p:blipFill>
          <a:blip r:embed="rId10"/>
          <a:stretch>
            <a:fillRect/>
          </a:stretch>
        </p:blipFill>
        <p:spPr>
          <a:xfrm>
            <a:off x="8105779" y="938463"/>
            <a:ext cx="3432133" cy="2515862"/>
          </a:xfrm>
          <a:prstGeom prst="rect">
            <a:avLst/>
          </a:prstGeom>
        </p:spPr>
      </p:pic>
      <p:sp>
        <p:nvSpPr>
          <p:cNvPr id="2" name="Content Placeholder 2">
            <a:extLst>
              <a:ext uri="{FF2B5EF4-FFF2-40B4-BE49-F238E27FC236}">
                <a16:creationId xmlns:a16="http://schemas.microsoft.com/office/drawing/2014/main" id="{4C8129A5-0D06-56B2-159C-59FEBFDFE65E}"/>
              </a:ext>
            </a:extLst>
          </p:cNvPr>
          <p:cNvSpPr txBox="1">
            <a:spLocks/>
          </p:cNvSpPr>
          <p:nvPr/>
        </p:nvSpPr>
        <p:spPr>
          <a:xfrm>
            <a:off x="4210722" y="1094775"/>
            <a:ext cx="2195391" cy="548136"/>
          </a:xfrm>
          <a:prstGeom prst="rect">
            <a:avLst/>
          </a:prstGeom>
        </p:spPr>
        <p:txBody>
          <a:bodyPr vert="horz" lIns="91440" tIns="45720" rIns="91440" bIns="45720" rtlCol="0">
            <a:noAutofit/>
          </a:bodyPr>
          <a:lstStyle>
            <a:lvl1pPr marL="0" indent="0" algn="l" defTabSz="914400" rtl="0" eaLnBrk="1" latinLnBrk="0" hangingPunct="1">
              <a:lnSpc>
                <a:spcPts val="3700"/>
              </a:lnSpc>
              <a:spcBef>
                <a:spcPts val="1000"/>
              </a:spcBef>
              <a:buFont typeface="Arial" panose="020B0604020202020204" pitchFamily="34" charset="0"/>
              <a:buNone/>
              <a:defRPr sz="3000" b="0" i="0" kern="1200">
                <a:solidFill>
                  <a:srgbClr val="00E4D8"/>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noProof="0" dirty="0">
                <a:solidFill>
                  <a:srgbClr val="7030A0"/>
                </a:solidFill>
              </a:rPr>
              <a:t>CTAO VHE</a:t>
            </a:r>
          </a:p>
        </p:txBody>
      </p:sp>
      <p:sp>
        <p:nvSpPr>
          <p:cNvPr id="11" name="Freeform 10">
            <a:extLst>
              <a:ext uri="{FF2B5EF4-FFF2-40B4-BE49-F238E27FC236}">
                <a16:creationId xmlns:a16="http://schemas.microsoft.com/office/drawing/2014/main" id="{8A49AFBA-A3A1-5FF3-4407-421D1E190A1B}"/>
              </a:ext>
            </a:extLst>
          </p:cNvPr>
          <p:cNvSpPr/>
          <p:nvPr/>
        </p:nvSpPr>
        <p:spPr>
          <a:xfrm>
            <a:off x="8659091" y="3616036"/>
            <a:ext cx="831273" cy="584102"/>
          </a:xfrm>
          <a:custGeom>
            <a:avLst/>
            <a:gdLst>
              <a:gd name="connsiteX0" fmla="*/ 0 w 831273"/>
              <a:gd name="connsiteY0" fmla="*/ 568037 h 584102"/>
              <a:gd name="connsiteX1" fmla="*/ 429491 w 831273"/>
              <a:gd name="connsiteY1" fmla="*/ 568037 h 584102"/>
              <a:gd name="connsiteX2" fmla="*/ 471054 w 831273"/>
              <a:gd name="connsiteY2" fmla="*/ 554182 h 584102"/>
              <a:gd name="connsiteX3" fmla="*/ 595745 w 831273"/>
              <a:gd name="connsiteY3" fmla="*/ 457200 h 584102"/>
              <a:gd name="connsiteX4" fmla="*/ 651164 w 831273"/>
              <a:gd name="connsiteY4" fmla="*/ 374073 h 584102"/>
              <a:gd name="connsiteX5" fmla="*/ 665018 w 831273"/>
              <a:gd name="connsiteY5" fmla="*/ 332509 h 584102"/>
              <a:gd name="connsiteX6" fmla="*/ 706582 w 831273"/>
              <a:gd name="connsiteY6" fmla="*/ 290946 h 584102"/>
              <a:gd name="connsiteX7" fmla="*/ 734291 w 831273"/>
              <a:gd name="connsiteY7" fmla="*/ 249382 h 584102"/>
              <a:gd name="connsiteX8" fmla="*/ 775854 w 831273"/>
              <a:gd name="connsiteY8" fmla="*/ 138546 h 584102"/>
              <a:gd name="connsiteX9" fmla="*/ 789709 w 831273"/>
              <a:gd name="connsiteY9" fmla="*/ 83128 h 584102"/>
              <a:gd name="connsiteX10" fmla="*/ 817418 w 831273"/>
              <a:gd name="connsiteY10" fmla="*/ 41564 h 584102"/>
              <a:gd name="connsiteX11" fmla="*/ 831273 w 831273"/>
              <a:gd name="connsiteY11" fmla="*/ 0 h 584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1273" h="584102">
                <a:moveTo>
                  <a:pt x="0" y="568037"/>
                </a:moveTo>
                <a:cubicBezTo>
                  <a:pt x="199007" y="576329"/>
                  <a:pt x="271595" y="599616"/>
                  <a:pt x="429491" y="568037"/>
                </a:cubicBezTo>
                <a:cubicBezTo>
                  <a:pt x="443811" y="565173"/>
                  <a:pt x="458288" y="561274"/>
                  <a:pt x="471054" y="554182"/>
                </a:cubicBezTo>
                <a:cubicBezTo>
                  <a:pt x="512054" y="531404"/>
                  <a:pt x="565011" y="496715"/>
                  <a:pt x="595745" y="457200"/>
                </a:cubicBezTo>
                <a:cubicBezTo>
                  <a:pt x="616191" y="430913"/>
                  <a:pt x="651164" y="374073"/>
                  <a:pt x="651164" y="374073"/>
                </a:cubicBezTo>
                <a:cubicBezTo>
                  <a:pt x="655782" y="360218"/>
                  <a:pt x="656917" y="344660"/>
                  <a:pt x="665018" y="332509"/>
                </a:cubicBezTo>
                <a:cubicBezTo>
                  <a:pt x="675886" y="316206"/>
                  <a:pt x="694039" y="305998"/>
                  <a:pt x="706582" y="290946"/>
                </a:cubicBezTo>
                <a:cubicBezTo>
                  <a:pt x="717242" y="278154"/>
                  <a:pt x="725055" y="263237"/>
                  <a:pt x="734291" y="249382"/>
                </a:cubicBezTo>
                <a:cubicBezTo>
                  <a:pt x="769850" y="107143"/>
                  <a:pt x="721521" y="283433"/>
                  <a:pt x="775854" y="138546"/>
                </a:cubicBezTo>
                <a:cubicBezTo>
                  <a:pt x="782540" y="120717"/>
                  <a:pt x="782208" y="100630"/>
                  <a:pt x="789709" y="83128"/>
                </a:cubicBezTo>
                <a:cubicBezTo>
                  <a:pt x="796268" y="67823"/>
                  <a:pt x="809971" y="56457"/>
                  <a:pt x="817418" y="41564"/>
                </a:cubicBezTo>
                <a:cubicBezTo>
                  <a:pt x="823949" y="28502"/>
                  <a:pt x="831273" y="0"/>
                  <a:pt x="831273" y="0"/>
                </a:cubicBezTo>
              </a:path>
            </a:pathLst>
          </a:custGeom>
          <a:noFill/>
          <a:ln w="63500">
            <a:tailEnd type="stealt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extBox 11">
            <a:extLst>
              <a:ext uri="{FF2B5EF4-FFF2-40B4-BE49-F238E27FC236}">
                <a16:creationId xmlns:a16="http://schemas.microsoft.com/office/drawing/2014/main" id="{13A4A719-FE28-6E49-7B9C-49F30DF8EF4A}"/>
              </a:ext>
            </a:extLst>
          </p:cNvPr>
          <p:cNvSpPr txBox="1"/>
          <p:nvPr/>
        </p:nvSpPr>
        <p:spPr>
          <a:xfrm>
            <a:off x="10712716" y="3538755"/>
            <a:ext cx="1274708" cy="369332"/>
          </a:xfrm>
          <a:prstGeom prst="rect">
            <a:avLst/>
          </a:prstGeom>
          <a:noFill/>
        </p:spPr>
        <p:txBody>
          <a:bodyPr wrap="none" rtlCol="0">
            <a:spAutoFit/>
          </a:bodyPr>
          <a:lstStyle/>
          <a:p>
            <a:r>
              <a:rPr lang="en-US" noProof="0" dirty="0" err="1"/>
              <a:t>Kifune</a:t>
            </a:r>
            <a:r>
              <a:rPr lang="en-US" noProof="0" dirty="0"/>
              <a:t> plot</a:t>
            </a:r>
          </a:p>
        </p:txBody>
      </p:sp>
      <p:sp>
        <p:nvSpPr>
          <p:cNvPr id="14" name="Right Arrow 13">
            <a:extLst>
              <a:ext uri="{FF2B5EF4-FFF2-40B4-BE49-F238E27FC236}">
                <a16:creationId xmlns:a16="http://schemas.microsoft.com/office/drawing/2014/main" id="{9CF47CAB-2F80-B512-0B94-0CDCC8C0DFF5}"/>
              </a:ext>
            </a:extLst>
          </p:cNvPr>
          <p:cNvSpPr/>
          <p:nvPr/>
        </p:nvSpPr>
        <p:spPr>
          <a:xfrm rot="20257029">
            <a:off x="11388469" y="1787139"/>
            <a:ext cx="829909" cy="36587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noProof="0" dirty="0">
                <a:solidFill>
                  <a:schemeClr val="tx2"/>
                </a:solidFill>
              </a:rPr>
              <a:t>CTAO</a:t>
            </a:r>
          </a:p>
        </p:txBody>
      </p:sp>
    </p:spTree>
    <p:extLst>
      <p:ext uri="{BB962C8B-B14F-4D97-AF65-F5344CB8AC3E}">
        <p14:creationId xmlns:p14="http://schemas.microsoft.com/office/powerpoint/2010/main" val="10849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dissolve">
                                      <p:cBhvr>
                                        <p:cTn id="7" dur="5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124"/>
                                        </p:tgtEl>
                                        <p:attrNameLst>
                                          <p:attrName>style.visibility</p:attrName>
                                        </p:attrNameLst>
                                      </p:cBhvr>
                                      <p:to>
                                        <p:strVal val="visible"/>
                                      </p:to>
                                    </p:set>
                                    <p:anim calcmode="lin" valueType="num">
                                      <p:cBhvr additive="base">
                                        <p:cTn id="12" dur="500" fill="hold"/>
                                        <p:tgtEl>
                                          <p:spTgt spid="5124"/>
                                        </p:tgtEl>
                                        <p:attrNameLst>
                                          <p:attrName>ppt_x</p:attrName>
                                        </p:attrNameLst>
                                      </p:cBhvr>
                                      <p:tavLst>
                                        <p:tav tm="0">
                                          <p:val>
                                            <p:strVal val="#ppt_x"/>
                                          </p:val>
                                        </p:tav>
                                        <p:tav tm="100000">
                                          <p:val>
                                            <p:strVal val="#ppt_x"/>
                                          </p:val>
                                        </p:tav>
                                      </p:tavLst>
                                    </p:anim>
                                    <p:anim calcmode="lin" valueType="num">
                                      <p:cBhvr additive="base">
                                        <p:cTn id="13" dur="500" fill="hold"/>
                                        <p:tgtEl>
                                          <p:spTgt spid="512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blinds(horizontal)">
                                      <p:cBhvr>
                                        <p:cTn id="28" dur="500"/>
                                        <p:tgtEl>
                                          <p:spTgt spid="11"/>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blinds(horizontal)">
                                      <p:cBhvr>
                                        <p:cTn id="31" dur="500"/>
                                        <p:tgtEl>
                                          <p:spTgt spid="12"/>
                                        </p:tgtEl>
                                      </p:cBhvr>
                                    </p:animEffect>
                                  </p:childTnLst>
                                </p:cTn>
                              </p:par>
                              <p:par>
                                <p:cTn id="32" presetID="3" presetClass="entr" presetSubtype="10" fill="hold" nodeType="with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linds(horizontal)">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2" grpId="0"/>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9DA35CF-0298-16E2-17CC-C140FF67532E}"/>
              </a:ext>
            </a:extLst>
          </p:cNvPr>
          <p:cNvSpPr>
            <a:spLocks noGrp="1"/>
          </p:cNvSpPr>
          <p:nvPr>
            <p:ph idx="11"/>
          </p:nvPr>
        </p:nvSpPr>
        <p:spPr>
          <a:xfrm>
            <a:off x="2352907" y="1610383"/>
            <a:ext cx="9683394" cy="4745967"/>
          </a:xfrm>
        </p:spPr>
        <p:txBody>
          <a:bodyPr numCol="2"/>
          <a:lstStyle/>
          <a:p>
            <a:r>
              <a:rPr lang="en-US" sz="2400" b="1" noProof="0" dirty="0"/>
              <a:t>Galactic </a:t>
            </a:r>
            <a:r>
              <a:rPr lang="en-US" sz="2400" b="1" noProof="0" dirty="0" err="1"/>
              <a:t>PeVatrons</a:t>
            </a:r>
            <a:endParaRPr lang="en-US" sz="2400" noProof="0" dirty="0"/>
          </a:p>
          <a:p>
            <a:pPr lvl="1"/>
            <a:r>
              <a:rPr lang="en-US" sz="2000" noProof="0" dirty="0"/>
              <a:t>Identify sources capable of </a:t>
            </a:r>
            <a:r>
              <a:rPr lang="en-US" sz="2000" i="1" noProof="0" dirty="0"/>
              <a:t>accelerating cosmic rays to </a:t>
            </a:r>
            <a:r>
              <a:rPr lang="en-US" sz="2000" i="1" noProof="0" dirty="0" err="1"/>
              <a:t>PeV</a:t>
            </a:r>
            <a:r>
              <a:rPr lang="en-US" sz="2000" noProof="0" dirty="0"/>
              <a:t> energies.</a:t>
            </a:r>
          </a:p>
          <a:p>
            <a:pPr lvl="1"/>
            <a:r>
              <a:rPr lang="en-US" sz="2000" noProof="0" dirty="0"/>
              <a:t>Key targets: Galactic Center, young supernova remnants (SNRs),+.</a:t>
            </a:r>
          </a:p>
          <a:p>
            <a:r>
              <a:rPr lang="en-US" sz="2400" b="1" noProof="0" dirty="0"/>
              <a:t>Supernova Remnants (SNRs) and the Origin of Cosmic Rays</a:t>
            </a:r>
            <a:endParaRPr lang="en-US" sz="2400" noProof="0" dirty="0"/>
          </a:p>
          <a:p>
            <a:pPr lvl="1"/>
            <a:r>
              <a:rPr lang="en-US" sz="2000" noProof="0" dirty="0"/>
              <a:t>Study </a:t>
            </a:r>
            <a:r>
              <a:rPr lang="en-US" sz="2000" i="1" noProof="0" dirty="0"/>
              <a:t>acceleration, diffusion, and escape </a:t>
            </a:r>
            <a:r>
              <a:rPr lang="en-US" sz="2000" noProof="0" dirty="0"/>
              <a:t>of particles.</a:t>
            </a:r>
          </a:p>
          <a:p>
            <a:pPr lvl="1"/>
            <a:r>
              <a:rPr lang="en-US" sz="2000" noProof="0" dirty="0"/>
              <a:t>Combine CTA data with Fermi, radio, and X-ray observations.</a:t>
            </a:r>
          </a:p>
          <a:p>
            <a:r>
              <a:rPr lang="en-US" sz="2400" b="1" noProof="0" dirty="0"/>
              <a:t>Pulsar Wind Nebulae (</a:t>
            </a:r>
            <a:r>
              <a:rPr lang="en-US" sz="2400" b="1" noProof="0" dirty="0" err="1"/>
              <a:t>PWNe</a:t>
            </a:r>
            <a:r>
              <a:rPr lang="en-US" sz="2400" b="1" noProof="0" dirty="0"/>
              <a:t>)</a:t>
            </a:r>
            <a:endParaRPr lang="en-US" sz="2400" noProof="0" dirty="0"/>
          </a:p>
          <a:p>
            <a:pPr lvl="1"/>
            <a:r>
              <a:rPr lang="en-US" sz="2000" noProof="0" dirty="0"/>
              <a:t>Examine leptonic acceleration, cooling, and nebular structure.</a:t>
            </a:r>
          </a:p>
          <a:p>
            <a:r>
              <a:rPr lang="en-US" sz="2400" b="1" noProof="0" dirty="0"/>
              <a:t>Binary Systems</a:t>
            </a:r>
            <a:endParaRPr lang="en-US" sz="2400" noProof="0" dirty="0"/>
          </a:p>
          <a:p>
            <a:pPr lvl="1"/>
            <a:r>
              <a:rPr lang="en-US" sz="2000" noProof="0" dirty="0"/>
              <a:t>Investigate </a:t>
            </a:r>
            <a:r>
              <a:rPr lang="en-US" sz="2000" i="1" noProof="0" dirty="0"/>
              <a:t>particle acceleration </a:t>
            </a:r>
            <a:r>
              <a:rPr lang="en-US" sz="2000" noProof="0" dirty="0"/>
              <a:t>in compact binaries, </a:t>
            </a:r>
            <a:r>
              <a:rPr lang="en-US" sz="2000" noProof="0" dirty="0" err="1"/>
              <a:t>microquasars</a:t>
            </a:r>
            <a:r>
              <a:rPr lang="en-US" sz="2000" noProof="0" dirty="0"/>
              <a:t>.</a:t>
            </a:r>
          </a:p>
          <a:p>
            <a:r>
              <a:rPr lang="en-US" sz="2400" b="1" noProof="0" dirty="0"/>
              <a:t>Star-forming Systems</a:t>
            </a:r>
            <a:endParaRPr lang="en-US" sz="2400" noProof="0" dirty="0"/>
          </a:p>
          <a:p>
            <a:pPr lvl="1"/>
            <a:r>
              <a:rPr lang="en-US" sz="2000" noProof="0" dirty="0"/>
              <a:t>Explore </a:t>
            </a:r>
            <a:r>
              <a:rPr lang="en-US" sz="2000" i="1" noProof="0" dirty="0"/>
              <a:t>collective acceleration </a:t>
            </a:r>
            <a:r>
              <a:rPr lang="en-US" sz="2000" noProof="0" dirty="0"/>
              <a:t>in starburst regions and OB associations.</a:t>
            </a:r>
          </a:p>
          <a:p>
            <a:r>
              <a:rPr lang="en-US" sz="2400" b="1" noProof="0" dirty="0"/>
              <a:t>Cosmic-Ray Diffusion and Propagation</a:t>
            </a:r>
            <a:endParaRPr lang="en-US" sz="2400" noProof="0" dirty="0"/>
          </a:p>
          <a:p>
            <a:pPr lvl="1"/>
            <a:r>
              <a:rPr lang="en-US" sz="2000" noProof="0" dirty="0"/>
              <a:t>Probe </a:t>
            </a:r>
            <a:r>
              <a:rPr lang="en-US" sz="2000" i="1" noProof="0" dirty="0"/>
              <a:t>cosmic-ray transport </a:t>
            </a:r>
            <a:r>
              <a:rPr lang="en-US" sz="2000" noProof="0" dirty="0"/>
              <a:t>through molecular clouds and diffuse emission.</a:t>
            </a:r>
          </a:p>
          <a:p>
            <a:endParaRPr lang="en-US" sz="2400" noProof="0" dirty="0"/>
          </a:p>
        </p:txBody>
      </p:sp>
      <p:sp>
        <p:nvSpPr>
          <p:cNvPr id="3" name="Content Placeholder 2">
            <a:extLst>
              <a:ext uri="{FF2B5EF4-FFF2-40B4-BE49-F238E27FC236}">
                <a16:creationId xmlns:a16="http://schemas.microsoft.com/office/drawing/2014/main" id="{3D8C5BEB-6A05-F163-E882-98D30BE51025}"/>
              </a:ext>
            </a:extLst>
          </p:cNvPr>
          <p:cNvSpPr>
            <a:spLocks noGrp="1"/>
          </p:cNvSpPr>
          <p:nvPr>
            <p:ph idx="1"/>
          </p:nvPr>
        </p:nvSpPr>
        <p:spPr>
          <a:xfrm>
            <a:off x="291894" y="927364"/>
            <a:ext cx="11736417" cy="548136"/>
          </a:xfrm>
        </p:spPr>
        <p:txBody>
          <a:bodyPr/>
          <a:lstStyle/>
          <a:p>
            <a:r>
              <a:rPr lang="en-US" noProof="0" dirty="0">
                <a:solidFill>
                  <a:srgbClr val="FF0000"/>
                </a:solidFill>
              </a:rPr>
              <a:t>Understanding the Origin and Role of Relativistic Particles in the Universe</a:t>
            </a:r>
          </a:p>
        </p:txBody>
      </p:sp>
      <p:sp>
        <p:nvSpPr>
          <p:cNvPr id="4" name="Title 3">
            <a:extLst>
              <a:ext uri="{FF2B5EF4-FFF2-40B4-BE49-F238E27FC236}">
                <a16:creationId xmlns:a16="http://schemas.microsoft.com/office/drawing/2014/main" id="{8C482AE0-EBA2-554A-E9E4-8C57C92CAF04}"/>
              </a:ext>
            </a:extLst>
          </p:cNvPr>
          <p:cNvSpPr>
            <a:spLocks noGrp="1"/>
          </p:cNvSpPr>
          <p:nvPr>
            <p:ph type="title"/>
          </p:nvPr>
        </p:nvSpPr>
        <p:spPr/>
        <p:txBody>
          <a:bodyPr/>
          <a:lstStyle/>
          <a:p>
            <a:r>
              <a:rPr lang="en-US" noProof="0" dirty="0"/>
              <a:t>Theme 1</a:t>
            </a:r>
          </a:p>
        </p:txBody>
      </p:sp>
      <p:sp>
        <p:nvSpPr>
          <p:cNvPr id="5" name="Slide Number Placeholder 4">
            <a:extLst>
              <a:ext uri="{FF2B5EF4-FFF2-40B4-BE49-F238E27FC236}">
                <a16:creationId xmlns:a16="http://schemas.microsoft.com/office/drawing/2014/main" id="{4CBE3171-07AF-99CB-8199-AF98AB023D52}"/>
              </a:ext>
            </a:extLst>
          </p:cNvPr>
          <p:cNvSpPr>
            <a:spLocks noGrp="1"/>
          </p:cNvSpPr>
          <p:nvPr>
            <p:ph type="sldNum" sz="quarter" idx="4"/>
          </p:nvPr>
        </p:nvSpPr>
        <p:spPr/>
        <p:txBody>
          <a:bodyPr/>
          <a:lstStyle/>
          <a:p>
            <a:fld id="{B7A8EA43-1DDA-DD4C-837A-17A3AFE5C005}" type="slidenum">
              <a:rPr lang="en-US" noProof="0" smtClean="0"/>
              <a:pPr/>
              <a:t>24</a:t>
            </a:fld>
            <a:endParaRPr lang="en-US" noProof="0" dirty="0"/>
          </a:p>
        </p:txBody>
      </p:sp>
      <p:pic>
        <p:nvPicPr>
          <p:cNvPr id="1026" name="Picture 2" descr="CESTINO DELLA SPESA IN VIMINI">
            <a:extLst>
              <a:ext uri="{FF2B5EF4-FFF2-40B4-BE49-F238E27FC236}">
                <a16:creationId xmlns:a16="http://schemas.microsoft.com/office/drawing/2014/main" id="{DA6573DF-EB19-818A-BF08-3A03EF0B8B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10" r="8672"/>
          <a:stretch>
            <a:fillRect/>
          </a:stretch>
        </p:blipFill>
        <p:spPr bwMode="auto">
          <a:xfrm>
            <a:off x="155699" y="1915886"/>
            <a:ext cx="2089821" cy="2749138"/>
          </a:xfrm>
          <a:prstGeom prst="rect">
            <a:avLst/>
          </a:prstGeom>
          <a:noFill/>
          <a:extLst>
            <a:ext uri="{909E8E84-426E-40DD-AFC4-6F175D3DCCD1}">
              <a14:hiddenFill xmlns:a14="http://schemas.microsoft.com/office/drawing/2010/main">
                <a:solidFill>
                  <a:srgbClr val="FFFFFF"/>
                </a:solidFill>
              </a14:hiddenFill>
            </a:ext>
          </a:extLst>
        </p:spPr>
      </p:pic>
      <p:sp>
        <p:nvSpPr>
          <p:cNvPr id="7" name="Round Diagonal Corner of Rectangle 6">
            <a:extLst>
              <a:ext uri="{FF2B5EF4-FFF2-40B4-BE49-F238E27FC236}">
                <a16:creationId xmlns:a16="http://schemas.microsoft.com/office/drawing/2014/main" id="{131D54BB-E267-8911-DF42-3FD70BE7F0AC}"/>
              </a:ext>
            </a:extLst>
          </p:cNvPr>
          <p:cNvSpPr/>
          <p:nvPr/>
        </p:nvSpPr>
        <p:spPr>
          <a:xfrm>
            <a:off x="7492034" y="3080084"/>
            <a:ext cx="4532007" cy="1187329"/>
          </a:xfrm>
          <a:prstGeom prst="round2DiagRect">
            <a:avLst/>
          </a:prstGeom>
          <a:solidFill>
            <a:srgbClr val="FFFF00">
              <a:alpha val="39586"/>
            </a:srgb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1029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9CF73BC-77BF-8DBC-05EA-B162E993DD28}"/>
              </a:ext>
            </a:extLst>
          </p:cNvPr>
          <p:cNvSpPr>
            <a:spLocks noGrp="1"/>
          </p:cNvSpPr>
          <p:nvPr>
            <p:ph idx="11"/>
          </p:nvPr>
        </p:nvSpPr>
        <p:spPr>
          <a:xfrm>
            <a:off x="2565070" y="1610383"/>
            <a:ext cx="9471231" cy="4745967"/>
          </a:xfrm>
        </p:spPr>
        <p:txBody>
          <a:bodyPr numCol="2">
            <a:normAutofit fontScale="92500" lnSpcReduction="10000"/>
          </a:bodyPr>
          <a:lstStyle/>
          <a:p>
            <a:r>
              <a:rPr lang="en-US" b="1" noProof="0" dirty="0"/>
              <a:t>Active Galactic Nuclei (AGN)</a:t>
            </a:r>
            <a:endParaRPr lang="en-US" noProof="0" dirty="0"/>
          </a:p>
          <a:p>
            <a:pPr lvl="1"/>
            <a:r>
              <a:rPr lang="en-US" noProof="0" dirty="0"/>
              <a:t>Study particle acceleration, jet formation, B-field and variability.</a:t>
            </a:r>
          </a:p>
          <a:p>
            <a:pPr lvl="1"/>
            <a:r>
              <a:rPr lang="en-US" sz="2200" noProof="0" dirty="0"/>
              <a:t>Profound transient and multi-w program</a:t>
            </a:r>
          </a:p>
          <a:p>
            <a:r>
              <a:rPr lang="en-US" b="1" noProof="0" dirty="0"/>
              <a:t>Radio Galaxies and Misaligned AGN</a:t>
            </a:r>
            <a:endParaRPr lang="en-US" noProof="0" dirty="0"/>
          </a:p>
          <a:p>
            <a:pPr lvl="1"/>
            <a:r>
              <a:rPr lang="en-US" noProof="0" dirty="0"/>
              <a:t>Test jet models and large-scale VHE emission.</a:t>
            </a:r>
          </a:p>
          <a:p>
            <a:r>
              <a:rPr lang="en-US" b="1" noProof="0" dirty="0"/>
              <a:t>Gamma-Ray Bursts (GRBs)</a:t>
            </a:r>
            <a:endParaRPr lang="en-US" noProof="0" dirty="0"/>
          </a:p>
          <a:p>
            <a:pPr lvl="1"/>
            <a:r>
              <a:rPr lang="en-US" noProof="0" dirty="0"/>
              <a:t>Explore prompt and afterglow VHE emission; Lorentz factor limits; new physics.</a:t>
            </a:r>
          </a:p>
          <a:p>
            <a:r>
              <a:rPr lang="en-US" b="1" noProof="0" dirty="0"/>
              <a:t>Pulsars and Magnetospheres</a:t>
            </a:r>
            <a:endParaRPr lang="en-US" noProof="0" dirty="0"/>
          </a:p>
          <a:p>
            <a:pPr lvl="1"/>
            <a:r>
              <a:rPr lang="en-US" noProof="0" dirty="0"/>
              <a:t>Search for VHE pulsed emission; constrain emission zones.</a:t>
            </a:r>
          </a:p>
          <a:p>
            <a:r>
              <a:rPr lang="en-US" b="1" noProof="0" dirty="0"/>
              <a:t>The Galactic Center Environment as a whole</a:t>
            </a:r>
            <a:endParaRPr lang="en-US" noProof="0" dirty="0"/>
          </a:p>
          <a:p>
            <a:pPr lvl="1"/>
            <a:r>
              <a:rPr lang="en-US" noProof="0" dirty="0"/>
              <a:t>Study diffuse gamma-ray emission, potential </a:t>
            </a:r>
            <a:r>
              <a:rPr lang="en-US" noProof="0" dirty="0" err="1"/>
              <a:t>PeVatron</a:t>
            </a:r>
            <a:r>
              <a:rPr lang="en-US" noProof="0" dirty="0"/>
              <a:t>, and dark matter.</a:t>
            </a:r>
          </a:p>
          <a:p>
            <a:r>
              <a:rPr lang="en-US" b="1" noProof="0" dirty="0"/>
              <a:t>Clusters of Galaxies</a:t>
            </a:r>
            <a:endParaRPr lang="en-US" noProof="0" dirty="0"/>
          </a:p>
          <a:p>
            <a:pPr lvl="1"/>
            <a:r>
              <a:rPr lang="en-US" noProof="0" dirty="0"/>
              <a:t>Probe cosmic-ray confinement, cluster energetics and </a:t>
            </a:r>
            <a:r>
              <a:rPr lang="en-US" noProof="0" dirty="0" err="1"/>
              <a:t>intracluster</a:t>
            </a:r>
            <a:r>
              <a:rPr lang="en-US" noProof="0" dirty="0"/>
              <a:t> medium heating.</a:t>
            </a:r>
          </a:p>
          <a:p>
            <a:endParaRPr lang="en-US" noProof="0" dirty="0"/>
          </a:p>
        </p:txBody>
      </p:sp>
      <p:sp>
        <p:nvSpPr>
          <p:cNvPr id="3" name="Content Placeholder 2">
            <a:extLst>
              <a:ext uri="{FF2B5EF4-FFF2-40B4-BE49-F238E27FC236}">
                <a16:creationId xmlns:a16="http://schemas.microsoft.com/office/drawing/2014/main" id="{4AB3B531-46CD-2E63-248F-CE4D97C551D8}"/>
              </a:ext>
            </a:extLst>
          </p:cNvPr>
          <p:cNvSpPr>
            <a:spLocks noGrp="1"/>
          </p:cNvSpPr>
          <p:nvPr>
            <p:ph idx="1"/>
          </p:nvPr>
        </p:nvSpPr>
        <p:spPr/>
        <p:txBody>
          <a:bodyPr/>
          <a:lstStyle/>
          <a:p>
            <a:r>
              <a:rPr lang="en-US" noProof="0" dirty="0">
                <a:solidFill>
                  <a:srgbClr val="FF0000"/>
                </a:solidFill>
              </a:rPr>
              <a:t>Probing Extreme Environments</a:t>
            </a:r>
          </a:p>
        </p:txBody>
      </p:sp>
      <p:sp>
        <p:nvSpPr>
          <p:cNvPr id="4" name="Title 3">
            <a:extLst>
              <a:ext uri="{FF2B5EF4-FFF2-40B4-BE49-F238E27FC236}">
                <a16:creationId xmlns:a16="http://schemas.microsoft.com/office/drawing/2014/main" id="{EA19706B-5022-ABE2-9A00-9BA22C7BA75E}"/>
              </a:ext>
            </a:extLst>
          </p:cNvPr>
          <p:cNvSpPr>
            <a:spLocks noGrp="1"/>
          </p:cNvSpPr>
          <p:nvPr>
            <p:ph type="title"/>
          </p:nvPr>
        </p:nvSpPr>
        <p:spPr/>
        <p:txBody>
          <a:bodyPr/>
          <a:lstStyle/>
          <a:p>
            <a:r>
              <a:rPr lang="en-US" noProof="0" dirty="0"/>
              <a:t>Theme 2</a:t>
            </a:r>
          </a:p>
        </p:txBody>
      </p:sp>
      <p:sp>
        <p:nvSpPr>
          <p:cNvPr id="5" name="Slide Number Placeholder 4">
            <a:extLst>
              <a:ext uri="{FF2B5EF4-FFF2-40B4-BE49-F238E27FC236}">
                <a16:creationId xmlns:a16="http://schemas.microsoft.com/office/drawing/2014/main" id="{09959356-DFF2-6BB7-CFBD-1D5ECA907A5B}"/>
              </a:ext>
            </a:extLst>
          </p:cNvPr>
          <p:cNvSpPr>
            <a:spLocks noGrp="1"/>
          </p:cNvSpPr>
          <p:nvPr>
            <p:ph type="sldNum" sz="quarter" idx="4"/>
          </p:nvPr>
        </p:nvSpPr>
        <p:spPr/>
        <p:txBody>
          <a:bodyPr/>
          <a:lstStyle/>
          <a:p>
            <a:fld id="{B7A8EA43-1DDA-DD4C-837A-17A3AFE5C005}" type="slidenum">
              <a:rPr lang="en-US" noProof="0" smtClean="0"/>
              <a:pPr/>
              <a:t>25</a:t>
            </a:fld>
            <a:endParaRPr lang="en-US" noProof="0" dirty="0"/>
          </a:p>
        </p:txBody>
      </p:sp>
      <p:pic>
        <p:nvPicPr>
          <p:cNvPr id="6" name="Picture 2" descr="CESTINO DELLA SPESA IN VIMINI">
            <a:extLst>
              <a:ext uri="{FF2B5EF4-FFF2-40B4-BE49-F238E27FC236}">
                <a16:creationId xmlns:a16="http://schemas.microsoft.com/office/drawing/2014/main" id="{55520881-F075-B3F0-D413-4249BC15C6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10" r="8672"/>
          <a:stretch>
            <a:fillRect/>
          </a:stretch>
        </p:blipFill>
        <p:spPr bwMode="auto">
          <a:xfrm>
            <a:off x="155699" y="1597231"/>
            <a:ext cx="2089821" cy="2749138"/>
          </a:xfrm>
          <a:prstGeom prst="rect">
            <a:avLst/>
          </a:prstGeom>
          <a:noFill/>
          <a:extLst>
            <a:ext uri="{909E8E84-426E-40DD-AFC4-6F175D3DCCD1}">
              <a14:hiddenFill xmlns:a14="http://schemas.microsoft.com/office/drawing/2010/main">
                <a:solidFill>
                  <a:srgbClr val="FFFFFF"/>
                </a:solidFill>
              </a14:hiddenFill>
            </a:ext>
          </a:extLst>
        </p:spPr>
      </p:pic>
      <p:sp>
        <p:nvSpPr>
          <p:cNvPr id="7" name="Round Diagonal Corner of Rectangle 6">
            <a:extLst>
              <a:ext uri="{FF2B5EF4-FFF2-40B4-BE49-F238E27FC236}">
                <a16:creationId xmlns:a16="http://schemas.microsoft.com/office/drawing/2014/main" id="{CF650112-55B3-E8DA-2497-8344B3210C1B}"/>
              </a:ext>
            </a:extLst>
          </p:cNvPr>
          <p:cNvSpPr/>
          <p:nvPr/>
        </p:nvSpPr>
        <p:spPr>
          <a:xfrm>
            <a:off x="2968159" y="1597231"/>
            <a:ext cx="4532007" cy="1627232"/>
          </a:xfrm>
          <a:prstGeom prst="round2DiagRect">
            <a:avLst/>
          </a:prstGeom>
          <a:solidFill>
            <a:srgbClr val="FFFF00">
              <a:alpha val="39586"/>
            </a:srgb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ound Diagonal Corner of Rectangle 8">
            <a:extLst>
              <a:ext uri="{FF2B5EF4-FFF2-40B4-BE49-F238E27FC236}">
                <a16:creationId xmlns:a16="http://schemas.microsoft.com/office/drawing/2014/main" id="{5DB9D7C3-B34A-80B1-6391-FE6B0910D274}"/>
              </a:ext>
            </a:extLst>
          </p:cNvPr>
          <p:cNvSpPr/>
          <p:nvPr/>
        </p:nvSpPr>
        <p:spPr>
          <a:xfrm>
            <a:off x="7515828" y="2669542"/>
            <a:ext cx="4676172" cy="1676827"/>
          </a:xfrm>
          <a:prstGeom prst="round2DiagRect">
            <a:avLst/>
          </a:prstGeom>
          <a:solidFill>
            <a:srgbClr val="FFFF00">
              <a:alpha val="39586"/>
            </a:srgb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6223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1" end="1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7"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FC2093-FAF9-1029-0297-2F71DC76FD97}"/>
              </a:ext>
            </a:extLst>
          </p:cNvPr>
          <p:cNvSpPr>
            <a:spLocks noGrp="1"/>
          </p:cNvSpPr>
          <p:nvPr>
            <p:ph idx="11"/>
          </p:nvPr>
        </p:nvSpPr>
        <p:spPr>
          <a:xfrm>
            <a:off x="2636323" y="1610383"/>
            <a:ext cx="9399978" cy="4880850"/>
          </a:xfrm>
        </p:spPr>
        <p:txBody>
          <a:bodyPr numCol="2">
            <a:noAutofit/>
          </a:bodyPr>
          <a:lstStyle/>
          <a:p>
            <a:r>
              <a:rPr lang="en-US" sz="2400" b="1" noProof="0" dirty="0"/>
              <a:t>Dark Matter Searches</a:t>
            </a:r>
            <a:endParaRPr lang="en-US" sz="2400" noProof="0" dirty="0"/>
          </a:p>
          <a:p>
            <a:pPr lvl="1"/>
            <a:r>
              <a:rPr lang="en-US" sz="2000" noProof="0" dirty="0"/>
              <a:t>WIMP </a:t>
            </a:r>
            <a:r>
              <a:rPr lang="en-US" sz="2000" i="1" noProof="0" dirty="0"/>
              <a:t>annihilation/decay </a:t>
            </a:r>
            <a:r>
              <a:rPr lang="en-US" sz="2000" noProof="0" dirty="0"/>
              <a:t>from Galactic Center, dwarf </a:t>
            </a:r>
            <a:r>
              <a:rPr lang="en-US" sz="2000" noProof="0" dirty="0" err="1"/>
              <a:t>spheroidals</a:t>
            </a:r>
            <a:r>
              <a:rPr lang="en-US" sz="2000" noProof="0" dirty="0"/>
              <a:t>, galaxy clusters.</a:t>
            </a:r>
          </a:p>
          <a:p>
            <a:r>
              <a:rPr lang="en-US" sz="2400" b="1" noProof="0" dirty="0"/>
              <a:t>Lorentz Invariance Violation (LIV)</a:t>
            </a:r>
            <a:endParaRPr lang="en-US" sz="2400" noProof="0" dirty="0"/>
          </a:p>
          <a:p>
            <a:pPr lvl="1"/>
            <a:r>
              <a:rPr lang="en-US" sz="2000" noProof="0" dirty="0"/>
              <a:t>Use GRBs and AGN flares to test quantum-gravity effects through </a:t>
            </a:r>
            <a:r>
              <a:rPr lang="en-US" sz="2000" i="1" noProof="0" dirty="0"/>
              <a:t>time-delay and threshold effects</a:t>
            </a:r>
          </a:p>
          <a:p>
            <a:r>
              <a:rPr lang="en-US" sz="2400" b="1" noProof="0" dirty="0"/>
              <a:t>Axion-like Particles (ALPs)</a:t>
            </a:r>
            <a:endParaRPr lang="en-US" sz="2400" noProof="0" dirty="0"/>
          </a:p>
          <a:p>
            <a:pPr lvl="1"/>
            <a:r>
              <a:rPr lang="en-US" sz="2000" noProof="0" dirty="0"/>
              <a:t>Search for photon–ALP mixing through </a:t>
            </a:r>
            <a:r>
              <a:rPr lang="en-US" sz="2000" i="1" noProof="0" dirty="0"/>
              <a:t>irregularities in spectra and photon-recovery</a:t>
            </a:r>
            <a:r>
              <a:rPr lang="en-US" sz="2000" noProof="0" dirty="0"/>
              <a:t>.</a:t>
            </a:r>
          </a:p>
          <a:p>
            <a:endParaRPr lang="en-US" sz="2400" b="1" noProof="0" dirty="0"/>
          </a:p>
          <a:p>
            <a:endParaRPr lang="en-US" sz="2400" b="1" noProof="0" dirty="0"/>
          </a:p>
          <a:p>
            <a:r>
              <a:rPr lang="en-US" sz="2400" b="1" noProof="0" dirty="0"/>
              <a:t>Cosmic-Ray Electron Spectrum</a:t>
            </a:r>
            <a:endParaRPr lang="en-US" sz="2400" noProof="0" dirty="0"/>
          </a:p>
          <a:p>
            <a:pPr lvl="1"/>
            <a:r>
              <a:rPr lang="en-US" sz="2000" noProof="0" dirty="0"/>
              <a:t>Measure </a:t>
            </a:r>
            <a:r>
              <a:rPr lang="en-US" sz="2000" i="1" noProof="0" dirty="0"/>
              <a:t>local spectrum </a:t>
            </a:r>
            <a:r>
              <a:rPr lang="en-US" sz="2000" noProof="0" dirty="0"/>
              <a:t>up to tens of TeV to test nearby sources.</a:t>
            </a:r>
          </a:p>
          <a:p>
            <a:pPr lvl="1"/>
            <a:r>
              <a:rPr lang="en-US" sz="2000" noProof="0" dirty="0"/>
              <a:t>Expected performance in </a:t>
            </a:r>
            <a:r>
              <a:rPr lang="en-US" sz="2000" i="1" noProof="0" dirty="0"/>
              <a:t>heavier CRs</a:t>
            </a:r>
          </a:p>
          <a:p>
            <a:r>
              <a:rPr lang="en-US" sz="2400" b="1" noProof="0" dirty="0"/>
              <a:t>Extragalactic Background Light (EBL)</a:t>
            </a:r>
            <a:endParaRPr lang="en-US" sz="2400" noProof="0" dirty="0"/>
          </a:p>
          <a:p>
            <a:pPr lvl="1"/>
            <a:r>
              <a:rPr lang="en-US" sz="2000" noProof="0" dirty="0"/>
              <a:t>Constrain EBL density through </a:t>
            </a:r>
            <a:r>
              <a:rPr lang="en-US" sz="2000" i="1" noProof="0" dirty="0"/>
              <a:t>attenuation of AGN and GRB spectra.</a:t>
            </a:r>
          </a:p>
          <a:p>
            <a:r>
              <a:rPr lang="en-US" sz="2400" b="1" noProof="0" dirty="0"/>
              <a:t>Cosmology and Intergalactic Magnetic Fields (IGMF)</a:t>
            </a:r>
            <a:endParaRPr lang="en-US" sz="2400" noProof="0" dirty="0"/>
          </a:p>
          <a:p>
            <a:pPr lvl="1"/>
            <a:r>
              <a:rPr lang="en-US" sz="2000" noProof="0" dirty="0"/>
              <a:t>Study pair cascades and delayed emission to probe IGMF strength</a:t>
            </a:r>
          </a:p>
          <a:p>
            <a:endParaRPr lang="en-US" sz="2400" noProof="0" dirty="0"/>
          </a:p>
        </p:txBody>
      </p:sp>
      <p:sp>
        <p:nvSpPr>
          <p:cNvPr id="3" name="Content Placeholder 2">
            <a:extLst>
              <a:ext uri="{FF2B5EF4-FFF2-40B4-BE49-F238E27FC236}">
                <a16:creationId xmlns:a16="http://schemas.microsoft.com/office/drawing/2014/main" id="{BB8231AB-8738-A041-E4DF-8D2D7B5E698C}"/>
              </a:ext>
            </a:extLst>
          </p:cNvPr>
          <p:cNvSpPr>
            <a:spLocks noGrp="1"/>
          </p:cNvSpPr>
          <p:nvPr>
            <p:ph idx="1"/>
          </p:nvPr>
        </p:nvSpPr>
        <p:spPr>
          <a:xfrm>
            <a:off x="299883" y="762566"/>
            <a:ext cx="10728406" cy="548136"/>
          </a:xfrm>
        </p:spPr>
        <p:txBody>
          <a:bodyPr/>
          <a:lstStyle/>
          <a:p>
            <a:r>
              <a:rPr lang="en-US" noProof="0" dirty="0">
                <a:solidFill>
                  <a:srgbClr val="FF0000"/>
                </a:solidFill>
              </a:rPr>
              <a:t>Exploring Frontiers in Physics</a:t>
            </a:r>
          </a:p>
        </p:txBody>
      </p:sp>
      <p:sp>
        <p:nvSpPr>
          <p:cNvPr id="4" name="Title 3">
            <a:extLst>
              <a:ext uri="{FF2B5EF4-FFF2-40B4-BE49-F238E27FC236}">
                <a16:creationId xmlns:a16="http://schemas.microsoft.com/office/drawing/2014/main" id="{9E38B40D-740E-B954-DB66-95E897BABEFD}"/>
              </a:ext>
            </a:extLst>
          </p:cNvPr>
          <p:cNvSpPr>
            <a:spLocks noGrp="1"/>
          </p:cNvSpPr>
          <p:nvPr>
            <p:ph type="title"/>
          </p:nvPr>
        </p:nvSpPr>
        <p:spPr/>
        <p:txBody>
          <a:bodyPr/>
          <a:lstStyle/>
          <a:p>
            <a:r>
              <a:rPr lang="en-US" noProof="0" dirty="0"/>
              <a:t>Theme 3</a:t>
            </a:r>
          </a:p>
        </p:txBody>
      </p:sp>
      <p:sp>
        <p:nvSpPr>
          <p:cNvPr id="5" name="Slide Number Placeholder 4">
            <a:extLst>
              <a:ext uri="{FF2B5EF4-FFF2-40B4-BE49-F238E27FC236}">
                <a16:creationId xmlns:a16="http://schemas.microsoft.com/office/drawing/2014/main" id="{843E3215-A183-3E01-2E3D-FF771AD423EE}"/>
              </a:ext>
            </a:extLst>
          </p:cNvPr>
          <p:cNvSpPr>
            <a:spLocks noGrp="1"/>
          </p:cNvSpPr>
          <p:nvPr>
            <p:ph type="sldNum" sz="quarter" idx="4"/>
          </p:nvPr>
        </p:nvSpPr>
        <p:spPr/>
        <p:txBody>
          <a:bodyPr/>
          <a:lstStyle/>
          <a:p>
            <a:fld id="{B7A8EA43-1DDA-DD4C-837A-17A3AFE5C005}" type="slidenum">
              <a:rPr lang="en-US" noProof="0" smtClean="0"/>
              <a:pPr/>
              <a:t>26</a:t>
            </a:fld>
            <a:endParaRPr lang="en-US" noProof="0" dirty="0"/>
          </a:p>
        </p:txBody>
      </p:sp>
      <p:pic>
        <p:nvPicPr>
          <p:cNvPr id="6" name="Picture 2" descr="CESTINO DELLA SPESA IN VIMINI">
            <a:extLst>
              <a:ext uri="{FF2B5EF4-FFF2-40B4-BE49-F238E27FC236}">
                <a16:creationId xmlns:a16="http://schemas.microsoft.com/office/drawing/2014/main" id="{B440B7F2-6B72-0DA7-119A-D1329FB74F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10" r="8672"/>
          <a:stretch>
            <a:fillRect/>
          </a:stretch>
        </p:blipFill>
        <p:spPr bwMode="auto">
          <a:xfrm>
            <a:off x="155699" y="1301670"/>
            <a:ext cx="2089821" cy="2749138"/>
          </a:xfrm>
          <a:prstGeom prst="rect">
            <a:avLst/>
          </a:prstGeom>
          <a:noFill/>
          <a:extLst>
            <a:ext uri="{909E8E84-426E-40DD-AFC4-6F175D3DCCD1}">
              <a14:hiddenFill xmlns:a14="http://schemas.microsoft.com/office/drawing/2010/main">
                <a:solidFill>
                  <a:srgbClr val="FFFFFF"/>
                </a:solidFill>
              </a14:hiddenFill>
            </a:ext>
          </a:extLst>
        </p:spPr>
      </p:pic>
      <p:sp>
        <p:nvSpPr>
          <p:cNvPr id="8" name="Round Diagonal Corner of Rectangle 7">
            <a:extLst>
              <a:ext uri="{FF2B5EF4-FFF2-40B4-BE49-F238E27FC236}">
                <a16:creationId xmlns:a16="http://schemas.microsoft.com/office/drawing/2014/main" id="{7EAFA4B7-CCFD-2B1C-11D2-7AF5A1ECC3EE}"/>
              </a:ext>
            </a:extLst>
          </p:cNvPr>
          <p:cNvSpPr/>
          <p:nvPr/>
        </p:nvSpPr>
        <p:spPr>
          <a:xfrm>
            <a:off x="7336312" y="4523873"/>
            <a:ext cx="4532007" cy="1406763"/>
          </a:xfrm>
          <a:prstGeom prst="round2DiagRect">
            <a:avLst/>
          </a:prstGeom>
          <a:solidFill>
            <a:srgbClr val="FFFF00">
              <a:alpha val="39586"/>
            </a:srgb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ound Diagonal Corner of Rectangle 6">
            <a:extLst>
              <a:ext uri="{FF2B5EF4-FFF2-40B4-BE49-F238E27FC236}">
                <a16:creationId xmlns:a16="http://schemas.microsoft.com/office/drawing/2014/main" id="{BBFC2E89-7F9A-9356-31BB-23C9986C7865}"/>
              </a:ext>
            </a:extLst>
          </p:cNvPr>
          <p:cNvSpPr/>
          <p:nvPr/>
        </p:nvSpPr>
        <p:spPr>
          <a:xfrm>
            <a:off x="2804305" y="1550533"/>
            <a:ext cx="4532007" cy="1406763"/>
          </a:xfrm>
          <a:prstGeom prst="round2DiagRect">
            <a:avLst/>
          </a:prstGeom>
          <a:solidFill>
            <a:srgbClr val="FFFF00">
              <a:alpha val="39586"/>
            </a:srgb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1431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3" end="1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1" nodeType="click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8" grpId="0" animBg="1"/>
      <p:bldP spid="7"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B606F-0799-5055-2268-F48802DCB38D}"/>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05F0EF-F039-E272-D642-879A78D290FF}"/>
              </a:ext>
            </a:extLst>
          </p:cNvPr>
          <p:cNvSpPr>
            <a:spLocks noGrp="1"/>
          </p:cNvSpPr>
          <p:nvPr>
            <p:ph idx="11"/>
          </p:nvPr>
        </p:nvSpPr>
        <p:spPr>
          <a:xfrm>
            <a:off x="2636323" y="1610383"/>
            <a:ext cx="9399978" cy="2961617"/>
          </a:xfrm>
        </p:spPr>
        <p:txBody>
          <a:bodyPr numCol="2">
            <a:noAutofit/>
          </a:bodyPr>
          <a:lstStyle/>
          <a:p>
            <a:r>
              <a:rPr lang="en-US" sz="1600" b="1" noProof="0" dirty="0"/>
              <a:t>Dark Matter Searches</a:t>
            </a:r>
            <a:endParaRPr lang="en-US" sz="1600" noProof="0" dirty="0"/>
          </a:p>
          <a:p>
            <a:pPr lvl="1"/>
            <a:r>
              <a:rPr lang="en-US" sz="1400" noProof="0" dirty="0"/>
              <a:t>WIMP </a:t>
            </a:r>
            <a:r>
              <a:rPr lang="en-US" sz="1400" i="1" noProof="0" dirty="0"/>
              <a:t>annihilation/decay </a:t>
            </a:r>
            <a:r>
              <a:rPr lang="en-US" sz="1400" noProof="0" dirty="0"/>
              <a:t>from Galactic Center, dwarf </a:t>
            </a:r>
            <a:r>
              <a:rPr lang="en-US" sz="1400" noProof="0" dirty="0" err="1"/>
              <a:t>spheroidals</a:t>
            </a:r>
            <a:r>
              <a:rPr lang="en-US" sz="1400" noProof="0" dirty="0"/>
              <a:t>, galaxy clusters.</a:t>
            </a:r>
          </a:p>
          <a:p>
            <a:r>
              <a:rPr lang="en-US" sz="1600" b="1" noProof="0" dirty="0"/>
              <a:t>Lorentz Invariance Violation (LIV)</a:t>
            </a:r>
            <a:endParaRPr lang="en-US" sz="1600" noProof="0" dirty="0"/>
          </a:p>
          <a:p>
            <a:pPr lvl="1"/>
            <a:r>
              <a:rPr lang="en-US" sz="1400" noProof="0" dirty="0"/>
              <a:t>Use GRBs and AGN flares to test quantum-gravity effects through </a:t>
            </a:r>
            <a:r>
              <a:rPr lang="en-US" sz="1400" i="1" noProof="0" dirty="0"/>
              <a:t>time-delay and threshold effects</a:t>
            </a:r>
          </a:p>
          <a:p>
            <a:r>
              <a:rPr lang="en-US" sz="1600" b="1" noProof="0" dirty="0"/>
              <a:t>Axion-like Particles (ALPs)</a:t>
            </a:r>
            <a:endParaRPr lang="en-US" sz="1600" noProof="0" dirty="0"/>
          </a:p>
          <a:p>
            <a:pPr lvl="1"/>
            <a:r>
              <a:rPr lang="en-US" sz="1400" noProof="0" dirty="0"/>
              <a:t>Search for photon–ALP mixing through </a:t>
            </a:r>
            <a:r>
              <a:rPr lang="en-US" sz="1400" i="1" noProof="0" dirty="0"/>
              <a:t>irregularities in spectra and photon-recovery</a:t>
            </a:r>
            <a:r>
              <a:rPr lang="en-US" sz="1400" noProof="0" dirty="0"/>
              <a:t>.</a:t>
            </a:r>
          </a:p>
          <a:p>
            <a:endParaRPr lang="en-US" sz="1600" b="1" noProof="0" dirty="0"/>
          </a:p>
          <a:p>
            <a:endParaRPr lang="en-US" sz="1600" b="1" noProof="0" dirty="0"/>
          </a:p>
          <a:p>
            <a:r>
              <a:rPr lang="en-US" sz="1600" b="1" noProof="0" dirty="0"/>
              <a:t>Cosmic-Ray Electron Spectrum</a:t>
            </a:r>
            <a:endParaRPr lang="en-US" sz="1600" noProof="0" dirty="0"/>
          </a:p>
          <a:p>
            <a:pPr lvl="1"/>
            <a:r>
              <a:rPr lang="en-US" sz="1400" noProof="0" dirty="0"/>
              <a:t>Measure </a:t>
            </a:r>
            <a:r>
              <a:rPr lang="en-US" sz="1400" i="1" noProof="0" dirty="0"/>
              <a:t>local spectrum </a:t>
            </a:r>
            <a:r>
              <a:rPr lang="en-US" sz="1400" noProof="0" dirty="0"/>
              <a:t>up to tens of TeV to test nearby sources.</a:t>
            </a:r>
          </a:p>
          <a:p>
            <a:pPr lvl="1"/>
            <a:r>
              <a:rPr lang="en-US" sz="1400" noProof="0" dirty="0"/>
              <a:t>Expected performance in </a:t>
            </a:r>
            <a:r>
              <a:rPr lang="en-US" sz="1400" i="1" noProof="0" dirty="0"/>
              <a:t>heavier CRs</a:t>
            </a:r>
          </a:p>
          <a:p>
            <a:r>
              <a:rPr lang="en-US" sz="1600" b="1" noProof="0" dirty="0"/>
              <a:t>Extragalactic Background Light (EBL)</a:t>
            </a:r>
            <a:endParaRPr lang="en-US" sz="1600" noProof="0" dirty="0"/>
          </a:p>
          <a:p>
            <a:pPr lvl="1"/>
            <a:r>
              <a:rPr lang="en-US" sz="1400" noProof="0" dirty="0"/>
              <a:t>Constrain EBL density through </a:t>
            </a:r>
            <a:r>
              <a:rPr lang="en-US" sz="1400" i="1" noProof="0" dirty="0"/>
              <a:t>attenuation of AGN and GRB spectra.</a:t>
            </a:r>
          </a:p>
          <a:p>
            <a:r>
              <a:rPr lang="en-US" sz="1600" b="1" noProof="0" dirty="0"/>
              <a:t>Cosmology and Intergalactic Magnetic Fields (IGMF)</a:t>
            </a:r>
            <a:endParaRPr lang="en-US" sz="1600" noProof="0" dirty="0"/>
          </a:p>
          <a:p>
            <a:pPr lvl="1"/>
            <a:r>
              <a:rPr lang="en-US" sz="1400" noProof="0" dirty="0"/>
              <a:t>Study pair cascades and delayed emission to probe IGMF strength</a:t>
            </a:r>
          </a:p>
          <a:p>
            <a:endParaRPr lang="en-US" sz="1600" noProof="0" dirty="0"/>
          </a:p>
        </p:txBody>
      </p:sp>
      <p:sp>
        <p:nvSpPr>
          <p:cNvPr id="3" name="Content Placeholder 2">
            <a:extLst>
              <a:ext uri="{FF2B5EF4-FFF2-40B4-BE49-F238E27FC236}">
                <a16:creationId xmlns:a16="http://schemas.microsoft.com/office/drawing/2014/main" id="{7ACF2D0D-9618-FB50-214D-8DDE594361D9}"/>
              </a:ext>
            </a:extLst>
          </p:cNvPr>
          <p:cNvSpPr>
            <a:spLocks noGrp="1"/>
          </p:cNvSpPr>
          <p:nvPr>
            <p:ph idx="1"/>
          </p:nvPr>
        </p:nvSpPr>
        <p:spPr>
          <a:xfrm>
            <a:off x="299883" y="762566"/>
            <a:ext cx="10728406" cy="548136"/>
          </a:xfrm>
        </p:spPr>
        <p:txBody>
          <a:bodyPr/>
          <a:lstStyle/>
          <a:p>
            <a:r>
              <a:rPr lang="en-US" noProof="0" dirty="0">
                <a:solidFill>
                  <a:srgbClr val="FF0000"/>
                </a:solidFill>
              </a:rPr>
              <a:t>Exploring Frontiers in Physics</a:t>
            </a:r>
          </a:p>
        </p:txBody>
      </p:sp>
      <p:sp>
        <p:nvSpPr>
          <p:cNvPr id="4" name="Title 3">
            <a:extLst>
              <a:ext uri="{FF2B5EF4-FFF2-40B4-BE49-F238E27FC236}">
                <a16:creationId xmlns:a16="http://schemas.microsoft.com/office/drawing/2014/main" id="{39656915-A1F0-3539-2840-4AA39EC815B8}"/>
              </a:ext>
            </a:extLst>
          </p:cNvPr>
          <p:cNvSpPr>
            <a:spLocks noGrp="1"/>
          </p:cNvSpPr>
          <p:nvPr>
            <p:ph type="title"/>
          </p:nvPr>
        </p:nvSpPr>
        <p:spPr/>
        <p:txBody>
          <a:bodyPr/>
          <a:lstStyle/>
          <a:p>
            <a:r>
              <a:rPr lang="en-US" noProof="0" dirty="0"/>
              <a:t>Theme 3</a:t>
            </a:r>
          </a:p>
        </p:txBody>
      </p:sp>
      <p:sp>
        <p:nvSpPr>
          <p:cNvPr id="5" name="Slide Number Placeholder 4">
            <a:extLst>
              <a:ext uri="{FF2B5EF4-FFF2-40B4-BE49-F238E27FC236}">
                <a16:creationId xmlns:a16="http://schemas.microsoft.com/office/drawing/2014/main" id="{0E38CBE3-5EC5-13F6-935F-9056BCF5A8C9}"/>
              </a:ext>
            </a:extLst>
          </p:cNvPr>
          <p:cNvSpPr>
            <a:spLocks noGrp="1"/>
          </p:cNvSpPr>
          <p:nvPr>
            <p:ph type="sldNum" sz="quarter" idx="4"/>
          </p:nvPr>
        </p:nvSpPr>
        <p:spPr/>
        <p:txBody>
          <a:bodyPr/>
          <a:lstStyle/>
          <a:p>
            <a:fld id="{B7A8EA43-1DDA-DD4C-837A-17A3AFE5C005}" type="slidenum">
              <a:rPr lang="en-US" noProof="0" smtClean="0"/>
              <a:pPr/>
              <a:t>27</a:t>
            </a:fld>
            <a:endParaRPr lang="en-US" noProof="0" dirty="0"/>
          </a:p>
        </p:txBody>
      </p:sp>
      <p:pic>
        <p:nvPicPr>
          <p:cNvPr id="6" name="Picture 2" descr="CESTINO DELLA SPESA IN VIMINI">
            <a:extLst>
              <a:ext uri="{FF2B5EF4-FFF2-40B4-BE49-F238E27FC236}">
                <a16:creationId xmlns:a16="http://schemas.microsoft.com/office/drawing/2014/main" id="{896A432C-7D7C-C095-ACE4-94C89DE188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10" r="8672"/>
          <a:stretch>
            <a:fillRect/>
          </a:stretch>
        </p:blipFill>
        <p:spPr bwMode="auto">
          <a:xfrm>
            <a:off x="155699" y="1301670"/>
            <a:ext cx="2089821" cy="274913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3">
            <a:extLst>
              <a:ext uri="{FF2B5EF4-FFF2-40B4-BE49-F238E27FC236}">
                <a16:creationId xmlns:a16="http://schemas.microsoft.com/office/drawing/2014/main" id="{00BAD4F1-2DDC-5414-E782-46E8D6B632E1}"/>
              </a:ext>
            </a:extLst>
          </p:cNvPr>
          <p:cNvSpPr txBox="1">
            <a:spLocks/>
          </p:cNvSpPr>
          <p:nvPr/>
        </p:nvSpPr>
        <p:spPr>
          <a:xfrm>
            <a:off x="299883" y="4691420"/>
            <a:ext cx="6406210" cy="63800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baseline="0">
                <a:solidFill>
                  <a:srgbClr val="00004A"/>
                </a:solidFill>
                <a:latin typeface="Candara" panose="020E0502030303020204" pitchFamily="34" charset="0"/>
                <a:ea typeface="+mj-ea"/>
                <a:cs typeface="Space Grotesk Light" pitchFamily="2" charset="77"/>
              </a:defRPr>
            </a:lvl1pPr>
          </a:lstStyle>
          <a:p>
            <a:r>
              <a:rPr lang="en-US" noProof="0" dirty="0">
                <a:solidFill>
                  <a:srgbClr val="C00000"/>
                </a:solidFill>
              </a:rPr>
              <a:t>Theme 4 (new)</a:t>
            </a:r>
          </a:p>
        </p:txBody>
      </p:sp>
      <p:sp>
        <p:nvSpPr>
          <p:cNvPr id="10" name="Content Placeholder 2">
            <a:extLst>
              <a:ext uri="{FF2B5EF4-FFF2-40B4-BE49-F238E27FC236}">
                <a16:creationId xmlns:a16="http://schemas.microsoft.com/office/drawing/2014/main" id="{EC0295B3-BE96-1788-F4F3-5F8F43E91560}"/>
              </a:ext>
            </a:extLst>
          </p:cNvPr>
          <p:cNvSpPr txBox="1">
            <a:spLocks/>
          </p:cNvSpPr>
          <p:nvPr/>
        </p:nvSpPr>
        <p:spPr>
          <a:xfrm>
            <a:off x="299883" y="5247617"/>
            <a:ext cx="10728406" cy="548136"/>
          </a:xfrm>
          <a:prstGeom prst="rect">
            <a:avLst/>
          </a:prstGeom>
        </p:spPr>
        <p:txBody>
          <a:bodyPr vert="horz" lIns="91440" tIns="45720" rIns="91440" bIns="45720" rtlCol="0">
            <a:noAutofit/>
          </a:bodyPr>
          <a:lstStyle>
            <a:lvl1pPr marL="0" indent="0" algn="l" defTabSz="914400" rtl="0" eaLnBrk="1" latinLnBrk="0" hangingPunct="1">
              <a:lnSpc>
                <a:spcPts val="3700"/>
              </a:lnSpc>
              <a:spcBef>
                <a:spcPts val="1000"/>
              </a:spcBef>
              <a:buFont typeface="Arial" panose="020B0604020202020204" pitchFamily="34" charset="0"/>
              <a:buNone/>
              <a:defRPr sz="3000" b="0" i="0" kern="1200" baseline="0">
                <a:solidFill>
                  <a:srgbClr val="00E4D8"/>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noProof="0" dirty="0">
                <a:solidFill>
                  <a:srgbClr val="C00000"/>
                </a:solidFill>
              </a:rPr>
              <a:t>(Stellar) Intensity Interferometry</a:t>
            </a:r>
          </a:p>
        </p:txBody>
      </p:sp>
      <p:sp>
        <p:nvSpPr>
          <p:cNvPr id="7" name="Round Diagonal Corner of Rectangle 6">
            <a:extLst>
              <a:ext uri="{FF2B5EF4-FFF2-40B4-BE49-F238E27FC236}">
                <a16:creationId xmlns:a16="http://schemas.microsoft.com/office/drawing/2014/main" id="{74C7BC7E-7911-F7BA-F464-E5EF5C323063}"/>
              </a:ext>
            </a:extLst>
          </p:cNvPr>
          <p:cNvSpPr/>
          <p:nvPr/>
        </p:nvSpPr>
        <p:spPr>
          <a:xfrm>
            <a:off x="155699" y="4559997"/>
            <a:ext cx="5823070" cy="1765869"/>
          </a:xfrm>
          <a:prstGeom prst="round2Diag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1424449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p:tgtEl>
                                          <p:spTgt spid="9"/>
                                        </p:tgtEl>
                                        <p:attrNameLst>
                                          <p:attrName>ppt_y</p:attrName>
                                        </p:attrNameLst>
                                      </p:cBhvr>
                                      <p:tavLst>
                                        <p:tav tm="0">
                                          <p:val>
                                            <p:strVal val="#ppt_y+#ppt_h*1.125000"/>
                                          </p:val>
                                        </p:tav>
                                        <p:tav tm="100000">
                                          <p:val>
                                            <p:strVal val="#ppt_y"/>
                                          </p:val>
                                        </p:tav>
                                      </p:tavLst>
                                    </p:anim>
                                    <p:animEffect transition="in" filter="wipe(up)">
                                      <p:cBhvr>
                                        <p:cTn id="8" dur="500"/>
                                        <p:tgtEl>
                                          <p:spTgt spid="9"/>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p:tgtEl>
                                          <p:spTgt spid="10"/>
                                        </p:tgtEl>
                                        <p:attrNameLst>
                                          <p:attrName>ppt_y</p:attrName>
                                        </p:attrNameLst>
                                      </p:cBhvr>
                                      <p:tavLst>
                                        <p:tav tm="0">
                                          <p:val>
                                            <p:strVal val="#ppt_y+#ppt_h*1.125000"/>
                                          </p:val>
                                        </p:tav>
                                        <p:tav tm="100000">
                                          <p:val>
                                            <p:strVal val="#ppt_y"/>
                                          </p:val>
                                        </p:tav>
                                      </p:tavLst>
                                    </p:anim>
                                    <p:animEffect transition="in" filter="wipe(up)">
                                      <p:cBhvr>
                                        <p:cTn id="12" dur="500"/>
                                        <p:tgtEl>
                                          <p:spTgt spid="10"/>
                                        </p:tgtEl>
                                      </p:cBhvr>
                                    </p:animEffec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975328-6C12-5D39-BD3F-EEFFA8F885E0}"/>
              </a:ext>
            </a:extLst>
          </p:cNvPr>
          <p:cNvSpPr>
            <a:spLocks noGrp="1"/>
          </p:cNvSpPr>
          <p:nvPr>
            <p:ph idx="11"/>
          </p:nvPr>
        </p:nvSpPr>
        <p:spPr>
          <a:xfrm>
            <a:off x="77850" y="3874494"/>
            <a:ext cx="12036300" cy="2319283"/>
          </a:xfrm>
        </p:spPr>
        <p:txBody>
          <a:bodyPr numCol="2">
            <a:noAutofit/>
          </a:bodyPr>
          <a:lstStyle/>
          <a:p>
            <a:pPr marL="231775" indent="0">
              <a:spcBef>
                <a:spcPts val="300"/>
              </a:spcBef>
              <a:buNone/>
            </a:pPr>
            <a:r>
              <a:rPr lang="en-US" sz="1600" b="1" noProof="0" dirty="0">
                <a:solidFill>
                  <a:schemeClr val="tx1"/>
                </a:solidFill>
              </a:rPr>
              <a:t>FURTHER READINGS</a:t>
            </a:r>
          </a:p>
          <a:p>
            <a:pPr marL="368300" indent="-136525">
              <a:spcBef>
                <a:spcPts val="300"/>
              </a:spcBef>
            </a:pPr>
            <a:r>
              <a:rPr lang="en-US" sz="1600" b="1" noProof="0" dirty="0">
                <a:solidFill>
                  <a:schemeClr val="tx1"/>
                </a:solidFill>
              </a:rPr>
              <a:t>Galactic Centre</a:t>
            </a:r>
            <a:r>
              <a:rPr lang="en-US" sz="1600" noProof="0" dirty="0">
                <a:solidFill>
                  <a:schemeClr val="tx1"/>
                </a:solidFill>
              </a:rPr>
              <a:t>: </a:t>
            </a:r>
            <a:r>
              <a:rPr lang="en-US" sz="1600" noProof="0" dirty="0">
                <a:solidFill>
                  <a:srgbClr val="7030A0"/>
                </a:solidFill>
              </a:rPr>
              <a:t>Sensitivity of the Cherenkov Telescope Array to a dark matter signal from the Galactic </a:t>
            </a:r>
            <a:r>
              <a:rPr lang="en-US" sz="1600" noProof="0" dirty="0" err="1">
                <a:solidFill>
                  <a:srgbClr val="7030A0"/>
                </a:solidFill>
              </a:rPr>
              <a:t>centre</a:t>
            </a:r>
            <a:r>
              <a:rPr lang="en-US" sz="1600" noProof="0" dirty="0">
                <a:solidFill>
                  <a:srgbClr val="7030A0"/>
                </a:solidFill>
              </a:rPr>
              <a:t> </a:t>
            </a:r>
            <a:r>
              <a:rPr lang="en-US" sz="1600" noProof="0" dirty="0">
                <a:solidFill>
                  <a:schemeClr val="tx1"/>
                </a:solidFill>
              </a:rPr>
              <a:t>JCAP 01 (2021) 057</a:t>
            </a:r>
          </a:p>
          <a:p>
            <a:pPr marL="368300" indent="-136525">
              <a:spcBef>
                <a:spcPts val="300"/>
              </a:spcBef>
            </a:pPr>
            <a:r>
              <a:rPr lang="en-US" sz="1600" b="1" noProof="0" dirty="0">
                <a:solidFill>
                  <a:schemeClr val="tx1"/>
                </a:solidFill>
              </a:rPr>
              <a:t>Galactic Plane Survey</a:t>
            </a:r>
            <a:r>
              <a:rPr lang="en-US" sz="1600" noProof="0" dirty="0">
                <a:solidFill>
                  <a:schemeClr val="tx1"/>
                </a:solidFill>
              </a:rPr>
              <a:t>: </a:t>
            </a:r>
            <a:r>
              <a:rPr lang="en-US" sz="1600" noProof="0" dirty="0">
                <a:solidFill>
                  <a:srgbClr val="7030A0"/>
                </a:solidFill>
              </a:rPr>
              <a:t>Prospects for a survey of the galactic plane with the Cherenkov Telescope Array</a:t>
            </a:r>
            <a:r>
              <a:rPr lang="en-US" sz="1600" noProof="0" dirty="0">
                <a:solidFill>
                  <a:schemeClr val="tx1"/>
                </a:solidFill>
              </a:rPr>
              <a:t> JCAP 10 (2024) 081</a:t>
            </a:r>
          </a:p>
          <a:p>
            <a:pPr marL="368300" lvl="1" indent="-136525">
              <a:spcBef>
                <a:spcPts val="300"/>
              </a:spcBef>
            </a:pPr>
            <a:r>
              <a:rPr lang="en-US" sz="1600" noProof="0" dirty="0">
                <a:solidFill>
                  <a:srgbClr val="7030A0"/>
                </a:solidFill>
              </a:rPr>
              <a:t>Galactic transient sources with the Cherenkov Telescope Array Observatory,</a:t>
            </a:r>
            <a:r>
              <a:rPr lang="en-US" sz="1600" noProof="0" dirty="0">
                <a:solidFill>
                  <a:schemeClr val="tx1"/>
                </a:solidFill>
              </a:rPr>
              <a:t> MNRAS 540 (2025) 1, 205 </a:t>
            </a:r>
          </a:p>
          <a:p>
            <a:pPr marL="368300" indent="-136525">
              <a:spcBef>
                <a:spcPts val="300"/>
              </a:spcBef>
            </a:pPr>
            <a:r>
              <a:rPr lang="en-US" sz="1600" b="1" noProof="0" dirty="0">
                <a:solidFill>
                  <a:schemeClr val="tx1"/>
                </a:solidFill>
              </a:rPr>
              <a:t>Large Magellanic Cloud</a:t>
            </a:r>
            <a:r>
              <a:rPr lang="en-US" sz="1600" noProof="0" dirty="0">
                <a:solidFill>
                  <a:schemeClr val="tx1"/>
                </a:solidFill>
              </a:rPr>
              <a:t>: </a:t>
            </a:r>
            <a:r>
              <a:rPr lang="en-US" sz="1600" noProof="0" dirty="0">
                <a:solidFill>
                  <a:srgbClr val="7030A0"/>
                </a:solidFill>
              </a:rPr>
              <a:t>Sensitivity of the Cherenkov Telescope Array to TeV photon emission from the Large Magellanic Cloud </a:t>
            </a:r>
            <a:r>
              <a:rPr lang="en-US" sz="1600" noProof="0" dirty="0">
                <a:solidFill>
                  <a:schemeClr val="tx1"/>
                </a:solidFill>
              </a:rPr>
              <a:t>MNRAS 523 (2023) 4, 5353</a:t>
            </a:r>
          </a:p>
          <a:p>
            <a:pPr marL="368300" indent="-136525">
              <a:spcBef>
                <a:spcPts val="300"/>
              </a:spcBef>
            </a:pPr>
            <a:r>
              <a:rPr lang="en-US" sz="1600" b="1" noProof="0" dirty="0">
                <a:solidFill>
                  <a:schemeClr val="tx1"/>
                </a:solidFill>
              </a:rPr>
              <a:t>Dark Matter </a:t>
            </a:r>
            <a:r>
              <a:rPr lang="en-US" sz="1600" b="1" noProof="0" dirty="0" err="1">
                <a:solidFill>
                  <a:schemeClr val="tx1"/>
                </a:solidFill>
              </a:rPr>
              <a:t>Programme</a:t>
            </a:r>
            <a:r>
              <a:rPr lang="en-US" sz="1600" b="1" noProof="0" dirty="0">
                <a:solidFill>
                  <a:schemeClr val="tx1"/>
                </a:solidFill>
              </a:rPr>
              <a:t>: </a:t>
            </a:r>
            <a:r>
              <a:rPr lang="en-US" sz="1600" noProof="0" dirty="0">
                <a:solidFill>
                  <a:srgbClr val="7030A0"/>
                </a:solidFill>
              </a:rPr>
              <a:t>Prospects for </a:t>
            </a:r>
            <a:r>
              <a:rPr lang="en-US" sz="1600" noProof="0" dirty="0" err="1">
                <a:solidFill>
                  <a:srgbClr val="7030A0"/>
                </a:solidFill>
              </a:rPr>
              <a:t>γ</a:t>
            </a:r>
            <a:r>
              <a:rPr lang="en-US" sz="1600" noProof="0" dirty="0">
                <a:solidFill>
                  <a:srgbClr val="7030A0"/>
                </a:solidFill>
              </a:rPr>
              <a:t>-ray observations of the Perseus galaxy cluster with the Cherenkov Telescope Array </a:t>
            </a:r>
            <a:r>
              <a:rPr lang="en-US" sz="1600" noProof="0" dirty="0">
                <a:solidFill>
                  <a:schemeClr val="tx1"/>
                </a:solidFill>
              </a:rPr>
              <a:t>JCAP 10 (2024) 004, </a:t>
            </a:r>
            <a:r>
              <a:rPr lang="en-US" sz="1600" noProof="0" dirty="0">
                <a:solidFill>
                  <a:srgbClr val="7030A0"/>
                </a:solidFill>
              </a:rPr>
              <a:t>Dark matter line searches with the Cherenkov Telescope Array</a:t>
            </a:r>
            <a:r>
              <a:rPr lang="en-US" sz="1600" noProof="0" dirty="0">
                <a:solidFill>
                  <a:schemeClr val="tx1"/>
                </a:solidFill>
              </a:rPr>
              <a:t> JCAP 07 (2024) 047, </a:t>
            </a:r>
            <a:r>
              <a:rPr lang="en-US" sz="1600" noProof="0" dirty="0">
                <a:solidFill>
                  <a:srgbClr val="7030A0"/>
                </a:solidFill>
              </a:rPr>
              <a:t>Sensitivity of the Cherenkov Telescope Array for probing cosmology and fundamental physics with gamma-ray propagation</a:t>
            </a:r>
            <a:r>
              <a:rPr lang="en-US" sz="1600" noProof="0" dirty="0">
                <a:solidFill>
                  <a:schemeClr val="tx1"/>
                </a:solidFill>
              </a:rPr>
              <a:t> JCAP 02 (2021) 048, </a:t>
            </a:r>
            <a:r>
              <a:rPr lang="en-US" sz="1600" b="1" noProof="0" dirty="0">
                <a:solidFill>
                  <a:srgbClr val="7030A0"/>
                </a:solidFill>
              </a:rPr>
              <a:t>Prospects for dark matter observations in dwarf spheroidal galaxies with the Cherenkov Telescope Array Observatory</a:t>
            </a:r>
            <a:r>
              <a:rPr lang="en-US" sz="1600" noProof="0" dirty="0">
                <a:solidFill>
                  <a:schemeClr val="tx1"/>
                </a:solidFill>
              </a:rPr>
              <a:t> MNRAS 2025</a:t>
            </a:r>
          </a:p>
        </p:txBody>
      </p:sp>
      <p:sp>
        <p:nvSpPr>
          <p:cNvPr id="3" name="Content Placeholder 2">
            <a:extLst>
              <a:ext uri="{FF2B5EF4-FFF2-40B4-BE49-F238E27FC236}">
                <a16:creationId xmlns:a16="http://schemas.microsoft.com/office/drawing/2014/main" id="{EE0B0BE7-8D63-587C-3BBB-3576C4FCCA07}"/>
              </a:ext>
            </a:extLst>
          </p:cNvPr>
          <p:cNvSpPr>
            <a:spLocks noGrp="1"/>
          </p:cNvSpPr>
          <p:nvPr>
            <p:ph idx="1"/>
          </p:nvPr>
        </p:nvSpPr>
        <p:spPr>
          <a:xfrm>
            <a:off x="299882" y="805140"/>
            <a:ext cx="10728406" cy="548136"/>
          </a:xfrm>
        </p:spPr>
        <p:txBody>
          <a:bodyPr/>
          <a:lstStyle/>
          <a:p>
            <a:r>
              <a:rPr lang="en-US" noProof="0" dirty="0">
                <a:solidFill>
                  <a:srgbClr val="C00000"/>
                </a:solidFill>
              </a:rPr>
              <a:t>Ideas put forward by CTAO Consortium</a:t>
            </a:r>
          </a:p>
        </p:txBody>
      </p:sp>
      <p:sp>
        <p:nvSpPr>
          <p:cNvPr id="4" name="Title 3">
            <a:extLst>
              <a:ext uri="{FF2B5EF4-FFF2-40B4-BE49-F238E27FC236}">
                <a16:creationId xmlns:a16="http://schemas.microsoft.com/office/drawing/2014/main" id="{19CD71E3-F5FF-09AE-0B02-3FEF4424C9AF}"/>
              </a:ext>
            </a:extLst>
          </p:cNvPr>
          <p:cNvSpPr>
            <a:spLocks noGrp="1"/>
          </p:cNvSpPr>
          <p:nvPr>
            <p:ph type="title"/>
          </p:nvPr>
        </p:nvSpPr>
        <p:spPr>
          <a:xfrm>
            <a:off x="299882" y="154473"/>
            <a:ext cx="9390383" cy="638008"/>
          </a:xfrm>
        </p:spPr>
        <p:txBody>
          <a:bodyPr/>
          <a:lstStyle/>
          <a:p>
            <a:r>
              <a:rPr lang="en-US" b="1" noProof="0" dirty="0"/>
              <a:t>Key Science Projects (KSPs)</a:t>
            </a:r>
            <a:endParaRPr lang="en-US" noProof="0" dirty="0"/>
          </a:p>
        </p:txBody>
      </p:sp>
      <p:sp>
        <p:nvSpPr>
          <p:cNvPr id="5" name="Slide Number Placeholder 4">
            <a:extLst>
              <a:ext uri="{FF2B5EF4-FFF2-40B4-BE49-F238E27FC236}">
                <a16:creationId xmlns:a16="http://schemas.microsoft.com/office/drawing/2014/main" id="{DF76BD46-DA04-4831-D460-CC7C2814B8BA}"/>
              </a:ext>
            </a:extLst>
          </p:cNvPr>
          <p:cNvSpPr>
            <a:spLocks noGrp="1"/>
          </p:cNvSpPr>
          <p:nvPr>
            <p:ph type="sldNum" sz="quarter" idx="4"/>
          </p:nvPr>
        </p:nvSpPr>
        <p:spPr/>
        <p:txBody>
          <a:bodyPr/>
          <a:lstStyle/>
          <a:p>
            <a:fld id="{B7A8EA43-1DDA-DD4C-837A-17A3AFE5C005}" type="slidenum">
              <a:rPr lang="en-US" noProof="0" smtClean="0"/>
              <a:pPr/>
              <a:t>28</a:t>
            </a:fld>
            <a:endParaRPr lang="en-US" noProof="0" dirty="0"/>
          </a:p>
        </p:txBody>
      </p:sp>
      <p:sp>
        <p:nvSpPr>
          <p:cNvPr id="6" name="Content Placeholder 1">
            <a:extLst>
              <a:ext uri="{FF2B5EF4-FFF2-40B4-BE49-F238E27FC236}">
                <a16:creationId xmlns:a16="http://schemas.microsoft.com/office/drawing/2014/main" id="{42EC8FB8-9E11-0531-1882-52BBEDB5F4F0}"/>
              </a:ext>
            </a:extLst>
          </p:cNvPr>
          <p:cNvSpPr txBox="1">
            <a:spLocks/>
          </p:cNvSpPr>
          <p:nvPr/>
        </p:nvSpPr>
        <p:spPr>
          <a:xfrm>
            <a:off x="2610998" y="1299219"/>
            <a:ext cx="8647553" cy="2271295"/>
          </a:xfrm>
          <a:prstGeom prst="rect">
            <a:avLst/>
          </a:prstGeom>
        </p:spPr>
        <p:txBody>
          <a:bodyPr vert="horz" lIns="91440" tIns="45720" rIns="91440" bIns="45720" rtlCol="0">
            <a:normAutofit fontScale="92500"/>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a:solidFill>
                  <a:srgbClr val="00004A"/>
                </a:solidFill>
                <a:latin typeface="Inter" panose="02000503000000020004" pitchFamily="2"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a:solidFill>
                  <a:srgbClr val="00004A"/>
                </a:solidFill>
                <a:latin typeface="Inter" panose="02000503000000020004" pitchFamily="2"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a:solidFill>
                  <a:schemeClr val="bg1"/>
                </a:solidFill>
                <a:latin typeface="Inter" panose="02000503000000020004" pitchFamily="2"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Wingdings" pitchFamily="2" charset="2"/>
              <a:buChar char="Ø"/>
            </a:pPr>
            <a:r>
              <a:rPr lang="en-US" noProof="0" dirty="0">
                <a:latin typeface="Candara" panose="020E0502030303020204" pitchFamily="34" charset="0"/>
              </a:rPr>
              <a:t>KSP will be awarded to the CTAO Science Collaboration consisting of </a:t>
            </a:r>
            <a:r>
              <a:rPr lang="en-US" noProof="0" dirty="0">
                <a:solidFill>
                  <a:srgbClr val="C00000"/>
                </a:solidFill>
                <a:latin typeface="Candara" panose="020E0502030303020204" pitchFamily="34" charset="0"/>
              </a:rPr>
              <a:t>contributors to the construction project</a:t>
            </a:r>
          </a:p>
          <a:p>
            <a:pPr>
              <a:spcBef>
                <a:spcPts val="0"/>
              </a:spcBef>
              <a:buFont typeface="Wingdings" pitchFamily="2" charset="2"/>
              <a:buChar char="Ø"/>
            </a:pPr>
            <a:r>
              <a:rPr lang="en-US" noProof="0" dirty="0">
                <a:solidFill>
                  <a:srgbClr val="C00000"/>
                </a:solidFill>
                <a:latin typeface="Candara" panose="020E0502030303020204" pitchFamily="34" charset="0"/>
              </a:rPr>
              <a:t>Common ideas</a:t>
            </a:r>
            <a:r>
              <a:rPr lang="en-US" noProof="0" dirty="0">
                <a:latin typeface="Candara" panose="020E0502030303020204" pitchFamily="34" charset="0"/>
              </a:rPr>
              <a:t>: </a:t>
            </a:r>
          </a:p>
          <a:p>
            <a:pPr marL="800100" lvl="1" indent="-342900">
              <a:spcBef>
                <a:spcPts val="0"/>
              </a:spcBef>
              <a:buFont typeface="Courier New" panose="02070309020205020404" pitchFamily="49" charset="0"/>
              <a:buChar char="o"/>
            </a:pPr>
            <a:r>
              <a:rPr lang="en-US" noProof="0" dirty="0">
                <a:latin typeface="Candara" panose="020E0502030303020204" pitchFamily="34" charset="0"/>
              </a:rPr>
              <a:t>Long/multi-y observations (300+h), </a:t>
            </a:r>
          </a:p>
          <a:p>
            <a:pPr marL="800100" lvl="1" indent="-342900">
              <a:spcBef>
                <a:spcPts val="0"/>
              </a:spcBef>
              <a:buFont typeface="Courier New" panose="02070309020205020404" pitchFamily="49" charset="0"/>
              <a:buChar char="o"/>
            </a:pPr>
            <a:r>
              <a:rPr lang="en-US" noProof="0" dirty="0">
                <a:latin typeface="Candara" panose="020E0502030303020204" pitchFamily="34" charset="0"/>
              </a:rPr>
              <a:t>Several science cases, </a:t>
            </a:r>
          </a:p>
          <a:p>
            <a:pPr marL="800100" lvl="1" indent="-342900">
              <a:spcBef>
                <a:spcPts val="0"/>
              </a:spcBef>
              <a:buFont typeface="Courier New" panose="02070309020205020404" pitchFamily="49" charset="0"/>
              <a:buChar char="o"/>
            </a:pPr>
            <a:r>
              <a:rPr lang="en-US" noProof="0" dirty="0">
                <a:latin typeface="Candara" panose="020E0502030303020204" pitchFamily="34" charset="0"/>
              </a:rPr>
              <a:t>Coherent analysis fashion</a:t>
            </a:r>
          </a:p>
          <a:p>
            <a:pPr marL="514350" indent="-514350">
              <a:spcBef>
                <a:spcPts val="0"/>
              </a:spcBef>
              <a:buFont typeface="+mj-lt"/>
              <a:buAutoNum type="romanUcPeriod"/>
            </a:pPr>
            <a:endParaRPr lang="en-US" noProof="0" dirty="0"/>
          </a:p>
        </p:txBody>
      </p:sp>
      <p:pic>
        <p:nvPicPr>
          <p:cNvPr id="7" name="Picture 6">
            <a:extLst>
              <a:ext uri="{FF2B5EF4-FFF2-40B4-BE49-F238E27FC236}">
                <a16:creationId xmlns:a16="http://schemas.microsoft.com/office/drawing/2014/main" id="{D54D883E-959A-3C97-4C87-02E00543C025}"/>
              </a:ext>
            </a:extLst>
          </p:cNvPr>
          <p:cNvPicPr>
            <a:picLocks noChangeAspect="1"/>
          </p:cNvPicPr>
          <p:nvPr/>
        </p:nvPicPr>
        <p:blipFill>
          <a:blip r:embed="rId2"/>
          <a:stretch>
            <a:fillRect/>
          </a:stretch>
        </p:blipFill>
        <p:spPr>
          <a:xfrm flipH="1">
            <a:off x="556234" y="1353277"/>
            <a:ext cx="1798412" cy="1960422"/>
          </a:xfrm>
          <a:prstGeom prst="rect">
            <a:avLst/>
          </a:prstGeom>
        </p:spPr>
      </p:pic>
    </p:spTree>
    <p:extLst>
      <p:ext uri="{BB962C8B-B14F-4D97-AF65-F5344CB8AC3E}">
        <p14:creationId xmlns:p14="http://schemas.microsoft.com/office/powerpoint/2010/main" val="43023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BA0CE4-DE1F-D2CF-1810-9970BBBF627C}"/>
              </a:ext>
            </a:extLst>
          </p:cNvPr>
          <p:cNvSpPr>
            <a:spLocks noGrp="1"/>
          </p:cNvSpPr>
          <p:nvPr>
            <p:ph type="title"/>
          </p:nvPr>
        </p:nvSpPr>
        <p:spPr>
          <a:xfrm>
            <a:off x="382656" y="885421"/>
            <a:ext cx="5154544" cy="2543579"/>
          </a:xfrm>
        </p:spPr>
        <p:txBody>
          <a:bodyPr/>
          <a:lstStyle/>
          <a:p>
            <a:r>
              <a:rPr lang="en-US" noProof="0" dirty="0"/>
              <a:t>So, my choice</a:t>
            </a:r>
          </a:p>
        </p:txBody>
      </p:sp>
      <p:sp>
        <p:nvSpPr>
          <p:cNvPr id="2" name="Content Placeholder 1">
            <a:extLst>
              <a:ext uri="{FF2B5EF4-FFF2-40B4-BE49-F238E27FC236}">
                <a16:creationId xmlns:a16="http://schemas.microsoft.com/office/drawing/2014/main" id="{9085BBFB-BC1D-CA9B-A5C6-B4DB8E7DD9A7}"/>
              </a:ext>
            </a:extLst>
          </p:cNvPr>
          <p:cNvSpPr>
            <a:spLocks noGrp="1"/>
          </p:cNvSpPr>
          <p:nvPr>
            <p:ph idx="10"/>
          </p:nvPr>
        </p:nvSpPr>
        <p:spPr>
          <a:xfrm>
            <a:off x="6654802" y="303769"/>
            <a:ext cx="5154542" cy="4505298"/>
          </a:xfrm>
        </p:spPr>
        <p:txBody>
          <a:bodyPr>
            <a:normAutofit/>
          </a:bodyPr>
          <a:lstStyle/>
          <a:p>
            <a:pPr marL="457200" indent="-457200">
              <a:spcBef>
                <a:spcPts val="0"/>
              </a:spcBef>
              <a:buAutoNum type="arabicPeriod"/>
            </a:pPr>
            <a:r>
              <a:rPr lang="en-US" sz="2800" noProof="0" dirty="0"/>
              <a:t>Paparazzi SMBHs, jets and alerts</a:t>
            </a:r>
          </a:p>
          <a:p>
            <a:pPr marL="457200" indent="-457200">
              <a:spcBef>
                <a:spcPts val="0"/>
              </a:spcBef>
              <a:buAutoNum type="arabicPeriod"/>
            </a:pPr>
            <a:r>
              <a:rPr lang="en-US" sz="2800" dirty="0"/>
              <a:t>Gravitational-lensed blazars</a:t>
            </a:r>
          </a:p>
          <a:p>
            <a:pPr marL="457200" indent="-457200">
              <a:spcBef>
                <a:spcPts val="0"/>
              </a:spcBef>
              <a:buAutoNum type="arabicPeriod"/>
            </a:pPr>
            <a:r>
              <a:rPr lang="en-US" sz="2800" noProof="0" dirty="0"/>
              <a:t>Closing in on GC energetics</a:t>
            </a:r>
          </a:p>
          <a:p>
            <a:pPr marL="457200" indent="-457200">
              <a:spcBef>
                <a:spcPts val="0"/>
              </a:spcBef>
              <a:buAutoNum type="arabicPeriod"/>
            </a:pPr>
            <a:r>
              <a:rPr lang="en-US" sz="2800" dirty="0"/>
              <a:t>Closing in on TeV WIMP-like DM</a:t>
            </a:r>
          </a:p>
          <a:p>
            <a:pPr marL="457200" indent="-457200">
              <a:spcBef>
                <a:spcPts val="0"/>
              </a:spcBef>
              <a:buAutoNum type="arabicPeriod"/>
            </a:pPr>
            <a:r>
              <a:rPr lang="en-US" sz="2800" noProof="0" dirty="0"/>
              <a:t>CR-heated star forming regions</a:t>
            </a:r>
          </a:p>
          <a:p>
            <a:pPr marL="457200" indent="-457200">
              <a:spcBef>
                <a:spcPts val="0"/>
              </a:spcBef>
              <a:buAutoNum type="arabicPeriod"/>
            </a:pPr>
            <a:r>
              <a:rPr lang="en-US" sz="2800" dirty="0"/>
              <a:t>Closing in on IGMF</a:t>
            </a:r>
          </a:p>
          <a:p>
            <a:pPr marL="457200" indent="-457200">
              <a:spcBef>
                <a:spcPts val="0"/>
              </a:spcBef>
              <a:buAutoNum type="arabicPeriod"/>
            </a:pPr>
            <a:r>
              <a:rPr lang="en-US" sz="2800" dirty="0"/>
              <a:t>SII</a:t>
            </a:r>
            <a:endParaRPr lang="en-US" sz="2800" noProof="0" dirty="0"/>
          </a:p>
          <a:p>
            <a:pPr>
              <a:spcBef>
                <a:spcPts val="0"/>
              </a:spcBef>
            </a:pPr>
            <a:endParaRPr lang="en-US" sz="2800" noProof="0" dirty="0"/>
          </a:p>
        </p:txBody>
      </p:sp>
      <p:pic>
        <p:nvPicPr>
          <p:cNvPr id="7" name="Picture 6">
            <a:extLst>
              <a:ext uri="{FF2B5EF4-FFF2-40B4-BE49-F238E27FC236}">
                <a16:creationId xmlns:a16="http://schemas.microsoft.com/office/drawing/2014/main" id="{8C7207CC-74D3-148F-FE30-91BD42883073}"/>
              </a:ext>
            </a:extLst>
          </p:cNvPr>
          <p:cNvPicPr>
            <a:picLocks noChangeAspect="1"/>
          </p:cNvPicPr>
          <p:nvPr/>
        </p:nvPicPr>
        <p:blipFill>
          <a:blip r:embed="rId2"/>
          <a:stretch>
            <a:fillRect/>
          </a:stretch>
        </p:blipFill>
        <p:spPr>
          <a:xfrm>
            <a:off x="545690" y="5495533"/>
            <a:ext cx="10985909" cy="1058698"/>
          </a:xfrm>
          <a:prstGeom prst="rect">
            <a:avLst/>
          </a:prstGeom>
        </p:spPr>
      </p:pic>
    </p:spTree>
    <p:extLst>
      <p:ext uri="{BB962C8B-B14F-4D97-AF65-F5344CB8AC3E}">
        <p14:creationId xmlns:p14="http://schemas.microsoft.com/office/powerpoint/2010/main" val="36642127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9E29D2-5D1C-12FF-E07D-2D3E2B065027}"/>
              </a:ext>
            </a:extLst>
          </p:cNvPr>
          <p:cNvPicPr>
            <a:picLocks noChangeAspect="1"/>
          </p:cNvPicPr>
          <p:nvPr/>
        </p:nvPicPr>
        <p:blipFill>
          <a:blip r:embed="rId2"/>
          <a:stretch>
            <a:fillRect/>
          </a:stretch>
        </p:blipFill>
        <p:spPr>
          <a:xfrm>
            <a:off x="8607170" y="3666973"/>
            <a:ext cx="3327400" cy="3035300"/>
          </a:xfrm>
          <a:prstGeom prst="rect">
            <a:avLst/>
          </a:prstGeom>
        </p:spPr>
      </p:pic>
      <p:pic>
        <p:nvPicPr>
          <p:cNvPr id="12" name="Picture 11">
            <a:extLst>
              <a:ext uri="{FF2B5EF4-FFF2-40B4-BE49-F238E27FC236}">
                <a16:creationId xmlns:a16="http://schemas.microsoft.com/office/drawing/2014/main" id="{8806FD3D-09E3-F6FF-47DF-683D9E305D05}"/>
              </a:ext>
            </a:extLst>
          </p:cNvPr>
          <p:cNvPicPr>
            <a:picLocks noChangeAspect="1"/>
          </p:cNvPicPr>
          <p:nvPr/>
        </p:nvPicPr>
        <p:blipFill>
          <a:blip r:embed="rId3"/>
          <a:stretch>
            <a:fillRect/>
          </a:stretch>
        </p:blipFill>
        <p:spPr>
          <a:xfrm>
            <a:off x="255217" y="951032"/>
            <a:ext cx="6943471" cy="4955935"/>
          </a:xfrm>
          <a:prstGeom prst="rect">
            <a:avLst/>
          </a:prstGeom>
        </p:spPr>
      </p:pic>
      <p:pic>
        <p:nvPicPr>
          <p:cNvPr id="13" name="Picture 12">
            <a:extLst>
              <a:ext uri="{FF2B5EF4-FFF2-40B4-BE49-F238E27FC236}">
                <a16:creationId xmlns:a16="http://schemas.microsoft.com/office/drawing/2014/main" id="{F46068D7-0EB2-416C-2A7D-19CF26492E27}"/>
              </a:ext>
            </a:extLst>
          </p:cNvPr>
          <p:cNvPicPr>
            <a:picLocks noChangeAspect="1"/>
          </p:cNvPicPr>
          <p:nvPr/>
        </p:nvPicPr>
        <p:blipFill>
          <a:blip r:embed="rId4"/>
          <a:stretch>
            <a:fillRect/>
          </a:stretch>
        </p:blipFill>
        <p:spPr>
          <a:xfrm>
            <a:off x="284958" y="926729"/>
            <a:ext cx="6943471" cy="5004539"/>
          </a:xfrm>
          <a:prstGeom prst="rect">
            <a:avLst/>
          </a:prstGeom>
        </p:spPr>
      </p:pic>
      <p:pic>
        <p:nvPicPr>
          <p:cNvPr id="14" name="Picture 13">
            <a:extLst>
              <a:ext uri="{FF2B5EF4-FFF2-40B4-BE49-F238E27FC236}">
                <a16:creationId xmlns:a16="http://schemas.microsoft.com/office/drawing/2014/main" id="{35BA31D3-0F42-994C-6D2C-3B9C98355991}"/>
              </a:ext>
            </a:extLst>
          </p:cNvPr>
          <p:cNvPicPr>
            <a:picLocks noChangeAspect="1"/>
          </p:cNvPicPr>
          <p:nvPr/>
        </p:nvPicPr>
        <p:blipFill>
          <a:blip r:embed="rId5"/>
          <a:srcRect b="3959"/>
          <a:stretch>
            <a:fillRect/>
          </a:stretch>
        </p:blipFill>
        <p:spPr>
          <a:xfrm>
            <a:off x="246862" y="899475"/>
            <a:ext cx="7062439" cy="5004539"/>
          </a:xfrm>
          <a:prstGeom prst="rect">
            <a:avLst/>
          </a:prstGeom>
        </p:spPr>
      </p:pic>
      <p:pic>
        <p:nvPicPr>
          <p:cNvPr id="15" name="Picture 14">
            <a:extLst>
              <a:ext uri="{FF2B5EF4-FFF2-40B4-BE49-F238E27FC236}">
                <a16:creationId xmlns:a16="http://schemas.microsoft.com/office/drawing/2014/main" id="{BA29E184-10FA-5AAD-E137-29CB4424BAC4}"/>
              </a:ext>
            </a:extLst>
          </p:cNvPr>
          <p:cNvPicPr>
            <a:picLocks noChangeAspect="1"/>
          </p:cNvPicPr>
          <p:nvPr/>
        </p:nvPicPr>
        <p:blipFill>
          <a:blip r:embed="rId6"/>
          <a:stretch>
            <a:fillRect/>
          </a:stretch>
        </p:blipFill>
        <p:spPr>
          <a:xfrm>
            <a:off x="211613" y="899475"/>
            <a:ext cx="7259194" cy="5572547"/>
          </a:xfrm>
          <a:prstGeom prst="rect">
            <a:avLst/>
          </a:prstGeom>
        </p:spPr>
      </p:pic>
      <p:sp>
        <p:nvSpPr>
          <p:cNvPr id="17" name="TextBox 16">
            <a:extLst>
              <a:ext uri="{FF2B5EF4-FFF2-40B4-BE49-F238E27FC236}">
                <a16:creationId xmlns:a16="http://schemas.microsoft.com/office/drawing/2014/main" id="{2C468541-7E75-FCB1-4711-699E28E39832}"/>
              </a:ext>
            </a:extLst>
          </p:cNvPr>
          <p:cNvSpPr txBox="1"/>
          <p:nvPr/>
        </p:nvSpPr>
        <p:spPr>
          <a:xfrm>
            <a:off x="7632312" y="212504"/>
            <a:ext cx="4283585" cy="3374642"/>
          </a:xfrm>
          <a:prstGeom prst="rect">
            <a:avLst/>
          </a:prstGeom>
          <a:solidFill>
            <a:schemeClr val="bg1">
              <a:alpha val="79934"/>
            </a:schemeClr>
          </a:solidFill>
        </p:spPr>
        <p:txBody>
          <a:bodyPr wrap="square">
            <a:spAutoFit/>
          </a:bodyPr>
          <a:lstStyle/>
          <a:p>
            <a:pPr marL="342900" indent="-342900">
              <a:buFont typeface="Arial" panose="020B0604020202020204" pitchFamily="34" charset="0"/>
              <a:buChar char="•"/>
            </a:pPr>
            <a:r>
              <a:rPr lang="en-US" sz="2133" noProof="0" dirty="0">
                <a:latin typeface="Candara" panose="020E0502030303020204" pitchFamily="34" charset="0"/>
              </a:rPr>
              <a:t>In </a:t>
            </a:r>
            <a:r>
              <a:rPr lang="en-US" sz="2133" noProof="0" dirty="0">
                <a:solidFill>
                  <a:srgbClr val="007AFF"/>
                </a:solidFill>
                <a:latin typeface="Candara" panose="020E0502030303020204" pitchFamily="34" charset="0"/>
              </a:rPr>
              <a:t>visible light</a:t>
            </a:r>
            <a:r>
              <a:rPr lang="en-US" sz="2133" noProof="0" dirty="0">
                <a:latin typeface="Candara" panose="020E0502030303020204" pitchFamily="34" charset="0"/>
              </a:rPr>
              <a:t>, Hercules A a typical elliptical galaxy. </a:t>
            </a:r>
          </a:p>
          <a:p>
            <a:pPr marL="342900" indent="-342900">
              <a:buFont typeface="Arial" panose="020B0604020202020204" pitchFamily="34" charset="0"/>
              <a:buChar char="•"/>
            </a:pPr>
            <a:r>
              <a:rPr lang="en-US" sz="2133" noProof="0" dirty="0">
                <a:solidFill>
                  <a:srgbClr val="007AFF"/>
                </a:solidFill>
                <a:latin typeface="Candara" panose="020E0502030303020204" pitchFamily="34" charset="0"/>
              </a:rPr>
              <a:t>In X-ray light</a:t>
            </a:r>
            <a:r>
              <a:rPr lang="en-US" sz="2133" noProof="0" dirty="0">
                <a:latin typeface="Candara" panose="020E0502030303020204" pitchFamily="34" charset="0"/>
              </a:rPr>
              <a:t>, a giant cloud of MK gas heated by infall of matter into the super massive black hole</a:t>
            </a:r>
          </a:p>
          <a:p>
            <a:pPr marL="342900" indent="-342900">
              <a:buFont typeface="Arial" panose="020B0604020202020204" pitchFamily="34" charset="0"/>
              <a:buChar char="•"/>
            </a:pPr>
            <a:r>
              <a:rPr lang="en-US" sz="2133" noProof="0" dirty="0">
                <a:solidFill>
                  <a:srgbClr val="007AFF"/>
                </a:solidFill>
                <a:latin typeface="Candara" panose="020E0502030303020204" pitchFamily="34" charset="0"/>
              </a:rPr>
              <a:t>Radio light </a:t>
            </a:r>
            <a:r>
              <a:rPr lang="en-US" sz="2133" noProof="0" dirty="0">
                <a:latin typeface="Candara" panose="020E0502030303020204" pitchFamily="34" charset="0"/>
              </a:rPr>
              <a:t>shows jets of particles streaming away 1 million light-years in length.</a:t>
            </a:r>
          </a:p>
          <a:p>
            <a:pPr marL="342900" indent="-342900">
              <a:buFont typeface="Arial" panose="020B0604020202020204" pitchFamily="34" charset="0"/>
              <a:buChar char="•"/>
            </a:pPr>
            <a:r>
              <a:rPr lang="en-US" sz="2133" dirty="0">
                <a:solidFill>
                  <a:srgbClr val="007AFF"/>
                </a:solidFill>
                <a:latin typeface="Candara" panose="020E0502030303020204" pitchFamily="34" charset="0"/>
              </a:rPr>
              <a:t>Gamma-rays</a:t>
            </a:r>
            <a:r>
              <a:rPr lang="en-US" sz="2133" dirty="0">
                <a:latin typeface="Candara" panose="020E0502030303020204" pitchFamily="34" charset="0"/>
              </a:rPr>
              <a:t>…no morphology</a:t>
            </a:r>
            <a:endParaRPr lang="en-US" sz="2133" noProof="0" dirty="0">
              <a:latin typeface="Candara" panose="020E0502030303020204" pitchFamily="34" charset="0"/>
            </a:endParaRPr>
          </a:p>
        </p:txBody>
      </p:sp>
      <p:sp>
        <p:nvSpPr>
          <p:cNvPr id="19" name="TextBox 18">
            <a:extLst>
              <a:ext uri="{FF2B5EF4-FFF2-40B4-BE49-F238E27FC236}">
                <a16:creationId xmlns:a16="http://schemas.microsoft.com/office/drawing/2014/main" id="{72CFFB92-5222-46D5-1715-E6E795BF4827}"/>
              </a:ext>
            </a:extLst>
          </p:cNvPr>
          <p:cNvSpPr txBox="1"/>
          <p:nvPr/>
        </p:nvSpPr>
        <p:spPr>
          <a:xfrm>
            <a:off x="0" y="6550225"/>
            <a:ext cx="6118165" cy="276999"/>
          </a:xfrm>
          <a:prstGeom prst="rect">
            <a:avLst/>
          </a:prstGeom>
          <a:noFill/>
        </p:spPr>
        <p:txBody>
          <a:bodyPr wrap="square">
            <a:spAutoFit/>
          </a:bodyPr>
          <a:lstStyle/>
          <a:p>
            <a:pPr>
              <a:buNone/>
            </a:pPr>
            <a:r>
              <a:rPr lang="en-US" sz="1200" noProof="0" dirty="0">
                <a:solidFill>
                  <a:schemeClr val="bg1"/>
                </a:solidFill>
                <a:latin typeface="Bradley Hand" pitchFamily="2" charset="77"/>
              </a:rPr>
              <a:t>Credit: X-ray: NASA/CXC/SAO; visual: NASA/STScI; radio: NSF/NRAO/VLA.</a:t>
            </a:r>
          </a:p>
        </p:txBody>
      </p:sp>
      <p:sp>
        <p:nvSpPr>
          <p:cNvPr id="2" name="Title 1">
            <a:extLst>
              <a:ext uri="{FF2B5EF4-FFF2-40B4-BE49-F238E27FC236}">
                <a16:creationId xmlns:a16="http://schemas.microsoft.com/office/drawing/2014/main" id="{49674D26-54AA-00CA-8B05-FB6E52FB98B6}"/>
              </a:ext>
            </a:extLst>
          </p:cNvPr>
          <p:cNvSpPr txBox="1">
            <a:spLocks/>
          </p:cNvSpPr>
          <p:nvPr/>
        </p:nvSpPr>
        <p:spPr>
          <a:xfrm>
            <a:off x="10551938" y="5961699"/>
            <a:ext cx="1382632" cy="71468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Henny Penny"/>
              <a:buNone/>
              <a:defRPr sz="2800" b="0" i="0" u="none" strike="noStrike" cap="none">
                <a:solidFill>
                  <a:schemeClr val="lt1"/>
                </a:solidFill>
                <a:latin typeface="Henny Penny"/>
                <a:ea typeface="Henny Penny"/>
                <a:cs typeface="Henny Penny"/>
                <a:sym typeface="Henny Penny"/>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r"/>
            <a:r>
              <a:rPr lang="en-US" sz="4000" noProof="0" dirty="0">
                <a:solidFill>
                  <a:srgbClr val="007AFF"/>
                </a:solidFill>
              </a:rPr>
              <a:t>MWL </a:t>
            </a:r>
          </a:p>
        </p:txBody>
      </p:sp>
      <p:sp>
        <p:nvSpPr>
          <p:cNvPr id="8" name="Title 7">
            <a:extLst>
              <a:ext uri="{FF2B5EF4-FFF2-40B4-BE49-F238E27FC236}">
                <a16:creationId xmlns:a16="http://schemas.microsoft.com/office/drawing/2014/main" id="{7C464792-DECA-870D-0423-7622B71CF584}"/>
              </a:ext>
            </a:extLst>
          </p:cNvPr>
          <p:cNvSpPr>
            <a:spLocks noGrp="1"/>
          </p:cNvSpPr>
          <p:nvPr>
            <p:ph type="title"/>
          </p:nvPr>
        </p:nvSpPr>
        <p:spPr/>
        <p:txBody>
          <a:bodyPr/>
          <a:lstStyle/>
          <a:p>
            <a:r>
              <a:rPr lang="en-US" dirty="0"/>
              <a:t>#1 Paparazzi at SMBHs</a:t>
            </a:r>
          </a:p>
        </p:txBody>
      </p:sp>
      <p:sp>
        <p:nvSpPr>
          <p:cNvPr id="16" name="Slide Number Placeholder 15">
            <a:extLst>
              <a:ext uri="{FF2B5EF4-FFF2-40B4-BE49-F238E27FC236}">
                <a16:creationId xmlns:a16="http://schemas.microsoft.com/office/drawing/2014/main" id="{7FDE142D-1A68-2891-8C8F-919531106DEC}"/>
              </a:ext>
            </a:extLst>
          </p:cNvPr>
          <p:cNvSpPr>
            <a:spLocks noGrp="1"/>
          </p:cNvSpPr>
          <p:nvPr>
            <p:ph type="sldNum" sz="quarter" idx="4"/>
          </p:nvPr>
        </p:nvSpPr>
        <p:spPr/>
        <p:txBody>
          <a:bodyPr/>
          <a:lstStyle/>
          <a:p>
            <a:fld id="{B7A8EA43-1DDA-DD4C-837A-17A3AFE5C005}" type="slidenum">
              <a:rPr lang="en-GB" noProof="0" smtClean="0"/>
              <a:pPr/>
              <a:t>30</a:t>
            </a:fld>
            <a:endParaRPr lang="en-GB" noProof="0"/>
          </a:p>
        </p:txBody>
      </p:sp>
    </p:spTree>
    <p:extLst>
      <p:ext uri="{BB962C8B-B14F-4D97-AF65-F5344CB8AC3E}">
        <p14:creationId xmlns:p14="http://schemas.microsoft.com/office/powerpoint/2010/main" val="271164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blinds(horizontal)">
                                      <p:cBhvr>
                                        <p:cTn id="29" dur="500"/>
                                        <p:tgtEl>
                                          <p:spTgt spid="15"/>
                                        </p:tgtEl>
                                      </p:cBhvr>
                                    </p:animEffect>
                                  </p:childTnLst>
                                </p:cTn>
                              </p:par>
                              <p:par>
                                <p:cTn id="30" presetID="37" presetClass="entr" presetSubtype="0" fill="hold" grpId="0" nodeType="with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1000"/>
                                        <p:tgtEl>
                                          <p:spTgt spid="2"/>
                                        </p:tgtEl>
                                      </p:cBhvr>
                                    </p:animEffect>
                                    <p:anim calcmode="lin" valueType="num">
                                      <p:cBhvr>
                                        <p:cTn id="33" dur="1000" fill="hold"/>
                                        <p:tgtEl>
                                          <p:spTgt spid="2"/>
                                        </p:tgtEl>
                                        <p:attrNameLst>
                                          <p:attrName>ppt_x</p:attrName>
                                        </p:attrNameLst>
                                      </p:cBhvr>
                                      <p:tavLst>
                                        <p:tav tm="0">
                                          <p:val>
                                            <p:strVal val="#ppt_x"/>
                                          </p:val>
                                        </p:tav>
                                        <p:tav tm="100000">
                                          <p:val>
                                            <p:strVal val="#ppt_x"/>
                                          </p:val>
                                        </p:tav>
                                      </p:tavLst>
                                    </p:anim>
                                    <p:anim calcmode="lin" valueType="num">
                                      <p:cBhvr>
                                        <p:cTn id="34" dur="900" decel="100000" fill="hold"/>
                                        <p:tgtEl>
                                          <p:spTgt spid="2"/>
                                        </p:tgtEl>
                                        <p:attrNameLst>
                                          <p:attrName>ppt_y</p:attrName>
                                        </p:attrNameLst>
                                      </p:cBhvr>
                                      <p:tavLst>
                                        <p:tav tm="0">
                                          <p:val>
                                            <p:strVal val="#ppt_y+1"/>
                                          </p:val>
                                        </p:tav>
                                        <p:tav tm="100000">
                                          <p:val>
                                            <p:strVal val="#ppt_y-.03"/>
                                          </p:val>
                                        </p:tav>
                                      </p:tavLst>
                                    </p:anim>
                                    <p:anim calcmode="lin" valueType="num">
                                      <p:cBhvr>
                                        <p:cTn id="35"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36" presetID="37" presetClass="entr" presetSubtype="0" fill="hold"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900" decel="100000" fill="hold"/>
                                        <p:tgtEl>
                                          <p:spTgt spid="7"/>
                                        </p:tgtEl>
                                        <p:attrNameLst>
                                          <p:attrName>ppt_y</p:attrName>
                                        </p:attrNameLst>
                                      </p:cBhvr>
                                      <p:tavLst>
                                        <p:tav tm="0">
                                          <p:val>
                                            <p:strVal val="#ppt_y+1"/>
                                          </p:val>
                                        </p:tav>
                                        <p:tav tm="100000">
                                          <p:val>
                                            <p:strVal val="#ppt_y-.03"/>
                                          </p:val>
                                        </p:tav>
                                      </p:tavLst>
                                    </p:anim>
                                    <p:anim calcmode="lin" valueType="num">
                                      <p:cBhvr>
                                        <p:cTn id="41"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E2A2F5-542A-AC32-4DEC-F18F9B6DD0A3}"/>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15712E0F-54B9-0FC0-598E-13F4D13C0C86}"/>
              </a:ext>
            </a:extLst>
          </p:cNvPr>
          <p:cNvPicPr>
            <a:picLocks noChangeAspect="1"/>
          </p:cNvPicPr>
          <p:nvPr/>
        </p:nvPicPr>
        <p:blipFill>
          <a:blip r:embed="rId2"/>
          <a:stretch>
            <a:fillRect/>
          </a:stretch>
        </p:blipFill>
        <p:spPr>
          <a:xfrm>
            <a:off x="175233" y="1433948"/>
            <a:ext cx="2973536" cy="2282646"/>
          </a:xfrm>
          <a:prstGeom prst="rect">
            <a:avLst/>
          </a:prstGeom>
        </p:spPr>
      </p:pic>
      <p:sp>
        <p:nvSpPr>
          <p:cNvPr id="19" name="TextBox 18">
            <a:extLst>
              <a:ext uri="{FF2B5EF4-FFF2-40B4-BE49-F238E27FC236}">
                <a16:creationId xmlns:a16="http://schemas.microsoft.com/office/drawing/2014/main" id="{7FF4BEE9-13F1-251F-14F8-8981FF8D35F6}"/>
              </a:ext>
            </a:extLst>
          </p:cNvPr>
          <p:cNvSpPr txBox="1"/>
          <p:nvPr/>
        </p:nvSpPr>
        <p:spPr>
          <a:xfrm>
            <a:off x="0" y="6550225"/>
            <a:ext cx="6118165" cy="276999"/>
          </a:xfrm>
          <a:prstGeom prst="rect">
            <a:avLst/>
          </a:prstGeom>
          <a:noFill/>
        </p:spPr>
        <p:txBody>
          <a:bodyPr wrap="square">
            <a:spAutoFit/>
          </a:bodyPr>
          <a:lstStyle/>
          <a:p>
            <a:pPr>
              <a:buNone/>
            </a:pPr>
            <a:r>
              <a:rPr lang="en-US" sz="1200" noProof="0" dirty="0">
                <a:solidFill>
                  <a:schemeClr val="bg1"/>
                </a:solidFill>
                <a:latin typeface="Bradley Hand" pitchFamily="2" charset="77"/>
              </a:rPr>
              <a:t>Credit: X-ray: NASA/CXC/SAO; visual: NASA/STScI; radio: NSF/NRAO/VLA.</a:t>
            </a:r>
          </a:p>
        </p:txBody>
      </p:sp>
      <p:pic>
        <p:nvPicPr>
          <p:cNvPr id="3" name="Picture 2">
            <a:extLst>
              <a:ext uri="{FF2B5EF4-FFF2-40B4-BE49-F238E27FC236}">
                <a16:creationId xmlns:a16="http://schemas.microsoft.com/office/drawing/2014/main" id="{3B168110-A738-758C-3D49-0A8B9F8B1340}"/>
              </a:ext>
            </a:extLst>
          </p:cNvPr>
          <p:cNvPicPr>
            <a:picLocks noChangeAspect="1"/>
          </p:cNvPicPr>
          <p:nvPr/>
        </p:nvPicPr>
        <p:blipFill>
          <a:blip r:embed="rId3"/>
          <a:stretch>
            <a:fillRect/>
          </a:stretch>
        </p:blipFill>
        <p:spPr>
          <a:xfrm>
            <a:off x="3502996" y="1420435"/>
            <a:ext cx="2708405" cy="4921371"/>
          </a:xfrm>
          <a:prstGeom prst="rect">
            <a:avLst/>
          </a:prstGeom>
        </p:spPr>
      </p:pic>
      <p:sp>
        <p:nvSpPr>
          <p:cNvPr id="5" name="TextBox 4">
            <a:extLst>
              <a:ext uri="{FF2B5EF4-FFF2-40B4-BE49-F238E27FC236}">
                <a16:creationId xmlns:a16="http://schemas.microsoft.com/office/drawing/2014/main" id="{22165C94-6263-075C-C65B-945FB6F07FCC}"/>
              </a:ext>
            </a:extLst>
          </p:cNvPr>
          <p:cNvSpPr txBox="1"/>
          <p:nvPr/>
        </p:nvSpPr>
        <p:spPr>
          <a:xfrm>
            <a:off x="2348834" y="5510809"/>
            <a:ext cx="1154162" cy="830997"/>
          </a:xfrm>
          <a:prstGeom prst="rect">
            <a:avLst/>
          </a:prstGeom>
          <a:noFill/>
        </p:spPr>
        <p:txBody>
          <a:bodyPr wrap="none" rtlCol="0">
            <a:spAutoFit/>
          </a:bodyPr>
          <a:lstStyle/>
          <a:p>
            <a:r>
              <a:rPr lang="en-US" sz="1600" noProof="0" dirty="0">
                <a:solidFill>
                  <a:schemeClr val="bg1"/>
                </a:solidFill>
              </a:rPr>
              <a:t>F. </a:t>
            </a:r>
            <a:r>
              <a:rPr lang="en-US" sz="1600" noProof="0" dirty="0" err="1">
                <a:solidFill>
                  <a:schemeClr val="bg1"/>
                </a:solidFill>
              </a:rPr>
              <a:t>Halzen</a:t>
            </a:r>
            <a:r>
              <a:rPr lang="en-US" sz="1600" noProof="0" dirty="0">
                <a:solidFill>
                  <a:schemeClr val="bg1"/>
                </a:solidFill>
              </a:rPr>
              <a:t>, </a:t>
            </a:r>
          </a:p>
          <a:p>
            <a:r>
              <a:rPr lang="en-US" sz="1600" noProof="0" dirty="0">
                <a:solidFill>
                  <a:schemeClr val="bg1"/>
                </a:solidFill>
              </a:rPr>
              <a:t>Gamma </a:t>
            </a:r>
          </a:p>
          <a:p>
            <a:r>
              <a:rPr lang="en-US" sz="1600" noProof="0" dirty="0">
                <a:solidFill>
                  <a:schemeClr val="bg1"/>
                </a:solidFill>
              </a:rPr>
              <a:t>2025</a:t>
            </a:r>
          </a:p>
        </p:txBody>
      </p:sp>
      <p:pic>
        <p:nvPicPr>
          <p:cNvPr id="6" name="Picture 5">
            <a:extLst>
              <a:ext uri="{FF2B5EF4-FFF2-40B4-BE49-F238E27FC236}">
                <a16:creationId xmlns:a16="http://schemas.microsoft.com/office/drawing/2014/main" id="{BF5C5079-268A-69B6-0E3F-92FF800B74FB}"/>
              </a:ext>
            </a:extLst>
          </p:cNvPr>
          <p:cNvPicPr>
            <a:picLocks noChangeAspect="1"/>
          </p:cNvPicPr>
          <p:nvPr/>
        </p:nvPicPr>
        <p:blipFill>
          <a:blip r:embed="rId4"/>
          <a:stretch>
            <a:fillRect/>
          </a:stretch>
        </p:blipFill>
        <p:spPr>
          <a:xfrm>
            <a:off x="6565627" y="4709325"/>
            <a:ext cx="4237839" cy="1723866"/>
          </a:xfrm>
          <a:prstGeom prst="rect">
            <a:avLst/>
          </a:prstGeom>
        </p:spPr>
      </p:pic>
      <p:pic>
        <p:nvPicPr>
          <p:cNvPr id="7" name="Picture 6">
            <a:extLst>
              <a:ext uri="{FF2B5EF4-FFF2-40B4-BE49-F238E27FC236}">
                <a16:creationId xmlns:a16="http://schemas.microsoft.com/office/drawing/2014/main" id="{2198593E-AD28-D254-ED91-6C016BB5D475}"/>
              </a:ext>
            </a:extLst>
          </p:cNvPr>
          <p:cNvPicPr>
            <a:picLocks noChangeAspect="1"/>
          </p:cNvPicPr>
          <p:nvPr/>
        </p:nvPicPr>
        <p:blipFill>
          <a:blip r:embed="rId5"/>
          <a:srcRect l="16914"/>
          <a:stretch>
            <a:fillRect/>
          </a:stretch>
        </p:blipFill>
        <p:spPr>
          <a:xfrm>
            <a:off x="6400801" y="835773"/>
            <a:ext cx="5558990" cy="3629012"/>
          </a:xfrm>
          <a:prstGeom prst="rect">
            <a:avLst/>
          </a:prstGeom>
        </p:spPr>
      </p:pic>
      <p:sp>
        <p:nvSpPr>
          <p:cNvPr id="8" name="TextBox 7">
            <a:extLst>
              <a:ext uri="{FF2B5EF4-FFF2-40B4-BE49-F238E27FC236}">
                <a16:creationId xmlns:a16="http://schemas.microsoft.com/office/drawing/2014/main" id="{DE0165EE-330A-5589-63AA-993027DF09F4}"/>
              </a:ext>
            </a:extLst>
          </p:cNvPr>
          <p:cNvSpPr txBox="1"/>
          <p:nvPr/>
        </p:nvSpPr>
        <p:spPr>
          <a:xfrm>
            <a:off x="5207338" y="2701652"/>
            <a:ext cx="910827" cy="307777"/>
          </a:xfrm>
          <a:prstGeom prst="rect">
            <a:avLst/>
          </a:prstGeom>
          <a:noFill/>
        </p:spPr>
        <p:txBody>
          <a:bodyPr wrap="none" rtlCol="0">
            <a:spAutoFit/>
          </a:bodyPr>
          <a:lstStyle/>
          <a:p>
            <a:r>
              <a:rPr lang="en-US" sz="1400" noProof="0" dirty="0"/>
              <a:t>electrons</a:t>
            </a:r>
          </a:p>
        </p:txBody>
      </p:sp>
      <p:sp>
        <p:nvSpPr>
          <p:cNvPr id="9" name="Title 7">
            <a:extLst>
              <a:ext uri="{FF2B5EF4-FFF2-40B4-BE49-F238E27FC236}">
                <a16:creationId xmlns:a16="http://schemas.microsoft.com/office/drawing/2014/main" id="{6A99BBAE-2342-B3ED-4A3C-B3459A59E806}"/>
              </a:ext>
            </a:extLst>
          </p:cNvPr>
          <p:cNvSpPr>
            <a:spLocks noGrp="1"/>
          </p:cNvSpPr>
          <p:nvPr>
            <p:ph type="title"/>
          </p:nvPr>
        </p:nvSpPr>
        <p:spPr>
          <a:xfrm>
            <a:off x="299883" y="154473"/>
            <a:ext cx="6406210" cy="638008"/>
          </a:xfrm>
        </p:spPr>
        <p:txBody>
          <a:bodyPr/>
          <a:lstStyle/>
          <a:p>
            <a:r>
              <a:rPr lang="en-US" dirty="0"/>
              <a:t>#1 All eyes at SMBHs</a:t>
            </a:r>
          </a:p>
        </p:txBody>
      </p:sp>
      <p:sp>
        <p:nvSpPr>
          <p:cNvPr id="11" name="Slide Number Placeholder 10">
            <a:extLst>
              <a:ext uri="{FF2B5EF4-FFF2-40B4-BE49-F238E27FC236}">
                <a16:creationId xmlns:a16="http://schemas.microsoft.com/office/drawing/2014/main" id="{027D149F-1F95-2005-B52B-35D7CF9E7806}"/>
              </a:ext>
            </a:extLst>
          </p:cNvPr>
          <p:cNvSpPr>
            <a:spLocks noGrp="1"/>
          </p:cNvSpPr>
          <p:nvPr>
            <p:ph type="sldNum" sz="quarter" idx="4"/>
          </p:nvPr>
        </p:nvSpPr>
        <p:spPr/>
        <p:txBody>
          <a:bodyPr/>
          <a:lstStyle/>
          <a:p>
            <a:fld id="{B7A8EA43-1DDA-DD4C-837A-17A3AFE5C005}" type="slidenum">
              <a:rPr lang="en-GB" noProof="0" smtClean="0"/>
              <a:pPr/>
              <a:t>31</a:t>
            </a:fld>
            <a:endParaRPr lang="en-GB" noProof="0"/>
          </a:p>
        </p:txBody>
      </p:sp>
    </p:spTree>
    <p:extLst>
      <p:ext uri="{BB962C8B-B14F-4D97-AF65-F5344CB8AC3E}">
        <p14:creationId xmlns:p14="http://schemas.microsoft.com/office/powerpoint/2010/main" val="3970875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1429CE-3D43-69E2-AE4E-EE8B078445CA}"/>
              </a:ext>
            </a:extLst>
          </p:cNvPr>
          <p:cNvSpPr>
            <a:spLocks noGrp="1"/>
          </p:cNvSpPr>
          <p:nvPr>
            <p:ph type="title"/>
          </p:nvPr>
        </p:nvSpPr>
        <p:spPr>
          <a:xfrm>
            <a:off x="299883" y="154473"/>
            <a:ext cx="7575756" cy="638008"/>
          </a:xfrm>
        </p:spPr>
        <p:txBody>
          <a:bodyPr/>
          <a:lstStyle/>
          <a:p>
            <a:r>
              <a:rPr lang="en-US" noProof="0" dirty="0"/>
              <a:t>TeV g-rays &amp; VHE neutrinos</a:t>
            </a:r>
          </a:p>
        </p:txBody>
      </p:sp>
      <p:sp>
        <p:nvSpPr>
          <p:cNvPr id="5" name="Slide Number Placeholder 4">
            <a:extLst>
              <a:ext uri="{FF2B5EF4-FFF2-40B4-BE49-F238E27FC236}">
                <a16:creationId xmlns:a16="http://schemas.microsoft.com/office/drawing/2014/main" id="{93ADACE1-37CD-98A1-936F-9EDFF62BC539}"/>
              </a:ext>
            </a:extLst>
          </p:cNvPr>
          <p:cNvSpPr>
            <a:spLocks noGrp="1"/>
          </p:cNvSpPr>
          <p:nvPr>
            <p:ph type="sldNum" sz="quarter" idx="4"/>
          </p:nvPr>
        </p:nvSpPr>
        <p:spPr/>
        <p:txBody>
          <a:bodyPr/>
          <a:lstStyle/>
          <a:p>
            <a:fld id="{B7A8EA43-1DDA-DD4C-837A-17A3AFE5C005}" type="slidenum">
              <a:rPr lang="en-US" noProof="0" smtClean="0"/>
              <a:pPr/>
              <a:t>32</a:t>
            </a:fld>
            <a:endParaRPr lang="en-US" noProof="0" dirty="0"/>
          </a:p>
        </p:txBody>
      </p:sp>
      <p:pic>
        <p:nvPicPr>
          <p:cNvPr id="10" name="Picture 3">
            <a:extLst>
              <a:ext uri="{FF2B5EF4-FFF2-40B4-BE49-F238E27FC236}">
                <a16:creationId xmlns:a16="http://schemas.microsoft.com/office/drawing/2014/main" id="{B921A405-1F2E-F158-53E0-E1ACFE4DAEC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4418"/>
          <a:stretch/>
        </p:blipFill>
        <p:spPr bwMode="auto">
          <a:xfrm>
            <a:off x="355808" y="1153210"/>
            <a:ext cx="3938849" cy="2047680"/>
          </a:xfrm>
          <a:prstGeom prst="ellipse">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1">
            <a:extLst>
              <a:ext uri="{FF2B5EF4-FFF2-40B4-BE49-F238E27FC236}">
                <a16:creationId xmlns:a16="http://schemas.microsoft.com/office/drawing/2014/main" id="{483ABCCC-B523-234D-3317-98A9CC2F17DA}"/>
              </a:ext>
            </a:extLst>
          </p:cNvPr>
          <p:cNvSpPr txBox="1"/>
          <p:nvPr/>
        </p:nvSpPr>
        <p:spPr>
          <a:xfrm>
            <a:off x="478984" y="3298951"/>
            <a:ext cx="3938848" cy="1231106"/>
          </a:xfrm>
          <a:prstGeom prst="rect">
            <a:avLst/>
          </a:prstGeom>
          <a:noFill/>
        </p:spPr>
        <p:txBody>
          <a:bodyPr wrap="square" rtlCol="0">
            <a:spAutoFit/>
          </a:bodyPr>
          <a:lstStyle/>
          <a:p>
            <a:r>
              <a:rPr lang="en-US" sz="2000" i="1" noProof="0" dirty="0">
                <a:latin typeface="Candara" panose="020E0502030303020204" pitchFamily="34" charset="0"/>
              </a:rPr>
              <a:t>Diffuse / unresolved contribution </a:t>
            </a:r>
            <a:br>
              <a:rPr lang="en-US" sz="2000" i="1" noProof="0" dirty="0">
                <a:latin typeface="Candara" panose="020E0502030303020204" pitchFamily="34" charset="0"/>
              </a:rPr>
            </a:br>
            <a:r>
              <a:rPr lang="en-US" sz="2000" i="1" noProof="0" dirty="0">
                <a:latin typeface="Candara" panose="020E0502030303020204" pitchFamily="34" charset="0"/>
              </a:rPr>
              <a:t>from our Galaxy ~10% of all cosmic neutrinos</a:t>
            </a:r>
          </a:p>
          <a:p>
            <a:endParaRPr lang="en-US" sz="1200" i="1" noProof="0" dirty="0">
              <a:latin typeface="Candara" panose="020E0502030303020204" pitchFamily="34" charset="0"/>
            </a:endParaRPr>
          </a:p>
        </p:txBody>
      </p:sp>
      <p:sp>
        <p:nvSpPr>
          <p:cNvPr id="13" name="Tekstvak 8">
            <a:extLst>
              <a:ext uri="{FF2B5EF4-FFF2-40B4-BE49-F238E27FC236}">
                <a16:creationId xmlns:a16="http://schemas.microsoft.com/office/drawing/2014/main" id="{372C4647-A7B5-5AF1-51C1-D74CC72270EA}"/>
              </a:ext>
            </a:extLst>
          </p:cNvPr>
          <p:cNvSpPr txBox="1"/>
          <p:nvPr/>
        </p:nvSpPr>
        <p:spPr>
          <a:xfrm>
            <a:off x="4931497" y="862093"/>
            <a:ext cx="6781519" cy="369332"/>
          </a:xfrm>
          <a:prstGeom prst="rect">
            <a:avLst/>
          </a:prstGeom>
          <a:noFill/>
        </p:spPr>
        <p:txBody>
          <a:bodyPr wrap="square" rtlCol="0">
            <a:spAutoFit/>
          </a:bodyPr>
          <a:lstStyle/>
          <a:p>
            <a:r>
              <a:rPr lang="en-US" noProof="0" dirty="0">
                <a:latin typeface="Candara" panose="020E0502030303020204" pitchFamily="34" charset="0"/>
              </a:rPr>
              <a:t>TXS 0506+056, Science 361. Birth of multi-messenger astrophysics</a:t>
            </a:r>
          </a:p>
        </p:txBody>
      </p:sp>
      <p:pic>
        <p:nvPicPr>
          <p:cNvPr id="17" name="Picture 16">
            <a:extLst>
              <a:ext uri="{FF2B5EF4-FFF2-40B4-BE49-F238E27FC236}">
                <a16:creationId xmlns:a16="http://schemas.microsoft.com/office/drawing/2014/main" id="{2FBC2DA7-2DE6-0F1F-C41B-148DF5BAF8D3}"/>
              </a:ext>
            </a:extLst>
          </p:cNvPr>
          <p:cNvPicPr>
            <a:picLocks noChangeAspect="1"/>
          </p:cNvPicPr>
          <p:nvPr/>
        </p:nvPicPr>
        <p:blipFill>
          <a:blip r:embed="rId3"/>
          <a:stretch>
            <a:fillRect/>
          </a:stretch>
        </p:blipFill>
        <p:spPr>
          <a:xfrm rot="5400000">
            <a:off x="4665890" y="1051041"/>
            <a:ext cx="3136879" cy="3531395"/>
          </a:xfrm>
          <a:prstGeom prst="rect">
            <a:avLst/>
          </a:prstGeom>
        </p:spPr>
      </p:pic>
      <p:pic>
        <p:nvPicPr>
          <p:cNvPr id="24" name="Picture 2">
            <a:extLst>
              <a:ext uri="{FF2B5EF4-FFF2-40B4-BE49-F238E27FC236}">
                <a16:creationId xmlns:a16="http://schemas.microsoft.com/office/drawing/2014/main" id="{1F23214C-B114-92FA-0E11-9D320E7404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7759" y="1878985"/>
            <a:ext cx="2521976" cy="228539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5" name="Tekstvak 9">
            <a:extLst>
              <a:ext uri="{FF2B5EF4-FFF2-40B4-BE49-F238E27FC236}">
                <a16:creationId xmlns:a16="http://schemas.microsoft.com/office/drawing/2014/main" id="{CC746A92-D489-C97C-D78B-88C95B425092}"/>
              </a:ext>
            </a:extLst>
          </p:cNvPr>
          <p:cNvSpPr txBox="1"/>
          <p:nvPr/>
        </p:nvSpPr>
        <p:spPr>
          <a:xfrm>
            <a:off x="8322256" y="1540431"/>
            <a:ext cx="1465284" cy="338554"/>
          </a:xfrm>
          <a:prstGeom prst="rect">
            <a:avLst/>
          </a:prstGeom>
          <a:noFill/>
        </p:spPr>
        <p:txBody>
          <a:bodyPr wrap="square" rtlCol="0">
            <a:spAutoFit/>
          </a:bodyPr>
          <a:lstStyle/>
          <a:p>
            <a:r>
              <a:rPr lang="en-US" sz="1600" noProof="0" dirty="0">
                <a:latin typeface="Candara" panose="020E0502030303020204" pitchFamily="34" charset="0"/>
              </a:rPr>
              <a:t>NGC 1068</a:t>
            </a:r>
          </a:p>
        </p:txBody>
      </p:sp>
      <p:pic>
        <p:nvPicPr>
          <p:cNvPr id="26" name="Picture 25">
            <a:extLst>
              <a:ext uri="{FF2B5EF4-FFF2-40B4-BE49-F238E27FC236}">
                <a16:creationId xmlns:a16="http://schemas.microsoft.com/office/drawing/2014/main" id="{6EF59001-034D-EC06-32F9-F435647B359A}"/>
              </a:ext>
            </a:extLst>
          </p:cNvPr>
          <p:cNvPicPr>
            <a:picLocks noChangeAspect="1"/>
          </p:cNvPicPr>
          <p:nvPr/>
        </p:nvPicPr>
        <p:blipFill>
          <a:blip r:embed="rId5"/>
          <a:stretch>
            <a:fillRect/>
          </a:stretch>
        </p:blipFill>
        <p:spPr>
          <a:xfrm>
            <a:off x="8901171" y="4226372"/>
            <a:ext cx="3002961" cy="2495267"/>
          </a:xfrm>
          <a:prstGeom prst="rect">
            <a:avLst/>
          </a:prstGeom>
        </p:spPr>
      </p:pic>
      <p:pic>
        <p:nvPicPr>
          <p:cNvPr id="27" name="Picture 26">
            <a:extLst>
              <a:ext uri="{FF2B5EF4-FFF2-40B4-BE49-F238E27FC236}">
                <a16:creationId xmlns:a16="http://schemas.microsoft.com/office/drawing/2014/main" id="{E8AF175D-4D93-6204-FF22-FEC3999B2183}"/>
              </a:ext>
            </a:extLst>
          </p:cNvPr>
          <p:cNvPicPr>
            <a:picLocks noChangeAspect="1"/>
          </p:cNvPicPr>
          <p:nvPr/>
        </p:nvPicPr>
        <p:blipFill>
          <a:blip r:embed="rId6"/>
          <a:stretch>
            <a:fillRect/>
          </a:stretch>
        </p:blipFill>
        <p:spPr>
          <a:xfrm>
            <a:off x="4742448" y="5578871"/>
            <a:ext cx="3845059" cy="929881"/>
          </a:xfrm>
          <a:prstGeom prst="rect">
            <a:avLst/>
          </a:prstGeom>
        </p:spPr>
      </p:pic>
    </p:spTree>
    <p:extLst>
      <p:ext uri="{BB962C8B-B14F-4D97-AF65-F5344CB8AC3E}">
        <p14:creationId xmlns:p14="http://schemas.microsoft.com/office/powerpoint/2010/main" val="206916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500" fill="hold"/>
                                        <p:tgtEl>
                                          <p:spTgt spid="25"/>
                                        </p:tgtEl>
                                        <p:attrNameLst>
                                          <p:attrName>ppt_x</p:attrName>
                                        </p:attrNameLst>
                                      </p:cBhvr>
                                      <p:tavLst>
                                        <p:tav tm="0">
                                          <p:val>
                                            <p:strVal val="#ppt_x"/>
                                          </p:val>
                                        </p:tav>
                                        <p:tav tm="100000">
                                          <p:val>
                                            <p:strVal val="#ppt_x"/>
                                          </p:val>
                                        </p:tav>
                                      </p:tavLst>
                                    </p:anim>
                                    <p:anim calcmode="lin" valueType="num">
                                      <p:cBhvr additive="base">
                                        <p:cTn id="18" dur="500" fill="hold"/>
                                        <p:tgtEl>
                                          <p:spTgt spid="2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ppt_x"/>
                                          </p:val>
                                        </p:tav>
                                        <p:tav tm="100000">
                                          <p:val>
                                            <p:strVal val="#ppt_x"/>
                                          </p:val>
                                        </p:tav>
                                      </p:tavLst>
                                    </p:anim>
                                    <p:anim calcmode="lin" valueType="num">
                                      <p:cBhvr additive="base">
                                        <p:cTn id="22" dur="500" fill="hold"/>
                                        <p:tgtEl>
                                          <p:spTgt spid="24"/>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anim calcmode="lin" valueType="num">
                                      <p:cBhvr additive="base">
                                        <p:cTn id="25" dur="500" fill="hold"/>
                                        <p:tgtEl>
                                          <p:spTgt spid="26"/>
                                        </p:tgtEl>
                                        <p:attrNameLst>
                                          <p:attrName>ppt_x</p:attrName>
                                        </p:attrNameLst>
                                      </p:cBhvr>
                                      <p:tavLst>
                                        <p:tav tm="0">
                                          <p:val>
                                            <p:strVal val="#ppt_x"/>
                                          </p:val>
                                        </p:tav>
                                        <p:tav tm="100000">
                                          <p:val>
                                            <p:strVal val="#ppt_x"/>
                                          </p:val>
                                        </p:tav>
                                      </p:tavLst>
                                    </p:anim>
                                    <p:anim calcmode="lin" valueType="num">
                                      <p:cBhvr additive="base">
                                        <p:cTn id="26" dur="500" fill="hold"/>
                                        <p:tgtEl>
                                          <p:spTgt spid="26"/>
                                        </p:tgtEl>
                                        <p:attrNameLst>
                                          <p:attrName>ppt_y</p:attrName>
                                        </p:attrNameLst>
                                      </p:cBhvr>
                                      <p:tavLst>
                                        <p:tav tm="0">
                                          <p:val>
                                            <p:strVal val="1+#ppt_h/2"/>
                                          </p:val>
                                        </p:tav>
                                        <p:tav tm="100000">
                                          <p:val>
                                            <p:strVal val="#ppt_y"/>
                                          </p:val>
                                        </p:tav>
                                      </p:tavLst>
                                    </p:anim>
                                  </p:childTnLst>
                                </p:cTn>
                              </p:par>
                              <p:par>
                                <p:cTn id="27" presetID="1" presetClass="entr" presetSubtype="0"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CEDC2-C025-A82E-42D6-FAC7E53EC46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0EF532A-E196-A3B0-8772-24C4C3BB1D7E}"/>
              </a:ext>
            </a:extLst>
          </p:cNvPr>
          <p:cNvSpPr>
            <a:spLocks noGrp="1"/>
          </p:cNvSpPr>
          <p:nvPr>
            <p:ph type="title"/>
          </p:nvPr>
        </p:nvSpPr>
        <p:spPr>
          <a:xfrm>
            <a:off x="299883" y="154473"/>
            <a:ext cx="7575756" cy="638008"/>
          </a:xfrm>
        </p:spPr>
        <p:txBody>
          <a:bodyPr/>
          <a:lstStyle/>
          <a:p>
            <a:r>
              <a:rPr lang="en-US" noProof="0" dirty="0"/>
              <a:t>TeV g-rays &amp; VHE neutrinos</a:t>
            </a:r>
          </a:p>
        </p:txBody>
      </p:sp>
      <p:pic>
        <p:nvPicPr>
          <p:cNvPr id="12" name="Picture 2">
            <a:extLst>
              <a:ext uri="{FF2B5EF4-FFF2-40B4-BE49-F238E27FC236}">
                <a16:creationId xmlns:a16="http://schemas.microsoft.com/office/drawing/2014/main" id="{9CE5F3F5-CE76-F60C-0AFB-F6F58DA5A6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884" y="1428821"/>
            <a:ext cx="2174678" cy="197067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14" name="Tekstvak 9">
            <a:extLst>
              <a:ext uri="{FF2B5EF4-FFF2-40B4-BE49-F238E27FC236}">
                <a16:creationId xmlns:a16="http://schemas.microsoft.com/office/drawing/2014/main" id="{1A2146B4-4024-DF9F-D7F9-66218642257B}"/>
              </a:ext>
            </a:extLst>
          </p:cNvPr>
          <p:cNvSpPr txBox="1"/>
          <p:nvPr/>
        </p:nvSpPr>
        <p:spPr>
          <a:xfrm>
            <a:off x="723211" y="1080951"/>
            <a:ext cx="1465284" cy="338554"/>
          </a:xfrm>
          <a:prstGeom prst="rect">
            <a:avLst/>
          </a:prstGeom>
          <a:noFill/>
        </p:spPr>
        <p:txBody>
          <a:bodyPr wrap="square" rtlCol="0">
            <a:spAutoFit/>
          </a:bodyPr>
          <a:lstStyle/>
          <a:p>
            <a:r>
              <a:rPr lang="en-US" sz="1600" noProof="0" dirty="0">
                <a:latin typeface="Candara" panose="020E0502030303020204" pitchFamily="34" charset="0"/>
              </a:rPr>
              <a:t>NGC 1068</a:t>
            </a:r>
          </a:p>
        </p:txBody>
      </p:sp>
      <p:pic>
        <p:nvPicPr>
          <p:cNvPr id="15" name="Picture 14">
            <a:extLst>
              <a:ext uri="{FF2B5EF4-FFF2-40B4-BE49-F238E27FC236}">
                <a16:creationId xmlns:a16="http://schemas.microsoft.com/office/drawing/2014/main" id="{C428203E-AD30-3EAB-DF9E-D329844420AB}"/>
              </a:ext>
            </a:extLst>
          </p:cNvPr>
          <p:cNvPicPr>
            <a:picLocks noChangeAspect="1"/>
          </p:cNvPicPr>
          <p:nvPr/>
        </p:nvPicPr>
        <p:blipFill>
          <a:blip r:embed="rId3"/>
          <a:stretch>
            <a:fillRect/>
          </a:stretch>
        </p:blipFill>
        <p:spPr>
          <a:xfrm>
            <a:off x="189893" y="3429000"/>
            <a:ext cx="2635746" cy="2190135"/>
          </a:xfrm>
          <a:prstGeom prst="rect">
            <a:avLst/>
          </a:prstGeom>
        </p:spPr>
      </p:pic>
      <p:pic>
        <p:nvPicPr>
          <p:cNvPr id="3" name="Picture 2">
            <a:extLst>
              <a:ext uri="{FF2B5EF4-FFF2-40B4-BE49-F238E27FC236}">
                <a16:creationId xmlns:a16="http://schemas.microsoft.com/office/drawing/2014/main" id="{E6C5A469-354B-26FB-D6CD-B5C8160C4518}"/>
              </a:ext>
            </a:extLst>
          </p:cNvPr>
          <p:cNvPicPr>
            <a:picLocks noChangeAspect="1"/>
          </p:cNvPicPr>
          <p:nvPr/>
        </p:nvPicPr>
        <p:blipFill>
          <a:blip r:embed="rId4"/>
          <a:stretch>
            <a:fillRect/>
          </a:stretch>
        </p:blipFill>
        <p:spPr>
          <a:xfrm>
            <a:off x="2825639" y="821987"/>
            <a:ext cx="2494818" cy="2876610"/>
          </a:xfrm>
          <a:prstGeom prst="rect">
            <a:avLst/>
          </a:prstGeom>
        </p:spPr>
      </p:pic>
      <p:pic>
        <p:nvPicPr>
          <p:cNvPr id="16" name="Picture 15">
            <a:extLst>
              <a:ext uri="{FF2B5EF4-FFF2-40B4-BE49-F238E27FC236}">
                <a16:creationId xmlns:a16="http://schemas.microsoft.com/office/drawing/2014/main" id="{9AB69D13-758E-7F9E-59E5-6F2AC8350408}"/>
              </a:ext>
            </a:extLst>
          </p:cNvPr>
          <p:cNvPicPr>
            <a:picLocks noChangeAspect="1"/>
          </p:cNvPicPr>
          <p:nvPr/>
        </p:nvPicPr>
        <p:blipFill>
          <a:blip r:embed="rId5"/>
          <a:stretch>
            <a:fillRect/>
          </a:stretch>
        </p:blipFill>
        <p:spPr>
          <a:xfrm>
            <a:off x="2697376" y="3787310"/>
            <a:ext cx="2704443" cy="1861331"/>
          </a:xfrm>
          <a:prstGeom prst="rect">
            <a:avLst/>
          </a:prstGeom>
        </p:spPr>
      </p:pic>
      <p:sp>
        <p:nvSpPr>
          <p:cNvPr id="22" name="TextBox 21">
            <a:extLst>
              <a:ext uri="{FF2B5EF4-FFF2-40B4-BE49-F238E27FC236}">
                <a16:creationId xmlns:a16="http://schemas.microsoft.com/office/drawing/2014/main" id="{96FD9FBC-12F9-DBEE-FCAF-092B5F946C07}"/>
              </a:ext>
            </a:extLst>
          </p:cNvPr>
          <p:cNvSpPr txBox="1"/>
          <p:nvPr/>
        </p:nvSpPr>
        <p:spPr>
          <a:xfrm>
            <a:off x="299884" y="5648641"/>
            <a:ext cx="5101936" cy="1200329"/>
          </a:xfrm>
          <a:prstGeom prst="rect">
            <a:avLst/>
          </a:prstGeom>
          <a:noFill/>
        </p:spPr>
        <p:txBody>
          <a:bodyPr wrap="square">
            <a:spAutoFit/>
          </a:bodyPr>
          <a:lstStyle/>
          <a:p>
            <a:r>
              <a:rPr lang="en-US" sz="1800" i="1" dirty="0">
                <a:latin typeface="Candara" panose="020E0502030303020204" pitchFamily="34" charset="0"/>
              </a:rPr>
              <a:t>In both cases, gamma emission is 10/100 times less than neutrino, how so?</a:t>
            </a:r>
          </a:p>
          <a:p>
            <a:r>
              <a:rPr lang="en-US" sz="1800" i="1" dirty="0">
                <a:latin typeface="Candara" panose="020E0502030303020204" pitchFamily="34" charset="0"/>
              </a:rPr>
              <a:t>? Emission not in jet? </a:t>
            </a:r>
            <a:br>
              <a:rPr lang="en-US" sz="1800" i="1" dirty="0">
                <a:latin typeface="Candara" panose="020E0502030303020204" pitchFamily="34" charset="0"/>
              </a:rPr>
            </a:br>
            <a:r>
              <a:rPr lang="en-US" sz="1800" i="1" dirty="0">
                <a:latin typeface="Candara" panose="020E0502030303020204" pitchFamily="34" charset="0"/>
              </a:rPr>
              <a:t>But cannot be so in TXS0506+605 [Fiorillo+ 9862025]</a:t>
            </a:r>
          </a:p>
        </p:txBody>
      </p:sp>
      <p:pic>
        <p:nvPicPr>
          <p:cNvPr id="29" name="Picture 28">
            <a:extLst>
              <a:ext uri="{FF2B5EF4-FFF2-40B4-BE49-F238E27FC236}">
                <a16:creationId xmlns:a16="http://schemas.microsoft.com/office/drawing/2014/main" id="{2AAB07CF-234F-E6E5-2FCF-EC415202773E}"/>
              </a:ext>
            </a:extLst>
          </p:cNvPr>
          <p:cNvPicPr>
            <a:picLocks noChangeAspect="1"/>
          </p:cNvPicPr>
          <p:nvPr/>
        </p:nvPicPr>
        <p:blipFill>
          <a:blip r:embed="rId6"/>
          <a:stretch>
            <a:fillRect/>
          </a:stretch>
        </p:blipFill>
        <p:spPr>
          <a:xfrm>
            <a:off x="5388275" y="1120309"/>
            <a:ext cx="6568699" cy="3163823"/>
          </a:xfrm>
          <a:prstGeom prst="rect">
            <a:avLst/>
          </a:prstGeom>
        </p:spPr>
      </p:pic>
      <p:pic>
        <p:nvPicPr>
          <p:cNvPr id="30" name="Picture 29" descr="A screen shot of a diagram&#10;&#10;AI-generated content may be incorrect.">
            <a:extLst>
              <a:ext uri="{FF2B5EF4-FFF2-40B4-BE49-F238E27FC236}">
                <a16:creationId xmlns:a16="http://schemas.microsoft.com/office/drawing/2014/main" id="{9CEA669D-2C80-2C86-E7E1-4B224788C33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69637" y="1175438"/>
            <a:ext cx="6568699" cy="3284350"/>
          </a:xfrm>
          <a:prstGeom prst="rect">
            <a:avLst/>
          </a:prstGeom>
        </p:spPr>
      </p:pic>
      <p:sp>
        <p:nvSpPr>
          <p:cNvPr id="31" name="TextBox 30">
            <a:extLst>
              <a:ext uri="{FF2B5EF4-FFF2-40B4-BE49-F238E27FC236}">
                <a16:creationId xmlns:a16="http://schemas.microsoft.com/office/drawing/2014/main" id="{652DBCEC-2E89-4502-83EC-5B2B3F643877}"/>
              </a:ext>
            </a:extLst>
          </p:cNvPr>
          <p:cNvSpPr txBox="1"/>
          <p:nvPr/>
        </p:nvSpPr>
        <p:spPr>
          <a:xfrm>
            <a:off x="5936794" y="4493709"/>
            <a:ext cx="4266981" cy="101566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2000" dirty="0">
                <a:solidFill>
                  <a:schemeClr val="tx1"/>
                </a:solidFill>
              </a:rPr>
              <a:t>Search for s</a:t>
            </a:r>
            <a:r>
              <a:rPr lang="en-US" sz="2000" noProof="0" dirty="0" err="1">
                <a:solidFill>
                  <a:schemeClr val="tx1"/>
                </a:solidFill>
              </a:rPr>
              <a:t>patial</a:t>
            </a:r>
            <a:r>
              <a:rPr lang="en-US" sz="2000" noProof="0" dirty="0">
                <a:solidFill>
                  <a:schemeClr val="tx1"/>
                </a:solidFill>
              </a:rPr>
              <a:t> associations coinciding with major optical flares, NO CORRELATION FOUND…</a:t>
            </a:r>
          </a:p>
        </p:txBody>
      </p:sp>
      <p:sp>
        <p:nvSpPr>
          <p:cNvPr id="32" name="Slide Number Placeholder 31">
            <a:extLst>
              <a:ext uri="{FF2B5EF4-FFF2-40B4-BE49-F238E27FC236}">
                <a16:creationId xmlns:a16="http://schemas.microsoft.com/office/drawing/2014/main" id="{00731EEC-8910-A7B5-0474-09A34CF0BFFC}"/>
              </a:ext>
            </a:extLst>
          </p:cNvPr>
          <p:cNvSpPr>
            <a:spLocks noGrp="1"/>
          </p:cNvSpPr>
          <p:nvPr>
            <p:ph type="sldNum" sz="quarter" idx="4"/>
          </p:nvPr>
        </p:nvSpPr>
        <p:spPr/>
        <p:txBody>
          <a:bodyPr/>
          <a:lstStyle/>
          <a:p>
            <a:fld id="{B7A8EA43-1DDA-DD4C-837A-17A3AFE5C005}" type="slidenum">
              <a:rPr lang="en-GB" noProof="0" smtClean="0"/>
              <a:pPr/>
              <a:t>33</a:t>
            </a:fld>
            <a:endParaRPr lang="en-GB" noProof="0"/>
          </a:p>
        </p:txBody>
      </p:sp>
    </p:spTree>
    <p:extLst>
      <p:ext uri="{BB962C8B-B14F-4D97-AF65-F5344CB8AC3E}">
        <p14:creationId xmlns:p14="http://schemas.microsoft.com/office/powerpoint/2010/main" val="28848484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900" decel="100000" fill="hold"/>
                                        <p:tgtEl>
                                          <p:spTgt spid="16"/>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par>
                                <p:cTn id="17" presetID="9" presetClass="entr" presetSubtype="0" fill="hold" nodeType="withEffect">
                                  <p:stCondLst>
                                    <p:cond delay="0"/>
                                  </p:stCondLst>
                                  <p:childTnLst>
                                    <p:set>
                                      <p:cBhvr>
                                        <p:cTn id="18" dur="1" fill="hold">
                                          <p:stCondLst>
                                            <p:cond delay="0"/>
                                          </p:stCondLst>
                                        </p:cTn>
                                        <p:tgtEl>
                                          <p:spTgt spid="22">
                                            <p:txEl>
                                              <p:pRg st="0" end="0"/>
                                            </p:txEl>
                                          </p:spTgt>
                                        </p:tgtEl>
                                        <p:attrNameLst>
                                          <p:attrName>style.visibility</p:attrName>
                                        </p:attrNameLst>
                                      </p:cBhvr>
                                      <p:to>
                                        <p:strVal val="visible"/>
                                      </p:to>
                                    </p:set>
                                    <p:animEffect transition="in" filter="dissolve">
                                      <p:cBhvr>
                                        <p:cTn id="19" dur="500"/>
                                        <p:tgtEl>
                                          <p:spTgt spid="22">
                                            <p:txEl>
                                              <p:pRg st="0" end="0"/>
                                            </p:txEl>
                                          </p:spTgt>
                                        </p:tgtEl>
                                      </p:cBhvr>
                                    </p:animEffect>
                                  </p:childTnLst>
                                </p:cTn>
                              </p:par>
                              <p:par>
                                <p:cTn id="20" presetID="9" presetClass="entr" presetSubtype="0" fill="hold" nodeType="withEffect">
                                  <p:stCondLst>
                                    <p:cond delay="0"/>
                                  </p:stCondLst>
                                  <p:childTnLst>
                                    <p:set>
                                      <p:cBhvr>
                                        <p:cTn id="21" dur="1" fill="hold">
                                          <p:stCondLst>
                                            <p:cond delay="0"/>
                                          </p:stCondLst>
                                        </p:cTn>
                                        <p:tgtEl>
                                          <p:spTgt spid="22">
                                            <p:txEl>
                                              <p:pRg st="1" end="1"/>
                                            </p:txEl>
                                          </p:spTgt>
                                        </p:tgtEl>
                                        <p:attrNameLst>
                                          <p:attrName>style.visibility</p:attrName>
                                        </p:attrNameLst>
                                      </p:cBhvr>
                                      <p:to>
                                        <p:strVal val="visible"/>
                                      </p:to>
                                    </p:set>
                                    <p:animEffect transition="in" filter="dissolve">
                                      <p:cBhvr>
                                        <p:cTn id="22" dur="500"/>
                                        <p:tgtEl>
                                          <p:spTgt spid="22">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ppt_x"/>
                                          </p:val>
                                        </p:tav>
                                        <p:tav tm="100000">
                                          <p:val>
                                            <p:strVal val="#ppt_x"/>
                                          </p:val>
                                        </p:tav>
                                      </p:tavLst>
                                    </p:anim>
                                    <p:anim calcmode="lin" valueType="num">
                                      <p:cBhvr additive="base">
                                        <p:cTn id="32" dur="500" fill="hold"/>
                                        <p:tgtEl>
                                          <p:spTgt spid="30"/>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1"/>
                                        </p:tgtEl>
                                        <p:attrNameLst>
                                          <p:attrName>style.visibility</p:attrName>
                                        </p:attrNameLst>
                                      </p:cBhvr>
                                      <p:to>
                                        <p:strVal val="visible"/>
                                      </p:to>
                                    </p:set>
                                    <p:anim calcmode="lin" valueType="num">
                                      <p:cBhvr additive="base">
                                        <p:cTn id="35" dur="500" fill="hold"/>
                                        <p:tgtEl>
                                          <p:spTgt spid="31"/>
                                        </p:tgtEl>
                                        <p:attrNameLst>
                                          <p:attrName>ppt_x</p:attrName>
                                        </p:attrNameLst>
                                      </p:cBhvr>
                                      <p:tavLst>
                                        <p:tav tm="0">
                                          <p:val>
                                            <p:strVal val="#ppt_x"/>
                                          </p:val>
                                        </p:tav>
                                        <p:tav tm="100000">
                                          <p:val>
                                            <p:strVal val="#ppt_x"/>
                                          </p:val>
                                        </p:tav>
                                      </p:tavLst>
                                    </p:anim>
                                    <p:anim calcmode="lin" valueType="num">
                                      <p:cBhvr additive="base">
                                        <p:cTn id="36"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28A4479-C96D-D34C-9B33-AD9842BD6159}"/>
              </a:ext>
            </a:extLst>
          </p:cNvPr>
          <p:cNvSpPr>
            <a:spLocks noGrp="1"/>
          </p:cNvSpPr>
          <p:nvPr>
            <p:ph type="title"/>
          </p:nvPr>
        </p:nvSpPr>
        <p:spPr>
          <a:xfrm>
            <a:off x="299882" y="154473"/>
            <a:ext cx="9316065" cy="638008"/>
          </a:xfrm>
        </p:spPr>
        <p:txBody>
          <a:bodyPr/>
          <a:lstStyle/>
          <a:p>
            <a:r>
              <a:rPr lang="en-US" dirty="0"/>
              <a:t>CTAO: a blazar factory</a:t>
            </a:r>
          </a:p>
        </p:txBody>
      </p:sp>
      <p:sp>
        <p:nvSpPr>
          <p:cNvPr id="5" name="Slide Number Placeholder 4">
            <a:extLst>
              <a:ext uri="{FF2B5EF4-FFF2-40B4-BE49-F238E27FC236}">
                <a16:creationId xmlns:a16="http://schemas.microsoft.com/office/drawing/2014/main" id="{89617337-27F6-AF50-A2AA-2B7864AB21A1}"/>
              </a:ext>
            </a:extLst>
          </p:cNvPr>
          <p:cNvSpPr>
            <a:spLocks noGrp="1"/>
          </p:cNvSpPr>
          <p:nvPr>
            <p:ph type="sldNum" sz="quarter" idx="4"/>
          </p:nvPr>
        </p:nvSpPr>
        <p:spPr/>
        <p:txBody>
          <a:bodyPr/>
          <a:lstStyle/>
          <a:p>
            <a:fld id="{B7A8EA43-1DDA-DD4C-837A-17A3AFE5C005}" type="slidenum">
              <a:rPr lang="en-GB" noProof="0" smtClean="0"/>
              <a:pPr/>
              <a:t>34</a:t>
            </a:fld>
            <a:endParaRPr lang="en-GB" noProof="0"/>
          </a:p>
        </p:txBody>
      </p:sp>
      <p:pic>
        <p:nvPicPr>
          <p:cNvPr id="6" name="Picture 5">
            <a:extLst>
              <a:ext uri="{FF2B5EF4-FFF2-40B4-BE49-F238E27FC236}">
                <a16:creationId xmlns:a16="http://schemas.microsoft.com/office/drawing/2014/main" id="{F1BC019D-5586-D929-407B-3E6543E46714}"/>
              </a:ext>
            </a:extLst>
          </p:cNvPr>
          <p:cNvPicPr>
            <a:picLocks noChangeAspect="1"/>
          </p:cNvPicPr>
          <p:nvPr/>
        </p:nvPicPr>
        <p:blipFill>
          <a:blip r:embed="rId2"/>
          <a:stretch>
            <a:fillRect/>
          </a:stretch>
        </p:blipFill>
        <p:spPr>
          <a:xfrm>
            <a:off x="98930" y="828800"/>
            <a:ext cx="6599081" cy="3487514"/>
          </a:xfrm>
          <a:prstGeom prst="rect">
            <a:avLst/>
          </a:prstGeom>
        </p:spPr>
      </p:pic>
      <p:pic>
        <p:nvPicPr>
          <p:cNvPr id="11" name="Picture 10">
            <a:extLst>
              <a:ext uri="{FF2B5EF4-FFF2-40B4-BE49-F238E27FC236}">
                <a16:creationId xmlns:a16="http://schemas.microsoft.com/office/drawing/2014/main" id="{7332864A-888E-6BF8-CFC2-C6347020A5D8}"/>
              </a:ext>
            </a:extLst>
          </p:cNvPr>
          <p:cNvPicPr>
            <a:picLocks noChangeAspect="1"/>
          </p:cNvPicPr>
          <p:nvPr/>
        </p:nvPicPr>
        <p:blipFill>
          <a:blip r:embed="rId3"/>
          <a:stretch>
            <a:fillRect/>
          </a:stretch>
        </p:blipFill>
        <p:spPr>
          <a:xfrm>
            <a:off x="7077108" y="913137"/>
            <a:ext cx="4454491" cy="3265283"/>
          </a:xfrm>
          <a:prstGeom prst="rect">
            <a:avLst/>
          </a:prstGeom>
        </p:spPr>
      </p:pic>
      <p:sp>
        <p:nvSpPr>
          <p:cNvPr id="12" name="TextBox 11">
            <a:extLst>
              <a:ext uri="{FF2B5EF4-FFF2-40B4-BE49-F238E27FC236}">
                <a16:creationId xmlns:a16="http://schemas.microsoft.com/office/drawing/2014/main" id="{D48C54EA-A026-C805-E4A9-86A1958AC624}"/>
              </a:ext>
            </a:extLst>
          </p:cNvPr>
          <p:cNvSpPr txBox="1"/>
          <p:nvPr/>
        </p:nvSpPr>
        <p:spPr>
          <a:xfrm>
            <a:off x="10256891" y="792481"/>
            <a:ext cx="1274708" cy="369332"/>
          </a:xfrm>
          <a:prstGeom prst="rect">
            <a:avLst/>
          </a:prstGeom>
          <a:noFill/>
        </p:spPr>
        <p:txBody>
          <a:bodyPr wrap="none" rtlCol="0">
            <a:spAutoFit/>
          </a:bodyPr>
          <a:lstStyle/>
          <a:p>
            <a:r>
              <a:rPr lang="en-US" noProof="0" dirty="0" err="1"/>
              <a:t>Kifune</a:t>
            </a:r>
            <a:r>
              <a:rPr lang="en-US" noProof="0" dirty="0"/>
              <a:t> plot</a:t>
            </a:r>
          </a:p>
        </p:txBody>
      </p:sp>
      <p:pic>
        <p:nvPicPr>
          <p:cNvPr id="13" name="Picture 12">
            <a:extLst>
              <a:ext uri="{FF2B5EF4-FFF2-40B4-BE49-F238E27FC236}">
                <a16:creationId xmlns:a16="http://schemas.microsoft.com/office/drawing/2014/main" id="{0987F059-38F8-3DDF-5B77-C5138DE2BB72}"/>
              </a:ext>
            </a:extLst>
          </p:cNvPr>
          <p:cNvPicPr>
            <a:picLocks noChangeAspect="1"/>
          </p:cNvPicPr>
          <p:nvPr/>
        </p:nvPicPr>
        <p:blipFill>
          <a:blip r:embed="rId4"/>
          <a:stretch>
            <a:fillRect/>
          </a:stretch>
        </p:blipFill>
        <p:spPr>
          <a:xfrm>
            <a:off x="3728482" y="4897157"/>
            <a:ext cx="2458864" cy="1824318"/>
          </a:xfrm>
          <a:prstGeom prst="rect">
            <a:avLst/>
          </a:prstGeom>
        </p:spPr>
      </p:pic>
      <p:pic>
        <p:nvPicPr>
          <p:cNvPr id="14" name="Picture 13">
            <a:extLst>
              <a:ext uri="{FF2B5EF4-FFF2-40B4-BE49-F238E27FC236}">
                <a16:creationId xmlns:a16="http://schemas.microsoft.com/office/drawing/2014/main" id="{B56396F7-A88F-350D-AA6F-2D80813FEEF7}"/>
              </a:ext>
            </a:extLst>
          </p:cNvPr>
          <p:cNvPicPr>
            <a:picLocks noChangeAspect="1"/>
          </p:cNvPicPr>
          <p:nvPr/>
        </p:nvPicPr>
        <p:blipFill>
          <a:blip r:embed="rId5"/>
          <a:stretch>
            <a:fillRect/>
          </a:stretch>
        </p:blipFill>
        <p:spPr>
          <a:xfrm>
            <a:off x="6224361" y="4897157"/>
            <a:ext cx="2640760" cy="1840699"/>
          </a:xfrm>
          <a:prstGeom prst="rect">
            <a:avLst/>
          </a:prstGeom>
        </p:spPr>
      </p:pic>
      <p:pic>
        <p:nvPicPr>
          <p:cNvPr id="15" name="Picture 14">
            <a:extLst>
              <a:ext uri="{FF2B5EF4-FFF2-40B4-BE49-F238E27FC236}">
                <a16:creationId xmlns:a16="http://schemas.microsoft.com/office/drawing/2014/main" id="{2D5261D9-4871-A683-2D02-49AD08D095AA}"/>
              </a:ext>
            </a:extLst>
          </p:cNvPr>
          <p:cNvPicPr>
            <a:picLocks noChangeAspect="1"/>
          </p:cNvPicPr>
          <p:nvPr/>
        </p:nvPicPr>
        <p:blipFill>
          <a:blip r:embed="rId6"/>
          <a:stretch>
            <a:fillRect/>
          </a:stretch>
        </p:blipFill>
        <p:spPr>
          <a:xfrm>
            <a:off x="474133" y="4503235"/>
            <a:ext cx="3217334" cy="2200292"/>
          </a:xfrm>
          <a:prstGeom prst="rect">
            <a:avLst/>
          </a:prstGeom>
        </p:spPr>
      </p:pic>
    </p:spTree>
    <p:extLst>
      <p:ext uri="{BB962C8B-B14F-4D97-AF65-F5344CB8AC3E}">
        <p14:creationId xmlns:p14="http://schemas.microsoft.com/office/powerpoint/2010/main" val="1720609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par>
                                <p:cTn id="8" presetID="3"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linds(horizontal)">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dissolv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dissolve">
                                      <p:cBhvr>
                                        <p:cTn id="20" dur="500"/>
                                        <p:tgtEl>
                                          <p:spTgt spid="13"/>
                                        </p:tgtEl>
                                      </p:cBhvr>
                                    </p:animEffect>
                                  </p:childTnLst>
                                </p:cTn>
                              </p:par>
                              <p:par>
                                <p:cTn id="21" presetID="9"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dissolv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F4229-DA13-6B7C-8B1D-6E53EFEF0E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575DFE4-7ABC-036D-1FE9-1BE9F2C1F3A0}"/>
              </a:ext>
            </a:extLst>
          </p:cNvPr>
          <p:cNvSpPr>
            <a:spLocks noGrp="1"/>
          </p:cNvSpPr>
          <p:nvPr>
            <p:ph type="title"/>
          </p:nvPr>
        </p:nvSpPr>
        <p:spPr>
          <a:xfrm>
            <a:off x="299882" y="154473"/>
            <a:ext cx="9316065" cy="638008"/>
          </a:xfrm>
        </p:spPr>
        <p:txBody>
          <a:bodyPr/>
          <a:lstStyle/>
          <a:p>
            <a:r>
              <a:rPr lang="en-US" dirty="0"/>
              <a:t>CTAO: a blazar factory</a:t>
            </a:r>
          </a:p>
        </p:txBody>
      </p:sp>
      <p:sp>
        <p:nvSpPr>
          <p:cNvPr id="5" name="Slide Number Placeholder 4">
            <a:extLst>
              <a:ext uri="{FF2B5EF4-FFF2-40B4-BE49-F238E27FC236}">
                <a16:creationId xmlns:a16="http://schemas.microsoft.com/office/drawing/2014/main" id="{AA05F2AB-130F-733A-7099-26CDD70027FD}"/>
              </a:ext>
            </a:extLst>
          </p:cNvPr>
          <p:cNvSpPr>
            <a:spLocks noGrp="1"/>
          </p:cNvSpPr>
          <p:nvPr>
            <p:ph type="sldNum" sz="quarter" idx="4"/>
          </p:nvPr>
        </p:nvSpPr>
        <p:spPr/>
        <p:txBody>
          <a:bodyPr/>
          <a:lstStyle/>
          <a:p>
            <a:fld id="{B7A8EA43-1DDA-DD4C-837A-17A3AFE5C005}" type="slidenum">
              <a:rPr lang="en-GB" noProof="0" smtClean="0"/>
              <a:pPr/>
              <a:t>35</a:t>
            </a:fld>
            <a:endParaRPr lang="en-GB" noProof="0"/>
          </a:p>
        </p:txBody>
      </p:sp>
      <p:pic>
        <p:nvPicPr>
          <p:cNvPr id="6" name="Picture 5">
            <a:extLst>
              <a:ext uri="{FF2B5EF4-FFF2-40B4-BE49-F238E27FC236}">
                <a16:creationId xmlns:a16="http://schemas.microsoft.com/office/drawing/2014/main" id="{E2938ADE-EBAF-5F2A-44C2-DE24DDE93997}"/>
              </a:ext>
            </a:extLst>
          </p:cNvPr>
          <p:cNvPicPr>
            <a:picLocks noChangeAspect="1"/>
          </p:cNvPicPr>
          <p:nvPr/>
        </p:nvPicPr>
        <p:blipFill>
          <a:blip r:embed="rId2"/>
          <a:stretch>
            <a:fillRect/>
          </a:stretch>
        </p:blipFill>
        <p:spPr>
          <a:xfrm>
            <a:off x="98931" y="828801"/>
            <a:ext cx="4295299" cy="2270000"/>
          </a:xfrm>
          <a:prstGeom prst="rect">
            <a:avLst/>
          </a:prstGeom>
        </p:spPr>
      </p:pic>
      <p:pic>
        <p:nvPicPr>
          <p:cNvPr id="2" name="Picture 1">
            <a:extLst>
              <a:ext uri="{FF2B5EF4-FFF2-40B4-BE49-F238E27FC236}">
                <a16:creationId xmlns:a16="http://schemas.microsoft.com/office/drawing/2014/main" id="{011D8E19-F718-CE7A-CF6B-B4CCFA95A77F}"/>
              </a:ext>
            </a:extLst>
          </p:cNvPr>
          <p:cNvPicPr>
            <a:picLocks noChangeAspect="1"/>
          </p:cNvPicPr>
          <p:nvPr/>
        </p:nvPicPr>
        <p:blipFill>
          <a:blip r:embed="rId3"/>
          <a:stretch>
            <a:fillRect/>
          </a:stretch>
        </p:blipFill>
        <p:spPr>
          <a:xfrm>
            <a:off x="4535014" y="828801"/>
            <a:ext cx="7290641" cy="5504266"/>
          </a:xfrm>
          <a:prstGeom prst="rect">
            <a:avLst/>
          </a:prstGeom>
        </p:spPr>
      </p:pic>
    </p:spTree>
    <p:extLst>
      <p:ext uri="{BB962C8B-B14F-4D97-AF65-F5344CB8AC3E}">
        <p14:creationId xmlns:p14="http://schemas.microsoft.com/office/powerpoint/2010/main" val="4098338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887DC0-108E-7387-6951-21F1F99698BE}"/>
              </a:ext>
            </a:extLst>
          </p:cNvPr>
          <p:cNvSpPr>
            <a:spLocks noGrp="1"/>
          </p:cNvSpPr>
          <p:nvPr>
            <p:ph idx="1"/>
          </p:nvPr>
        </p:nvSpPr>
        <p:spPr>
          <a:xfrm>
            <a:off x="8587539" y="1914788"/>
            <a:ext cx="3196409" cy="548136"/>
          </a:xfrm>
        </p:spPr>
        <p:txBody>
          <a:bodyPr/>
          <a:lstStyle/>
          <a:p>
            <a:r>
              <a:rPr lang="en-US" noProof="0" dirty="0">
                <a:solidFill>
                  <a:schemeClr val="tx1"/>
                </a:solidFill>
              </a:rPr>
              <a:t>Current </a:t>
            </a:r>
            <a:r>
              <a:rPr lang="en-US" dirty="0">
                <a:solidFill>
                  <a:schemeClr val="tx1"/>
                </a:solidFill>
              </a:rPr>
              <a:t>IACTs most successful program is </a:t>
            </a:r>
            <a:r>
              <a:rPr lang="en-US" dirty="0" err="1">
                <a:solidFill>
                  <a:schemeClr val="tx1"/>
                </a:solidFill>
              </a:rPr>
              <a:t>ToO</a:t>
            </a:r>
            <a:r>
              <a:rPr lang="en-US" dirty="0">
                <a:solidFill>
                  <a:schemeClr val="tx1"/>
                </a:solidFill>
              </a:rPr>
              <a:t> through alerts</a:t>
            </a:r>
          </a:p>
          <a:p>
            <a:endParaRPr lang="en-US" dirty="0">
              <a:solidFill>
                <a:schemeClr val="tx1"/>
              </a:solidFill>
            </a:endParaRPr>
          </a:p>
          <a:p>
            <a:r>
              <a:rPr lang="en-US" noProof="0" dirty="0">
                <a:solidFill>
                  <a:schemeClr val="tx1"/>
                </a:solidFill>
              </a:rPr>
              <a:t>So far </a:t>
            </a:r>
            <a:r>
              <a:rPr lang="en-US" dirty="0">
                <a:solidFill>
                  <a:schemeClr val="tx1"/>
                </a:solidFill>
              </a:rPr>
              <a:t>mostly 1 to 1 agreements</a:t>
            </a:r>
            <a:endParaRPr lang="en-US" noProof="0" dirty="0">
              <a:solidFill>
                <a:schemeClr val="tx1"/>
              </a:solidFill>
            </a:endParaRPr>
          </a:p>
        </p:txBody>
      </p:sp>
      <p:sp>
        <p:nvSpPr>
          <p:cNvPr id="4" name="Title 3">
            <a:extLst>
              <a:ext uri="{FF2B5EF4-FFF2-40B4-BE49-F238E27FC236}">
                <a16:creationId xmlns:a16="http://schemas.microsoft.com/office/drawing/2014/main" id="{45FB9072-B3DA-832D-3F6E-FC891ACB0CBE}"/>
              </a:ext>
            </a:extLst>
          </p:cNvPr>
          <p:cNvSpPr>
            <a:spLocks noGrp="1"/>
          </p:cNvSpPr>
          <p:nvPr>
            <p:ph type="title"/>
          </p:nvPr>
        </p:nvSpPr>
        <p:spPr>
          <a:xfrm>
            <a:off x="299882" y="154473"/>
            <a:ext cx="7708491" cy="638008"/>
          </a:xfrm>
        </p:spPr>
        <p:txBody>
          <a:bodyPr/>
          <a:lstStyle/>
          <a:p>
            <a:r>
              <a:rPr lang="en-US" noProof="0" dirty="0"/>
              <a:t>Coordinate Alert System</a:t>
            </a:r>
          </a:p>
        </p:txBody>
      </p:sp>
      <p:sp>
        <p:nvSpPr>
          <p:cNvPr id="5" name="Slide Number Placeholder 4">
            <a:extLst>
              <a:ext uri="{FF2B5EF4-FFF2-40B4-BE49-F238E27FC236}">
                <a16:creationId xmlns:a16="http://schemas.microsoft.com/office/drawing/2014/main" id="{2C47886F-053A-3356-A8D2-462AC92375B8}"/>
              </a:ext>
            </a:extLst>
          </p:cNvPr>
          <p:cNvSpPr>
            <a:spLocks noGrp="1"/>
          </p:cNvSpPr>
          <p:nvPr>
            <p:ph type="sldNum" sz="quarter" idx="4"/>
          </p:nvPr>
        </p:nvSpPr>
        <p:spPr/>
        <p:txBody>
          <a:bodyPr/>
          <a:lstStyle/>
          <a:p>
            <a:fld id="{B7A8EA43-1DDA-DD4C-837A-17A3AFE5C005}" type="slidenum">
              <a:rPr lang="en-US" noProof="0" smtClean="0"/>
              <a:pPr/>
              <a:t>36</a:t>
            </a:fld>
            <a:endParaRPr lang="en-US" noProof="0" dirty="0"/>
          </a:p>
        </p:txBody>
      </p:sp>
      <p:pic>
        <p:nvPicPr>
          <p:cNvPr id="7" name="Picture 6" descr="GCN - General Coordinates Network">
            <a:extLst>
              <a:ext uri="{FF2B5EF4-FFF2-40B4-BE49-F238E27FC236}">
                <a16:creationId xmlns:a16="http://schemas.microsoft.com/office/drawing/2014/main" id="{4D4D3903-BF85-7A88-CEE7-294DFF9C5B0E}"/>
              </a:ext>
            </a:extLst>
          </p:cNvPr>
          <p:cNvPicPr>
            <a:picLocks noChangeAspect="1"/>
          </p:cNvPicPr>
          <p:nvPr/>
        </p:nvPicPr>
        <p:blipFill>
          <a:blip r:embed="rId2"/>
          <a:stretch>
            <a:fillRect/>
          </a:stretch>
        </p:blipFill>
        <p:spPr>
          <a:xfrm>
            <a:off x="155699" y="732946"/>
            <a:ext cx="8236134" cy="5791031"/>
          </a:xfrm>
          <a:prstGeom prst="rect">
            <a:avLst/>
          </a:prstGeom>
        </p:spPr>
      </p:pic>
      <p:pic>
        <p:nvPicPr>
          <p:cNvPr id="9" name="Picture 8">
            <a:extLst>
              <a:ext uri="{FF2B5EF4-FFF2-40B4-BE49-F238E27FC236}">
                <a16:creationId xmlns:a16="http://schemas.microsoft.com/office/drawing/2014/main" id="{48125B66-39E0-2653-8949-DBFB7BB938B9}"/>
              </a:ext>
            </a:extLst>
          </p:cNvPr>
          <p:cNvPicPr>
            <a:picLocks noChangeAspect="1"/>
          </p:cNvPicPr>
          <p:nvPr/>
        </p:nvPicPr>
        <p:blipFill>
          <a:blip r:embed="rId3"/>
          <a:stretch>
            <a:fillRect/>
          </a:stretch>
        </p:blipFill>
        <p:spPr>
          <a:xfrm>
            <a:off x="8995590" y="100380"/>
            <a:ext cx="3196409" cy="1510003"/>
          </a:xfrm>
          <a:prstGeom prst="rect">
            <a:avLst/>
          </a:prstGeom>
        </p:spPr>
      </p:pic>
    </p:spTree>
    <p:extLst>
      <p:ext uri="{BB962C8B-B14F-4D97-AF65-F5344CB8AC3E}">
        <p14:creationId xmlns:p14="http://schemas.microsoft.com/office/powerpoint/2010/main" val="2658400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BCE7D-E029-4D9E-140B-CFDFF9C94448}"/>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52AFE12-5C74-3155-6CA7-64F66140BD47}"/>
              </a:ext>
            </a:extLst>
          </p:cNvPr>
          <p:cNvSpPr>
            <a:spLocks noGrp="1"/>
          </p:cNvSpPr>
          <p:nvPr>
            <p:ph idx="11"/>
          </p:nvPr>
        </p:nvSpPr>
        <p:spPr>
          <a:xfrm>
            <a:off x="4971412" y="283028"/>
            <a:ext cx="3774382" cy="4745967"/>
          </a:xfrm>
        </p:spPr>
        <p:txBody>
          <a:bodyPr/>
          <a:lstStyle/>
          <a:p>
            <a:pPr marL="0" indent="0">
              <a:buNone/>
            </a:pPr>
            <a:r>
              <a:rPr lang="en-US" noProof="0" dirty="0"/>
              <a:t>Soon, advanced broker </a:t>
            </a:r>
            <a:r>
              <a:rPr lang="en-US" noProof="0" dirty="0" err="1"/>
              <a:t>syste</a:t>
            </a:r>
            <a:r>
              <a:rPr lang="en-US" dirty="0"/>
              <a:t>m to receive/transmit/select alerts</a:t>
            </a:r>
            <a:endParaRPr lang="en-US" noProof="0" dirty="0"/>
          </a:p>
        </p:txBody>
      </p:sp>
      <p:sp>
        <p:nvSpPr>
          <p:cNvPr id="4" name="Title 3">
            <a:extLst>
              <a:ext uri="{FF2B5EF4-FFF2-40B4-BE49-F238E27FC236}">
                <a16:creationId xmlns:a16="http://schemas.microsoft.com/office/drawing/2014/main" id="{D67BF50B-8171-DFE7-2BBB-29FFEF6E14D6}"/>
              </a:ext>
            </a:extLst>
          </p:cNvPr>
          <p:cNvSpPr>
            <a:spLocks noGrp="1"/>
          </p:cNvSpPr>
          <p:nvPr>
            <p:ph type="title"/>
          </p:nvPr>
        </p:nvSpPr>
        <p:spPr/>
        <p:txBody>
          <a:bodyPr/>
          <a:lstStyle/>
          <a:p>
            <a:r>
              <a:rPr lang="en-US" noProof="0" dirty="0"/>
              <a:t>Alerts</a:t>
            </a:r>
          </a:p>
        </p:txBody>
      </p:sp>
      <p:sp>
        <p:nvSpPr>
          <p:cNvPr id="5" name="Slide Number Placeholder 4">
            <a:extLst>
              <a:ext uri="{FF2B5EF4-FFF2-40B4-BE49-F238E27FC236}">
                <a16:creationId xmlns:a16="http://schemas.microsoft.com/office/drawing/2014/main" id="{28589E0A-7178-E18D-F994-B506C6AEAF0B}"/>
              </a:ext>
            </a:extLst>
          </p:cNvPr>
          <p:cNvSpPr>
            <a:spLocks noGrp="1"/>
          </p:cNvSpPr>
          <p:nvPr>
            <p:ph type="sldNum" sz="quarter" idx="4"/>
          </p:nvPr>
        </p:nvSpPr>
        <p:spPr/>
        <p:txBody>
          <a:bodyPr/>
          <a:lstStyle/>
          <a:p>
            <a:fld id="{B7A8EA43-1DDA-DD4C-837A-17A3AFE5C005}" type="slidenum">
              <a:rPr lang="en-US" noProof="0" smtClean="0"/>
              <a:pPr/>
              <a:t>37</a:t>
            </a:fld>
            <a:endParaRPr lang="en-US" noProof="0" dirty="0"/>
          </a:p>
        </p:txBody>
      </p:sp>
      <p:pic>
        <p:nvPicPr>
          <p:cNvPr id="7" name="Picture 6" descr="GCN - General Coordinates Network">
            <a:extLst>
              <a:ext uri="{FF2B5EF4-FFF2-40B4-BE49-F238E27FC236}">
                <a16:creationId xmlns:a16="http://schemas.microsoft.com/office/drawing/2014/main" id="{25D39712-E6BC-4542-5E46-C967CF4CB5D2}"/>
              </a:ext>
            </a:extLst>
          </p:cNvPr>
          <p:cNvPicPr>
            <a:picLocks noChangeAspect="1"/>
          </p:cNvPicPr>
          <p:nvPr/>
        </p:nvPicPr>
        <p:blipFill>
          <a:blip r:embed="rId2"/>
          <a:stretch>
            <a:fillRect/>
          </a:stretch>
        </p:blipFill>
        <p:spPr>
          <a:xfrm>
            <a:off x="155699" y="100380"/>
            <a:ext cx="4555747" cy="3203259"/>
          </a:xfrm>
          <a:prstGeom prst="rect">
            <a:avLst/>
          </a:prstGeom>
        </p:spPr>
      </p:pic>
      <p:pic>
        <p:nvPicPr>
          <p:cNvPr id="8" name="Picture 7">
            <a:extLst>
              <a:ext uri="{FF2B5EF4-FFF2-40B4-BE49-F238E27FC236}">
                <a16:creationId xmlns:a16="http://schemas.microsoft.com/office/drawing/2014/main" id="{73F0B9D0-D006-6D7B-BBEB-73A7B2E58ECE}"/>
              </a:ext>
            </a:extLst>
          </p:cNvPr>
          <p:cNvPicPr>
            <a:picLocks noChangeAspect="1"/>
          </p:cNvPicPr>
          <p:nvPr/>
        </p:nvPicPr>
        <p:blipFill>
          <a:blip r:embed="rId3"/>
          <a:stretch>
            <a:fillRect/>
          </a:stretch>
        </p:blipFill>
        <p:spPr>
          <a:xfrm>
            <a:off x="3042495" y="2258505"/>
            <a:ext cx="8926629" cy="4445021"/>
          </a:xfrm>
          <a:prstGeom prst="rect">
            <a:avLst/>
          </a:prstGeom>
        </p:spPr>
      </p:pic>
      <p:pic>
        <p:nvPicPr>
          <p:cNvPr id="9" name="Picture 8">
            <a:extLst>
              <a:ext uri="{FF2B5EF4-FFF2-40B4-BE49-F238E27FC236}">
                <a16:creationId xmlns:a16="http://schemas.microsoft.com/office/drawing/2014/main" id="{0BEFB9E5-EDF5-BD2E-5747-ED160DF96E73}"/>
              </a:ext>
            </a:extLst>
          </p:cNvPr>
          <p:cNvPicPr>
            <a:picLocks noChangeAspect="1"/>
          </p:cNvPicPr>
          <p:nvPr/>
        </p:nvPicPr>
        <p:blipFill>
          <a:blip r:embed="rId4"/>
          <a:stretch>
            <a:fillRect/>
          </a:stretch>
        </p:blipFill>
        <p:spPr>
          <a:xfrm>
            <a:off x="9281114" y="100381"/>
            <a:ext cx="2910885" cy="1375120"/>
          </a:xfrm>
          <a:prstGeom prst="rect">
            <a:avLst/>
          </a:prstGeom>
        </p:spPr>
      </p:pic>
      <p:sp>
        <p:nvSpPr>
          <p:cNvPr id="10" name="Content Placeholder 1">
            <a:extLst>
              <a:ext uri="{FF2B5EF4-FFF2-40B4-BE49-F238E27FC236}">
                <a16:creationId xmlns:a16="http://schemas.microsoft.com/office/drawing/2014/main" id="{FBA187D0-3604-37C6-B23F-B5D89196E42C}"/>
              </a:ext>
            </a:extLst>
          </p:cNvPr>
          <p:cNvSpPr txBox="1">
            <a:spLocks/>
          </p:cNvSpPr>
          <p:nvPr/>
        </p:nvSpPr>
        <p:spPr>
          <a:xfrm>
            <a:off x="291895" y="3554362"/>
            <a:ext cx="2750600" cy="2665374"/>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noProof="0" dirty="0">
                <a:solidFill>
                  <a:schemeClr val="tx1"/>
                </a:solidFill>
              </a:rPr>
              <a:t>CTAO aim to have advanced </a:t>
            </a:r>
            <a:r>
              <a:rPr lang="en-US" i="1" noProof="0" dirty="0">
                <a:solidFill>
                  <a:schemeClr val="tx1"/>
                </a:solidFill>
              </a:rPr>
              <a:t>alert strategy </a:t>
            </a:r>
            <a:r>
              <a:rPr lang="en-US" noProof="0" dirty="0">
                <a:solidFill>
                  <a:schemeClr val="tx1"/>
                </a:solidFill>
              </a:rPr>
              <a:t>with complex </a:t>
            </a:r>
            <a:r>
              <a:rPr lang="en-US" u="sng" noProof="0" dirty="0">
                <a:solidFill>
                  <a:schemeClr val="tx1"/>
                </a:solidFill>
              </a:rPr>
              <a:t>smart adaptive scheduling</a:t>
            </a:r>
          </a:p>
          <a:p>
            <a:endParaRPr lang="en-US" noProof="0" dirty="0">
              <a:solidFill>
                <a:schemeClr val="tx1"/>
              </a:solidFill>
            </a:endParaRPr>
          </a:p>
        </p:txBody>
      </p:sp>
    </p:spTree>
    <p:extLst>
      <p:ext uri="{BB962C8B-B14F-4D97-AF65-F5344CB8AC3E}">
        <p14:creationId xmlns:p14="http://schemas.microsoft.com/office/powerpoint/2010/main" val="11599656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D2660-87A9-DAF9-C7E2-33A50C8E671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A4F5EF-BA5C-0811-CBC1-9CA20F80D27D}"/>
              </a:ext>
            </a:extLst>
          </p:cNvPr>
          <p:cNvSpPr>
            <a:spLocks noGrp="1"/>
          </p:cNvSpPr>
          <p:nvPr>
            <p:ph idx="11"/>
          </p:nvPr>
        </p:nvSpPr>
        <p:spPr>
          <a:xfrm>
            <a:off x="7521677" y="914400"/>
            <a:ext cx="4514624" cy="5789127"/>
          </a:xfrm>
        </p:spPr>
        <p:txBody>
          <a:bodyPr/>
          <a:lstStyle/>
          <a:p>
            <a:r>
              <a:rPr lang="en-US" sz="2000" noProof="0" dirty="0"/>
              <a:t>Relativistic jets at all scales: </a:t>
            </a:r>
            <a:r>
              <a:rPr lang="en-US" sz="2000" noProof="0" dirty="0" err="1"/>
              <a:t>microquasars</a:t>
            </a:r>
            <a:r>
              <a:rPr lang="en-US" sz="2000" noProof="0" dirty="0"/>
              <a:t>, jetted-AGNs, GRBs.</a:t>
            </a:r>
          </a:p>
          <a:p>
            <a:r>
              <a:rPr lang="en-US" sz="2000" noProof="0" dirty="0"/>
              <a:t>Lorenz factor from few to hundreds </a:t>
            </a:r>
            <a:r>
              <a:rPr lang="en-US" sz="2000" noProof="0" dirty="0">
                <a:sym typeface="Wingdings" pitchFamily="2" charset="2"/>
              </a:rPr>
              <a:t> luminosity boost, time scale compression</a:t>
            </a:r>
            <a:endParaRPr lang="en-US" sz="2000" noProof="0" dirty="0"/>
          </a:p>
          <a:p>
            <a:r>
              <a:rPr lang="en-US" sz="2000" noProof="0" dirty="0"/>
              <a:t>Many Questions:</a:t>
            </a:r>
          </a:p>
          <a:p>
            <a:pPr marL="800100" lvl="1" indent="-342900">
              <a:buFont typeface="Arial" panose="020B0604020202020204" pitchFamily="34" charset="0"/>
              <a:buChar char="•"/>
            </a:pPr>
            <a:r>
              <a:rPr lang="en-US" sz="1800" noProof="0" dirty="0"/>
              <a:t>How the jet is launched in the first place? What is the role of infalling material</a:t>
            </a:r>
          </a:p>
          <a:p>
            <a:pPr marL="800100" lvl="1" indent="-342900">
              <a:buFont typeface="Arial" panose="020B0604020202020204" pitchFamily="34" charset="0"/>
              <a:buChar char="•"/>
            </a:pPr>
            <a:r>
              <a:rPr lang="en-US" sz="1800" noProof="0" dirty="0"/>
              <a:t>How is collimated? What is the shape of the magnetic field</a:t>
            </a:r>
          </a:p>
          <a:p>
            <a:pPr marL="800100" lvl="1" indent="-342900">
              <a:buFont typeface="Arial" panose="020B0604020202020204" pitchFamily="34" charset="0"/>
              <a:buChar char="•"/>
            </a:pPr>
            <a:r>
              <a:rPr lang="en-US" sz="1800" noProof="0" dirty="0"/>
              <a:t>How are particles accelerated? Are they leptons or hadrons?</a:t>
            </a:r>
          </a:p>
          <a:p>
            <a:pPr marL="800100" lvl="1" indent="-342900">
              <a:buFont typeface="Arial" panose="020B0604020202020204" pitchFamily="34" charset="0"/>
              <a:buChar char="•"/>
            </a:pPr>
            <a:r>
              <a:rPr lang="en-US" sz="1800" noProof="0" dirty="0"/>
              <a:t>How are gamma-ray (and neutrinos) generated? Where?</a:t>
            </a:r>
          </a:p>
          <a:p>
            <a:pPr marL="800100" lvl="1" indent="-342900">
              <a:buFont typeface="Arial" panose="020B0604020202020204" pitchFamily="34" charset="0"/>
              <a:buChar char="•"/>
            </a:pPr>
            <a:r>
              <a:rPr lang="en-US" sz="1800" noProof="0" dirty="0"/>
              <a:t>Why do such objects flare so often and are wavelength correlated?</a:t>
            </a:r>
          </a:p>
          <a:p>
            <a:pPr marL="800100" lvl="1" indent="-342900">
              <a:buFont typeface="Arial" panose="020B0604020202020204" pitchFamily="34" charset="0"/>
              <a:buChar char="•"/>
            </a:pPr>
            <a:r>
              <a:rPr lang="en-US" sz="1800" noProof="0" dirty="0"/>
              <a:t>…</a:t>
            </a:r>
          </a:p>
          <a:p>
            <a:pPr lvl="1"/>
            <a:endParaRPr lang="en-US" sz="1800" noProof="0" dirty="0"/>
          </a:p>
          <a:p>
            <a:pPr lvl="1"/>
            <a:endParaRPr lang="en-US" sz="1800" noProof="0" dirty="0"/>
          </a:p>
        </p:txBody>
      </p:sp>
      <p:sp>
        <p:nvSpPr>
          <p:cNvPr id="4" name="Title 3">
            <a:extLst>
              <a:ext uri="{FF2B5EF4-FFF2-40B4-BE49-F238E27FC236}">
                <a16:creationId xmlns:a16="http://schemas.microsoft.com/office/drawing/2014/main" id="{C35C710D-F0A7-1E32-3CFB-AB58B13DAD93}"/>
              </a:ext>
            </a:extLst>
          </p:cNvPr>
          <p:cNvSpPr>
            <a:spLocks noGrp="1"/>
          </p:cNvSpPr>
          <p:nvPr>
            <p:ph type="title"/>
          </p:nvPr>
        </p:nvSpPr>
        <p:spPr/>
        <p:txBody>
          <a:bodyPr/>
          <a:lstStyle/>
          <a:p>
            <a:r>
              <a:rPr lang="en-US" noProof="0" dirty="0"/>
              <a:t>#1a </a:t>
            </a:r>
            <a:r>
              <a:rPr lang="en-US" noProof="0" dirty="0" err="1"/>
              <a:t>Ultrarelativistic</a:t>
            </a:r>
            <a:r>
              <a:rPr lang="en-US" noProof="0" dirty="0"/>
              <a:t> jets</a:t>
            </a:r>
          </a:p>
        </p:txBody>
      </p:sp>
      <p:sp>
        <p:nvSpPr>
          <p:cNvPr id="5" name="Slide Number Placeholder 4">
            <a:extLst>
              <a:ext uri="{FF2B5EF4-FFF2-40B4-BE49-F238E27FC236}">
                <a16:creationId xmlns:a16="http://schemas.microsoft.com/office/drawing/2014/main" id="{41DA63A4-6903-1142-7585-BFF8724586F3}"/>
              </a:ext>
            </a:extLst>
          </p:cNvPr>
          <p:cNvSpPr>
            <a:spLocks noGrp="1"/>
          </p:cNvSpPr>
          <p:nvPr>
            <p:ph type="sldNum" sz="quarter" idx="4"/>
          </p:nvPr>
        </p:nvSpPr>
        <p:spPr/>
        <p:txBody>
          <a:bodyPr/>
          <a:lstStyle/>
          <a:p>
            <a:fld id="{B7A8EA43-1DDA-DD4C-837A-17A3AFE5C005}" type="slidenum">
              <a:rPr lang="en-US" noProof="0" smtClean="0"/>
              <a:pPr/>
              <a:t>38</a:t>
            </a:fld>
            <a:endParaRPr lang="en-US" noProof="0" dirty="0"/>
          </a:p>
        </p:txBody>
      </p:sp>
      <p:sp>
        <p:nvSpPr>
          <p:cNvPr id="7" name="TextBox 6">
            <a:extLst>
              <a:ext uri="{FF2B5EF4-FFF2-40B4-BE49-F238E27FC236}">
                <a16:creationId xmlns:a16="http://schemas.microsoft.com/office/drawing/2014/main" id="{35E814FB-D83F-9917-9C55-F57D5D06B747}"/>
              </a:ext>
            </a:extLst>
          </p:cNvPr>
          <p:cNvSpPr txBox="1"/>
          <p:nvPr/>
        </p:nvSpPr>
        <p:spPr>
          <a:xfrm>
            <a:off x="121008" y="6183456"/>
            <a:ext cx="4407152" cy="307777"/>
          </a:xfrm>
          <a:prstGeom prst="rect">
            <a:avLst/>
          </a:prstGeom>
          <a:noFill/>
        </p:spPr>
        <p:txBody>
          <a:bodyPr wrap="square">
            <a:spAutoFit/>
          </a:bodyPr>
          <a:lstStyle/>
          <a:p>
            <a:r>
              <a:rPr lang="en-US" sz="1400" noProof="0" dirty="0"/>
              <a:t>Mirabel &amp; Rodríguez (1998/1999), colored with AI</a:t>
            </a:r>
          </a:p>
        </p:txBody>
      </p:sp>
      <p:pic>
        <p:nvPicPr>
          <p:cNvPr id="10" name="Picture 9">
            <a:extLst>
              <a:ext uri="{FF2B5EF4-FFF2-40B4-BE49-F238E27FC236}">
                <a16:creationId xmlns:a16="http://schemas.microsoft.com/office/drawing/2014/main" id="{EC7D1FCB-CDD8-B19E-300B-7B0BBB6EB948}"/>
              </a:ext>
            </a:extLst>
          </p:cNvPr>
          <p:cNvPicPr>
            <a:picLocks noChangeAspect="1"/>
          </p:cNvPicPr>
          <p:nvPr/>
        </p:nvPicPr>
        <p:blipFill>
          <a:blip r:embed="rId2"/>
          <a:stretch>
            <a:fillRect/>
          </a:stretch>
        </p:blipFill>
        <p:spPr>
          <a:xfrm>
            <a:off x="121007" y="1115948"/>
            <a:ext cx="6942867" cy="4901394"/>
          </a:xfrm>
          <a:prstGeom prst="rect">
            <a:avLst/>
          </a:prstGeom>
        </p:spPr>
      </p:pic>
    </p:spTree>
    <p:extLst>
      <p:ext uri="{BB962C8B-B14F-4D97-AF65-F5344CB8AC3E}">
        <p14:creationId xmlns:p14="http://schemas.microsoft.com/office/powerpoint/2010/main" val="2485372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E7B15-DB16-1E90-2C19-562CC86CB6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6EAF62-3026-935D-3A3D-9CD6256AF710}"/>
              </a:ext>
            </a:extLst>
          </p:cNvPr>
          <p:cNvSpPr>
            <a:spLocks noGrp="1"/>
          </p:cNvSpPr>
          <p:nvPr>
            <p:ph type="title"/>
          </p:nvPr>
        </p:nvSpPr>
        <p:spPr/>
        <p:txBody>
          <a:bodyPr/>
          <a:lstStyle/>
          <a:p>
            <a:r>
              <a:rPr lang="en-US" noProof="0" dirty="0"/>
              <a:t>#1a </a:t>
            </a:r>
            <a:r>
              <a:rPr lang="en-US" noProof="0" dirty="0" err="1"/>
              <a:t>Ultrarelativistic</a:t>
            </a:r>
            <a:r>
              <a:rPr lang="en-US" noProof="0" dirty="0"/>
              <a:t> jets</a:t>
            </a:r>
          </a:p>
        </p:txBody>
      </p:sp>
      <p:sp>
        <p:nvSpPr>
          <p:cNvPr id="5" name="Slide Number Placeholder 4">
            <a:extLst>
              <a:ext uri="{FF2B5EF4-FFF2-40B4-BE49-F238E27FC236}">
                <a16:creationId xmlns:a16="http://schemas.microsoft.com/office/drawing/2014/main" id="{D711DBE5-1E30-693F-7E00-96667038563D}"/>
              </a:ext>
            </a:extLst>
          </p:cNvPr>
          <p:cNvSpPr>
            <a:spLocks noGrp="1"/>
          </p:cNvSpPr>
          <p:nvPr>
            <p:ph type="sldNum" sz="quarter" idx="4"/>
          </p:nvPr>
        </p:nvSpPr>
        <p:spPr/>
        <p:txBody>
          <a:bodyPr/>
          <a:lstStyle/>
          <a:p>
            <a:fld id="{B7A8EA43-1DDA-DD4C-837A-17A3AFE5C005}" type="slidenum">
              <a:rPr lang="en-US" noProof="0" smtClean="0"/>
              <a:pPr/>
              <a:t>39</a:t>
            </a:fld>
            <a:endParaRPr lang="en-US" noProof="0" dirty="0"/>
          </a:p>
        </p:txBody>
      </p:sp>
      <p:pic>
        <p:nvPicPr>
          <p:cNvPr id="10" name="Picture 9">
            <a:extLst>
              <a:ext uri="{FF2B5EF4-FFF2-40B4-BE49-F238E27FC236}">
                <a16:creationId xmlns:a16="http://schemas.microsoft.com/office/drawing/2014/main" id="{72A3DB47-552D-0A2F-7785-686FB74AD109}"/>
              </a:ext>
            </a:extLst>
          </p:cNvPr>
          <p:cNvPicPr>
            <a:picLocks noChangeAspect="1"/>
          </p:cNvPicPr>
          <p:nvPr/>
        </p:nvPicPr>
        <p:blipFill>
          <a:blip r:embed="rId2"/>
          <a:stretch>
            <a:fillRect/>
          </a:stretch>
        </p:blipFill>
        <p:spPr>
          <a:xfrm>
            <a:off x="-945792" y="1042524"/>
            <a:ext cx="2961406" cy="2090637"/>
          </a:xfrm>
          <a:prstGeom prst="rect">
            <a:avLst/>
          </a:prstGeom>
        </p:spPr>
      </p:pic>
      <p:pic>
        <p:nvPicPr>
          <p:cNvPr id="8" name="Picture 7">
            <a:extLst>
              <a:ext uri="{FF2B5EF4-FFF2-40B4-BE49-F238E27FC236}">
                <a16:creationId xmlns:a16="http://schemas.microsoft.com/office/drawing/2014/main" id="{295E8118-DBFD-6D18-71E3-01FD84A7FE2F}"/>
              </a:ext>
            </a:extLst>
          </p:cNvPr>
          <p:cNvPicPr>
            <a:picLocks noChangeAspect="1"/>
          </p:cNvPicPr>
          <p:nvPr/>
        </p:nvPicPr>
        <p:blipFill>
          <a:blip r:embed="rId3"/>
          <a:stretch>
            <a:fillRect/>
          </a:stretch>
        </p:blipFill>
        <p:spPr>
          <a:xfrm>
            <a:off x="3292245" y="1042524"/>
            <a:ext cx="3997479" cy="4694600"/>
          </a:xfrm>
          <a:prstGeom prst="rect">
            <a:avLst/>
          </a:prstGeom>
        </p:spPr>
      </p:pic>
      <p:pic>
        <p:nvPicPr>
          <p:cNvPr id="9" name="Picture 8">
            <a:extLst>
              <a:ext uri="{FF2B5EF4-FFF2-40B4-BE49-F238E27FC236}">
                <a16:creationId xmlns:a16="http://schemas.microsoft.com/office/drawing/2014/main" id="{78DBB523-D138-9A2E-519A-8AD0120629F3}"/>
              </a:ext>
            </a:extLst>
          </p:cNvPr>
          <p:cNvPicPr>
            <a:picLocks noChangeAspect="1"/>
          </p:cNvPicPr>
          <p:nvPr/>
        </p:nvPicPr>
        <p:blipFill>
          <a:blip r:embed="rId4"/>
          <a:stretch>
            <a:fillRect/>
          </a:stretch>
        </p:blipFill>
        <p:spPr>
          <a:xfrm>
            <a:off x="7577210" y="1005838"/>
            <a:ext cx="3954389" cy="4846323"/>
          </a:xfrm>
          <a:prstGeom prst="rect">
            <a:avLst/>
          </a:prstGeom>
        </p:spPr>
      </p:pic>
      <p:sp>
        <p:nvSpPr>
          <p:cNvPr id="11" name="Content Placeholder 1">
            <a:extLst>
              <a:ext uri="{FF2B5EF4-FFF2-40B4-BE49-F238E27FC236}">
                <a16:creationId xmlns:a16="http://schemas.microsoft.com/office/drawing/2014/main" id="{35EA3EF4-B2CD-04FF-2EEA-F4CB2F954BEF}"/>
              </a:ext>
            </a:extLst>
          </p:cNvPr>
          <p:cNvSpPr>
            <a:spLocks noGrp="1"/>
          </p:cNvSpPr>
          <p:nvPr>
            <p:ph idx="11"/>
          </p:nvPr>
        </p:nvSpPr>
        <p:spPr>
          <a:xfrm>
            <a:off x="299883" y="3724840"/>
            <a:ext cx="2652164" cy="2978687"/>
          </a:xfrm>
        </p:spPr>
        <p:txBody>
          <a:bodyPr/>
          <a:lstStyle/>
          <a:p>
            <a:pPr marL="276225" indent="-276225"/>
            <a:r>
              <a:rPr lang="en-US" sz="2000" noProof="0" dirty="0"/>
              <a:t>VLBI </a:t>
            </a:r>
            <a:r>
              <a:rPr lang="en-US" sz="2000" noProof="0" dirty="0">
                <a:sym typeface="Wingdings" pitchFamily="2" charset="2"/>
              </a:rPr>
              <a:t> morphology of magnetic field</a:t>
            </a:r>
          </a:p>
          <a:p>
            <a:pPr marL="276225" indent="-276225"/>
            <a:r>
              <a:rPr lang="en-US" sz="2000" noProof="0" dirty="0">
                <a:sym typeface="Wingdings" pitchFamily="2" charset="2"/>
              </a:rPr>
              <a:t>mm (</a:t>
            </a:r>
            <a:r>
              <a:rPr lang="en-US" sz="2000" noProof="0" dirty="0" err="1">
                <a:sym typeface="Wingdings" pitchFamily="2" charset="2"/>
              </a:rPr>
              <a:t>e.g</a:t>
            </a:r>
            <a:r>
              <a:rPr lang="en-US" sz="2000" noProof="0" dirty="0">
                <a:sym typeface="Wingdings" pitchFamily="2" charset="2"/>
              </a:rPr>
              <a:t> ALMA)  gas, dust </a:t>
            </a:r>
          </a:p>
          <a:p>
            <a:pPr marL="276225" indent="-276225"/>
            <a:r>
              <a:rPr lang="en-US" sz="2000" noProof="0" dirty="0">
                <a:sym typeface="Wingdings" pitchFamily="2" charset="2"/>
              </a:rPr>
              <a:t>X/gamma (cosmic rays acceleration)</a:t>
            </a:r>
          </a:p>
          <a:p>
            <a:pPr marL="276225" indent="-276225"/>
            <a:r>
              <a:rPr lang="en-US" sz="2000" noProof="0" dirty="0">
                <a:sym typeface="Wingdings" pitchFamily="2" charset="2"/>
              </a:rPr>
              <a:t>Polarimetry </a:t>
            </a:r>
          </a:p>
          <a:p>
            <a:pPr marL="276225" indent="-276225"/>
            <a:r>
              <a:rPr lang="en-US" sz="2000" noProof="0" dirty="0">
                <a:sym typeface="Wingdings" pitchFamily="2" charset="2"/>
              </a:rPr>
              <a:t>…</a:t>
            </a:r>
            <a:endParaRPr lang="en-US" sz="1800" noProof="0" dirty="0"/>
          </a:p>
        </p:txBody>
      </p:sp>
      <p:sp>
        <p:nvSpPr>
          <p:cNvPr id="13" name="TextBox 12">
            <a:extLst>
              <a:ext uri="{FF2B5EF4-FFF2-40B4-BE49-F238E27FC236}">
                <a16:creationId xmlns:a16="http://schemas.microsoft.com/office/drawing/2014/main" id="{479E9C94-209C-F0CC-1A26-FB657F9B1E7F}"/>
              </a:ext>
            </a:extLst>
          </p:cNvPr>
          <p:cNvSpPr txBox="1"/>
          <p:nvPr/>
        </p:nvSpPr>
        <p:spPr>
          <a:xfrm>
            <a:off x="9453716" y="698061"/>
            <a:ext cx="2738284" cy="307777"/>
          </a:xfrm>
          <a:prstGeom prst="rect">
            <a:avLst/>
          </a:prstGeom>
          <a:noFill/>
        </p:spPr>
        <p:txBody>
          <a:bodyPr wrap="square">
            <a:spAutoFit/>
          </a:bodyPr>
          <a:lstStyle/>
          <a:p>
            <a:r>
              <a:rPr lang="en-US" sz="1400" b="0" i="0" noProof="0" dirty="0">
                <a:effectLst/>
                <a:latin typeface="Helvetica Neue" panose="02000503000000020004" pitchFamily="2" charset="0"/>
              </a:rPr>
              <a:t>MAGIC, </a:t>
            </a:r>
            <a:r>
              <a:rPr lang="en-US" sz="1400" b="0" i="0" noProof="0" dirty="0" err="1">
                <a:effectLst/>
                <a:latin typeface="Helvetica Neue" panose="02000503000000020004" pitchFamily="2" charset="0"/>
              </a:rPr>
              <a:t>Astroph</a:t>
            </a:r>
            <a:r>
              <a:rPr lang="en-US" sz="1400" b="0" i="0" noProof="0" dirty="0">
                <a:effectLst/>
                <a:latin typeface="Helvetica Neue" panose="02000503000000020004" pitchFamily="2" charset="0"/>
              </a:rPr>
              <a:t>. J. 998 </a:t>
            </a:r>
            <a:endParaRPr lang="en-US" sz="1400" noProof="0" dirty="0"/>
          </a:p>
        </p:txBody>
      </p:sp>
    </p:spTree>
    <p:extLst>
      <p:ext uri="{BB962C8B-B14F-4D97-AF65-F5344CB8AC3E}">
        <p14:creationId xmlns:p14="http://schemas.microsoft.com/office/powerpoint/2010/main" val="34986612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1437_Lensed_Blazar_Final_H264_Best_1920x1080_29.97.mov">
            <a:hlinkClick r:id="" action="ppaction://media"/>
            <a:extLst>
              <a:ext uri="{FF2B5EF4-FFF2-40B4-BE49-F238E27FC236}">
                <a16:creationId xmlns:a16="http://schemas.microsoft.com/office/drawing/2014/main" id="{FA5AE4FC-ACEF-4EA5-6D07-38F827A71C5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1332971"/>
            <a:ext cx="6850548" cy="3853436"/>
          </a:xfrm>
          <a:prstGeom prst="rect">
            <a:avLst/>
          </a:prstGeom>
          <a:ln>
            <a:noFill/>
          </a:ln>
          <a:effectLst>
            <a:softEdge rad="101142"/>
          </a:effectLst>
        </p:spPr>
      </p:pic>
      <p:sp>
        <p:nvSpPr>
          <p:cNvPr id="3" name="CasellaDiTesto 1">
            <a:extLst>
              <a:ext uri="{FF2B5EF4-FFF2-40B4-BE49-F238E27FC236}">
                <a16:creationId xmlns:a16="http://schemas.microsoft.com/office/drawing/2014/main" id="{DF242C6E-0073-8300-8AD0-931393A264F8}"/>
              </a:ext>
            </a:extLst>
          </p:cNvPr>
          <p:cNvSpPr txBox="1"/>
          <p:nvPr/>
        </p:nvSpPr>
        <p:spPr>
          <a:xfrm>
            <a:off x="1" y="5255104"/>
            <a:ext cx="6713316" cy="1036309"/>
          </a:xfrm>
          <a:prstGeom prst="rect">
            <a:avLst/>
          </a:prstGeom>
          <a:noFill/>
        </p:spPr>
        <p:txBody>
          <a:bodyPr wrap="square" rtlCol="0">
            <a:spAutoFit/>
          </a:bodyPr>
          <a:lstStyle/>
          <a:p>
            <a:r>
              <a:rPr lang="en-US" sz="1600" noProof="0" dirty="0">
                <a:latin typeface="Candara" panose="020E0502030303020204" pitchFamily="34" charset="0"/>
              </a:rPr>
              <a:t>The lensing system JVAS B0218+357 </a:t>
            </a:r>
            <a:br>
              <a:rPr lang="en-US" sz="1600" noProof="0" dirty="0">
                <a:latin typeface="Candara" panose="020E0502030303020204" pitchFamily="34" charset="0"/>
              </a:rPr>
            </a:br>
            <a:br>
              <a:rPr lang="en-US" sz="1600" noProof="0" dirty="0">
                <a:latin typeface="Candara" panose="020E0502030303020204" pitchFamily="34" charset="0"/>
              </a:rPr>
            </a:br>
            <a:r>
              <a:rPr lang="en-US" sz="1467" noProof="0" dirty="0">
                <a:latin typeface="Candara" panose="020E0502030303020204" pitchFamily="34" charset="0"/>
              </a:rPr>
              <a:t>Credit: NASA's Goddard Space Flight Center – data from Fermi Large Area Telescope Cheung et al. 2016 (Fermi-LAT time delay measurement)</a:t>
            </a:r>
            <a:endParaRPr lang="en-US" sz="1600" noProof="0" dirty="0">
              <a:latin typeface="Candara" panose="020E0502030303020204" pitchFamily="34" charset="0"/>
            </a:endParaRPr>
          </a:p>
        </p:txBody>
      </p:sp>
      <p:sp>
        <p:nvSpPr>
          <p:cNvPr id="5" name="TextBox 4">
            <a:extLst>
              <a:ext uri="{FF2B5EF4-FFF2-40B4-BE49-F238E27FC236}">
                <a16:creationId xmlns:a16="http://schemas.microsoft.com/office/drawing/2014/main" id="{F6B4FDF7-B526-2780-C963-056B5DF1EED4}"/>
              </a:ext>
            </a:extLst>
          </p:cNvPr>
          <p:cNvSpPr txBox="1"/>
          <p:nvPr/>
        </p:nvSpPr>
        <p:spPr>
          <a:xfrm>
            <a:off x="7021975" y="1264275"/>
            <a:ext cx="4961127" cy="1885325"/>
          </a:xfrm>
          <a:prstGeom prst="rect">
            <a:avLst/>
          </a:prstGeom>
          <a:noFill/>
        </p:spPr>
        <p:txBody>
          <a:bodyPr wrap="square">
            <a:normAutofit lnSpcReduction="10000"/>
          </a:bodyPr>
          <a:lstStyle/>
          <a:p>
            <a:pPr marL="342900" indent="-342900">
              <a:buFont typeface="Arial" panose="020B0604020202020204" pitchFamily="34" charset="0"/>
              <a:buChar char="•"/>
            </a:pPr>
            <a:r>
              <a:rPr lang="en-US" sz="2400" noProof="0" dirty="0">
                <a:latin typeface="Candara" panose="020E0502030303020204" pitchFamily="34" charset="0"/>
              </a:rPr>
              <a:t>B2 0218+35 macro-lensed system: blazar at z~1 and elliptical lens at z~0.7</a:t>
            </a:r>
          </a:p>
          <a:p>
            <a:pPr marL="342900" indent="-342900">
              <a:buFont typeface="Arial" panose="020B0604020202020204" pitchFamily="34" charset="0"/>
              <a:buChar char="•"/>
            </a:pPr>
            <a:r>
              <a:rPr lang="en-US" sz="2400" noProof="0" dirty="0">
                <a:latin typeface="Candara" panose="020E0502030303020204" pitchFamily="34" charset="0"/>
              </a:rPr>
              <a:t>Radio observation return mas position resolution</a:t>
            </a:r>
          </a:p>
        </p:txBody>
      </p:sp>
      <p:sp>
        <p:nvSpPr>
          <p:cNvPr id="7" name="TextBox 6">
            <a:extLst>
              <a:ext uri="{FF2B5EF4-FFF2-40B4-BE49-F238E27FC236}">
                <a16:creationId xmlns:a16="http://schemas.microsoft.com/office/drawing/2014/main" id="{818DE2C9-721A-3FC2-6652-9CDA5AEF0744}"/>
              </a:ext>
            </a:extLst>
          </p:cNvPr>
          <p:cNvSpPr txBox="1"/>
          <p:nvPr/>
        </p:nvSpPr>
        <p:spPr>
          <a:xfrm>
            <a:off x="7348" y="984158"/>
            <a:ext cx="2465996" cy="318100"/>
          </a:xfrm>
          <a:prstGeom prst="rect">
            <a:avLst/>
          </a:prstGeom>
          <a:noFill/>
        </p:spPr>
        <p:txBody>
          <a:bodyPr wrap="none" rtlCol="0">
            <a:spAutoFit/>
          </a:bodyPr>
          <a:lstStyle/>
          <a:p>
            <a:r>
              <a:rPr lang="en-US" sz="1467" noProof="0" dirty="0">
                <a:solidFill>
                  <a:schemeClr val="bg1"/>
                </a:solidFill>
              </a:rPr>
              <a:t>See C. Spingola, TeVPA25 </a:t>
            </a:r>
          </a:p>
        </p:txBody>
      </p:sp>
      <p:sp>
        <p:nvSpPr>
          <p:cNvPr id="8" name="TextBox 7">
            <a:extLst>
              <a:ext uri="{FF2B5EF4-FFF2-40B4-BE49-F238E27FC236}">
                <a16:creationId xmlns:a16="http://schemas.microsoft.com/office/drawing/2014/main" id="{E1FE5237-E190-AD67-6628-E7EA74184872}"/>
              </a:ext>
            </a:extLst>
          </p:cNvPr>
          <p:cNvSpPr txBox="1"/>
          <p:nvPr/>
        </p:nvSpPr>
        <p:spPr>
          <a:xfrm>
            <a:off x="9980374" y="6447631"/>
            <a:ext cx="4423252" cy="379656"/>
          </a:xfrm>
          <a:prstGeom prst="rect">
            <a:avLst/>
          </a:prstGeom>
          <a:noFill/>
        </p:spPr>
        <p:txBody>
          <a:bodyPr wrap="square">
            <a:spAutoFit/>
          </a:bodyPr>
          <a:lstStyle/>
          <a:p>
            <a:r>
              <a:rPr lang="en-US" sz="1867" i="1" noProof="0" dirty="0">
                <a:solidFill>
                  <a:schemeClr val="bg1"/>
                </a:solidFill>
                <a:latin typeface="Candara" panose="020E0502030303020204" pitchFamily="34" charset="0"/>
              </a:rPr>
              <a:t>(</a:t>
            </a:r>
            <a:r>
              <a:rPr lang="en-US" sz="1867" i="1" noProof="0" dirty="0" err="1">
                <a:solidFill>
                  <a:schemeClr val="bg1"/>
                </a:solidFill>
                <a:latin typeface="Candara" panose="020E0502030303020204" pitchFamily="34" charset="0"/>
              </a:rPr>
              <a:t>Barnacka</a:t>
            </a:r>
            <a:r>
              <a:rPr lang="en-US" sz="1867" i="1" noProof="0" dirty="0">
                <a:solidFill>
                  <a:schemeClr val="bg1"/>
                </a:solidFill>
                <a:latin typeface="Candara" panose="020E0502030303020204" pitchFamily="34" charset="0"/>
              </a:rPr>
              <a:t> 2016, ++)</a:t>
            </a:r>
            <a:endParaRPr lang="en-US" sz="1867" b="1" i="1" noProof="0" dirty="0">
              <a:solidFill>
                <a:schemeClr val="bg1"/>
              </a:solidFill>
              <a:latin typeface="Candara" panose="020E0502030303020204" pitchFamily="34" charset="0"/>
            </a:endParaRPr>
          </a:p>
        </p:txBody>
      </p:sp>
      <p:sp>
        <p:nvSpPr>
          <p:cNvPr id="6" name="Title 5">
            <a:extLst>
              <a:ext uri="{FF2B5EF4-FFF2-40B4-BE49-F238E27FC236}">
                <a16:creationId xmlns:a16="http://schemas.microsoft.com/office/drawing/2014/main" id="{99934764-006A-1B61-363C-709A44116AEC}"/>
              </a:ext>
            </a:extLst>
          </p:cNvPr>
          <p:cNvSpPr>
            <a:spLocks noGrp="1"/>
          </p:cNvSpPr>
          <p:nvPr>
            <p:ph type="title"/>
          </p:nvPr>
        </p:nvSpPr>
        <p:spPr>
          <a:xfrm>
            <a:off x="45394" y="134209"/>
            <a:ext cx="9934980" cy="638008"/>
          </a:xfrm>
        </p:spPr>
        <p:txBody>
          <a:bodyPr/>
          <a:lstStyle/>
          <a:p>
            <a:r>
              <a:rPr lang="en-US" noProof="0" dirty="0"/>
              <a:t>#2 Strong Gravitationally Lensed Blazars</a:t>
            </a:r>
          </a:p>
        </p:txBody>
      </p:sp>
      <p:sp>
        <p:nvSpPr>
          <p:cNvPr id="12" name="Slide Number Placeholder 11">
            <a:extLst>
              <a:ext uri="{FF2B5EF4-FFF2-40B4-BE49-F238E27FC236}">
                <a16:creationId xmlns:a16="http://schemas.microsoft.com/office/drawing/2014/main" id="{3EACCDE9-A12F-182F-4B9B-019D6A416C39}"/>
              </a:ext>
            </a:extLst>
          </p:cNvPr>
          <p:cNvSpPr>
            <a:spLocks noGrp="1"/>
          </p:cNvSpPr>
          <p:nvPr>
            <p:ph type="sldNum" sz="quarter" idx="4"/>
          </p:nvPr>
        </p:nvSpPr>
        <p:spPr/>
        <p:txBody>
          <a:bodyPr/>
          <a:lstStyle/>
          <a:p>
            <a:fld id="{B7A8EA43-1DDA-DD4C-837A-17A3AFE5C005}" type="slidenum">
              <a:rPr lang="en-GB" noProof="0" smtClean="0"/>
              <a:pPr/>
              <a:t>40</a:t>
            </a:fld>
            <a:endParaRPr lang="en-GB" noProof="0"/>
          </a:p>
        </p:txBody>
      </p:sp>
    </p:spTree>
    <p:extLst>
      <p:ext uri="{BB962C8B-B14F-4D97-AF65-F5344CB8AC3E}">
        <p14:creationId xmlns:p14="http://schemas.microsoft.com/office/powerpoint/2010/main" val="671497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remove" display="0">
                  <p:stCondLst>
                    <p:cond delay="indefinite"/>
                  </p:stCondLst>
                </p:cTn>
                <p:tgtEl>
                  <p:spTgt spid="2"/>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1437_Lensed_Blazar_Final_H264_Best_1920x1080_29.97.mov">
            <a:hlinkClick r:id="" action="ppaction://media"/>
            <a:extLst>
              <a:ext uri="{FF2B5EF4-FFF2-40B4-BE49-F238E27FC236}">
                <a16:creationId xmlns:a16="http://schemas.microsoft.com/office/drawing/2014/main" id="{FA5AE4FC-ACEF-4EA5-6D07-38F827A71C5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0031" y="1264275"/>
            <a:ext cx="2898419" cy="1630362"/>
          </a:xfrm>
          <a:prstGeom prst="rect">
            <a:avLst/>
          </a:prstGeom>
          <a:ln>
            <a:noFill/>
          </a:ln>
          <a:effectLst>
            <a:softEdge rad="101142"/>
          </a:effectLst>
        </p:spPr>
      </p:pic>
      <p:sp>
        <p:nvSpPr>
          <p:cNvPr id="5" name="TextBox 4">
            <a:extLst>
              <a:ext uri="{FF2B5EF4-FFF2-40B4-BE49-F238E27FC236}">
                <a16:creationId xmlns:a16="http://schemas.microsoft.com/office/drawing/2014/main" id="{F6B4FDF7-B526-2780-C963-056B5DF1EED4}"/>
              </a:ext>
            </a:extLst>
          </p:cNvPr>
          <p:cNvSpPr txBox="1"/>
          <p:nvPr/>
        </p:nvSpPr>
        <p:spPr>
          <a:xfrm>
            <a:off x="7021975" y="1264275"/>
            <a:ext cx="4961127" cy="1885325"/>
          </a:xfrm>
          <a:prstGeom prst="rect">
            <a:avLst/>
          </a:prstGeom>
          <a:noFill/>
        </p:spPr>
        <p:txBody>
          <a:bodyPr wrap="square">
            <a:normAutofit lnSpcReduction="10000"/>
          </a:bodyPr>
          <a:lstStyle/>
          <a:p>
            <a:pPr marL="342900" indent="-342900">
              <a:buFont typeface="Arial" panose="020B0604020202020204" pitchFamily="34" charset="0"/>
              <a:buChar char="•"/>
            </a:pPr>
            <a:r>
              <a:rPr lang="en-US" sz="2400" noProof="0" dirty="0">
                <a:latin typeface="Candara" panose="020E0502030303020204" pitchFamily="34" charset="0"/>
              </a:rPr>
              <a:t>B2 0218+35 macro-lensed system: blazar at z~1 and elliptical lens at z~0.7</a:t>
            </a:r>
          </a:p>
          <a:p>
            <a:pPr marL="342900" indent="-342900">
              <a:buFont typeface="Arial" panose="020B0604020202020204" pitchFamily="34" charset="0"/>
              <a:buChar char="•"/>
            </a:pPr>
            <a:r>
              <a:rPr lang="en-US" sz="2400" noProof="0" dirty="0">
                <a:latin typeface="Candara" panose="020E0502030303020204" pitchFamily="34" charset="0"/>
              </a:rPr>
              <a:t>Radio observation return mas position resolution</a:t>
            </a:r>
          </a:p>
        </p:txBody>
      </p:sp>
      <p:sp>
        <p:nvSpPr>
          <p:cNvPr id="7" name="TextBox 6">
            <a:extLst>
              <a:ext uri="{FF2B5EF4-FFF2-40B4-BE49-F238E27FC236}">
                <a16:creationId xmlns:a16="http://schemas.microsoft.com/office/drawing/2014/main" id="{818DE2C9-721A-3FC2-6652-9CDA5AEF0744}"/>
              </a:ext>
            </a:extLst>
          </p:cNvPr>
          <p:cNvSpPr txBox="1"/>
          <p:nvPr/>
        </p:nvSpPr>
        <p:spPr>
          <a:xfrm>
            <a:off x="7348" y="984158"/>
            <a:ext cx="2465996" cy="318100"/>
          </a:xfrm>
          <a:prstGeom prst="rect">
            <a:avLst/>
          </a:prstGeom>
          <a:noFill/>
        </p:spPr>
        <p:txBody>
          <a:bodyPr wrap="none" rtlCol="0">
            <a:spAutoFit/>
          </a:bodyPr>
          <a:lstStyle/>
          <a:p>
            <a:r>
              <a:rPr lang="en-US" sz="1467" noProof="0" dirty="0">
                <a:solidFill>
                  <a:schemeClr val="bg1"/>
                </a:solidFill>
              </a:rPr>
              <a:t>See C. Spingola, TeVPA25 </a:t>
            </a:r>
          </a:p>
        </p:txBody>
      </p:sp>
      <p:sp>
        <p:nvSpPr>
          <p:cNvPr id="8" name="TextBox 7">
            <a:extLst>
              <a:ext uri="{FF2B5EF4-FFF2-40B4-BE49-F238E27FC236}">
                <a16:creationId xmlns:a16="http://schemas.microsoft.com/office/drawing/2014/main" id="{E1FE5237-E190-AD67-6628-E7EA74184872}"/>
              </a:ext>
            </a:extLst>
          </p:cNvPr>
          <p:cNvSpPr txBox="1"/>
          <p:nvPr/>
        </p:nvSpPr>
        <p:spPr>
          <a:xfrm>
            <a:off x="9980374" y="6447631"/>
            <a:ext cx="4423252" cy="379656"/>
          </a:xfrm>
          <a:prstGeom prst="rect">
            <a:avLst/>
          </a:prstGeom>
          <a:noFill/>
        </p:spPr>
        <p:txBody>
          <a:bodyPr wrap="square">
            <a:spAutoFit/>
          </a:bodyPr>
          <a:lstStyle/>
          <a:p>
            <a:r>
              <a:rPr lang="en-US" sz="1867" i="1" noProof="0" dirty="0">
                <a:solidFill>
                  <a:schemeClr val="bg1"/>
                </a:solidFill>
                <a:latin typeface="Candara" panose="020E0502030303020204" pitchFamily="34" charset="0"/>
              </a:rPr>
              <a:t>(</a:t>
            </a:r>
            <a:r>
              <a:rPr lang="en-US" sz="1867" i="1" noProof="0" dirty="0" err="1">
                <a:solidFill>
                  <a:schemeClr val="bg1"/>
                </a:solidFill>
                <a:latin typeface="Candara" panose="020E0502030303020204" pitchFamily="34" charset="0"/>
              </a:rPr>
              <a:t>Barnacka</a:t>
            </a:r>
            <a:r>
              <a:rPr lang="en-US" sz="1867" i="1" noProof="0" dirty="0">
                <a:solidFill>
                  <a:schemeClr val="bg1"/>
                </a:solidFill>
                <a:latin typeface="Candara" panose="020E0502030303020204" pitchFamily="34" charset="0"/>
              </a:rPr>
              <a:t> 2016, ++)</a:t>
            </a:r>
            <a:endParaRPr lang="en-US" sz="1867" b="1" i="1" noProof="0" dirty="0">
              <a:solidFill>
                <a:schemeClr val="bg1"/>
              </a:solidFill>
              <a:latin typeface="Candara" panose="020E0502030303020204" pitchFamily="34" charset="0"/>
            </a:endParaRPr>
          </a:p>
        </p:txBody>
      </p:sp>
      <p:sp>
        <p:nvSpPr>
          <p:cNvPr id="6" name="Title 5">
            <a:extLst>
              <a:ext uri="{FF2B5EF4-FFF2-40B4-BE49-F238E27FC236}">
                <a16:creationId xmlns:a16="http://schemas.microsoft.com/office/drawing/2014/main" id="{99934764-006A-1B61-363C-709A44116AEC}"/>
              </a:ext>
            </a:extLst>
          </p:cNvPr>
          <p:cNvSpPr>
            <a:spLocks noGrp="1"/>
          </p:cNvSpPr>
          <p:nvPr>
            <p:ph type="title"/>
          </p:nvPr>
        </p:nvSpPr>
        <p:spPr>
          <a:xfrm>
            <a:off x="45394" y="134209"/>
            <a:ext cx="9934980" cy="638008"/>
          </a:xfrm>
        </p:spPr>
        <p:txBody>
          <a:bodyPr/>
          <a:lstStyle/>
          <a:p>
            <a:r>
              <a:rPr lang="en-US" noProof="0" dirty="0"/>
              <a:t>#2 Strong Gravitationally Lensed Blazars</a:t>
            </a:r>
          </a:p>
        </p:txBody>
      </p:sp>
      <p:pic>
        <p:nvPicPr>
          <p:cNvPr id="4" name="Picture 3">
            <a:extLst>
              <a:ext uri="{FF2B5EF4-FFF2-40B4-BE49-F238E27FC236}">
                <a16:creationId xmlns:a16="http://schemas.microsoft.com/office/drawing/2014/main" id="{FC918D18-0BA5-F0ED-D1AF-CB32E1DDE13F}"/>
              </a:ext>
            </a:extLst>
          </p:cNvPr>
          <p:cNvPicPr>
            <a:picLocks noChangeAspect="1"/>
          </p:cNvPicPr>
          <p:nvPr/>
        </p:nvPicPr>
        <p:blipFill>
          <a:blip r:embed="rId5"/>
          <a:stretch>
            <a:fillRect/>
          </a:stretch>
        </p:blipFill>
        <p:spPr>
          <a:xfrm>
            <a:off x="208898" y="1143208"/>
            <a:ext cx="4235780" cy="4210943"/>
          </a:xfrm>
          <a:prstGeom prst="rect">
            <a:avLst/>
          </a:prstGeom>
        </p:spPr>
      </p:pic>
      <p:sp>
        <p:nvSpPr>
          <p:cNvPr id="10" name="TextBox 9">
            <a:extLst>
              <a:ext uri="{FF2B5EF4-FFF2-40B4-BE49-F238E27FC236}">
                <a16:creationId xmlns:a16="http://schemas.microsoft.com/office/drawing/2014/main" id="{7BF90AB2-882F-E800-FD99-2A9215C31002}"/>
              </a:ext>
            </a:extLst>
          </p:cNvPr>
          <p:cNvSpPr txBox="1"/>
          <p:nvPr/>
        </p:nvSpPr>
        <p:spPr>
          <a:xfrm>
            <a:off x="7021975" y="3152818"/>
            <a:ext cx="4961127" cy="2359458"/>
          </a:xfrm>
          <a:prstGeom prst="rect">
            <a:avLst/>
          </a:prstGeom>
          <a:noFill/>
        </p:spPr>
        <p:txBody>
          <a:bodyPr wrap="square">
            <a:normAutofit/>
          </a:bodyPr>
          <a:lstStyle/>
          <a:p>
            <a:pPr marL="342900" indent="-342900">
              <a:buFont typeface="Arial" panose="020B0604020202020204" pitchFamily="34" charset="0"/>
              <a:buChar char="•"/>
            </a:pPr>
            <a:endParaRPr lang="en-US" sz="2400" noProof="0" dirty="0">
              <a:latin typeface="Candara" panose="020E0502030303020204" pitchFamily="34" charset="0"/>
            </a:endParaRPr>
          </a:p>
        </p:txBody>
      </p:sp>
      <p:sp>
        <p:nvSpPr>
          <p:cNvPr id="12" name="Slide Number Placeholder 11">
            <a:extLst>
              <a:ext uri="{FF2B5EF4-FFF2-40B4-BE49-F238E27FC236}">
                <a16:creationId xmlns:a16="http://schemas.microsoft.com/office/drawing/2014/main" id="{CADC9F8F-C069-4748-5695-7303EBA56B24}"/>
              </a:ext>
            </a:extLst>
          </p:cNvPr>
          <p:cNvSpPr>
            <a:spLocks noGrp="1"/>
          </p:cNvSpPr>
          <p:nvPr>
            <p:ph type="sldNum" sz="quarter" idx="4"/>
          </p:nvPr>
        </p:nvSpPr>
        <p:spPr/>
        <p:txBody>
          <a:bodyPr/>
          <a:lstStyle/>
          <a:p>
            <a:fld id="{B7A8EA43-1DDA-DD4C-837A-17A3AFE5C005}" type="slidenum">
              <a:rPr lang="en-GB" noProof="0" smtClean="0"/>
              <a:pPr/>
              <a:t>41</a:t>
            </a:fld>
            <a:endParaRPr lang="en-GB" noProof="0"/>
          </a:p>
        </p:txBody>
      </p:sp>
    </p:spTree>
    <p:extLst>
      <p:ext uri="{BB962C8B-B14F-4D97-AF65-F5344CB8AC3E}">
        <p14:creationId xmlns:p14="http://schemas.microsoft.com/office/powerpoint/2010/main" val="2414119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remove" display="0">
                  <p:stCondLst>
                    <p:cond delay="indefinite"/>
                  </p:stCondLst>
                </p:cTn>
                <p:tgtEl>
                  <p:spTgt spid="2"/>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18DE2C9-721A-3FC2-6652-9CDA5AEF0744}"/>
              </a:ext>
            </a:extLst>
          </p:cNvPr>
          <p:cNvSpPr txBox="1"/>
          <p:nvPr/>
        </p:nvSpPr>
        <p:spPr>
          <a:xfrm>
            <a:off x="7348" y="984158"/>
            <a:ext cx="2465996" cy="318100"/>
          </a:xfrm>
          <a:prstGeom prst="rect">
            <a:avLst/>
          </a:prstGeom>
          <a:noFill/>
        </p:spPr>
        <p:txBody>
          <a:bodyPr wrap="none" rtlCol="0">
            <a:spAutoFit/>
          </a:bodyPr>
          <a:lstStyle/>
          <a:p>
            <a:r>
              <a:rPr lang="en-US" sz="1467" noProof="0" dirty="0">
                <a:solidFill>
                  <a:schemeClr val="bg1"/>
                </a:solidFill>
              </a:rPr>
              <a:t>See C. Spingola, TeVPA25 </a:t>
            </a:r>
          </a:p>
        </p:txBody>
      </p:sp>
      <p:sp>
        <p:nvSpPr>
          <p:cNvPr id="8" name="TextBox 7">
            <a:extLst>
              <a:ext uri="{FF2B5EF4-FFF2-40B4-BE49-F238E27FC236}">
                <a16:creationId xmlns:a16="http://schemas.microsoft.com/office/drawing/2014/main" id="{E1FE5237-E190-AD67-6628-E7EA74184872}"/>
              </a:ext>
            </a:extLst>
          </p:cNvPr>
          <p:cNvSpPr txBox="1"/>
          <p:nvPr/>
        </p:nvSpPr>
        <p:spPr>
          <a:xfrm>
            <a:off x="9980374" y="6447631"/>
            <a:ext cx="4423252" cy="379656"/>
          </a:xfrm>
          <a:prstGeom prst="rect">
            <a:avLst/>
          </a:prstGeom>
          <a:noFill/>
        </p:spPr>
        <p:txBody>
          <a:bodyPr wrap="square">
            <a:spAutoFit/>
          </a:bodyPr>
          <a:lstStyle/>
          <a:p>
            <a:r>
              <a:rPr lang="en-US" sz="1867" i="1" noProof="0" dirty="0">
                <a:solidFill>
                  <a:schemeClr val="bg1"/>
                </a:solidFill>
                <a:latin typeface="Candara" panose="020E0502030303020204" pitchFamily="34" charset="0"/>
              </a:rPr>
              <a:t>(</a:t>
            </a:r>
            <a:r>
              <a:rPr lang="en-US" sz="1867" i="1" noProof="0" dirty="0" err="1">
                <a:solidFill>
                  <a:schemeClr val="bg1"/>
                </a:solidFill>
                <a:latin typeface="Candara" panose="020E0502030303020204" pitchFamily="34" charset="0"/>
              </a:rPr>
              <a:t>Barnacka</a:t>
            </a:r>
            <a:r>
              <a:rPr lang="en-US" sz="1867" i="1" noProof="0" dirty="0">
                <a:solidFill>
                  <a:schemeClr val="bg1"/>
                </a:solidFill>
                <a:latin typeface="Candara" panose="020E0502030303020204" pitchFamily="34" charset="0"/>
              </a:rPr>
              <a:t> 2016, ++)</a:t>
            </a:r>
            <a:endParaRPr lang="en-US" sz="1867" b="1" i="1" noProof="0" dirty="0">
              <a:solidFill>
                <a:schemeClr val="bg1"/>
              </a:solidFill>
              <a:latin typeface="Candara" panose="020E0502030303020204" pitchFamily="34" charset="0"/>
            </a:endParaRPr>
          </a:p>
        </p:txBody>
      </p:sp>
      <p:sp>
        <p:nvSpPr>
          <p:cNvPr id="6" name="Title 5">
            <a:extLst>
              <a:ext uri="{FF2B5EF4-FFF2-40B4-BE49-F238E27FC236}">
                <a16:creationId xmlns:a16="http://schemas.microsoft.com/office/drawing/2014/main" id="{99934764-006A-1B61-363C-709A44116AEC}"/>
              </a:ext>
            </a:extLst>
          </p:cNvPr>
          <p:cNvSpPr>
            <a:spLocks noGrp="1"/>
          </p:cNvSpPr>
          <p:nvPr>
            <p:ph type="title"/>
          </p:nvPr>
        </p:nvSpPr>
        <p:spPr>
          <a:xfrm>
            <a:off x="45394" y="134209"/>
            <a:ext cx="9934980" cy="638008"/>
          </a:xfrm>
        </p:spPr>
        <p:txBody>
          <a:bodyPr/>
          <a:lstStyle/>
          <a:p>
            <a:r>
              <a:rPr lang="en-US" noProof="0" dirty="0"/>
              <a:t>#2 Strong Gravitationally Lensed Blazars</a:t>
            </a:r>
          </a:p>
        </p:txBody>
      </p:sp>
      <p:sp>
        <p:nvSpPr>
          <p:cNvPr id="10" name="TextBox 9">
            <a:extLst>
              <a:ext uri="{FF2B5EF4-FFF2-40B4-BE49-F238E27FC236}">
                <a16:creationId xmlns:a16="http://schemas.microsoft.com/office/drawing/2014/main" id="{7BF90AB2-882F-E800-FD99-2A9215C31002}"/>
              </a:ext>
            </a:extLst>
          </p:cNvPr>
          <p:cNvSpPr txBox="1"/>
          <p:nvPr/>
        </p:nvSpPr>
        <p:spPr>
          <a:xfrm>
            <a:off x="4022905" y="984158"/>
            <a:ext cx="7762695" cy="2359458"/>
          </a:xfrm>
          <a:prstGeom prst="rect">
            <a:avLst/>
          </a:prstGeom>
          <a:noFill/>
        </p:spPr>
        <p:txBody>
          <a:bodyPr wrap="square">
            <a:normAutofit/>
          </a:bodyPr>
          <a:lstStyle/>
          <a:p>
            <a:pPr marL="342900" indent="-342900">
              <a:buFont typeface="Arial" panose="020B0604020202020204" pitchFamily="34" charset="0"/>
              <a:buChar char="•"/>
            </a:pPr>
            <a:r>
              <a:rPr lang="en-US" sz="2400" noProof="0" dirty="0">
                <a:latin typeface="Candara" panose="020E0502030303020204" pitchFamily="34" charset="0"/>
              </a:rPr>
              <a:t>Gamma-rays? Time delays between A and B can be used to  </a:t>
            </a:r>
          </a:p>
          <a:p>
            <a:pPr marL="838190" lvl="1" indent="-380990">
              <a:buClr>
                <a:schemeClr val="tx1"/>
              </a:buClr>
              <a:buFont typeface="Arial" panose="020B0604020202020204" pitchFamily="34" charset="0"/>
              <a:buChar char="•"/>
            </a:pPr>
            <a:r>
              <a:rPr lang="en-US" sz="2400" noProof="0" dirty="0">
                <a:latin typeface="Candara" panose="020E0502030303020204" pitchFamily="34" charset="0"/>
              </a:rPr>
              <a:t>Constrain the </a:t>
            </a:r>
            <a:r>
              <a:rPr lang="en-US" sz="2400" noProof="0" dirty="0">
                <a:solidFill>
                  <a:srgbClr val="007AFF"/>
                </a:solidFill>
                <a:latin typeface="Candara" panose="020E0502030303020204" pitchFamily="34" charset="0"/>
              </a:rPr>
              <a:t>radio/gamma relative location </a:t>
            </a:r>
            <a:r>
              <a:rPr lang="en-US" sz="2400" noProof="0" dirty="0">
                <a:latin typeface="Candara" panose="020E0502030303020204" pitchFamily="34" charset="0"/>
              </a:rPr>
              <a:t>in  the jet at mas</a:t>
            </a:r>
          </a:p>
          <a:p>
            <a:pPr marL="838190" lvl="1" indent="-380990">
              <a:buClr>
                <a:schemeClr val="tx1"/>
              </a:buClr>
              <a:buFont typeface="Arial" panose="020B0604020202020204" pitchFamily="34" charset="0"/>
              <a:buChar char="•"/>
            </a:pPr>
            <a:r>
              <a:rPr lang="en-US" sz="2400" noProof="0" dirty="0">
                <a:latin typeface="Candara" panose="020E0502030303020204" pitchFamily="34" charset="0"/>
              </a:rPr>
              <a:t>And/or </a:t>
            </a:r>
            <a:r>
              <a:rPr lang="en-US" sz="2400" noProof="0" dirty="0">
                <a:solidFill>
                  <a:srgbClr val="007AFF"/>
                </a:solidFill>
                <a:latin typeface="Candara" panose="020E0502030303020204" pitchFamily="34" charset="0"/>
              </a:rPr>
              <a:t>the Hubble </a:t>
            </a:r>
            <a:br>
              <a:rPr lang="en-US" sz="2400" noProof="0" dirty="0">
                <a:solidFill>
                  <a:srgbClr val="007AFF"/>
                </a:solidFill>
                <a:latin typeface="Candara" panose="020E0502030303020204" pitchFamily="34" charset="0"/>
              </a:rPr>
            </a:br>
            <a:r>
              <a:rPr lang="en-US" sz="2400" noProof="0" dirty="0">
                <a:solidFill>
                  <a:srgbClr val="007AFF"/>
                </a:solidFill>
                <a:latin typeface="Candara" panose="020E0502030303020204" pitchFamily="34" charset="0"/>
              </a:rPr>
              <a:t>constant!</a:t>
            </a:r>
          </a:p>
        </p:txBody>
      </p:sp>
      <p:pic>
        <p:nvPicPr>
          <p:cNvPr id="11" name="Picture 10">
            <a:extLst>
              <a:ext uri="{FF2B5EF4-FFF2-40B4-BE49-F238E27FC236}">
                <a16:creationId xmlns:a16="http://schemas.microsoft.com/office/drawing/2014/main" id="{64F762FF-0B66-D97C-B864-992FE5F88CA3}"/>
              </a:ext>
            </a:extLst>
          </p:cNvPr>
          <p:cNvPicPr>
            <a:picLocks noChangeAspect="1"/>
          </p:cNvPicPr>
          <p:nvPr/>
        </p:nvPicPr>
        <p:blipFill>
          <a:blip r:embed="rId2"/>
          <a:stretch>
            <a:fillRect/>
          </a:stretch>
        </p:blipFill>
        <p:spPr>
          <a:xfrm>
            <a:off x="7904252" y="2195182"/>
            <a:ext cx="3675476" cy="1052088"/>
          </a:xfrm>
          <a:prstGeom prst="rect">
            <a:avLst/>
          </a:prstGeom>
        </p:spPr>
      </p:pic>
      <p:pic>
        <p:nvPicPr>
          <p:cNvPr id="3" name="Picture 2">
            <a:extLst>
              <a:ext uri="{FF2B5EF4-FFF2-40B4-BE49-F238E27FC236}">
                <a16:creationId xmlns:a16="http://schemas.microsoft.com/office/drawing/2014/main" id="{AB2FEB4B-A06F-59A9-0727-3A45C6F5F1BD}"/>
              </a:ext>
            </a:extLst>
          </p:cNvPr>
          <p:cNvPicPr>
            <a:picLocks noChangeAspect="1"/>
          </p:cNvPicPr>
          <p:nvPr/>
        </p:nvPicPr>
        <p:blipFill>
          <a:blip r:embed="rId3"/>
          <a:srcRect l="12283"/>
          <a:stretch>
            <a:fillRect/>
          </a:stretch>
        </p:blipFill>
        <p:spPr>
          <a:xfrm>
            <a:off x="208898" y="984158"/>
            <a:ext cx="3612457" cy="3427329"/>
          </a:xfrm>
          <a:prstGeom prst="rect">
            <a:avLst/>
          </a:prstGeom>
        </p:spPr>
      </p:pic>
      <p:pic>
        <p:nvPicPr>
          <p:cNvPr id="9" name="Picture 8">
            <a:extLst>
              <a:ext uri="{FF2B5EF4-FFF2-40B4-BE49-F238E27FC236}">
                <a16:creationId xmlns:a16="http://schemas.microsoft.com/office/drawing/2014/main" id="{40E01E6A-3B00-86FF-5739-7C4CFB837315}"/>
              </a:ext>
            </a:extLst>
          </p:cNvPr>
          <p:cNvPicPr>
            <a:picLocks noChangeAspect="1"/>
          </p:cNvPicPr>
          <p:nvPr/>
        </p:nvPicPr>
        <p:blipFill>
          <a:blip r:embed="rId4"/>
          <a:stretch>
            <a:fillRect/>
          </a:stretch>
        </p:blipFill>
        <p:spPr>
          <a:xfrm>
            <a:off x="1959982" y="2659494"/>
            <a:ext cx="124193" cy="123465"/>
          </a:xfrm>
          <a:prstGeom prst="rect">
            <a:avLst/>
          </a:prstGeom>
        </p:spPr>
      </p:pic>
      <p:pic>
        <p:nvPicPr>
          <p:cNvPr id="12" name="Picture 11">
            <a:extLst>
              <a:ext uri="{FF2B5EF4-FFF2-40B4-BE49-F238E27FC236}">
                <a16:creationId xmlns:a16="http://schemas.microsoft.com/office/drawing/2014/main" id="{83623E4A-F877-8E1E-C6B9-33C5569650FE}"/>
              </a:ext>
            </a:extLst>
          </p:cNvPr>
          <p:cNvPicPr>
            <a:picLocks noChangeAspect="1"/>
          </p:cNvPicPr>
          <p:nvPr/>
        </p:nvPicPr>
        <p:blipFill>
          <a:blip r:embed="rId5"/>
          <a:stretch>
            <a:fillRect/>
          </a:stretch>
        </p:blipFill>
        <p:spPr>
          <a:xfrm>
            <a:off x="3813438" y="3405095"/>
            <a:ext cx="5273495" cy="3310583"/>
          </a:xfrm>
          <a:prstGeom prst="rect">
            <a:avLst/>
          </a:prstGeom>
        </p:spPr>
      </p:pic>
      <p:sp>
        <p:nvSpPr>
          <p:cNvPr id="13" name="TextBox 12">
            <a:extLst>
              <a:ext uri="{FF2B5EF4-FFF2-40B4-BE49-F238E27FC236}">
                <a16:creationId xmlns:a16="http://schemas.microsoft.com/office/drawing/2014/main" id="{0C7B31C9-F624-A345-4F29-AAAAB5347E6F}"/>
              </a:ext>
            </a:extLst>
          </p:cNvPr>
          <p:cNvSpPr txBox="1"/>
          <p:nvPr/>
        </p:nvSpPr>
        <p:spPr>
          <a:xfrm>
            <a:off x="9086932" y="3514385"/>
            <a:ext cx="2896169" cy="2718180"/>
          </a:xfrm>
          <a:prstGeom prst="rect">
            <a:avLst/>
          </a:prstGeom>
          <a:noFill/>
        </p:spPr>
        <p:txBody>
          <a:bodyPr wrap="square">
            <a:spAutoFit/>
          </a:bodyPr>
          <a:lstStyle/>
          <a:p>
            <a:pPr>
              <a:buNone/>
            </a:pPr>
            <a:r>
              <a:rPr lang="en-US" sz="2133" i="1" noProof="0" dirty="0">
                <a:latin typeface="Candara" panose="020E0502030303020204" pitchFamily="34" charset="0"/>
              </a:rPr>
              <a:t>The Hubble parameter obtained based on the position of the radio core and this time delay corresponds to H0 = 63.64 ±0.67 km s−1Mpc−1 (Planck H0 = 67.3 ±1.2 )</a:t>
            </a:r>
          </a:p>
        </p:txBody>
      </p:sp>
      <p:sp>
        <p:nvSpPr>
          <p:cNvPr id="14" name="Rectangle 13">
            <a:extLst>
              <a:ext uri="{FF2B5EF4-FFF2-40B4-BE49-F238E27FC236}">
                <a16:creationId xmlns:a16="http://schemas.microsoft.com/office/drawing/2014/main" id="{0031B896-4CEF-5DD1-3FB5-C4084C51A648}"/>
              </a:ext>
            </a:extLst>
          </p:cNvPr>
          <p:cNvSpPr/>
          <p:nvPr/>
        </p:nvSpPr>
        <p:spPr>
          <a:xfrm rot="21009558">
            <a:off x="483934" y="5416642"/>
            <a:ext cx="3076288"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See, Greaux talk on  Thu on Hubble Constant w/ IACTs</a:t>
            </a:r>
          </a:p>
        </p:txBody>
      </p:sp>
      <p:sp>
        <p:nvSpPr>
          <p:cNvPr id="15" name="Slide Number Placeholder 14">
            <a:extLst>
              <a:ext uri="{FF2B5EF4-FFF2-40B4-BE49-F238E27FC236}">
                <a16:creationId xmlns:a16="http://schemas.microsoft.com/office/drawing/2014/main" id="{E499FF28-0563-57B4-7319-7BCA39193305}"/>
              </a:ext>
            </a:extLst>
          </p:cNvPr>
          <p:cNvSpPr>
            <a:spLocks noGrp="1"/>
          </p:cNvSpPr>
          <p:nvPr>
            <p:ph type="sldNum" sz="quarter" idx="4"/>
          </p:nvPr>
        </p:nvSpPr>
        <p:spPr/>
        <p:txBody>
          <a:bodyPr/>
          <a:lstStyle/>
          <a:p>
            <a:fld id="{B7A8EA43-1DDA-DD4C-837A-17A3AFE5C005}" type="slidenum">
              <a:rPr lang="en-GB" noProof="0" smtClean="0"/>
              <a:pPr/>
              <a:t>42</a:t>
            </a:fld>
            <a:endParaRPr lang="en-GB" noProof="0"/>
          </a:p>
        </p:txBody>
      </p:sp>
    </p:spTree>
    <p:extLst>
      <p:ext uri="{BB962C8B-B14F-4D97-AF65-F5344CB8AC3E}">
        <p14:creationId xmlns:p14="http://schemas.microsoft.com/office/powerpoint/2010/main" val="33275367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dissolv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37"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900" decel="100000" fill="hold"/>
                                        <p:tgtEl>
                                          <p:spTgt spid="14"/>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31955-116D-3306-E949-658872F2325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039E46-87F2-1937-2DCC-6CAB0F975457}"/>
              </a:ext>
            </a:extLst>
          </p:cNvPr>
          <p:cNvSpPr>
            <a:spLocks noGrp="1"/>
          </p:cNvSpPr>
          <p:nvPr>
            <p:ph idx="11"/>
          </p:nvPr>
        </p:nvSpPr>
        <p:spPr>
          <a:xfrm>
            <a:off x="7927546" y="1806071"/>
            <a:ext cx="4094688" cy="3291667"/>
          </a:xfrm>
        </p:spPr>
        <p:txBody>
          <a:bodyPr/>
          <a:lstStyle/>
          <a:p>
            <a:pPr marL="222250" lvl="1"/>
            <a:r>
              <a:rPr lang="en-US" sz="2000" noProof="0" dirty="0"/>
              <a:t>Spectrum extends deep into  TeV with hints of cutoff (MAGIC, 20 TeV) debating the nature of GC as </a:t>
            </a:r>
            <a:r>
              <a:rPr lang="en-US" sz="2000" noProof="0" dirty="0" err="1"/>
              <a:t>Pevatrons</a:t>
            </a:r>
            <a:r>
              <a:rPr lang="en-US" sz="2000" noProof="0" dirty="0"/>
              <a:t>. HAWC detected &gt; 100 TeV g-rays</a:t>
            </a:r>
          </a:p>
        </p:txBody>
      </p:sp>
      <p:sp>
        <p:nvSpPr>
          <p:cNvPr id="4" name="Title 3">
            <a:extLst>
              <a:ext uri="{FF2B5EF4-FFF2-40B4-BE49-F238E27FC236}">
                <a16:creationId xmlns:a16="http://schemas.microsoft.com/office/drawing/2014/main" id="{F24D9CEA-1654-9009-4742-9647E2ACF48A}"/>
              </a:ext>
            </a:extLst>
          </p:cNvPr>
          <p:cNvSpPr>
            <a:spLocks noGrp="1"/>
          </p:cNvSpPr>
          <p:nvPr>
            <p:ph type="title"/>
          </p:nvPr>
        </p:nvSpPr>
        <p:spPr>
          <a:xfrm>
            <a:off x="299882" y="154473"/>
            <a:ext cx="10554931" cy="638008"/>
          </a:xfrm>
        </p:spPr>
        <p:txBody>
          <a:bodyPr/>
          <a:lstStyle/>
          <a:p>
            <a:r>
              <a:rPr lang="en-US" noProof="0" dirty="0"/>
              <a:t>#3 Closing in on the GC energetics</a:t>
            </a:r>
          </a:p>
        </p:txBody>
      </p:sp>
      <p:sp>
        <p:nvSpPr>
          <p:cNvPr id="5" name="Slide Number Placeholder 4">
            <a:extLst>
              <a:ext uri="{FF2B5EF4-FFF2-40B4-BE49-F238E27FC236}">
                <a16:creationId xmlns:a16="http://schemas.microsoft.com/office/drawing/2014/main" id="{9C047A55-F975-53CC-7D38-162DB580AA23}"/>
              </a:ext>
            </a:extLst>
          </p:cNvPr>
          <p:cNvSpPr>
            <a:spLocks noGrp="1"/>
          </p:cNvSpPr>
          <p:nvPr>
            <p:ph type="sldNum" sz="quarter" idx="4"/>
          </p:nvPr>
        </p:nvSpPr>
        <p:spPr/>
        <p:txBody>
          <a:bodyPr/>
          <a:lstStyle/>
          <a:p>
            <a:fld id="{B7A8EA43-1DDA-DD4C-837A-17A3AFE5C005}" type="slidenum">
              <a:rPr lang="en-US" noProof="0" smtClean="0"/>
              <a:pPr/>
              <a:t>43</a:t>
            </a:fld>
            <a:endParaRPr lang="en-US" noProof="0" dirty="0"/>
          </a:p>
        </p:txBody>
      </p:sp>
      <p:pic>
        <p:nvPicPr>
          <p:cNvPr id="12" name="Picture 11">
            <a:extLst>
              <a:ext uri="{FF2B5EF4-FFF2-40B4-BE49-F238E27FC236}">
                <a16:creationId xmlns:a16="http://schemas.microsoft.com/office/drawing/2014/main" id="{43AA4728-BD05-0A78-34B4-F3B3489617C0}"/>
              </a:ext>
            </a:extLst>
          </p:cNvPr>
          <p:cNvPicPr>
            <a:picLocks noChangeAspect="1"/>
          </p:cNvPicPr>
          <p:nvPr/>
        </p:nvPicPr>
        <p:blipFill>
          <a:blip r:embed="rId2"/>
          <a:stretch>
            <a:fillRect/>
          </a:stretch>
        </p:blipFill>
        <p:spPr>
          <a:xfrm>
            <a:off x="169766" y="977704"/>
            <a:ext cx="3375291" cy="5424015"/>
          </a:xfrm>
          <a:prstGeom prst="rect">
            <a:avLst/>
          </a:prstGeom>
        </p:spPr>
      </p:pic>
      <p:sp>
        <p:nvSpPr>
          <p:cNvPr id="16" name="TextBox 15">
            <a:extLst>
              <a:ext uri="{FF2B5EF4-FFF2-40B4-BE49-F238E27FC236}">
                <a16:creationId xmlns:a16="http://schemas.microsoft.com/office/drawing/2014/main" id="{E918F28D-D770-1F81-FCBF-E7BE3A4A42A2}"/>
              </a:ext>
            </a:extLst>
          </p:cNvPr>
          <p:cNvSpPr txBox="1"/>
          <p:nvPr/>
        </p:nvSpPr>
        <p:spPr>
          <a:xfrm>
            <a:off x="523091" y="716094"/>
            <a:ext cx="2668640" cy="261610"/>
          </a:xfrm>
          <a:prstGeom prst="rect">
            <a:avLst/>
          </a:prstGeom>
          <a:noFill/>
        </p:spPr>
        <p:txBody>
          <a:bodyPr wrap="square">
            <a:spAutoFit/>
          </a:bodyPr>
          <a:lstStyle/>
          <a:p>
            <a:r>
              <a:rPr lang="en-US" sz="1100" noProof="0" dirty="0"/>
              <a:t>H.E.S.S. Collaboration (2016, Nature) </a:t>
            </a:r>
          </a:p>
        </p:txBody>
      </p:sp>
      <p:pic>
        <p:nvPicPr>
          <p:cNvPr id="17" name="Picture 16">
            <a:extLst>
              <a:ext uri="{FF2B5EF4-FFF2-40B4-BE49-F238E27FC236}">
                <a16:creationId xmlns:a16="http://schemas.microsoft.com/office/drawing/2014/main" id="{C6A49092-83FF-D757-56E8-FD3CEC1B5145}"/>
              </a:ext>
            </a:extLst>
          </p:cNvPr>
          <p:cNvPicPr>
            <a:picLocks noChangeAspect="1"/>
          </p:cNvPicPr>
          <p:nvPr/>
        </p:nvPicPr>
        <p:blipFill>
          <a:blip r:embed="rId3"/>
          <a:stretch>
            <a:fillRect/>
          </a:stretch>
        </p:blipFill>
        <p:spPr>
          <a:xfrm>
            <a:off x="3872264" y="1991085"/>
            <a:ext cx="4149885" cy="3200924"/>
          </a:xfrm>
          <a:prstGeom prst="rect">
            <a:avLst/>
          </a:prstGeom>
        </p:spPr>
      </p:pic>
      <p:pic>
        <p:nvPicPr>
          <p:cNvPr id="18" name="Picture 17">
            <a:extLst>
              <a:ext uri="{FF2B5EF4-FFF2-40B4-BE49-F238E27FC236}">
                <a16:creationId xmlns:a16="http://schemas.microsoft.com/office/drawing/2014/main" id="{6CC3408F-2434-0497-B4B8-AB865F540CD0}"/>
              </a:ext>
            </a:extLst>
          </p:cNvPr>
          <p:cNvPicPr>
            <a:picLocks noChangeAspect="1"/>
          </p:cNvPicPr>
          <p:nvPr/>
        </p:nvPicPr>
        <p:blipFill>
          <a:blip r:embed="rId4"/>
          <a:stretch>
            <a:fillRect/>
          </a:stretch>
        </p:blipFill>
        <p:spPr>
          <a:xfrm>
            <a:off x="7927546" y="3469905"/>
            <a:ext cx="4094688" cy="3200924"/>
          </a:xfrm>
          <a:prstGeom prst="rect">
            <a:avLst/>
          </a:prstGeom>
        </p:spPr>
      </p:pic>
      <p:pic>
        <p:nvPicPr>
          <p:cNvPr id="10" name="Picture 9">
            <a:extLst>
              <a:ext uri="{FF2B5EF4-FFF2-40B4-BE49-F238E27FC236}">
                <a16:creationId xmlns:a16="http://schemas.microsoft.com/office/drawing/2014/main" id="{4784A3AD-D9D3-E794-431D-675A57F8A727}"/>
              </a:ext>
            </a:extLst>
          </p:cNvPr>
          <p:cNvPicPr>
            <a:picLocks noChangeAspect="1"/>
          </p:cNvPicPr>
          <p:nvPr/>
        </p:nvPicPr>
        <p:blipFill>
          <a:blip r:embed="rId5"/>
          <a:stretch>
            <a:fillRect/>
          </a:stretch>
        </p:blipFill>
        <p:spPr>
          <a:xfrm>
            <a:off x="86756" y="977704"/>
            <a:ext cx="3907360" cy="3678702"/>
          </a:xfrm>
          <a:prstGeom prst="rect">
            <a:avLst/>
          </a:prstGeom>
        </p:spPr>
      </p:pic>
      <p:sp>
        <p:nvSpPr>
          <p:cNvPr id="19" name="Content Placeholder 1">
            <a:extLst>
              <a:ext uri="{FF2B5EF4-FFF2-40B4-BE49-F238E27FC236}">
                <a16:creationId xmlns:a16="http://schemas.microsoft.com/office/drawing/2014/main" id="{AC757826-9C98-4D45-6473-F6D658F4B491}"/>
              </a:ext>
            </a:extLst>
          </p:cNvPr>
          <p:cNvSpPr txBox="1">
            <a:spLocks/>
          </p:cNvSpPr>
          <p:nvPr/>
        </p:nvSpPr>
        <p:spPr>
          <a:xfrm>
            <a:off x="4264455" y="5250813"/>
            <a:ext cx="3919364" cy="1310864"/>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38113" lvl="1"/>
            <a:r>
              <a:rPr lang="en-US" sz="2000" noProof="0" dirty="0"/>
              <a:t>CR energy density profile scaling as 1/r from </a:t>
            </a:r>
            <a:r>
              <a:rPr lang="en-US" sz="2000" noProof="0" dirty="0" err="1"/>
              <a:t>Sgr</a:t>
            </a:r>
            <a:r>
              <a:rPr lang="en-US" sz="2000" noProof="0" dirty="0"/>
              <a:t> A* points to a central CR source, a continuous accelerator operating within the central 200 pc</a:t>
            </a:r>
          </a:p>
        </p:txBody>
      </p:sp>
      <p:sp>
        <p:nvSpPr>
          <p:cNvPr id="21" name="TextBox 20">
            <a:extLst>
              <a:ext uri="{FF2B5EF4-FFF2-40B4-BE49-F238E27FC236}">
                <a16:creationId xmlns:a16="http://schemas.microsoft.com/office/drawing/2014/main" id="{AA6D553D-F490-D690-8104-F5C291C64012}"/>
              </a:ext>
            </a:extLst>
          </p:cNvPr>
          <p:cNvSpPr txBox="1"/>
          <p:nvPr/>
        </p:nvSpPr>
        <p:spPr>
          <a:xfrm>
            <a:off x="3686089" y="914680"/>
            <a:ext cx="4658939" cy="923330"/>
          </a:xfrm>
          <a:prstGeom prst="rect">
            <a:avLst/>
          </a:prstGeom>
          <a:noFill/>
        </p:spPr>
        <p:txBody>
          <a:bodyPr wrap="square">
            <a:spAutoFit/>
          </a:bodyPr>
          <a:lstStyle/>
          <a:p>
            <a:pPr lvl="1"/>
            <a:r>
              <a:rPr lang="en-US" sz="1800" noProof="0" dirty="0"/>
              <a:t>Diffuse VHE gamma-ray emission correlated with the dense molecular gas distribution</a:t>
            </a:r>
          </a:p>
        </p:txBody>
      </p:sp>
    </p:spTree>
    <p:extLst>
      <p:ext uri="{BB962C8B-B14F-4D97-AF65-F5344CB8AC3E}">
        <p14:creationId xmlns:p14="http://schemas.microsoft.com/office/powerpoint/2010/main" val="20189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dissolve">
                                      <p:cBhvr>
                                        <p:cTn id="13" dur="500"/>
                                        <p:tgtEl>
                                          <p:spTgt spid="21"/>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dissolve">
                                      <p:cBhvr>
                                        <p:cTn id="18" dur="500"/>
                                        <p:tgtEl>
                                          <p:spTgt spid="17"/>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2">
                                            <p:txEl>
                                              <p:pRg st="0" end="0"/>
                                            </p:txEl>
                                          </p:spTgt>
                                        </p:tgtEl>
                                        <p:attrNameLst>
                                          <p:attrName>style.visibility</p:attrName>
                                        </p:attrNameLst>
                                      </p:cBhvr>
                                      <p:to>
                                        <p:strVal val="visible"/>
                                      </p:to>
                                    </p:set>
                                    <p:animEffect transition="in" filter="dissolve">
                                      <p:cBhvr>
                                        <p:cTn id="21" dur="500"/>
                                        <p:tgtEl>
                                          <p:spTgt spid="2">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9">
                                            <p:txEl>
                                              <p:pRg st="0" end="0"/>
                                            </p:txEl>
                                          </p:spTgt>
                                        </p:tgtEl>
                                        <p:attrNameLst>
                                          <p:attrName>style.visibility</p:attrName>
                                        </p:attrNameLst>
                                      </p:cBhvr>
                                      <p:to>
                                        <p:strVal val="visible"/>
                                      </p:to>
                                    </p:set>
                                    <p:animEffect transition="in" filter="dissolve">
                                      <p:cBhvr>
                                        <p:cTn id="26" dur="500"/>
                                        <p:tgtEl>
                                          <p:spTgt spid="19">
                                            <p:txEl>
                                              <p:pRg st="0" end="0"/>
                                            </p:txEl>
                                          </p:spTgt>
                                        </p:tgtEl>
                                      </p:cBhvr>
                                    </p:animEffect>
                                  </p:childTnLst>
                                </p:cTn>
                              </p:par>
                              <p:par>
                                <p:cTn id="27" presetID="9"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dissolve">
                                      <p:cBhvr>
                                        <p:cTn id="2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6" grpId="0"/>
      <p:bldP spid="19" grpId="0" build="allAtOnce"/>
      <p:bldP spid="21"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16308-606A-4F2B-D5F6-D9A07191A56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7CF5C1C-116C-6706-C012-07E097C1B942}"/>
              </a:ext>
            </a:extLst>
          </p:cNvPr>
          <p:cNvSpPr>
            <a:spLocks noGrp="1"/>
          </p:cNvSpPr>
          <p:nvPr>
            <p:ph idx="11"/>
          </p:nvPr>
        </p:nvSpPr>
        <p:spPr>
          <a:xfrm>
            <a:off x="8286784" y="3579273"/>
            <a:ext cx="3723572" cy="2281328"/>
          </a:xfrm>
        </p:spPr>
        <p:txBody>
          <a:bodyPr/>
          <a:lstStyle/>
          <a:p>
            <a:r>
              <a:rPr lang="en-US" sz="2400" noProof="0" dirty="0"/>
              <a:t>CTAO key science case is </a:t>
            </a:r>
            <a:r>
              <a:rPr lang="en-US" sz="2400" noProof="0" dirty="0">
                <a:solidFill>
                  <a:srgbClr val="007AFF"/>
                </a:solidFill>
              </a:rPr>
              <a:t>the galactic plane with deep survey </a:t>
            </a:r>
            <a:r>
              <a:rPr lang="en-US" sz="2400" noProof="0" dirty="0"/>
              <a:t>on the galactic center</a:t>
            </a:r>
            <a:endParaRPr lang="en-US" sz="2000" noProof="0" dirty="0"/>
          </a:p>
          <a:p>
            <a:r>
              <a:rPr lang="en-US" sz="2400" noProof="0" dirty="0"/>
              <a:t>Can resolve point like and diffuse emission correlated with clouds </a:t>
            </a:r>
          </a:p>
        </p:txBody>
      </p:sp>
      <p:sp>
        <p:nvSpPr>
          <p:cNvPr id="4" name="Title 3">
            <a:extLst>
              <a:ext uri="{FF2B5EF4-FFF2-40B4-BE49-F238E27FC236}">
                <a16:creationId xmlns:a16="http://schemas.microsoft.com/office/drawing/2014/main" id="{151C1B16-0AB2-B56B-B232-1719294D62D6}"/>
              </a:ext>
            </a:extLst>
          </p:cNvPr>
          <p:cNvSpPr>
            <a:spLocks noGrp="1"/>
          </p:cNvSpPr>
          <p:nvPr>
            <p:ph type="title"/>
          </p:nvPr>
        </p:nvSpPr>
        <p:spPr>
          <a:xfrm>
            <a:off x="299883" y="154473"/>
            <a:ext cx="9165850" cy="638008"/>
          </a:xfrm>
        </p:spPr>
        <p:txBody>
          <a:bodyPr/>
          <a:lstStyle/>
          <a:p>
            <a:r>
              <a:rPr lang="en-US" dirty="0"/>
              <a:t>#3 Closing in on the GC energetics</a:t>
            </a:r>
            <a:endParaRPr lang="en-US" noProof="0" dirty="0"/>
          </a:p>
        </p:txBody>
      </p:sp>
      <p:sp>
        <p:nvSpPr>
          <p:cNvPr id="5" name="Slide Number Placeholder 4">
            <a:extLst>
              <a:ext uri="{FF2B5EF4-FFF2-40B4-BE49-F238E27FC236}">
                <a16:creationId xmlns:a16="http://schemas.microsoft.com/office/drawing/2014/main" id="{D1C8B90D-65F7-C8D4-628B-F88A2B1E896D}"/>
              </a:ext>
            </a:extLst>
          </p:cNvPr>
          <p:cNvSpPr>
            <a:spLocks noGrp="1"/>
          </p:cNvSpPr>
          <p:nvPr>
            <p:ph type="sldNum" sz="quarter" idx="4"/>
          </p:nvPr>
        </p:nvSpPr>
        <p:spPr/>
        <p:txBody>
          <a:bodyPr/>
          <a:lstStyle/>
          <a:p>
            <a:fld id="{B7A8EA43-1DDA-DD4C-837A-17A3AFE5C005}" type="slidenum">
              <a:rPr lang="en-US" noProof="0" smtClean="0"/>
              <a:pPr/>
              <a:t>44</a:t>
            </a:fld>
            <a:endParaRPr lang="en-US" noProof="0" dirty="0"/>
          </a:p>
        </p:txBody>
      </p:sp>
      <p:pic>
        <p:nvPicPr>
          <p:cNvPr id="9" name="Picture 8">
            <a:extLst>
              <a:ext uri="{FF2B5EF4-FFF2-40B4-BE49-F238E27FC236}">
                <a16:creationId xmlns:a16="http://schemas.microsoft.com/office/drawing/2014/main" id="{8A5DF129-D2F2-AAD1-283A-897F4A0AC990}"/>
              </a:ext>
            </a:extLst>
          </p:cNvPr>
          <p:cNvPicPr>
            <a:picLocks noChangeAspect="1"/>
          </p:cNvPicPr>
          <p:nvPr/>
        </p:nvPicPr>
        <p:blipFill>
          <a:blip r:embed="rId2"/>
          <a:stretch>
            <a:fillRect/>
          </a:stretch>
        </p:blipFill>
        <p:spPr>
          <a:xfrm>
            <a:off x="-1" y="946436"/>
            <a:ext cx="8107813" cy="5775039"/>
          </a:xfrm>
          <a:prstGeom prst="rect">
            <a:avLst/>
          </a:prstGeom>
        </p:spPr>
      </p:pic>
      <p:sp>
        <p:nvSpPr>
          <p:cNvPr id="13" name="TextBox 12">
            <a:extLst>
              <a:ext uri="{FF2B5EF4-FFF2-40B4-BE49-F238E27FC236}">
                <a16:creationId xmlns:a16="http://schemas.microsoft.com/office/drawing/2014/main" id="{E9D4C0E7-E3E3-7236-305E-97667B82526D}"/>
              </a:ext>
            </a:extLst>
          </p:cNvPr>
          <p:cNvSpPr txBox="1"/>
          <p:nvPr/>
        </p:nvSpPr>
        <p:spPr>
          <a:xfrm>
            <a:off x="299883" y="6493611"/>
            <a:ext cx="7028760" cy="276999"/>
          </a:xfrm>
          <a:prstGeom prst="rect">
            <a:avLst/>
          </a:prstGeom>
          <a:noFill/>
        </p:spPr>
        <p:txBody>
          <a:bodyPr wrap="square">
            <a:spAutoFit/>
          </a:bodyPr>
          <a:lstStyle/>
          <a:p>
            <a:r>
              <a:rPr lang="en-US" sz="1200" b="0" i="0" noProof="0" dirty="0">
                <a:solidFill>
                  <a:srgbClr val="000000"/>
                </a:solidFill>
                <a:effectLst/>
                <a:latin typeface="Lucida Grande" panose="020B0600040502020204" pitchFamily="34" charset="0"/>
              </a:rPr>
              <a:t>CTAO, JCAP10(2024)081</a:t>
            </a:r>
            <a:endParaRPr lang="en-US" sz="1200" noProof="0" dirty="0"/>
          </a:p>
        </p:txBody>
      </p:sp>
      <p:pic>
        <p:nvPicPr>
          <p:cNvPr id="15" name="Picture 14">
            <a:extLst>
              <a:ext uri="{FF2B5EF4-FFF2-40B4-BE49-F238E27FC236}">
                <a16:creationId xmlns:a16="http://schemas.microsoft.com/office/drawing/2014/main" id="{CE40A98F-BC4C-45AD-C0F3-B703559A90A4}"/>
              </a:ext>
            </a:extLst>
          </p:cNvPr>
          <p:cNvPicPr>
            <a:picLocks noChangeAspect="1"/>
          </p:cNvPicPr>
          <p:nvPr/>
        </p:nvPicPr>
        <p:blipFill>
          <a:blip r:embed="rId3"/>
          <a:stretch>
            <a:fillRect/>
          </a:stretch>
        </p:blipFill>
        <p:spPr>
          <a:xfrm>
            <a:off x="9650071" y="946437"/>
            <a:ext cx="2541929" cy="2002204"/>
          </a:xfrm>
          <a:prstGeom prst="rect">
            <a:avLst/>
          </a:prstGeom>
        </p:spPr>
      </p:pic>
      <p:sp>
        <p:nvSpPr>
          <p:cNvPr id="17" name="TextBox 16">
            <a:extLst>
              <a:ext uri="{FF2B5EF4-FFF2-40B4-BE49-F238E27FC236}">
                <a16:creationId xmlns:a16="http://schemas.microsoft.com/office/drawing/2014/main" id="{8E571403-8839-BC8E-FEEB-364AA216D48D}"/>
              </a:ext>
            </a:extLst>
          </p:cNvPr>
          <p:cNvSpPr txBox="1"/>
          <p:nvPr/>
        </p:nvSpPr>
        <p:spPr>
          <a:xfrm>
            <a:off x="9715999" y="3083524"/>
            <a:ext cx="2067950" cy="307777"/>
          </a:xfrm>
          <a:prstGeom prst="rect">
            <a:avLst/>
          </a:prstGeom>
          <a:noFill/>
        </p:spPr>
        <p:txBody>
          <a:bodyPr wrap="square">
            <a:spAutoFit/>
          </a:bodyPr>
          <a:lstStyle/>
          <a:p>
            <a:r>
              <a:rPr lang="en-US" sz="1400" b="0" i="1" noProof="0" dirty="0">
                <a:effectLst/>
                <a:latin typeface="Candara" panose="020E0502030303020204" pitchFamily="34" charset="0"/>
              </a:rPr>
              <a:t>CTAO JCAP</a:t>
            </a:r>
            <a:r>
              <a:rPr lang="en-US" sz="1400" b="0" i="0" noProof="0" dirty="0">
                <a:effectLst/>
                <a:latin typeface="Candara" panose="020E0502030303020204" pitchFamily="34" charset="0"/>
              </a:rPr>
              <a:t> 01 (2021) 057</a:t>
            </a:r>
            <a:endParaRPr lang="en-US" sz="1400" noProof="0" dirty="0">
              <a:latin typeface="Candara" panose="020E0502030303020204" pitchFamily="34" charset="0"/>
            </a:endParaRPr>
          </a:p>
        </p:txBody>
      </p:sp>
    </p:spTree>
    <p:extLst>
      <p:ext uri="{BB962C8B-B14F-4D97-AF65-F5344CB8AC3E}">
        <p14:creationId xmlns:p14="http://schemas.microsoft.com/office/powerpoint/2010/main" val="13503306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8C0C7AB-72E5-75D9-0C8F-1BC600AC095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44" b="89986" l="9991" r="91609">
                        <a14:foregroundMark x1="89836" y1="54795" x2="91609" y2="46615"/>
                        <a14:foregroundMark x1="91609" y1="46615" x2="89965" y2="36883"/>
                      </a14:backgroundRemoval>
                    </a14:imgEffect>
                  </a14:imgLayer>
                </a14:imgProps>
              </a:ext>
            </a:extLst>
          </a:blip>
          <a:stretch>
            <a:fillRect/>
          </a:stretch>
        </p:blipFill>
        <p:spPr>
          <a:xfrm>
            <a:off x="1000125" y="1096802"/>
            <a:ext cx="9696275" cy="5946937"/>
          </a:xfrm>
          <a:prstGeom prst="rect">
            <a:avLst/>
          </a:prstGeom>
        </p:spPr>
      </p:pic>
      <p:sp>
        <p:nvSpPr>
          <p:cNvPr id="5" name="Slide Number Placeholder 4">
            <a:extLst>
              <a:ext uri="{FF2B5EF4-FFF2-40B4-BE49-F238E27FC236}">
                <a16:creationId xmlns:a16="http://schemas.microsoft.com/office/drawing/2014/main" id="{025F59FB-9932-BA15-BCA4-8B85A0CDC832}"/>
              </a:ext>
            </a:extLst>
          </p:cNvPr>
          <p:cNvSpPr>
            <a:spLocks noGrp="1"/>
          </p:cNvSpPr>
          <p:nvPr>
            <p:ph type="sldNum" sz="quarter" idx="4294967295"/>
          </p:nvPr>
        </p:nvSpPr>
        <p:spPr>
          <a:xfrm>
            <a:off x="0" y="6553200"/>
            <a:ext cx="685800" cy="304800"/>
          </a:xfrm>
        </p:spPr>
        <p:txBody>
          <a:bodyPr/>
          <a:lstStyle/>
          <a:p>
            <a:fld id="{4FAB73BC-B049-4115-A692-8D63A059BFB8}" type="slidenum">
              <a:rPr lang="en-US" noProof="0" smtClean="0">
                <a:latin typeface="Candara" panose="020E0502030303020204" pitchFamily="34" charset="0"/>
              </a:rPr>
              <a:pPr/>
              <a:t>45</a:t>
            </a:fld>
            <a:endParaRPr lang="en-US" noProof="0" dirty="0">
              <a:latin typeface="Candara" panose="020E0502030303020204" pitchFamily="34" charset="0"/>
            </a:endParaRPr>
          </a:p>
        </p:txBody>
      </p:sp>
      <p:sp>
        <p:nvSpPr>
          <p:cNvPr id="12" name="TextBox 11">
            <a:extLst>
              <a:ext uri="{FF2B5EF4-FFF2-40B4-BE49-F238E27FC236}">
                <a16:creationId xmlns:a16="http://schemas.microsoft.com/office/drawing/2014/main" id="{1219B5D8-85D4-137A-A273-05DBB8C0BB97}"/>
              </a:ext>
            </a:extLst>
          </p:cNvPr>
          <p:cNvSpPr txBox="1"/>
          <p:nvPr/>
        </p:nvSpPr>
        <p:spPr>
          <a:xfrm>
            <a:off x="4137526" y="1122809"/>
            <a:ext cx="3655168" cy="461665"/>
          </a:xfrm>
          <a:prstGeom prst="rect">
            <a:avLst/>
          </a:prstGeom>
          <a:noFill/>
        </p:spPr>
        <p:txBody>
          <a:bodyPr wrap="none" rtlCol="0">
            <a:spAutoFit/>
          </a:bodyPr>
          <a:lstStyle/>
          <a:p>
            <a:r>
              <a:rPr lang="en-US" sz="2400" noProof="0" dirty="0">
                <a:solidFill>
                  <a:srgbClr val="FFD100"/>
                </a:solidFill>
                <a:latin typeface="Candara" panose="020E0502030303020204" pitchFamily="34" charset="0"/>
              </a:rPr>
              <a:t>#1 </a:t>
            </a:r>
            <a:r>
              <a:rPr lang="en-US" sz="2400" noProof="0" dirty="0">
                <a:solidFill>
                  <a:schemeClr val="bg1"/>
                </a:solidFill>
                <a:latin typeface="Candara" panose="020E0502030303020204" pitchFamily="34" charset="0"/>
              </a:rPr>
              <a:t>Galactic Center and halo</a:t>
            </a:r>
          </a:p>
        </p:txBody>
      </p:sp>
      <p:sp>
        <p:nvSpPr>
          <p:cNvPr id="13" name="TextBox 12">
            <a:extLst>
              <a:ext uri="{FF2B5EF4-FFF2-40B4-BE49-F238E27FC236}">
                <a16:creationId xmlns:a16="http://schemas.microsoft.com/office/drawing/2014/main" id="{6C0B7CFB-D351-28BD-6765-48B057B176E7}"/>
              </a:ext>
            </a:extLst>
          </p:cNvPr>
          <p:cNvSpPr txBox="1"/>
          <p:nvPr/>
        </p:nvSpPr>
        <p:spPr>
          <a:xfrm>
            <a:off x="590790" y="3497258"/>
            <a:ext cx="1863180" cy="2308324"/>
          </a:xfrm>
          <a:prstGeom prst="rect">
            <a:avLst/>
          </a:prstGeom>
          <a:noFill/>
        </p:spPr>
        <p:txBody>
          <a:bodyPr wrap="square" rtlCol="0">
            <a:spAutoFit/>
          </a:bodyPr>
          <a:lstStyle/>
          <a:p>
            <a:r>
              <a:rPr lang="en-US" sz="2400" noProof="0" dirty="0">
                <a:solidFill>
                  <a:srgbClr val="FFD100"/>
                </a:solidFill>
                <a:latin typeface="Candara" panose="020E0502030303020204" pitchFamily="34" charset="0"/>
              </a:rPr>
              <a:t>#2 </a:t>
            </a:r>
            <a:r>
              <a:rPr lang="en-US" sz="2400" noProof="0" dirty="0">
                <a:solidFill>
                  <a:schemeClr val="bg1"/>
                </a:solidFill>
                <a:latin typeface="Candara" panose="020E0502030303020204" pitchFamily="34" charset="0"/>
              </a:rPr>
              <a:t>Dwarf galaxies (MW satellites) Spheroidal </a:t>
            </a:r>
            <a:r>
              <a:rPr lang="en-US" sz="2400" noProof="0" dirty="0">
                <a:solidFill>
                  <a:schemeClr val="bg1">
                    <a:lumMod val="50000"/>
                  </a:schemeClr>
                </a:solidFill>
                <a:latin typeface="Candara" panose="020E0502030303020204" pitchFamily="34" charset="0"/>
              </a:rPr>
              <a:t>and Irregular</a:t>
            </a:r>
          </a:p>
        </p:txBody>
      </p:sp>
      <p:sp>
        <p:nvSpPr>
          <p:cNvPr id="14" name="TextBox 13">
            <a:extLst>
              <a:ext uri="{FF2B5EF4-FFF2-40B4-BE49-F238E27FC236}">
                <a16:creationId xmlns:a16="http://schemas.microsoft.com/office/drawing/2014/main" id="{B5295037-8AF0-349A-9C4D-6675441BD0EB}"/>
              </a:ext>
            </a:extLst>
          </p:cNvPr>
          <p:cNvSpPr txBox="1"/>
          <p:nvPr/>
        </p:nvSpPr>
        <p:spPr>
          <a:xfrm>
            <a:off x="816494" y="1491929"/>
            <a:ext cx="1863180" cy="830997"/>
          </a:xfrm>
          <a:prstGeom prst="rect">
            <a:avLst/>
          </a:prstGeom>
          <a:noFill/>
        </p:spPr>
        <p:txBody>
          <a:bodyPr wrap="square" rtlCol="0">
            <a:spAutoFit/>
          </a:bodyPr>
          <a:lstStyle/>
          <a:p>
            <a:r>
              <a:rPr lang="en-US" sz="2400" noProof="0" dirty="0">
                <a:solidFill>
                  <a:schemeClr val="bg1">
                    <a:lumMod val="50000"/>
                  </a:schemeClr>
                </a:solidFill>
                <a:latin typeface="Candara" panose="020E0502030303020204" pitchFamily="34" charset="0"/>
              </a:rPr>
              <a:t>#3 Dark </a:t>
            </a:r>
            <a:r>
              <a:rPr lang="en-US" sz="2400" noProof="0" dirty="0" err="1">
                <a:solidFill>
                  <a:schemeClr val="bg1">
                    <a:lumMod val="50000"/>
                  </a:schemeClr>
                </a:solidFill>
                <a:latin typeface="Candara" panose="020E0502030303020204" pitchFamily="34" charset="0"/>
              </a:rPr>
              <a:t>subhaloes</a:t>
            </a:r>
            <a:endParaRPr lang="en-US" sz="2400" noProof="0" dirty="0">
              <a:solidFill>
                <a:schemeClr val="bg1">
                  <a:lumMod val="50000"/>
                </a:schemeClr>
              </a:solidFill>
              <a:latin typeface="Candara" panose="020E0502030303020204" pitchFamily="34" charset="0"/>
            </a:endParaRPr>
          </a:p>
        </p:txBody>
      </p:sp>
      <p:sp>
        <p:nvSpPr>
          <p:cNvPr id="15" name="TextBox 14">
            <a:extLst>
              <a:ext uri="{FF2B5EF4-FFF2-40B4-BE49-F238E27FC236}">
                <a16:creationId xmlns:a16="http://schemas.microsoft.com/office/drawing/2014/main" id="{3B1DBFF1-84EB-7ED3-BBC6-FF82E721A8D4}"/>
              </a:ext>
            </a:extLst>
          </p:cNvPr>
          <p:cNvSpPr txBox="1"/>
          <p:nvPr/>
        </p:nvSpPr>
        <p:spPr>
          <a:xfrm>
            <a:off x="8775750" y="5594163"/>
            <a:ext cx="1863180" cy="830997"/>
          </a:xfrm>
          <a:prstGeom prst="rect">
            <a:avLst/>
          </a:prstGeom>
          <a:noFill/>
        </p:spPr>
        <p:txBody>
          <a:bodyPr wrap="square" rtlCol="0">
            <a:spAutoFit/>
          </a:bodyPr>
          <a:lstStyle/>
          <a:p>
            <a:r>
              <a:rPr lang="en-US" sz="2400" noProof="0" dirty="0">
                <a:solidFill>
                  <a:schemeClr val="bg1">
                    <a:lumMod val="50000"/>
                  </a:schemeClr>
                </a:solidFill>
                <a:latin typeface="Candara" panose="020E0502030303020204" pitchFamily="34" charset="0"/>
              </a:rPr>
              <a:t>#5 Galaxy clusters</a:t>
            </a:r>
          </a:p>
        </p:txBody>
      </p:sp>
      <p:sp>
        <p:nvSpPr>
          <p:cNvPr id="16" name="TextBox 15">
            <a:extLst>
              <a:ext uri="{FF2B5EF4-FFF2-40B4-BE49-F238E27FC236}">
                <a16:creationId xmlns:a16="http://schemas.microsoft.com/office/drawing/2014/main" id="{E8507909-46BC-CFCB-6B46-F4430412FD9D}"/>
              </a:ext>
            </a:extLst>
          </p:cNvPr>
          <p:cNvSpPr txBox="1"/>
          <p:nvPr/>
        </p:nvSpPr>
        <p:spPr>
          <a:xfrm>
            <a:off x="9448323" y="1782063"/>
            <a:ext cx="2291459" cy="830997"/>
          </a:xfrm>
          <a:prstGeom prst="rect">
            <a:avLst/>
          </a:prstGeom>
          <a:noFill/>
        </p:spPr>
        <p:txBody>
          <a:bodyPr wrap="square" rtlCol="0">
            <a:spAutoFit/>
          </a:bodyPr>
          <a:lstStyle/>
          <a:p>
            <a:r>
              <a:rPr lang="en-US" sz="2400" noProof="0" dirty="0">
                <a:solidFill>
                  <a:schemeClr val="bg1">
                    <a:lumMod val="50000"/>
                  </a:schemeClr>
                </a:solidFill>
                <a:latin typeface="Candara" panose="020E0502030303020204" pitchFamily="34" charset="0"/>
              </a:rPr>
              <a:t>#4 Other galaxies</a:t>
            </a:r>
          </a:p>
        </p:txBody>
      </p:sp>
      <p:sp>
        <p:nvSpPr>
          <p:cNvPr id="17" name="TextBox 16">
            <a:extLst>
              <a:ext uri="{FF2B5EF4-FFF2-40B4-BE49-F238E27FC236}">
                <a16:creationId xmlns:a16="http://schemas.microsoft.com/office/drawing/2014/main" id="{C6E0AA22-7332-DED8-E52A-5A70D86FF85B}"/>
              </a:ext>
            </a:extLst>
          </p:cNvPr>
          <p:cNvSpPr txBox="1"/>
          <p:nvPr/>
        </p:nvSpPr>
        <p:spPr>
          <a:xfrm>
            <a:off x="4137525" y="5899349"/>
            <a:ext cx="4178803" cy="830997"/>
          </a:xfrm>
          <a:prstGeom prst="rect">
            <a:avLst/>
          </a:prstGeom>
          <a:noFill/>
        </p:spPr>
        <p:txBody>
          <a:bodyPr wrap="square" rtlCol="0">
            <a:spAutoFit/>
          </a:bodyPr>
          <a:lstStyle/>
          <a:p>
            <a:r>
              <a:rPr lang="en-US" sz="2400" noProof="0" dirty="0">
                <a:solidFill>
                  <a:schemeClr val="bg1">
                    <a:lumMod val="50000"/>
                  </a:schemeClr>
                </a:solidFill>
                <a:latin typeface="Candara" panose="020E0502030303020204" pitchFamily="34" charset="0"/>
              </a:rPr>
              <a:t>#6 Diffuse signal, lines, holes in stellar streams, … </a:t>
            </a:r>
          </a:p>
        </p:txBody>
      </p:sp>
      <p:sp>
        <p:nvSpPr>
          <p:cNvPr id="3" name="TextBox 2">
            <a:extLst>
              <a:ext uri="{FF2B5EF4-FFF2-40B4-BE49-F238E27FC236}">
                <a16:creationId xmlns:a16="http://schemas.microsoft.com/office/drawing/2014/main" id="{1E9999B4-8AE3-7DD5-B572-7D2C2FC32CC7}"/>
              </a:ext>
            </a:extLst>
          </p:cNvPr>
          <p:cNvSpPr txBox="1"/>
          <p:nvPr/>
        </p:nvSpPr>
        <p:spPr>
          <a:xfrm>
            <a:off x="2044634" y="5722203"/>
            <a:ext cx="1863180" cy="830997"/>
          </a:xfrm>
          <a:prstGeom prst="rect">
            <a:avLst/>
          </a:prstGeom>
          <a:noFill/>
        </p:spPr>
        <p:txBody>
          <a:bodyPr wrap="square" rtlCol="0">
            <a:spAutoFit/>
          </a:bodyPr>
          <a:lstStyle/>
          <a:p>
            <a:r>
              <a:rPr lang="en-US" sz="2400" noProof="0" dirty="0">
                <a:solidFill>
                  <a:schemeClr val="bg1">
                    <a:lumMod val="50000"/>
                  </a:schemeClr>
                </a:solidFill>
                <a:latin typeface="Candara" panose="020E0502030303020204" pitchFamily="34" charset="0"/>
              </a:rPr>
              <a:t>#2b Globular clusters</a:t>
            </a:r>
          </a:p>
        </p:txBody>
      </p:sp>
      <p:sp>
        <p:nvSpPr>
          <p:cNvPr id="6" name="TextBox 5">
            <a:extLst>
              <a:ext uri="{FF2B5EF4-FFF2-40B4-BE49-F238E27FC236}">
                <a16:creationId xmlns:a16="http://schemas.microsoft.com/office/drawing/2014/main" id="{2CFCC28C-ECE7-24F8-E5B2-F322A0246495}"/>
              </a:ext>
            </a:extLst>
          </p:cNvPr>
          <p:cNvSpPr txBox="1"/>
          <p:nvPr/>
        </p:nvSpPr>
        <p:spPr>
          <a:xfrm>
            <a:off x="9654641" y="4762006"/>
            <a:ext cx="997389" cy="307777"/>
          </a:xfrm>
          <a:prstGeom prst="rect">
            <a:avLst/>
          </a:prstGeom>
          <a:noFill/>
        </p:spPr>
        <p:txBody>
          <a:bodyPr wrap="none" rtlCol="0">
            <a:spAutoFit/>
          </a:bodyPr>
          <a:lstStyle/>
          <a:p>
            <a:pPr algn="l"/>
            <a:r>
              <a:rPr lang="en-US" sz="1400" noProof="0" dirty="0">
                <a:solidFill>
                  <a:schemeClr val="bg1"/>
                </a:solidFill>
                <a:latin typeface="Candara" panose="020E0502030303020204" pitchFamily="34" charset="0"/>
              </a:rPr>
              <a:t>Lidia Pieri+</a:t>
            </a:r>
          </a:p>
        </p:txBody>
      </p:sp>
      <p:sp>
        <p:nvSpPr>
          <p:cNvPr id="11" name="Title 1">
            <a:extLst>
              <a:ext uri="{FF2B5EF4-FFF2-40B4-BE49-F238E27FC236}">
                <a16:creationId xmlns:a16="http://schemas.microsoft.com/office/drawing/2014/main" id="{3A25C688-50AD-E556-8D86-CBB01910F243}"/>
              </a:ext>
            </a:extLst>
          </p:cNvPr>
          <p:cNvSpPr txBox="1">
            <a:spLocks/>
          </p:cNvSpPr>
          <p:nvPr/>
        </p:nvSpPr>
        <p:spPr>
          <a:xfrm>
            <a:off x="315558" y="206708"/>
            <a:ext cx="8460192" cy="753325"/>
          </a:xfrm>
          <a:prstGeom prst="rect">
            <a:avLst/>
          </a:prstGeom>
          <a:noFill/>
          <a:ln>
            <a:noFill/>
          </a:ln>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Henny Penny"/>
              <a:buNone/>
              <a:defRPr sz="2800" b="0" i="0" u="none" strike="noStrike" cap="none">
                <a:solidFill>
                  <a:schemeClr val="lt1"/>
                </a:solidFill>
                <a:latin typeface="Henny Penny"/>
                <a:ea typeface="Henny Penny"/>
                <a:cs typeface="Henny Penny"/>
                <a:sym typeface="Henny Penny"/>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sz="4800" noProof="0" dirty="0">
                <a:solidFill>
                  <a:srgbClr val="FFC000"/>
                </a:solidFill>
              </a:rPr>
              <a:t>#4 Dark Matter hiding places</a:t>
            </a:r>
          </a:p>
        </p:txBody>
      </p:sp>
    </p:spTree>
    <p:extLst>
      <p:ext uri="{BB962C8B-B14F-4D97-AF65-F5344CB8AC3E}">
        <p14:creationId xmlns:p14="http://schemas.microsoft.com/office/powerpoint/2010/main" val="31614137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81710-74C4-457E-B027-5C025DB117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3ADEE5-C6C0-4C7C-0D74-3DB96CC878A8}"/>
              </a:ext>
            </a:extLst>
          </p:cNvPr>
          <p:cNvSpPr>
            <a:spLocks noGrp="1"/>
          </p:cNvSpPr>
          <p:nvPr>
            <p:ph type="title"/>
          </p:nvPr>
        </p:nvSpPr>
        <p:spPr>
          <a:xfrm>
            <a:off x="299883" y="154473"/>
            <a:ext cx="8633102" cy="638008"/>
          </a:xfrm>
        </p:spPr>
        <p:txBody>
          <a:bodyPr/>
          <a:lstStyle/>
          <a:p>
            <a:r>
              <a:rPr lang="en-US" sz="4000" noProof="0" dirty="0"/>
              <a:t>#4 Closing up on TeV WIMP-like DM</a:t>
            </a:r>
          </a:p>
        </p:txBody>
      </p:sp>
      <p:sp>
        <p:nvSpPr>
          <p:cNvPr id="5" name="Slide Number Placeholder 4">
            <a:extLst>
              <a:ext uri="{FF2B5EF4-FFF2-40B4-BE49-F238E27FC236}">
                <a16:creationId xmlns:a16="http://schemas.microsoft.com/office/drawing/2014/main" id="{F39F8934-32F5-35D7-8A1B-A04DCD0698E9}"/>
              </a:ext>
            </a:extLst>
          </p:cNvPr>
          <p:cNvSpPr>
            <a:spLocks noGrp="1"/>
          </p:cNvSpPr>
          <p:nvPr>
            <p:ph type="sldNum" sz="quarter" idx="4"/>
          </p:nvPr>
        </p:nvSpPr>
        <p:spPr/>
        <p:txBody>
          <a:bodyPr/>
          <a:lstStyle/>
          <a:p>
            <a:fld id="{B7A8EA43-1DDA-DD4C-837A-17A3AFE5C005}" type="slidenum">
              <a:rPr lang="en-US" noProof="0" smtClean="0"/>
              <a:pPr/>
              <a:t>46</a:t>
            </a:fld>
            <a:endParaRPr lang="en-US" noProof="0" dirty="0"/>
          </a:p>
        </p:txBody>
      </p:sp>
      <p:pic>
        <p:nvPicPr>
          <p:cNvPr id="7" name="Picture 6">
            <a:extLst>
              <a:ext uri="{FF2B5EF4-FFF2-40B4-BE49-F238E27FC236}">
                <a16:creationId xmlns:a16="http://schemas.microsoft.com/office/drawing/2014/main" id="{210D702A-0454-0779-8DC9-264714C96219}"/>
              </a:ext>
            </a:extLst>
          </p:cNvPr>
          <p:cNvPicPr>
            <a:picLocks noChangeAspect="1"/>
          </p:cNvPicPr>
          <p:nvPr/>
        </p:nvPicPr>
        <p:blipFill>
          <a:blip r:embed="rId2"/>
          <a:stretch>
            <a:fillRect/>
          </a:stretch>
        </p:blipFill>
        <p:spPr>
          <a:xfrm>
            <a:off x="477520" y="939400"/>
            <a:ext cx="5543975" cy="5382500"/>
          </a:xfrm>
          <a:prstGeom prst="rect">
            <a:avLst/>
          </a:prstGeom>
        </p:spPr>
      </p:pic>
      <p:sp>
        <p:nvSpPr>
          <p:cNvPr id="10" name="TextBox 9">
            <a:extLst>
              <a:ext uri="{FF2B5EF4-FFF2-40B4-BE49-F238E27FC236}">
                <a16:creationId xmlns:a16="http://schemas.microsoft.com/office/drawing/2014/main" id="{3C922267-6578-914D-5574-96696C2DF262}"/>
              </a:ext>
            </a:extLst>
          </p:cNvPr>
          <p:cNvSpPr txBox="1"/>
          <p:nvPr/>
        </p:nvSpPr>
        <p:spPr>
          <a:xfrm>
            <a:off x="1332181" y="1575797"/>
            <a:ext cx="2031593" cy="276999"/>
          </a:xfrm>
          <a:prstGeom prst="rect">
            <a:avLst/>
          </a:prstGeom>
          <a:noFill/>
        </p:spPr>
        <p:txBody>
          <a:bodyPr wrap="square">
            <a:spAutoFit/>
          </a:bodyPr>
          <a:lstStyle/>
          <a:p>
            <a:r>
              <a:rPr lang="en-US" sz="1200" b="0" i="1" noProof="0" dirty="0">
                <a:effectLst/>
                <a:latin typeface="-apple-system"/>
              </a:rPr>
              <a:t>CTAO, MNRAS </a:t>
            </a:r>
            <a:r>
              <a:rPr lang="en-US" sz="1200" b="0" i="0" noProof="0" dirty="0">
                <a:effectLst/>
                <a:latin typeface="-apple-system"/>
              </a:rPr>
              <a:t>544 (2025) 3</a:t>
            </a:r>
            <a:endParaRPr lang="en-US" sz="1200" noProof="0" dirty="0"/>
          </a:p>
        </p:txBody>
      </p:sp>
      <p:sp>
        <p:nvSpPr>
          <p:cNvPr id="14" name="Left Arrow 13">
            <a:extLst>
              <a:ext uri="{FF2B5EF4-FFF2-40B4-BE49-F238E27FC236}">
                <a16:creationId xmlns:a16="http://schemas.microsoft.com/office/drawing/2014/main" id="{04331660-7489-53DD-3EDD-C0461E959A1F}"/>
              </a:ext>
            </a:extLst>
          </p:cNvPr>
          <p:cNvSpPr/>
          <p:nvPr/>
        </p:nvSpPr>
        <p:spPr>
          <a:xfrm>
            <a:off x="5902962" y="3080317"/>
            <a:ext cx="2194558" cy="550333"/>
          </a:xfrm>
          <a:prstGeom prst="left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US" dirty="0">
                <a:ln>
                  <a:solidFill>
                    <a:schemeClr val="tx1"/>
                  </a:solidFill>
                </a:ln>
              </a:rPr>
              <a:t>Galactic Center</a:t>
            </a:r>
          </a:p>
        </p:txBody>
      </p:sp>
      <p:sp>
        <p:nvSpPr>
          <p:cNvPr id="15" name="Left Arrow 14">
            <a:extLst>
              <a:ext uri="{FF2B5EF4-FFF2-40B4-BE49-F238E27FC236}">
                <a16:creationId xmlns:a16="http://schemas.microsoft.com/office/drawing/2014/main" id="{E775A479-AF74-CABC-AF33-7BF4C817A983}"/>
              </a:ext>
            </a:extLst>
          </p:cNvPr>
          <p:cNvSpPr/>
          <p:nvPr/>
        </p:nvSpPr>
        <p:spPr>
          <a:xfrm>
            <a:off x="5902962" y="1575797"/>
            <a:ext cx="2194558" cy="55033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Current </a:t>
            </a:r>
            <a:r>
              <a:rPr lang="en-US" dirty="0" err="1"/>
              <a:t>dSph</a:t>
            </a:r>
            <a:endParaRPr lang="en-US" dirty="0"/>
          </a:p>
        </p:txBody>
      </p:sp>
      <p:sp>
        <p:nvSpPr>
          <p:cNvPr id="16" name="Left Arrow 15">
            <a:extLst>
              <a:ext uri="{FF2B5EF4-FFF2-40B4-BE49-F238E27FC236}">
                <a16:creationId xmlns:a16="http://schemas.microsoft.com/office/drawing/2014/main" id="{D28F1A2E-9F27-FA33-AD42-1A8F0FA806C8}"/>
              </a:ext>
            </a:extLst>
          </p:cNvPr>
          <p:cNvSpPr/>
          <p:nvPr/>
        </p:nvSpPr>
        <p:spPr>
          <a:xfrm>
            <a:off x="5869095" y="2487360"/>
            <a:ext cx="2194558" cy="55033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LMC</a:t>
            </a:r>
          </a:p>
        </p:txBody>
      </p:sp>
      <p:sp>
        <p:nvSpPr>
          <p:cNvPr id="17" name="Left Arrow 16">
            <a:extLst>
              <a:ext uri="{FF2B5EF4-FFF2-40B4-BE49-F238E27FC236}">
                <a16:creationId xmlns:a16="http://schemas.microsoft.com/office/drawing/2014/main" id="{2F42DC0C-BF50-FB5E-AD51-9566470A2728}"/>
              </a:ext>
            </a:extLst>
          </p:cNvPr>
          <p:cNvSpPr/>
          <p:nvPr/>
        </p:nvSpPr>
        <p:spPr>
          <a:xfrm>
            <a:off x="5902962" y="3403195"/>
            <a:ext cx="2194558" cy="55033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Champion </a:t>
            </a:r>
            <a:r>
              <a:rPr lang="en-US" dirty="0" err="1"/>
              <a:t>dSph</a:t>
            </a:r>
            <a:endParaRPr lang="en-US" dirty="0"/>
          </a:p>
        </p:txBody>
      </p:sp>
      <p:pic>
        <p:nvPicPr>
          <p:cNvPr id="2" name="Picture 1">
            <a:extLst>
              <a:ext uri="{FF2B5EF4-FFF2-40B4-BE49-F238E27FC236}">
                <a16:creationId xmlns:a16="http://schemas.microsoft.com/office/drawing/2014/main" id="{BB85EF26-EE76-0BD0-D591-B3A21C8066D1}"/>
              </a:ext>
            </a:extLst>
          </p:cNvPr>
          <p:cNvPicPr>
            <a:picLocks noChangeAspect="1"/>
          </p:cNvPicPr>
          <p:nvPr/>
        </p:nvPicPr>
        <p:blipFill>
          <a:blip r:embed="rId3"/>
          <a:stretch>
            <a:fillRect/>
          </a:stretch>
        </p:blipFill>
        <p:spPr>
          <a:xfrm>
            <a:off x="8132479" y="792481"/>
            <a:ext cx="4140200" cy="3505200"/>
          </a:xfrm>
          <a:prstGeom prst="rect">
            <a:avLst/>
          </a:prstGeom>
        </p:spPr>
      </p:pic>
      <p:sp>
        <p:nvSpPr>
          <p:cNvPr id="3" name="TextBox 2">
            <a:extLst>
              <a:ext uri="{FF2B5EF4-FFF2-40B4-BE49-F238E27FC236}">
                <a16:creationId xmlns:a16="http://schemas.microsoft.com/office/drawing/2014/main" id="{9A42010C-9E7F-657C-C0D4-6AE0B6697A48}"/>
              </a:ext>
            </a:extLst>
          </p:cNvPr>
          <p:cNvSpPr txBox="1"/>
          <p:nvPr/>
        </p:nvSpPr>
        <p:spPr>
          <a:xfrm>
            <a:off x="8578734" y="4408260"/>
            <a:ext cx="3335251" cy="646331"/>
          </a:xfrm>
          <a:prstGeom prst="rect">
            <a:avLst/>
          </a:prstGeom>
          <a:noFill/>
        </p:spPr>
        <p:txBody>
          <a:bodyPr wrap="square" rtlCol="0">
            <a:spAutoFit/>
          </a:bodyPr>
          <a:lstStyle/>
          <a:p>
            <a:r>
              <a:rPr lang="en-US" dirty="0"/>
              <a:t>TeV DM is uniquely observed with CTAO</a:t>
            </a:r>
          </a:p>
        </p:txBody>
      </p:sp>
    </p:spTree>
    <p:extLst>
      <p:ext uri="{BB962C8B-B14F-4D97-AF65-F5344CB8AC3E}">
        <p14:creationId xmlns:p14="http://schemas.microsoft.com/office/powerpoint/2010/main" val="415694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par>
                                <p:cTn id="8" presetID="9"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A42F4-49E6-BD4B-A817-5749BE689EE1}"/>
              </a:ext>
            </a:extLst>
          </p:cNvPr>
          <p:cNvSpPr>
            <a:spLocks noGrp="1"/>
          </p:cNvSpPr>
          <p:nvPr>
            <p:ph idx="11"/>
          </p:nvPr>
        </p:nvSpPr>
        <p:spPr>
          <a:xfrm>
            <a:off x="8126915" y="943306"/>
            <a:ext cx="3909386" cy="4971387"/>
          </a:xfrm>
        </p:spPr>
        <p:txBody>
          <a:bodyPr/>
          <a:lstStyle/>
          <a:p>
            <a:r>
              <a:rPr lang="en-US" noProof="0" dirty="0"/>
              <a:t>Sinergy ESO: CTAO-ALMA</a:t>
            </a:r>
          </a:p>
          <a:p>
            <a:r>
              <a:rPr lang="en-US" noProof="0" dirty="0"/>
              <a:t>W51 complex star forming regions:</a:t>
            </a:r>
          </a:p>
          <a:p>
            <a:pPr marL="800100" lvl="1" indent="-342900">
              <a:buFont typeface="Arial" panose="020B0604020202020204" pitchFamily="34" charset="0"/>
              <a:buChar char="•"/>
            </a:pPr>
            <a:r>
              <a:rPr lang="en-US" noProof="0" dirty="0">
                <a:solidFill>
                  <a:srgbClr val="007AFF"/>
                </a:solidFill>
              </a:rPr>
              <a:t>SNR CRs ionize material more than radiation and alter fragmentation of H2 </a:t>
            </a:r>
            <a:r>
              <a:rPr lang="en-US" noProof="0" dirty="0">
                <a:sym typeface="Wingdings" pitchFamily="2" charset="2"/>
              </a:rPr>
              <a:t> traced by CTAO gamma-rays</a:t>
            </a:r>
            <a:endParaRPr lang="en-US" noProof="0" dirty="0"/>
          </a:p>
          <a:p>
            <a:pPr marL="800100" lvl="1" indent="-342900">
              <a:buFont typeface="Arial" panose="020B0604020202020204" pitchFamily="34" charset="0"/>
              <a:buChar char="•"/>
            </a:pPr>
            <a:r>
              <a:rPr lang="en-US" noProof="0" dirty="0"/>
              <a:t>mm-ALMA trace gas and synch radiation in B-fields and emission lines from various </a:t>
            </a:r>
            <a:r>
              <a:rPr lang="en-US" noProof="0" dirty="0" err="1"/>
              <a:t>isotopologues</a:t>
            </a:r>
            <a:endParaRPr lang="en-US" noProof="0" dirty="0"/>
          </a:p>
          <a:p>
            <a:pPr marL="800100" lvl="1" indent="-342900">
              <a:buFont typeface="Arial" panose="020B0604020202020204" pitchFamily="34" charset="0"/>
              <a:buChar char="•"/>
            </a:pPr>
            <a:endParaRPr lang="en-US" noProof="0" dirty="0"/>
          </a:p>
          <a:p>
            <a:endParaRPr lang="en-US" noProof="0" dirty="0"/>
          </a:p>
          <a:p>
            <a:pPr lvl="1"/>
            <a:endParaRPr lang="en-US" noProof="0" dirty="0"/>
          </a:p>
        </p:txBody>
      </p:sp>
      <p:sp>
        <p:nvSpPr>
          <p:cNvPr id="3" name="Content Placeholder 2">
            <a:extLst>
              <a:ext uri="{FF2B5EF4-FFF2-40B4-BE49-F238E27FC236}">
                <a16:creationId xmlns:a16="http://schemas.microsoft.com/office/drawing/2014/main" id="{75F67A5D-4DBA-CB6F-539A-4EB1CB852088}"/>
              </a:ext>
            </a:extLst>
          </p:cNvPr>
          <p:cNvSpPr>
            <a:spLocks noGrp="1"/>
          </p:cNvSpPr>
          <p:nvPr>
            <p:ph idx="1"/>
          </p:nvPr>
        </p:nvSpPr>
        <p:spPr>
          <a:xfrm>
            <a:off x="299883" y="585855"/>
            <a:ext cx="10728406" cy="548136"/>
          </a:xfrm>
        </p:spPr>
        <p:txBody>
          <a:bodyPr/>
          <a:lstStyle/>
          <a:p>
            <a:r>
              <a:rPr lang="en-US" sz="2000" noProof="0" dirty="0"/>
              <a:t>From Andreani, Trigo ESO newsletter May 26</a:t>
            </a:r>
          </a:p>
        </p:txBody>
      </p:sp>
      <p:sp>
        <p:nvSpPr>
          <p:cNvPr id="4" name="Title 3">
            <a:extLst>
              <a:ext uri="{FF2B5EF4-FFF2-40B4-BE49-F238E27FC236}">
                <a16:creationId xmlns:a16="http://schemas.microsoft.com/office/drawing/2014/main" id="{CC90B651-BE34-D710-4670-F1E583F6C1D1}"/>
              </a:ext>
            </a:extLst>
          </p:cNvPr>
          <p:cNvSpPr>
            <a:spLocks noGrp="1"/>
          </p:cNvSpPr>
          <p:nvPr>
            <p:ph type="title"/>
          </p:nvPr>
        </p:nvSpPr>
        <p:spPr>
          <a:xfrm>
            <a:off x="299883" y="154473"/>
            <a:ext cx="9885126" cy="638008"/>
          </a:xfrm>
        </p:spPr>
        <p:txBody>
          <a:bodyPr/>
          <a:lstStyle/>
          <a:p>
            <a:r>
              <a:rPr lang="en-US" noProof="0" dirty="0"/>
              <a:t>#5 CR-driven stellar birth</a:t>
            </a:r>
          </a:p>
        </p:txBody>
      </p:sp>
      <p:sp>
        <p:nvSpPr>
          <p:cNvPr id="5" name="Slide Number Placeholder 4">
            <a:extLst>
              <a:ext uri="{FF2B5EF4-FFF2-40B4-BE49-F238E27FC236}">
                <a16:creationId xmlns:a16="http://schemas.microsoft.com/office/drawing/2014/main" id="{A7285A9E-7F16-7C28-5342-B95888452D92}"/>
              </a:ext>
            </a:extLst>
          </p:cNvPr>
          <p:cNvSpPr>
            <a:spLocks noGrp="1"/>
          </p:cNvSpPr>
          <p:nvPr>
            <p:ph type="sldNum" sz="quarter" idx="4"/>
          </p:nvPr>
        </p:nvSpPr>
        <p:spPr/>
        <p:txBody>
          <a:bodyPr/>
          <a:lstStyle/>
          <a:p>
            <a:fld id="{B7A8EA43-1DDA-DD4C-837A-17A3AFE5C005}" type="slidenum">
              <a:rPr lang="en-US" noProof="0" smtClean="0"/>
              <a:pPr/>
              <a:t>47</a:t>
            </a:fld>
            <a:endParaRPr lang="en-US" noProof="0" dirty="0"/>
          </a:p>
        </p:txBody>
      </p:sp>
      <p:pic>
        <p:nvPicPr>
          <p:cNvPr id="2050" name="Picture 2" descr="(a) and (b) Three color images of the W51 complex with red and green mapped to Spitzer 8.0 and 4.6 μm from the GLIMPSE survey, respectively. In (a), blue is mapped to VLA B+C+D configuration 90 cm data while in (b) blue is mapped to VLA B+C configuration 400 cm data. (c) ROSAT soft X-ray emission from 0.7 to 2.5 keV (similar data are shown in Koo et al. 2002). (d) ASCA hard X-ray emission from 2.5 to 6.0 keV. The ASCA data are from Koo et al. (2002). In (c) and (d), the gray contours are from the 90 cm image in (a) with levels of 60, 150, 300, and 400 mJy beam−1. The OH (1720 MHz) maser locations are marked by a single green or black + symbol and the PWN candidate CXO J192318.5+1403035 from Koo et al. (2005) is marked by a black or white diamond. The location of the W51B H ii region G49.2-0.3 is also indicated. Additionally, the region within which strong TeV emission was detected by MAGIC is indicated by the dashed yellow circle (Aleksić et al. 2012).">
            <a:extLst>
              <a:ext uri="{FF2B5EF4-FFF2-40B4-BE49-F238E27FC236}">
                <a16:creationId xmlns:a16="http://schemas.microsoft.com/office/drawing/2014/main" id="{FADB6846-4BE6-356B-DDA4-A17B001BA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84963"/>
            <a:ext cx="5341939" cy="49713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E5F37EB-B0A8-1497-5DC7-E45060F55DC6}"/>
              </a:ext>
            </a:extLst>
          </p:cNvPr>
          <p:cNvPicPr>
            <a:picLocks noChangeAspect="1"/>
          </p:cNvPicPr>
          <p:nvPr/>
        </p:nvPicPr>
        <p:blipFill>
          <a:blip r:embed="rId3"/>
          <a:srcRect l="15733" t="6027" r="5514" b="13629"/>
          <a:stretch>
            <a:fillRect/>
          </a:stretch>
        </p:blipFill>
        <p:spPr>
          <a:xfrm>
            <a:off x="5334465" y="3963234"/>
            <a:ext cx="2398983" cy="2286381"/>
          </a:xfrm>
          <a:prstGeom prst="rect">
            <a:avLst/>
          </a:prstGeom>
        </p:spPr>
      </p:pic>
      <p:pic>
        <p:nvPicPr>
          <p:cNvPr id="8" name="Picture 7">
            <a:extLst>
              <a:ext uri="{FF2B5EF4-FFF2-40B4-BE49-F238E27FC236}">
                <a16:creationId xmlns:a16="http://schemas.microsoft.com/office/drawing/2014/main" id="{85268BC2-0623-FE12-F8CC-BB7A8F3E0B2C}"/>
              </a:ext>
            </a:extLst>
          </p:cNvPr>
          <p:cNvPicPr>
            <a:picLocks noChangeAspect="1"/>
          </p:cNvPicPr>
          <p:nvPr/>
        </p:nvPicPr>
        <p:blipFill>
          <a:blip r:embed="rId4"/>
          <a:stretch>
            <a:fillRect/>
          </a:stretch>
        </p:blipFill>
        <p:spPr>
          <a:xfrm rot="19262272">
            <a:off x="6148433" y="1098029"/>
            <a:ext cx="1662795" cy="2559657"/>
          </a:xfrm>
          <a:prstGeom prst="rect">
            <a:avLst/>
          </a:prstGeom>
        </p:spPr>
      </p:pic>
    </p:spTree>
    <p:extLst>
      <p:ext uri="{BB962C8B-B14F-4D97-AF65-F5344CB8AC3E}">
        <p14:creationId xmlns:p14="http://schemas.microsoft.com/office/powerpoint/2010/main" val="7367106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A5509-B6E1-940D-8E35-C92DE8D767F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39B3A4-0364-1C05-B7FB-80479EC53833}"/>
              </a:ext>
            </a:extLst>
          </p:cNvPr>
          <p:cNvSpPr>
            <a:spLocks noGrp="1"/>
          </p:cNvSpPr>
          <p:nvPr>
            <p:ph idx="11"/>
          </p:nvPr>
        </p:nvSpPr>
        <p:spPr>
          <a:xfrm>
            <a:off x="5655213" y="1384963"/>
            <a:ext cx="6381088" cy="4971387"/>
          </a:xfrm>
        </p:spPr>
        <p:txBody>
          <a:bodyPr/>
          <a:lstStyle/>
          <a:p>
            <a:r>
              <a:rPr lang="en-US" noProof="0" dirty="0"/>
              <a:t>CTAO and ALMA can jointly answer questions such as :</a:t>
            </a:r>
          </a:p>
          <a:p>
            <a:pPr marL="800100" lvl="1" indent="-342900">
              <a:buFont typeface="Arial" panose="020B0604020202020204" pitchFamily="34" charset="0"/>
              <a:buChar char="•"/>
            </a:pPr>
            <a:r>
              <a:rPr lang="en-US" noProof="0" dirty="0"/>
              <a:t>Does gamma-rays trace mm (gas)  morphology?</a:t>
            </a:r>
          </a:p>
          <a:p>
            <a:pPr marL="800100" lvl="1" indent="-342900">
              <a:buFont typeface="Arial" panose="020B0604020202020204" pitchFamily="34" charset="0"/>
              <a:buChar char="•"/>
            </a:pPr>
            <a:r>
              <a:rPr lang="en-US" noProof="0" dirty="0"/>
              <a:t>Are CRs hadronic in these class of targets? Pion bump in the spectrum</a:t>
            </a:r>
          </a:p>
          <a:p>
            <a:pPr marL="800100" lvl="1" indent="-342900">
              <a:buFont typeface="Arial" panose="020B0604020202020204" pitchFamily="34" charset="0"/>
              <a:buChar char="•"/>
            </a:pPr>
            <a:r>
              <a:rPr lang="en-US" noProof="0" dirty="0"/>
              <a:t>Is CRs population peculiar? match to local ISM or enhanced near the SNR shock?</a:t>
            </a:r>
          </a:p>
          <a:p>
            <a:pPr marL="800100" lvl="1" indent="-342900">
              <a:buFont typeface="Arial" panose="020B0604020202020204" pitchFamily="34" charset="0"/>
              <a:buChar char="•"/>
            </a:pPr>
            <a:r>
              <a:rPr lang="en-US" noProof="0" dirty="0"/>
              <a:t>Is there a top-heavy stellar initial mass function?</a:t>
            </a:r>
          </a:p>
          <a:p>
            <a:pPr marL="800100" lvl="1" indent="-342900">
              <a:buFont typeface="Arial" panose="020B0604020202020204" pitchFamily="34" charset="0"/>
              <a:buChar char="•"/>
            </a:pPr>
            <a:endParaRPr lang="en-US" noProof="0" dirty="0"/>
          </a:p>
          <a:p>
            <a:pPr marL="800100" lvl="1" indent="-342900">
              <a:buFont typeface="Arial" panose="020B0604020202020204" pitchFamily="34" charset="0"/>
              <a:buChar char="•"/>
            </a:pPr>
            <a:r>
              <a:rPr lang="en-US" dirty="0"/>
              <a:t>Future MWL at work</a:t>
            </a:r>
            <a:r>
              <a:rPr lang="en-US" noProof="0" dirty="0"/>
              <a:t>!</a:t>
            </a:r>
          </a:p>
          <a:p>
            <a:endParaRPr lang="en-US" noProof="0" dirty="0"/>
          </a:p>
          <a:p>
            <a:pPr marL="800100" lvl="1" indent="-342900">
              <a:buFont typeface="Arial" panose="020B0604020202020204" pitchFamily="34" charset="0"/>
              <a:buChar char="•"/>
            </a:pPr>
            <a:endParaRPr lang="en-US" noProof="0" dirty="0"/>
          </a:p>
          <a:p>
            <a:endParaRPr lang="en-US" noProof="0" dirty="0"/>
          </a:p>
          <a:p>
            <a:pPr lvl="1"/>
            <a:endParaRPr lang="en-US" noProof="0" dirty="0"/>
          </a:p>
        </p:txBody>
      </p:sp>
      <p:sp>
        <p:nvSpPr>
          <p:cNvPr id="3" name="Content Placeholder 2">
            <a:extLst>
              <a:ext uri="{FF2B5EF4-FFF2-40B4-BE49-F238E27FC236}">
                <a16:creationId xmlns:a16="http://schemas.microsoft.com/office/drawing/2014/main" id="{42E5BE0C-EAC3-7153-35D9-5320C39A8201}"/>
              </a:ext>
            </a:extLst>
          </p:cNvPr>
          <p:cNvSpPr>
            <a:spLocks noGrp="1"/>
          </p:cNvSpPr>
          <p:nvPr>
            <p:ph idx="1"/>
          </p:nvPr>
        </p:nvSpPr>
        <p:spPr>
          <a:xfrm>
            <a:off x="299883" y="585855"/>
            <a:ext cx="10728406" cy="548136"/>
          </a:xfrm>
        </p:spPr>
        <p:txBody>
          <a:bodyPr/>
          <a:lstStyle/>
          <a:p>
            <a:r>
              <a:rPr lang="en-US" sz="2000" noProof="0" dirty="0"/>
              <a:t>From Andreani, Trigo ESO newsletter May 26</a:t>
            </a:r>
          </a:p>
        </p:txBody>
      </p:sp>
      <p:sp>
        <p:nvSpPr>
          <p:cNvPr id="4" name="Title 3">
            <a:extLst>
              <a:ext uri="{FF2B5EF4-FFF2-40B4-BE49-F238E27FC236}">
                <a16:creationId xmlns:a16="http://schemas.microsoft.com/office/drawing/2014/main" id="{20766408-8441-522E-5FAF-799A6F9D8E60}"/>
              </a:ext>
            </a:extLst>
          </p:cNvPr>
          <p:cNvSpPr>
            <a:spLocks noGrp="1"/>
          </p:cNvSpPr>
          <p:nvPr>
            <p:ph type="title"/>
          </p:nvPr>
        </p:nvSpPr>
        <p:spPr>
          <a:xfrm>
            <a:off x="299883" y="154473"/>
            <a:ext cx="9885126" cy="638008"/>
          </a:xfrm>
        </p:spPr>
        <p:txBody>
          <a:bodyPr/>
          <a:lstStyle/>
          <a:p>
            <a:r>
              <a:rPr lang="en-US" noProof="0" dirty="0"/>
              <a:t>#5</a:t>
            </a:r>
            <a:r>
              <a:rPr lang="en-US" dirty="0"/>
              <a:t> CR-driven stellar birth</a:t>
            </a:r>
            <a:endParaRPr lang="en-US" noProof="0" dirty="0"/>
          </a:p>
        </p:txBody>
      </p:sp>
      <p:sp>
        <p:nvSpPr>
          <p:cNvPr id="5" name="Slide Number Placeholder 4">
            <a:extLst>
              <a:ext uri="{FF2B5EF4-FFF2-40B4-BE49-F238E27FC236}">
                <a16:creationId xmlns:a16="http://schemas.microsoft.com/office/drawing/2014/main" id="{DC1D1476-96DB-D52A-41DF-8970CF46739F}"/>
              </a:ext>
            </a:extLst>
          </p:cNvPr>
          <p:cNvSpPr>
            <a:spLocks noGrp="1"/>
          </p:cNvSpPr>
          <p:nvPr>
            <p:ph type="sldNum" sz="quarter" idx="4"/>
          </p:nvPr>
        </p:nvSpPr>
        <p:spPr/>
        <p:txBody>
          <a:bodyPr/>
          <a:lstStyle/>
          <a:p>
            <a:fld id="{B7A8EA43-1DDA-DD4C-837A-17A3AFE5C005}" type="slidenum">
              <a:rPr lang="en-US" noProof="0" smtClean="0"/>
              <a:pPr/>
              <a:t>48</a:t>
            </a:fld>
            <a:endParaRPr lang="en-US" noProof="0" dirty="0"/>
          </a:p>
        </p:txBody>
      </p:sp>
      <p:pic>
        <p:nvPicPr>
          <p:cNvPr id="2050" name="Picture 2" descr="(a) and (b) Three color images of the W51 complex with red and green mapped to Spitzer 8.0 and 4.6 μm from the GLIMPSE survey, respectively. In (a), blue is mapped to VLA B+C+D configuration 90 cm data while in (b) blue is mapped to VLA B+C configuration 400 cm data. (c) ROSAT soft X-ray emission from 0.7 to 2.5 keV (similar data are shown in Koo et al. 2002). (d) ASCA hard X-ray emission from 2.5 to 6.0 keV. The ASCA data are from Koo et al. (2002). In (c) and (d), the gray contours are from the 90 cm image in (a) with levels of 60, 150, 300, and 400 mJy beam−1. The OH (1720 MHz) maser locations are marked by a single green or black + symbol and the PWN candidate CXO J192318.5+1403035 from Koo et al. (2005) is marked by a black or white diamond. The location of the W51B H ii region G49.2-0.3 is also indicated. Additionally, the region within which strong TeV emission was detected by MAGIC is indicated by the dashed yellow circle (Aleksić et al. 2012).">
            <a:extLst>
              <a:ext uri="{FF2B5EF4-FFF2-40B4-BE49-F238E27FC236}">
                <a16:creationId xmlns:a16="http://schemas.microsoft.com/office/drawing/2014/main" id="{24C4A8EC-0A16-6BD7-7433-4E00F15933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84963"/>
            <a:ext cx="5341939" cy="49713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BA042AB-CC04-DB6E-06DC-0097997A270D}"/>
              </a:ext>
            </a:extLst>
          </p:cNvPr>
          <p:cNvPicPr>
            <a:picLocks noChangeAspect="1"/>
          </p:cNvPicPr>
          <p:nvPr/>
        </p:nvPicPr>
        <p:blipFill>
          <a:blip r:embed="rId3"/>
          <a:srcRect l="15733" t="6027" r="5514" b="13629"/>
          <a:stretch>
            <a:fillRect/>
          </a:stretch>
        </p:blipFill>
        <p:spPr>
          <a:xfrm>
            <a:off x="2954216" y="1455625"/>
            <a:ext cx="2398983" cy="2286381"/>
          </a:xfrm>
          <a:prstGeom prst="rect">
            <a:avLst/>
          </a:prstGeom>
        </p:spPr>
      </p:pic>
    </p:spTree>
    <p:extLst>
      <p:ext uri="{BB962C8B-B14F-4D97-AF65-F5344CB8AC3E}">
        <p14:creationId xmlns:p14="http://schemas.microsoft.com/office/powerpoint/2010/main" val="37706208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131A2-9B27-E25E-880B-A15DBCEEE5A7}"/>
              </a:ext>
            </a:extLst>
          </p:cNvPr>
          <p:cNvSpPr txBox="1">
            <a:spLocks/>
          </p:cNvSpPr>
          <p:nvPr/>
        </p:nvSpPr>
        <p:spPr>
          <a:xfrm>
            <a:off x="349130" y="111681"/>
            <a:ext cx="10647436" cy="1022464"/>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Henny Penny"/>
              <a:buNone/>
              <a:defRPr sz="2800" b="0" i="0" u="none" strike="noStrike" cap="none">
                <a:solidFill>
                  <a:schemeClr val="lt1"/>
                </a:solidFill>
                <a:latin typeface="Henny Penny"/>
                <a:ea typeface="Henny Penny"/>
                <a:cs typeface="Henny Penny"/>
                <a:sym typeface="Henny Penny"/>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lang="en-US" sz="4800" noProof="0" dirty="0">
              <a:solidFill>
                <a:srgbClr val="FFFF00"/>
              </a:solidFill>
            </a:endParaRPr>
          </a:p>
        </p:txBody>
      </p:sp>
      <p:pic>
        <p:nvPicPr>
          <p:cNvPr id="1026" name="Picture 2" descr="undefined">
            <a:extLst>
              <a:ext uri="{FF2B5EF4-FFF2-40B4-BE49-F238E27FC236}">
                <a16:creationId xmlns:a16="http://schemas.microsoft.com/office/drawing/2014/main" id="{4AEBF017-6563-2E8F-34C0-4F14C8F77F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35" y="980831"/>
            <a:ext cx="6847339" cy="5622244"/>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a:extLst>
              <a:ext uri="{FF2B5EF4-FFF2-40B4-BE49-F238E27FC236}">
                <a16:creationId xmlns:a16="http://schemas.microsoft.com/office/drawing/2014/main" id="{39241232-C1B5-C276-A959-8DFCB7EF8352}"/>
              </a:ext>
            </a:extLst>
          </p:cNvPr>
          <p:cNvSpPr>
            <a:spLocks noGrp="1"/>
          </p:cNvSpPr>
          <p:nvPr>
            <p:ph idx="11"/>
          </p:nvPr>
        </p:nvSpPr>
        <p:spPr>
          <a:xfrm>
            <a:off x="7384021" y="980831"/>
            <a:ext cx="4668321" cy="5199836"/>
          </a:xfrm>
        </p:spPr>
        <p:txBody>
          <a:bodyPr/>
          <a:lstStyle/>
          <a:p>
            <a:r>
              <a:rPr lang="en-US" noProof="0" dirty="0"/>
              <a:t>There are great empty volumes in the Universe. </a:t>
            </a:r>
            <a:r>
              <a:rPr lang="en-US" dirty="0">
                <a:solidFill>
                  <a:srgbClr val="007AFF"/>
                </a:solidFill>
              </a:rPr>
              <a:t>N</a:t>
            </a:r>
            <a:r>
              <a:rPr lang="en-US" noProof="0" dirty="0">
                <a:solidFill>
                  <a:srgbClr val="007AFF"/>
                </a:solidFill>
              </a:rPr>
              <a:t>o matter, but plenty of EBL, CMB photons…and magnetic fields yes</a:t>
            </a:r>
            <a:r>
              <a:rPr lang="en-US" noProof="0" dirty="0"/>
              <a:t>! </a:t>
            </a:r>
          </a:p>
          <a:p>
            <a:r>
              <a:rPr lang="en-US" noProof="0" dirty="0">
                <a:solidFill>
                  <a:srgbClr val="007AFF"/>
                </a:solidFill>
              </a:rPr>
              <a:t>Primordial Magnetic Fields (PMFs), </a:t>
            </a:r>
            <a:r>
              <a:rPr lang="en-US" noProof="0" dirty="0"/>
              <a:t>post-processed by the formation of structures,  they tell us about fundamental physics involved in the early Universe</a:t>
            </a:r>
          </a:p>
          <a:p>
            <a:endParaRPr lang="en-US" noProof="0" dirty="0"/>
          </a:p>
          <a:p>
            <a:endParaRPr lang="en-US" noProof="0" dirty="0"/>
          </a:p>
        </p:txBody>
      </p:sp>
      <p:sp>
        <p:nvSpPr>
          <p:cNvPr id="7" name="Title 6">
            <a:extLst>
              <a:ext uri="{FF2B5EF4-FFF2-40B4-BE49-F238E27FC236}">
                <a16:creationId xmlns:a16="http://schemas.microsoft.com/office/drawing/2014/main" id="{8C5E83A0-25B4-484A-85B4-0AB2C08FC834}"/>
              </a:ext>
            </a:extLst>
          </p:cNvPr>
          <p:cNvSpPr>
            <a:spLocks noGrp="1"/>
          </p:cNvSpPr>
          <p:nvPr>
            <p:ph type="title"/>
          </p:nvPr>
        </p:nvSpPr>
        <p:spPr>
          <a:xfrm>
            <a:off x="299882" y="154473"/>
            <a:ext cx="9694349" cy="638008"/>
          </a:xfrm>
        </p:spPr>
        <p:txBody>
          <a:bodyPr/>
          <a:lstStyle/>
          <a:p>
            <a:r>
              <a:rPr lang="en-US" noProof="0" dirty="0"/>
              <a:t>#6 What’s in the great dark voids</a:t>
            </a:r>
          </a:p>
        </p:txBody>
      </p:sp>
      <p:pic>
        <p:nvPicPr>
          <p:cNvPr id="3" name="Google Shape;509;p95" title="The_Fitted_MM_EGAL_Background_2025.png">
            <a:extLst>
              <a:ext uri="{FF2B5EF4-FFF2-40B4-BE49-F238E27FC236}">
                <a16:creationId xmlns:a16="http://schemas.microsoft.com/office/drawing/2014/main" id="{EF777E66-F962-9609-6481-ECC77DB69FD6}"/>
              </a:ext>
            </a:extLst>
          </p:cNvPr>
          <p:cNvPicPr preferRelativeResize="0"/>
          <p:nvPr/>
        </p:nvPicPr>
        <p:blipFill rotWithShape="1">
          <a:blip r:embed="rId4">
            <a:alphaModFix/>
          </a:blip>
          <a:srcRect t="59" r="39236" b="69"/>
          <a:stretch>
            <a:fillRect/>
          </a:stretch>
        </p:blipFill>
        <p:spPr>
          <a:xfrm>
            <a:off x="4104024" y="1134145"/>
            <a:ext cx="2886180" cy="2757928"/>
          </a:xfrm>
          <a:prstGeom prst="rect">
            <a:avLst/>
          </a:prstGeom>
          <a:noFill/>
          <a:ln>
            <a:noFill/>
          </a:ln>
        </p:spPr>
      </p:pic>
      <p:sp>
        <p:nvSpPr>
          <p:cNvPr id="5" name="Slide Number Placeholder 4">
            <a:extLst>
              <a:ext uri="{FF2B5EF4-FFF2-40B4-BE49-F238E27FC236}">
                <a16:creationId xmlns:a16="http://schemas.microsoft.com/office/drawing/2014/main" id="{6EEC3C50-1E03-DAEC-6FA4-3221E91A238A}"/>
              </a:ext>
            </a:extLst>
          </p:cNvPr>
          <p:cNvSpPr>
            <a:spLocks noGrp="1"/>
          </p:cNvSpPr>
          <p:nvPr>
            <p:ph type="sldNum" sz="quarter" idx="4"/>
          </p:nvPr>
        </p:nvSpPr>
        <p:spPr/>
        <p:txBody>
          <a:bodyPr/>
          <a:lstStyle/>
          <a:p>
            <a:fld id="{B7A8EA43-1DDA-DD4C-837A-17A3AFE5C005}" type="slidenum">
              <a:rPr lang="en-GB" noProof="0" smtClean="0"/>
              <a:pPr/>
              <a:t>49</a:t>
            </a:fld>
            <a:endParaRPr lang="en-GB" noProof="0"/>
          </a:p>
        </p:txBody>
      </p:sp>
    </p:spTree>
    <p:extLst>
      <p:ext uri="{BB962C8B-B14F-4D97-AF65-F5344CB8AC3E}">
        <p14:creationId xmlns:p14="http://schemas.microsoft.com/office/powerpoint/2010/main" val="66594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dissolve">
                                      <p:cBhvr>
                                        <p:cTn id="12"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FA7F1B1-BD5E-3D5A-54D0-2214773ABF41}"/>
              </a:ext>
            </a:extLst>
          </p:cNvPr>
          <p:cNvGrpSpPr/>
          <p:nvPr/>
        </p:nvGrpSpPr>
        <p:grpSpPr>
          <a:xfrm>
            <a:off x="0" y="1094547"/>
            <a:ext cx="8513901" cy="5462719"/>
            <a:chOff x="82609" y="820910"/>
            <a:chExt cx="6385426" cy="4097039"/>
          </a:xfrm>
        </p:grpSpPr>
        <p:pic>
          <p:nvPicPr>
            <p:cNvPr id="11" name="Picture 10">
              <a:extLst>
                <a:ext uri="{FF2B5EF4-FFF2-40B4-BE49-F238E27FC236}">
                  <a16:creationId xmlns:a16="http://schemas.microsoft.com/office/drawing/2014/main" id="{CC4D3B8A-3C66-5614-2906-E8042EB8A784}"/>
                </a:ext>
              </a:extLst>
            </p:cNvPr>
            <p:cNvPicPr>
              <a:picLocks noChangeAspect="1"/>
            </p:cNvPicPr>
            <p:nvPr/>
          </p:nvPicPr>
          <p:blipFill>
            <a:blip r:embed="rId2"/>
            <a:stretch>
              <a:fillRect/>
            </a:stretch>
          </p:blipFill>
          <p:spPr>
            <a:xfrm>
              <a:off x="82609" y="820910"/>
              <a:ext cx="6385426" cy="4097039"/>
            </a:xfrm>
            <a:prstGeom prst="rect">
              <a:avLst/>
            </a:prstGeom>
          </p:spPr>
        </p:pic>
        <p:pic>
          <p:nvPicPr>
            <p:cNvPr id="12" name="Picture 11">
              <a:extLst>
                <a:ext uri="{FF2B5EF4-FFF2-40B4-BE49-F238E27FC236}">
                  <a16:creationId xmlns:a16="http://schemas.microsoft.com/office/drawing/2014/main" id="{42BD8885-77A7-BEA2-A378-8276C2FB408B}"/>
                </a:ext>
              </a:extLst>
            </p:cNvPr>
            <p:cNvPicPr>
              <a:picLocks noChangeAspect="1"/>
            </p:cNvPicPr>
            <p:nvPr/>
          </p:nvPicPr>
          <p:blipFill>
            <a:blip r:embed="rId3"/>
            <a:stretch>
              <a:fillRect/>
            </a:stretch>
          </p:blipFill>
          <p:spPr>
            <a:xfrm>
              <a:off x="2876549" y="891509"/>
              <a:ext cx="3591485" cy="977900"/>
            </a:xfrm>
            <a:prstGeom prst="rect">
              <a:avLst/>
            </a:prstGeom>
          </p:spPr>
        </p:pic>
      </p:grpSp>
      <p:sp>
        <p:nvSpPr>
          <p:cNvPr id="8" name="Title 1">
            <a:extLst>
              <a:ext uri="{FF2B5EF4-FFF2-40B4-BE49-F238E27FC236}">
                <a16:creationId xmlns:a16="http://schemas.microsoft.com/office/drawing/2014/main" id="{922D8C48-D3B2-3D22-CCCF-72B967E784EC}"/>
              </a:ext>
            </a:extLst>
          </p:cNvPr>
          <p:cNvSpPr txBox="1">
            <a:spLocks/>
          </p:cNvSpPr>
          <p:nvPr/>
        </p:nvSpPr>
        <p:spPr>
          <a:xfrm>
            <a:off x="669610" y="72083"/>
            <a:ext cx="11034711" cy="1022464"/>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Henny Penny"/>
              <a:buNone/>
              <a:defRPr sz="2800" b="0" i="0" u="none" strike="noStrike" cap="none">
                <a:solidFill>
                  <a:schemeClr val="lt1"/>
                </a:solidFill>
                <a:latin typeface="Henny Penny"/>
                <a:ea typeface="Henny Penny"/>
                <a:cs typeface="Henny Penny"/>
                <a:sym typeface="Henny Penny"/>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lang="en-US" sz="4800" noProof="0" dirty="0">
              <a:solidFill>
                <a:srgbClr val="FFFF00"/>
              </a:solidFill>
            </a:endParaRPr>
          </a:p>
        </p:txBody>
      </p:sp>
      <p:sp>
        <p:nvSpPr>
          <p:cNvPr id="14" name="TextBox 13">
            <a:extLst>
              <a:ext uri="{FF2B5EF4-FFF2-40B4-BE49-F238E27FC236}">
                <a16:creationId xmlns:a16="http://schemas.microsoft.com/office/drawing/2014/main" id="{413BD015-3439-B0AA-0BC4-CB550F791BD1}"/>
              </a:ext>
            </a:extLst>
          </p:cNvPr>
          <p:cNvSpPr txBox="1"/>
          <p:nvPr/>
        </p:nvSpPr>
        <p:spPr>
          <a:xfrm>
            <a:off x="8655333" y="5972707"/>
            <a:ext cx="2971899" cy="584775"/>
          </a:xfrm>
          <a:prstGeom prst="rect">
            <a:avLst/>
          </a:prstGeom>
          <a:noFill/>
        </p:spPr>
        <p:txBody>
          <a:bodyPr wrap="square" rtlCol="0">
            <a:spAutoFit/>
          </a:bodyPr>
          <a:lstStyle/>
          <a:p>
            <a:endParaRPr lang="en-US" sz="1600" i="1" noProof="0" dirty="0">
              <a:solidFill>
                <a:schemeClr val="bg1"/>
              </a:solidFill>
              <a:latin typeface="Candara" panose="020E0502030303020204" pitchFamily="34" charset="0"/>
              <a:sym typeface="Wingdings" pitchFamily="2" charset="2"/>
            </a:endParaRPr>
          </a:p>
          <a:p>
            <a:r>
              <a:rPr lang="en-US" sz="1600" i="1" noProof="0" dirty="0">
                <a:solidFill>
                  <a:schemeClr val="bg1"/>
                </a:solidFill>
                <a:latin typeface="Candara" panose="020E0502030303020204" pitchFamily="34" charset="0"/>
                <a:sym typeface="Wingdings" pitchFamily="2" charset="2"/>
              </a:rPr>
              <a:t>Credit</a:t>
            </a:r>
            <a:r>
              <a:rPr lang="en-US" sz="1600" i="1" noProof="0" dirty="0">
                <a:solidFill>
                  <a:schemeClr val="bg1"/>
                </a:solidFill>
                <a:latin typeface="Candara" panose="020E0502030303020204" pitchFamily="34" charset="0"/>
              </a:rPr>
              <a:t>: M.  Meyer</a:t>
            </a:r>
          </a:p>
        </p:txBody>
      </p:sp>
      <p:sp>
        <p:nvSpPr>
          <p:cNvPr id="7" name="TextBox 6">
            <a:extLst>
              <a:ext uri="{FF2B5EF4-FFF2-40B4-BE49-F238E27FC236}">
                <a16:creationId xmlns:a16="http://schemas.microsoft.com/office/drawing/2014/main" id="{D271EF44-E8EC-D466-E72F-3EB4C9EC5157}"/>
              </a:ext>
            </a:extLst>
          </p:cNvPr>
          <p:cNvSpPr txBox="1"/>
          <p:nvPr/>
        </p:nvSpPr>
        <p:spPr>
          <a:xfrm>
            <a:off x="1300576" y="3429001"/>
            <a:ext cx="1233030" cy="830997"/>
          </a:xfrm>
          <a:prstGeom prst="rect">
            <a:avLst/>
          </a:prstGeom>
          <a:noFill/>
        </p:spPr>
        <p:txBody>
          <a:bodyPr wrap="none" rtlCol="0">
            <a:spAutoFit/>
          </a:bodyPr>
          <a:lstStyle/>
          <a:p>
            <a:r>
              <a:rPr lang="en-US" sz="2400" i="1" noProof="0" dirty="0">
                <a:solidFill>
                  <a:schemeClr val="bg1"/>
                </a:solidFill>
                <a:latin typeface="Candara" panose="020E0502030303020204" pitchFamily="34" charset="0"/>
              </a:rPr>
              <a:t>TeV </a:t>
            </a:r>
            <a:br>
              <a:rPr lang="en-US" sz="2400" i="1" noProof="0" dirty="0">
                <a:solidFill>
                  <a:schemeClr val="bg1"/>
                </a:solidFill>
                <a:latin typeface="Candara" panose="020E0502030303020204" pitchFamily="34" charset="0"/>
              </a:rPr>
            </a:br>
            <a:r>
              <a:rPr lang="en-US" sz="2400" i="1" noProof="0" dirty="0">
                <a:solidFill>
                  <a:schemeClr val="bg1"/>
                </a:solidFill>
                <a:latin typeface="Candara" panose="020E0502030303020204" pitchFamily="34" charset="0"/>
              </a:rPr>
              <a:t>photons</a:t>
            </a:r>
          </a:p>
        </p:txBody>
      </p:sp>
      <p:sp>
        <p:nvSpPr>
          <p:cNvPr id="15" name="TextBox 14">
            <a:extLst>
              <a:ext uri="{FF2B5EF4-FFF2-40B4-BE49-F238E27FC236}">
                <a16:creationId xmlns:a16="http://schemas.microsoft.com/office/drawing/2014/main" id="{9665E8DD-3A68-6A53-651E-171A84644FAA}"/>
              </a:ext>
            </a:extLst>
          </p:cNvPr>
          <p:cNvSpPr txBox="1"/>
          <p:nvPr/>
        </p:nvSpPr>
        <p:spPr>
          <a:xfrm>
            <a:off x="3412359" y="5414641"/>
            <a:ext cx="1233030" cy="830997"/>
          </a:xfrm>
          <a:prstGeom prst="rect">
            <a:avLst/>
          </a:prstGeom>
          <a:noFill/>
        </p:spPr>
        <p:txBody>
          <a:bodyPr wrap="none" rtlCol="0">
            <a:spAutoFit/>
          </a:bodyPr>
          <a:lstStyle/>
          <a:p>
            <a:r>
              <a:rPr lang="en-US" sz="2400" i="1" noProof="0" dirty="0">
                <a:solidFill>
                  <a:schemeClr val="bg1"/>
                </a:solidFill>
                <a:latin typeface="Candara" panose="020E0502030303020204" pitchFamily="34" charset="0"/>
              </a:rPr>
              <a:t>GeV </a:t>
            </a:r>
            <a:br>
              <a:rPr lang="en-US" sz="2400" i="1" noProof="0" dirty="0">
                <a:solidFill>
                  <a:schemeClr val="bg1"/>
                </a:solidFill>
                <a:latin typeface="Candara" panose="020E0502030303020204" pitchFamily="34" charset="0"/>
              </a:rPr>
            </a:br>
            <a:r>
              <a:rPr lang="en-US" sz="2400" i="1" noProof="0" dirty="0">
                <a:solidFill>
                  <a:schemeClr val="bg1"/>
                </a:solidFill>
                <a:latin typeface="Candara" panose="020E0502030303020204" pitchFamily="34" charset="0"/>
              </a:rPr>
              <a:t>photons</a:t>
            </a:r>
          </a:p>
        </p:txBody>
      </p:sp>
      <p:pic>
        <p:nvPicPr>
          <p:cNvPr id="2" name="Picture 1">
            <a:extLst>
              <a:ext uri="{FF2B5EF4-FFF2-40B4-BE49-F238E27FC236}">
                <a16:creationId xmlns:a16="http://schemas.microsoft.com/office/drawing/2014/main" id="{DD3FF9AF-6B0C-44AC-AD30-282D9237BFE8}"/>
              </a:ext>
            </a:extLst>
          </p:cNvPr>
          <p:cNvPicPr>
            <a:picLocks noChangeAspect="1"/>
          </p:cNvPicPr>
          <p:nvPr/>
        </p:nvPicPr>
        <p:blipFill>
          <a:blip r:embed="rId4"/>
          <a:stretch>
            <a:fillRect/>
          </a:stretch>
        </p:blipFill>
        <p:spPr>
          <a:xfrm>
            <a:off x="2395321" y="5058307"/>
            <a:ext cx="1707451" cy="1053960"/>
          </a:xfrm>
          <a:prstGeom prst="rect">
            <a:avLst/>
          </a:prstGeom>
        </p:spPr>
      </p:pic>
      <p:pic>
        <p:nvPicPr>
          <p:cNvPr id="3" name="Picture 2">
            <a:extLst>
              <a:ext uri="{FF2B5EF4-FFF2-40B4-BE49-F238E27FC236}">
                <a16:creationId xmlns:a16="http://schemas.microsoft.com/office/drawing/2014/main" id="{FC6F2035-F414-1E39-B3B6-5345276FF64C}"/>
              </a:ext>
            </a:extLst>
          </p:cNvPr>
          <p:cNvPicPr>
            <a:picLocks noChangeAspect="1"/>
          </p:cNvPicPr>
          <p:nvPr/>
        </p:nvPicPr>
        <p:blipFill>
          <a:blip r:embed="rId4"/>
          <a:stretch>
            <a:fillRect/>
          </a:stretch>
        </p:blipFill>
        <p:spPr>
          <a:xfrm>
            <a:off x="3106005" y="5416037"/>
            <a:ext cx="1707451" cy="697627"/>
          </a:xfrm>
          <a:prstGeom prst="rect">
            <a:avLst/>
          </a:prstGeom>
        </p:spPr>
      </p:pic>
      <p:sp>
        <p:nvSpPr>
          <p:cNvPr id="18" name="Content Placeholder 17">
            <a:extLst>
              <a:ext uri="{FF2B5EF4-FFF2-40B4-BE49-F238E27FC236}">
                <a16:creationId xmlns:a16="http://schemas.microsoft.com/office/drawing/2014/main" id="{AFE8D87C-169F-2706-78A9-E8B386548222}"/>
              </a:ext>
            </a:extLst>
          </p:cNvPr>
          <p:cNvSpPr>
            <a:spLocks noGrp="1"/>
          </p:cNvSpPr>
          <p:nvPr>
            <p:ph idx="11"/>
          </p:nvPr>
        </p:nvSpPr>
        <p:spPr>
          <a:xfrm>
            <a:off x="8710214" y="1160643"/>
            <a:ext cx="3216046" cy="4745967"/>
          </a:xfrm>
        </p:spPr>
        <p:txBody>
          <a:bodyPr/>
          <a:lstStyle/>
          <a:p>
            <a:r>
              <a:rPr lang="en-US" noProof="0" dirty="0"/>
              <a:t>EBL light reprocess TeV gamma-rays to GeV gamma-rays</a:t>
            </a:r>
          </a:p>
          <a:p>
            <a:endParaRPr lang="en-US" noProof="0" dirty="0"/>
          </a:p>
          <a:p>
            <a:endParaRPr lang="en-US" noProof="0" dirty="0"/>
          </a:p>
        </p:txBody>
      </p:sp>
      <p:sp>
        <p:nvSpPr>
          <p:cNvPr id="10" name="Title 9">
            <a:extLst>
              <a:ext uri="{FF2B5EF4-FFF2-40B4-BE49-F238E27FC236}">
                <a16:creationId xmlns:a16="http://schemas.microsoft.com/office/drawing/2014/main" id="{E90A1CA7-2202-7749-45C8-E47AB8B6244E}"/>
              </a:ext>
            </a:extLst>
          </p:cNvPr>
          <p:cNvSpPr>
            <a:spLocks noGrp="1"/>
          </p:cNvSpPr>
          <p:nvPr>
            <p:ph type="title"/>
          </p:nvPr>
        </p:nvSpPr>
        <p:spPr>
          <a:xfrm>
            <a:off x="299882" y="154473"/>
            <a:ext cx="9742475" cy="638008"/>
          </a:xfrm>
        </p:spPr>
        <p:txBody>
          <a:bodyPr/>
          <a:lstStyle/>
          <a:p>
            <a:r>
              <a:rPr lang="en-US" noProof="0" dirty="0"/>
              <a:t>#6 The Magnetic Field in the Voids</a:t>
            </a:r>
          </a:p>
        </p:txBody>
      </p:sp>
      <p:sp>
        <p:nvSpPr>
          <p:cNvPr id="5" name="Slide Number Placeholder 4">
            <a:extLst>
              <a:ext uri="{FF2B5EF4-FFF2-40B4-BE49-F238E27FC236}">
                <a16:creationId xmlns:a16="http://schemas.microsoft.com/office/drawing/2014/main" id="{9FC563F7-DD7A-FB9E-FE36-61081D5ACE96}"/>
              </a:ext>
            </a:extLst>
          </p:cNvPr>
          <p:cNvSpPr>
            <a:spLocks noGrp="1"/>
          </p:cNvSpPr>
          <p:nvPr>
            <p:ph type="sldNum" sz="quarter" idx="4"/>
          </p:nvPr>
        </p:nvSpPr>
        <p:spPr/>
        <p:txBody>
          <a:bodyPr/>
          <a:lstStyle/>
          <a:p>
            <a:fld id="{B7A8EA43-1DDA-DD4C-837A-17A3AFE5C005}" type="slidenum">
              <a:rPr lang="en-GB" noProof="0" smtClean="0"/>
              <a:pPr/>
              <a:t>50</a:t>
            </a:fld>
            <a:endParaRPr lang="en-GB" noProof="0"/>
          </a:p>
        </p:txBody>
      </p:sp>
    </p:spTree>
    <p:extLst>
      <p:ext uri="{BB962C8B-B14F-4D97-AF65-F5344CB8AC3E}">
        <p14:creationId xmlns:p14="http://schemas.microsoft.com/office/powerpoint/2010/main" val="15666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nodeType="clickEffect">
                                  <p:stCondLst>
                                    <p:cond delay="0"/>
                                  </p:stCondLst>
                                  <p:childTnLst>
                                    <p:animEffect transition="out" filter="blinds(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par>
                                <p:cTn id="8" presetID="3" presetClass="exit" presetSubtype="10" fill="hold" nodeType="withEffect">
                                  <p:stCondLst>
                                    <p:cond delay="0"/>
                                  </p:stCondLst>
                                  <p:childTnLst>
                                    <p:animEffect transition="out" filter="blinds(horizontal)">
                                      <p:cBhvr>
                                        <p:cTn id="9" dur="500"/>
                                        <p:tgtEl>
                                          <p:spTgt spid="2"/>
                                        </p:tgtEl>
                                      </p:cBhvr>
                                    </p:animEffect>
                                    <p:set>
                                      <p:cBhvr>
                                        <p:cTn id="10"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5E38A-7091-5BE9-8F9E-2A749A9B502C}"/>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374A07B2-2017-65B8-5502-067FDC2D7B99}"/>
              </a:ext>
            </a:extLst>
          </p:cNvPr>
          <p:cNvGrpSpPr/>
          <p:nvPr/>
        </p:nvGrpSpPr>
        <p:grpSpPr>
          <a:xfrm>
            <a:off x="0" y="1094547"/>
            <a:ext cx="8513901" cy="5462719"/>
            <a:chOff x="82609" y="820910"/>
            <a:chExt cx="6385426" cy="4097039"/>
          </a:xfrm>
        </p:grpSpPr>
        <p:pic>
          <p:nvPicPr>
            <p:cNvPr id="11" name="Picture 10">
              <a:extLst>
                <a:ext uri="{FF2B5EF4-FFF2-40B4-BE49-F238E27FC236}">
                  <a16:creationId xmlns:a16="http://schemas.microsoft.com/office/drawing/2014/main" id="{9BF5D39D-C8FA-7BF8-0411-D012E2ED5C51}"/>
                </a:ext>
              </a:extLst>
            </p:cNvPr>
            <p:cNvPicPr>
              <a:picLocks noChangeAspect="1"/>
            </p:cNvPicPr>
            <p:nvPr/>
          </p:nvPicPr>
          <p:blipFill>
            <a:blip r:embed="rId2"/>
            <a:stretch>
              <a:fillRect/>
            </a:stretch>
          </p:blipFill>
          <p:spPr>
            <a:xfrm>
              <a:off x="82609" y="820910"/>
              <a:ext cx="6385426" cy="4097039"/>
            </a:xfrm>
            <a:prstGeom prst="rect">
              <a:avLst/>
            </a:prstGeom>
          </p:spPr>
        </p:pic>
        <p:pic>
          <p:nvPicPr>
            <p:cNvPr id="12" name="Picture 11">
              <a:extLst>
                <a:ext uri="{FF2B5EF4-FFF2-40B4-BE49-F238E27FC236}">
                  <a16:creationId xmlns:a16="http://schemas.microsoft.com/office/drawing/2014/main" id="{75D96664-2A5C-BCE0-F6F5-28100EC860E0}"/>
                </a:ext>
              </a:extLst>
            </p:cNvPr>
            <p:cNvPicPr>
              <a:picLocks noChangeAspect="1"/>
            </p:cNvPicPr>
            <p:nvPr/>
          </p:nvPicPr>
          <p:blipFill>
            <a:blip r:embed="rId3"/>
            <a:stretch>
              <a:fillRect/>
            </a:stretch>
          </p:blipFill>
          <p:spPr>
            <a:xfrm>
              <a:off x="2876549" y="891509"/>
              <a:ext cx="3591485" cy="977900"/>
            </a:xfrm>
            <a:prstGeom prst="rect">
              <a:avLst/>
            </a:prstGeom>
          </p:spPr>
        </p:pic>
      </p:grpSp>
      <p:sp>
        <p:nvSpPr>
          <p:cNvPr id="14" name="TextBox 13">
            <a:extLst>
              <a:ext uri="{FF2B5EF4-FFF2-40B4-BE49-F238E27FC236}">
                <a16:creationId xmlns:a16="http://schemas.microsoft.com/office/drawing/2014/main" id="{3712109F-F596-7862-6346-B19B28717157}"/>
              </a:ext>
            </a:extLst>
          </p:cNvPr>
          <p:cNvSpPr txBox="1"/>
          <p:nvPr/>
        </p:nvSpPr>
        <p:spPr>
          <a:xfrm>
            <a:off x="8655334" y="5972707"/>
            <a:ext cx="2127813" cy="584775"/>
          </a:xfrm>
          <a:prstGeom prst="rect">
            <a:avLst/>
          </a:prstGeom>
          <a:noFill/>
        </p:spPr>
        <p:txBody>
          <a:bodyPr wrap="square" rtlCol="0">
            <a:spAutoFit/>
          </a:bodyPr>
          <a:lstStyle/>
          <a:p>
            <a:endParaRPr lang="en-US" sz="1600" i="1" noProof="0" dirty="0">
              <a:solidFill>
                <a:schemeClr val="bg1"/>
              </a:solidFill>
              <a:latin typeface="Candara" panose="020E0502030303020204" pitchFamily="34" charset="0"/>
              <a:sym typeface="Wingdings" pitchFamily="2" charset="2"/>
            </a:endParaRPr>
          </a:p>
          <a:p>
            <a:r>
              <a:rPr lang="en-US" sz="1600" i="1" noProof="0" dirty="0">
                <a:solidFill>
                  <a:schemeClr val="bg1"/>
                </a:solidFill>
                <a:latin typeface="Candara" panose="020E0502030303020204" pitchFamily="34" charset="0"/>
                <a:sym typeface="Wingdings" pitchFamily="2" charset="2"/>
              </a:rPr>
              <a:t>Credit: </a:t>
            </a:r>
            <a:r>
              <a:rPr lang="en-US" sz="1600" i="1" noProof="0" dirty="0">
                <a:solidFill>
                  <a:schemeClr val="bg1"/>
                </a:solidFill>
                <a:latin typeface="Candara" panose="020E0502030303020204" pitchFamily="34" charset="0"/>
              </a:rPr>
              <a:t>M. Meyer</a:t>
            </a:r>
          </a:p>
        </p:txBody>
      </p:sp>
      <p:sp>
        <p:nvSpPr>
          <p:cNvPr id="7" name="TextBox 6">
            <a:extLst>
              <a:ext uri="{FF2B5EF4-FFF2-40B4-BE49-F238E27FC236}">
                <a16:creationId xmlns:a16="http://schemas.microsoft.com/office/drawing/2014/main" id="{0E8529A0-7A45-7379-AC0B-B6CB78FF16A6}"/>
              </a:ext>
            </a:extLst>
          </p:cNvPr>
          <p:cNvSpPr txBox="1"/>
          <p:nvPr/>
        </p:nvSpPr>
        <p:spPr>
          <a:xfrm>
            <a:off x="1300576" y="3429001"/>
            <a:ext cx="1233030" cy="830997"/>
          </a:xfrm>
          <a:prstGeom prst="rect">
            <a:avLst/>
          </a:prstGeom>
          <a:noFill/>
        </p:spPr>
        <p:txBody>
          <a:bodyPr wrap="none" rtlCol="0">
            <a:spAutoFit/>
          </a:bodyPr>
          <a:lstStyle/>
          <a:p>
            <a:r>
              <a:rPr lang="en-US" sz="2400" i="1" noProof="0" dirty="0">
                <a:solidFill>
                  <a:schemeClr val="bg1"/>
                </a:solidFill>
                <a:latin typeface="Candara" panose="020E0502030303020204" pitchFamily="34" charset="0"/>
              </a:rPr>
              <a:t>TeV </a:t>
            </a:r>
            <a:br>
              <a:rPr lang="en-US" sz="2400" i="1" noProof="0" dirty="0">
                <a:solidFill>
                  <a:schemeClr val="bg1"/>
                </a:solidFill>
                <a:latin typeface="Candara" panose="020E0502030303020204" pitchFamily="34" charset="0"/>
              </a:rPr>
            </a:br>
            <a:r>
              <a:rPr lang="en-US" sz="2400" i="1" noProof="0" dirty="0">
                <a:solidFill>
                  <a:schemeClr val="bg1"/>
                </a:solidFill>
                <a:latin typeface="Candara" panose="020E0502030303020204" pitchFamily="34" charset="0"/>
              </a:rPr>
              <a:t>photons</a:t>
            </a:r>
          </a:p>
        </p:txBody>
      </p:sp>
      <p:sp>
        <p:nvSpPr>
          <p:cNvPr id="15" name="TextBox 14">
            <a:extLst>
              <a:ext uri="{FF2B5EF4-FFF2-40B4-BE49-F238E27FC236}">
                <a16:creationId xmlns:a16="http://schemas.microsoft.com/office/drawing/2014/main" id="{883A8AA8-97ED-AFFA-8C6E-CEB481335009}"/>
              </a:ext>
            </a:extLst>
          </p:cNvPr>
          <p:cNvSpPr txBox="1"/>
          <p:nvPr/>
        </p:nvSpPr>
        <p:spPr>
          <a:xfrm>
            <a:off x="3412359" y="5414641"/>
            <a:ext cx="1233030" cy="830997"/>
          </a:xfrm>
          <a:prstGeom prst="rect">
            <a:avLst/>
          </a:prstGeom>
          <a:noFill/>
        </p:spPr>
        <p:txBody>
          <a:bodyPr wrap="none" rtlCol="0">
            <a:spAutoFit/>
          </a:bodyPr>
          <a:lstStyle/>
          <a:p>
            <a:r>
              <a:rPr lang="en-US" sz="2400" i="1" noProof="0" dirty="0">
                <a:solidFill>
                  <a:schemeClr val="bg1"/>
                </a:solidFill>
                <a:latin typeface="Candara" panose="020E0502030303020204" pitchFamily="34" charset="0"/>
              </a:rPr>
              <a:t>GeV </a:t>
            </a:r>
            <a:br>
              <a:rPr lang="en-US" sz="2400" i="1" noProof="0" dirty="0">
                <a:solidFill>
                  <a:schemeClr val="bg1"/>
                </a:solidFill>
                <a:latin typeface="Candara" panose="020E0502030303020204" pitchFamily="34" charset="0"/>
              </a:rPr>
            </a:br>
            <a:r>
              <a:rPr lang="en-US" sz="2400" i="1" noProof="0" dirty="0">
                <a:solidFill>
                  <a:schemeClr val="bg1"/>
                </a:solidFill>
                <a:latin typeface="Candara" panose="020E0502030303020204" pitchFamily="34" charset="0"/>
              </a:rPr>
              <a:t>photons</a:t>
            </a:r>
          </a:p>
        </p:txBody>
      </p:sp>
      <p:pic>
        <p:nvPicPr>
          <p:cNvPr id="5" name="Picture 4">
            <a:extLst>
              <a:ext uri="{FF2B5EF4-FFF2-40B4-BE49-F238E27FC236}">
                <a16:creationId xmlns:a16="http://schemas.microsoft.com/office/drawing/2014/main" id="{D25B7934-EFE3-682A-6278-19DBD380BF9D}"/>
              </a:ext>
            </a:extLst>
          </p:cNvPr>
          <p:cNvPicPr>
            <a:picLocks noChangeAspect="1"/>
          </p:cNvPicPr>
          <p:nvPr/>
        </p:nvPicPr>
        <p:blipFill>
          <a:blip r:embed="rId4"/>
          <a:stretch>
            <a:fillRect/>
          </a:stretch>
        </p:blipFill>
        <p:spPr>
          <a:xfrm>
            <a:off x="6392103" y="1188679"/>
            <a:ext cx="5447599" cy="3989111"/>
          </a:xfrm>
          <a:prstGeom prst="rect">
            <a:avLst/>
          </a:prstGeom>
        </p:spPr>
      </p:pic>
      <p:pic>
        <p:nvPicPr>
          <p:cNvPr id="6" name="Picture 5">
            <a:extLst>
              <a:ext uri="{FF2B5EF4-FFF2-40B4-BE49-F238E27FC236}">
                <a16:creationId xmlns:a16="http://schemas.microsoft.com/office/drawing/2014/main" id="{6344AF80-EF1E-7527-0A5A-6F00469074F8}"/>
              </a:ext>
            </a:extLst>
          </p:cNvPr>
          <p:cNvPicPr>
            <a:picLocks noChangeAspect="1"/>
          </p:cNvPicPr>
          <p:nvPr/>
        </p:nvPicPr>
        <p:blipFill>
          <a:blip r:embed="rId5"/>
          <a:stretch>
            <a:fillRect/>
          </a:stretch>
        </p:blipFill>
        <p:spPr>
          <a:xfrm>
            <a:off x="6395357" y="1224441"/>
            <a:ext cx="5458271" cy="3989111"/>
          </a:xfrm>
          <a:prstGeom prst="rect">
            <a:avLst/>
          </a:prstGeom>
        </p:spPr>
      </p:pic>
      <p:pic>
        <p:nvPicPr>
          <p:cNvPr id="9" name="Picture 8">
            <a:extLst>
              <a:ext uri="{FF2B5EF4-FFF2-40B4-BE49-F238E27FC236}">
                <a16:creationId xmlns:a16="http://schemas.microsoft.com/office/drawing/2014/main" id="{B4D48075-706E-4259-DAE2-C8864D19B02B}"/>
              </a:ext>
            </a:extLst>
          </p:cNvPr>
          <p:cNvPicPr>
            <a:picLocks noChangeAspect="1"/>
          </p:cNvPicPr>
          <p:nvPr/>
        </p:nvPicPr>
        <p:blipFill>
          <a:blip r:embed="rId6"/>
          <a:stretch>
            <a:fillRect/>
          </a:stretch>
        </p:blipFill>
        <p:spPr>
          <a:xfrm>
            <a:off x="6396246" y="1260202"/>
            <a:ext cx="5480185" cy="3989111"/>
          </a:xfrm>
          <a:prstGeom prst="rect">
            <a:avLst/>
          </a:prstGeom>
        </p:spPr>
      </p:pic>
      <p:pic>
        <p:nvPicPr>
          <p:cNvPr id="10" name="Picture 9">
            <a:extLst>
              <a:ext uri="{FF2B5EF4-FFF2-40B4-BE49-F238E27FC236}">
                <a16:creationId xmlns:a16="http://schemas.microsoft.com/office/drawing/2014/main" id="{10BF6472-0E1E-1E52-A9A7-3807B0B6F406}"/>
              </a:ext>
            </a:extLst>
          </p:cNvPr>
          <p:cNvPicPr>
            <a:picLocks noChangeAspect="1"/>
          </p:cNvPicPr>
          <p:nvPr/>
        </p:nvPicPr>
        <p:blipFill>
          <a:blip r:embed="rId7"/>
          <a:stretch>
            <a:fillRect/>
          </a:stretch>
        </p:blipFill>
        <p:spPr>
          <a:xfrm>
            <a:off x="6404815" y="1221385"/>
            <a:ext cx="5471616" cy="3989111"/>
          </a:xfrm>
          <a:prstGeom prst="rect">
            <a:avLst/>
          </a:prstGeom>
        </p:spPr>
      </p:pic>
      <p:pic>
        <p:nvPicPr>
          <p:cNvPr id="16" name="Picture 15">
            <a:extLst>
              <a:ext uri="{FF2B5EF4-FFF2-40B4-BE49-F238E27FC236}">
                <a16:creationId xmlns:a16="http://schemas.microsoft.com/office/drawing/2014/main" id="{4525BAD5-528F-1933-7EA4-91E8D973ED40}"/>
              </a:ext>
            </a:extLst>
          </p:cNvPr>
          <p:cNvPicPr>
            <a:picLocks noChangeAspect="1"/>
          </p:cNvPicPr>
          <p:nvPr/>
        </p:nvPicPr>
        <p:blipFill>
          <a:blip r:embed="rId8"/>
          <a:stretch>
            <a:fillRect/>
          </a:stretch>
        </p:blipFill>
        <p:spPr>
          <a:xfrm>
            <a:off x="6368584" y="1208379"/>
            <a:ext cx="5535507" cy="3969411"/>
          </a:xfrm>
          <a:prstGeom prst="rect">
            <a:avLst/>
          </a:prstGeom>
        </p:spPr>
      </p:pic>
      <p:sp>
        <p:nvSpPr>
          <p:cNvPr id="18" name="TextBox 17">
            <a:extLst>
              <a:ext uri="{FF2B5EF4-FFF2-40B4-BE49-F238E27FC236}">
                <a16:creationId xmlns:a16="http://schemas.microsoft.com/office/drawing/2014/main" id="{1E2FB8C6-CFB3-7D0B-8393-F8997D372077}"/>
              </a:ext>
            </a:extLst>
          </p:cNvPr>
          <p:cNvSpPr txBox="1"/>
          <p:nvPr/>
        </p:nvSpPr>
        <p:spPr>
          <a:xfrm>
            <a:off x="9735407" y="607359"/>
            <a:ext cx="2127813" cy="584775"/>
          </a:xfrm>
          <a:prstGeom prst="rect">
            <a:avLst/>
          </a:prstGeom>
          <a:noFill/>
        </p:spPr>
        <p:txBody>
          <a:bodyPr wrap="square" rtlCol="0">
            <a:spAutoFit/>
          </a:bodyPr>
          <a:lstStyle/>
          <a:p>
            <a:endParaRPr lang="en-US" sz="1600" i="1" noProof="0" dirty="0">
              <a:solidFill>
                <a:schemeClr val="bg1"/>
              </a:solidFill>
              <a:latin typeface="Candara" panose="020E0502030303020204" pitchFamily="34" charset="0"/>
              <a:sym typeface="Wingdings" pitchFamily="2" charset="2"/>
            </a:endParaRPr>
          </a:p>
          <a:p>
            <a:r>
              <a:rPr lang="en-US" sz="1600" i="1" noProof="0" dirty="0">
                <a:solidFill>
                  <a:schemeClr val="bg1"/>
                </a:solidFill>
                <a:latin typeface="Candara" panose="020E0502030303020204" pitchFamily="34" charset="0"/>
                <a:sym typeface="Wingdings" pitchFamily="2" charset="2"/>
              </a:rPr>
              <a:t>Credit: R. Batista</a:t>
            </a:r>
            <a:endParaRPr lang="en-US" sz="1600" i="1" noProof="0" dirty="0">
              <a:solidFill>
                <a:schemeClr val="bg1"/>
              </a:solidFill>
              <a:latin typeface="Candara" panose="020E0502030303020204" pitchFamily="34" charset="0"/>
            </a:endParaRPr>
          </a:p>
        </p:txBody>
      </p:sp>
      <p:sp>
        <p:nvSpPr>
          <p:cNvPr id="17" name="Title 16">
            <a:extLst>
              <a:ext uri="{FF2B5EF4-FFF2-40B4-BE49-F238E27FC236}">
                <a16:creationId xmlns:a16="http://schemas.microsoft.com/office/drawing/2014/main" id="{363CB10E-1528-E765-2B82-923AD331C27A}"/>
              </a:ext>
            </a:extLst>
          </p:cNvPr>
          <p:cNvSpPr>
            <a:spLocks noGrp="1"/>
          </p:cNvSpPr>
          <p:nvPr>
            <p:ph type="title"/>
          </p:nvPr>
        </p:nvSpPr>
        <p:spPr>
          <a:xfrm>
            <a:off x="299883" y="154473"/>
            <a:ext cx="8513900" cy="638008"/>
          </a:xfrm>
        </p:spPr>
        <p:txBody>
          <a:bodyPr/>
          <a:lstStyle/>
          <a:p>
            <a:r>
              <a:rPr lang="en-US" noProof="0" dirty="0"/>
              <a:t>#6 The Magnetic Field in the Voids</a:t>
            </a:r>
          </a:p>
        </p:txBody>
      </p:sp>
      <p:sp>
        <p:nvSpPr>
          <p:cNvPr id="2" name="Slide Number Placeholder 1">
            <a:extLst>
              <a:ext uri="{FF2B5EF4-FFF2-40B4-BE49-F238E27FC236}">
                <a16:creationId xmlns:a16="http://schemas.microsoft.com/office/drawing/2014/main" id="{64C0BCB9-2EE6-CCA4-E57A-FE254E366E0F}"/>
              </a:ext>
            </a:extLst>
          </p:cNvPr>
          <p:cNvSpPr>
            <a:spLocks noGrp="1"/>
          </p:cNvSpPr>
          <p:nvPr>
            <p:ph type="sldNum" sz="quarter" idx="4"/>
          </p:nvPr>
        </p:nvSpPr>
        <p:spPr/>
        <p:txBody>
          <a:bodyPr/>
          <a:lstStyle/>
          <a:p>
            <a:fld id="{B7A8EA43-1DDA-DD4C-837A-17A3AFE5C005}" type="slidenum">
              <a:rPr lang="en-GB" noProof="0" smtClean="0"/>
              <a:pPr/>
              <a:t>51</a:t>
            </a:fld>
            <a:endParaRPr lang="en-GB" noProof="0"/>
          </a:p>
        </p:txBody>
      </p:sp>
    </p:spTree>
    <p:extLst>
      <p:ext uri="{BB962C8B-B14F-4D97-AF65-F5344CB8AC3E}">
        <p14:creationId xmlns:p14="http://schemas.microsoft.com/office/powerpoint/2010/main" val="3567493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7CA6B-513C-40B1-FE29-3B21A009086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45BCAA8-C7A8-B9B8-5BD5-E669B1ECA70C}"/>
              </a:ext>
            </a:extLst>
          </p:cNvPr>
          <p:cNvPicPr>
            <a:picLocks noChangeAspect="1"/>
          </p:cNvPicPr>
          <p:nvPr/>
        </p:nvPicPr>
        <p:blipFill>
          <a:blip r:embed="rId2"/>
          <a:stretch>
            <a:fillRect/>
          </a:stretch>
        </p:blipFill>
        <p:spPr>
          <a:xfrm>
            <a:off x="272817" y="1094548"/>
            <a:ext cx="3419719" cy="2452217"/>
          </a:xfrm>
          <a:prstGeom prst="rect">
            <a:avLst/>
          </a:prstGeom>
        </p:spPr>
      </p:pic>
      <p:pic>
        <p:nvPicPr>
          <p:cNvPr id="9" name="Picture 8">
            <a:extLst>
              <a:ext uri="{FF2B5EF4-FFF2-40B4-BE49-F238E27FC236}">
                <a16:creationId xmlns:a16="http://schemas.microsoft.com/office/drawing/2014/main" id="{CDA27C21-6D8C-864B-DDDC-61AAC8CF0C04}"/>
              </a:ext>
            </a:extLst>
          </p:cNvPr>
          <p:cNvPicPr>
            <a:picLocks noChangeAspect="1"/>
          </p:cNvPicPr>
          <p:nvPr/>
        </p:nvPicPr>
        <p:blipFill>
          <a:blip r:embed="rId3"/>
          <a:stretch>
            <a:fillRect/>
          </a:stretch>
        </p:blipFill>
        <p:spPr>
          <a:xfrm>
            <a:off x="4369431" y="1184767"/>
            <a:ext cx="5486288" cy="5169619"/>
          </a:xfrm>
          <a:prstGeom prst="rect">
            <a:avLst/>
          </a:prstGeom>
        </p:spPr>
      </p:pic>
      <p:pic>
        <p:nvPicPr>
          <p:cNvPr id="10" name="Picture 9">
            <a:extLst>
              <a:ext uri="{FF2B5EF4-FFF2-40B4-BE49-F238E27FC236}">
                <a16:creationId xmlns:a16="http://schemas.microsoft.com/office/drawing/2014/main" id="{B7D3D7F1-FC4B-7368-80D1-51AE35D998D1}"/>
              </a:ext>
            </a:extLst>
          </p:cNvPr>
          <p:cNvPicPr>
            <a:picLocks noChangeAspect="1"/>
          </p:cNvPicPr>
          <p:nvPr/>
        </p:nvPicPr>
        <p:blipFill>
          <a:blip r:embed="rId4"/>
          <a:stretch>
            <a:fillRect/>
          </a:stretch>
        </p:blipFill>
        <p:spPr>
          <a:xfrm>
            <a:off x="4367892" y="1184768"/>
            <a:ext cx="5479317" cy="5169617"/>
          </a:xfrm>
          <a:prstGeom prst="rect">
            <a:avLst/>
          </a:prstGeom>
        </p:spPr>
      </p:pic>
      <p:sp>
        <p:nvSpPr>
          <p:cNvPr id="2" name="Title 16">
            <a:extLst>
              <a:ext uri="{FF2B5EF4-FFF2-40B4-BE49-F238E27FC236}">
                <a16:creationId xmlns:a16="http://schemas.microsoft.com/office/drawing/2014/main" id="{A9DD74CB-3D80-E1CE-CBDE-8BD2A511759C}"/>
              </a:ext>
            </a:extLst>
          </p:cNvPr>
          <p:cNvSpPr>
            <a:spLocks noGrp="1"/>
          </p:cNvSpPr>
          <p:nvPr>
            <p:ph type="title"/>
          </p:nvPr>
        </p:nvSpPr>
        <p:spPr>
          <a:xfrm>
            <a:off x="299883" y="154473"/>
            <a:ext cx="8513900" cy="638008"/>
          </a:xfrm>
        </p:spPr>
        <p:txBody>
          <a:bodyPr/>
          <a:lstStyle/>
          <a:p>
            <a:r>
              <a:rPr lang="en-US" noProof="0" dirty="0"/>
              <a:t>#6 The Magnetic Field in the Voids</a:t>
            </a:r>
          </a:p>
        </p:txBody>
      </p:sp>
      <p:sp>
        <p:nvSpPr>
          <p:cNvPr id="3" name="Slide Number Placeholder 2">
            <a:extLst>
              <a:ext uri="{FF2B5EF4-FFF2-40B4-BE49-F238E27FC236}">
                <a16:creationId xmlns:a16="http://schemas.microsoft.com/office/drawing/2014/main" id="{21DC4622-1C35-CC1D-9F6D-9A972B40B13D}"/>
              </a:ext>
            </a:extLst>
          </p:cNvPr>
          <p:cNvSpPr>
            <a:spLocks noGrp="1"/>
          </p:cNvSpPr>
          <p:nvPr>
            <p:ph type="sldNum" sz="quarter" idx="4"/>
          </p:nvPr>
        </p:nvSpPr>
        <p:spPr/>
        <p:txBody>
          <a:bodyPr/>
          <a:lstStyle/>
          <a:p>
            <a:fld id="{B7A8EA43-1DDA-DD4C-837A-17A3AFE5C005}" type="slidenum">
              <a:rPr lang="en-GB" noProof="0" smtClean="0"/>
              <a:pPr/>
              <a:t>52</a:t>
            </a:fld>
            <a:endParaRPr lang="en-GB" noProof="0"/>
          </a:p>
        </p:txBody>
      </p:sp>
    </p:spTree>
    <p:extLst>
      <p:ext uri="{BB962C8B-B14F-4D97-AF65-F5344CB8AC3E}">
        <p14:creationId xmlns:p14="http://schemas.microsoft.com/office/powerpoint/2010/main" val="835597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B30FC-D850-EA85-A7AF-A64E2A9530A7}"/>
              </a:ext>
            </a:extLst>
          </p:cNvPr>
          <p:cNvSpPr>
            <a:spLocks noGrp="1"/>
          </p:cNvSpPr>
          <p:nvPr>
            <p:ph type="title"/>
          </p:nvPr>
        </p:nvSpPr>
        <p:spPr/>
        <p:txBody>
          <a:bodyPr/>
          <a:lstStyle/>
          <a:p>
            <a:r>
              <a:rPr lang="en-US" noProof="0" dirty="0"/>
              <a:t>#7 Gamma-ray burst jets</a:t>
            </a:r>
          </a:p>
        </p:txBody>
      </p:sp>
      <p:sp>
        <p:nvSpPr>
          <p:cNvPr id="5" name="Slide Number Placeholder 4">
            <a:extLst>
              <a:ext uri="{FF2B5EF4-FFF2-40B4-BE49-F238E27FC236}">
                <a16:creationId xmlns:a16="http://schemas.microsoft.com/office/drawing/2014/main" id="{6CC641D3-7DD8-9841-B3C7-5A7226A9F4E0}"/>
              </a:ext>
            </a:extLst>
          </p:cNvPr>
          <p:cNvSpPr>
            <a:spLocks noGrp="1"/>
          </p:cNvSpPr>
          <p:nvPr>
            <p:ph type="sldNum" sz="quarter" idx="4"/>
          </p:nvPr>
        </p:nvSpPr>
        <p:spPr/>
        <p:txBody>
          <a:bodyPr/>
          <a:lstStyle/>
          <a:p>
            <a:fld id="{B7A8EA43-1DDA-DD4C-837A-17A3AFE5C005}" type="slidenum">
              <a:rPr lang="en-US" noProof="0" smtClean="0"/>
              <a:pPr/>
              <a:t>53</a:t>
            </a:fld>
            <a:endParaRPr lang="en-US" noProof="0" dirty="0"/>
          </a:p>
        </p:txBody>
      </p:sp>
      <p:pic>
        <p:nvPicPr>
          <p:cNvPr id="6" name="Picture 5">
            <a:extLst>
              <a:ext uri="{FF2B5EF4-FFF2-40B4-BE49-F238E27FC236}">
                <a16:creationId xmlns:a16="http://schemas.microsoft.com/office/drawing/2014/main" id="{3748F1E8-BE85-7BCF-125E-644F49605823}"/>
              </a:ext>
            </a:extLst>
          </p:cNvPr>
          <p:cNvPicPr>
            <a:picLocks noChangeAspect="1"/>
          </p:cNvPicPr>
          <p:nvPr/>
        </p:nvPicPr>
        <p:blipFill>
          <a:blip r:embed="rId2"/>
          <a:stretch>
            <a:fillRect/>
          </a:stretch>
        </p:blipFill>
        <p:spPr>
          <a:xfrm>
            <a:off x="1880616" y="927364"/>
            <a:ext cx="6406210" cy="5548236"/>
          </a:xfrm>
          <a:prstGeom prst="rect">
            <a:avLst/>
          </a:prstGeom>
        </p:spPr>
      </p:pic>
      <p:pic>
        <p:nvPicPr>
          <p:cNvPr id="8" name="Picture 7">
            <a:extLst>
              <a:ext uri="{FF2B5EF4-FFF2-40B4-BE49-F238E27FC236}">
                <a16:creationId xmlns:a16="http://schemas.microsoft.com/office/drawing/2014/main" id="{9E1B0338-84C0-48D3-5082-EB45ECFDC691}"/>
              </a:ext>
            </a:extLst>
          </p:cNvPr>
          <p:cNvPicPr>
            <a:picLocks noChangeAspect="1"/>
          </p:cNvPicPr>
          <p:nvPr/>
        </p:nvPicPr>
        <p:blipFill>
          <a:blip r:embed="rId3"/>
          <a:stretch>
            <a:fillRect/>
          </a:stretch>
        </p:blipFill>
        <p:spPr>
          <a:xfrm>
            <a:off x="247680" y="927364"/>
            <a:ext cx="1518903" cy="2969387"/>
          </a:xfrm>
          <a:prstGeom prst="rect">
            <a:avLst/>
          </a:prstGeom>
        </p:spPr>
      </p:pic>
      <p:pic>
        <p:nvPicPr>
          <p:cNvPr id="13" name="Picture 12">
            <a:extLst>
              <a:ext uri="{FF2B5EF4-FFF2-40B4-BE49-F238E27FC236}">
                <a16:creationId xmlns:a16="http://schemas.microsoft.com/office/drawing/2014/main" id="{EE94254F-F9BA-FC17-F6B9-264C03F065EE}"/>
              </a:ext>
            </a:extLst>
          </p:cNvPr>
          <p:cNvPicPr>
            <a:picLocks noChangeAspect="1"/>
          </p:cNvPicPr>
          <p:nvPr/>
        </p:nvPicPr>
        <p:blipFill>
          <a:blip r:embed="rId4"/>
          <a:stretch>
            <a:fillRect/>
          </a:stretch>
        </p:blipFill>
        <p:spPr>
          <a:xfrm>
            <a:off x="9561716" y="0"/>
            <a:ext cx="2630284" cy="2727702"/>
          </a:xfrm>
          <a:prstGeom prst="rect">
            <a:avLst/>
          </a:prstGeom>
        </p:spPr>
      </p:pic>
      <p:pic>
        <p:nvPicPr>
          <p:cNvPr id="14" name="Picture 13">
            <a:extLst>
              <a:ext uri="{FF2B5EF4-FFF2-40B4-BE49-F238E27FC236}">
                <a16:creationId xmlns:a16="http://schemas.microsoft.com/office/drawing/2014/main" id="{B501A5C3-3959-7C7D-546F-64945D7F9FCB}"/>
              </a:ext>
            </a:extLst>
          </p:cNvPr>
          <p:cNvPicPr>
            <a:picLocks noChangeAspect="1"/>
          </p:cNvPicPr>
          <p:nvPr/>
        </p:nvPicPr>
        <p:blipFill>
          <a:blip r:embed="rId5"/>
          <a:stretch>
            <a:fillRect/>
          </a:stretch>
        </p:blipFill>
        <p:spPr>
          <a:xfrm>
            <a:off x="9171224" y="2586476"/>
            <a:ext cx="2551049" cy="2282135"/>
          </a:xfrm>
          <a:prstGeom prst="rect">
            <a:avLst/>
          </a:prstGeom>
        </p:spPr>
      </p:pic>
      <p:pic>
        <p:nvPicPr>
          <p:cNvPr id="15" name="Picture 14">
            <a:extLst>
              <a:ext uri="{FF2B5EF4-FFF2-40B4-BE49-F238E27FC236}">
                <a16:creationId xmlns:a16="http://schemas.microsoft.com/office/drawing/2014/main" id="{E6800CEA-0C01-CCC7-DA43-E359D516F7C6}"/>
              </a:ext>
            </a:extLst>
          </p:cNvPr>
          <p:cNvPicPr>
            <a:picLocks noChangeAspect="1"/>
          </p:cNvPicPr>
          <p:nvPr/>
        </p:nvPicPr>
        <p:blipFill>
          <a:blip r:embed="rId6"/>
          <a:stretch>
            <a:fillRect/>
          </a:stretch>
        </p:blipFill>
        <p:spPr>
          <a:xfrm>
            <a:off x="8638766" y="4727385"/>
            <a:ext cx="2586739" cy="1994090"/>
          </a:xfrm>
          <a:prstGeom prst="rect">
            <a:avLst/>
          </a:prstGeom>
        </p:spPr>
      </p:pic>
    </p:spTree>
    <p:extLst>
      <p:ext uri="{BB962C8B-B14F-4D97-AF65-F5344CB8AC3E}">
        <p14:creationId xmlns:p14="http://schemas.microsoft.com/office/powerpoint/2010/main" val="2701751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94C2B-B881-82B2-E7DA-873962E8151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FD6C7E-7FC9-909F-67DD-95323B888CF1}"/>
              </a:ext>
            </a:extLst>
          </p:cNvPr>
          <p:cNvSpPr>
            <a:spLocks noGrp="1"/>
          </p:cNvSpPr>
          <p:nvPr>
            <p:ph idx="11"/>
          </p:nvPr>
        </p:nvSpPr>
        <p:spPr>
          <a:xfrm>
            <a:off x="379065" y="5118246"/>
            <a:ext cx="6982630" cy="968424"/>
          </a:xfrm>
        </p:spPr>
        <p:txBody>
          <a:bodyPr/>
          <a:lstStyle/>
          <a:p>
            <a:pPr marL="180975" lvl="1"/>
            <a:r>
              <a:rPr lang="en-US" sz="2000" noProof="0" dirty="0"/>
              <a:t>MAGIC detects a distinct sub-TeV emission component consistent with synchrotron self-Compton (SSC) in external shock or reversed shock</a:t>
            </a:r>
          </a:p>
        </p:txBody>
      </p:sp>
      <p:sp>
        <p:nvSpPr>
          <p:cNvPr id="4" name="Title 3">
            <a:extLst>
              <a:ext uri="{FF2B5EF4-FFF2-40B4-BE49-F238E27FC236}">
                <a16:creationId xmlns:a16="http://schemas.microsoft.com/office/drawing/2014/main" id="{414323F3-5FC1-2C8E-9E0C-BBE0EAEEA2CA}"/>
              </a:ext>
            </a:extLst>
          </p:cNvPr>
          <p:cNvSpPr>
            <a:spLocks noGrp="1"/>
          </p:cNvSpPr>
          <p:nvPr>
            <p:ph type="title"/>
          </p:nvPr>
        </p:nvSpPr>
        <p:spPr/>
        <p:txBody>
          <a:bodyPr/>
          <a:lstStyle/>
          <a:p>
            <a:r>
              <a:rPr lang="en-US" noProof="0" dirty="0"/>
              <a:t>#7 Gamma-ray burst jets</a:t>
            </a:r>
          </a:p>
        </p:txBody>
      </p:sp>
      <p:sp>
        <p:nvSpPr>
          <p:cNvPr id="5" name="Slide Number Placeholder 4">
            <a:extLst>
              <a:ext uri="{FF2B5EF4-FFF2-40B4-BE49-F238E27FC236}">
                <a16:creationId xmlns:a16="http://schemas.microsoft.com/office/drawing/2014/main" id="{76C9D5B3-22F6-ED37-7D4F-9E87229B6CAE}"/>
              </a:ext>
            </a:extLst>
          </p:cNvPr>
          <p:cNvSpPr>
            <a:spLocks noGrp="1"/>
          </p:cNvSpPr>
          <p:nvPr>
            <p:ph type="sldNum" sz="quarter" idx="4"/>
          </p:nvPr>
        </p:nvSpPr>
        <p:spPr/>
        <p:txBody>
          <a:bodyPr/>
          <a:lstStyle/>
          <a:p>
            <a:fld id="{B7A8EA43-1DDA-DD4C-837A-17A3AFE5C005}" type="slidenum">
              <a:rPr lang="en-US" noProof="0" smtClean="0"/>
              <a:pPr/>
              <a:t>54</a:t>
            </a:fld>
            <a:endParaRPr lang="en-US" noProof="0" dirty="0"/>
          </a:p>
        </p:txBody>
      </p:sp>
      <p:sp>
        <p:nvSpPr>
          <p:cNvPr id="9" name="Content Placeholder 1">
            <a:extLst>
              <a:ext uri="{FF2B5EF4-FFF2-40B4-BE49-F238E27FC236}">
                <a16:creationId xmlns:a16="http://schemas.microsoft.com/office/drawing/2014/main" id="{C2DA4281-DEBA-280A-863F-BD1A4AD5D7C5}"/>
              </a:ext>
            </a:extLst>
          </p:cNvPr>
          <p:cNvSpPr txBox="1">
            <a:spLocks/>
          </p:cNvSpPr>
          <p:nvPr/>
        </p:nvSpPr>
        <p:spPr>
          <a:xfrm>
            <a:off x="7823200" y="927364"/>
            <a:ext cx="3792486" cy="5428986"/>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38175" lvl="1" indent="-457200">
              <a:buFont typeface="Arial" panose="020B0604020202020204" pitchFamily="34" charset="0"/>
              <a:buChar char="•"/>
            </a:pPr>
            <a:r>
              <a:rPr lang="en-US" sz="3200" dirty="0"/>
              <a:t>CTAO has best performance &gt; 20 GeV</a:t>
            </a:r>
          </a:p>
          <a:p>
            <a:pPr marL="638175" lvl="1" indent="-457200">
              <a:buFont typeface="Arial" panose="020B0604020202020204" pitchFamily="34" charset="0"/>
              <a:buChar char="•"/>
            </a:pPr>
            <a:r>
              <a:rPr lang="en-US" sz="3200" noProof="0" dirty="0"/>
              <a:t>Fast repositioning ~20sec of LSTs</a:t>
            </a:r>
          </a:p>
          <a:p>
            <a:pPr marL="638175" lvl="1" indent="-457200">
              <a:buFont typeface="Arial" panose="020B0604020202020204" pitchFamily="34" charset="0"/>
              <a:buChar char="•"/>
            </a:pPr>
            <a:endParaRPr lang="en-US" sz="3200" dirty="0"/>
          </a:p>
          <a:p>
            <a:pPr marL="638175" lvl="1" indent="-457200">
              <a:buFont typeface="Arial" panose="020B0604020202020204" pitchFamily="34" charset="0"/>
              <a:buChar char="•"/>
            </a:pPr>
            <a:r>
              <a:rPr lang="en-US" sz="3200" noProof="0" dirty="0"/>
              <a:t>GRB hunter!</a:t>
            </a:r>
          </a:p>
        </p:txBody>
      </p:sp>
      <p:pic>
        <p:nvPicPr>
          <p:cNvPr id="3" name="Picture 2">
            <a:extLst>
              <a:ext uri="{FF2B5EF4-FFF2-40B4-BE49-F238E27FC236}">
                <a16:creationId xmlns:a16="http://schemas.microsoft.com/office/drawing/2014/main" id="{03DEDF79-D6F4-F8E3-B313-7133B4F07AF4}"/>
              </a:ext>
            </a:extLst>
          </p:cNvPr>
          <p:cNvPicPr>
            <a:picLocks noChangeAspect="1"/>
          </p:cNvPicPr>
          <p:nvPr/>
        </p:nvPicPr>
        <p:blipFill>
          <a:blip r:embed="rId2"/>
          <a:stretch>
            <a:fillRect/>
          </a:stretch>
        </p:blipFill>
        <p:spPr>
          <a:xfrm>
            <a:off x="3964292" y="1046643"/>
            <a:ext cx="3858908" cy="4071603"/>
          </a:xfrm>
          <a:prstGeom prst="rect">
            <a:avLst/>
          </a:prstGeom>
        </p:spPr>
      </p:pic>
      <p:pic>
        <p:nvPicPr>
          <p:cNvPr id="7" name="Picture 6">
            <a:extLst>
              <a:ext uri="{FF2B5EF4-FFF2-40B4-BE49-F238E27FC236}">
                <a16:creationId xmlns:a16="http://schemas.microsoft.com/office/drawing/2014/main" id="{24D2FCF2-2578-DBA0-96C1-7D832DAE57BA}"/>
              </a:ext>
            </a:extLst>
          </p:cNvPr>
          <p:cNvPicPr>
            <a:picLocks noChangeAspect="1"/>
          </p:cNvPicPr>
          <p:nvPr/>
        </p:nvPicPr>
        <p:blipFill>
          <a:blip r:embed="rId3"/>
          <a:stretch>
            <a:fillRect/>
          </a:stretch>
        </p:blipFill>
        <p:spPr>
          <a:xfrm>
            <a:off x="0" y="1136090"/>
            <a:ext cx="3753683" cy="3892708"/>
          </a:xfrm>
          <a:prstGeom prst="rect">
            <a:avLst/>
          </a:prstGeom>
        </p:spPr>
      </p:pic>
    </p:spTree>
    <p:extLst>
      <p:ext uri="{BB962C8B-B14F-4D97-AF65-F5344CB8AC3E}">
        <p14:creationId xmlns:p14="http://schemas.microsoft.com/office/powerpoint/2010/main" val="1991901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C27861-10B8-DD9A-B89E-8769F731C958}"/>
              </a:ext>
            </a:extLst>
          </p:cNvPr>
          <p:cNvSpPr>
            <a:spLocks noGrp="1"/>
          </p:cNvSpPr>
          <p:nvPr>
            <p:ph type="title"/>
          </p:nvPr>
        </p:nvSpPr>
        <p:spPr>
          <a:xfrm>
            <a:off x="299882" y="154473"/>
            <a:ext cx="8234517" cy="638008"/>
          </a:xfrm>
        </p:spPr>
        <p:txBody>
          <a:bodyPr/>
          <a:lstStyle/>
          <a:p>
            <a:r>
              <a:rPr lang="en-US" noProof="0" dirty="0"/>
              <a:t>#8 Intensity Interferometry</a:t>
            </a:r>
          </a:p>
        </p:txBody>
      </p:sp>
      <p:sp>
        <p:nvSpPr>
          <p:cNvPr id="5" name="Slide Number Placeholder 4">
            <a:extLst>
              <a:ext uri="{FF2B5EF4-FFF2-40B4-BE49-F238E27FC236}">
                <a16:creationId xmlns:a16="http://schemas.microsoft.com/office/drawing/2014/main" id="{E42343A9-4A3D-A7E7-272B-E68633F77DBC}"/>
              </a:ext>
            </a:extLst>
          </p:cNvPr>
          <p:cNvSpPr>
            <a:spLocks noGrp="1"/>
          </p:cNvSpPr>
          <p:nvPr>
            <p:ph type="sldNum" sz="quarter" idx="4"/>
          </p:nvPr>
        </p:nvSpPr>
        <p:spPr/>
        <p:txBody>
          <a:bodyPr/>
          <a:lstStyle/>
          <a:p>
            <a:fld id="{B7A8EA43-1DDA-DD4C-837A-17A3AFE5C005}" type="slidenum">
              <a:rPr lang="en-US" noProof="0" smtClean="0"/>
              <a:pPr/>
              <a:t>55</a:t>
            </a:fld>
            <a:endParaRPr lang="en-US" noProof="0" dirty="0"/>
          </a:p>
        </p:txBody>
      </p:sp>
      <p:pic>
        <p:nvPicPr>
          <p:cNvPr id="6" name="Google Shape;890;p122">
            <a:extLst>
              <a:ext uri="{FF2B5EF4-FFF2-40B4-BE49-F238E27FC236}">
                <a16:creationId xmlns:a16="http://schemas.microsoft.com/office/drawing/2014/main" id="{3DFFD5A4-9B68-F891-90BC-B4C602A973E0}"/>
              </a:ext>
            </a:extLst>
          </p:cNvPr>
          <p:cNvPicPr preferRelativeResize="0"/>
          <p:nvPr/>
        </p:nvPicPr>
        <p:blipFill rotWithShape="1">
          <a:blip r:embed="rId2">
            <a:alphaModFix/>
          </a:blip>
          <a:srcRect l="49390"/>
          <a:stretch/>
        </p:blipFill>
        <p:spPr>
          <a:xfrm>
            <a:off x="412956" y="953783"/>
            <a:ext cx="3052916" cy="3735736"/>
          </a:xfrm>
          <a:prstGeom prst="rect">
            <a:avLst/>
          </a:prstGeom>
          <a:noFill/>
          <a:ln>
            <a:noFill/>
          </a:ln>
        </p:spPr>
      </p:pic>
      <p:sp>
        <p:nvSpPr>
          <p:cNvPr id="7" name="Google Shape;891;p122">
            <a:extLst>
              <a:ext uri="{FF2B5EF4-FFF2-40B4-BE49-F238E27FC236}">
                <a16:creationId xmlns:a16="http://schemas.microsoft.com/office/drawing/2014/main" id="{536A3A77-FA3E-5B26-02EE-717937A0BB2C}"/>
              </a:ext>
            </a:extLst>
          </p:cNvPr>
          <p:cNvSpPr txBox="1"/>
          <p:nvPr/>
        </p:nvSpPr>
        <p:spPr>
          <a:xfrm rot="-5400000">
            <a:off x="-473244" y="1494031"/>
            <a:ext cx="17724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dirty="0">
                <a:latin typeface="Times New Roman"/>
                <a:ea typeface="Times New Roman"/>
                <a:cs typeface="Times New Roman"/>
                <a:sym typeface="Times New Roman"/>
              </a:rPr>
              <a:t> Credits: </a:t>
            </a:r>
            <a:r>
              <a:rPr lang="en" sz="1200" u="sng" dirty="0">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Foellmi (2009)</a:t>
            </a:r>
            <a:endParaRPr sz="1200" dirty="0">
              <a:latin typeface="Times New Roman"/>
              <a:ea typeface="Times New Roman"/>
              <a:cs typeface="Times New Roman"/>
              <a:sym typeface="Times New Roman"/>
            </a:endParaRPr>
          </a:p>
        </p:txBody>
      </p:sp>
      <p:sp>
        <p:nvSpPr>
          <p:cNvPr id="8" name="Google Shape;893;p122">
            <a:extLst>
              <a:ext uri="{FF2B5EF4-FFF2-40B4-BE49-F238E27FC236}">
                <a16:creationId xmlns:a16="http://schemas.microsoft.com/office/drawing/2014/main" id="{78CFF445-F70F-53EB-5BAC-141A09512D19}"/>
              </a:ext>
            </a:extLst>
          </p:cNvPr>
          <p:cNvSpPr txBox="1"/>
          <p:nvPr/>
        </p:nvSpPr>
        <p:spPr>
          <a:xfrm>
            <a:off x="281625" y="4689518"/>
            <a:ext cx="4602967" cy="1214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b="1" dirty="0">
                <a:latin typeface="Times New Roman"/>
                <a:ea typeface="Times New Roman"/>
                <a:cs typeface="Times New Roman"/>
                <a:sym typeface="Times New Roman"/>
              </a:rPr>
              <a:t>Intensity interferometry: 2</a:t>
            </a:r>
            <a:r>
              <a:rPr lang="en" b="1" baseline="30000" dirty="0">
                <a:latin typeface="Times New Roman"/>
                <a:ea typeface="Times New Roman"/>
                <a:cs typeface="Times New Roman"/>
                <a:sym typeface="Times New Roman"/>
              </a:rPr>
              <a:t>nd</a:t>
            </a:r>
            <a:r>
              <a:rPr lang="en" b="1" dirty="0">
                <a:latin typeface="Times New Roman"/>
                <a:ea typeface="Times New Roman"/>
                <a:cs typeface="Times New Roman"/>
                <a:sym typeface="Times New Roman"/>
              </a:rPr>
              <a:t> order correlation</a:t>
            </a:r>
            <a:endParaRPr b="1" dirty="0">
              <a:latin typeface="Times New Roman"/>
              <a:ea typeface="Times New Roman"/>
              <a:cs typeface="Times New Roman"/>
              <a:sym typeface="Times New Roman"/>
            </a:endParaRPr>
          </a:p>
          <a:p>
            <a:pPr marL="182880" lvl="0" indent="-180340" algn="l" rtl="0">
              <a:spcBef>
                <a:spcPts val="0"/>
              </a:spcBef>
              <a:spcAft>
                <a:spcPts val="0"/>
              </a:spcAft>
              <a:buClr>
                <a:schemeClr val="dk1"/>
              </a:buClr>
              <a:buSzPts val="1400"/>
              <a:buFont typeface="Times New Roman"/>
              <a:buChar char="-"/>
            </a:pPr>
            <a:r>
              <a:rPr lang="en" b="1" dirty="0">
                <a:latin typeface="Times New Roman"/>
                <a:ea typeface="Times New Roman"/>
                <a:cs typeface="Times New Roman"/>
                <a:sym typeface="Times New Roman"/>
              </a:rPr>
              <a:t>Poor SNR: need bright &amp; small targets</a:t>
            </a:r>
            <a:endParaRPr dirty="0">
              <a:latin typeface="Times New Roman"/>
              <a:ea typeface="Times New Roman"/>
              <a:cs typeface="Times New Roman"/>
              <a:sym typeface="Times New Roman"/>
            </a:endParaRPr>
          </a:p>
          <a:p>
            <a:pPr marL="182880" lvl="0" indent="-180340" algn="l" rtl="0">
              <a:spcBef>
                <a:spcPts val="0"/>
              </a:spcBef>
              <a:spcAft>
                <a:spcPts val="0"/>
              </a:spcAft>
              <a:buClr>
                <a:schemeClr val="dk1"/>
              </a:buClr>
              <a:buSzPts val="1400"/>
              <a:buFont typeface="Times New Roman"/>
              <a:buChar char="-"/>
            </a:pPr>
            <a:r>
              <a:rPr lang="en" dirty="0">
                <a:latin typeface="Times New Roman"/>
                <a:ea typeface="Times New Roman"/>
                <a:cs typeface="Times New Roman"/>
                <a:sym typeface="Times New Roman"/>
              </a:rPr>
              <a:t>Very large baselines (&gt; km)</a:t>
            </a:r>
            <a:endParaRPr dirty="0">
              <a:latin typeface="Times New Roman"/>
              <a:ea typeface="Times New Roman"/>
              <a:cs typeface="Times New Roman"/>
              <a:sym typeface="Times New Roman"/>
            </a:endParaRPr>
          </a:p>
          <a:p>
            <a:pPr marL="182880" lvl="0" indent="-180340" algn="l" rtl="0">
              <a:spcBef>
                <a:spcPts val="0"/>
              </a:spcBef>
              <a:spcAft>
                <a:spcPts val="0"/>
              </a:spcAft>
              <a:buClr>
                <a:schemeClr val="dk1"/>
              </a:buClr>
              <a:buSzPts val="1400"/>
              <a:buFont typeface="Times New Roman"/>
              <a:buChar char="-"/>
            </a:pPr>
            <a:r>
              <a:rPr lang="en" dirty="0">
                <a:latin typeface="Times New Roman"/>
                <a:ea typeface="Times New Roman"/>
                <a:cs typeface="Times New Roman"/>
                <a:sym typeface="Times New Roman"/>
              </a:rPr>
              <a:t>Efficient at short wavelength (blue, UV)</a:t>
            </a:r>
            <a:endParaRPr dirty="0">
              <a:latin typeface="Times New Roman"/>
              <a:ea typeface="Times New Roman"/>
              <a:cs typeface="Times New Roman"/>
              <a:sym typeface="Times New Roman"/>
            </a:endParaRPr>
          </a:p>
          <a:p>
            <a:pPr marL="182880" lvl="0" indent="-180340" algn="l" rtl="0">
              <a:spcBef>
                <a:spcPts val="0"/>
              </a:spcBef>
              <a:spcAft>
                <a:spcPts val="0"/>
              </a:spcAft>
              <a:buClr>
                <a:schemeClr val="dk1"/>
              </a:buClr>
              <a:buSzPts val="1400"/>
              <a:buFont typeface="Times New Roman"/>
              <a:buChar char="-"/>
            </a:pPr>
            <a:r>
              <a:rPr lang="en" dirty="0">
                <a:latin typeface="Times New Roman"/>
                <a:ea typeface="Times New Roman"/>
                <a:cs typeface="Times New Roman"/>
                <a:sym typeface="Times New Roman"/>
              </a:rPr>
              <a:t>Insensitive to the atmospheric turbulence</a:t>
            </a:r>
            <a:endParaRPr b="1" dirty="0">
              <a:latin typeface="Times New Roman"/>
              <a:ea typeface="Times New Roman"/>
              <a:cs typeface="Times New Roman"/>
              <a:sym typeface="Times New Roman"/>
            </a:endParaRPr>
          </a:p>
          <a:p>
            <a:pPr marL="457200" lvl="0" indent="0" algn="l" rtl="0">
              <a:spcBef>
                <a:spcPts val="0"/>
              </a:spcBef>
              <a:spcAft>
                <a:spcPts val="0"/>
              </a:spcAft>
              <a:buNone/>
            </a:pP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p:txBody>
      </p:sp>
      <p:pic>
        <p:nvPicPr>
          <p:cNvPr id="9" name="Google Shape;972;p126" title="layouts.png">
            <a:extLst>
              <a:ext uri="{FF2B5EF4-FFF2-40B4-BE49-F238E27FC236}">
                <a16:creationId xmlns:a16="http://schemas.microsoft.com/office/drawing/2014/main" id="{36993BE6-C976-AB78-E2A8-4684DA13E952}"/>
              </a:ext>
            </a:extLst>
          </p:cNvPr>
          <p:cNvPicPr preferRelativeResize="0"/>
          <p:nvPr/>
        </p:nvPicPr>
        <p:blipFill>
          <a:blip r:embed="rId4">
            <a:alphaModFix/>
          </a:blip>
          <a:stretch>
            <a:fillRect/>
          </a:stretch>
        </p:blipFill>
        <p:spPr>
          <a:xfrm>
            <a:off x="5015575" y="953784"/>
            <a:ext cx="5857472" cy="4309304"/>
          </a:xfrm>
          <a:prstGeom prst="rect">
            <a:avLst/>
          </a:prstGeom>
          <a:noFill/>
          <a:ln>
            <a:noFill/>
          </a:ln>
        </p:spPr>
      </p:pic>
      <p:sp>
        <p:nvSpPr>
          <p:cNvPr id="10" name="Google Shape;978;p126">
            <a:extLst>
              <a:ext uri="{FF2B5EF4-FFF2-40B4-BE49-F238E27FC236}">
                <a16:creationId xmlns:a16="http://schemas.microsoft.com/office/drawing/2014/main" id="{A4E1E6A5-29F0-9C0C-BBE8-548C6316E5A9}"/>
              </a:ext>
            </a:extLst>
          </p:cNvPr>
          <p:cNvSpPr txBox="1"/>
          <p:nvPr/>
        </p:nvSpPr>
        <p:spPr>
          <a:xfrm>
            <a:off x="5125078" y="4510919"/>
            <a:ext cx="1941843" cy="571414"/>
          </a:xfrm>
          <a:prstGeom prst="rect">
            <a:avLst/>
          </a:prstGeom>
          <a:noFill/>
          <a:ln>
            <a:noFill/>
          </a:ln>
        </p:spPr>
        <p:txBody>
          <a:bodyPr spcFirstLastPara="1" wrap="square" lIns="0" tIns="110425" rIns="110425" bIns="110425" anchor="t" anchorCtr="0">
            <a:spAutoFit/>
          </a:bodyPr>
          <a:lstStyle/>
          <a:p>
            <a:pPr marL="0" lvl="0" indent="0" algn="l" rtl="0">
              <a:spcBef>
                <a:spcPts val="0"/>
              </a:spcBef>
              <a:spcAft>
                <a:spcPts val="0"/>
              </a:spcAft>
              <a:buNone/>
            </a:pPr>
            <a:r>
              <a:rPr lang="en" sz="1087" dirty="0">
                <a:solidFill>
                  <a:schemeClr val="dk1"/>
                </a:solidFill>
              </a:rPr>
              <a:t>JB in CTAO-I.I. White Paper</a:t>
            </a:r>
            <a:endParaRPr sz="1087" dirty="0">
              <a:solidFill>
                <a:schemeClr val="dk1"/>
              </a:solidFill>
            </a:endParaRPr>
          </a:p>
          <a:p>
            <a:pPr marL="0" lvl="0" indent="0" algn="l" rtl="0">
              <a:spcBef>
                <a:spcPts val="0"/>
              </a:spcBef>
              <a:spcAft>
                <a:spcPts val="0"/>
              </a:spcAft>
              <a:buNone/>
            </a:pPr>
            <a:r>
              <a:rPr lang="en" sz="1087" dirty="0">
                <a:solidFill>
                  <a:schemeClr val="dk1"/>
                </a:solidFill>
              </a:rPr>
              <a:t>(Zampieri et al., in prep)</a:t>
            </a:r>
            <a:endParaRPr sz="1087" dirty="0"/>
          </a:p>
        </p:txBody>
      </p:sp>
      <p:pic>
        <p:nvPicPr>
          <p:cNvPr id="11" name="Google Shape;988;p127" descr="\begin{align}&#10;1.22\frac{\lambda}{D} &amp;= 0.2\, \text{mas}\times\left(\frac{\lambda}{400\,\text{nm}} \right)\left(\frac{D}{500\,\text{m}} \right)^{-1}\\&#10;&amp;= 50\, \mu\text{as}\times\left(\frac{\lambda}{400\,\text{nm}} \right)\left(\frac{D}{2\,\text{km}} \right)^{-1}\\&#10;\end{align}&#10;%5384a045-389c-4502-b7bd-9cadd835e26f">
            <a:extLst>
              <a:ext uri="{FF2B5EF4-FFF2-40B4-BE49-F238E27FC236}">
                <a16:creationId xmlns:a16="http://schemas.microsoft.com/office/drawing/2014/main" id="{CA5FCAB7-D455-AD2E-5EB4-F0DF1099A397}"/>
              </a:ext>
            </a:extLst>
          </p:cNvPr>
          <p:cNvPicPr preferRelativeResize="0"/>
          <p:nvPr/>
        </p:nvPicPr>
        <p:blipFill>
          <a:blip r:embed="rId5">
            <a:alphaModFix/>
          </a:blip>
          <a:stretch>
            <a:fillRect/>
          </a:stretch>
        </p:blipFill>
        <p:spPr>
          <a:xfrm>
            <a:off x="6095999" y="5538582"/>
            <a:ext cx="3096500" cy="889536"/>
          </a:xfrm>
          <a:prstGeom prst="rect">
            <a:avLst/>
          </a:prstGeom>
          <a:noFill/>
          <a:ln>
            <a:noFill/>
          </a:ln>
        </p:spPr>
      </p:pic>
      <p:sp>
        <p:nvSpPr>
          <p:cNvPr id="12" name="Title 3">
            <a:extLst>
              <a:ext uri="{FF2B5EF4-FFF2-40B4-BE49-F238E27FC236}">
                <a16:creationId xmlns:a16="http://schemas.microsoft.com/office/drawing/2014/main" id="{0697BBDB-A162-B3F7-A0DF-2F9DBEC8B50E}"/>
              </a:ext>
            </a:extLst>
          </p:cNvPr>
          <p:cNvSpPr txBox="1">
            <a:spLocks/>
          </p:cNvSpPr>
          <p:nvPr/>
        </p:nvSpPr>
        <p:spPr>
          <a:xfrm>
            <a:off x="6706093" y="2813521"/>
            <a:ext cx="3169427" cy="705855"/>
          </a:xfrm>
          <a:prstGeom prst="rect">
            <a:avLst/>
          </a:prstGeom>
          <a:ln w="63500"/>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baseline="0">
                <a:solidFill>
                  <a:srgbClr val="00004A"/>
                </a:solidFill>
                <a:latin typeface="Candara" panose="020E0502030303020204" pitchFamily="34" charset="0"/>
                <a:ea typeface="+mj-ea"/>
                <a:cs typeface="Space Grotesk Light" pitchFamily="2" charset="77"/>
              </a:defRPr>
            </a:lvl1pPr>
          </a:lstStyle>
          <a:p>
            <a:r>
              <a:rPr lang="en-US" sz="3600" dirty="0"/>
              <a:t>VLBI</a:t>
            </a:r>
            <a:r>
              <a:rPr lang="en-US" sz="3600" dirty="0">
                <a:sym typeface="Wingdings" pitchFamily="2" charset="2"/>
              </a:rPr>
              <a:t>VLBII </a:t>
            </a:r>
            <a:endParaRPr lang="en-US" sz="3600" dirty="0"/>
          </a:p>
        </p:txBody>
      </p:sp>
    </p:spTree>
    <p:extLst>
      <p:ext uri="{BB962C8B-B14F-4D97-AF65-F5344CB8AC3E}">
        <p14:creationId xmlns:p14="http://schemas.microsoft.com/office/powerpoint/2010/main" val="404378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par>
                                <p:cTn id="8" presetID="1"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dissolv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347432-E8F3-AFFF-2695-CC1607245F66}"/>
              </a:ext>
            </a:extLst>
          </p:cNvPr>
          <p:cNvSpPr>
            <a:spLocks noGrp="1"/>
          </p:cNvSpPr>
          <p:nvPr>
            <p:ph type="title"/>
          </p:nvPr>
        </p:nvSpPr>
        <p:spPr/>
        <p:txBody>
          <a:bodyPr/>
          <a:lstStyle/>
          <a:p>
            <a:r>
              <a:rPr lang="en-US" noProof="0" dirty="0"/>
              <a:t>#8 SII</a:t>
            </a:r>
          </a:p>
        </p:txBody>
      </p:sp>
      <p:sp>
        <p:nvSpPr>
          <p:cNvPr id="5" name="Slide Number Placeholder 4">
            <a:extLst>
              <a:ext uri="{FF2B5EF4-FFF2-40B4-BE49-F238E27FC236}">
                <a16:creationId xmlns:a16="http://schemas.microsoft.com/office/drawing/2014/main" id="{4AF7C40A-FD66-AC01-A69E-6ECB9FCD6A80}"/>
              </a:ext>
            </a:extLst>
          </p:cNvPr>
          <p:cNvSpPr>
            <a:spLocks noGrp="1"/>
          </p:cNvSpPr>
          <p:nvPr>
            <p:ph type="sldNum" sz="quarter" idx="4"/>
          </p:nvPr>
        </p:nvSpPr>
        <p:spPr/>
        <p:txBody>
          <a:bodyPr/>
          <a:lstStyle/>
          <a:p>
            <a:fld id="{B7A8EA43-1DDA-DD4C-837A-17A3AFE5C005}" type="slidenum">
              <a:rPr lang="en-US" noProof="0" smtClean="0"/>
              <a:pPr/>
              <a:t>56</a:t>
            </a:fld>
            <a:endParaRPr lang="en-US" noProof="0" dirty="0"/>
          </a:p>
        </p:txBody>
      </p:sp>
      <p:pic>
        <p:nvPicPr>
          <p:cNvPr id="6" name="Google Shape;997;p128" title="chart1(2).png">
            <a:extLst>
              <a:ext uri="{FF2B5EF4-FFF2-40B4-BE49-F238E27FC236}">
                <a16:creationId xmlns:a16="http://schemas.microsoft.com/office/drawing/2014/main" id="{AD1AD4E5-BDCA-302E-9277-4461DF60884A}"/>
              </a:ext>
            </a:extLst>
          </p:cNvPr>
          <p:cNvPicPr preferRelativeResize="0"/>
          <p:nvPr/>
        </p:nvPicPr>
        <p:blipFill>
          <a:blip r:embed="rId2">
            <a:alphaModFix/>
          </a:blip>
          <a:stretch>
            <a:fillRect/>
          </a:stretch>
        </p:blipFill>
        <p:spPr>
          <a:xfrm>
            <a:off x="264750" y="1440582"/>
            <a:ext cx="6476476" cy="4578733"/>
          </a:xfrm>
          <a:prstGeom prst="rect">
            <a:avLst/>
          </a:prstGeom>
          <a:noFill/>
          <a:ln>
            <a:noFill/>
          </a:ln>
        </p:spPr>
      </p:pic>
      <p:sp>
        <p:nvSpPr>
          <p:cNvPr id="7" name="Google Shape;999;p128">
            <a:extLst>
              <a:ext uri="{FF2B5EF4-FFF2-40B4-BE49-F238E27FC236}">
                <a16:creationId xmlns:a16="http://schemas.microsoft.com/office/drawing/2014/main" id="{B469740F-8AF1-FCC5-162F-8DE393FB01A6}"/>
              </a:ext>
            </a:extLst>
          </p:cNvPr>
          <p:cNvSpPr txBox="1"/>
          <p:nvPr/>
        </p:nvSpPr>
        <p:spPr>
          <a:xfrm>
            <a:off x="326026" y="901103"/>
            <a:ext cx="5769974" cy="430857"/>
          </a:xfrm>
          <a:prstGeom prst="rect">
            <a:avLst/>
          </a:prstGeom>
          <a:noFill/>
          <a:ln>
            <a:noFill/>
          </a:ln>
        </p:spPr>
        <p:txBody>
          <a:bodyPr spcFirstLastPara="1" wrap="square" lIns="0" tIns="91425" rIns="91425" bIns="91425" anchor="t" anchorCtr="0">
            <a:spAutoFit/>
          </a:bodyPr>
          <a:lstStyle/>
          <a:p>
            <a:pPr marL="0" lvl="0" indent="0" algn="l" rtl="0">
              <a:spcBef>
                <a:spcPts val="0"/>
              </a:spcBef>
              <a:spcAft>
                <a:spcPts val="0"/>
              </a:spcAft>
              <a:buNone/>
            </a:pPr>
            <a:r>
              <a:rPr lang="en" sz="1600" dirty="0">
                <a:solidFill>
                  <a:schemeClr val="dk1"/>
                </a:solidFill>
              </a:rPr>
              <a:t>P. Saha in CTAO-I.I. White Paper (Zampieri et al., in prep)</a:t>
            </a:r>
            <a:endParaRPr sz="2400" dirty="0"/>
          </a:p>
        </p:txBody>
      </p:sp>
      <p:pic>
        <p:nvPicPr>
          <p:cNvPr id="8" name="Google Shape;1002;p128">
            <a:extLst>
              <a:ext uri="{FF2B5EF4-FFF2-40B4-BE49-F238E27FC236}">
                <a16:creationId xmlns:a16="http://schemas.microsoft.com/office/drawing/2014/main" id="{979324B4-38CD-B33E-FB4B-515E178ECBDD}"/>
              </a:ext>
            </a:extLst>
          </p:cNvPr>
          <p:cNvPicPr preferRelativeResize="0"/>
          <p:nvPr/>
        </p:nvPicPr>
        <p:blipFill>
          <a:blip r:embed="rId3">
            <a:alphaModFix/>
          </a:blip>
          <a:stretch>
            <a:fillRect/>
          </a:stretch>
        </p:blipFill>
        <p:spPr>
          <a:xfrm>
            <a:off x="6466207" y="154473"/>
            <a:ext cx="3314249" cy="3280638"/>
          </a:xfrm>
          <a:prstGeom prst="rect">
            <a:avLst/>
          </a:prstGeom>
          <a:noFill/>
          <a:ln>
            <a:noFill/>
          </a:ln>
        </p:spPr>
      </p:pic>
      <p:pic>
        <p:nvPicPr>
          <p:cNvPr id="9" name="Google Shape;1017;p129">
            <a:extLst>
              <a:ext uri="{FF2B5EF4-FFF2-40B4-BE49-F238E27FC236}">
                <a16:creationId xmlns:a16="http://schemas.microsoft.com/office/drawing/2014/main" id="{7A6F1A49-46EE-4735-8415-175062EC5A54}"/>
              </a:ext>
            </a:extLst>
          </p:cNvPr>
          <p:cNvPicPr preferRelativeResize="0"/>
          <p:nvPr/>
        </p:nvPicPr>
        <p:blipFill rotWithShape="1">
          <a:blip r:embed="rId4">
            <a:alphaModFix/>
          </a:blip>
          <a:srcRect l="1550" r="936"/>
          <a:stretch/>
        </p:blipFill>
        <p:spPr>
          <a:xfrm>
            <a:off x="6466207" y="3429000"/>
            <a:ext cx="3992876" cy="3013450"/>
          </a:xfrm>
          <a:prstGeom prst="rect">
            <a:avLst/>
          </a:prstGeom>
          <a:noFill/>
          <a:ln>
            <a:noFill/>
          </a:ln>
        </p:spPr>
      </p:pic>
      <p:sp>
        <p:nvSpPr>
          <p:cNvPr id="10" name="Google Shape;1020;p129">
            <a:extLst>
              <a:ext uri="{FF2B5EF4-FFF2-40B4-BE49-F238E27FC236}">
                <a16:creationId xmlns:a16="http://schemas.microsoft.com/office/drawing/2014/main" id="{208256F7-92BE-0333-A1AF-AD58650E1DF9}"/>
              </a:ext>
            </a:extLst>
          </p:cNvPr>
          <p:cNvSpPr txBox="1"/>
          <p:nvPr/>
        </p:nvSpPr>
        <p:spPr>
          <a:xfrm>
            <a:off x="6939132" y="3321085"/>
            <a:ext cx="2079600" cy="35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100" u="sng" dirty="0">
                <a:hlinkClick r:id="rId5">
                  <a:extLst>
                    <a:ext uri="{A12FA001-AC4F-418D-AE19-62706E023703}">
                      <ahyp:hlinkClr xmlns:ahyp="http://schemas.microsoft.com/office/drawing/2018/hyperlinkcolor" val="tx"/>
                    </a:ext>
                  </a:extLst>
                </a:hlinkClick>
              </a:rPr>
              <a:t>Archer et al. (2025)</a:t>
            </a:r>
            <a:endParaRPr dirty="0"/>
          </a:p>
        </p:txBody>
      </p:sp>
      <p:sp>
        <p:nvSpPr>
          <p:cNvPr id="11" name="Google Shape;1005;p128">
            <a:extLst>
              <a:ext uri="{FF2B5EF4-FFF2-40B4-BE49-F238E27FC236}">
                <a16:creationId xmlns:a16="http://schemas.microsoft.com/office/drawing/2014/main" id="{7118B0F7-2F5A-CBFA-5FD7-3EB1254CD9E5}"/>
              </a:ext>
            </a:extLst>
          </p:cNvPr>
          <p:cNvSpPr txBox="1"/>
          <p:nvPr/>
        </p:nvSpPr>
        <p:spPr>
          <a:xfrm>
            <a:off x="6939132" y="238550"/>
            <a:ext cx="2079600" cy="35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100" u="sng" dirty="0">
                <a:hlinkClick r:id="rId6">
                  <a:extLst>
                    <a:ext uri="{A12FA001-AC4F-418D-AE19-62706E023703}">
                      <ahyp:hlinkClr xmlns:ahyp="http://schemas.microsoft.com/office/drawing/2018/hyperlinkcolor" val="tx"/>
                    </a:ext>
                  </a:extLst>
                </a:hlinkClick>
              </a:rPr>
              <a:t>Abe et al. (2024)</a:t>
            </a:r>
            <a:endParaRPr dirty="0"/>
          </a:p>
        </p:txBody>
      </p:sp>
      <p:pic>
        <p:nvPicPr>
          <p:cNvPr id="12" name="Google Shape;1035;p130">
            <a:extLst>
              <a:ext uri="{FF2B5EF4-FFF2-40B4-BE49-F238E27FC236}">
                <a16:creationId xmlns:a16="http://schemas.microsoft.com/office/drawing/2014/main" id="{05144E41-2327-1E22-6683-B4D7F4170EE8}"/>
              </a:ext>
            </a:extLst>
          </p:cNvPr>
          <p:cNvPicPr preferRelativeResize="0"/>
          <p:nvPr/>
        </p:nvPicPr>
        <p:blipFill>
          <a:blip r:embed="rId7">
            <a:alphaModFix/>
          </a:blip>
          <a:stretch>
            <a:fillRect/>
          </a:stretch>
        </p:blipFill>
        <p:spPr>
          <a:xfrm>
            <a:off x="10884600" y="800592"/>
            <a:ext cx="1307400" cy="994200"/>
          </a:xfrm>
          <a:prstGeom prst="roundRect">
            <a:avLst>
              <a:gd name="adj" fmla="val 16667"/>
            </a:avLst>
          </a:prstGeom>
          <a:noFill/>
          <a:ln>
            <a:noFill/>
          </a:ln>
        </p:spPr>
      </p:pic>
      <p:pic>
        <p:nvPicPr>
          <p:cNvPr id="13" name="Google Shape;1067;p132">
            <a:extLst>
              <a:ext uri="{FF2B5EF4-FFF2-40B4-BE49-F238E27FC236}">
                <a16:creationId xmlns:a16="http://schemas.microsoft.com/office/drawing/2014/main" id="{DDD7DA34-A416-BD33-BF47-BA15516E7D89}"/>
              </a:ext>
            </a:extLst>
          </p:cNvPr>
          <p:cNvPicPr preferRelativeResize="0"/>
          <p:nvPr/>
        </p:nvPicPr>
        <p:blipFill>
          <a:blip r:embed="rId8">
            <a:alphaModFix/>
          </a:blip>
          <a:stretch>
            <a:fillRect/>
          </a:stretch>
        </p:blipFill>
        <p:spPr>
          <a:xfrm>
            <a:off x="9780456" y="1902707"/>
            <a:ext cx="2712600" cy="1551900"/>
          </a:xfrm>
          <a:prstGeom prst="roundRect">
            <a:avLst>
              <a:gd name="adj" fmla="val 19744"/>
            </a:avLst>
          </a:prstGeom>
          <a:noFill/>
          <a:ln>
            <a:noFill/>
          </a:ln>
        </p:spPr>
      </p:pic>
    </p:spTree>
    <p:extLst>
      <p:ext uri="{BB962C8B-B14F-4D97-AF65-F5344CB8AC3E}">
        <p14:creationId xmlns:p14="http://schemas.microsoft.com/office/powerpoint/2010/main" val="3331799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B53D-235D-75AD-8A16-E7B0F3748701}"/>
              </a:ext>
            </a:extLst>
          </p:cNvPr>
          <p:cNvSpPr>
            <a:spLocks noGrp="1"/>
          </p:cNvSpPr>
          <p:nvPr>
            <p:ph type="title"/>
          </p:nvPr>
        </p:nvSpPr>
        <p:spPr/>
        <p:txBody>
          <a:bodyPr/>
          <a:lstStyle/>
          <a:p>
            <a:r>
              <a:rPr lang="en-US" noProof="0" dirty="0">
                <a:latin typeface="Candara" panose="020E0502030303020204" pitchFamily="34" charset="0"/>
              </a:rPr>
              <a:t>Conclusions</a:t>
            </a:r>
          </a:p>
        </p:txBody>
      </p:sp>
      <p:sp>
        <p:nvSpPr>
          <p:cNvPr id="3" name="Content Placeholder 2">
            <a:extLst>
              <a:ext uri="{FF2B5EF4-FFF2-40B4-BE49-F238E27FC236}">
                <a16:creationId xmlns:a16="http://schemas.microsoft.com/office/drawing/2014/main" id="{2385416C-CA08-CD28-EDB0-A838A06A009E}"/>
              </a:ext>
            </a:extLst>
          </p:cNvPr>
          <p:cNvSpPr>
            <a:spLocks noGrp="1"/>
          </p:cNvSpPr>
          <p:nvPr>
            <p:ph idx="1"/>
          </p:nvPr>
        </p:nvSpPr>
        <p:spPr/>
        <p:txBody>
          <a:bodyPr/>
          <a:lstStyle/>
          <a:p>
            <a:endParaRPr lang="en-US" noProof="0" dirty="0"/>
          </a:p>
        </p:txBody>
      </p:sp>
      <p:sp>
        <p:nvSpPr>
          <p:cNvPr id="4" name="Text Placeholder 3">
            <a:extLst>
              <a:ext uri="{FF2B5EF4-FFF2-40B4-BE49-F238E27FC236}">
                <a16:creationId xmlns:a16="http://schemas.microsoft.com/office/drawing/2014/main" id="{5C5BFC84-3A75-72A1-806F-61C73FC22A96}"/>
              </a:ext>
            </a:extLst>
          </p:cNvPr>
          <p:cNvSpPr>
            <a:spLocks noGrp="1"/>
          </p:cNvSpPr>
          <p:nvPr>
            <p:ph type="body"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8886760D-1FD0-8FA8-7A68-653CADA69B6B}"/>
              </a:ext>
            </a:extLst>
          </p:cNvPr>
          <p:cNvSpPr>
            <a:spLocks noGrp="1"/>
          </p:cNvSpPr>
          <p:nvPr>
            <p:ph type="sldNum" sz="quarter" idx="4"/>
          </p:nvPr>
        </p:nvSpPr>
        <p:spPr/>
        <p:txBody>
          <a:bodyPr/>
          <a:lstStyle/>
          <a:p>
            <a:fld id="{B7A8EA43-1DDA-DD4C-837A-17A3AFE5C005}" type="slidenum">
              <a:rPr lang="en-US" noProof="0" smtClean="0"/>
              <a:pPr/>
              <a:t>57</a:t>
            </a:fld>
            <a:endParaRPr lang="en-US" noProof="0" dirty="0"/>
          </a:p>
        </p:txBody>
      </p:sp>
    </p:spTree>
    <p:extLst>
      <p:ext uri="{BB962C8B-B14F-4D97-AF65-F5344CB8AC3E}">
        <p14:creationId xmlns:p14="http://schemas.microsoft.com/office/powerpoint/2010/main" val="23738015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84760-EAB3-FAF0-4136-D9483C8C4D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AFC2EA0-1690-19FC-EFFE-D6C09CE0ED75}"/>
              </a:ext>
            </a:extLst>
          </p:cNvPr>
          <p:cNvSpPr>
            <a:spLocks noGrp="1"/>
          </p:cNvSpPr>
          <p:nvPr>
            <p:ph type="title"/>
          </p:nvPr>
        </p:nvSpPr>
        <p:spPr>
          <a:xfrm>
            <a:off x="299882" y="154473"/>
            <a:ext cx="9923409" cy="638008"/>
          </a:xfrm>
        </p:spPr>
        <p:txBody>
          <a:bodyPr/>
          <a:lstStyle/>
          <a:p>
            <a:r>
              <a:rPr lang="en-US" noProof="0" dirty="0"/>
              <a:t>2030s, the era of Big (Astronomical) Data</a:t>
            </a:r>
          </a:p>
        </p:txBody>
      </p:sp>
      <p:sp>
        <p:nvSpPr>
          <p:cNvPr id="5" name="Slide Number Placeholder 4">
            <a:extLst>
              <a:ext uri="{FF2B5EF4-FFF2-40B4-BE49-F238E27FC236}">
                <a16:creationId xmlns:a16="http://schemas.microsoft.com/office/drawing/2014/main" id="{F2065518-76E1-D2EE-AEC5-E04E81E8556F}"/>
              </a:ext>
            </a:extLst>
          </p:cNvPr>
          <p:cNvSpPr>
            <a:spLocks noGrp="1"/>
          </p:cNvSpPr>
          <p:nvPr>
            <p:ph type="sldNum" sz="quarter" idx="4"/>
          </p:nvPr>
        </p:nvSpPr>
        <p:spPr/>
        <p:txBody>
          <a:bodyPr/>
          <a:lstStyle/>
          <a:p>
            <a:fld id="{B7A8EA43-1DDA-DD4C-837A-17A3AFE5C005}" type="slidenum">
              <a:rPr lang="en-US" noProof="0" smtClean="0"/>
              <a:pPr/>
              <a:t>58</a:t>
            </a:fld>
            <a:endParaRPr lang="en-US" noProof="0" dirty="0"/>
          </a:p>
        </p:txBody>
      </p:sp>
      <p:sp>
        <p:nvSpPr>
          <p:cNvPr id="7" name="Content Placeholder 1">
            <a:extLst>
              <a:ext uri="{FF2B5EF4-FFF2-40B4-BE49-F238E27FC236}">
                <a16:creationId xmlns:a16="http://schemas.microsoft.com/office/drawing/2014/main" id="{20A1C216-6DA0-0D98-95E7-8C20CA417532}"/>
              </a:ext>
            </a:extLst>
          </p:cNvPr>
          <p:cNvSpPr txBox="1">
            <a:spLocks/>
          </p:cNvSpPr>
          <p:nvPr/>
        </p:nvSpPr>
        <p:spPr>
          <a:xfrm>
            <a:off x="3979334" y="936411"/>
            <a:ext cx="8056968" cy="3838789"/>
          </a:xfrm>
          <a:prstGeom prst="rect">
            <a:avLst/>
          </a:prstGeom>
        </p:spPr>
        <p:txBody>
          <a:bodyPr vert="horz" lIns="91440" tIns="45720" rIns="91440" bIns="45720" rtlCol="0">
            <a:noAutofit/>
          </a:bodyPr>
          <a:lstStyle>
            <a:lvl1pPr marL="457200" indent="-457200" algn="l" defTabSz="914400" rtl="0" eaLnBrk="1" latinLnBrk="0" hangingPunct="1">
              <a:lnSpc>
                <a:spcPct val="100000"/>
              </a:lnSpc>
              <a:spcBef>
                <a:spcPts val="1000"/>
              </a:spcBef>
              <a:buFont typeface="Arial" panose="020B0604020202020204" pitchFamily="34" charset="0"/>
              <a:buChar char="•"/>
              <a:defRPr sz="28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1pPr>
            <a:lvl2pPr marL="457200" indent="0" algn="l" defTabSz="914400" rtl="0" eaLnBrk="1" latinLnBrk="0" hangingPunct="1">
              <a:lnSpc>
                <a:spcPct val="90000"/>
              </a:lnSpc>
              <a:spcBef>
                <a:spcPts val="500"/>
              </a:spcBef>
              <a:buFont typeface="Arial" panose="020B0604020202020204" pitchFamily="34" charset="0"/>
              <a:buNone/>
              <a:defRPr sz="2400" b="0" i="0" kern="1200" baseline="0">
                <a:solidFill>
                  <a:srgbClr val="00004A"/>
                </a:solidFill>
                <a:latin typeface="Candara" panose="020E0502030303020204" pitchFamily="34" charset="0"/>
                <a:ea typeface="Inter" panose="02000503000000020004" pitchFamily="2" charset="0"/>
                <a:cs typeface="Inter" panose="02000503000000020004" pitchFamily="2" charset="0"/>
              </a:defRPr>
            </a:lvl2pPr>
            <a:lvl3pPr marL="9144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3pPr>
            <a:lvl4pPr marL="13716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4pPr>
            <a:lvl5pPr marL="1828800" indent="0" algn="l" defTabSz="914400" rtl="0" eaLnBrk="1" latinLnBrk="0" hangingPunct="1">
              <a:lnSpc>
                <a:spcPct val="90000"/>
              </a:lnSpc>
              <a:spcBef>
                <a:spcPts val="500"/>
              </a:spcBef>
              <a:buFont typeface="Arial" panose="020B0604020202020204" pitchFamily="34" charset="0"/>
              <a:buNone/>
              <a:defRPr sz="3600" b="0" i="0" kern="1200" baseline="0">
                <a:solidFill>
                  <a:schemeClr val="bg1"/>
                </a:solidFill>
                <a:latin typeface="Candara" panose="020E0502030303020204" pitchFamily="34" charset="0"/>
                <a:ea typeface="Inter" panose="02000503000000020004" pitchFamily="2" charset="0"/>
                <a:cs typeface="Inter"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noProof="0" dirty="0"/>
              <a:t>In the </a:t>
            </a:r>
            <a:r>
              <a:rPr lang="en-US" b="1" noProof="0" dirty="0">
                <a:solidFill>
                  <a:srgbClr val="007AFF"/>
                </a:solidFill>
              </a:rPr>
              <a:t>past decade </a:t>
            </a:r>
            <a:r>
              <a:rPr lang="en-US" noProof="0" dirty="0"/>
              <a:t>we have seen birth of multi-messenger astrophysics, and strengthen the </a:t>
            </a:r>
            <a:r>
              <a:rPr lang="en-US" noProof="0" dirty="0" err="1"/>
              <a:t>mwl</a:t>
            </a:r>
            <a:r>
              <a:rPr lang="en-US" noProof="0" dirty="0"/>
              <a:t> networks</a:t>
            </a:r>
          </a:p>
          <a:p>
            <a:r>
              <a:rPr lang="en-US" noProof="0" dirty="0"/>
              <a:t>In the </a:t>
            </a:r>
            <a:r>
              <a:rPr lang="en-US" b="1" noProof="0" dirty="0">
                <a:solidFill>
                  <a:srgbClr val="007AFF"/>
                </a:solidFill>
              </a:rPr>
              <a:t>next decade</a:t>
            </a:r>
            <a:r>
              <a:rPr lang="en-US" noProof="0" dirty="0"/>
              <a:t>, massive amount of precision data: Multi-wavelength and multi-messenger. NEED BETTER THEORIES FOR BETTER DATA	</a:t>
            </a:r>
          </a:p>
          <a:p>
            <a:r>
              <a:rPr lang="en-US" noProof="0" dirty="0"/>
              <a:t>We need </a:t>
            </a:r>
            <a:r>
              <a:rPr lang="en-US" b="1" noProof="0" dirty="0"/>
              <a:t>to </a:t>
            </a:r>
            <a:r>
              <a:rPr lang="en-US" b="1" noProof="0" dirty="0">
                <a:solidFill>
                  <a:srgbClr val="007AFF"/>
                </a:solidFill>
              </a:rPr>
              <a:t>coordinate</a:t>
            </a:r>
            <a:r>
              <a:rPr lang="en-US" noProof="0" dirty="0"/>
              <a:t>: alerts, shared programs, shared data access, </a:t>
            </a:r>
            <a:endParaRPr lang="en-US" b="1" noProof="0" dirty="0"/>
          </a:p>
        </p:txBody>
      </p:sp>
      <p:pic>
        <p:nvPicPr>
          <p:cNvPr id="10" name="Picture 9">
            <a:extLst>
              <a:ext uri="{FF2B5EF4-FFF2-40B4-BE49-F238E27FC236}">
                <a16:creationId xmlns:a16="http://schemas.microsoft.com/office/drawing/2014/main" id="{27DE703B-4A40-048C-3BCD-0F00282027B2}"/>
              </a:ext>
            </a:extLst>
          </p:cNvPr>
          <p:cNvPicPr>
            <a:picLocks noChangeAspect="1"/>
          </p:cNvPicPr>
          <p:nvPr/>
        </p:nvPicPr>
        <p:blipFill>
          <a:blip r:embed="rId2"/>
          <a:stretch>
            <a:fillRect/>
          </a:stretch>
        </p:blipFill>
        <p:spPr>
          <a:xfrm>
            <a:off x="219934" y="936411"/>
            <a:ext cx="3178809" cy="3327816"/>
          </a:xfrm>
          <a:prstGeom prst="rect">
            <a:avLst/>
          </a:prstGeom>
        </p:spPr>
      </p:pic>
      <p:pic>
        <p:nvPicPr>
          <p:cNvPr id="11" name="Google Shape;829;p119" title="34962129903_4213938b89_k.jpg">
            <a:extLst>
              <a:ext uri="{FF2B5EF4-FFF2-40B4-BE49-F238E27FC236}">
                <a16:creationId xmlns:a16="http://schemas.microsoft.com/office/drawing/2014/main" id="{EAC162C7-6BBB-0F29-A9B0-13FD642B589E}"/>
              </a:ext>
            </a:extLst>
          </p:cNvPr>
          <p:cNvPicPr preferRelativeResize="0"/>
          <p:nvPr/>
        </p:nvPicPr>
        <p:blipFill>
          <a:blip r:embed="rId3">
            <a:alphaModFix/>
          </a:blip>
          <a:stretch>
            <a:fillRect/>
          </a:stretch>
        </p:blipFill>
        <p:spPr>
          <a:xfrm>
            <a:off x="2428244" y="5396456"/>
            <a:ext cx="1216659" cy="1149601"/>
          </a:xfrm>
          <a:prstGeom prst="rect">
            <a:avLst/>
          </a:prstGeom>
          <a:noFill/>
          <a:ln>
            <a:noFill/>
          </a:ln>
        </p:spPr>
      </p:pic>
      <p:pic>
        <p:nvPicPr>
          <p:cNvPr id="14" name="Google Shape;830;p119" title="34962128463_c9aba205fc_k.jpg">
            <a:extLst>
              <a:ext uri="{FF2B5EF4-FFF2-40B4-BE49-F238E27FC236}">
                <a16:creationId xmlns:a16="http://schemas.microsoft.com/office/drawing/2014/main" id="{65E2ED1E-BA60-6DA8-34B4-562557DCBA21}"/>
              </a:ext>
            </a:extLst>
          </p:cNvPr>
          <p:cNvPicPr preferRelativeResize="0"/>
          <p:nvPr/>
        </p:nvPicPr>
        <p:blipFill>
          <a:blip r:embed="rId4">
            <a:alphaModFix/>
          </a:blip>
          <a:stretch>
            <a:fillRect/>
          </a:stretch>
        </p:blipFill>
        <p:spPr>
          <a:xfrm>
            <a:off x="394927" y="4622802"/>
            <a:ext cx="1958806" cy="1932598"/>
          </a:xfrm>
          <a:prstGeom prst="rect">
            <a:avLst/>
          </a:prstGeom>
          <a:noFill/>
          <a:ln>
            <a:noFill/>
          </a:ln>
        </p:spPr>
      </p:pic>
      <p:pic>
        <p:nvPicPr>
          <p:cNvPr id="15" name="Google Shape;832;p119" title="35640193441_ca021fb398_b.jpg">
            <a:extLst>
              <a:ext uri="{FF2B5EF4-FFF2-40B4-BE49-F238E27FC236}">
                <a16:creationId xmlns:a16="http://schemas.microsoft.com/office/drawing/2014/main" id="{FF0E551D-1790-A8BA-A5C8-0B3631484E50}"/>
              </a:ext>
            </a:extLst>
          </p:cNvPr>
          <p:cNvPicPr preferRelativeResize="0"/>
          <p:nvPr/>
        </p:nvPicPr>
        <p:blipFill>
          <a:blip r:embed="rId5">
            <a:alphaModFix/>
          </a:blip>
          <a:stretch>
            <a:fillRect/>
          </a:stretch>
        </p:blipFill>
        <p:spPr>
          <a:xfrm>
            <a:off x="3529055" y="6099327"/>
            <a:ext cx="287753" cy="449404"/>
          </a:xfrm>
          <a:prstGeom prst="rect">
            <a:avLst/>
          </a:prstGeom>
          <a:noFill/>
          <a:ln>
            <a:noFill/>
          </a:ln>
        </p:spPr>
      </p:pic>
      <p:sp>
        <p:nvSpPr>
          <p:cNvPr id="19" name="TextBox 18">
            <a:extLst>
              <a:ext uri="{FF2B5EF4-FFF2-40B4-BE49-F238E27FC236}">
                <a16:creationId xmlns:a16="http://schemas.microsoft.com/office/drawing/2014/main" id="{E2E13FF3-0A9C-415D-80F7-FC120129EE64}"/>
              </a:ext>
            </a:extLst>
          </p:cNvPr>
          <p:cNvSpPr txBox="1"/>
          <p:nvPr/>
        </p:nvSpPr>
        <p:spPr>
          <a:xfrm>
            <a:off x="4611406" y="5971256"/>
            <a:ext cx="7305205" cy="584775"/>
          </a:xfrm>
          <a:prstGeom prst="rect">
            <a:avLst/>
          </a:prstGeom>
          <a:noFill/>
        </p:spPr>
        <p:txBody>
          <a:bodyPr wrap="none" rtlCol="0">
            <a:spAutoFit/>
          </a:bodyPr>
          <a:lstStyle/>
          <a:p>
            <a:r>
              <a:rPr lang="en-US" sz="3200" dirty="0">
                <a:solidFill>
                  <a:srgbClr val="007AFF"/>
                </a:solidFill>
              </a:rPr>
              <a:t>CTAO</a:t>
            </a:r>
            <a:r>
              <a:rPr lang="en-US" sz="3200" dirty="0"/>
              <a:t> engines warming up, stay tuned!</a:t>
            </a:r>
          </a:p>
        </p:txBody>
      </p:sp>
    </p:spTree>
    <p:extLst>
      <p:ext uri="{BB962C8B-B14F-4D97-AF65-F5344CB8AC3E}">
        <p14:creationId xmlns:p14="http://schemas.microsoft.com/office/powerpoint/2010/main" val="49430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900" decel="100000" fill="hold"/>
                                        <p:tgtEl>
                                          <p:spTgt spid="1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900" decel="100000" fill="hold"/>
                                        <p:tgtEl>
                                          <p:spTgt spid="11"/>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900" decel="100000" fill="hold"/>
                                        <p:tgtEl>
                                          <p:spTgt spid="15"/>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1000"/>
                                        <p:tgtEl>
                                          <p:spTgt spid="19"/>
                                        </p:tgtEl>
                                      </p:cBhvr>
                                    </p:animEffect>
                                    <p:anim calcmode="lin" valueType="num">
                                      <p:cBhvr>
                                        <p:cTn id="26" dur="1000" fill="hold"/>
                                        <p:tgtEl>
                                          <p:spTgt spid="19"/>
                                        </p:tgtEl>
                                        <p:attrNameLst>
                                          <p:attrName>ppt_x</p:attrName>
                                        </p:attrNameLst>
                                      </p:cBhvr>
                                      <p:tavLst>
                                        <p:tav tm="0">
                                          <p:val>
                                            <p:strVal val="#ppt_x"/>
                                          </p:val>
                                        </p:tav>
                                        <p:tav tm="100000">
                                          <p:val>
                                            <p:strVal val="#ppt_x"/>
                                          </p:val>
                                        </p:tav>
                                      </p:tavLst>
                                    </p:anim>
                                    <p:anim calcmode="lin" valueType="num">
                                      <p:cBhvr>
                                        <p:cTn id="27" dur="900" decel="100000" fill="hold"/>
                                        <p:tgtEl>
                                          <p:spTgt spid="19"/>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F36875-2BF2-B357-E519-F6F330989673}"/>
              </a:ext>
            </a:extLst>
          </p:cNvPr>
          <p:cNvSpPr>
            <a:spLocks noGrp="1"/>
          </p:cNvSpPr>
          <p:nvPr>
            <p:ph type="title"/>
          </p:nvPr>
        </p:nvSpPr>
        <p:spPr/>
        <p:txBody>
          <a:bodyPr/>
          <a:lstStyle/>
          <a:p>
            <a:r>
              <a:rPr lang="en-US" noProof="0" dirty="0">
                <a:latin typeface="Candara" panose="020E0502030303020204" pitchFamily="34" charset="0"/>
              </a:rPr>
              <a:t>Thanks</a:t>
            </a:r>
          </a:p>
        </p:txBody>
      </p:sp>
      <p:sp>
        <p:nvSpPr>
          <p:cNvPr id="5" name="Text Placeholder 4">
            <a:extLst>
              <a:ext uri="{FF2B5EF4-FFF2-40B4-BE49-F238E27FC236}">
                <a16:creationId xmlns:a16="http://schemas.microsoft.com/office/drawing/2014/main" id="{FF42ADE0-AFC7-E3EB-4FC1-48A1E9C08CD7}"/>
              </a:ext>
            </a:extLst>
          </p:cNvPr>
          <p:cNvSpPr>
            <a:spLocks noGrp="1"/>
          </p:cNvSpPr>
          <p:nvPr>
            <p:ph type="body" sz="quarter" idx="10"/>
          </p:nvPr>
        </p:nvSpPr>
        <p:spPr/>
        <p:txBody>
          <a:bodyPr/>
          <a:lstStyle/>
          <a:p>
            <a:endParaRPr lang="en-US" noProof="0" dirty="0"/>
          </a:p>
        </p:txBody>
      </p:sp>
      <p:sp>
        <p:nvSpPr>
          <p:cNvPr id="4" name="Slide Number Placeholder 3">
            <a:extLst>
              <a:ext uri="{FF2B5EF4-FFF2-40B4-BE49-F238E27FC236}">
                <a16:creationId xmlns:a16="http://schemas.microsoft.com/office/drawing/2014/main" id="{276AC168-DC84-EB64-F3F3-99273610DD47}"/>
              </a:ext>
            </a:extLst>
          </p:cNvPr>
          <p:cNvSpPr>
            <a:spLocks noGrp="1"/>
          </p:cNvSpPr>
          <p:nvPr>
            <p:ph type="sldNum" sz="quarter" idx="4"/>
          </p:nvPr>
        </p:nvSpPr>
        <p:spPr/>
        <p:txBody>
          <a:bodyPr/>
          <a:lstStyle/>
          <a:p>
            <a:fld id="{B7A8EA43-1DDA-DD4C-837A-17A3AFE5C005}" type="slidenum">
              <a:rPr lang="en-US" noProof="0" smtClean="0"/>
              <a:pPr/>
              <a:t>59</a:t>
            </a:fld>
            <a:endParaRPr lang="en-US" noProof="0" dirty="0"/>
          </a:p>
        </p:txBody>
      </p:sp>
    </p:spTree>
    <p:extLst>
      <p:ext uri="{BB962C8B-B14F-4D97-AF65-F5344CB8AC3E}">
        <p14:creationId xmlns:p14="http://schemas.microsoft.com/office/powerpoint/2010/main" val="1463974806"/>
      </p:ext>
    </p:extLst>
  </p:cSld>
  <p:clrMapOvr>
    <a:masterClrMapping/>
  </p:clrMapOvr>
</p:sld>
</file>

<file path=ppt/theme/theme1.xml><?xml version="1.0" encoding="utf-8"?>
<a:theme xmlns:a="http://schemas.openxmlformats.org/drawingml/2006/main" name="Tema de Office">
  <a:themeElements>
    <a:clrScheme name="Custom 10">
      <a:dk1>
        <a:srgbClr val="01004A"/>
      </a:dk1>
      <a:lt1>
        <a:srgbClr val="FFFFFF"/>
      </a:lt1>
      <a:dk2>
        <a:srgbClr val="00E3D8"/>
      </a:dk2>
      <a:lt2>
        <a:srgbClr val="FFFFFF"/>
      </a:lt2>
      <a:accent1>
        <a:srgbClr val="01004A"/>
      </a:accent1>
      <a:accent2>
        <a:srgbClr val="00E3D8"/>
      </a:accent2>
      <a:accent3>
        <a:srgbClr val="FFFFFF"/>
      </a:accent3>
      <a:accent4>
        <a:srgbClr val="010048"/>
      </a:accent4>
      <a:accent5>
        <a:srgbClr val="00E3D8"/>
      </a:accent5>
      <a:accent6>
        <a:srgbClr val="FFFFFF"/>
      </a:accent6>
      <a:hlink>
        <a:srgbClr val="007AFF"/>
      </a:hlink>
      <a:folHlink>
        <a:srgbClr val="007A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DD05340A-411E-2940-9B1E-5D407BA79D2B}" vid="{75003842-8451-BA46-BE68-504287F6C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F5F3290C9CB824D9294F5AC0EA96102" ma:contentTypeVersion="16" ma:contentTypeDescription="Create a new document." ma:contentTypeScope="" ma:versionID="2ed0b76b6208f02acf2ab9f0ac863ab2">
  <xsd:schema xmlns:xsd="http://www.w3.org/2001/XMLSchema" xmlns:xs="http://www.w3.org/2001/XMLSchema" xmlns:p="http://schemas.microsoft.com/office/2006/metadata/properties" xmlns:ns2="ba9faee8-1878-4996-b153-826c445c8d92" xmlns:ns3="168c5d6c-b8d8-4b15-8014-b19bdc14819c" targetNamespace="http://schemas.microsoft.com/office/2006/metadata/properties" ma:root="true" ma:fieldsID="55361a5670805be7e7c64c93c24ceb5c" ns2:_="" ns3:_="">
    <xsd:import namespace="ba9faee8-1878-4996-b153-826c445c8d92"/>
    <xsd:import namespace="168c5d6c-b8d8-4b15-8014-b19bdc14819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Thumbnail" minOccurs="0"/>
                <xsd:element ref="ns2:MediaServiceDateTaken" minOccurs="0"/>
                <xsd:element ref="ns2:MediaLengthInSeconds" minOccurs="0"/>
                <xsd:element ref="ns2:MediaServiceObjectDetectorVersions" minOccurs="0"/>
                <xsd:element ref="ns2:MediaServiceSearchProperties" minOccurs="0"/>
                <xsd:element ref="ns2:lcf76f155ced4ddcb4097134ff3c332f" minOccurs="0"/>
                <xsd:element ref="ns3:TaxCatchAll"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9faee8-1878-4996-b153-826c445c8d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Thumbnail" ma:index="14" nillable="true" ma:displayName="Thumbnail" ma:format="Image" ma:internalName="Thumbnai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b5218bd-594c-46eb-aa40-cdff40eaeda5"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8c5d6c-b8d8-4b15-8014-b19bdc14819c"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3f58a444-8e0c-4fae-9be2-0375471d693f}" ma:internalName="TaxCatchAll" ma:showField="CatchAllData" ma:web="168c5d6c-b8d8-4b15-8014-b19bdc14819c">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19A373-D2E8-474C-8A6E-C594FAB424D1}">
  <ds:schemaRefs>
    <ds:schemaRef ds:uri="168c5d6c-b8d8-4b15-8014-b19bdc14819c"/>
    <ds:schemaRef ds:uri="ba9faee8-1878-4996-b153-826c445c8d9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972404-5177-4429-BF2D-48DF637326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5226</TotalTime>
  <Words>2876</Words>
  <Application>Microsoft Macintosh PowerPoint</Application>
  <PresentationFormat>Widescreen</PresentationFormat>
  <Paragraphs>460</Paragraphs>
  <Slides>59</Slides>
  <Notes>4</Notes>
  <HiddenSlides>0</HiddenSlides>
  <MMClips>2</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59</vt:i4>
      </vt:variant>
    </vt:vector>
  </HeadingPairs>
  <TitlesOfParts>
    <vt:vector size="75" baseType="lpstr">
      <vt:lpstr>-apple-system</vt:lpstr>
      <vt:lpstr>ABC Favorit Unlicensed Trial</vt:lpstr>
      <vt:lpstr>Aptos</vt:lpstr>
      <vt:lpstr>Arial</vt:lpstr>
      <vt:lpstr>Bradley Hand</vt:lpstr>
      <vt:lpstr>Cambria Math</vt:lpstr>
      <vt:lpstr>Candara</vt:lpstr>
      <vt:lpstr>Courier New</vt:lpstr>
      <vt:lpstr>Helvetica Neue</vt:lpstr>
      <vt:lpstr>Inter</vt:lpstr>
      <vt:lpstr>Lucida Grande</vt:lpstr>
      <vt:lpstr>Space Grotesk</vt:lpstr>
      <vt:lpstr>Space Grotesk Light</vt:lpstr>
      <vt:lpstr>Times New Roman</vt:lpstr>
      <vt:lpstr>Wingdings</vt:lpstr>
      <vt:lpstr>Tema de Office</vt:lpstr>
      <vt:lpstr>Very-High-Energy Gamma-Ray Astronomy with CTAO</vt:lpstr>
      <vt:lpstr>Quick facts on g-ray astrophysics</vt:lpstr>
      <vt:lpstr>Non thermal Universe</vt:lpstr>
      <vt:lpstr>Non thermal Universe</vt:lpstr>
      <vt:lpstr>Ground-based g-ray Astrophysics </vt:lpstr>
      <vt:lpstr>Ground-based g-ray Astrophysics </vt:lpstr>
      <vt:lpstr>Current IACTs</vt:lpstr>
      <vt:lpstr>Incoming IACT arrays</vt:lpstr>
      <vt:lpstr>The Cherenkov Telescope Array Observatory</vt:lpstr>
      <vt:lpstr>The Cherenkov Telescope Array Observatory</vt:lpstr>
      <vt:lpstr>Beta Configuration approved</vt:lpstr>
      <vt:lpstr>PowerPoint Presentation</vt:lpstr>
      <vt:lpstr>Regarding ESO participation</vt:lpstr>
      <vt:lpstr>Largest optical surface in the world </vt:lpstr>
      <vt:lpstr>CTAO-North</vt:lpstr>
      <vt:lpstr>Construction - South</vt:lpstr>
      <vt:lpstr>Phased scientific exploitation (in prep)</vt:lpstr>
      <vt:lpstr>New data access philosophy</vt:lpstr>
      <vt:lpstr>Performance and context: sensitivity</vt:lpstr>
      <vt:lpstr>Not only sensitivity</vt:lpstr>
      <vt:lpstr>Science with CTAO  Personal taste.  </vt:lpstr>
      <vt:lpstr>VHE gamma-ray science</vt:lpstr>
      <vt:lpstr>A revolution is coming</vt:lpstr>
      <vt:lpstr>Theme 1</vt:lpstr>
      <vt:lpstr>Theme 2</vt:lpstr>
      <vt:lpstr>Theme 3</vt:lpstr>
      <vt:lpstr>Theme 3</vt:lpstr>
      <vt:lpstr>Key Science Projects (KSPs)</vt:lpstr>
      <vt:lpstr>So, my choice</vt:lpstr>
      <vt:lpstr>#1 Paparazzi at SMBHs</vt:lpstr>
      <vt:lpstr>#1 All eyes at SMBHs</vt:lpstr>
      <vt:lpstr>TeV g-rays &amp; VHE neutrinos</vt:lpstr>
      <vt:lpstr>TeV g-rays &amp; VHE neutrinos</vt:lpstr>
      <vt:lpstr>CTAO: a blazar factory</vt:lpstr>
      <vt:lpstr>CTAO: a blazar factory</vt:lpstr>
      <vt:lpstr>Coordinate Alert System</vt:lpstr>
      <vt:lpstr>Alerts</vt:lpstr>
      <vt:lpstr>#1a Ultrarelativistic jets</vt:lpstr>
      <vt:lpstr>#1a Ultrarelativistic jets</vt:lpstr>
      <vt:lpstr>#2 Strong Gravitationally Lensed Blazars</vt:lpstr>
      <vt:lpstr>#2 Strong Gravitationally Lensed Blazars</vt:lpstr>
      <vt:lpstr>#2 Strong Gravitationally Lensed Blazars</vt:lpstr>
      <vt:lpstr>#3 Closing in on the GC energetics</vt:lpstr>
      <vt:lpstr>#3 Closing in on the GC energetics</vt:lpstr>
      <vt:lpstr>PowerPoint Presentation</vt:lpstr>
      <vt:lpstr>#4 Closing up on TeV WIMP-like DM</vt:lpstr>
      <vt:lpstr>#5 CR-driven stellar birth</vt:lpstr>
      <vt:lpstr>#5 CR-driven stellar birth</vt:lpstr>
      <vt:lpstr>#6 What’s in the great dark voids</vt:lpstr>
      <vt:lpstr>#6 The Magnetic Field in the Voids</vt:lpstr>
      <vt:lpstr>#6 The Magnetic Field in the Voids</vt:lpstr>
      <vt:lpstr>#6 The Magnetic Field in the Voids</vt:lpstr>
      <vt:lpstr>#7 Gamma-ray burst jets</vt:lpstr>
      <vt:lpstr>#7 Gamma-ray burst jets</vt:lpstr>
      <vt:lpstr>#8 Intensity Interferometry</vt:lpstr>
      <vt:lpstr>#8 SII</vt:lpstr>
      <vt:lpstr>Conclusions</vt:lpstr>
      <vt:lpstr>2030s, the era of Big (Astronomical) Data</vt:lpstr>
      <vt:lpstr>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Antonia Flores</dc:creator>
  <cp:lastModifiedBy>Michele Doro</cp:lastModifiedBy>
  <cp:revision>145</cp:revision>
  <dcterms:created xsi:type="dcterms:W3CDTF">2025-05-19T13:27:05Z</dcterms:created>
  <dcterms:modified xsi:type="dcterms:W3CDTF">2026-06-15T19:32:56Z</dcterms:modified>
</cp:coreProperties>
</file>