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ms-powerpoint.authors+xml" PartName="/ppt/authors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no"?>
<Relationships xmlns="http://schemas.openxmlformats.org/package/2006/relationships">
<Relationship Id="rId1" Target="ppt/presentation.xml" Type="http://schemas.openxmlformats.org/officeDocument/2006/relationships/officeDocument"/>
<Relationship Id="rId2" Target="docProps/thumbnail.jpeg" Type="http://schemas.openxmlformats.org/package/2006/relationships/metadata/thumbnail"/>
<Relationship Id="rId3" Target="docProps/core.xml" Type="http://schemas.openxmlformats.org/package/2006/relationships/metadata/core-properties"/>
<Relationship Id="rId4" Target="docProps/app.xml" Type="http://schemas.openxmlformats.org/officeDocument/2006/relationships/extended-properties"/>
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1" r:id="rId2"/>
  </p:sldMasterIdLst>
  <p:notesMasterIdLst>
    <p:notesMasterId r:id="rId20"/>
  </p:notesMasterIdLst>
  <p:handoutMasterIdLst>
    <p:handoutMasterId r:id="rId21"/>
  </p:handoutMasterIdLst>
  <p:sldIdLst>
    <p:sldId id="365" r:id="rId3"/>
    <p:sldId id="440" r:id="rId4"/>
    <p:sldId id="441" r:id="rId5"/>
    <p:sldId id="442" r:id="rId6"/>
    <p:sldId id="443" r:id="rId7"/>
    <p:sldId id="444" r:id="rId8"/>
    <p:sldId id="445" r:id="rId9"/>
    <p:sldId id="256" r:id="rId10"/>
    <p:sldId id="257" r:id="rId11"/>
    <p:sldId id="258" r:id="rId12"/>
    <p:sldId id="259" r:id="rId13"/>
    <p:sldId id="260" r:id="rId14"/>
    <p:sldId id="446" r:id="rId15"/>
    <p:sldId id="261" r:id="rId16"/>
    <p:sldId id="447" r:id="rId17"/>
    <p:sldId id="262" r:id="rId18"/>
    <p:sldId id="327" r:id="rId19"/>
  </p:sldIdLst>
  <p:sldSz cx="12192000" cy="6858000"/>
  <p:notesSz cx="10018713" cy="688816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18" userDrawn="1">
          <p15:clr>
            <a:srgbClr val="A4A3A4"/>
          </p15:clr>
        </p15:guide>
        <p15:guide id="2" pos="2570" userDrawn="1">
          <p15:clr>
            <a:srgbClr val="A4A3A4"/>
          </p15:clr>
        </p15:guide>
        <p15:guide id="3" pos="5110" userDrawn="1">
          <p15:clr>
            <a:srgbClr val="A4A3A4"/>
          </p15:clr>
        </p15:guide>
        <p15:guide id="4" orient="horz" pos="2886" userDrawn="1">
          <p15:clr>
            <a:srgbClr val="A4A3A4"/>
          </p15:clr>
        </p15:guide>
        <p15:guide id="5" orient="horz" pos="13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B3C96D5-B145-508A-4929-103ACEC47C24}" name="De CAIRES WATSON, David" initials="DCWD" userId="S::D.De-Caires-Watson@iaea.org::08e3a549-4a57-427b-bc75-5f2668e5923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98"/>
    <p:restoredTop sz="93158" autoAdjust="0"/>
  </p:normalViewPr>
  <p:slideViewPr>
    <p:cSldViewPr snapToGrid="0" snapToObjects="1" showGuides="1">
      <p:cViewPr varScale="1">
        <p:scale>
          <a:sx n="73" d="100"/>
          <a:sy n="73" d="100"/>
        </p:scale>
        <p:origin x="1140" y="72"/>
      </p:cViewPr>
      <p:guideLst>
        <p:guide orient="horz" pos="2818"/>
        <p:guide pos="2570"/>
        <p:guide pos="5110"/>
        <p:guide orient="horz" pos="2886"/>
        <p:guide orient="horz" pos="1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2352"/>
    </p:cViewPr>
  </p:sorterViewPr>
  <p:notesViewPr>
    <p:cSldViewPr snapToGrid="0" snapToObjects="1">
      <p:cViewPr varScale="1">
        <p:scale>
          <a:sx n="115" d="100"/>
          <a:sy n="115" d="100"/>
        </p:scale>
        <p:origin x="4016" y="208"/>
      </p:cViewPr>
      <p:guideLst/>
    </p:cSldViewPr>
  </p:notesViewPr>
  <p:gridSpacing cx="72008" cy="72008"/>
</p:viewPr>
</file>

<file path=ppt/_rels/presentation.xml.rels><?xml version="1.0" encoding="UTF-8" standalone="no"?>
<Relationships xmlns="http://schemas.openxmlformats.org/package/2006/relationships">
<Relationship Id="rId1" Target="slideMasters/slideMaster1.xml" Type="http://schemas.openxmlformats.org/officeDocument/2006/relationships/slideMaster"/>
<Relationship Id="rId10" Target="slides/slide8.xml" Type="http://schemas.openxmlformats.org/officeDocument/2006/relationships/slide"/>
<Relationship Id="rId11" Target="slides/slide9.xml" Type="http://schemas.openxmlformats.org/officeDocument/2006/relationships/slide"/>
<Relationship Id="rId12" Target="slides/slide10.xml" Type="http://schemas.openxmlformats.org/officeDocument/2006/relationships/slide"/>
<Relationship Id="rId13" Target="slides/slide11.xml" Type="http://schemas.openxmlformats.org/officeDocument/2006/relationships/slide"/>
<Relationship Id="rId14" Target="slides/slide12.xml" Type="http://schemas.openxmlformats.org/officeDocument/2006/relationships/slide"/>
<Relationship Id="rId15" Target="slides/slide13.xml" Type="http://schemas.openxmlformats.org/officeDocument/2006/relationships/slide"/>
<Relationship Id="rId16" Target="slides/slide14.xml" Type="http://schemas.openxmlformats.org/officeDocument/2006/relationships/slide"/>
<Relationship Id="rId17" Target="slides/slide15.xml" Type="http://schemas.openxmlformats.org/officeDocument/2006/relationships/slide"/>
<Relationship Id="rId18" Target="slides/slide16.xml" Type="http://schemas.openxmlformats.org/officeDocument/2006/relationships/slide"/>
<Relationship Id="rId19" Target="slides/slide17.xml" Type="http://schemas.openxmlformats.org/officeDocument/2006/relationships/slide"/>
<Relationship Id="rId2" Target="slideMasters/slideMaster2.xml" Type="http://schemas.openxmlformats.org/officeDocument/2006/relationships/slideMaster"/>
<Relationship Id="rId20" Target="notesMasters/notesMaster1.xml" Type="http://schemas.openxmlformats.org/officeDocument/2006/relationships/notesMaster"/>
<Relationship Id="rId21" Target="handoutMasters/handoutMaster1.xml" Type="http://schemas.openxmlformats.org/officeDocument/2006/relationships/handoutMaster"/>
<Relationship Id="rId22" Target="presProps.xml" Type="http://schemas.openxmlformats.org/officeDocument/2006/relationships/presProps"/>
<Relationship Id="rId23" Target="viewProps.xml" Type="http://schemas.openxmlformats.org/officeDocument/2006/relationships/viewProps"/>
<Relationship Id="rId24" Target="theme/theme1.xml" Type="http://schemas.openxmlformats.org/officeDocument/2006/relationships/theme"/>
<Relationship Id="rId25" Target="tableStyles.xml" Type="http://schemas.openxmlformats.org/officeDocument/2006/relationships/tableStyles"/>
<Relationship Id="rId26" Target="authors.xml" Type="http://schemas.microsoft.com/office/2018/10/relationships/authors"/>
<Relationship Id="rId3" Target="slides/slide1.xml" Type="http://schemas.openxmlformats.org/officeDocument/2006/relationships/slide"/>
<Relationship Id="rId4" Target="slides/slide2.xml" Type="http://schemas.openxmlformats.org/officeDocument/2006/relationships/slide"/>
<Relationship Id="rId5" Target="slides/slide3.xml" Type="http://schemas.openxmlformats.org/officeDocument/2006/relationships/slide"/>
<Relationship Id="rId6" Target="slides/slide4.xml" Type="http://schemas.openxmlformats.org/officeDocument/2006/relationships/slide"/>
<Relationship Id="rId7" Target="slides/slide5.xml" Type="http://schemas.openxmlformats.org/officeDocument/2006/relationships/slide"/>
<Relationship Id="rId8" Target="slides/slide6.xml" Type="http://schemas.openxmlformats.org/officeDocument/2006/relationships/slide"/>
<Relationship Id="rId9" Target="slides/slide7.xml" Type="http://schemas.openxmlformats.org/officeDocument/2006/relationships/slide"/>
</Relationships>

</file>

<file path=ppt/handoutMasters/_rels/handoutMaster1.xml.rels><?xml version="1.0" encoding="UTF-8" standalone="no"?>
<Relationships xmlns="http://schemas.openxmlformats.org/package/2006/relationships">
<Relationship Id="rId1" Target="../theme/theme4.xml" Type="http://schemas.openxmlformats.org/officeDocument/2006/relationships/theme"/>
</Relationships>
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203338AF-A892-574E-BE6E-5C70E6B376D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4341442" cy="345604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s-ES" dirty="0">
              <a:latin typeface="Franklin Gothic Book" panose="020B0503020102020204" pitchFamily="34" charset="0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25F0746-3013-1A4D-B905-99F945A18D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74952" y="1"/>
            <a:ext cx="4341442" cy="345604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36B85531-9B3A-424C-A164-C996F8DCF7BB}" type="datetimeFigureOut">
              <a:rPr lang="es-ES" smtClean="0">
                <a:latin typeface="Franklin Gothic Book" panose="020B0503020102020204" pitchFamily="34" charset="0"/>
              </a:rPr>
              <a:t>03/02/2026</a:t>
            </a:fld>
            <a:endParaRPr lang="es-ES" dirty="0">
              <a:latin typeface="Franklin Gothic Book" panose="020B0503020102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26CF532-2BE6-6842-8E3F-0313566F580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1442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s-ES" dirty="0">
              <a:latin typeface="Franklin Gothic Book" panose="020B0503020102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CCB23FA-988A-CB42-A978-9A32728BC2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74952" y="6542560"/>
            <a:ext cx="4341442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2F5966A3-CF01-4A47-B1AB-E8AFADB98B18}" type="slidenum">
              <a:rPr lang="es-ES" smtClean="0">
                <a:latin typeface="Franklin Gothic Book" panose="020B0503020102020204" pitchFamily="34" charset="0"/>
              </a:rPr>
              <a:t>‹Nº›</a:t>
            </a:fld>
            <a:endParaRPr lang="es-ES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822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no"?>
<Relationships xmlns="http://schemas.openxmlformats.org/package/2006/relationships">
<Relationship Id="rId1" Target="../theme/theme3.xml" Type="http://schemas.openxmlformats.org/officeDocument/2006/relationships/theme"/>
</Relationships>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41442" cy="345604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 b="0" i="0">
                <a:latin typeface="Franklin Gothic Book" panose="020B05030201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674952" y="1"/>
            <a:ext cx="4341442" cy="345604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 b="0" i="0">
                <a:latin typeface="Franklin Gothic Book" panose="020B0503020102020204" pitchFamily="34" charset="0"/>
              </a:defRPr>
            </a:lvl1pPr>
          </a:lstStyle>
          <a:p>
            <a:fld id="{C1D07E12-E849-0D4D-9024-B2A1D2D9ACF9}" type="datetimeFigureOut">
              <a:rPr lang="es-ES" smtClean="0"/>
              <a:pPr/>
              <a:t>03/02/2026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41638" y="860425"/>
            <a:ext cx="4135437" cy="2325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001872" y="3314928"/>
            <a:ext cx="8014970" cy="2712215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1442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 b="0" i="0">
                <a:latin typeface="Franklin Gothic Book" panose="020B05030201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674952" y="6542560"/>
            <a:ext cx="4341442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 b="0" i="0">
                <a:latin typeface="Franklin Gothic Book" panose="020B0503020102020204" pitchFamily="34" charset="0"/>
              </a:defRPr>
            </a:lvl1pPr>
          </a:lstStyle>
          <a:p>
            <a:fld id="{A10492AF-9E2A-5547-8F86-814C28231F91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0789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1.xml" Type="http://schemas.openxmlformats.org/officeDocument/2006/relationships/slide"/>
</Relationships>

</file>

<file path=ppt/notesSlides/_rels/notesSlide10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10.xml" Type="http://schemas.openxmlformats.org/officeDocument/2006/relationships/slide"/>
</Relationships>

</file>

<file path=ppt/notesSlides/_rels/notesSlide11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11.xml" Type="http://schemas.openxmlformats.org/officeDocument/2006/relationships/slide"/>
</Relationships>

</file>

<file path=ppt/notesSlides/_rels/notesSlide12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12.xml" Type="http://schemas.openxmlformats.org/officeDocument/2006/relationships/slide"/>
</Relationships>

</file>

<file path=ppt/notesSlides/_rels/notesSlide13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13.xml" Type="http://schemas.openxmlformats.org/officeDocument/2006/relationships/slide"/>
</Relationships>

</file>

<file path=ppt/notesSlides/_rels/notesSlide14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14.xml" Type="http://schemas.openxmlformats.org/officeDocument/2006/relationships/slide"/>
</Relationships>

</file>

<file path=ppt/notesSlides/_rels/notesSlide15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15.xml" Type="http://schemas.openxmlformats.org/officeDocument/2006/relationships/slide"/>
</Relationships>

</file>

<file path=ppt/notesSlides/_rels/notesSlide16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16.xml" Type="http://schemas.openxmlformats.org/officeDocument/2006/relationships/slide"/>
</Relationships>

</file>

<file path=ppt/notesSlides/_rels/notesSlide2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2.xml" Type="http://schemas.openxmlformats.org/officeDocument/2006/relationships/slide"/>
</Relationships>

</file>

<file path=ppt/notesSlides/_rels/notesSlide3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3.xml" Type="http://schemas.openxmlformats.org/officeDocument/2006/relationships/slide"/>
</Relationships>

</file>

<file path=ppt/notesSlides/_rels/notesSlide4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4.xml" Type="http://schemas.openxmlformats.org/officeDocument/2006/relationships/slide"/>
</Relationships>

</file>

<file path=ppt/notesSlides/_rels/notesSlide5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5.xml" Type="http://schemas.openxmlformats.org/officeDocument/2006/relationships/slide"/>
</Relationships>

</file>

<file path=ppt/notesSlides/_rels/notesSlide6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6.xml" Type="http://schemas.openxmlformats.org/officeDocument/2006/relationships/slide"/>
</Relationships>

</file>

<file path=ppt/notesSlides/_rels/notesSlide7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7.xml" Type="http://schemas.openxmlformats.org/officeDocument/2006/relationships/slide"/>
</Relationships>

</file>

<file path=ppt/notesSlides/_rels/notesSlide8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8.xml" Type="http://schemas.openxmlformats.org/officeDocument/2006/relationships/slide"/>
</Relationships>

</file>

<file path=ppt/notesSlides/_rels/notesSlide9.xml.rels><?xml version="1.0" encoding="UTF-8" standalone="no"?>
<Relationships xmlns="http://schemas.openxmlformats.org/package/2006/relationships">
<Relationship Id="rId1" Target="../notesMasters/notesMaster1.xml" Type="http://schemas.openxmlformats.org/officeDocument/2006/relationships/notesMaster"/>
<Relationship Id="rId2" Target="../slides/slide9.xml" Type="http://schemas.openxmlformats.org/officeDocument/2006/relationships/slide"/>
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492AF-9E2A-5547-8F86-814C28231F91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24578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e33067b9ce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e33067b9ce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e29619aed1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e29619aed1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e33067b9ce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e33067b9ce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e33067b9ce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e33067b9ce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0950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e33067b9ce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e33067b9ce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10268953c4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10268953c4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09026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10268953c4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10268953c4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14688" y="696913"/>
            <a:ext cx="4257675" cy="2395537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3233" y="3448866"/>
            <a:ext cx="7878141" cy="32228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073" tIns="47685" rIns="97073" bIns="47685"/>
          <a:lstStyle/>
          <a:p>
            <a:endParaRPr lang="en-GB" altLang="es-ES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03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14688" y="696913"/>
            <a:ext cx="4257675" cy="2395537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3233" y="3448866"/>
            <a:ext cx="7878141" cy="32228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073" tIns="47685" rIns="97073" bIns="47685"/>
          <a:lstStyle/>
          <a:p>
            <a:endParaRPr lang="en-GB" altLang="es-ES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392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14688" y="696913"/>
            <a:ext cx="4257675" cy="2395537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3233" y="3448866"/>
            <a:ext cx="7878141" cy="32228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073" tIns="47685" rIns="97073" bIns="47685"/>
          <a:lstStyle/>
          <a:p>
            <a:endParaRPr lang="en-GB" altLang="es-ES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805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14688" y="696913"/>
            <a:ext cx="4257675" cy="2395537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3233" y="3448866"/>
            <a:ext cx="7878141" cy="32228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073" tIns="47685" rIns="97073" bIns="47685"/>
          <a:lstStyle/>
          <a:p>
            <a:endParaRPr lang="en-GB" altLang="es-ES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581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14688" y="696913"/>
            <a:ext cx="4257675" cy="2395537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3233" y="3448866"/>
            <a:ext cx="7878141" cy="32228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073" tIns="47685" rIns="97073" bIns="47685"/>
          <a:lstStyle/>
          <a:p>
            <a:endParaRPr lang="en-GB" altLang="es-ES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254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14688" y="696913"/>
            <a:ext cx="4257675" cy="2395537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3233" y="3448866"/>
            <a:ext cx="7878141" cy="32228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073" tIns="47685" rIns="97073" bIns="47685"/>
          <a:lstStyle/>
          <a:p>
            <a:endParaRPr lang="en-GB" altLang="es-ES" dirty="0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746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10268953c4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10268953c4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0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1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2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3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4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5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6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7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8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19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0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1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2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3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4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5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6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27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28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29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3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30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31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32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33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34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35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36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37.xml.rels><?xml version="1.0" encoding="UTF-8" standalone="no"?>
<Relationships xmlns="http://schemas.openxmlformats.org/package/2006/relationships">
<Relationship Id="rId1" Target="../slideMasters/slideMaster2.xml" Type="http://schemas.openxmlformats.org/officeDocument/2006/relationships/slideMaster"/>
</Relationships>

</file>

<file path=ppt/slideLayouts/_rels/slideLayout4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5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6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7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8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_rels/slideLayout9.xml.rels><?xml version="1.0" encoding="UTF-8" standalone="no"?>
<Relationships xmlns="http://schemas.openxmlformats.org/package/2006/relationships">
<Relationship Id="rId1" Target="../slideMasters/slideMaster1.xml" Type="http://schemas.openxmlformats.org/officeDocument/2006/relationships/slideMaster"/>
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0418B36C-3B33-CB42-99B0-18290920D277}"/>
              </a:ext>
            </a:extLst>
          </p:cNvPr>
          <p:cNvSpPr/>
          <p:nvPr userDrawn="1"/>
        </p:nvSpPr>
        <p:spPr>
          <a:xfrm>
            <a:off x="1" y="860990"/>
            <a:ext cx="12191999" cy="5567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47B388B-35A5-F741-9561-71AA2557A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542" y="3429000"/>
            <a:ext cx="5173371" cy="93477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Tipo de letra del sistema"/>
              <a:buNone/>
              <a:tabLst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Tipo de letra del sistema"/>
              <a:buNone/>
              <a:tabLst/>
              <a:defRPr/>
            </a:pPr>
            <a:r>
              <a:rPr lang="es-ES"/>
              <a:t>Haga clic para modificar el estilo de subtítulo del patrón</a:t>
            </a:r>
            <a:endParaRPr lang="es-ES" dirty="0"/>
          </a:p>
        </p:txBody>
      </p:sp>
      <p:sp>
        <p:nvSpPr>
          <p:cNvPr id="16" name="Marcador de título 16">
            <a:extLst>
              <a:ext uri="{FF2B5EF4-FFF2-40B4-BE49-F238E27FC236}">
                <a16:creationId xmlns:a16="http://schemas.microsoft.com/office/drawing/2014/main" id="{4B458621-39AE-9342-BF41-43A1C628F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42" y="1417459"/>
            <a:ext cx="5173371" cy="17784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ts val="4000"/>
              </a:lnSpc>
              <a:defRPr sz="4000" b="0" i="0"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26" name="Marcador de texto 25">
            <a:extLst>
              <a:ext uri="{FF2B5EF4-FFF2-40B4-BE49-F238E27FC236}">
                <a16:creationId xmlns:a16="http://schemas.microsoft.com/office/drawing/2014/main" id="{73663CCE-4545-4946-A032-3D5FC239B1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28" name="Marcador de texto 25">
            <a:extLst>
              <a:ext uri="{FF2B5EF4-FFF2-40B4-BE49-F238E27FC236}">
                <a16:creationId xmlns:a16="http://schemas.microsoft.com/office/drawing/2014/main" id="{44F15D12-EC62-CA4E-8E9C-079ABA74AF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539DE4CF-848A-334B-B63E-8ECC7541E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2" name="Marcador de pie de página 10">
            <a:extLst>
              <a:ext uri="{FF2B5EF4-FFF2-40B4-BE49-F238E27FC236}">
                <a16:creationId xmlns:a16="http://schemas.microsoft.com/office/drawing/2014/main" id="{823BFC2B-EED0-EF46-969A-DE31D6B42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9AC071CF-595E-9043-93A8-73D91FF60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720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3">
            <a:extLst>
              <a:ext uri="{FF2B5EF4-FFF2-40B4-BE49-F238E27FC236}">
                <a16:creationId xmlns:a16="http://schemas.microsoft.com/office/drawing/2014/main" id="{892F28F5-9EC7-DD4C-9289-29537D17CE8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451287" y="1925471"/>
            <a:ext cx="7002170" cy="45030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BA922A-9106-454A-9496-7920904F489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38543" y="1925471"/>
            <a:ext cx="3528442" cy="45030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C01FF3D9-C9CC-684D-9F0B-EBB852346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3" name="Marcador de título 16">
            <a:extLst>
              <a:ext uri="{FF2B5EF4-FFF2-40B4-BE49-F238E27FC236}">
                <a16:creationId xmlns:a16="http://schemas.microsoft.com/office/drawing/2014/main" id="{558B4750-2D25-BF4B-ACD3-1BE3AF31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4" name="Marcador de pie de página 10">
            <a:extLst>
              <a:ext uri="{FF2B5EF4-FFF2-40B4-BE49-F238E27FC236}">
                <a16:creationId xmlns:a16="http://schemas.microsoft.com/office/drawing/2014/main" id="{D302732E-4EB4-514D-8595-C2E6B4CF8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1" name="Marcador de texto 25">
            <a:extLst>
              <a:ext uri="{FF2B5EF4-FFF2-40B4-BE49-F238E27FC236}">
                <a16:creationId xmlns:a16="http://schemas.microsoft.com/office/drawing/2014/main" id="{A29DD72A-D427-A042-849E-83897A48D53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5" name="Marcador de texto 25">
            <a:extLst>
              <a:ext uri="{FF2B5EF4-FFF2-40B4-BE49-F238E27FC236}">
                <a16:creationId xmlns:a16="http://schemas.microsoft.com/office/drawing/2014/main" id="{11E86353-3486-F24F-B363-D6A04F04AF6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id="{AB65D8C8-B945-D445-93A4-CAD7E089A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7" name="Marcador de texto 33">
            <a:extLst>
              <a:ext uri="{FF2B5EF4-FFF2-40B4-BE49-F238E27FC236}">
                <a16:creationId xmlns:a16="http://schemas.microsoft.com/office/drawing/2014/main" id="{62000A6C-C64E-7447-B4B7-2CD073B711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7638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3">
            <a:extLst>
              <a:ext uri="{FF2B5EF4-FFF2-40B4-BE49-F238E27FC236}">
                <a16:creationId xmlns:a16="http://schemas.microsoft.com/office/drawing/2014/main" id="{892F28F5-9EC7-DD4C-9289-29537D17CE8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738543" y="1925471"/>
            <a:ext cx="5281257" cy="45030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BA922A-9106-454A-9496-7920904F489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0" y="1925471"/>
            <a:ext cx="5281257" cy="45030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83374CFB-757B-5C46-B57D-64781E68A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5" name="Marcador de título 16">
            <a:extLst>
              <a:ext uri="{FF2B5EF4-FFF2-40B4-BE49-F238E27FC236}">
                <a16:creationId xmlns:a16="http://schemas.microsoft.com/office/drawing/2014/main" id="{0749045D-CBB1-CF4B-A4C7-53E3FB72D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7" name="Marcador de pie de página 10">
            <a:extLst>
              <a:ext uri="{FF2B5EF4-FFF2-40B4-BE49-F238E27FC236}">
                <a16:creationId xmlns:a16="http://schemas.microsoft.com/office/drawing/2014/main" id="{C13FAB96-6C3C-A14C-A72E-60FCEF895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 dirty="0" err="1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1" name="Marcador de texto 25">
            <a:extLst>
              <a:ext uri="{FF2B5EF4-FFF2-40B4-BE49-F238E27FC236}">
                <a16:creationId xmlns:a16="http://schemas.microsoft.com/office/drawing/2014/main" id="{AC07A407-B6BD-FD46-8E3C-D7ADE635C0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3" name="Marcador de texto 25">
            <a:extLst>
              <a:ext uri="{FF2B5EF4-FFF2-40B4-BE49-F238E27FC236}">
                <a16:creationId xmlns:a16="http://schemas.microsoft.com/office/drawing/2014/main" id="{710AFAA6-4E43-3F48-83E4-A1F56A900D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CECC6BD-BB95-AF4F-84E6-8D821932F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6" name="Marcador de texto 33">
            <a:extLst>
              <a:ext uri="{FF2B5EF4-FFF2-40B4-BE49-F238E27FC236}">
                <a16:creationId xmlns:a16="http://schemas.microsoft.com/office/drawing/2014/main" id="{291B265C-677A-3746-B08B-36993F7BC2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32460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2 subtítulos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3">
            <a:extLst>
              <a:ext uri="{FF2B5EF4-FFF2-40B4-BE49-F238E27FC236}">
                <a16:creationId xmlns:a16="http://schemas.microsoft.com/office/drawing/2014/main" id="{892F28F5-9EC7-DD4C-9289-29537D17CE8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738543" y="2743200"/>
            <a:ext cx="5281257" cy="36853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2" name="Marcador de texto 41">
            <a:extLst>
              <a:ext uri="{FF2B5EF4-FFF2-40B4-BE49-F238E27FC236}">
                <a16:creationId xmlns:a16="http://schemas.microsoft.com/office/drawing/2014/main" id="{E6E106A1-1561-2543-AE64-37A91088C4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8543" y="1925471"/>
            <a:ext cx="5281257" cy="700033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s-ES" dirty="0"/>
              <a:t>Haga clic para modificar el estilo </a:t>
            </a:r>
            <a:br>
              <a:rPr lang="es-ES" dirty="0"/>
            </a:br>
            <a:r>
              <a:rPr lang="es-ES" dirty="0"/>
              <a:t>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BA922A-9106-454A-9496-7920904F489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0" y="2743200"/>
            <a:ext cx="5281257" cy="36853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83374CFB-757B-5C46-B57D-64781E68A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3" name="Marcador de texto 41">
            <a:extLst>
              <a:ext uri="{FF2B5EF4-FFF2-40B4-BE49-F238E27FC236}">
                <a16:creationId xmlns:a16="http://schemas.microsoft.com/office/drawing/2014/main" id="{EC6EFBE2-2C99-A147-AB9E-64BB1C05ADB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72199" y="1925471"/>
            <a:ext cx="5281257" cy="700033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s-ES" dirty="0"/>
              <a:t>Haga clic para modificar el estilo </a:t>
            </a:r>
            <a:br>
              <a:rPr lang="es-ES" dirty="0"/>
            </a:br>
            <a:r>
              <a:rPr lang="es-ES" dirty="0"/>
              <a:t>de título del patrón</a:t>
            </a:r>
          </a:p>
        </p:txBody>
      </p:sp>
      <p:sp>
        <p:nvSpPr>
          <p:cNvPr id="16" name="Marcador de título 16">
            <a:extLst>
              <a:ext uri="{FF2B5EF4-FFF2-40B4-BE49-F238E27FC236}">
                <a16:creationId xmlns:a16="http://schemas.microsoft.com/office/drawing/2014/main" id="{8ADC6D5D-8C86-9D43-9A29-537B7ACA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8" name="Marcador de pie de página 10">
            <a:extLst>
              <a:ext uri="{FF2B5EF4-FFF2-40B4-BE49-F238E27FC236}">
                <a16:creationId xmlns:a16="http://schemas.microsoft.com/office/drawing/2014/main" id="{0635CE70-C7E4-FE40-925B-7273904D76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4" name="Marcador de texto 25">
            <a:extLst>
              <a:ext uri="{FF2B5EF4-FFF2-40B4-BE49-F238E27FC236}">
                <a16:creationId xmlns:a16="http://schemas.microsoft.com/office/drawing/2014/main" id="{C23C4E3D-0EC2-1F41-BF37-DD7DD0AA64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5" name="Marcador de texto 25">
            <a:extLst>
              <a:ext uri="{FF2B5EF4-FFF2-40B4-BE49-F238E27FC236}">
                <a16:creationId xmlns:a16="http://schemas.microsoft.com/office/drawing/2014/main" id="{2D8A1826-3261-764D-A199-563E2F70539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7" name="Marcador de número de diapositiva 5">
            <a:extLst>
              <a:ext uri="{FF2B5EF4-FFF2-40B4-BE49-F238E27FC236}">
                <a16:creationId xmlns:a16="http://schemas.microsoft.com/office/drawing/2014/main" id="{832D07EB-CD29-B443-8D06-66A348049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9" name="Marcador de texto 33">
            <a:extLst>
              <a:ext uri="{FF2B5EF4-FFF2-40B4-BE49-F238E27FC236}">
                <a16:creationId xmlns:a16="http://schemas.microsoft.com/office/drawing/2014/main" id="{B236CE19-E095-DD47-AD44-8A776C27F2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68654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con 3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83374CFB-757B-5C46-B57D-64781E68A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5" name="Marcador de título 16">
            <a:extLst>
              <a:ext uri="{FF2B5EF4-FFF2-40B4-BE49-F238E27FC236}">
                <a16:creationId xmlns:a16="http://schemas.microsoft.com/office/drawing/2014/main" id="{0749045D-CBB1-CF4B-A4C7-53E3FB72D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7" name="Marcador de pie de página 10">
            <a:extLst>
              <a:ext uri="{FF2B5EF4-FFF2-40B4-BE49-F238E27FC236}">
                <a16:creationId xmlns:a16="http://schemas.microsoft.com/office/drawing/2014/main" id="{C13FAB96-6C3C-A14C-A72E-60FCEF895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24" name="Marcador de posición de imagen 3">
            <a:extLst>
              <a:ext uri="{FF2B5EF4-FFF2-40B4-BE49-F238E27FC236}">
                <a16:creationId xmlns:a16="http://schemas.microsoft.com/office/drawing/2014/main" id="{ED3D4CD5-AA9D-054C-979B-42681A431CB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027181" y="2413454"/>
            <a:ext cx="3426053" cy="1052856"/>
          </a:xfrm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52DDA14D-4DA1-5441-9BDB-540E48ECD28A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841971" y="2413454"/>
            <a:ext cx="7185210" cy="1052856"/>
          </a:xfrm>
          <a:prstGeom prst="rect">
            <a:avLst/>
          </a:prstGeom>
          <a:solidFill>
            <a:schemeClr val="bg2"/>
          </a:solidFill>
        </p:spPr>
        <p:txBody>
          <a:bodyPr lIns="288000" tIns="46800" rIns="900000" anchor="ctr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400" b="0" u="none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Texto 1</a:t>
            </a:r>
            <a:endParaRPr lang="es-ES_tradnl" dirty="0"/>
          </a:p>
        </p:txBody>
      </p:sp>
      <p:sp>
        <p:nvSpPr>
          <p:cNvPr id="19" name="Marcador de texto 2">
            <a:extLst>
              <a:ext uri="{FF2B5EF4-FFF2-40B4-BE49-F238E27FC236}">
                <a16:creationId xmlns:a16="http://schemas.microsoft.com/office/drawing/2014/main" id="{388B720C-F0B2-C64A-8EFE-529E23B89C07}"/>
              </a:ext>
            </a:extLst>
          </p:cNvPr>
          <p:cNvSpPr>
            <a:spLocks noGrp="1"/>
          </p:cNvSpPr>
          <p:nvPr>
            <p:ph type="body" idx="51" hasCustomPrompt="1"/>
          </p:nvPr>
        </p:nvSpPr>
        <p:spPr>
          <a:xfrm>
            <a:off x="841971" y="3645606"/>
            <a:ext cx="7185210" cy="1052856"/>
          </a:xfrm>
          <a:prstGeom prst="rect">
            <a:avLst/>
          </a:prstGeom>
          <a:solidFill>
            <a:schemeClr val="bg2"/>
          </a:solidFill>
        </p:spPr>
        <p:txBody>
          <a:bodyPr lIns="288000" tIns="46800" rIns="900000" anchor="ctr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400" b="0" u="none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Texto 2</a:t>
            </a:r>
            <a:endParaRPr lang="es-ES_tradnl" dirty="0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24A4E840-2CF2-C441-923A-75568F4E3867}"/>
              </a:ext>
            </a:extLst>
          </p:cNvPr>
          <p:cNvSpPr>
            <a:spLocks noGrp="1"/>
          </p:cNvSpPr>
          <p:nvPr>
            <p:ph type="body" idx="54" hasCustomPrompt="1"/>
          </p:nvPr>
        </p:nvSpPr>
        <p:spPr>
          <a:xfrm>
            <a:off x="841971" y="4877758"/>
            <a:ext cx="7185210" cy="1052856"/>
          </a:xfrm>
          <a:prstGeom prst="rect">
            <a:avLst/>
          </a:prstGeom>
          <a:solidFill>
            <a:schemeClr val="bg2"/>
          </a:solidFill>
        </p:spPr>
        <p:txBody>
          <a:bodyPr lIns="288000" tIns="46800" rIns="900000" anchor="ctr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400" b="0" u="none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Texto 3</a:t>
            </a:r>
            <a:endParaRPr lang="es-ES_tradnl" dirty="0"/>
          </a:p>
        </p:txBody>
      </p:sp>
      <p:sp>
        <p:nvSpPr>
          <p:cNvPr id="28" name="Marcador de posición de imagen 3">
            <a:extLst>
              <a:ext uri="{FF2B5EF4-FFF2-40B4-BE49-F238E27FC236}">
                <a16:creationId xmlns:a16="http://schemas.microsoft.com/office/drawing/2014/main" id="{A00A9FB9-6376-3742-811E-B090824A4A2D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8027181" y="3645606"/>
            <a:ext cx="3426053" cy="1052856"/>
          </a:xfrm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32" name="Marcador de posición de imagen 3">
            <a:extLst>
              <a:ext uri="{FF2B5EF4-FFF2-40B4-BE49-F238E27FC236}">
                <a16:creationId xmlns:a16="http://schemas.microsoft.com/office/drawing/2014/main" id="{83BBBEA3-2588-264E-A78F-8E4153D69451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8027181" y="4877758"/>
            <a:ext cx="3426053" cy="1052856"/>
          </a:xfrm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8" name="Marcador de texto 25">
            <a:extLst>
              <a:ext uri="{FF2B5EF4-FFF2-40B4-BE49-F238E27FC236}">
                <a16:creationId xmlns:a16="http://schemas.microsoft.com/office/drawing/2014/main" id="{B61512CA-81D2-0546-AC51-8C7445DCC4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20" name="Marcador de texto 25">
            <a:extLst>
              <a:ext uri="{FF2B5EF4-FFF2-40B4-BE49-F238E27FC236}">
                <a16:creationId xmlns:a16="http://schemas.microsoft.com/office/drawing/2014/main" id="{C3470F5E-9383-CB46-A887-4426503136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763D8672-61AE-7648-8FD4-57008C6BCF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23" name="Marcador de texto 33">
            <a:extLst>
              <a:ext uri="{FF2B5EF4-FFF2-40B4-BE49-F238E27FC236}">
                <a16:creationId xmlns:a16="http://schemas.microsoft.com/office/drawing/2014/main" id="{BDB8A64B-00C1-A547-9678-9C8C4245DD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86542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1 objeto y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83374CFB-757B-5C46-B57D-64781E68A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5" name="Marcador de título 16">
            <a:extLst>
              <a:ext uri="{FF2B5EF4-FFF2-40B4-BE49-F238E27FC236}">
                <a16:creationId xmlns:a16="http://schemas.microsoft.com/office/drawing/2014/main" id="{0749045D-CBB1-CF4B-A4C7-53E3FB72D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7" name="Marcador de pie de página 10">
            <a:extLst>
              <a:ext uri="{FF2B5EF4-FFF2-40B4-BE49-F238E27FC236}">
                <a16:creationId xmlns:a16="http://schemas.microsoft.com/office/drawing/2014/main" id="{C13FAB96-6C3C-A14C-A72E-60FCEF895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3" name="Marcador de contenido 2">
            <a:extLst>
              <a:ext uri="{FF2B5EF4-FFF2-40B4-BE49-F238E27FC236}">
                <a16:creationId xmlns:a16="http://schemas.microsoft.com/office/drawing/2014/main" id="{4CD8CB3C-8F88-A54E-B012-3FAC9886AE3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38543" y="1925471"/>
            <a:ext cx="3426051" cy="45030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22" name="Marcador de posición de imagen 3">
            <a:extLst>
              <a:ext uri="{FF2B5EF4-FFF2-40B4-BE49-F238E27FC236}">
                <a16:creationId xmlns:a16="http://schemas.microsoft.com/office/drawing/2014/main" id="{1195DE31-EAFE-4249-869D-264DB15F0B5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82862" y="1924751"/>
            <a:ext cx="3426052" cy="4503037"/>
          </a:xfrm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4" name="Marcador de posición de imagen 3">
            <a:extLst>
              <a:ext uri="{FF2B5EF4-FFF2-40B4-BE49-F238E27FC236}">
                <a16:creationId xmlns:a16="http://schemas.microsoft.com/office/drawing/2014/main" id="{ED3D4CD5-AA9D-054C-979B-42681A431CB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027182" y="1924751"/>
            <a:ext cx="3426052" cy="4503037"/>
          </a:xfrm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14" name="Marcador de texto 25">
            <a:extLst>
              <a:ext uri="{FF2B5EF4-FFF2-40B4-BE49-F238E27FC236}">
                <a16:creationId xmlns:a16="http://schemas.microsoft.com/office/drawing/2014/main" id="{48EDB15D-FFA3-0041-ABA0-D8EB31D124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6" name="Marcador de texto 25">
            <a:extLst>
              <a:ext uri="{FF2B5EF4-FFF2-40B4-BE49-F238E27FC236}">
                <a16:creationId xmlns:a16="http://schemas.microsoft.com/office/drawing/2014/main" id="{0D5329A2-46A8-E246-B0F9-CF5059260EB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1C3FA6CF-B319-1B48-B340-157E1F5FA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9" name="Marcador de texto 33">
            <a:extLst>
              <a:ext uri="{FF2B5EF4-FFF2-40B4-BE49-F238E27FC236}">
                <a16:creationId xmlns:a16="http://schemas.microsoft.com/office/drawing/2014/main" id="{5AC1AC3C-E821-2B45-A301-A3F1E59360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10345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3">
            <a:extLst>
              <a:ext uri="{FF2B5EF4-FFF2-40B4-BE49-F238E27FC236}">
                <a16:creationId xmlns:a16="http://schemas.microsoft.com/office/drawing/2014/main" id="{892F28F5-9EC7-DD4C-9289-29537D17CE8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738543" y="1925471"/>
            <a:ext cx="6902582" cy="175509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83374CFB-757B-5C46-B57D-64781E68A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5" name="Marcador de título 16">
            <a:extLst>
              <a:ext uri="{FF2B5EF4-FFF2-40B4-BE49-F238E27FC236}">
                <a16:creationId xmlns:a16="http://schemas.microsoft.com/office/drawing/2014/main" id="{0749045D-CBB1-CF4B-A4C7-53E3FB72D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7" name="Marcador de pie de página 10">
            <a:extLst>
              <a:ext uri="{FF2B5EF4-FFF2-40B4-BE49-F238E27FC236}">
                <a16:creationId xmlns:a16="http://schemas.microsoft.com/office/drawing/2014/main" id="{C13FAB96-6C3C-A14C-A72E-60FCEF895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3" name="Marcador de contenido 2">
            <a:extLst>
              <a:ext uri="{FF2B5EF4-FFF2-40B4-BE49-F238E27FC236}">
                <a16:creationId xmlns:a16="http://schemas.microsoft.com/office/drawing/2014/main" id="{4CD8CB3C-8F88-A54E-B012-3FAC9886AE3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38543" y="3874883"/>
            <a:ext cx="3426051" cy="25536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577DDF7C-61A5-8542-8003-E7C469456F4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27405" y="3874883"/>
            <a:ext cx="3426052" cy="25536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DE076FF2-7AE0-554F-80D2-6644D1BA45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382974" y="3874883"/>
            <a:ext cx="3426051" cy="25536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4" name="Marcador de texto 25">
            <a:extLst>
              <a:ext uri="{FF2B5EF4-FFF2-40B4-BE49-F238E27FC236}">
                <a16:creationId xmlns:a16="http://schemas.microsoft.com/office/drawing/2014/main" id="{483373C3-FEE5-A349-AF63-EE047C5252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8" name="Marcador de texto 25">
            <a:extLst>
              <a:ext uri="{FF2B5EF4-FFF2-40B4-BE49-F238E27FC236}">
                <a16:creationId xmlns:a16="http://schemas.microsoft.com/office/drawing/2014/main" id="{E513420A-6CA0-244C-B7EF-3B8CB5CA49C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9FFD9D5F-15DD-1748-B01F-6A236F434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22" name="Marcador de texto 33">
            <a:extLst>
              <a:ext uri="{FF2B5EF4-FFF2-40B4-BE49-F238E27FC236}">
                <a16:creationId xmlns:a16="http://schemas.microsoft.com/office/drawing/2014/main" id="{F0666139-275A-D240-BFD7-8579BDD21C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0799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cornisa y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posición de imagen 39">
            <a:extLst>
              <a:ext uri="{FF2B5EF4-FFF2-40B4-BE49-F238E27FC236}">
                <a16:creationId xmlns:a16="http://schemas.microsoft.com/office/drawing/2014/main" id="{56C3AEB4-B6C4-A84D-B9E1-A16234368E0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" y="860990"/>
            <a:ext cx="12192000" cy="5997010"/>
          </a:xfrm>
          <a:solidFill>
            <a:schemeClr val="bg2"/>
          </a:solidFill>
        </p:spPr>
        <p:txBody>
          <a:bodyPr/>
          <a:lstStyle/>
          <a:p>
            <a:r>
              <a:rPr lang="es-ES" dirty="0"/>
              <a:t>Arrastre o agregue una imagen</a:t>
            </a:r>
          </a:p>
        </p:txBody>
      </p:sp>
      <p:sp>
        <p:nvSpPr>
          <p:cNvPr id="8" name="Marcador de texto 25">
            <a:extLst>
              <a:ext uri="{FF2B5EF4-FFF2-40B4-BE49-F238E27FC236}">
                <a16:creationId xmlns:a16="http://schemas.microsoft.com/office/drawing/2014/main" id="{B308F62A-3390-C646-ABE0-325EB6763E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9" name="Marcador de texto 25">
            <a:extLst>
              <a:ext uri="{FF2B5EF4-FFF2-40B4-BE49-F238E27FC236}">
                <a16:creationId xmlns:a16="http://schemas.microsoft.com/office/drawing/2014/main" id="{90673355-1436-0B41-82D6-945699492F3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DD2DCA46-5636-A945-8A9A-74504C1AA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3" name="Marcador de texto 7">
            <a:extLst>
              <a:ext uri="{FF2B5EF4-FFF2-40B4-BE49-F238E27FC236}">
                <a16:creationId xmlns:a16="http://schemas.microsoft.com/office/drawing/2014/main" id="{B5F6BA09-3B28-8346-8B30-9DC047975DE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21951" y="1600198"/>
            <a:ext cx="3531506" cy="1946307"/>
          </a:xfrm>
        </p:spPr>
        <p:txBody>
          <a:bodyPr anchor="t"/>
          <a:lstStyle>
            <a:lvl1pPr marL="0" indent="0">
              <a:lnSpc>
                <a:spcPct val="90000"/>
              </a:lnSpc>
              <a:buNone/>
              <a:defRPr sz="2000" b="1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Haga clic para modificar el destacado, este siempre debe estar por encima de la imagen</a:t>
            </a:r>
          </a:p>
        </p:txBody>
      </p:sp>
    </p:spTree>
    <p:extLst>
      <p:ext uri="{BB962C8B-B14F-4D97-AF65-F5344CB8AC3E}">
        <p14:creationId xmlns:p14="http://schemas.microsoft.com/office/powerpoint/2010/main" val="2565918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sin cornisa y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posición de imagen 39">
            <a:extLst>
              <a:ext uri="{FF2B5EF4-FFF2-40B4-BE49-F238E27FC236}">
                <a16:creationId xmlns:a16="http://schemas.microsoft.com/office/drawing/2014/main" id="{56C3AEB4-B6C4-A84D-B9E1-A16234368E0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" y="0"/>
            <a:ext cx="12192000" cy="6858000"/>
          </a:xfrm>
          <a:solidFill>
            <a:schemeClr val="bg2"/>
          </a:solidFill>
        </p:spPr>
        <p:txBody>
          <a:bodyPr/>
          <a:lstStyle/>
          <a:p>
            <a:r>
              <a:rPr lang="es-ES" dirty="0"/>
              <a:t>Arrastre o agregue una imagen</a:t>
            </a:r>
          </a:p>
        </p:txBody>
      </p:sp>
      <p:sp>
        <p:nvSpPr>
          <p:cNvPr id="4" name="Marcador de texto 7">
            <a:extLst>
              <a:ext uri="{FF2B5EF4-FFF2-40B4-BE49-F238E27FC236}">
                <a16:creationId xmlns:a16="http://schemas.microsoft.com/office/drawing/2014/main" id="{D088333A-6594-444F-A007-6C489B1E8E1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21951" y="1600198"/>
            <a:ext cx="3531506" cy="1527561"/>
          </a:xfrm>
        </p:spPr>
        <p:txBody>
          <a:bodyPr anchor="t"/>
          <a:lstStyle>
            <a:lvl1pPr marL="0" indent="0">
              <a:lnSpc>
                <a:spcPct val="90000"/>
              </a:lnSpc>
              <a:buNone/>
              <a:defRPr sz="2000" b="1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Haga clic para modificar el destacado, este siempre debe estar por encima de la imagen</a:t>
            </a:r>
          </a:p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970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de. Título, textos 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C01FF3D9-C9CC-684D-9F0B-EBB852346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3" name="Marcador de título 16">
            <a:extLst>
              <a:ext uri="{FF2B5EF4-FFF2-40B4-BE49-F238E27FC236}">
                <a16:creationId xmlns:a16="http://schemas.microsoft.com/office/drawing/2014/main" id="{558B4750-2D25-BF4B-ACD3-1BE3AF31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269113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4" name="Marcador de pie de página 10">
            <a:extLst>
              <a:ext uri="{FF2B5EF4-FFF2-40B4-BE49-F238E27FC236}">
                <a16:creationId xmlns:a16="http://schemas.microsoft.com/office/drawing/2014/main" id="{D302732E-4EB4-514D-8595-C2E6B4CF8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A4C733E6-F71B-A841-A626-CB2DB5C4CB3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060" y="1925472"/>
            <a:ext cx="4507200" cy="4503036"/>
          </a:xfrm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B3411C2-B523-0848-9055-E39E188B574B}"/>
              </a:ext>
            </a:extLst>
          </p:cNvPr>
          <p:cNvSpPr/>
          <p:nvPr userDrawn="1"/>
        </p:nvSpPr>
        <p:spPr>
          <a:xfrm>
            <a:off x="841971" y="1925470"/>
            <a:ext cx="6111087" cy="4503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Marcador de texto 41">
            <a:extLst>
              <a:ext uri="{FF2B5EF4-FFF2-40B4-BE49-F238E27FC236}">
                <a16:creationId xmlns:a16="http://schemas.microsoft.com/office/drawing/2014/main" id="{57F72691-E005-9C46-8FCA-99EEF98CE5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4590" y="2091356"/>
            <a:ext cx="570621" cy="407406"/>
          </a:xfr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s-ES" dirty="0"/>
              <a:t>a.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9077D30-21DC-0243-A0CA-E59FCDF386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4715" y="3680562"/>
            <a:ext cx="5602173" cy="256527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2" name="Marcador de texto 7">
            <a:extLst>
              <a:ext uri="{FF2B5EF4-FFF2-40B4-BE49-F238E27FC236}">
                <a16:creationId xmlns:a16="http://schemas.microsoft.com/office/drawing/2014/main" id="{36CA54B7-9026-7F44-9311-8FEC21F1DB5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44591" y="2590176"/>
            <a:ext cx="5602298" cy="109038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5" name="Marcador de texto 25">
            <a:extLst>
              <a:ext uri="{FF2B5EF4-FFF2-40B4-BE49-F238E27FC236}">
                <a16:creationId xmlns:a16="http://schemas.microsoft.com/office/drawing/2014/main" id="{5EE60A5B-88AA-584D-95DE-E3A99825D77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6" name="Marcador de texto 25">
            <a:extLst>
              <a:ext uri="{FF2B5EF4-FFF2-40B4-BE49-F238E27FC236}">
                <a16:creationId xmlns:a16="http://schemas.microsoft.com/office/drawing/2014/main" id="{940E8B61-812D-E342-A7F0-CBB4D8AF98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01ECA338-CE07-CA4E-B9B6-F4E273023A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20" name="Marcador de texto 33">
            <a:extLst>
              <a:ext uri="{FF2B5EF4-FFF2-40B4-BE49-F238E27FC236}">
                <a16:creationId xmlns:a16="http://schemas.microsoft.com/office/drawing/2014/main" id="{DDE7B6ED-6382-F047-943C-48E73BB90E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89786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anja. Título, textos 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C01FF3D9-C9CC-684D-9F0B-EBB852346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3" name="Marcador de título 16">
            <a:extLst>
              <a:ext uri="{FF2B5EF4-FFF2-40B4-BE49-F238E27FC236}">
                <a16:creationId xmlns:a16="http://schemas.microsoft.com/office/drawing/2014/main" id="{558B4750-2D25-BF4B-ACD3-1BE3AF31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269113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4" name="Marcador de pie de página 10">
            <a:extLst>
              <a:ext uri="{FF2B5EF4-FFF2-40B4-BE49-F238E27FC236}">
                <a16:creationId xmlns:a16="http://schemas.microsoft.com/office/drawing/2014/main" id="{D302732E-4EB4-514D-8595-C2E6B4CF8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A4C733E6-F71B-A841-A626-CB2DB5C4CB3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060" y="1925472"/>
            <a:ext cx="4507200" cy="4503036"/>
          </a:xfrm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B3411C2-B523-0848-9055-E39E188B574B}"/>
              </a:ext>
            </a:extLst>
          </p:cNvPr>
          <p:cNvSpPr/>
          <p:nvPr userDrawn="1"/>
        </p:nvSpPr>
        <p:spPr>
          <a:xfrm>
            <a:off x="841971" y="1925470"/>
            <a:ext cx="6111087" cy="45030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Marcador de texto 41">
            <a:extLst>
              <a:ext uri="{FF2B5EF4-FFF2-40B4-BE49-F238E27FC236}">
                <a16:creationId xmlns:a16="http://schemas.microsoft.com/office/drawing/2014/main" id="{57F72691-E005-9C46-8FCA-99EEF98CE5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4590" y="2091356"/>
            <a:ext cx="570621" cy="407406"/>
          </a:xfr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s-ES" dirty="0"/>
              <a:t>a.</a:t>
            </a:r>
          </a:p>
        </p:txBody>
      </p:sp>
      <p:sp>
        <p:nvSpPr>
          <p:cNvPr id="15" name="Marcador de texto 7">
            <a:extLst>
              <a:ext uri="{FF2B5EF4-FFF2-40B4-BE49-F238E27FC236}">
                <a16:creationId xmlns:a16="http://schemas.microsoft.com/office/drawing/2014/main" id="{650003DC-A6F5-C748-AA36-AD134550902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4715" y="3680562"/>
            <a:ext cx="5602173" cy="256527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6" name="Marcador de texto 7">
            <a:extLst>
              <a:ext uri="{FF2B5EF4-FFF2-40B4-BE49-F238E27FC236}">
                <a16:creationId xmlns:a16="http://schemas.microsoft.com/office/drawing/2014/main" id="{2AB3BEEC-E8D2-9F47-A295-A5169C1737F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44591" y="2590176"/>
            <a:ext cx="5602298" cy="109038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9" name="Marcador de texto 25">
            <a:extLst>
              <a:ext uri="{FF2B5EF4-FFF2-40B4-BE49-F238E27FC236}">
                <a16:creationId xmlns:a16="http://schemas.microsoft.com/office/drawing/2014/main" id="{1D7FEB44-974A-D948-9F2C-8384FB6BCED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20" name="Marcador de texto 25">
            <a:extLst>
              <a:ext uri="{FF2B5EF4-FFF2-40B4-BE49-F238E27FC236}">
                <a16:creationId xmlns:a16="http://schemas.microsoft.com/office/drawing/2014/main" id="{29AD08EA-7E3E-B749-B3CF-D08652FA21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FBD34954-E876-FD4E-9164-C74F3C259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22" name="Marcador de texto 33">
            <a:extLst>
              <a:ext uri="{FF2B5EF4-FFF2-40B4-BE49-F238E27FC236}">
                <a16:creationId xmlns:a16="http://schemas.microsoft.com/office/drawing/2014/main" id="{D34B2EEA-3303-4A4E-82AC-4DD397EC40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3025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sub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título 16">
            <a:extLst>
              <a:ext uri="{FF2B5EF4-FFF2-40B4-BE49-F238E27FC236}">
                <a16:creationId xmlns:a16="http://schemas.microsoft.com/office/drawing/2014/main" id="{3C0895FD-A1C6-AC4C-8D7A-6A3159E29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20" name="Marcador de contenido 3">
            <a:extLst>
              <a:ext uri="{FF2B5EF4-FFF2-40B4-BE49-F238E27FC236}">
                <a16:creationId xmlns:a16="http://schemas.microsoft.com/office/drawing/2014/main" id="{892F28F5-9EC7-DD4C-9289-29537D17CE8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738543" y="2743200"/>
            <a:ext cx="6902582" cy="3685308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/>
            </a:lvl3pPr>
            <a:lvl4pPr>
              <a:lnSpc>
                <a:spcPct val="120000"/>
              </a:lnSpc>
              <a:defRPr/>
            </a:lvl4pPr>
            <a:lvl5pPr>
              <a:lnSpc>
                <a:spcPct val="120000"/>
              </a:lnSpc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2" name="Marcador de texto 41">
            <a:extLst>
              <a:ext uri="{FF2B5EF4-FFF2-40B4-BE49-F238E27FC236}">
                <a16:creationId xmlns:a16="http://schemas.microsoft.com/office/drawing/2014/main" id="{E6E106A1-1561-2543-AE64-37A91088C4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8543" y="1925471"/>
            <a:ext cx="6902582" cy="700033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s-ES" dirty="0"/>
              <a:t>Haga clic para modificar el estilo </a:t>
            </a:r>
            <a:br>
              <a:rPr lang="es-ES" dirty="0"/>
            </a:br>
            <a:r>
              <a:rPr lang="es-ES" dirty="0"/>
              <a:t>de título del patrón</a:t>
            </a:r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C7B2AD75-653E-2445-9AA1-DB7C5D4A7D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6" name="Marcador de pie de página 10">
            <a:extLst>
              <a:ext uri="{FF2B5EF4-FFF2-40B4-BE49-F238E27FC236}">
                <a16:creationId xmlns:a16="http://schemas.microsoft.com/office/drawing/2014/main" id="{16973AFE-B287-6446-8706-5DE516197C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2" name="Marcador de texto 25">
            <a:extLst>
              <a:ext uri="{FF2B5EF4-FFF2-40B4-BE49-F238E27FC236}">
                <a16:creationId xmlns:a16="http://schemas.microsoft.com/office/drawing/2014/main" id="{475101AE-ABFE-DC42-9D0C-72E2AED6A8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3" name="Marcador de texto 25">
            <a:extLst>
              <a:ext uri="{FF2B5EF4-FFF2-40B4-BE49-F238E27FC236}">
                <a16:creationId xmlns:a16="http://schemas.microsoft.com/office/drawing/2014/main" id="{010371A8-3BB4-5342-BAB3-C20D3F9E70E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5" name="Marcador de número de diapositiva 5">
            <a:extLst>
              <a:ext uri="{FF2B5EF4-FFF2-40B4-BE49-F238E27FC236}">
                <a16:creationId xmlns:a16="http://schemas.microsoft.com/office/drawing/2014/main" id="{4DFF2926-1E62-0043-B90E-76C457DA2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7" name="Marcador de texto 33">
            <a:extLst>
              <a:ext uri="{FF2B5EF4-FFF2-40B4-BE49-F238E27FC236}">
                <a16:creationId xmlns:a16="http://schemas.microsoft.com/office/drawing/2014/main" id="{95668961-1EC7-D545-ACF9-8CEEDDD35F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1818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jo. Título, textos 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C01FF3D9-C9CC-684D-9F0B-EBB852346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3" name="Marcador de título 16">
            <a:extLst>
              <a:ext uri="{FF2B5EF4-FFF2-40B4-BE49-F238E27FC236}">
                <a16:creationId xmlns:a16="http://schemas.microsoft.com/office/drawing/2014/main" id="{558B4750-2D25-BF4B-ACD3-1BE3AF31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269113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4" name="Marcador de pie de página 10">
            <a:extLst>
              <a:ext uri="{FF2B5EF4-FFF2-40B4-BE49-F238E27FC236}">
                <a16:creationId xmlns:a16="http://schemas.microsoft.com/office/drawing/2014/main" id="{D302732E-4EB4-514D-8595-C2E6B4CF8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A4C733E6-F71B-A841-A626-CB2DB5C4CB3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060" y="1925472"/>
            <a:ext cx="4507200" cy="4503036"/>
          </a:xfrm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B3411C2-B523-0848-9055-E39E188B574B}"/>
              </a:ext>
            </a:extLst>
          </p:cNvPr>
          <p:cNvSpPr/>
          <p:nvPr userDrawn="1"/>
        </p:nvSpPr>
        <p:spPr>
          <a:xfrm>
            <a:off x="841971" y="1925470"/>
            <a:ext cx="6111087" cy="450303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Marcador de texto 41">
            <a:extLst>
              <a:ext uri="{FF2B5EF4-FFF2-40B4-BE49-F238E27FC236}">
                <a16:creationId xmlns:a16="http://schemas.microsoft.com/office/drawing/2014/main" id="{57F72691-E005-9C46-8FCA-99EEF98CE5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4590" y="2091356"/>
            <a:ext cx="570621" cy="407406"/>
          </a:xfr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s-ES" dirty="0"/>
              <a:t>a.</a:t>
            </a:r>
          </a:p>
        </p:txBody>
      </p:sp>
      <p:sp>
        <p:nvSpPr>
          <p:cNvPr id="33" name="Marcador de texto 7">
            <a:extLst>
              <a:ext uri="{FF2B5EF4-FFF2-40B4-BE49-F238E27FC236}">
                <a16:creationId xmlns:a16="http://schemas.microsoft.com/office/drawing/2014/main" id="{4F650889-A346-7243-9749-456B859DCE3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4715" y="3680562"/>
            <a:ext cx="5602173" cy="256527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5" name="Marcador de texto 7">
            <a:extLst>
              <a:ext uri="{FF2B5EF4-FFF2-40B4-BE49-F238E27FC236}">
                <a16:creationId xmlns:a16="http://schemas.microsoft.com/office/drawing/2014/main" id="{C58D6946-BAD7-C847-A805-D0BD1A9516C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44591" y="2590176"/>
            <a:ext cx="5602298" cy="109038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5" name="Marcador de texto 25">
            <a:extLst>
              <a:ext uri="{FF2B5EF4-FFF2-40B4-BE49-F238E27FC236}">
                <a16:creationId xmlns:a16="http://schemas.microsoft.com/office/drawing/2014/main" id="{25B997DA-4C13-0147-8B8C-C1211A6423E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6" name="Marcador de texto 25">
            <a:extLst>
              <a:ext uri="{FF2B5EF4-FFF2-40B4-BE49-F238E27FC236}">
                <a16:creationId xmlns:a16="http://schemas.microsoft.com/office/drawing/2014/main" id="{3FC1A2B5-DE38-A341-80EF-F0366367E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3EF933EE-7415-2D4C-8B4E-301C26982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20" name="Marcador de texto 33">
            <a:extLst>
              <a:ext uri="{FF2B5EF4-FFF2-40B4-BE49-F238E27FC236}">
                <a16:creationId xmlns:a16="http://schemas.microsoft.com/office/drawing/2014/main" id="{B901817F-34A4-E549-B923-00280C916E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398169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zul. Título, textos 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C01FF3D9-C9CC-684D-9F0B-EBB852346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3" name="Marcador de título 16">
            <a:extLst>
              <a:ext uri="{FF2B5EF4-FFF2-40B4-BE49-F238E27FC236}">
                <a16:creationId xmlns:a16="http://schemas.microsoft.com/office/drawing/2014/main" id="{558B4750-2D25-BF4B-ACD3-1BE3AF31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269113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4" name="Marcador de pie de página 10">
            <a:extLst>
              <a:ext uri="{FF2B5EF4-FFF2-40B4-BE49-F238E27FC236}">
                <a16:creationId xmlns:a16="http://schemas.microsoft.com/office/drawing/2014/main" id="{D302732E-4EB4-514D-8595-C2E6B4CF8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A4C733E6-F71B-A841-A626-CB2DB5C4CB3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060" y="1925472"/>
            <a:ext cx="4507200" cy="4503036"/>
          </a:xfrm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B3411C2-B523-0848-9055-E39E188B574B}"/>
              </a:ext>
            </a:extLst>
          </p:cNvPr>
          <p:cNvSpPr/>
          <p:nvPr userDrawn="1"/>
        </p:nvSpPr>
        <p:spPr>
          <a:xfrm>
            <a:off x="841971" y="1925470"/>
            <a:ext cx="6111087" cy="45030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Marcador de texto 41">
            <a:extLst>
              <a:ext uri="{FF2B5EF4-FFF2-40B4-BE49-F238E27FC236}">
                <a16:creationId xmlns:a16="http://schemas.microsoft.com/office/drawing/2014/main" id="{57F72691-E005-9C46-8FCA-99EEF98CE5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4590" y="2091356"/>
            <a:ext cx="570621" cy="407406"/>
          </a:xfr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s-ES" dirty="0"/>
              <a:t>a.</a:t>
            </a:r>
          </a:p>
        </p:txBody>
      </p:sp>
      <p:sp>
        <p:nvSpPr>
          <p:cNvPr id="19" name="Marcador de texto 7">
            <a:extLst>
              <a:ext uri="{FF2B5EF4-FFF2-40B4-BE49-F238E27FC236}">
                <a16:creationId xmlns:a16="http://schemas.microsoft.com/office/drawing/2014/main" id="{B3A84AC1-11CD-4B4E-AC91-0013A41B058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4715" y="3680562"/>
            <a:ext cx="5602173" cy="256527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Marcador de texto 7">
            <a:extLst>
              <a:ext uri="{FF2B5EF4-FFF2-40B4-BE49-F238E27FC236}">
                <a16:creationId xmlns:a16="http://schemas.microsoft.com/office/drawing/2014/main" id="{7A1D6DB0-7997-984F-BEEE-281BF68FE2D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44591" y="2590176"/>
            <a:ext cx="5602298" cy="109038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6" name="Marcador de texto 25">
            <a:extLst>
              <a:ext uri="{FF2B5EF4-FFF2-40B4-BE49-F238E27FC236}">
                <a16:creationId xmlns:a16="http://schemas.microsoft.com/office/drawing/2014/main" id="{6B8A0425-C719-164C-BB10-1EE83CACF5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21" name="Marcador de texto 25">
            <a:extLst>
              <a:ext uri="{FF2B5EF4-FFF2-40B4-BE49-F238E27FC236}">
                <a16:creationId xmlns:a16="http://schemas.microsoft.com/office/drawing/2014/main" id="{ABBD7A60-BBF4-5F43-85EE-57D8863719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7DA88419-0E91-B441-8AC6-A25D40E9F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5" name="Marcador de texto 33">
            <a:extLst>
              <a:ext uri="{FF2B5EF4-FFF2-40B4-BE49-F238E27FC236}">
                <a16:creationId xmlns:a16="http://schemas.microsoft.com/office/drawing/2014/main" id="{42CD8829-A264-7F40-A220-85AFC930FB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6196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título 16">
            <a:extLst>
              <a:ext uri="{FF2B5EF4-FFF2-40B4-BE49-F238E27FC236}">
                <a16:creationId xmlns:a16="http://schemas.microsoft.com/office/drawing/2014/main" id="{3C0895FD-A1C6-AC4C-8D7A-6A3159E29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20" name="Marcador de contenido 3">
            <a:extLst>
              <a:ext uri="{FF2B5EF4-FFF2-40B4-BE49-F238E27FC236}">
                <a16:creationId xmlns:a16="http://schemas.microsoft.com/office/drawing/2014/main" id="{892F28F5-9EC7-DD4C-9289-29537D17CE8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738543" y="1925471"/>
            <a:ext cx="10714914" cy="45030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34" name="Marcador de texto 33">
            <a:extLst>
              <a:ext uri="{FF2B5EF4-FFF2-40B4-BE49-F238E27FC236}">
                <a16:creationId xmlns:a16="http://schemas.microsoft.com/office/drawing/2014/main" id="{7EE8FBFD-B828-2141-86BD-8910B147A2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C7B2AD75-653E-2445-9AA1-DB7C5D4A7D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6" name="Marcador de pie de página 10">
            <a:extLst>
              <a:ext uri="{FF2B5EF4-FFF2-40B4-BE49-F238E27FC236}">
                <a16:creationId xmlns:a16="http://schemas.microsoft.com/office/drawing/2014/main" id="{16973AFE-B287-6446-8706-5DE516197C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0" name="Marcador de texto 25">
            <a:extLst>
              <a:ext uri="{FF2B5EF4-FFF2-40B4-BE49-F238E27FC236}">
                <a16:creationId xmlns:a16="http://schemas.microsoft.com/office/drawing/2014/main" id="{792AE2DD-C5E5-0D41-90D0-197EE6BEBA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2" name="Marcador de texto 25">
            <a:extLst>
              <a:ext uri="{FF2B5EF4-FFF2-40B4-BE49-F238E27FC236}">
                <a16:creationId xmlns:a16="http://schemas.microsoft.com/office/drawing/2014/main" id="{AD57FBDB-4DA9-6A48-8F3A-B7EF2FDC0F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DE3B786-83B5-F940-97EA-4EAE09AC57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02798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0418B36C-3B33-CB42-99B0-18290920D277}"/>
              </a:ext>
            </a:extLst>
          </p:cNvPr>
          <p:cNvSpPr/>
          <p:nvPr userDrawn="1"/>
        </p:nvSpPr>
        <p:spPr>
          <a:xfrm>
            <a:off x="1" y="860990"/>
            <a:ext cx="12191999" cy="5567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Marcador de título 16">
            <a:extLst>
              <a:ext uri="{FF2B5EF4-FFF2-40B4-BE49-F238E27FC236}">
                <a16:creationId xmlns:a16="http://schemas.microsoft.com/office/drawing/2014/main" id="{4B458621-39AE-9342-BF41-43A1C628F4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542" y="1417459"/>
            <a:ext cx="5173371" cy="17784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ts val="4000"/>
              </a:lnSpc>
              <a:defRPr sz="4000" b="0" i="0">
                <a:latin typeface="+mn-lt"/>
              </a:defRPr>
            </a:lvl1pPr>
          </a:lstStyle>
          <a:p>
            <a:r>
              <a:rPr lang="es-ES" dirty="0"/>
              <a:t>Muchas gracias</a:t>
            </a:r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539DE4CF-848A-334B-B63E-8ECC7541E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2" name="Marcador de pie de página 10">
            <a:extLst>
              <a:ext uri="{FF2B5EF4-FFF2-40B4-BE49-F238E27FC236}">
                <a16:creationId xmlns:a16="http://schemas.microsoft.com/office/drawing/2014/main" id="{823BFC2B-EED0-EF46-969A-DE31D6B42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 dirty="0" err="1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9" name="Marcador de texto 25">
            <a:extLst>
              <a:ext uri="{FF2B5EF4-FFF2-40B4-BE49-F238E27FC236}">
                <a16:creationId xmlns:a16="http://schemas.microsoft.com/office/drawing/2014/main" id="{8A0CFEDB-F7DE-4149-A2CE-5739933A3F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3" name="Marcador de texto 25">
            <a:extLst>
              <a:ext uri="{FF2B5EF4-FFF2-40B4-BE49-F238E27FC236}">
                <a16:creationId xmlns:a16="http://schemas.microsoft.com/office/drawing/2014/main" id="{1F5835E0-60F1-BA40-BBA3-87905DC3E4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8A2B1566-D0BE-4E4F-A07E-C425FCD760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87334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23328348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478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4057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66A957-D557-3B47-A294-A52568058D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E89655-CDC4-9343-8AF5-8C9E5058B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4CB32F-4599-FB47-90C6-7C48787FF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E1DB74-48C3-3442-9463-2503EAB0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F66F7F-C357-DE49-BE64-72510CC25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0390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B9304-8806-D049-84FD-7B39A60E8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60ABB2-F969-D248-BED3-9839F8D32D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D9755DF-2CBB-D34E-B6BA-00464AA1F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768727-9E34-E742-81B6-F6367B34D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7FC57D-1FB0-9E45-AEAD-C5D1F87AE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4633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5CFB33-F732-0244-9546-15DA93560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E58C0B-A6C7-DD49-AB70-7F5FDF5AA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9E2F0A-A714-1843-8191-3C0371E61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1CF5AA-B35B-304F-A5BA-477BBFC6E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3FF051-C4FA-6E4C-90DA-D2F2C366A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7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ángulo 43">
            <a:extLst>
              <a:ext uri="{FF2B5EF4-FFF2-40B4-BE49-F238E27FC236}">
                <a16:creationId xmlns:a16="http://schemas.microsoft.com/office/drawing/2014/main" id="{426308FE-98C6-D64E-BE8F-B17A7ACC120E}"/>
              </a:ext>
            </a:extLst>
          </p:cNvPr>
          <p:cNvSpPr/>
          <p:nvPr userDrawn="1"/>
        </p:nvSpPr>
        <p:spPr>
          <a:xfrm>
            <a:off x="1" y="860990"/>
            <a:ext cx="12191999" cy="28011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47B388B-35A5-F741-9561-71AA2557A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0088" y="1527772"/>
            <a:ext cx="5173200" cy="166810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Tipo de letra del sistema"/>
              <a:buNone/>
              <a:tabLst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Tipo de letra del sistema"/>
              <a:buNone/>
              <a:tabLst/>
              <a:defRPr/>
            </a:pPr>
            <a:r>
              <a:rPr lang="es-ES"/>
              <a:t>Haga clic para modificar el estilo de subtítulo del patrón</a:t>
            </a:r>
            <a:endParaRPr lang="es-ES" dirty="0"/>
          </a:p>
        </p:txBody>
      </p:sp>
      <p:sp>
        <p:nvSpPr>
          <p:cNvPr id="16" name="Marcador de título 16">
            <a:extLst>
              <a:ext uri="{FF2B5EF4-FFF2-40B4-BE49-F238E27FC236}">
                <a16:creationId xmlns:a16="http://schemas.microsoft.com/office/drawing/2014/main" id="{4B458621-39AE-9342-BF41-43A1C628F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42" y="1417459"/>
            <a:ext cx="5173371" cy="17784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ts val="4000"/>
              </a:lnSpc>
              <a:defRPr sz="4000" b="0" i="0"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40" name="Marcador de posición de imagen 39">
            <a:extLst>
              <a:ext uri="{FF2B5EF4-FFF2-40B4-BE49-F238E27FC236}">
                <a16:creationId xmlns:a16="http://schemas.microsoft.com/office/drawing/2014/main" id="{D9ADA845-E305-1D44-BAEB-7694A7B9DF0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" y="3662127"/>
            <a:ext cx="12192000" cy="2766381"/>
          </a:xfrm>
          <a:solidFill>
            <a:schemeClr val="bg2"/>
          </a:solidFill>
        </p:spPr>
        <p:txBody>
          <a:bodyPr/>
          <a:lstStyle/>
          <a:p>
            <a:r>
              <a:rPr lang="es-ES" dirty="0"/>
              <a:t>Arrastre o agregue una imagen</a:t>
            </a:r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1B5B7D95-6FD4-EA45-BF37-616D7D509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2" name="Marcador de pie de página 10">
            <a:extLst>
              <a:ext uri="{FF2B5EF4-FFF2-40B4-BE49-F238E27FC236}">
                <a16:creationId xmlns:a16="http://schemas.microsoft.com/office/drawing/2014/main" id="{35C6DAD4-B0F3-3F44-837B-4F1551CF67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3" name="Marcador de texto 25">
            <a:extLst>
              <a:ext uri="{FF2B5EF4-FFF2-40B4-BE49-F238E27FC236}">
                <a16:creationId xmlns:a16="http://schemas.microsoft.com/office/drawing/2014/main" id="{0F0EEEEF-803D-F24E-AED5-0C7537171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4" name="Marcador de texto 25">
            <a:extLst>
              <a:ext uri="{FF2B5EF4-FFF2-40B4-BE49-F238E27FC236}">
                <a16:creationId xmlns:a16="http://schemas.microsoft.com/office/drawing/2014/main" id="{78A0FD60-ABA8-4945-B608-A17C4D2045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5" name="Marcador de número de diapositiva 5">
            <a:extLst>
              <a:ext uri="{FF2B5EF4-FFF2-40B4-BE49-F238E27FC236}">
                <a16:creationId xmlns:a16="http://schemas.microsoft.com/office/drawing/2014/main" id="{428316C2-EC61-6741-8235-7C57773E85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8193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219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58D4FE-7C1F-DB4C-8130-ADA667B94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3D2A58-6959-1D44-92EC-EEB371F234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73DBA38-9C31-E641-9ED8-3656EA756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3A479D-0DBE-4F41-8F85-BC51DCCFE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5A9D1A6-9532-F14F-BDC1-5F8EAD3CE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E2483C8-A100-3B47-976A-666BC6068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9381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5C6F24-B242-344D-A129-794034C4E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E318EF-1DF3-6141-B518-A5AB0702A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0D9231-88FF-FC43-B8A8-AA69698284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4ECE25C-75FA-134B-AB92-15592AC88B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FEC95A2-D48B-2C41-B502-7EE89A2DEE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4EDDFD2-4606-934C-9CE0-3BA1D692F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4F41E7B-AF0E-8044-B531-6EEE7F362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A24AE8C-7A91-F840-9154-548F66757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769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3E2C04-AC3A-E24C-A337-BDE036717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236FB49-0DAF-E849-AE35-654B02F4C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E7EA7B7-B132-D149-8F08-93EAEBA48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9158496-E373-784B-9242-464D9032C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02554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1050523-80B9-0641-B2C4-F6856EF5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3D3D27F-75D2-2541-B204-A148C16D3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C7FD37B-A280-3A4F-BEED-5AFA18F4E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10573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FE4D98-DCB1-8A45-9F43-8686428A7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E2F7B3-5617-554B-876C-588369BBD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84E11F-1CC0-F549-83A7-132F1F38B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9668F0A-3A42-9F45-B479-E451FD3C8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F6808ED-7A69-344E-8C39-F1A32F49D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9A610D-EC26-E543-8514-A31186880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74012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3E9617-597E-3D49-A6C9-F5B3C2FB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8F722AA-1E9B-094B-B98F-ECC760E4EA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310B556-9940-1E42-BEBC-1E5947403C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B3ED52F-5E88-B44D-A816-C4328F34F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D843792-2E75-8C40-A211-4EA543DE8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5FB239B-DE6C-B140-81E5-A62B0FEC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52507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8CFB85-CF28-8646-B0D7-3462E9E5F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C0CA64-8988-E540-8959-7BD16FC3B6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C5BE7F-0FCD-244E-9D9A-1674D35A1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228EFF-79EF-D543-89EC-2AC5ECE5F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8CAF597-1AAE-A240-AC2F-5759DB002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50813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27060D1-E0BB-F44F-9649-4DB47A9BFF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8C8E35D-4E3B-B842-88AB-6B339C9F0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11F086-03C2-2D4D-897E-EA403AA41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801C-E256-B544-84C5-B4B7B5FD233E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D82123-F0B5-D347-A634-4F953A63D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463A80-3B66-E44F-A4C3-C0DFEE4C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E4AC-AA81-2A4D-8AA3-D7433CFAC5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7114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FA1E0059-B379-FD44-B986-ABF23A203635}"/>
              </a:ext>
            </a:extLst>
          </p:cNvPr>
          <p:cNvSpPr/>
          <p:nvPr userDrawn="1"/>
        </p:nvSpPr>
        <p:spPr>
          <a:xfrm>
            <a:off x="2" y="860990"/>
            <a:ext cx="6095998" cy="5567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47B388B-35A5-F741-9561-71AA2557A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542" y="3429000"/>
            <a:ext cx="5173371" cy="93477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Tipo de letra del sistema"/>
              <a:buNone/>
              <a:tabLst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Tipo de letra del sistema"/>
              <a:buNone/>
              <a:tabLst/>
              <a:defRPr/>
            </a:pPr>
            <a:r>
              <a:rPr lang="es-ES"/>
              <a:t>Haga clic para modificar el estilo de subtítulo del patrón</a:t>
            </a:r>
            <a:endParaRPr lang="es-ES" dirty="0"/>
          </a:p>
        </p:txBody>
      </p:sp>
      <p:sp>
        <p:nvSpPr>
          <p:cNvPr id="16" name="Marcador de título 16">
            <a:extLst>
              <a:ext uri="{FF2B5EF4-FFF2-40B4-BE49-F238E27FC236}">
                <a16:creationId xmlns:a16="http://schemas.microsoft.com/office/drawing/2014/main" id="{4B458621-39AE-9342-BF41-43A1C628F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42" y="1417459"/>
            <a:ext cx="5173371" cy="17784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ts val="4000"/>
              </a:lnSpc>
              <a:defRPr sz="4000" b="0" i="0"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0" name="Marcador de posición de imagen 39">
            <a:extLst>
              <a:ext uri="{FF2B5EF4-FFF2-40B4-BE49-F238E27FC236}">
                <a16:creationId xmlns:a16="http://schemas.microsoft.com/office/drawing/2014/main" id="{56C3AEB4-B6C4-A84D-B9E1-A16234368E0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5999" y="860990"/>
            <a:ext cx="6096001" cy="5567519"/>
          </a:xfrm>
          <a:solidFill>
            <a:schemeClr val="bg2"/>
          </a:solidFill>
        </p:spPr>
        <p:txBody>
          <a:bodyPr/>
          <a:lstStyle/>
          <a:p>
            <a:r>
              <a:rPr lang="es-ES" dirty="0"/>
              <a:t>Arrastre o agregue una imagen</a:t>
            </a:r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D82CF69E-1525-2B49-AE50-7D16E8CF78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3" name="Marcador de pie de página 10">
            <a:extLst>
              <a:ext uri="{FF2B5EF4-FFF2-40B4-BE49-F238E27FC236}">
                <a16:creationId xmlns:a16="http://schemas.microsoft.com/office/drawing/2014/main" id="{360BE976-FE49-9747-9F60-A7F6491251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 dirty="0" err="1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4" name="Marcador de texto 25">
            <a:extLst>
              <a:ext uri="{FF2B5EF4-FFF2-40B4-BE49-F238E27FC236}">
                <a16:creationId xmlns:a16="http://schemas.microsoft.com/office/drawing/2014/main" id="{8619AD9C-B0CB-D145-A4AD-C5D8F038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5" name="Marcador de texto 25">
            <a:extLst>
              <a:ext uri="{FF2B5EF4-FFF2-40B4-BE49-F238E27FC236}">
                <a16:creationId xmlns:a16="http://schemas.microsoft.com/office/drawing/2014/main" id="{E3022EE3-983D-B14A-B2B8-E3C2AC90934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7" name="Marcador de número de diapositiva 5">
            <a:extLst>
              <a:ext uri="{FF2B5EF4-FFF2-40B4-BE49-F238E27FC236}">
                <a16:creationId xmlns:a16="http://schemas.microsoft.com/office/drawing/2014/main" id="{FAF57DF4-7B2F-5E4C-8970-2CB143C7B8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4871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de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0418B36C-3B33-CB42-99B0-18290920D277}"/>
              </a:ext>
            </a:extLst>
          </p:cNvPr>
          <p:cNvSpPr/>
          <p:nvPr userDrawn="1"/>
        </p:nvSpPr>
        <p:spPr>
          <a:xfrm>
            <a:off x="1" y="860990"/>
            <a:ext cx="12191999" cy="5567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539DE4CF-848A-334B-B63E-8ECC7541E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2" name="Marcador de pie de página 10">
            <a:extLst>
              <a:ext uri="{FF2B5EF4-FFF2-40B4-BE49-F238E27FC236}">
                <a16:creationId xmlns:a16="http://schemas.microsoft.com/office/drawing/2014/main" id="{823BFC2B-EED0-EF46-969A-DE31D6B42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C134E5CE-D710-D843-B5F6-AFA5746C466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543" y="1239650"/>
            <a:ext cx="4711644" cy="45660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Tipo de letra del sistema"/>
              <a:buNone/>
              <a:tabLst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Tipo de letra del sistema"/>
              <a:buNone/>
              <a:tabLst/>
              <a:defRPr/>
            </a:pPr>
            <a:r>
              <a:rPr lang="es-ES" dirty="0"/>
              <a:t>Contenido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9A747B4-AB52-6842-8E1B-0A9F78B298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8188" y="1787671"/>
            <a:ext cx="10715269" cy="3762103"/>
          </a:xfrm>
        </p:spPr>
        <p:txBody>
          <a:bodyPr numCol="2" spcCol="720000"/>
          <a:lstStyle>
            <a:lvl1pPr>
              <a:spcBef>
                <a:spcPts val="500"/>
              </a:spcBef>
              <a:buClr>
                <a:schemeClr val="bg1"/>
              </a:buClr>
              <a:buFont typeface="+mj-lt"/>
              <a:buAutoNum type="romanUcPeriod"/>
              <a:defRPr sz="2000">
                <a:solidFill>
                  <a:schemeClr val="bg1"/>
                </a:solidFill>
              </a:defRPr>
            </a:lvl1pPr>
            <a:lvl2pPr>
              <a:spcBef>
                <a:spcPts val="500"/>
              </a:spcBef>
              <a:buClr>
                <a:schemeClr val="bg1"/>
              </a:buClr>
              <a:buFont typeface="Tipo de letra del sistema"/>
              <a:buChar char="–"/>
              <a:defRPr sz="20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buFont typeface="+mj-lt"/>
              <a:buNone/>
              <a:defRPr sz="2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buFont typeface="+mj-lt"/>
              <a:buAutoNum type="romanUcPeriod"/>
              <a:defRPr sz="20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buFont typeface="+mj-lt"/>
              <a:buAutoNum type="romanUcPeriod"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Capítulo uno</a:t>
            </a:r>
          </a:p>
          <a:p>
            <a:pPr lvl="1"/>
            <a:r>
              <a:rPr lang="es-ES" dirty="0"/>
              <a:t>Segundo nivel</a:t>
            </a:r>
          </a:p>
        </p:txBody>
      </p:sp>
      <p:sp>
        <p:nvSpPr>
          <p:cNvPr id="21" name="Marcador de texto 3">
            <a:extLst>
              <a:ext uri="{FF2B5EF4-FFF2-40B4-BE49-F238E27FC236}">
                <a16:creationId xmlns:a16="http://schemas.microsoft.com/office/drawing/2014/main" id="{FB4CA980-CB96-3F4E-B1D2-EF35615334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4214" y="1787670"/>
            <a:ext cx="803969" cy="4042762"/>
          </a:xfrm>
        </p:spPr>
        <p:txBody>
          <a:bodyPr numCol="1" spcCol="720000"/>
          <a:lstStyle>
            <a:lvl1pPr marL="0" indent="0" algn="r">
              <a:spcBef>
                <a:spcPts val="500"/>
              </a:spcBef>
              <a:buClr>
                <a:schemeClr val="bg1"/>
              </a:buClr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spcBef>
                <a:spcPts val="500"/>
              </a:spcBef>
              <a:buClr>
                <a:schemeClr val="bg1"/>
              </a:buClr>
              <a:buFont typeface="Tipo de letra del sistema"/>
              <a:buChar char="–"/>
              <a:defRPr sz="20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buFont typeface="+mj-lt"/>
              <a:buNone/>
              <a:defRPr sz="2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buFont typeface="+mj-lt"/>
              <a:buAutoNum type="romanUcPeriod"/>
              <a:defRPr sz="20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buFont typeface="+mj-lt"/>
              <a:buAutoNum type="romanUcPeriod"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 err="1"/>
              <a:t>Num</a:t>
            </a:r>
            <a:r>
              <a:rPr lang="es-ES" dirty="0"/>
              <a:t>.</a:t>
            </a:r>
          </a:p>
        </p:txBody>
      </p:sp>
      <p:sp>
        <p:nvSpPr>
          <p:cNvPr id="22" name="Marcador de texto 3">
            <a:extLst>
              <a:ext uri="{FF2B5EF4-FFF2-40B4-BE49-F238E27FC236}">
                <a16:creationId xmlns:a16="http://schemas.microsoft.com/office/drawing/2014/main" id="{01AF971A-40A1-294B-90B7-7E1481F37E2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49488" y="1787670"/>
            <a:ext cx="803969" cy="4042762"/>
          </a:xfrm>
        </p:spPr>
        <p:txBody>
          <a:bodyPr numCol="1" spcCol="720000"/>
          <a:lstStyle>
            <a:lvl1pPr marL="0" indent="0" algn="r">
              <a:spcBef>
                <a:spcPts val="500"/>
              </a:spcBef>
              <a:buClr>
                <a:schemeClr val="bg1"/>
              </a:buClr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spcBef>
                <a:spcPts val="500"/>
              </a:spcBef>
              <a:buClr>
                <a:schemeClr val="bg1"/>
              </a:buClr>
              <a:buFont typeface="Tipo de letra del sistema"/>
              <a:buChar char="–"/>
              <a:defRPr sz="20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buFont typeface="+mj-lt"/>
              <a:buNone/>
              <a:defRPr sz="2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buFont typeface="+mj-lt"/>
              <a:buAutoNum type="romanUcPeriod"/>
              <a:defRPr sz="20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buFont typeface="+mj-lt"/>
              <a:buAutoNum type="romanUcPeriod"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 err="1"/>
              <a:t>Num</a:t>
            </a:r>
            <a:r>
              <a:rPr lang="es-ES" dirty="0"/>
              <a:t>.</a:t>
            </a:r>
          </a:p>
        </p:txBody>
      </p:sp>
      <p:sp>
        <p:nvSpPr>
          <p:cNvPr id="14" name="Marcador de texto 25">
            <a:extLst>
              <a:ext uri="{FF2B5EF4-FFF2-40B4-BE49-F238E27FC236}">
                <a16:creationId xmlns:a16="http://schemas.microsoft.com/office/drawing/2014/main" id="{0ABCCF8C-70F2-AB44-8273-762B1D698B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5" name="Marcador de texto 25">
            <a:extLst>
              <a:ext uri="{FF2B5EF4-FFF2-40B4-BE49-F238E27FC236}">
                <a16:creationId xmlns:a16="http://schemas.microsoft.com/office/drawing/2014/main" id="{CAD95079-C0DD-534E-8096-F0A9471090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id="{C30AFA3D-B910-6841-9A2D-F6355F14B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9133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, subtítul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título 16">
            <a:extLst>
              <a:ext uri="{FF2B5EF4-FFF2-40B4-BE49-F238E27FC236}">
                <a16:creationId xmlns:a16="http://schemas.microsoft.com/office/drawing/2014/main" id="{3C0895FD-A1C6-AC4C-8D7A-6A3159E29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BA922A-9106-454A-9496-7920904F489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821149" y="2743200"/>
            <a:ext cx="3632308" cy="36853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3B8BAE85-E531-CB49-AF07-AFB834F969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5" name="Marcador de contenido 3">
            <a:extLst>
              <a:ext uri="{FF2B5EF4-FFF2-40B4-BE49-F238E27FC236}">
                <a16:creationId xmlns:a16="http://schemas.microsoft.com/office/drawing/2014/main" id="{657D0E7B-6829-D840-9448-8E5A2C47F4CC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738543" y="2743200"/>
            <a:ext cx="6902582" cy="36853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6" name="Marcador de texto 41">
            <a:extLst>
              <a:ext uri="{FF2B5EF4-FFF2-40B4-BE49-F238E27FC236}">
                <a16:creationId xmlns:a16="http://schemas.microsoft.com/office/drawing/2014/main" id="{F163E133-F3F7-5749-845F-C211BD36EE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8543" y="1925471"/>
            <a:ext cx="6902582" cy="700033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s-ES" dirty="0"/>
              <a:t>Haga clic para modificar el estilo </a:t>
            </a:r>
            <a:br>
              <a:rPr lang="es-ES" dirty="0"/>
            </a:br>
            <a:r>
              <a:rPr lang="es-ES" dirty="0"/>
              <a:t>de título del patrón</a:t>
            </a:r>
          </a:p>
        </p:txBody>
      </p:sp>
      <p:sp>
        <p:nvSpPr>
          <p:cNvPr id="18" name="Marcador de pie de página 10">
            <a:extLst>
              <a:ext uri="{FF2B5EF4-FFF2-40B4-BE49-F238E27FC236}">
                <a16:creationId xmlns:a16="http://schemas.microsoft.com/office/drawing/2014/main" id="{F360112A-F708-E347-BA9D-F771C9E17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3" name="Marcador de texto 25">
            <a:extLst>
              <a:ext uri="{FF2B5EF4-FFF2-40B4-BE49-F238E27FC236}">
                <a16:creationId xmlns:a16="http://schemas.microsoft.com/office/drawing/2014/main" id="{C4425173-E0D9-C946-BE5E-4FB947A3DB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7" name="Marcador de texto 25">
            <a:extLst>
              <a:ext uri="{FF2B5EF4-FFF2-40B4-BE49-F238E27FC236}">
                <a16:creationId xmlns:a16="http://schemas.microsoft.com/office/drawing/2014/main" id="{1C9DEDB3-6136-FC43-B3B6-9DEDCD4E1A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F4F5C60-7192-0545-810A-AE8A9BCC0C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20" name="Marcador de texto 33">
            <a:extLst>
              <a:ext uri="{FF2B5EF4-FFF2-40B4-BE49-F238E27FC236}">
                <a16:creationId xmlns:a16="http://schemas.microsoft.com/office/drawing/2014/main" id="{687F4AB8-3608-E74E-8CB7-785832B2F7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85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, subtítul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3">
            <a:extLst>
              <a:ext uri="{FF2B5EF4-FFF2-40B4-BE49-F238E27FC236}">
                <a16:creationId xmlns:a16="http://schemas.microsoft.com/office/drawing/2014/main" id="{892F28F5-9EC7-DD4C-9289-29537D17CE8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451287" y="2743200"/>
            <a:ext cx="7002170" cy="36853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BA922A-9106-454A-9496-7920904F489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38543" y="2743200"/>
            <a:ext cx="3528442" cy="36853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C01FF3D9-C9CC-684D-9F0B-EBB852346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3" name="Marcador de título 16">
            <a:extLst>
              <a:ext uri="{FF2B5EF4-FFF2-40B4-BE49-F238E27FC236}">
                <a16:creationId xmlns:a16="http://schemas.microsoft.com/office/drawing/2014/main" id="{558B4750-2D25-BF4B-ACD3-1BE3AF31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5" name="Marcador de texto 41">
            <a:extLst>
              <a:ext uri="{FF2B5EF4-FFF2-40B4-BE49-F238E27FC236}">
                <a16:creationId xmlns:a16="http://schemas.microsoft.com/office/drawing/2014/main" id="{DFD0E0B6-32D5-2C46-BA2C-DB364C6D1D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8543" y="1925471"/>
            <a:ext cx="6902582" cy="700033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s-ES" dirty="0"/>
              <a:t>Haga clic para modificar el estilo </a:t>
            </a:r>
            <a:br>
              <a:rPr lang="es-ES" dirty="0"/>
            </a:br>
            <a:r>
              <a:rPr lang="es-ES" dirty="0"/>
              <a:t>de título del patrón</a:t>
            </a:r>
          </a:p>
        </p:txBody>
      </p:sp>
      <p:sp>
        <p:nvSpPr>
          <p:cNvPr id="16" name="Marcador de pie de página 10">
            <a:extLst>
              <a:ext uri="{FF2B5EF4-FFF2-40B4-BE49-F238E27FC236}">
                <a16:creationId xmlns:a16="http://schemas.microsoft.com/office/drawing/2014/main" id="{C1AC075A-F4B3-514B-B47D-8A4D26F752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4" name="Marcador de texto 25">
            <a:extLst>
              <a:ext uri="{FF2B5EF4-FFF2-40B4-BE49-F238E27FC236}">
                <a16:creationId xmlns:a16="http://schemas.microsoft.com/office/drawing/2014/main" id="{2345B3C7-9BE9-4940-88BF-7BC9419CC0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7" name="Marcador de texto 25">
            <a:extLst>
              <a:ext uri="{FF2B5EF4-FFF2-40B4-BE49-F238E27FC236}">
                <a16:creationId xmlns:a16="http://schemas.microsoft.com/office/drawing/2014/main" id="{86ED3DDB-736A-8144-98A3-7DBCA28BD5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04C2098E-7769-FC4A-AA9B-3578B6110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9" name="Marcador de texto 33">
            <a:extLst>
              <a:ext uri="{FF2B5EF4-FFF2-40B4-BE49-F238E27FC236}">
                <a16:creationId xmlns:a16="http://schemas.microsoft.com/office/drawing/2014/main" id="{6EE174E1-E6D4-E54B-9D02-73176A3855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58371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, subtítul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3">
            <a:extLst>
              <a:ext uri="{FF2B5EF4-FFF2-40B4-BE49-F238E27FC236}">
                <a16:creationId xmlns:a16="http://schemas.microsoft.com/office/drawing/2014/main" id="{892F28F5-9EC7-DD4C-9289-29537D17CE8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738543" y="2743200"/>
            <a:ext cx="5281257" cy="36853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BA922A-9106-454A-9496-7920904F489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0" y="2743200"/>
            <a:ext cx="5281257" cy="36853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83374CFB-757B-5C46-B57D-64781E68A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5" name="Marcador de título 16">
            <a:extLst>
              <a:ext uri="{FF2B5EF4-FFF2-40B4-BE49-F238E27FC236}">
                <a16:creationId xmlns:a16="http://schemas.microsoft.com/office/drawing/2014/main" id="{0749045D-CBB1-CF4B-A4C7-53E3FB72D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6" name="Marcador de texto 41">
            <a:extLst>
              <a:ext uri="{FF2B5EF4-FFF2-40B4-BE49-F238E27FC236}">
                <a16:creationId xmlns:a16="http://schemas.microsoft.com/office/drawing/2014/main" id="{3E8602AB-D41C-214C-A36C-07B635ED85D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8543" y="1925471"/>
            <a:ext cx="6902582" cy="700033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s-ES" dirty="0"/>
              <a:t>Haga clic para modificar el estilo </a:t>
            </a:r>
            <a:br>
              <a:rPr lang="es-ES" dirty="0"/>
            </a:br>
            <a:r>
              <a:rPr lang="es-ES" dirty="0"/>
              <a:t>de título del patrón</a:t>
            </a:r>
          </a:p>
        </p:txBody>
      </p:sp>
      <p:sp>
        <p:nvSpPr>
          <p:cNvPr id="17" name="Marcador de pie de página 10">
            <a:extLst>
              <a:ext uri="{FF2B5EF4-FFF2-40B4-BE49-F238E27FC236}">
                <a16:creationId xmlns:a16="http://schemas.microsoft.com/office/drawing/2014/main" id="{C13FAB96-6C3C-A14C-A72E-60FCEF895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3" name="Marcador de texto 25">
            <a:extLst>
              <a:ext uri="{FF2B5EF4-FFF2-40B4-BE49-F238E27FC236}">
                <a16:creationId xmlns:a16="http://schemas.microsoft.com/office/drawing/2014/main" id="{C9BD93EA-585E-2948-8FC1-68B0C783B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4" name="Marcador de texto 25">
            <a:extLst>
              <a:ext uri="{FF2B5EF4-FFF2-40B4-BE49-F238E27FC236}">
                <a16:creationId xmlns:a16="http://schemas.microsoft.com/office/drawing/2014/main" id="{98EE4CC8-9011-1548-97C3-AC767359716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A062F9C6-8F20-FC46-B983-6D8BEBA591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9" name="Marcador de texto 33">
            <a:extLst>
              <a:ext uri="{FF2B5EF4-FFF2-40B4-BE49-F238E27FC236}">
                <a16:creationId xmlns:a16="http://schemas.microsoft.com/office/drawing/2014/main" id="{6BC08E78-7C61-9743-9E4D-DB023C2812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1630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3">
            <a:extLst>
              <a:ext uri="{FF2B5EF4-FFF2-40B4-BE49-F238E27FC236}">
                <a16:creationId xmlns:a16="http://schemas.microsoft.com/office/drawing/2014/main" id="{892F28F5-9EC7-DD4C-9289-29537D17CE8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738543" y="1925471"/>
            <a:ext cx="7002170" cy="45030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BA922A-9106-454A-9496-7920904F489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925015" y="1925471"/>
            <a:ext cx="3528442" cy="45030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C01FF3D9-C9CC-684D-9F0B-EBB852346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  <p:sp>
        <p:nvSpPr>
          <p:cNvPr id="13" name="Marcador de título 16">
            <a:extLst>
              <a:ext uri="{FF2B5EF4-FFF2-40B4-BE49-F238E27FC236}">
                <a16:creationId xmlns:a16="http://schemas.microsoft.com/office/drawing/2014/main" id="{558B4750-2D25-BF4B-ACD3-1BE3AF31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46" y="927386"/>
            <a:ext cx="5957179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4" name="Marcador de pie de página 10">
            <a:extLst>
              <a:ext uri="{FF2B5EF4-FFF2-40B4-BE49-F238E27FC236}">
                <a16:creationId xmlns:a16="http://schemas.microsoft.com/office/drawing/2014/main" id="{D302732E-4EB4-514D-8595-C2E6B4CF8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11" name="Marcador de texto 25">
            <a:extLst>
              <a:ext uri="{FF2B5EF4-FFF2-40B4-BE49-F238E27FC236}">
                <a16:creationId xmlns:a16="http://schemas.microsoft.com/office/drawing/2014/main" id="{89FA3D98-A7A1-574D-A362-FE49CECDA9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61586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5" name="Marcador de texto 25">
            <a:extLst>
              <a:ext uri="{FF2B5EF4-FFF2-40B4-BE49-F238E27FC236}">
                <a16:creationId xmlns:a16="http://schemas.microsoft.com/office/drawing/2014/main" id="{84BFDBE6-A20D-6544-999F-60E12FDC99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1548" y="251180"/>
            <a:ext cx="1403287" cy="365126"/>
          </a:xfrm>
          <a:solidFill>
            <a:schemeClr val="bg2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s-ES" dirty="0"/>
              <a:t>Logo de </a:t>
            </a:r>
            <a:br>
              <a:rPr lang="es-ES" dirty="0"/>
            </a:br>
            <a:r>
              <a:rPr lang="es-ES" dirty="0"/>
              <a:t>otra entidad</a:t>
            </a:r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id="{3CE86C4E-56DD-8341-910E-255AF79AAD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sp>
        <p:nvSpPr>
          <p:cNvPr id="17" name="Marcador de texto 33">
            <a:extLst>
              <a:ext uri="{FF2B5EF4-FFF2-40B4-BE49-F238E27FC236}">
                <a16:creationId xmlns:a16="http://schemas.microsoft.com/office/drawing/2014/main" id="{D4A56DDA-8C85-404D-B226-C0200E7A46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543" y="899774"/>
            <a:ext cx="868677" cy="764312"/>
          </a:xfrm>
        </p:spPr>
        <p:txBody>
          <a:bodyPr anchor="ctr">
            <a:spAutoFit/>
          </a:bodyPr>
          <a:lstStyle>
            <a:lvl1pPr>
              <a:buNone/>
              <a:defRPr sz="4000" b="0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45674808"/>
      </p:ext>
    </p:extLst>
  </p:cSld>
  <p:clrMapOvr>
    <a:masterClrMapping/>
  </p:clrMapOvr>
</p:sldLayout>
</file>

<file path=ppt/slideMasters/_rels/slideMaster1.xml.rels><?xml version="1.0" encoding="UTF-8" standalone="no"?>
<Relationships xmlns="http://schemas.openxmlformats.org/package/2006/relationships">
<Relationship Id="rId1" Target="../slideLayouts/slideLayout1.xml" Type="http://schemas.openxmlformats.org/officeDocument/2006/relationships/slideLayout"/>
<Relationship Id="rId10" Target="../slideLayouts/slideLayout10.xml" Type="http://schemas.openxmlformats.org/officeDocument/2006/relationships/slideLayout"/>
<Relationship Id="rId11" Target="../slideLayouts/slideLayout11.xml" Type="http://schemas.openxmlformats.org/officeDocument/2006/relationships/slideLayout"/>
<Relationship Id="rId12" Target="../slideLayouts/slideLayout12.xml" Type="http://schemas.openxmlformats.org/officeDocument/2006/relationships/slideLayout"/>
<Relationship Id="rId13" Target="../slideLayouts/slideLayout13.xml" Type="http://schemas.openxmlformats.org/officeDocument/2006/relationships/slideLayout"/>
<Relationship Id="rId14" Target="../slideLayouts/slideLayout14.xml" Type="http://schemas.openxmlformats.org/officeDocument/2006/relationships/slideLayout"/>
<Relationship Id="rId15" Target="../slideLayouts/slideLayout15.xml" Type="http://schemas.openxmlformats.org/officeDocument/2006/relationships/slideLayout"/>
<Relationship Id="rId16" Target="../slideLayouts/slideLayout16.xml" Type="http://schemas.openxmlformats.org/officeDocument/2006/relationships/slideLayout"/>
<Relationship Id="rId17" Target="../slideLayouts/slideLayout17.xml" Type="http://schemas.openxmlformats.org/officeDocument/2006/relationships/slideLayout"/>
<Relationship Id="rId18" Target="../slideLayouts/slideLayout18.xml" Type="http://schemas.openxmlformats.org/officeDocument/2006/relationships/slideLayout"/>
<Relationship Id="rId19" Target="../slideLayouts/slideLayout19.xml" Type="http://schemas.openxmlformats.org/officeDocument/2006/relationships/slideLayout"/>
<Relationship Id="rId2" Target="../slideLayouts/slideLayout2.xml" Type="http://schemas.openxmlformats.org/officeDocument/2006/relationships/slideLayout"/>
<Relationship Id="rId20" Target="../slideLayouts/slideLayout20.xml" Type="http://schemas.openxmlformats.org/officeDocument/2006/relationships/slideLayout"/>
<Relationship Id="rId21" Target="../slideLayouts/slideLayout21.xml" Type="http://schemas.openxmlformats.org/officeDocument/2006/relationships/slideLayout"/>
<Relationship Id="rId22" Target="../slideLayouts/slideLayout22.xml" Type="http://schemas.openxmlformats.org/officeDocument/2006/relationships/slideLayout"/>
<Relationship Id="rId23" Target="../slideLayouts/slideLayout23.xml" Type="http://schemas.openxmlformats.org/officeDocument/2006/relationships/slideLayout"/>
<Relationship Id="rId24" Target="../slideLayouts/slideLayout24.xml" Type="http://schemas.openxmlformats.org/officeDocument/2006/relationships/slideLayout"/>
<Relationship Id="rId25" Target="../slideLayouts/slideLayout25.xml" Type="http://schemas.openxmlformats.org/officeDocument/2006/relationships/slideLayout"/>
<Relationship Id="rId26" Target="../slideLayouts/slideLayout26.xml" Type="http://schemas.openxmlformats.org/officeDocument/2006/relationships/slideLayout"/>
<Relationship Id="rId27" Target="../theme/theme1.xml" Type="http://schemas.openxmlformats.org/officeDocument/2006/relationships/theme"/>
<Relationship Id="rId28" Target="../media/image1.emf" Type="http://schemas.openxmlformats.org/officeDocument/2006/relationships/image"/>
<Relationship Id="rId3" Target="../slideLayouts/slideLayout3.xml" Type="http://schemas.openxmlformats.org/officeDocument/2006/relationships/slideLayout"/>
<Relationship Id="rId4" Target="../slideLayouts/slideLayout4.xml" Type="http://schemas.openxmlformats.org/officeDocument/2006/relationships/slideLayout"/>
<Relationship Id="rId5" Target="../slideLayouts/slideLayout5.xml" Type="http://schemas.openxmlformats.org/officeDocument/2006/relationships/slideLayout"/>
<Relationship Id="rId6" Target="../slideLayouts/slideLayout6.xml" Type="http://schemas.openxmlformats.org/officeDocument/2006/relationships/slideLayout"/>
<Relationship Id="rId7" Target="../slideLayouts/slideLayout7.xml" Type="http://schemas.openxmlformats.org/officeDocument/2006/relationships/slideLayout"/>
<Relationship Id="rId8" Target="../slideLayouts/slideLayout8.xml" Type="http://schemas.openxmlformats.org/officeDocument/2006/relationships/slideLayout"/>
<Relationship Id="rId9" Target="../slideLayouts/slideLayout9.xml" Type="http://schemas.openxmlformats.org/officeDocument/2006/relationships/slideLayout"/>
</Relationships>

</file>

<file path=ppt/slideMasters/_rels/slideMaster2.xml.rels><?xml version="1.0" encoding="UTF-8" standalone="no"?>
<Relationships xmlns="http://schemas.openxmlformats.org/package/2006/relationships">
<Relationship Id="rId1" Target="../slideLayouts/slideLayout27.xml" Type="http://schemas.openxmlformats.org/officeDocument/2006/relationships/slideLayout"/>
<Relationship Id="rId10" Target="../slideLayouts/slideLayout36.xml" Type="http://schemas.openxmlformats.org/officeDocument/2006/relationships/slideLayout"/>
<Relationship Id="rId11" Target="../slideLayouts/slideLayout37.xml" Type="http://schemas.openxmlformats.org/officeDocument/2006/relationships/slideLayout"/>
<Relationship Id="rId12" Target="../theme/theme2.xml" Type="http://schemas.openxmlformats.org/officeDocument/2006/relationships/theme"/>
<Relationship Id="rId2" Target="../slideLayouts/slideLayout28.xml" Type="http://schemas.openxmlformats.org/officeDocument/2006/relationships/slideLayout"/>
<Relationship Id="rId3" Target="../slideLayouts/slideLayout29.xml" Type="http://schemas.openxmlformats.org/officeDocument/2006/relationships/slideLayout"/>
<Relationship Id="rId4" Target="../slideLayouts/slideLayout30.xml" Type="http://schemas.openxmlformats.org/officeDocument/2006/relationships/slideLayout"/>
<Relationship Id="rId5" Target="../slideLayouts/slideLayout31.xml" Type="http://schemas.openxmlformats.org/officeDocument/2006/relationships/slideLayout"/>
<Relationship Id="rId6" Target="../slideLayouts/slideLayout32.xml" Type="http://schemas.openxmlformats.org/officeDocument/2006/relationships/slideLayout"/>
<Relationship Id="rId7" Target="../slideLayouts/slideLayout33.xml" Type="http://schemas.openxmlformats.org/officeDocument/2006/relationships/slideLayout"/>
<Relationship Id="rId8" Target="../slideLayouts/slideLayout34.xml" Type="http://schemas.openxmlformats.org/officeDocument/2006/relationships/slideLayout"/>
<Relationship Id="rId9" Target="../slideLayouts/slideLayout35.xml" Type="http://schemas.openxmlformats.org/officeDocument/2006/relationships/slideLayout"/>
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D4F57F1-EACE-944E-8840-7CC1AC794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8543" y="1911170"/>
            <a:ext cx="10714915" cy="451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3934A4A-1BF0-5047-B897-7479C0552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9267" y="308604"/>
            <a:ext cx="386579" cy="24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44B8E3E7-8C80-AC43-943C-691CF0572DDB}" type="slidenum">
              <a:rPr lang="es-ES" smtClean="0"/>
              <a:pPr/>
              <a:t>‹Nº›</a:t>
            </a:fld>
            <a:endParaRPr lang="es-ES" dirty="0">
              <a:latin typeface="+mn-lt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EF132B0-6700-AB4F-A3AD-634EED8E4DA9}"/>
              </a:ext>
            </a:extLst>
          </p:cNvPr>
          <p:cNvPicPr>
            <a:picLocks noChangeAspect="1"/>
          </p:cNvPicPr>
          <p:nvPr userDrawn="1"/>
        </p:nvPicPr>
        <p:blipFill>
          <a:blip r:embed="rId28"/>
          <a:stretch>
            <a:fillRect/>
          </a:stretch>
        </p:blipFill>
        <p:spPr>
          <a:xfrm>
            <a:off x="847165" y="190235"/>
            <a:ext cx="1882800" cy="45058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55E8CE46-178C-7742-B862-FB39224078C3}"/>
              </a:ext>
            </a:extLst>
          </p:cNvPr>
          <p:cNvSpPr/>
          <p:nvPr userDrawn="1"/>
        </p:nvSpPr>
        <p:spPr>
          <a:xfrm>
            <a:off x="1" y="860990"/>
            <a:ext cx="12191999" cy="9143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2B53137B-B918-F84A-BB47-28168E287C1A}"/>
              </a:ext>
            </a:extLst>
          </p:cNvPr>
          <p:cNvCxnSpPr>
            <a:cxnSpLocks/>
          </p:cNvCxnSpPr>
          <p:nvPr userDrawn="1"/>
        </p:nvCxnSpPr>
        <p:spPr>
          <a:xfrm flipH="1">
            <a:off x="11092312" y="247932"/>
            <a:ext cx="5" cy="3651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título 16">
            <a:extLst>
              <a:ext uri="{FF2B5EF4-FFF2-40B4-BE49-F238E27FC236}">
                <a16:creationId xmlns:a16="http://schemas.microsoft.com/office/drawing/2014/main" id="{FAE69F25-82A4-684D-ACA0-8C9183D72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44" y="927386"/>
            <a:ext cx="10714914" cy="781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27" name="Marcador de pie de página 10">
            <a:extLst>
              <a:ext uri="{FF2B5EF4-FFF2-40B4-BE49-F238E27FC236}">
                <a16:creationId xmlns:a16="http://schemas.microsoft.com/office/drawing/2014/main" id="{CEB3993D-F5DF-B644-8A14-C7CFC5BADF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543" y="6519920"/>
            <a:ext cx="4193311" cy="243777"/>
          </a:xfrm>
          <a:prstGeom prst="rect">
            <a:avLst/>
          </a:prstGeom>
        </p:spPr>
        <p:txBody>
          <a:bodyPr anchor="b"/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s-ES"/>
              <a:t>www.csn.es</a:t>
            </a:r>
            <a:endParaRPr lang="es-ES" dirty="0">
              <a:latin typeface="+mn-lt"/>
            </a:endParaRPr>
          </a:p>
        </p:txBody>
      </p:sp>
      <p:sp>
        <p:nvSpPr>
          <p:cNvPr id="30" name="Marcador de fecha 3">
            <a:extLst>
              <a:ext uri="{FF2B5EF4-FFF2-40B4-BE49-F238E27FC236}">
                <a16:creationId xmlns:a16="http://schemas.microsoft.com/office/drawing/2014/main" id="{B5D127F0-1E94-5A41-964C-4C35570865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2779" y="6519918"/>
            <a:ext cx="789320" cy="2437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fld id="{1E094B97-7CEA-E145-AC68-6C03E17B9196}" type="datetime1">
              <a:rPr lang="es-ES" smtClean="0"/>
              <a:pPr/>
              <a:t>03/02/2026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8524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49" r:id="rId3"/>
    <p:sldLayoutId id="2147483661" r:id="rId4"/>
    <p:sldLayoutId id="2147483679" r:id="rId5"/>
    <p:sldLayoutId id="2147483662" r:id="rId6"/>
    <p:sldLayoutId id="2147483664" r:id="rId7"/>
    <p:sldLayoutId id="2147483663" r:id="rId8"/>
    <p:sldLayoutId id="2147483680" r:id="rId9"/>
    <p:sldLayoutId id="2147483669" r:id="rId10"/>
    <p:sldLayoutId id="2147483674" r:id="rId11"/>
    <p:sldLayoutId id="2147483667" r:id="rId12"/>
    <p:sldLayoutId id="2147483677" r:id="rId13"/>
    <p:sldLayoutId id="2147483675" r:id="rId14"/>
    <p:sldLayoutId id="2147483676" r:id="rId15"/>
    <p:sldLayoutId id="2147483666" r:id="rId16"/>
    <p:sldLayoutId id="2147483665" r:id="rId17"/>
    <p:sldLayoutId id="2147483670" r:id="rId18"/>
    <p:sldLayoutId id="2147483671" r:id="rId19"/>
    <p:sldLayoutId id="2147483668" r:id="rId20"/>
    <p:sldLayoutId id="2147483672" r:id="rId21"/>
    <p:sldLayoutId id="2147483678" r:id="rId22"/>
    <p:sldLayoutId id="2147483673" r:id="rId23"/>
    <p:sldLayoutId id="2147483693" r:id="rId24"/>
    <p:sldLayoutId id="2147483694" r:id="rId25"/>
    <p:sldLayoutId id="2147483695" r:id="rId2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i="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Tipo de letra del sistema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80000" algn="l" defTabSz="914400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SzPct val="100000"/>
        <a:buFont typeface="Tipo de letra del sistema"/>
        <a:buChar char="–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180000" algn="l" defTabSz="914400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20000" indent="-1800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400" kern="1200" baseline="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160000" indent="-1800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Font typeface="Tipo de letra del sistema"/>
        <a:buChar char="-"/>
        <a:defRPr sz="1400" kern="1200" baseline="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21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DB285FC-00E2-204A-B7CA-DFD4EA60F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9C28C4E-5782-864A-A6E1-F921AB5B9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5F3D73-6DD6-3747-858B-3E5DDB783B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Franklin Gothic Book" panose="020B0503020102020204" pitchFamily="34" charset="0"/>
              </a:defRPr>
            </a:lvl1pPr>
          </a:lstStyle>
          <a:p>
            <a:fld id="{3BD1801C-E256-B544-84C5-B4B7B5FD233E}" type="datetimeFigureOut">
              <a:rPr lang="es-ES" smtClean="0"/>
              <a:pPr/>
              <a:t>03/02/2026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F107C4-C779-604D-8F8F-B7DA12142E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Franklin Gothic Book" panose="020B05030201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34BB63-B0F8-7A4C-AD8A-215E0F426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Franklin Gothic Book" panose="020B0503020102020204" pitchFamily="34" charset="0"/>
              </a:defRPr>
            </a:lvl1pPr>
          </a:lstStyle>
          <a:p>
            <a:fld id="{4301E4AC-AA81-2A4D-8AA3-D7433CFAC5E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406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
<Relationships xmlns="http://schemas.openxmlformats.org/package/2006/relationships">
<Relationship Id="rId1" Target="../slideLayouts/slideLayout3.xml" Type="http://schemas.openxmlformats.org/officeDocument/2006/relationships/slideLayout"/>
<Relationship Id="rId2" Target="../notesSlides/notesSlide1.xml" Type="http://schemas.openxmlformats.org/officeDocument/2006/relationships/notesSlide"/>
<Relationship Id="rId3" Target="mailto:Francisco.castejon@csn.es" TargetMode="External" Type="http://schemas.openxmlformats.org/officeDocument/2006/relationships/hyperlink"/>
<Relationship Id="rId4" Target="../media/image2.jpg" Type="http://schemas.openxmlformats.org/officeDocument/2006/relationships/image"/>
</Relationships>

</file>

<file path=ppt/slides/_rels/slide10.xml.rels><?xml version="1.0" encoding="UTF-8" standalone="no"?>
<Relationships xmlns="http://schemas.openxmlformats.org/package/2006/relationships">
<Relationship Id="rId1" Target="../slideLayouts/slideLayout26.xml" Type="http://schemas.openxmlformats.org/officeDocument/2006/relationships/slideLayout"/>
<Relationship Id="rId2" Target="../notesSlides/notesSlide10.xml" Type="http://schemas.openxmlformats.org/officeDocument/2006/relationships/notesSlide"/>
<Relationship Id="rId3" Target="../media/image11.png" Type="http://schemas.openxmlformats.org/officeDocument/2006/relationships/image"/>
<Relationship Id="rId4" Target="../media/image18.png" Type="http://schemas.openxmlformats.org/officeDocument/2006/relationships/image"/>
</Relationships>

</file>

<file path=ppt/slides/_rels/slide11.xml.rels><?xml version="1.0" encoding="UTF-8" standalone="no"?>
<Relationships xmlns="http://schemas.openxmlformats.org/package/2006/relationships">
<Relationship Id="rId1" Target="../slideLayouts/slideLayout26.xml" Type="http://schemas.openxmlformats.org/officeDocument/2006/relationships/slideLayout"/>
<Relationship Id="rId2" Target="../notesSlides/notesSlide11.xml" Type="http://schemas.openxmlformats.org/officeDocument/2006/relationships/notesSlide"/>
<Relationship Id="rId3" Target="../media/image11.png" Type="http://schemas.openxmlformats.org/officeDocument/2006/relationships/image"/>
<Relationship Id="rId4" Target="../media/image19.jpeg" Type="http://schemas.openxmlformats.org/officeDocument/2006/relationships/image"/>
</Relationships>

</file>

<file path=ppt/slides/_rels/slide12.xml.rels><?xml version="1.0" encoding="UTF-8" standalone="no"?>
<Relationships xmlns="http://schemas.openxmlformats.org/package/2006/relationships">
<Relationship Id="rId1" Target="../slideLayouts/slideLayout26.xml" Type="http://schemas.openxmlformats.org/officeDocument/2006/relationships/slideLayout"/>
<Relationship Id="rId2" Target="../notesSlides/notesSlide12.xml" Type="http://schemas.openxmlformats.org/officeDocument/2006/relationships/notesSlide"/>
<Relationship Id="rId3" Target="../media/image11.png" Type="http://schemas.openxmlformats.org/officeDocument/2006/relationships/image"/>
<Relationship Id="rId4" Target="../media/image20.png" Type="http://schemas.openxmlformats.org/officeDocument/2006/relationships/image"/>
<Relationship Id="rId5" Target="../media/image21.jpeg" Type="http://schemas.openxmlformats.org/officeDocument/2006/relationships/image"/>
</Relationships>

</file>

<file path=ppt/slides/_rels/slide13.xml.rels><?xml version="1.0" encoding="UTF-8" standalone="no"?>
<Relationships xmlns="http://schemas.openxmlformats.org/package/2006/relationships">
<Relationship Id="rId1" Target="../slideLayouts/slideLayout26.xml" Type="http://schemas.openxmlformats.org/officeDocument/2006/relationships/slideLayout"/>
<Relationship Id="rId2" Target="../notesSlides/notesSlide13.xml" Type="http://schemas.openxmlformats.org/officeDocument/2006/relationships/notesSlide"/>
<Relationship Id="rId3" Target="../media/image11.png" Type="http://schemas.openxmlformats.org/officeDocument/2006/relationships/image"/>
<Relationship Id="rId4" Target="../media/image22.jpeg" Type="http://schemas.openxmlformats.org/officeDocument/2006/relationships/image"/>
<Relationship Id="rId5" Target="../media/image23.png" Type="http://schemas.openxmlformats.org/officeDocument/2006/relationships/image"/>
<Relationship Id="rId6" Target="../media/image24.png" Type="http://schemas.openxmlformats.org/officeDocument/2006/relationships/image"/>
<Relationship Id="rId7" Target="../media/image25.png" Type="http://schemas.openxmlformats.org/officeDocument/2006/relationships/image"/>
</Relationships>

</file>

<file path=ppt/slides/_rels/slide14.xml.rels><?xml version="1.0" encoding="UTF-8" standalone="no"?>
<Relationships xmlns="http://schemas.openxmlformats.org/package/2006/relationships">
<Relationship Id="rId1" Target="../slideLayouts/slideLayout26.xml" Type="http://schemas.openxmlformats.org/officeDocument/2006/relationships/slideLayout"/>
<Relationship Id="rId2" Target="../notesSlides/notesSlide14.xml" Type="http://schemas.openxmlformats.org/officeDocument/2006/relationships/notesSlide"/>
<Relationship Id="rId3" Target="../media/image11.png" Type="http://schemas.openxmlformats.org/officeDocument/2006/relationships/image"/>
<Relationship Id="rId4" Target="../media/image26.png" Type="http://schemas.openxmlformats.org/officeDocument/2006/relationships/image"/>
</Relationships>

</file>

<file path=ppt/slides/_rels/slide15.xml.rels><?xml version="1.0" encoding="UTF-8" standalone="no"?>
<Relationships xmlns="http://schemas.openxmlformats.org/package/2006/relationships">
<Relationship Id="rId1" Target="../slideLayouts/slideLayout26.xml" Type="http://schemas.openxmlformats.org/officeDocument/2006/relationships/slideLayout"/>
<Relationship Id="rId2" Target="../notesSlides/notesSlide15.xml" Type="http://schemas.openxmlformats.org/officeDocument/2006/relationships/notesSlide"/>
<Relationship Id="rId3" Target="../media/image11.png" Type="http://schemas.openxmlformats.org/officeDocument/2006/relationships/image"/>
<Relationship Id="rId4" Target="../media/image27.png" Type="http://schemas.openxmlformats.org/officeDocument/2006/relationships/image"/>
<Relationship Id="rId5" Target="../media/image28.png" Type="http://schemas.openxmlformats.org/officeDocument/2006/relationships/image"/>
<Relationship Id="rId6" Target="../media/image29.jpg" Type="http://schemas.openxmlformats.org/officeDocument/2006/relationships/image"/>
</Relationships>

</file>

<file path=ppt/slides/_rels/slide16.xml.rels><?xml version="1.0" encoding="UTF-8" standalone="no"?>
<Relationships xmlns="http://schemas.openxmlformats.org/package/2006/relationships">
<Relationship Id="rId1" Target="../slideLayouts/slideLayout26.xml" Type="http://schemas.openxmlformats.org/officeDocument/2006/relationships/slideLayout"/>
<Relationship Id="rId2" Target="../notesSlides/notesSlide16.xml" Type="http://schemas.openxmlformats.org/officeDocument/2006/relationships/notesSlide"/>
<Relationship Id="rId3" Target="../media/image11.png" Type="http://schemas.openxmlformats.org/officeDocument/2006/relationships/image"/>
<Relationship Id="rId4" Target="../media/image30.png" Type="http://schemas.openxmlformats.org/officeDocument/2006/relationships/image"/>
<Relationship Id="rId5" Target="../media/image31.jpeg" Type="http://schemas.openxmlformats.org/officeDocument/2006/relationships/image"/>
</Relationships>

</file>

<file path=ppt/slides/_rels/slide17.xml.rels><?xml version="1.0" encoding="UTF-8" standalone="no"?>
<Relationships xmlns="http://schemas.openxmlformats.org/package/2006/relationships">
<Relationship Id="rId1" Target="../slideLayouts/slideLayout4.xml" Type="http://schemas.openxmlformats.org/officeDocument/2006/relationships/slideLayout"/>
<Relationship Id="rId2" Target="../media/image32.jpg" Type="http://schemas.openxmlformats.org/officeDocument/2006/relationships/image"/>
</Relationships>

</file>

<file path=ppt/slides/_rels/slide2.xml.rels><?xml version="1.0" encoding="UTF-8" standalone="no"?>
<Relationships xmlns="http://schemas.openxmlformats.org/package/2006/relationships">
<Relationship Id="rId1" Target="../slideLayouts/slideLayout24.xml" Type="http://schemas.openxmlformats.org/officeDocument/2006/relationships/slideLayout"/>
<Relationship Id="rId2" Target="../notesSlides/notesSlide2.xml" Type="http://schemas.openxmlformats.org/officeDocument/2006/relationships/notesSlide"/>
</Relationships>

</file>

<file path=ppt/slides/_rels/slide3.xml.rels><?xml version="1.0" encoding="UTF-8" standalone="no"?>
<Relationships xmlns="http://schemas.openxmlformats.org/package/2006/relationships">
<Relationship Id="rId1" Target="../slideLayouts/slideLayout24.xml" Type="http://schemas.openxmlformats.org/officeDocument/2006/relationships/slideLayout"/>
<Relationship Id="rId2" Target="../notesSlides/notesSlide3.xml" Type="http://schemas.openxmlformats.org/officeDocument/2006/relationships/notesSlide"/>
</Relationships>

</file>

<file path=ppt/slides/_rels/slide4.xml.rels><?xml version="1.0" encoding="UTF-8" standalone="no"?>
<Relationships xmlns="http://schemas.openxmlformats.org/package/2006/relationships">
<Relationship Id="rId1" Target="../slideLayouts/slideLayout24.xml" Type="http://schemas.openxmlformats.org/officeDocument/2006/relationships/slideLayout"/>
<Relationship Id="rId2" Target="../notesSlides/notesSlide4.xml" Type="http://schemas.openxmlformats.org/officeDocument/2006/relationships/notesSlide"/>
</Relationships>

</file>

<file path=ppt/slides/_rels/slide5.xml.rels><?xml version="1.0" encoding="UTF-8" standalone="no"?>
<Relationships xmlns="http://schemas.openxmlformats.org/package/2006/relationships">
<Relationship Id="rId1" Target="../slideLayouts/slideLayout24.xml" Type="http://schemas.openxmlformats.org/officeDocument/2006/relationships/slideLayout"/>
<Relationship Id="rId2" Target="../notesSlides/notesSlide5.xml" Type="http://schemas.openxmlformats.org/officeDocument/2006/relationships/notesSlide"/>
<Relationship Id="rId3" Target="../media/image3.png" Type="http://schemas.openxmlformats.org/officeDocument/2006/relationships/image"/>
</Relationships>

</file>

<file path=ppt/slides/_rels/slide6.xml.rels><?xml version="1.0" encoding="UTF-8" standalone="no"?>
<Relationships xmlns="http://schemas.openxmlformats.org/package/2006/relationships">
<Relationship Id="rId1" Target="../slideLayouts/slideLayout24.xml" Type="http://schemas.openxmlformats.org/officeDocument/2006/relationships/slideLayout"/>
<Relationship Id="rId2" Target="../notesSlides/notesSlide6.xml" Type="http://schemas.openxmlformats.org/officeDocument/2006/relationships/notesSlide"/>
<Relationship Id="rId3" Target="../media/image4.png" Type="http://schemas.openxmlformats.org/officeDocument/2006/relationships/image"/>
<Relationship Id="rId4" Target="../media/image5.png" Type="http://schemas.openxmlformats.org/officeDocument/2006/relationships/image"/>
</Relationships>

</file>

<file path=ppt/slides/_rels/slide7.xml.rels><?xml version="1.0" encoding="UTF-8" standalone="no"?>
<Relationships xmlns="http://schemas.openxmlformats.org/package/2006/relationships">
<Relationship Id="rId1" Target="../slideLayouts/slideLayout24.xml" Type="http://schemas.openxmlformats.org/officeDocument/2006/relationships/slideLayout"/>
<Relationship Id="rId2" Target="../notesSlides/notesSlide7.xml" Type="http://schemas.openxmlformats.org/officeDocument/2006/relationships/notesSlide"/>
<Relationship Id="rId3" Target="../media/image6.png" Type="http://schemas.openxmlformats.org/officeDocument/2006/relationships/image"/>
<Relationship Id="rId4" Target="../media/image7.png" Type="http://schemas.openxmlformats.org/officeDocument/2006/relationships/image"/>
<Relationship Id="rId5" Target="../media/image8.png" Type="http://schemas.openxmlformats.org/officeDocument/2006/relationships/image"/>
</Relationships>

</file>

<file path=ppt/slides/_rels/slide8.xml.rels><?xml version="1.0" encoding="UTF-8" standalone="no"?>
<Relationships xmlns="http://schemas.openxmlformats.org/package/2006/relationships">
<Relationship Id="rId1" Target="../slideLayouts/slideLayout25.xml" Type="http://schemas.openxmlformats.org/officeDocument/2006/relationships/slideLayout"/>
<Relationship Id="rId2" Target="../notesSlides/notesSlide8.xml" Type="http://schemas.openxmlformats.org/officeDocument/2006/relationships/notesSlide"/>
<Relationship Id="rId3" Target="../media/image9.png" Type="http://schemas.openxmlformats.org/officeDocument/2006/relationships/image"/>
<Relationship Id="rId4" Target="../media/image10.png" Type="http://schemas.openxmlformats.org/officeDocument/2006/relationships/image"/>
</Relationships>

</file>

<file path=ppt/slides/_rels/slide9.xml.rels><?xml version="1.0" encoding="UTF-8" standalone="no"?>
<Relationships xmlns="http://schemas.openxmlformats.org/package/2006/relationships">
<Relationship Id="rId1" Target="../slideLayouts/slideLayout26.xml" Type="http://schemas.openxmlformats.org/officeDocument/2006/relationships/slideLayout"/>
<Relationship Id="rId2" Target="../notesSlides/notesSlide9.xml" Type="http://schemas.openxmlformats.org/officeDocument/2006/relationships/notesSlide"/>
<Relationship Id="rId3" Target="../media/image11.png" Type="http://schemas.openxmlformats.org/officeDocument/2006/relationships/image"/>
<Relationship Id="rId4" Target="../media/image12.png" Type="http://schemas.openxmlformats.org/officeDocument/2006/relationships/image"/>
<Relationship Id="rId5" Target="../media/image13.png" Type="http://schemas.openxmlformats.org/officeDocument/2006/relationships/image"/>
<Relationship Id="rId6" Target="../media/image14.png" Type="http://schemas.openxmlformats.org/officeDocument/2006/relationships/image"/>
<Relationship Id="rId7" Target="../media/image15.png" Type="http://schemas.openxmlformats.org/officeDocument/2006/relationships/image"/>
<Relationship Id="rId8" Target="../media/image16.png" Type="http://schemas.openxmlformats.org/officeDocument/2006/relationships/image"/>
<Relationship Id="rId9" Target="../media/image17.png" Type="http://schemas.openxmlformats.org/officeDocument/2006/relationships/image"/>
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CB35389-E6A3-D64A-A5D1-FEE9BBBEF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2834" y="6519918"/>
            <a:ext cx="899265" cy="243778"/>
          </a:xfrm>
        </p:spPr>
        <p:txBody>
          <a:bodyPr/>
          <a:lstStyle/>
          <a:p>
            <a:pPr algn="r"/>
            <a:r>
              <a:rPr lang="es-ES" dirty="0"/>
              <a:t>23/10/2023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9B5720-1EC9-E148-B83B-8D282556F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dirty="0" err="1"/>
              <a:t>www.csn.es</a:t>
            </a:r>
            <a:endParaRPr lang="es-ES" b="0" dirty="0">
              <a:latin typeface="Franklin Gothic Book" panose="020B0503020102020204" pitchFamily="34" charset="0"/>
            </a:endParaRP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98C0334-E41F-BB42-8C58-72AE8DBA07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44B8E3E7-8C80-AC43-943C-691CF0572DDB}" type="slidenum">
              <a:rPr lang="es-ES" smtClean="0"/>
              <a:pPr algn="r"/>
              <a:t>1</a:t>
            </a:fld>
            <a:endParaRPr lang="es-ES" dirty="0"/>
          </a:p>
        </p:txBody>
      </p:sp>
      <p:sp>
        <p:nvSpPr>
          <p:cNvPr id="19" name="Subtítulo 18">
            <a:extLst>
              <a:ext uri="{FF2B5EF4-FFF2-40B4-BE49-F238E27FC236}">
                <a16:creationId xmlns:a16="http://schemas.microsoft.com/office/drawing/2014/main" id="{AB13B13A-125E-8F40-B6C0-A230CC8A36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Francisco Castejón</a:t>
            </a:r>
          </a:p>
          <a:p>
            <a:r>
              <a:rPr lang="es-ES" dirty="0" err="1"/>
              <a:t>Commissioner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CSN </a:t>
            </a:r>
          </a:p>
          <a:p>
            <a:r>
              <a:rPr lang="es-E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francisco.castejon@csn.es</a:t>
            </a:r>
            <a:endParaRPr lang="es-ES" dirty="0"/>
          </a:p>
        </p:txBody>
      </p:sp>
      <p:sp>
        <p:nvSpPr>
          <p:cNvPr id="23" name="Título 22">
            <a:extLst>
              <a:ext uri="{FF2B5EF4-FFF2-40B4-BE49-F238E27FC236}">
                <a16:creationId xmlns:a16="http://schemas.microsoft.com/office/drawing/2014/main" id="{FF6DEFF5-CBF2-F34D-8EB1-812490DF2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Radation</a:t>
            </a:r>
            <a:r>
              <a:rPr lang="es-ES" dirty="0"/>
              <a:t> </a:t>
            </a:r>
            <a:r>
              <a:rPr lang="es-ES" dirty="0" err="1"/>
              <a:t>Detectors</a:t>
            </a:r>
            <a:r>
              <a:rPr lang="es-ES" dirty="0"/>
              <a:t> at CSN</a:t>
            </a:r>
            <a:endParaRPr lang="es-ES" sz="3600" dirty="0"/>
          </a:p>
        </p:txBody>
      </p:sp>
      <p:pic>
        <p:nvPicPr>
          <p:cNvPr id="11" name="Marcador de imagen 10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8" b="11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007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/>
        </p:nvSpPr>
        <p:spPr>
          <a:xfrm>
            <a:off x="5394800" y="6337000"/>
            <a:ext cx="150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200">
                <a:solidFill>
                  <a:srgbClr val="FF5151"/>
                </a:solidFill>
                <a:latin typeface="Roboto"/>
                <a:ea typeface="Roboto"/>
                <a:cs typeface="Roboto"/>
                <a:sym typeface="Roboto"/>
              </a:rPr>
              <a:t>www.open-red.es</a:t>
            </a:r>
            <a:endParaRPr sz="1200">
              <a:solidFill>
                <a:srgbClr val="FF515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1115800" y="845884"/>
            <a:ext cx="6996000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600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Goals</a:t>
            </a:r>
            <a:endParaRPr sz="3600" dirty="0">
              <a:solidFill>
                <a:schemeClr val="bg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17" y="215933"/>
            <a:ext cx="770112" cy="841203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/>
          <p:nvPr/>
        </p:nvSpPr>
        <p:spPr>
          <a:xfrm>
            <a:off x="109567" y="2103400"/>
            <a:ext cx="5513200" cy="3262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82588">
              <a:buClr>
                <a:schemeClr val="dk2"/>
              </a:buClr>
              <a:buSzPts val="2100"/>
              <a:buChar char="○"/>
            </a:pPr>
            <a:r>
              <a:rPr lang="es" sz="2800" dirty="0">
                <a:solidFill>
                  <a:schemeClr val="dk2"/>
                </a:solidFill>
              </a:rPr>
              <a:t>Create a citizen network for the measurement of enrvironemtal gamma radion in Spain.</a:t>
            </a:r>
            <a:endParaRPr sz="2800" dirty="0">
              <a:solidFill>
                <a:schemeClr val="dk2"/>
              </a:solidFill>
            </a:endParaRPr>
          </a:p>
          <a:p>
            <a:pPr marL="609585"/>
            <a:endParaRPr sz="2800" dirty="0">
              <a:solidFill>
                <a:schemeClr val="dk2"/>
              </a:solidFill>
            </a:endParaRPr>
          </a:p>
          <a:p>
            <a:pPr marL="609585" indent="-482588">
              <a:buClr>
                <a:schemeClr val="dk2"/>
              </a:buClr>
              <a:buSzPts val="2100"/>
              <a:buChar char="○"/>
            </a:pPr>
            <a:r>
              <a:rPr lang="es" sz="2800" dirty="0">
                <a:solidFill>
                  <a:schemeClr val="dk2"/>
                </a:solidFill>
              </a:rPr>
              <a:t>Promote a citizen culture around radioactive protection. </a:t>
            </a:r>
            <a:endParaRPr sz="2800" dirty="0">
              <a:solidFill>
                <a:schemeClr val="dk2"/>
              </a:solidFill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634" y="1375751"/>
            <a:ext cx="5824164" cy="410649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6164634" y="5584616"/>
            <a:ext cx="50524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s" sz="1333" i="1" dirty="0"/>
              <a:t>Map of Natural Gamma Radiation oin Spain</a:t>
            </a:r>
            <a:endParaRPr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/>
        </p:nvSpPr>
        <p:spPr>
          <a:xfrm>
            <a:off x="5394800" y="6337000"/>
            <a:ext cx="150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200">
                <a:solidFill>
                  <a:srgbClr val="FF5151"/>
                </a:solidFill>
                <a:latin typeface="Roboto"/>
                <a:ea typeface="Roboto"/>
                <a:cs typeface="Roboto"/>
                <a:sym typeface="Roboto"/>
              </a:rPr>
              <a:t>www.open-red.es</a:t>
            </a:r>
            <a:endParaRPr sz="1200">
              <a:solidFill>
                <a:srgbClr val="FF515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Google Shape;89;p16"/>
          <p:cNvSpPr/>
          <p:nvPr/>
        </p:nvSpPr>
        <p:spPr>
          <a:xfrm>
            <a:off x="228933" y="3920420"/>
            <a:ext cx="6998400" cy="779600"/>
          </a:xfrm>
          <a:prstGeom prst="roundRect">
            <a:avLst>
              <a:gd name="adj" fmla="val 12595"/>
            </a:avLst>
          </a:prstGeom>
          <a:solidFill>
            <a:schemeClr val="lt1"/>
          </a:solidFill>
          <a:ln>
            <a:noFill/>
          </a:ln>
          <a:effectLst>
            <a:outerShdw blurRad="2857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534785" y="3027061"/>
            <a:ext cx="6998400" cy="779600"/>
          </a:xfrm>
          <a:prstGeom prst="roundRect">
            <a:avLst>
              <a:gd name="adj" fmla="val 12595"/>
            </a:avLst>
          </a:prstGeom>
          <a:solidFill>
            <a:schemeClr val="lt1"/>
          </a:solidFill>
          <a:ln>
            <a:noFill/>
          </a:ln>
          <a:effectLst>
            <a:outerShdw blurRad="2857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1" name="Google Shape;91;p16"/>
          <p:cNvSpPr/>
          <p:nvPr/>
        </p:nvSpPr>
        <p:spPr>
          <a:xfrm>
            <a:off x="228933" y="2133701"/>
            <a:ext cx="6998400" cy="779600"/>
          </a:xfrm>
          <a:prstGeom prst="roundRect">
            <a:avLst>
              <a:gd name="adj" fmla="val 12595"/>
            </a:avLst>
          </a:prstGeom>
          <a:solidFill>
            <a:schemeClr val="lt1"/>
          </a:solidFill>
          <a:ln>
            <a:noFill/>
          </a:ln>
          <a:effectLst>
            <a:outerShdw blurRad="2857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solidFill>
                <a:srgbClr val="BBCA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2" name="Google Shape;92;p16"/>
          <p:cNvSpPr/>
          <p:nvPr/>
        </p:nvSpPr>
        <p:spPr>
          <a:xfrm>
            <a:off x="6017708" y="1645011"/>
            <a:ext cx="5880000" cy="3918800"/>
          </a:xfrm>
          <a:prstGeom prst="roundRect">
            <a:avLst>
              <a:gd name="adj" fmla="val 3541"/>
            </a:avLst>
          </a:prstGeom>
          <a:solidFill>
            <a:srgbClr val="BBCAFF"/>
          </a:solidFill>
          <a:ln>
            <a:noFill/>
          </a:ln>
          <a:effectLst>
            <a:outerShdw blurRad="2857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978567" y="2194117"/>
            <a:ext cx="4713200" cy="6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ctr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Annalysis of the State of the Art</a:t>
            </a:r>
            <a:endParaRPr sz="24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387733" y="2112620"/>
            <a:ext cx="490800" cy="84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sp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4667">
                <a:solidFill>
                  <a:schemeClr val="accent1"/>
                </a:solidFill>
                <a:latin typeface="Roboto Thin"/>
                <a:ea typeface="Roboto Thin"/>
                <a:cs typeface="Roboto Thin"/>
                <a:sym typeface="Roboto Thin"/>
              </a:rPr>
              <a:t>1</a:t>
            </a:r>
            <a:endParaRPr sz="2533">
              <a:solidFill>
                <a:schemeClr val="accent1"/>
              </a:solidFill>
              <a:latin typeface="Roboto Thin"/>
              <a:ea typeface="Roboto Thin"/>
              <a:cs typeface="Roboto Thin"/>
              <a:sym typeface="Roboto Thin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1278100" y="3087451"/>
            <a:ext cx="4413600" cy="6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ctr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Arrangement of the Infrastructure</a:t>
            </a:r>
            <a:endParaRPr sz="24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687296" y="3005965"/>
            <a:ext cx="490800" cy="84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sp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4667">
                <a:solidFill>
                  <a:schemeClr val="accent1"/>
                </a:solidFill>
                <a:latin typeface="Roboto Thin"/>
                <a:ea typeface="Roboto Thin"/>
                <a:cs typeface="Roboto Thin"/>
                <a:sym typeface="Roboto Thin"/>
              </a:rPr>
              <a:t>2</a:t>
            </a:r>
            <a:endParaRPr sz="2533">
              <a:solidFill>
                <a:schemeClr val="accent1"/>
              </a:solidFill>
              <a:latin typeface="Roboto Thin"/>
              <a:ea typeface="Roboto Thin"/>
              <a:cs typeface="Roboto Thin"/>
              <a:sym typeface="Roboto Thin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978567" y="3985684"/>
            <a:ext cx="4713200" cy="6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ctr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Participative activities. </a:t>
            </a:r>
            <a:endParaRPr sz="24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387733" y="3904179"/>
            <a:ext cx="490800" cy="84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sp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4667">
                <a:solidFill>
                  <a:schemeClr val="accent1"/>
                </a:solidFill>
                <a:latin typeface="Roboto Thin"/>
                <a:ea typeface="Roboto Thin"/>
                <a:cs typeface="Roboto Thin"/>
                <a:sym typeface="Roboto Thin"/>
              </a:rPr>
              <a:t>3</a:t>
            </a:r>
            <a:endParaRPr sz="2533">
              <a:solidFill>
                <a:schemeClr val="accent1"/>
              </a:solidFill>
              <a:latin typeface="Roboto Thin"/>
              <a:ea typeface="Roboto Thin"/>
              <a:cs typeface="Roboto Thin"/>
              <a:sym typeface="Roboto Thin"/>
            </a:endParaRPr>
          </a:p>
        </p:txBody>
      </p:sp>
      <p:sp>
        <p:nvSpPr>
          <p:cNvPr id="99" name="Google Shape;99;p16"/>
          <p:cNvSpPr txBox="1"/>
          <p:nvPr/>
        </p:nvSpPr>
        <p:spPr>
          <a:xfrm>
            <a:off x="1070267" y="1057153"/>
            <a:ext cx="6996000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667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Steps</a:t>
            </a:r>
            <a:endParaRPr sz="2667" dirty="0">
              <a:solidFill>
                <a:schemeClr val="bg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17" y="215933"/>
            <a:ext cx="770112" cy="84120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6"/>
          <p:cNvSpPr txBox="1"/>
          <p:nvPr/>
        </p:nvSpPr>
        <p:spPr>
          <a:xfrm>
            <a:off x="1171867" y="599367"/>
            <a:ext cx="69960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333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Google Shape;102;p16"/>
          <p:cNvSpPr/>
          <p:nvPr/>
        </p:nvSpPr>
        <p:spPr>
          <a:xfrm>
            <a:off x="9333300" y="2048300"/>
            <a:ext cx="2564400" cy="3636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03" name="Google Shape;103;p16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8321" y="1573400"/>
            <a:ext cx="5880000" cy="3918800"/>
          </a:xfrm>
          <a:prstGeom prst="roundRect">
            <a:avLst>
              <a:gd name="adj" fmla="val 4188"/>
            </a:avLst>
          </a:prstGeom>
          <a:noFill/>
          <a:ln>
            <a:noFill/>
          </a:ln>
          <a:effectLst>
            <a:outerShdw blurRad="5715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/>
        </p:nvSpPr>
        <p:spPr>
          <a:xfrm>
            <a:off x="5394800" y="6337000"/>
            <a:ext cx="150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200">
                <a:solidFill>
                  <a:srgbClr val="FF5151"/>
                </a:solidFill>
                <a:latin typeface="Roboto"/>
                <a:ea typeface="Roboto"/>
                <a:cs typeface="Roboto"/>
                <a:sym typeface="Roboto"/>
              </a:rPr>
              <a:t>www.open-red.es</a:t>
            </a:r>
            <a:endParaRPr sz="1200">
              <a:solidFill>
                <a:srgbClr val="FF515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1171867" y="1008184"/>
            <a:ext cx="6996000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667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01.Analysis of the state of the art (I) </a:t>
            </a:r>
            <a:endParaRPr sz="2667" dirty="0">
              <a:solidFill>
                <a:schemeClr val="bg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10" name="Google Shape;110;p17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17" y="961012"/>
            <a:ext cx="770112" cy="84120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/>
          <p:nvPr/>
        </p:nvSpPr>
        <p:spPr>
          <a:xfrm>
            <a:off x="757646" y="5294550"/>
            <a:ext cx="5094513" cy="13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20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Analysis of similar projects architecture (Safecast, OpenRadiation, Radio Code, etc.)</a:t>
            </a:r>
            <a:endParaRPr sz="20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17"/>
          <p:cNvSpPr txBox="1"/>
          <p:nvPr/>
        </p:nvSpPr>
        <p:spPr>
          <a:xfrm>
            <a:off x="6487600" y="4554012"/>
            <a:ext cx="2360000" cy="20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Google Shape;119;p17"/>
          <p:cNvSpPr/>
          <p:nvPr/>
        </p:nvSpPr>
        <p:spPr>
          <a:xfrm>
            <a:off x="578033" y="2279812"/>
            <a:ext cx="2564400" cy="2064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20" name="Google Shape;120;p17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4495" y="2175198"/>
            <a:ext cx="2935876" cy="2690716"/>
          </a:xfrm>
          <a:prstGeom prst="roundRect">
            <a:avLst>
              <a:gd name="adj" fmla="val 4188"/>
            </a:avLst>
          </a:prstGeom>
          <a:noFill/>
          <a:ln>
            <a:noFill/>
          </a:ln>
          <a:effectLst>
            <a:outerShdw blurRad="57150" algn="bl" rotWithShape="0">
              <a:srgbClr val="000000">
                <a:alpha val="40000"/>
              </a:srgbClr>
            </a:outerShdw>
          </a:effectLst>
        </p:spPr>
      </p:pic>
      <p:sp>
        <p:nvSpPr>
          <p:cNvPr id="123" name="Google Shape;123;p17"/>
          <p:cNvSpPr/>
          <p:nvPr/>
        </p:nvSpPr>
        <p:spPr>
          <a:xfrm>
            <a:off x="6361100" y="2279812"/>
            <a:ext cx="2564400" cy="2064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24" name="Google Shape;124;p17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2320" y="2486784"/>
            <a:ext cx="3243901" cy="2665440"/>
          </a:xfrm>
          <a:prstGeom prst="roundRect">
            <a:avLst>
              <a:gd name="adj" fmla="val 4188"/>
            </a:avLst>
          </a:prstGeom>
          <a:noFill/>
          <a:ln>
            <a:noFill/>
          </a:ln>
          <a:effectLst>
            <a:outerShdw blurRad="57150" algn="bl" rotWithShape="0">
              <a:srgbClr val="000000">
                <a:alpha val="40000"/>
              </a:srgbClr>
            </a:outerShdw>
          </a:effectLst>
        </p:spPr>
      </p:pic>
      <p:sp>
        <p:nvSpPr>
          <p:cNvPr id="127" name="Google Shape;127;p17"/>
          <p:cNvSpPr txBox="1"/>
          <p:nvPr/>
        </p:nvSpPr>
        <p:spPr>
          <a:xfrm>
            <a:off x="6596743" y="5546616"/>
            <a:ext cx="5277393" cy="6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20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Analysis of socio-econiomic factors </a:t>
            </a:r>
          </a:p>
          <a:p>
            <a:pPr>
              <a:buClr>
                <a:srgbClr val="62544E"/>
              </a:buClr>
              <a:buSzPts val="1800"/>
            </a:pPr>
            <a:r>
              <a:rPr lang="es" sz="20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(price of detectors, use of smart phone,…)</a:t>
            </a:r>
            <a:endParaRPr sz="20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/>
        </p:nvSpPr>
        <p:spPr>
          <a:xfrm>
            <a:off x="5394800" y="6337000"/>
            <a:ext cx="150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200">
                <a:solidFill>
                  <a:srgbClr val="FF5151"/>
                </a:solidFill>
                <a:latin typeface="Roboto"/>
                <a:ea typeface="Roboto"/>
                <a:cs typeface="Roboto"/>
                <a:sym typeface="Roboto"/>
              </a:rPr>
              <a:t>www.open-red.es</a:t>
            </a:r>
            <a:endParaRPr sz="1200">
              <a:solidFill>
                <a:srgbClr val="FF515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0" name="Google Shape;110;p17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17" y="961012"/>
            <a:ext cx="770112" cy="841203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/>
          <p:nvPr/>
        </p:nvSpPr>
        <p:spPr>
          <a:xfrm>
            <a:off x="3469567" y="2365878"/>
            <a:ext cx="2564400" cy="4562400"/>
          </a:xfrm>
          <a:prstGeom prst="roundRect">
            <a:avLst>
              <a:gd name="adj" fmla="val 3541"/>
            </a:avLst>
          </a:prstGeom>
          <a:solidFill>
            <a:schemeClr val="lt1"/>
          </a:solidFill>
          <a:ln>
            <a:noFill/>
          </a:ln>
          <a:effectLst>
            <a:outerShdw blurRad="2857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333" i="1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Radiacode 102</a:t>
            </a:r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4" name="Google Shape;114;p17"/>
          <p:cNvSpPr txBox="1"/>
          <p:nvPr/>
        </p:nvSpPr>
        <p:spPr>
          <a:xfrm>
            <a:off x="136529" y="4133412"/>
            <a:ext cx="5702568" cy="8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20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Analysis of gamma detectors avalaible </a:t>
            </a:r>
          </a:p>
          <a:p>
            <a:pPr>
              <a:buClr>
                <a:srgbClr val="62544E"/>
              </a:buClr>
              <a:buSzPts val="1800"/>
            </a:pPr>
            <a:r>
              <a:rPr lang="es" sz="3600" b="1" dirty="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(low-cost)</a:t>
            </a:r>
            <a:endParaRPr sz="3600" b="1" dirty="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17"/>
          <p:cNvSpPr txBox="1"/>
          <p:nvPr/>
        </p:nvSpPr>
        <p:spPr>
          <a:xfrm>
            <a:off x="6487600" y="4554012"/>
            <a:ext cx="2360000" cy="20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Google Shape;117;p17"/>
          <p:cNvSpPr/>
          <p:nvPr/>
        </p:nvSpPr>
        <p:spPr>
          <a:xfrm>
            <a:off x="9080459" y="2689412"/>
            <a:ext cx="2564400" cy="4562400"/>
          </a:xfrm>
          <a:prstGeom prst="roundRect">
            <a:avLst>
              <a:gd name="adj" fmla="val 3541"/>
            </a:avLst>
          </a:prstGeom>
          <a:solidFill>
            <a:schemeClr val="lt1"/>
          </a:solidFill>
          <a:ln>
            <a:noFill/>
          </a:ln>
          <a:effectLst>
            <a:outerShdw blurRad="2857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s" sz="1333" i="1" dirty="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Laboratorio calibración UPC</a:t>
            </a:r>
            <a:endParaRPr sz="1333" i="1" dirty="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7586133" y="5580938"/>
            <a:ext cx="4436533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r>
              <a:rPr lang="es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Behavour of detectors to be used in the project:</a:t>
            </a:r>
          </a:p>
          <a:p>
            <a:pPr>
              <a:buClr>
                <a:srgbClr val="62544E"/>
              </a:buClr>
              <a:buSzPts val="1800"/>
            </a:pPr>
            <a:endParaRPr lang="es" sz="16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>
              <a:buClr>
                <a:srgbClr val="62544E"/>
              </a:buClr>
              <a:buSzPts val="1800"/>
            </a:pPr>
            <a:r>
              <a:rPr lang="es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Radio Code; Safe Cast; Open Radiation</a:t>
            </a:r>
          </a:p>
        </p:txBody>
      </p:sp>
      <p:sp>
        <p:nvSpPr>
          <p:cNvPr id="119" name="Google Shape;119;p17"/>
          <p:cNvSpPr/>
          <p:nvPr/>
        </p:nvSpPr>
        <p:spPr>
          <a:xfrm>
            <a:off x="578033" y="2279812"/>
            <a:ext cx="2564400" cy="2064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21" name="Google Shape;121;p17"/>
          <p:cNvSpPr/>
          <p:nvPr/>
        </p:nvSpPr>
        <p:spPr>
          <a:xfrm>
            <a:off x="3469567" y="2689412"/>
            <a:ext cx="2564400" cy="2064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5888" y="1574212"/>
            <a:ext cx="2564400" cy="2230400"/>
          </a:xfrm>
          <a:prstGeom prst="roundRect">
            <a:avLst>
              <a:gd name="adj" fmla="val 4188"/>
            </a:avLst>
          </a:prstGeom>
          <a:noFill/>
          <a:ln>
            <a:noFill/>
          </a:ln>
          <a:effectLst>
            <a:outerShdw blurRad="57150" algn="bl" rotWithShape="0">
              <a:srgbClr val="000000">
                <a:alpha val="40000"/>
              </a:srgbClr>
            </a:outerShdw>
          </a:effectLst>
        </p:spPr>
      </p:pic>
      <p:sp>
        <p:nvSpPr>
          <p:cNvPr id="123" name="Google Shape;123;p17"/>
          <p:cNvSpPr/>
          <p:nvPr/>
        </p:nvSpPr>
        <p:spPr>
          <a:xfrm>
            <a:off x="6361100" y="2279812"/>
            <a:ext cx="2564400" cy="2064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25" name="Google Shape;125;p17"/>
          <p:cNvSpPr/>
          <p:nvPr/>
        </p:nvSpPr>
        <p:spPr>
          <a:xfrm>
            <a:off x="9252633" y="2689412"/>
            <a:ext cx="2564400" cy="2064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26" name="Google Shape;126;p17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8526" y="2281412"/>
            <a:ext cx="3940874" cy="3036012"/>
          </a:xfrm>
          <a:prstGeom prst="roundRect">
            <a:avLst>
              <a:gd name="adj" fmla="val 4188"/>
            </a:avLst>
          </a:prstGeom>
          <a:noFill/>
          <a:ln>
            <a:noFill/>
          </a:ln>
          <a:effectLst>
            <a:outerShdw blurRad="57150" algn="bl" rotWithShape="0">
              <a:srgbClr val="000000">
                <a:alpha val="40000"/>
              </a:srgbClr>
            </a:outerShdw>
          </a:effectLst>
        </p:spPr>
      </p:pic>
      <p:sp>
        <p:nvSpPr>
          <p:cNvPr id="22" name="Google Shape;109;p17">
            <a:extLst>
              <a:ext uri="{FF2B5EF4-FFF2-40B4-BE49-F238E27FC236}">
                <a16:creationId xmlns:a16="http://schemas.microsoft.com/office/drawing/2014/main" id="{915C6E03-454A-4DA7-91C2-F3E196D5C72A}"/>
              </a:ext>
            </a:extLst>
          </p:cNvPr>
          <p:cNvSpPr txBox="1"/>
          <p:nvPr/>
        </p:nvSpPr>
        <p:spPr>
          <a:xfrm>
            <a:off x="1171867" y="1008184"/>
            <a:ext cx="6996000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667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01.Analysis of the state of the art (II) </a:t>
            </a:r>
            <a:endParaRPr sz="2667" dirty="0">
              <a:solidFill>
                <a:schemeClr val="bg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4" name="Google Shape;349;p14">
            <a:extLst>
              <a:ext uri="{FF2B5EF4-FFF2-40B4-BE49-F238E27FC236}">
                <a16:creationId xmlns:a16="http://schemas.microsoft.com/office/drawing/2014/main" id="{B6482DE9-6AF0-4721-8015-E9DC1E8CEEA3}"/>
              </a:ext>
            </a:extLst>
          </p:cNvPr>
          <p:cNvSpPr/>
          <p:nvPr/>
        </p:nvSpPr>
        <p:spPr>
          <a:xfrm>
            <a:off x="2535878" y="1574211"/>
            <a:ext cx="2140625" cy="2122577"/>
          </a:xfrm>
          <a:custGeom>
            <a:avLst/>
            <a:gdLst/>
            <a:ahLst/>
            <a:cxnLst/>
            <a:rect l="l" t="t" r="r" b="b"/>
            <a:pathLst>
              <a:path w="856055" h="1174689" extrusionOk="0">
                <a:moveTo>
                  <a:pt x="0" y="0"/>
                </a:moveTo>
                <a:lnTo>
                  <a:pt x="856055" y="0"/>
                </a:lnTo>
                <a:lnTo>
                  <a:pt x="856055" y="1174689"/>
                </a:lnTo>
                <a:lnTo>
                  <a:pt x="0" y="117468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25" name="Google Shape;351;p14">
            <a:extLst>
              <a:ext uri="{FF2B5EF4-FFF2-40B4-BE49-F238E27FC236}">
                <a16:creationId xmlns:a16="http://schemas.microsoft.com/office/drawing/2014/main" id="{B69F841D-D5D0-4AAB-B1DA-55D65D396A10}"/>
              </a:ext>
            </a:extLst>
          </p:cNvPr>
          <p:cNvSpPr/>
          <p:nvPr/>
        </p:nvSpPr>
        <p:spPr>
          <a:xfrm>
            <a:off x="4751766" y="1855100"/>
            <a:ext cx="2021019" cy="2584324"/>
          </a:xfrm>
          <a:custGeom>
            <a:avLst/>
            <a:gdLst/>
            <a:ahLst/>
            <a:cxnLst/>
            <a:rect l="l" t="t" r="r" b="b"/>
            <a:pathLst>
              <a:path w="899803" h="1639642" extrusionOk="0">
                <a:moveTo>
                  <a:pt x="0" y="0"/>
                </a:moveTo>
                <a:lnTo>
                  <a:pt x="899804" y="0"/>
                </a:lnTo>
                <a:lnTo>
                  <a:pt x="899804" y="1639642"/>
                </a:lnTo>
                <a:lnTo>
                  <a:pt x="0" y="16396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64237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/>
          <p:nvPr/>
        </p:nvSpPr>
        <p:spPr>
          <a:xfrm>
            <a:off x="228933" y="2114271"/>
            <a:ext cx="4856800" cy="43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91054">
              <a:buClr>
                <a:schemeClr val="dk2"/>
              </a:buClr>
              <a:buSzPts val="2200"/>
              <a:buFont typeface="Roboto"/>
              <a:buChar char="○"/>
            </a:pPr>
            <a:r>
              <a:rPr lang="es" sz="2933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Platform to upload data. </a:t>
            </a:r>
          </a:p>
          <a:p>
            <a:pPr marL="609585" indent="-491054">
              <a:buClr>
                <a:schemeClr val="dk2"/>
              </a:buClr>
              <a:buSzPts val="2200"/>
              <a:buFont typeface="Roboto"/>
              <a:buChar char="○"/>
            </a:pPr>
            <a:r>
              <a:rPr lang="es" sz="2933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Improvement of infraastructure by hackatons. </a:t>
            </a:r>
            <a:endParaRPr sz="2933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609585" indent="-491054">
              <a:buClr>
                <a:schemeClr val="dk2"/>
              </a:buClr>
              <a:buSzPts val="2200"/>
              <a:buFont typeface="Roboto"/>
              <a:buChar char="○"/>
            </a:pPr>
            <a:r>
              <a:rPr lang="es" sz="2933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Constant improvement of technology.</a:t>
            </a:r>
            <a:endParaRPr sz="2933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endParaRPr sz="2933" dirty="0">
              <a:solidFill>
                <a:srgbClr val="161C2C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r"/>
            <a:r>
              <a:rPr lang="es" sz="1333" i="1" dirty="0">
                <a:solidFill>
                  <a:srgbClr val="161C2C"/>
                </a:solidFill>
                <a:latin typeface="Roboto"/>
                <a:ea typeface="Roboto"/>
                <a:cs typeface="Roboto"/>
                <a:sym typeface="Roboto"/>
              </a:rPr>
              <a:t>Imagen: versión preliminar de la plataforma OpenRed</a:t>
            </a:r>
            <a:endParaRPr sz="1333" i="1" dirty="0">
              <a:solidFill>
                <a:srgbClr val="161C2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17" y="215933"/>
            <a:ext cx="770112" cy="841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8663" y="1"/>
            <a:ext cx="6563341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/>
          <p:nvPr/>
        </p:nvSpPr>
        <p:spPr>
          <a:xfrm>
            <a:off x="1904133" y="6337000"/>
            <a:ext cx="150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200">
                <a:solidFill>
                  <a:srgbClr val="FF5151"/>
                </a:solidFill>
                <a:latin typeface="Roboto"/>
                <a:ea typeface="Roboto"/>
                <a:cs typeface="Roboto"/>
                <a:sym typeface="Roboto"/>
              </a:rPr>
              <a:t>www.open-red.es</a:t>
            </a:r>
            <a:endParaRPr sz="1200">
              <a:solidFill>
                <a:srgbClr val="FF515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18"/>
          <p:cNvSpPr/>
          <p:nvPr/>
        </p:nvSpPr>
        <p:spPr>
          <a:xfrm>
            <a:off x="0" y="1802000"/>
            <a:ext cx="181600" cy="6748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37" name="Google Shape;137;p18"/>
          <p:cNvSpPr txBox="1"/>
          <p:nvPr/>
        </p:nvSpPr>
        <p:spPr>
          <a:xfrm>
            <a:off x="858358" y="794136"/>
            <a:ext cx="4770305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667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02.</a:t>
            </a:r>
            <a:r>
              <a:rPr lang="en-US" sz="2667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A</a:t>
            </a:r>
            <a:r>
              <a:rPr lang="es" sz="2667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rrangement of the Infrastructure</a:t>
            </a:r>
            <a:endParaRPr sz="2667" dirty="0">
              <a:solidFill>
                <a:schemeClr val="bg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/>
          <p:cNvSpPr txBox="1"/>
          <p:nvPr/>
        </p:nvSpPr>
        <p:spPr>
          <a:xfrm>
            <a:off x="-34294" y="940902"/>
            <a:ext cx="6996000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667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03. Participative Activities</a:t>
            </a:r>
            <a:endParaRPr sz="2667" dirty="0">
              <a:solidFill>
                <a:schemeClr val="bg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44" name="Google Shape;144;p19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17" y="215933"/>
            <a:ext cx="770112" cy="841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tge 12">
            <a:extLst>
              <a:ext uri="{FF2B5EF4-FFF2-40B4-BE49-F238E27FC236}">
                <a16:creationId xmlns:a16="http://schemas.microsoft.com/office/drawing/2014/main" id="{CFCBD6EF-DF5D-49DB-891B-ED6B3DEDC6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2540" y="1472009"/>
            <a:ext cx="7916367" cy="4741200"/>
          </a:xfrm>
          <a:prstGeom prst="rect">
            <a:avLst/>
          </a:prstGeom>
        </p:spPr>
      </p:pic>
      <p:pic>
        <p:nvPicPr>
          <p:cNvPr id="22" name="Imatge 11">
            <a:extLst>
              <a:ext uri="{FF2B5EF4-FFF2-40B4-BE49-F238E27FC236}">
                <a16:creationId xmlns:a16="http://schemas.microsoft.com/office/drawing/2014/main" id="{1EB65D32-55C0-4970-B085-05F6487F74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773" y="2362845"/>
            <a:ext cx="5094034" cy="3136252"/>
          </a:xfrm>
          <a:prstGeom prst="rect">
            <a:avLst/>
          </a:prstGeom>
        </p:spPr>
      </p:pic>
      <p:pic>
        <p:nvPicPr>
          <p:cNvPr id="23" name="Imatge 8">
            <a:extLst>
              <a:ext uri="{FF2B5EF4-FFF2-40B4-BE49-F238E27FC236}">
                <a16:creationId xmlns:a16="http://schemas.microsoft.com/office/drawing/2014/main" id="{23A8E4F0-5D9B-43C3-A522-7CA02E290B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1140" y="1293271"/>
            <a:ext cx="4009364" cy="260490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7" name="Google Shape;148;p19">
            <a:extLst>
              <a:ext uri="{FF2B5EF4-FFF2-40B4-BE49-F238E27FC236}">
                <a16:creationId xmlns:a16="http://schemas.microsoft.com/office/drawing/2014/main" id="{F11AEC20-B306-46E3-B251-931AC82D5617}"/>
              </a:ext>
            </a:extLst>
          </p:cNvPr>
          <p:cNvSpPr txBox="1"/>
          <p:nvPr/>
        </p:nvSpPr>
        <p:spPr>
          <a:xfrm>
            <a:off x="557483" y="5655734"/>
            <a:ext cx="2360000" cy="8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 algn="ctr">
              <a:buClr>
                <a:srgbClr val="62544E"/>
              </a:buClr>
              <a:buSzPts val="1800"/>
            </a:pPr>
            <a:r>
              <a:rPr lang="es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Madrid-CIEMAT</a:t>
            </a:r>
          </a:p>
          <a:p>
            <a:pPr algn="ctr">
              <a:buClr>
                <a:srgbClr val="62544E"/>
              </a:buClr>
              <a:buSzPts val="1800"/>
            </a:pPr>
            <a:r>
              <a:rPr lang="en-US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Z</a:t>
            </a:r>
            <a:r>
              <a:rPr lang="es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aragoza-ETOPIA</a:t>
            </a:r>
          </a:p>
          <a:p>
            <a:pPr algn="ctr">
              <a:buClr>
                <a:srgbClr val="62544E"/>
              </a:buClr>
              <a:buSzPts val="1800"/>
            </a:pPr>
            <a:r>
              <a:rPr lang="es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Santander-UC</a:t>
            </a:r>
            <a:endParaRPr sz="16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055408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/>
          <p:nvPr/>
        </p:nvSpPr>
        <p:spPr>
          <a:xfrm>
            <a:off x="5394800" y="6337000"/>
            <a:ext cx="150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200">
                <a:solidFill>
                  <a:srgbClr val="FF5151"/>
                </a:solidFill>
                <a:latin typeface="Roboto"/>
                <a:ea typeface="Roboto"/>
                <a:cs typeface="Roboto"/>
                <a:sym typeface="Roboto"/>
              </a:rPr>
              <a:t>www.open-red.es</a:t>
            </a:r>
            <a:endParaRPr sz="1200">
              <a:solidFill>
                <a:srgbClr val="FF515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874651" y="879600"/>
            <a:ext cx="6996000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667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03. Participative activities</a:t>
            </a:r>
            <a:endParaRPr sz="2667" dirty="0">
              <a:solidFill>
                <a:schemeClr val="bg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44" name="Google Shape;144;p19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17" y="215933"/>
            <a:ext cx="770112" cy="841203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 txBox="1"/>
          <p:nvPr/>
        </p:nvSpPr>
        <p:spPr>
          <a:xfrm>
            <a:off x="1737483" y="4572000"/>
            <a:ext cx="2360000" cy="8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 algn="ctr">
              <a:buClr>
                <a:srgbClr val="62544E"/>
              </a:buClr>
              <a:buSzPts val="1800"/>
            </a:pPr>
            <a:r>
              <a:rPr lang="es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Measurement Missions</a:t>
            </a:r>
            <a:endParaRPr sz="16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Clr>
                <a:srgbClr val="62544E"/>
              </a:buClr>
              <a:buSzPts val="1800"/>
            </a:pPr>
            <a:endParaRPr sz="16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Clr>
                <a:srgbClr val="62544E"/>
              </a:buClr>
              <a:buSzPts val="1800"/>
            </a:pPr>
            <a:endParaRPr sz="16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r">
              <a:buClr>
                <a:srgbClr val="62544E"/>
              </a:buClr>
              <a:buSzPts val="1800"/>
            </a:pPr>
            <a:r>
              <a:rPr lang="es" sz="1333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Sept 2025 - May 2026</a:t>
            </a:r>
            <a:endParaRPr sz="1333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r">
              <a:buClr>
                <a:srgbClr val="62544E"/>
              </a:buClr>
              <a:buSzPts val="1800"/>
            </a:pPr>
            <a:r>
              <a:rPr lang="es" sz="1333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Several localizations</a:t>
            </a:r>
            <a:endParaRPr sz="16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9" name="Google Shape;149;p19"/>
          <p:cNvSpPr/>
          <p:nvPr/>
        </p:nvSpPr>
        <p:spPr>
          <a:xfrm>
            <a:off x="7744151" y="1451199"/>
            <a:ext cx="2564400" cy="4562400"/>
          </a:xfrm>
          <a:prstGeom prst="roundRect">
            <a:avLst>
              <a:gd name="adj" fmla="val 3541"/>
            </a:avLst>
          </a:prstGeom>
          <a:solidFill>
            <a:schemeClr val="lt1"/>
          </a:solidFill>
          <a:ln>
            <a:noFill/>
          </a:ln>
          <a:effectLst>
            <a:outerShdw blurRad="2857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333" i="1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Experimento Colectivamente19</a:t>
            </a:r>
            <a:endParaRPr sz="1333" i="1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7870651" y="3842533"/>
            <a:ext cx="2360000" cy="20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>
              <a:buClr>
                <a:srgbClr val="62544E"/>
              </a:buClr>
              <a:buSzPts val="1800"/>
            </a:pP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3" name="Google Shape;153;p19"/>
          <p:cNvSpPr/>
          <p:nvPr/>
        </p:nvSpPr>
        <p:spPr>
          <a:xfrm>
            <a:off x="1961083" y="2132598"/>
            <a:ext cx="2564400" cy="2064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54" name="Google Shape;154;p19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1083" y="2237099"/>
            <a:ext cx="2564400" cy="2230400"/>
          </a:xfrm>
          <a:prstGeom prst="roundRect">
            <a:avLst>
              <a:gd name="adj" fmla="val 4188"/>
            </a:avLst>
          </a:prstGeom>
          <a:noFill/>
          <a:ln>
            <a:noFill/>
          </a:ln>
          <a:effectLst>
            <a:outerShdw blurRad="57150" algn="bl" rotWithShape="0">
              <a:srgbClr val="000000">
                <a:alpha val="40000"/>
              </a:srgbClr>
            </a:outerShdw>
          </a:effectLst>
        </p:spPr>
      </p:pic>
      <p:sp>
        <p:nvSpPr>
          <p:cNvPr id="155" name="Google Shape;155;p19"/>
          <p:cNvSpPr/>
          <p:nvPr/>
        </p:nvSpPr>
        <p:spPr>
          <a:xfrm>
            <a:off x="7641951" y="2009198"/>
            <a:ext cx="2564400" cy="206400"/>
          </a:xfrm>
          <a:prstGeom prst="roundRect">
            <a:avLst>
              <a:gd name="adj" fmla="val 0"/>
            </a:avLst>
          </a:prstGeom>
          <a:solidFill>
            <a:srgbClr val="FF515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56" name="Google Shape;156;p19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1951" y="2185867"/>
            <a:ext cx="2564400" cy="2230400"/>
          </a:xfrm>
          <a:prstGeom prst="roundRect">
            <a:avLst>
              <a:gd name="adj" fmla="val 4188"/>
            </a:avLst>
          </a:prstGeom>
          <a:noFill/>
          <a:ln>
            <a:noFill/>
          </a:ln>
          <a:effectLst>
            <a:outerShdw blurRad="57150" algn="bl" rotWithShape="0">
              <a:srgbClr val="000000">
                <a:alpha val="40000"/>
              </a:srgbClr>
            </a:outerShdw>
          </a:effectLst>
        </p:spPr>
      </p:pic>
      <p:sp>
        <p:nvSpPr>
          <p:cNvPr id="157" name="Google Shape;157;p19"/>
          <p:cNvSpPr txBox="1"/>
          <p:nvPr/>
        </p:nvSpPr>
        <p:spPr>
          <a:xfrm>
            <a:off x="7846351" y="4555333"/>
            <a:ext cx="2360000" cy="6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00" tIns="60900" rIns="60900" bIns="60900" anchor="t" anchorCtr="0">
            <a:noAutofit/>
          </a:bodyPr>
          <a:lstStyle/>
          <a:p>
            <a:pPr algn="ctr">
              <a:buClr>
                <a:srgbClr val="62544E"/>
              </a:buClr>
              <a:buSzPts val="1800"/>
            </a:pPr>
            <a:r>
              <a:rPr lang="es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Experiments of collective Intelligence. </a:t>
            </a:r>
          </a:p>
          <a:p>
            <a:pPr algn="ctr">
              <a:buClr>
                <a:srgbClr val="62544E"/>
              </a:buClr>
              <a:buSzPts val="1800"/>
            </a:pPr>
            <a:endParaRPr sz="16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r">
              <a:buClr>
                <a:srgbClr val="62544E"/>
              </a:buClr>
              <a:buSzPts val="1800"/>
            </a:pPr>
            <a:r>
              <a:rPr lang="es" sz="1333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May 2026</a:t>
            </a:r>
            <a:endParaRPr sz="1333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r">
              <a:buClr>
                <a:srgbClr val="62544E"/>
              </a:buClr>
              <a:buSzPts val="1800"/>
            </a:pPr>
            <a:endParaRPr sz="16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7C3226-B15E-CB4D-9424-EFB3B16749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fld id="{1E094B97-7CEA-E145-AC68-6C03E17B9196}" type="datetime1">
              <a:rPr lang="es-ES" smtClean="0"/>
              <a:pPr algn="r"/>
              <a:t>03/02/2026</a:t>
            </a:fld>
            <a:endParaRPr lang="es-E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29C82F0-1BAB-FC45-8261-16F5E286F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dirty="0" err="1"/>
              <a:t>www.csn.es</a:t>
            </a:r>
            <a:endParaRPr lang="es-ES" b="0" dirty="0">
              <a:latin typeface="Franklin Gothic Book" panose="020B0503020102020204" pitchFamily="34" charset="0"/>
            </a:endParaRP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4B4D5A8E-B5D3-8041-BBBD-C22BC1B65B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FECD7DCF-DD8A-5240-BAF6-FF9F9746C0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0CC15CC-BE03-0C4A-B15D-03314968D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44B8E3E7-8C80-AC43-943C-691CF0572DDB}" type="slidenum">
              <a:rPr lang="es-ES" smtClean="0"/>
              <a:pPr algn="r"/>
              <a:t>17</a:t>
            </a:fld>
            <a:endParaRPr lang="es-ES" dirty="0"/>
          </a:p>
        </p:txBody>
      </p:sp>
      <p:pic>
        <p:nvPicPr>
          <p:cNvPr id="18" name="Marcador de posición de imagen 11">
            <a:extLst>
              <a:ext uri="{FF2B5EF4-FFF2-40B4-BE49-F238E27FC236}">
                <a16:creationId xmlns:a16="http://schemas.microsoft.com/office/drawing/2014/main" id="{1CCED8EB-A023-9F4B-9068-497EC87F536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3502" r="13502"/>
          <a:stretch>
            <a:fillRect/>
          </a:stretch>
        </p:blipFill>
        <p:spPr>
          <a:xfrm>
            <a:off x="6095999" y="860990"/>
            <a:ext cx="6096001" cy="5567519"/>
          </a:xfrm>
        </p:spPr>
      </p:pic>
      <p:sp>
        <p:nvSpPr>
          <p:cNvPr id="26" name="Título 17">
            <a:extLst>
              <a:ext uri="{FF2B5EF4-FFF2-40B4-BE49-F238E27FC236}">
                <a16:creationId xmlns:a16="http://schemas.microsoft.com/office/drawing/2014/main" id="{C2240AF7-ABD1-AC4E-BFA2-27E873610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42" y="1417459"/>
            <a:ext cx="5173371" cy="1778414"/>
          </a:xfrm>
        </p:spPr>
        <p:txBody>
          <a:bodyPr/>
          <a:lstStyle/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47528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32025" y="649274"/>
            <a:ext cx="7920038" cy="1100138"/>
          </a:xfrm>
          <a:noFill/>
        </p:spPr>
        <p:txBody>
          <a:bodyPr vert="horz" wrap="square" lIns="65176" tIns="26071" rIns="65176" bIns="26071" rtlCol="0" anchor="ctr">
            <a:normAutofit/>
          </a:bodyPr>
          <a:lstStyle/>
          <a:p>
            <a:r>
              <a:rPr lang="en-GB" altLang="ja-JP" sz="4000" dirty="0"/>
              <a:t>Uses of radiation detectors at CSN</a:t>
            </a:r>
            <a:endParaRPr lang="en-GB" altLang="es-ES" dirty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0226675" y="6084889"/>
            <a:ext cx="189606" cy="47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854" tIns="46927" rIns="93854" bIns="46927">
            <a:spAutoFit/>
          </a:bodyPr>
          <a:lstStyle>
            <a:lvl1pPr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GB" altLang="es-ES" sz="2500">
              <a:latin typeface="Times New Roman" panose="02020603050405020304" pitchFamily="18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F968523-2BC6-42DE-A352-6AF004994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7150" y="3196196"/>
            <a:ext cx="10085388" cy="2308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77" tIns="45623" rIns="92877" bIns="45623">
            <a:spAutoFit/>
          </a:bodyPr>
          <a:lstStyle>
            <a:lvl1pPr marL="342900" indent="-3429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Emergencies.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Environmental Radioactive Surveillance (Automatic Station Network).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es-ES" dirty="0" err="1">
                <a:latin typeface="Arial" panose="020B0604020202020204" pitchFamily="34" charset="0"/>
              </a:rPr>
              <a:t>OpenRed</a:t>
            </a:r>
            <a:r>
              <a:rPr lang="en-GB" altLang="es-ES" dirty="0">
                <a:latin typeface="Arial" panose="020B0604020202020204" pitchFamily="34" charset="0"/>
              </a:rPr>
              <a:t>. A citizen science project.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n-GB" altLang="ja-JP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07776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32025" y="649274"/>
            <a:ext cx="7920038" cy="1100138"/>
          </a:xfrm>
          <a:noFill/>
        </p:spPr>
        <p:txBody>
          <a:bodyPr vert="horz" wrap="square" lIns="65176" tIns="26071" rIns="65176" bIns="26071" rtlCol="0" anchor="ctr">
            <a:normAutofit/>
          </a:bodyPr>
          <a:lstStyle/>
          <a:p>
            <a:r>
              <a:rPr lang="en-GB" altLang="es-ES" sz="4000" dirty="0"/>
              <a:t>Emergencies</a:t>
            </a:r>
            <a:endParaRPr lang="en-GB" altLang="es-ES" dirty="0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30893" y="2364332"/>
            <a:ext cx="10085388" cy="212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77" tIns="45623" rIns="92877" bIns="45623">
            <a:spAutoFit/>
          </a:bodyPr>
          <a:lstStyle>
            <a:lvl1pPr marL="342900" indent="-3429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1000 Real time dosimeters connected with Salem (Procurement last week). 3 M€.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Portable detectors that can be deployed during emergencies. Connected with Salem.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n-GB" altLang="ja-JP" dirty="0">
              <a:latin typeface="Arial" panose="020B0604020202020204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0226675" y="6084889"/>
            <a:ext cx="189606" cy="47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854" tIns="46927" rIns="93854" bIns="46927">
            <a:spAutoFit/>
          </a:bodyPr>
          <a:lstStyle>
            <a:lvl1pPr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GB" altLang="es-ES" sz="25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72309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531" y="806028"/>
            <a:ext cx="9642112" cy="1100138"/>
          </a:xfrm>
          <a:noFill/>
        </p:spPr>
        <p:txBody>
          <a:bodyPr vert="horz" wrap="square" lIns="65176" tIns="26071" rIns="65176" bIns="26071" rtlCol="0" anchor="ctr">
            <a:normAutofit fontScale="90000"/>
          </a:bodyPr>
          <a:lstStyle/>
          <a:p>
            <a:r>
              <a:rPr lang="en-GB" altLang="ja-JP" sz="4000" dirty="0"/>
              <a:t>Environmental Radioactive Surveillance (Public)  </a:t>
            </a:r>
            <a:endParaRPr lang="en-GB" altLang="es-ES" dirty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0226675" y="6084889"/>
            <a:ext cx="189606" cy="47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854" tIns="46927" rIns="93854" bIns="46927">
            <a:spAutoFit/>
          </a:bodyPr>
          <a:lstStyle>
            <a:lvl1pPr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GB" altLang="es-ES" sz="2500">
              <a:latin typeface="Times New Roman" panose="02020603050405020304" pitchFamily="18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F968523-2BC6-42DE-A352-6AF004994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893" y="2510396"/>
            <a:ext cx="10085388" cy="2308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77" tIns="45623" rIns="92877" bIns="45623">
            <a:spAutoFit/>
          </a:bodyPr>
          <a:lstStyle>
            <a:lvl1pPr marL="342900" indent="-3429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Taking Samples of soils, vegetables, water and food. https://www.csn.es/kprgisweb2/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Automatic Station Network (Also in Emergencies).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es-ES" dirty="0">
                <a:latin typeface="Arial" panose="020B0604020202020204" pitchFamily="34" charset="0"/>
              </a:rPr>
              <a:t>Rn measurements.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n-GB" altLang="ja-JP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40726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531" y="806028"/>
            <a:ext cx="9642112" cy="1100138"/>
          </a:xfrm>
          <a:noFill/>
        </p:spPr>
        <p:txBody>
          <a:bodyPr vert="horz" wrap="square" lIns="65176" tIns="26071" rIns="65176" bIns="26071" rtlCol="0" anchor="ctr">
            <a:normAutofit fontScale="90000"/>
          </a:bodyPr>
          <a:lstStyle/>
          <a:p>
            <a:r>
              <a:rPr lang="en-GB" altLang="ja-JP" sz="4000" dirty="0"/>
              <a:t>Environmental Radioactive Surveillance (Public)  </a:t>
            </a:r>
            <a:endParaRPr lang="en-GB" altLang="es-ES" dirty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0226675" y="6084889"/>
            <a:ext cx="189606" cy="47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854" tIns="46927" rIns="93854" bIns="46927">
            <a:spAutoFit/>
          </a:bodyPr>
          <a:lstStyle>
            <a:lvl1pPr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GB" altLang="es-ES" sz="2500">
              <a:latin typeface="Times New Roman" panose="02020603050405020304" pitchFamily="18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F968523-2BC6-42DE-A352-6AF004994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90" y="1908493"/>
            <a:ext cx="10085388" cy="75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77" tIns="45623" rIns="92877" bIns="45623">
            <a:spAutoFit/>
          </a:bodyPr>
          <a:lstStyle>
            <a:lvl1pPr marL="342900" indent="-3429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Taking Samples of soils, vegetables, water and food. https://www.csn.es/kprgisweb2/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B74B03C-CF5C-4F4C-9B06-8DD8E0E1F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31" y="2715380"/>
            <a:ext cx="7326874" cy="384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04422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531" y="806028"/>
            <a:ext cx="9642112" cy="1100138"/>
          </a:xfrm>
          <a:noFill/>
        </p:spPr>
        <p:txBody>
          <a:bodyPr vert="horz" wrap="square" lIns="65176" tIns="26071" rIns="65176" bIns="26071" rtlCol="0" anchor="ctr">
            <a:normAutofit/>
          </a:bodyPr>
          <a:lstStyle/>
          <a:p>
            <a:r>
              <a:rPr lang="en-GB" altLang="ja-JP" sz="3600" dirty="0">
                <a:latin typeface="Arial" panose="020B0604020202020204" pitchFamily="34" charset="0"/>
              </a:rPr>
              <a:t>Automatic Station Network</a:t>
            </a:r>
            <a:endParaRPr lang="en-GB" altLang="es-ES" dirty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0226675" y="6084889"/>
            <a:ext cx="189606" cy="47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854" tIns="46927" rIns="93854" bIns="46927">
            <a:spAutoFit/>
          </a:bodyPr>
          <a:lstStyle>
            <a:lvl1pPr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GB" altLang="es-ES" sz="2500">
              <a:latin typeface="Times New Roman" panose="02020603050405020304" pitchFamily="18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F968523-2BC6-42DE-A352-6AF004994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8477"/>
            <a:ext cx="12192000" cy="75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877" tIns="45623" rIns="92877" bIns="45623">
            <a:spAutoFit/>
          </a:bodyPr>
          <a:lstStyle>
            <a:lvl1pPr marL="342900" indent="-3429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(Also in Emergencies). Real Time. Connected with Salem. Spectrum Available		https://www.csn.es/varios/rea/index.html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8800445-08E2-4CC3-A825-A820CBD78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" y="2740077"/>
            <a:ext cx="7663149" cy="399222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DB830B4-79BB-413E-8EC0-AA6FE39E8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8205" y="3429000"/>
            <a:ext cx="5133795" cy="268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37173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531" y="806028"/>
            <a:ext cx="9642112" cy="1100138"/>
          </a:xfrm>
          <a:noFill/>
        </p:spPr>
        <p:txBody>
          <a:bodyPr vert="horz" wrap="square" lIns="65176" tIns="26071" rIns="65176" bIns="26071" rtlCol="0" anchor="ctr">
            <a:normAutofit/>
          </a:bodyPr>
          <a:lstStyle/>
          <a:p>
            <a:r>
              <a:rPr lang="en-GB" altLang="ja-JP" sz="4000" dirty="0"/>
              <a:t>Rn Measurements</a:t>
            </a:r>
            <a:endParaRPr lang="en-GB" altLang="es-ES" dirty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0226675" y="6084889"/>
            <a:ext cx="189606" cy="47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854" tIns="46927" rIns="93854" bIns="46927">
            <a:spAutoFit/>
          </a:bodyPr>
          <a:lstStyle>
            <a:lvl1pPr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GB" altLang="es-ES" sz="2500">
              <a:latin typeface="Times New Roman" panose="02020603050405020304" pitchFamily="18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F968523-2BC6-42DE-A352-6AF004994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1440" y="1874103"/>
            <a:ext cx="11726124" cy="249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877" tIns="45623" rIns="92877" bIns="45623">
            <a:spAutoFit/>
          </a:bodyPr>
          <a:lstStyle>
            <a:lvl1pPr marL="342900" indent="-3429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782638"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Rn Map based on Geological criteria. Need official measurements!</a:t>
            </a:r>
          </a:p>
          <a:p>
            <a:pPr marL="457200" lvl="1" inden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en-GB" altLang="ja-JP" dirty="0">
                <a:latin typeface="Arial" panose="020B0604020202020204" pitchFamily="34" charset="0"/>
              </a:rPr>
              <a:t>https://www.csn.es/en/mapa-del-potencial-de-radon-en-espana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Measurements in zones with high Rn concentration (ENAC validated):</a:t>
            </a:r>
          </a:p>
          <a:p>
            <a:pPr lvl="2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Continuous-Real time detectors. Direct reading.</a:t>
            </a:r>
          </a:p>
          <a:p>
            <a:pPr lvl="2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GB" altLang="ja-JP" dirty="0">
                <a:latin typeface="Arial" panose="020B0604020202020204" pitchFamily="34" charset="0"/>
              </a:rPr>
              <a:t>Average Measurements Detectors. Need analysis in specialised lab. 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E3F7AA54-E484-45E7-A418-8C4FD7EE56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869DF22-8AF6-4192-8025-2A9508260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6681" y="0"/>
            <a:ext cx="2105319" cy="345805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0684100-FA7D-419C-891B-5969AB5AC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3322" y="4588650"/>
            <a:ext cx="2120025" cy="197573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3E2B2D30-101D-4EA6-9574-3642457AA481}"/>
              </a:ext>
            </a:extLst>
          </p:cNvPr>
          <p:cNvSpPr/>
          <p:nvPr/>
        </p:nvSpPr>
        <p:spPr>
          <a:xfrm>
            <a:off x="10288439" y="4978279"/>
            <a:ext cx="634896" cy="2864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43F1ABA-8F68-4DAB-A31B-0B41E3A6E8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5150" y="4469577"/>
            <a:ext cx="3692970" cy="226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3583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29600" y="4515568"/>
            <a:ext cx="3362469" cy="234243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364367" y="2070633"/>
            <a:ext cx="10385200" cy="27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5333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Open Red</a:t>
            </a:r>
            <a:endParaRPr sz="5333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837233" y="4030567"/>
            <a:ext cx="9830800" cy="11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933" dirty="0">
                <a:latin typeface="Roboto"/>
                <a:ea typeface="Roboto"/>
                <a:cs typeface="Roboto"/>
                <a:sym typeface="Roboto"/>
              </a:rPr>
              <a:t>Development of a Citizen Network for the measurement of environmental gamma radiation in Spain</a:t>
            </a:r>
          </a:p>
          <a:p>
            <a:endParaRPr lang="es" sz="2933" dirty="0">
              <a:latin typeface="Roboto"/>
              <a:ea typeface="Roboto"/>
              <a:cs typeface="Roboto"/>
              <a:sym typeface="Roboto"/>
            </a:endParaRPr>
          </a:p>
          <a:p>
            <a:r>
              <a:rPr lang="es" sz="2933" dirty="0">
                <a:latin typeface="Roboto"/>
                <a:ea typeface="Roboto"/>
                <a:cs typeface="Roboto"/>
                <a:sym typeface="Roboto"/>
              </a:rPr>
              <a:t>Importance of the detectors. </a:t>
            </a:r>
            <a:endParaRPr sz="2933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9300" y="429301"/>
            <a:ext cx="1703068" cy="1703068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/>
          <p:nvPr/>
        </p:nvSpPr>
        <p:spPr>
          <a:xfrm>
            <a:off x="514200" y="4030567"/>
            <a:ext cx="162400" cy="659600"/>
          </a:xfrm>
          <a:prstGeom prst="roundRect">
            <a:avLst>
              <a:gd name="adj" fmla="val 4023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/>
        </p:nvSpPr>
        <p:spPr>
          <a:xfrm>
            <a:off x="5394800" y="6337000"/>
            <a:ext cx="150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200">
                <a:solidFill>
                  <a:srgbClr val="FF5151"/>
                </a:solidFill>
                <a:latin typeface="Roboto"/>
                <a:ea typeface="Roboto"/>
                <a:cs typeface="Roboto"/>
                <a:sym typeface="Roboto"/>
              </a:rPr>
              <a:t>www.open-red.es</a:t>
            </a:r>
            <a:endParaRPr sz="1200">
              <a:solidFill>
                <a:srgbClr val="FF515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8989800" y="909796"/>
            <a:ext cx="6996000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600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rPr>
              <a:t>Comsortium</a:t>
            </a:r>
            <a:endParaRPr sz="3600" dirty="0">
              <a:solidFill>
                <a:schemeClr val="bg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17" y="215933"/>
            <a:ext cx="770112" cy="841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747" y="1849864"/>
            <a:ext cx="3207467" cy="91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414" y="3234166"/>
            <a:ext cx="3898165" cy="1293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7433" y="1610416"/>
            <a:ext cx="4382569" cy="1511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601" y="3281101"/>
            <a:ext cx="4592401" cy="1040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4933" y="4812330"/>
            <a:ext cx="1635100" cy="164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53751" y="4480954"/>
            <a:ext cx="3009900" cy="151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SN_2021">
      <a:dk1>
        <a:srgbClr val="000000"/>
      </a:dk1>
      <a:lt1>
        <a:srgbClr val="FFFFFF"/>
      </a:lt1>
      <a:dk2>
        <a:srgbClr val="004F9F"/>
      </a:dk2>
      <a:lt2>
        <a:srgbClr val="D9D9D9"/>
      </a:lt2>
      <a:accent1>
        <a:srgbClr val="919191"/>
      </a:accent1>
      <a:accent2>
        <a:srgbClr val="769C69"/>
      </a:accent2>
      <a:accent3>
        <a:srgbClr val="CF8F3F"/>
      </a:accent3>
      <a:accent4>
        <a:srgbClr val="C6535C"/>
      </a:accent4>
      <a:accent5>
        <a:srgbClr val="A8C0D3"/>
      </a:accent5>
      <a:accent6>
        <a:srgbClr val="D7ECF8"/>
      </a:accent6>
      <a:hlink>
        <a:srgbClr val="646464"/>
      </a:hlink>
      <a:folHlink>
        <a:srgbClr val="919191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3_Plantilla_ppt_CSN_11jun" id="{8E0E81E0-6FAF-9D45-8BAC-E8762BA86975}" vid="{1FFC110F-4787-9D4B-89AA-8031CE5BF7FB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3_Plantilla_ppt_CSN_11jun" id="{8E0E81E0-6FAF-9D45-8BAC-E8762BA86975}" vid="{765E21DF-ED7A-DC45-B208-CB4F4DD3062F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488</Words>
  <Application/>
  <PresentationFormat>Panorámica</PresentationFormat>
  <Paragraphs>89</Paragraphs>
  <Slides>17</Slides>
  <Notes>16</Notes>
  <HiddenSlides>0</HiddenSlides>
  <MMClips>0</MMClips>
  <ScaleCrop>false</ScaleCrop>
  <HeadingPairs>
    <vt:vector baseType="variant" size="6">
      <vt:variant>
        <vt:lpstr>Fuentes usadas</vt:lpstr>
      </vt:variant>
      <vt:variant>
        <vt:i4>11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17</vt:i4>
      </vt:variant>
    </vt:vector>
  </HeadingPairs>
  <TitlesOfParts>
    <vt:vector baseType="lpstr" size="30">
      <vt:lpstr>Arial</vt:lpstr>
      <vt:lpstr>Franklin Gothic Book</vt:lpstr>
      <vt:lpstr>Franklin Gothic Medium</vt:lpstr>
      <vt:lpstr>Helvetica</vt:lpstr>
      <vt:lpstr>Lato Light</vt:lpstr>
      <vt:lpstr>Montserrat</vt:lpstr>
      <vt:lpstr>Roboto</vt:lpstr>
      <vt:lpstr>Roboto Medium</vt:lpstr>
      <vt:lpstr>Roboto Thin</vt:lpstr>
      <vt:lpstr>Times New Roman</vt:lpstr>
      <vt:lpstr>Tipo de letra del sistema</vt:lpstr>
      <vt:lpstr>Tema de Office</vt:lpstr>
      <vt:lpstr>Diseño personalizado</vt:lpstr>
      <vt:lpstr>Radation Detectors at CSN</vt:lpstr>
      <vt:lpstr>Uses of radiation detectors at CSN</vt:lpstr>
      <vt:lpstr>Emergencies</vt:lpstr>
      <vt:lpstr>Environmental Radioactive Surveillance (Public)  </vt:lpstr>
      <vt:lpstr>Environmental Radioactive Surveillance (Public)  </vt:lpstr>
      <vt:lpstr>Automatic Station Network</vt:lpstr>
      <vt:lpstr>Rn Measurements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Thank you!</vt:lpstr>
    </vt:vector>
  </TitlesOfParts>
  <Company/>
  <LinksUpToDate>false</LinksUpToDate>
  <SharedDoc>false</SharedDoc>
  <HyperlinksChanged>false</HyperlinksChanged>
  <AppVersion>16.0000</AppVersion>
  <Manager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>Metadatos procesados por la organizaci�n origen.</dc:creator>
  <cp:revision>0</cp:revision>
</cp:coreProperties>
</file>