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modernComment_E8E_21AF4E52.xml" ContentType="application/vnd.ms-powerpoint.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omments/modernComment_E95_9ECDB172.xml" ContentType="application/vnd.ms-powerpoint.comments+xml"/>
  <Override PartName="/ppt/comments/modernComment_E96_FB2FB582.xml" ContentType="application/vnd.ms-powerpoint.comments+xml"/>
  <Override PartName="/ppt/comments/modernComment_E97_1EE93FEE.xml" ContentType="application/vnd.ms-powerpoint.comments+xml"/>
  <Override PartName="/ppt/comments/modernComment_E9B_8C9657C3.xml" ContentType="application/vnd.ms-powerpoint.comments+xml"/>
  <Override PartName="/ppt/comments/modernComment_E9D_16BB1DE6.xml" ContentType="application/vnd.ms-powerpoint.comments+xml"/>
  <Override PartName="/ppt/comments/modernComment_E9F_BE1B0622.xml" ContentType="application/vnd.ms-powerpoint.comments+xml"/>
  <Override PartName="/ppt/comments/modernComment_E9E_7226D1DD.xml" ContentType="application/vnd.ms-powerpoint.comments+xml"/>
  <Override PartName="/ppt/comments/modernComment_E98_5098CCEA.xml" ContentType="application/vnd.ms-powerpoint.comments+xml"/>
  <Override PartName="/ppt/comments/modernComment_E99_9B2889B6.xml" ContentType="application/vnd.ms-powerpoint.comments+xml"/>
  <Override PartName="/ppt/comments/modernComment_E9A_BBF3060C.xml" ContentType="application/vnd.ms-powerpoint.comments+xml"/>
  <Override PartName="/ppt/comments/modernComment_EA1_17C592E8.xml" ContentType="application/vnd.ms-powerpoint.comment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8"/>
  </p:notesMasterIdLst>
  <p:sldIdLst>
    <p:sldId id="257" r:id="rId5"/>
    <p:sldId id="2173" r:id="rId6"/>
    <p:sldId id="2174" r:id="rId7"/>
    <p:sldId id="3726" r:id="rId8"/>
    <p:sldId id="3744" r:id="rId9"/>
    <p:sldId id="3731" r:id="rId10"/>
    <p:sldId id="3727" r:id="rId11"/>
    <p:sldId id="3732" r:id="rId12"/>
    <p:sldId id="3733" r:id="rId13"/>
    <p:sldId id="3734" r:id="rId14"/>
    <p:sldId id="3735" r:id="rId15"/>
    <p:sldId id="3728" r:id="rId16"/>
    <p:sldId id="3739" r:id="rId17"/>
    <p:sldId id="3741" r:id="rId18"/>
    <p:sldId id="3743" r:id="rId19"/>
    <p:sldId id="3742" r:id="rId20"/>
    <p:sldId id="3729" r:id="rId21"/>
    <p:sldId id="3736" r:id="rId22"/>
    <p:sldId id="3737" r:id="rId23"/>
    <p:sldId id="3738" r:id="rId24"/>
    <p:sldId id="3730" r:id="rId25"/>
    <p:sldId id="3745" r:id="rId26"/>
    <p:sldId id="258" r:id="rId27"/>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869" userDrawn="1">
          <p15:clr>
            <a:srgbClr val="A4A3A4"/>
          </p15:clr>
        </p15:guide>
        <p15:guide id="3" orient="horz" pos="709"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4D49B01-6629-4F43-EC22-9A675804B76F}" name="Amaia Villa" initials="AV" userId="S::avilla@tekniker.es::4e2e12ea-fff1-453a-867e-9036df745f6b" providerId="AD"/>
  <p188:author id="{08CBF2EE-B704-A830-01F6-66889A1C4086}" name="Andoni Egurrola" initials="AE" userId="S::aegurrola@tekniker.es::34b92e8f-5808-4df3-9d1c-87425403641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BC9B8"/>
    <a:srgbClr val="9E5CE5"/>
    <a:srgbClr val="F4F4F5"/>
    <a:srgbClr val="3C3C3C"/>
    <a:srgbClr val="EBEBEB"/>
    <a:srgbClr val="032CDD"/>
    <a:srgbClr val="F3F3F4"/>
    <a:srgbClr val="383837"/>
    <a:srgbClr val="FFFFFF"/>
    <a:srgbClr val="39393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09A4DA3-F440-4BB0-BF5C-BD3A700D5C98}" v="125" dt="2026-02-02T21:21:25.738"/>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850" y="62"/>
      </p:cViewPr>
      <p:guideLst>
        <p:guide pos="869"/>
        <p:guide orient="horz" pos="70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 Id="rId8" Type="http://schemas.openxmlformats.org/officeDocument/2006/relationships/slide" Target="slides/slide4.xml"/></Relationships>
</file>

<file path=ppt/comments/modernComment_E8E_21AF4E52.xml><?xml version="1.0" encoding="utf-8"?>
<p188:cmLst xmlns:a="http://schemas.openxmlformats.org/drawingml/2006/main" xmlns:r="http://schemas.openxmlformats.org/officeDocument/2006/relationships" xmlns:p188="http://schemas.microsoft.com/office/powerpoint/2018/8/main">
  <p188:cm id="{E574AB8F-1245-49B8-B3AD-7CB7457D6C9B}" authorId="{44D49B01-6629-4F43-EC22-9A675804B76F}" status="resolved" created="2026-02-01T10:39:16.838" complete="100000">
    <ac:deMkLst xmlns:ac="http://schemas.microsoft.com/office/drawing/2013/main/command">
      <pc:docMk xmlns:pc="http://schemas.microsoft.com/office/powerpoint/2013/main/command"/>
      <pc:sldMk xmlns:pc="http://schemas.microsoft.com/office/powerpoint/2013/main/command" cId="565136978" sldId="3726"/>
      <ac:picMk id="25" creationId="{B4DADD6E-F725-6743-EC5A-9898CBDD0707}"/>
    </ac:deMkLst>
    <p188:txBody>
      <a:bodyPr/>
      <a:lstStyle/>
      <a:p>
        <a:r>
          <a:rPr lang="en-US"/>
          <a:t>hau kenduko nuke</a:t>
        </a:r>
      </a:p>
    </p188:txBody>
  </p188:cm>
  <p188:cm id="{0E7528CD-9219-475B-AF05-83D3B4B87E56}" authorId="{44D49B01-6629-4F43-EC22-9A675804B76F}" status="resolved" created="2026-02-01T10:39:31.573" complete="100000">
    <ac:deMkLst xmlns:ac="http://schemas.microsoft.com/office/drawing/2013/main/command">
      <pc:docMk xmlns:pc="http://schemas.microsoft.com/office/powerpoint/2013/main/command"/>
      <pc:sldMk xmlns:pc="http://schemas.microsoft.com/office/powerpoint/2013/main/command" cId="565136978" sldId="3726"/>
      <ac:picMk id="25" creationId="{B4DADD6E-F725-6743-EC5A-9898CBDD0707}"/>
    </ac:deMkLst>
    <p188:txBody>
      <a:bodyPr/>
      <a:lstStyle/>
      <a:p>
        <a:r>
          <a:rPr lang="en-US"/>
          <a:t>Use cases.. kenduko nuke</a:t>
        </a:r>
      </a:p>
    </p188:txBody>
  </p188:cm>
</p188:cmLst>
</file>

<file path=ppt/comments/modernComment_E95_9ECDB172.xml><?xml version="1.0" encoding="utf-8"?>
<p188:cmLst xmlns:a="http://schemas.openxmlformats.org/drawingml/2006/main" xmlns:r="http://schemas.openxmlformats.org/officeDocument/2006/relationships" xmlns:p188="http://schemas.microsoft.com/office/powerpoint/2018/8/main">
  <p188:cm id="{B052F752-9998-4F27-AB46-21BE999C3832}" authorId="{08CBF2EE-B704-A830-01F6-66889A1C4086}" created="2026-01-28T17:50:46.801">
    <ac:txMkLst xmlns:ac="http://schemas.microsoft.com/office/drawing/2013/main/command">
      <pc:docMk xmlns:pc="http://schemas.microsoft.com/office/powerpoint/2013/main/command"/>
      <pc:sldMk xmlns:pc="http://schemas.microsoft.com/office/powerpoint/2013/main/command" cId="2664280434" sldId="3733"/>
      <ac:spMk id="30" creationId="{BE7DFA59-5775-F613-8D44-1CCF2E572710}"/>
      <ac:txMk cp="0" len="49">
        <ac:context len="50" hash="2470383568"/>
      </ac:txMk>
    </ac:txMkLst>
    <p188:pos x="5567766" y="230902"/>
    <p188:replyLst>
      <p188:reply id="{4A360A54-430D-4F68-915C-DCA2A2A16B64}" authorId="{08CBF2EE-B704-A830-01F6-66889A1C4086}" created="2026-01-28T17:51:26.060">
        <p188:txBody>
          <a:bodyPr/>
          <a:lstStyle/>
          <a:p>
            <a:r>
              <a:rPr lang="en-US"/>
              <a:t>Hacer un plano con la geometría transversal y las tolerancias que permitimos</a:t>
            </a:r>
          </a:p>
        </p188:txBody>
      </p188:reply>
    </p188:replyLst>
    <p188:txBody>
      <a:bodyPr/>
      <a:lstStyle/>
      <a:p>
        <a:r>
          <a:rPr lang="en-US"/>
          <a:t>Actualizar fotos de CST</a:t>
        </a:r>
      </a:p>
    </p188:txBody>
  </p188:cm>
</p188:cmLst>
</file>

<file path=ppt/comments/modernComment_E96_FB2FB582.xml><?xml version="1.0" encoding="utf-8"?>
<p188:cmLst xmlns:a="http://schemas.openxmlformats.org/drawingml/2006/main" xmlns:r="http://schemas.openxmlformats.org/officeDocument/2006/relationships" xmlns:p188="http://schemas.microsoft.com/office/powerpoint/2018/8/main">
  <p188:cm id="{921FD648-E3B6-4005-AB0C-79B1B9873ACB}" authorId="{08CBF2EE-B704-A830-01F6-66889A1C4086}" created="2026-01-28T17:50:27.347">
    <pc:sldMkLst xmlns:pc="http://schemas.microsoft.com/office/powerpoint/2013/main/command">
      <pc:docMk/>
      <pc:sldMk cId="3408693289" sldId="3732"/>
    </pc:sldMkLst>
    <p188:txBody>
      <a:bodyPr/>
      <a:lstStyle/>
      <a:p>
        <a:r>
          <a:rPr lang="en-US"/>
          <a:t>En esta sección de ecuaciones analíticas no he metido la parte de optimización de geometría. Esto lo cubrimos en el otro abstract que tenemos pensado para el IPAC. En este caso tendremos que evaluar la influencia de cada uno de los parámetros en el Shunt Impedance y en el Quiality Factor de la cavidad.</a:t>
        </a:r>
      </a:p>
    </p188:txBody>
  </p188:cm>
</p188:cmLst>
</file>

<file path=ppt/comments/modernComment_E97_1EE93FEE.xml><?xml version="1.0" encoding="utf-8"?>
<p188:cmLst xmlns:a="http://schemas.openxmlformats.org/drawingml/2006/main" xmlns:r="http://schemas.openxmlformats.org/officeDocument/2006/relationships" xmlns:p188="http://schemas.microsoft.com/office/powerpoint/2018/8/main">
  <p188:cm id="{39534158-DC97-4011-8675-52FC25FBC9C0}" authorId="{08CBF2EE-B704-A830-01F6-66889A1C4086}" created="2026-01-28T17:50:46.801">
    <ac:txMkLst xmlns:ac="http://schemas.microsoft.com/office/drawing/2013/main/command">
      <pc:docMk xmlns:pc="http://schemas.microsoft.com/office/powerpoint/2013/main/command"/>
      <pc:sldMk xmlns:pc="http://schemas.microsoft.com/office/powerpoint/2013/main/command" cId="518602734" sldId="3735"/>
      <ac:spMk id="30" creationId="{3584BF22-A6BD-2180-31A3-424F659C3E38}"/>
      <ac:txMk cp="0" len="48">
        <ac:context len="56" hash="2575861867"/>
      </ac:txMk>
    </ac:txMkLst>
    <p188:pos x="5567766" y="230902"/>
    <p188:replyLst>
      <p188:reply id="{4A360A54-430D-4F68-915C-DCA2A2A16B64}" authorId="{08CBF2EE-B704-A830-01F6-66889A1C4086}" created="2026-01-28T17:51:26.060">
        <p188:txBody>
          <a:bodyPr/>
          <a:lstStyle/>
          <a:p>
            <a:r>
              <a:rPr lang="en-US"/>
              <a:t>Hacer un plano con la geometría transversal y las tolerancias que permitimos</a:t>
            </a:r>
          </a:p>
        </p188:txBody>
      </p188:reply>
    </p188:replyLst>
    <p188:txBody>
      <a:bodyPr/>
      <a:lstStyle/>
      <a:p>
        <a:r>
          <a:rPr lang="en-US"/>
          <a:t>Actualizar fotos de CST</a:t>
        </a:r>
      </a:p>
    </p188:txBody>
  </p188:cm>
</p188:cmLst>
</file>

<file path=ppt/comments/modernComment_E98_5098CCEA.xml><?xml version="1.0" encoding="utf-8"?>
<p188:cmLst xmlns:a="http://schemas.openxmlformats.org/drawingml/2006/main" xmlns:r="http://schemas.openxmlformats.org/officeDocument/2006/relationships" xmlns:p188="http://schemas.microsoft.com/office/powerpoint/2018/8/main">
  <p188:cm id="{6CF2240B-6745-4BE9-9B6C-BA3A89F0A9D6}" authorId="{08CBF2EE-B704-A830-01F6-66889A1C4086}" created="2026-01-28T17:50:27.347">
    <pc:sldMkLst xmlns:pc="http://schemas.microsoft.com/office/powerpoint/2013/main/command">
      <pc:docMk/>
      <pc:sldMk cId="3408693289" sldId="3732"/>
    </pc:sldMkLst>
    <p188:txBody>
      <a:bodyPr/>
      <a:lstStyle/>
      <a:p>
        <a:r>
          <a:rPr lang="en-US"/>
          <a:t>En esta sección de ecuaciones analíticas no he metido la parte de optimización de geometría. Esto lo cubrimos en el otro abstract que tenemos pensado para el IPAC. En este caso tendremos que evaluar la influencia de cada uno de los parámetros en el Shunt Impedance y en el Quiality Factor de la cavidad.</a:t>
        </a:r>
      </a:p>
    </p188:txBody>
  </p188:cm>
  <p188:cm id="{7482126C-1F6E-4FD4-8336-6BB26E90747B}" authorId="{08CBF2EE-B704-A830-01F6-66889A1C4086}" created="2026-01-29T18:21:44.730">
    <ac:txMkLst xmlns:ac="http://schemas.microsoft.com/office/drawing/2013/main/command">
      <pc:docMk xmlns:pc="http://schemas.microsoft.com/office/powerpoint/2013/main/command"/>
      <pc:sldMk xmlns:pc="http://schemas.microsoft.com/office/powerpoint/2013/main/command" cId="1352191210" sldId="3736"/>
      <ac:spMk id="30" creationId="{53F1F6A5-0649-6C5E-81D4-3DF990ECDE7F}"/>
      <ac:txMk cp="13" len="14">
        <ac:context len="28" hash="883864892"/>
      </ac:txMk>
    </ac:txMkLst>
    <p188:pos x="3114126" y="230902"/>
    <p188:txBody>
      <a:bodyPr/>
      <a:lstStyle/>
      <a:p>
        <a:r>
          <a:rPr lang="en-US"/>
          <a:t>Meter fotos de piezas en Tekniker</a:t>
        </a:r>
      </a:p>
    </p188:txBody>
  </p188:cm>
</p188:cmLst>
</file>

<file path=ppt/comments/modernComment_E99_9B2889B6.xml><?xml version="1.0" encoding="utf-8"?>
<p188:cmLst xmlns:a="http://schemas.openxmlformats.org/drawingml/2006/main" xmlns:r="http://schemas.openxmlformats.org/officeDocument/2006/relationships" xmlns:p188="http://schemas.microsoft.com/office/powerpoint/2018/8/main">
  <p188:cm id="{23FF10A1-04DC-4ECF-BDA6-5558773C24B6}" authorId="{08CBF2EE-B704-A830-01F6-66889A1C4086}" created="2026-01-28T17:50:27.347">
    <pc:sldMkLst xmlns:pc="http://schemas.microsoft.com/office/powerpoint/2013/main/command">
      <pc:docMk/>
      <pc:sldMk cId="3408693289" sldId="3732"/>
    </pc:sldMkLst>
    <p188:txBody>
      <a:bodyPr/>
      <a:lstStyle/>
      <a:p>
        <a:r>
          <a:rPr lang="en-US"/>
          <a:t>En esta sección de ecuaciones analíticas no he metido la parte de optimización de geometría. Esto lo cubrimos en el otro abstract que tenemos pensado para el IPAC. En este caso tendremos que evaluar la influencia de cada uno de los parámetros en el Shunt Impedance y en el Quiality Factor de la cavidad.</a:t>
        </a:r>
      </a:p>
    </p188:txBody>
  </p188:cm>
  <p188:cm id="{9B69363E-14BE-4A9C-B84E-F3BD9B76785B}" authorId="{08CBF2EE-B704-A830-01F6-66889A1C4086}" created="2026-01-29T18:21:16.094">
    <ac:txMkLst xmlns:ac="http://schemas.microsoft.com/office/drawing/2013/main/command">
      <pc:docMk xmlns:pc="http://schemas.microsoft.com/office/powerpoint/2013/main/command"/>
      <pc:sldMk xmlns:pc="http://schemas.microsoft.com/office/powerpoint/2013/main/command" cId="2603125174" sldId="3737"/>
      <ac:spMk id="30" creationId="{DBD465D3-6F20-FA79-D6E4-7809628384C8}"/>
      <ac:txMk cp="0" len="32">
        <ac:context len="33" hash="1323071437"/>
      </ac:txMk>
    </ac:txMkLst>
    <p188:pos x="3975186" y="230902"/>
    <p188:txBody>
      <a:bodyPr/>
      <a:lstStyle/>
      <a:p>
        <a:r>
          <a:rPr lang="en-US"/>
          <a:t>Meter foto en la tridi</a:t>
        </a:r>
      </a:p>
    </p188:txBody>
  </p188:cm>
</p188:cmLst>
</file>

<file path=ppt/comments/modernComment_E9A_BBF3060C.xml><?xml version="1.0" encoding="utf-8"?>
<p188:cmLst xmlns:a="http://schemas.openxmlformats.org/drawingml/2006/main" xmlns:r="http://schemas.openxmlformats.org/officeDocument/2006/relationships" xmlns:p188="http://schemas.microsoft.com/office/powerpoint/2018/8/main">
  <p188:cm id="{FE7CED28-3AF1-48FC-813F-D8785DB922C5}" authorId="{08CBF2EE-B704-A830-01F6-66889A1C4086}" created="2026-01-28T17:50:27.347">
    <pc:sldMkLst xmlns:pc="http://schemas.microsoft.com/office/powerpoint/2013/main/command">
      <pc:docMk/>
      <pc:sldMk cId="3408693289" sldId="3732"/>
    </pc:sldMkLst>
    <p188:txBody>
      <a:bodyPr/>
      <a:lstStyle/>
      <a:p>
        <a:r>
          <a:rPr lang="en-US"/>
          <a:t>En esta sección de ecuaciones analíticas no he metido la parte de optimización de geometría. Esto lo cubrimos en el otro abstract que tenemos pensado para el IPAC. En este caso tendremos que evaluar la influencia de cada uno de los parámetros en el Shunt Impedance y en el Quiality Factor de la cavidad.</a:t>
        </a:r>
      </a:p>
    </p188:txBody>
  </p188:cm>
</p188:cmLst>
</file>

<file path=ppt/comments/modernComment_E9B_8C9657C3.xml><?xml version="1.0" encoding="utf-8"?>
<p188:cmLst xmlns:a="http://schemas.openxmlformats.org/drawingml/2006/main" xmlns:r="http://schemas.openxmlformats.org/officeDocument/2006/relationships" xmlns:p188="http://schemas.microsoft.com/office/powerpoint/2018/8/main">
  <p188:cm id="{EC0865F5-3C5F-4303-9E2B-D2CB81088144}" authorId="{08CBF2EE-B704-A830-01F6-66889A1C4086}" created="2026-01-28T17:50:46.801">
    <ac:txMkLst xmlns:ac="http://schemas.microsoft.com/office/drawing/2013/main/command">
      <pc:docMk xmlns:pc="http://schemas.microsoft.com/office/powerpoint/2013/main/command"/>
      <pc:sldMk xmlns:pc="http://schemas.microsoft.com/office/powerpoint/2013/main/command" cId="2358663107" sldId="3739"/>
      <ac:spMk id="30" creationId="{D5DBE3F8-CA21-8236-70D0-E6484023FAB0}"/>
      <ac:txMk cp="0">
        <ac:context len="25" hash="2219382338"/>
      </ac:txMk>
    </ac:txMkLst>
    <p188:pos x="5567766" y="230902"/>
    <p188:replyLst>
      <p188:reply id="{4A360A54-430D-4F68-915C-DCA2A2A16B64}" authorId="{08CBF2EE-B704-A830-01F6-66889A1C4086}" created="2026-01-28T17:51:26.060">
        <p188:txBody>
          <a:bodyPr/>
          <a:lstStyle/>
          <a:p>
            <a:r>
              <a:rPr lang="en-US"/>
              <a:t>Hacer un plano con la geometría transversal y las tolerancias que permitimos</a:t>
            </a:r>
          </a:p>
        </p188:txBody>
      </p188:reply>
    </p188:replyLst>
    <p188:txBody>
      <a:bodyPr/>
      <a:lstStyle/>
      <a:p>
        <a:r>
          <a:rPr lang="en-US"/>
          <a:t>Actualizar fotos de CST</a:t>
        </a:r>
      </a:p>
    </p188:txBody>
  </p188:cm>
</p188:cmLst>
</file>

<file path=ppt/comments/modernComment_E9D_16BB1DE6.xml><?xml version="1.0" encoding="utf-8"?>
<p188:cmLst xmlns:a="http://schemas.openxmlformats.org/drawingml/2006/main" xmlns:r="http://schemas.openxmlformats.org/officeDocument/2006/relationships" xmlns:p188="http://schemas.microsoft.com/office/powerpoint/2018/8/main">
  <p188:cm id="{F3C7A879-3506-4A61-973C-6C6D32E37026}" authorId="{08CBF2EE-B704-A830-01F6-66889A1C4086}" created="2026-01-28T17:50:46.801">
    <ac:txMkLst xmlns:ac="http://schemas.microsoft.com/office/drawing/2013/main/command">
      <pc:docMk xmlns:pc="http://schemas.microsoft.com/office/powerpoint/2013/main/command"/>
      <pc:sldMk xmlns:pc="http://schemas.microsoft.com/office/powerpoint/2013/main/command" cId="381361638" sldId="3741"/>
      <ac:spMk id="30" creationId="{15FC4FB3-1300-B2A9-B029-5C7565A8A1B5}"/>
      <ac:txMk cp="0">
        <ac:context len="51" hash="4045618770"/>
      </ac:txMk>
    </ac:txMkLst>
    <p188:pos x="5567766" y="230902"/>
    <p188:replyLst>
      <p188:reply id="{4A360A54-430D-4F68-915C-DCA2A2A16B64}" authorId="{08CBF2EE-B704-A830-01F6-66889A1C4086}" created="2026-01-28T17:51:26.060">
        <p188:txBody>
          <a:bodyPr/>
          <a:lstStyle/>
          <a:p>
            <a:r>
              <a:rPr lang="en-US"/>
              <a:t>Hacer un plano con la geometría transversal y las tolerancias que permitimos</a:t>
            </a:r>
          </a:p>
        </p188:txBody>
      </p188:reply>
    </p188:replyLst>
    <p188:txBody>
      <a:bodyPr/>
      <a:lstStyle/>
      <a:p>
        <a:r>
          <a:rPr lang="en-US"/>
          <a:t>Actualizar fotos de CST</a:t>
        </a:r>
      </a:p>
    </p188:txBody>
  </p188:cm>
</p188:cmLst>
</file>

<file path=ppt/comments/modernComment_E9E_7226D1DD.xml><?xml version="1.0" encoding="utf-8"?>
<p188:cmLst xmlns:a="http://schemas.openxmlformats.org/drawingml/2006/main" xmlns:r="http://schemas.openxmlformats.org/officeDocument/2006/relationships" xmlns:p188="http://schemas.microsoft.com/office/powerpoint/2018/8/main">
  <p188:cm id="{12EC28E3-5573-4E78-AF2B-6304F7912B4D}" authorId="{08CBF2EE-B704-A830-01F6-66889A1C4086}" created="2026-01-28T17:50:46.801">
    <ac:txMkLst xmlns:ac="http://schemas.microsoft.com/office/drawing/2013/main/command">
      <pc:docMk xmlns:pc="http://schemas.microsoft.com/office/powerpoint/2013/main/command"/>
      <pc:sldMk xmlns:pc="http://schemas.microsoft.com/office/powerpoint/2013/main/command" cId="1915146717" sldId="3742"/>
      <ac:spMk id="30" creationId="{6C7D7DDF-8398-414D-FC3A-9E6215535D78}"/>
      <ac:txMk cp="0">
        <ac:context len="50" hash="1637838802"/>
      </ac:txMk>
    </ac:txMkLst>
    <p188:pos x="5567766" y="230902"/>
    <p188:replyLst>
      <p188:reply id="{4A360A54-430D-4F68-915C-DCA2A2A16B64}" authorId="{08CBF2EE-B704-A830-01F6-66889A1C4086}" created="2026-01-28T17:51:26.060">
        <p188:txBody>
          <a:bodyPr/>
          <a:lstStyle/>
          <a:p>
            <a:r>
              <a:rPr lang="en-US"/>
              <a:t>Hacer un plano con la geometría transversal y las tolerancias que permitimos</a:t>
            </a:r>
          </a:p>
        </p188:txBody>
      </p188:reply>
    </p188:replyLst>
    <p188:txBody>
      <a:bodyPr/>
      <a:lstStyle/>
      <a:p>
        <a:r>
          <a:rPr lang="en-US"/>
          <a:t>Actualizar fotos de CST</a:t>
        </a:r>
      </a:p>
    </p188:txBody>
  </p188:cm>
</p188:cmLst>
</file>

<file path=ppt/comments/modernComment_E9F_BE1B0622.xml><?xml version="1.0" encoding="utf-8"?>
<p188:cmLst xmlns:a="http://schemas.openxmlformats.org/drawingml/2006/main" xmlns:r="http://schemas.openxmlformats.org/officeDocument/2006/relationships" xmlns:p188="http://schemas.microsoft.com/office/powerpoint/2018/8/main">
  <p188:cm id="{BBFEEC2D-7AA0-43EA-BFA3-80955CB8251F}" authorId="{08CBF2EE-B704-A830-01F6-66889A1C4086}" created="2026-01-28T17:50:46.801">
    <ac:txMkLst xmlns:ac="http://schemas.microsoft.com/office/drawing/2013/main/command">
      <pc:docMk xmlns:pc="http://schemas.microsoft.com/office/powerpoint/2013/main/command"/>
      <pc:sldMk xmlns:pc="http://schemas.microsoft.com/office/powerpoint/2013/main/command" cId="3189442082" sldId="3743"/>
      <ac:spMk id="30" creationId="{58DCCA40-B77F-C5AF-66D2-9CBEFC62B80B}"/>
      <ac:txMk cp="0">
        <ac:context len="50" hash="1637838802"/>
      </ac:txMk>
    </ac:txMkLst>
    <p188:pos x="5567766" y="230902"/>
    <p188:replyLst>
      <p188:reply id="{4A360A54-430D-4F68-915C-DCA2A2A16B64}" authorId="{08CBF2EE-B704-A830-01F6-66889A1C4086}" created="2026-01-28T17:51:26.060">
        <p188:txBody>
          <a:bodyPr/>
          <a:lstStyle/>
          <a:p>
            <a:r>
              <a:rPr lang="en-US"/>
              <a:t>Hacer un plano con la geometría transversal y las tolerancias que permitimos</a:t>
            </a:r>
          </a:p>
        </p188:txBody>
      </p188:reply>
    </p188:replyLst>
    <p188:txBody>
      <a:bodyPr/>
      <a:lstStyle/>
      <a:p>
        <a:r>
          <a:rPr lang="en-US"/>
          <a:t>Actualizar fotos de CST</a:t>
        </a:r>
      </a:p>
    </p188:txBody>
  </p188:cm>
</p188:cmLst>
</file>

<file path=ppt/comments/modernComment_EA1_17C592E8.xml><?xml version="1.0" encoding="utf-8"?>
<p188:cmLst xmlns:a="http://schemas.openxmlformats.org/drawingml/2006/main" xmlns:r="http://schemas.openxmlformats.org/officeDocument/2006/relationships" xmlns:p188="http://schemas.microsoft.com/office/powerpoint/2018/8/main">
  <p188:cm id="{FD573F09-C0E0-420D-8B80-CE34D4888271}" authorId="{44D49B01-6629-4F43-EC22-9A675804B76F}" created="2026-02-01T10:39:00.198">
    <ac:deMkLst xmlns:ac="http://schemas.microsoft.com/office/drawing/2013/main/command">
      <pc:docMk xmlns:pc="http://schemas.microsoft.com/office/powerpoint/2013/main/command"/>
      <pc:sldMk xmlns:pc="http://schemas.microsoft.com/office/powerpoint/2013/main/command" cId="398824168" sldId="3745"/>
      <ac:picMk id="12" creationId="{26C628FF-AF71-594E-32FE-50F7D710CF7D}"/>
    </ac:deMkLst>
    <p188:txBody>
      <a:bodyPr/>
      <a:lstStyle/>
      <a:p>
        <a:r>
          <a:rPr lang="en-US"/>
          <a:t>hau kenduko nuke</a:t>
        </a:r>
      </a:p>
    </p188:txBody>
  </p188:cm>
</p188:cmLst>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C7F4B8D-43DD-4168-B7E7-F73416EB988C}"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GB"/>
        </a:p>
      </dgm:t>
    </dgm:pt>
    <dgm:pt modelId="{1416A9B5-7E42-41A2-89C4-E09E6733FC8E}">
      <dgm:prSet>
        <dgm:style>
          <a:lnRef idx="2">
            <a:schemeClr val="accent6"/>
          </a:lnRef>
          <a:fillRef idx="1">
            <a:schemeClr val="lt1"/>
          </a:fillRef>
          <a:effectRef idx="0">
            <a:schemeClr val="accent6"/>
          </a:effectRef>
          <a:fontRef idx="minor">
            <a:schemeClr val="dk1"/>
          </a:fontRef>
        </dgm:style>
      </dgm:prSet>
      <dgm:spPr>
        <a:ln w="28575">
          <a:solidFill>
            <a:srgbClr val="9E5CE5"/>
          </a:solidFill>
        </a:ln>
      </dgm:spPr>
      <dgm:t>
        <a:bodyPr/>
        <a:lstStyle/>
        <a:p>
          <a:r>
            <a:rPr kumimoji="0" lang="en-US" altLang="en-US" b="0" i="0" u="none" strike="noStrike" cap="none" normalizeH="0" baseline="0">
              <a:ln/>
              <a:solidFill>
                <a:schemeClr val="tx1">
                  <a:lumMod val="50000"/>
                  <a:lumOff val="50000"/>
                </a:schemeClr>
              </a:solidFill>
              <a:effectLst/>
              <a:latin typeface="Arial" panose="020B0604020202020204" pitchFamily="34" charset="0"/>
            </a:rPr>
            <a:t>Beam parameters: 15 µA nominal beam current; 750 MHz RF cavities.</a:t>
          </a:r>
        </a:p>
      </dgm:t>
    </dgm:pt>
    <dgm:pt modelId="{A2A2E5F9-02F0-41E2-97D5-70193011325D}" type="parTrans" cxnId="{30E68C6A-816F-4B57-BD17-26D486520E05}">
      <dgm:prSet/>
      <dgm:spPr/>
      <dgm:t>
        <a:bodyPr/>
        <a:lstStyle/>
        <a:p>
          <a:endParaRPr lang="en-GB">
            <a:solidFill>
              <a:schemeClr val="tx1">
                <a:lumMod val="50000"/>
                <a:lumOff val="50000"/>
              </a:schemeClr>
            </a:solidFill>
          </a:endParaRPr>
        </a:p>
      </dgm:t>
    </dgm:pt>
    <dgm:pt modelId="{60F8974A-FE6D-47F9-8F34-75053DA521E4}" type="sibTrans" cxnId="{30E68C6A-816F-4B57-BD17-26D486520E05}">
      <dgm:prSet/>
      <dgm:spPr/>
      <dgm:t>
        <a:bodyPr/>
        <a:lstStyle/>
        <a:p>
          <a:endParaRPr lang="en-GB">
            <a:solidFill>
              <a:schemeClr val="tx1">
                <a:lumMod val="50000"/>
                <a:lumOff val="50000"/>
              </a:schemeClr>
            </a:solidFill>
          </a:endParaRPr>
        </a:p>
      </dgm:t>
    </dgm:pt>
    <dgm:pt modelId="{938C490C-EC61-4F08-8CC0-C2F20BA7B079}">
      <dgm:prSet phldrT="[Text]">
        <dgm:style>
          <a:lnRef idx="2">
            <a:schemeClr val="accent6"/>
          </a:lnRef>
          <a:fillRef idx="1">
            <a:schemeClr val="lt1"/>
          </a:fillRef>
          <a:effectRef idx="0">
            <a:schemeClr val="accent6"/>
          </a:effectRef>
          <a:fontRef idx="minor">
            <a:schemeClr val="dk1"/>
          </a:fontRef>
        </dgm:style>
      </dgm:prSet>
      <dgm:spPr>
        <a:ln w="28575">
          <a:solidFill>
            <a:srgbClr val="9E5CE5"/>
          </a:solidFill>
        </a:ln>
      </dgm:spPr>
      <dgm:t>
        <a:bodyPr/>
        <a:lstStyle/>
        <a:p>
          <a:pPr>
            <a:buClrTx/>
            <a:buSzTx/>
            <a:buFontTx/>
            <a:buChar char="•"/>
          </a:pPr>
          <a:r>
            <a:rPr kumimoji="0" lang="en-US" altLang="en-US" b="0" i="0" u="none" strike="noStrike" cap="none" normalizeH="0" baseline="0">
              <a:ln/>
              <a:solidFill>
                <a:schemeClr val="tx1">
                  <a:lumMod val="50000"/>
                  <a:lumOff val="50000"/>
                </a:schemeClr>
              </a:solidFill>
              <a:effectLst/>
              <a:latin typeface="Arial" panose="020B0604020202020204" pitchFamily="34" charset="0"/>
            </a:rPr>
            <a:t>Hosted at the University of EHU (Basque Country) within the regional Science Industry strategy.</a:t>
          </a:r>
          <a:endParaRPr lang="en-GB" b="0">
            <a:solidFill>
              <a:schemeClr val="tx1">
                <a:lumMod val="50000"/>
                <a:lumOff val="50000"/>
              </a:schemeClr>
            </a:solidFill>
          </a:endParaRPr>
        </a:p>
      </dgm:t>
    </dgm:pt>
    <dgm:pt modelId="{E01894FB-AB17-4BB2-BF8F-DE60E0415B49}" type="parTrans" cxnId="{7A803048-FF39-4AA2-950C-CB4AF2C383EC}">
      <dgm:prSet/>
      <dgm:spPr/>
      <dgm:t>
        <a:bodyPr/>
        <a:lstStyle/>
        <a:p>
          <a:endParaRPr lang="en-GB"/>
        </a:p>
      </dgm:t>
    </dgm:pt>
    <dgm:pt modelId="{42F48C7D-2DDF-41F1-8995-676EC7CC7BEF}" type="sibTrans" cxnId="{7A803048-FF39-4AA2-950C-CB4AF2C383EC}">
      <dgm:prSet/>
      <dgm:spPr/>
      <dgm:t>
        <a:bodyPr/>
        <a:lstStyle/>
        <a:p>
          <a:endParaRPr lang="en-GB"/>
        </a:p>
      </dgm:t>
    </dgm:pt>
    <dgm:pt modelId="{98499D2E-8C1F-4046-B466-1C94291E63D2}">
      <dgm:prSet phldrT="[Text]">
        <dgm:style>
          <a:lnRef idx="2">
            <a:schemeClr val="accent6"/>
          </a:lnRef>
          <a:fillRef idx="1">
            <a:schemeClr val="lt1"/>
          </a:fillRef>
          <a:effectRef idx="0">
            <a:schemeClr val="accent6"/>
          </a:effectRef>
          <a:fontRef idx="minor">
            <a:schemeClr val="dk1"/>
          </a:fontRef>
        </dgm:style>
      </dgm:prSet>
      <dgm:spPr>
        <a:ln w="28575">
          <a:solidFill>
            <a:srgbClr val="9E5CE5"/>
          </a:solidFill>
        </a:ln>
      </dgm:spPr>
      <dgm:t>
        <a:bodyPr/>
        <a:lstStyle/>
        <a:p>
          <a:pPr>
            <a:buClrTx/>
            <a:buSzTx/>
            <a:buFontTx/>
            <a:buChar char="•"/>
          </a:pPr>
          <a:r>
            <a:rPr kumimoji="0" lang="en-US" altLang="en-US" b="0" i="0" u="none" strike="noStrike" cap="none" normalizeH="0" baseline="0">
              <a:ln/>
              <a:solidFill>
                <a:schemeClr val="tx1">
                  <a:lumMod val="50000"/>
                  <a:lumOff val="50000"/>
                </a:schemeClr>
              </a:solidFill>
              <a:effectLst/>
              <a:latin typeface="Arial" panose="020B0604020202020204" pitchFamily="34" charset="0"/>
            </a:rPr>
            <a:t>Compact (10 m) low-energy proton linac (up to 7 MeV)</a:t>
          </a:r>
          <a:endParaRPr lang="en-GB" b="0">
            <a:solidFill>
              <a:schemeClr val="tx1">
                <a:lumMod val="50000"/>
                <a:lumOff val="50000"/>
              </a:schemeClr>
            </a:solidFill>
          </a:endParaRPr>
        </a:p>
      </dgm:t>
    </dgm:pt>
    <dgm:pt modelId="{388C337A-D67E-456A-9CD9-30B189532EF7}" type="parTrans" cxnId="{236A9B1B-F069-492D-BC7D-AA200EEC9466}">
      <dgm:prSet/>
      <dgm:spPr/>
      <dgm:t>
        <a:bodyPr/>
        <a:lstStyle/>
        <a:p>
          <a:endParaRPr lang="en-GB"/>
        </a:p>
      </dgm:t>
    </dgm:pt>
    <dgm:pt modelId="{EB5D8B74-4BAC-428E-9B2F-140587F4719A}" type="sibTrans" cxnId="{236A9B1B-F069-492D-BC7D-AA200EEC9466}">
      <dgm:prSet/>
      <dgm:spPr/>
      <dgm:t>
        <a:bodyPr/>
        <a:lstStyle/>
        <a:p>
          <a:endParaRPr lang="en-GB"/>
        </a:p>
      </dgm:t>
    </dgm:pt>
    <dgm:pt modelId="{372E2611-763A-4A35-9703-8C74EE65F46B}" type="pres">
      <dgm:prSet presAssocID="{EC7F4B8D-43DD-4168-B7E7-F73416EB988C}" presName="linear" presStyleCnt="0">
        <dgm:presLayoutVars>
          <dgm:animLvl val="lvl"/>
          <dgm:resizeHandles val="exact"/>
        </dgm:presLayoutVars>
      </dgm:prSet>
      <dgm:spPr/>
    </dgm:pt>
    <dgm:pt modelId="{DB78708A-A0F7-4DC3-84FB-A7A683E2F022}" type="pres">
      <dgm:prSet presAssocID="{938C490C-EC61-4F08-8CC0-C2F20BA7B079}" presName="parentText" presStyleLbl="node1" presStyleIdx="0" presStyleCnt="3">
        <dgm:presLayoutVars>
          <dgm:chMax val="0"/>
          <dgm:bulletEnabled val="1"/>
        </dgm:presLayoutVars>
      </dgm:prSet>
      <dgm:spPr/>
    </dgm:pt>
    <dgm:pt modelId="{138D0BF2-951C-4EDD-8C49-3FF17867A0D8}" type="pres">
      <dgm:prSet presAssocID="{42F48C7D-2DDF-41F1-8995-676EC7CC7BEF}" presName="spacer" presStyleCnt="0"/>
      <dgm:spPr/>
    </dgm:pt>
    <dgm:pt modelId="{A3913DD6-AAEA-4791-A955-8DB81A977BE0}" type="pres">
      <dgm:prSet presAssocID="{98499D2E-8C1F-4046-B466-1C94291E63D2}" presName="parentText" presStyleLbl="node1" presStyleIdx="1" presStyleCnt="3">
        <dgm:presLayoutVars>
          <dgm:chMax val="0"/>
          <dgm:bulletEnabled val="1"/>
        </dgm:presLayoutVars>
      </dgm:prSet>
      <dgm:spPr/>
    </dgm:pt>
    <dgm:pt modelId="{931CF247-24C9-485D-92C7-A2EEE87D73FD}" type="pres">
      <dgm:prSet presAssocID="{EB5D8B74-4BAC-428E-9B2F-140587F4719A}" presName="spacer" presStyleCnt="0"/>
      <dgm:spPr/>
    </dgm:pt>
    <dgm:pt modelId="{3CFBE96D-076A-4A26-940B-FC85C757045F}" type="pres">
      <dgm:prSet presAssocID="{1416A9B5-7E42-41A2-89C4-E09E6733FC8E}" presName="parentText" presStyleLbl="node1" presStyleIdx="2" presStyleCnt="3">
        <dgm:presLayoutVars>
          <dgm:chMax val="0"/>
          <dgm:bulletEnabled val="1"/>
        </dgm:presLayoutVars>
      </dgm:prSet>
      <dgm:spPr/>
    </dgm:pt>
  </dgm:ptLst>
  <dgm:cxnLst>
    <dgm:cxn modelId="{528C9B0E-64CD-483F-BDA0-E258F7C00478}" type="presOf" srcId="{1416A9B5-7E42-41A2-89C4-E09E6733FC8E}" destId="{3CFBE96D-076A-4A26-940B-FC85C757045F}" srcOrd="0" destOrd="0" presId="urn:microsoft.com/office/officeart/2005/8/layout/vList2"/>
    <dgm:cxn modelId="{236A9B1B-F069-492D-BC7D-AA200EEC9466}" srcId="{EC7F4B8D-43DD-4168-B7E7-F73416EB988C}" destId="{98499D2E-8C1F-4046-B466-1C94291E63D2}" srcOrd="1" destOrd="0" parTransId="{388C337A-D67E-456A-9CD9-30B189532EF7}" sibTransId="{EB5D8B74-4BAC-428E-9B2F-140587F4719A}"/>
    <dgm:cxn modelId="{7A803048-FF39-4AA2-950C-CB4AF2C383EC}" srcId="{EC7F4B8D-43DD-4168-B7E7-F73416EB988C}" destId="{938C490C-EC61-4F08-8CC0-C2F20BA7B079}" srcOrd="0" destOrd="0" parTransId="{E01894FB-AB17-4BB2-BF8F-DE60E0415B49}" sibTransId="{42F48C7D-2DDF-41F1-8995-676EC7CC7BEF}"/>
    <dgm:cxn modelId="{30E68C6A-816F-4B57-BD17-26D486520E05}" srcId="{EC7F4B8D-43DD-4168-B7E7-F73416EB988C}" destId="{1416A9B5-7E42-41A2-89C4-E09E6733FC8E}" srcOrd="2" destOrd="0" parTransId="{A2A2E5F9-02F0-41E2-97D5-70193011325D}" sibTransId="{60F8974A-FE6D-47F9-8F34-75053DA521E4}"/>
    <dgm:cxn modelId="{BC43356B-474C-44D6-8A2C-A87EBC9BCA42}" type="presOf" srcId="{938C490C-EC61-4F08-8CC0-C2F20BA7B079}" destId="{DB78708A-A0F7-4DC3-84FB-A7A683E2F022}" srcOrd="0" destOrd="0" presId="urn:microsoft.com/office/officeart/2005/8/layout/vList2"/>
    <dgm:cxn modelId="{87824551-EFF8-44F8-A5A9-8DD53528D66C}" type="presOf" srcId="{98499D2E-8C1F-4046-B466-1C94291E63D2}" destId="{A3913DD6-AAEA-4791-A955-8DB81A977BE0}" srcOrd="0" destOrd="0" presId="urn:microsoft.com/office/officeart/2005/8/layout/vList2"/>
    <dgm:cxn modelId="{408C7453-D42D-4CD3-B553-F0CEE0B06978}" type="presOf" srcId="{EC7F4B8D-43DD-4168-B7E7-F73416EB988C}" destId="{372E2611-763A-4A35-9703-8C74EE65F46B}" srcOrd="0" destOrd="0" presId="urn:microsoft.com/office/officeart/2005/8/layout/vList2"/>
    <dgm:cxn modelId="{DD94A6F9-913F-4A18-B7B6-2AE2CF17BAA2}" type="presParOf" srcId="{372E2611-763A-4A35-9703-8C74EE65F46B}" destId="{DB78708A-A0F7-4DC3-84FB-A7A683E2F022}" srcOrd="0" destOrd="0" presId="urn:microsoft.com/office/officeart/2005/8/layout/vList2"/>
    <dgm:cxn modelId="{6C88B54F-E1FE-44FD-8D29-B86398B6B3B1}" type="presParOf" srcId="{372E2611-763A-4A35-9703-8C74EE65F46B}" destId="{138D0BF2-951C-4EDD-8C49-3FF17867A0D8}" srcOrd="1" destOrd="0" presId="urn:microsoft.com/office/officeart/2005/8/layout/vList2"/>
    <dgm:cxn modelId="{16E738A4-0443-461E-9B84-A4E769EC8A2B}" type="presParOf" srcId="{372E2611-763A-4A35-9703-8C74EE65F46B}" destId="{A3913DD6-AAEA-4791-A955-8DB81A977BE0}" srcOrd="2" destOrd="0" presId="urn:microsoft.com/office/officeart/2005/8/layout/vList2"/>
    <dgm:cxn modelId="{77C7D690-48C5-4230-A80E-31CFE6A6532B}" type="presParOf" srcId="{372E2611-763A-4A35-9703-8C74EE65F46B}" destId="{931CF247-24C9-485D-92C7-A2EEE87D73FD}" srcOrd="3" destOrd="0" presId="urn:microsoft.com/office/officeart/2005/8/layout/vList2"/>
    <dgm:cxn modelId="{D3202DD8-F580-457D-A868-A6B7081F951A}" type="presParOf" srcId="{372E2611-763A-4A35-9703-8C74EE65F46B}" destId="{3CFBE96D-076A-4A26-940B-FC85C757045F}" srcOrd="4"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C7F4B8D-43DD-4168-B7E7-F73416EB988C}"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GB"/>
        </a:p>
      </dgm:t>
    </dgm:pt>
    <dgm:pt modelId="{1416A9B5-7E42-41A2-89C4-E09E6733FC8E}">
      <dgm:prSet custT="1">
        <dgm:style>
          <a:lnRef idx="2">
            <a:schemeClr val="accent6"/>
          </a:lnRef>
          <a:fillRef idx="1">
            <a:schemeClr val="lt1"/>
          </a:fillRef>
          <a:effectRef idx="0">
            <a:schemeClr val="accent6"/>
          </a:effectRef>
          <a:fontRef idx="minor">
            <a:schemeClr val="dk1"/>
          </a:fontRef>
        </dgm:style>
      </dgm:prSet>
      <dgm:spPr>
        <a:ln w="28575">
          <a:solidFill>
            <a:srgbClr val="9E5CE5"/>
          </a:solidFill>
        </a:ln>
      </dgm:spPr>
      <dgm:t>
        <a:bodyPr/>
        <a:lstStyle/>
        <a:p>
          <a:r>
            <a:rPr kumimoji="0" lang="en-GB" sz="1500" b="0" i="0" u="none" strike="noStrike" kern="1200" cap="none" normalizeH="0" baseline="0">
              <a:ln/>
              <a:solidFill>
                <a:prstClr val="black">
                  <a:lumMod val="50000"/>
                  <a:lumOff val="50000"/>
                </a:prstClr>
              </a:solidFill>
              <a:effectLst/>
              <a:latin typeface="Arial" panose="020B0604020202020204" pitchFamily="34" charset="0"/>
              <a:ea typeface="+mn-ea"/>
              <a:cs typeface="+mn-cs"/>
            </a:rPr>
            <a:t>Accelerating electric field is mainly concentrated in the gaps between drift tubes</a:t>
          </a:r>
          <a:endParaRPr kumimoji="0" lang="en-US" altLang="en-US" sz="1500" b="0" i="0" u="none" strike="noStrike" kern="1200" cap="none" normalizeH="0" baseline="0">
            <a:ln/>
            <a:solidFill>
              <a:prstClr val="black">
                <a:lumMod val="50000"/>
                <a:lumOff val="50000"/>
              </a:prstClr>
            </a:solidFill>
            <a:effectLst/>
            <a:latin typeface="Arial" panose="020B0604020202020204" pitchFamily="34" charset="0"/>
            <a:ea typeface="+mn-ea"/>
            <a:cs typeface="+mn-cs"/>
          </a:endParaRPr>
        </a:p>
      </dgm:t>
    </dgm:pt>
    <dgm:pt modelId="{A2A2E5F9-02F0-41E2-97D5-70193011325D}" type="parTrans" cxnId="{30E68C6A-816F-4B57-BD17-26D486520E05}">
      <dgm:prSet/>
      <dgm:spPr/>
      <dgm:t>
        <a:bodyPr/>
        <a:lstStyle/>
        <a:p>
          <a:endParaRPr lang="en-GB">
            <a:solidFill>
              <a:schemeClr val="tx1">
                <a:lumMod val="50000"/>
                <a:lumOff val="50000"/>
              </a:schemeClr>
            </a:solidFill>
          </a:endParaRPr>
        </a:p>
      </dgm:t>
    </dgm:pt>
    <dgm:pt modelId="{60F8974A-FE6D-47F9-8F34-75053DA521E4}" type="sibTrans" cxnId="{30E68C6A-816F-4B57-BD17-26D486520E05}">
      <dgm:prSet/>
      <dgm:spPr/>
      <dgm:t>
        <a:bodyPr/>
        <a:lstStyle/>
        <a:p>
          <a:endParaRPr lang="en-GB">
            <a:solidFill>
              <a:schemeClr val="tx1">
                <a:lumMod val="50000"/>
                <a:lumOff val="50000"/>
              </a:schemeClr>
            </a:solidFill>
          </a:endParaRPr>
        </a:p>
      </dgm:t>
    </dgm:pt>
    <dgm:pt modelId="{938C490C-EC61-4F08-8CC0-C2F20BA7B079}">
      <dgm:prSet phldrT="[Text]" custT="1">
        <dgm:style>
          <a:lnRef idx="2">
            <a:schemeClr val="accent6"/>
          </a:lnRef>
          <a:fillRef idx="1">
            <a:schemeClr val="lt1"/>
          </a:fillRef>
          <a:effectRef idx="0">
            <a:schemeClr val="accent6"/>
          </a:effectRef>
          <a:fontRef idx="minor">
            <a:schemeClr val="dk1"/>
          </a:fontRef>
        </dgm:style>
      </dgm:prSet>
      <dgm:spPr>
        <a:ln w="28575">
          <a:solidFill>
            <a:srgbClr val="9E5CE5"/>
          </a:solidFill>
        </a:ln>
      </dgm:spPr>
      <dgm:t>
        <a:bodyPr/>
        <a:lstStyle/>
        <a:p>
          <a:pPr>
            <a:buClrTx/>
            <a:buSzTx/>
            <a:buFontTx/>
            <a:buChar char="•"/>
          </a:pPr>
          <a:r>
            <a:rPr kumimoji="0" lang="en-GB" sz="1500" b="0" i="0" u="none" strike="noStrike" kern="1200" cap="none" normalizeH="0" baseline="0">
              <a:ln/>
              <a:solidFill>
                <a:prstClr val="black">
                  <a:lumMod val="50000"/>
                  <a:lumOff val="50000"/>
                </a:prstClr>
              </a:solidFill>
              <a:effectLst/>
              <a:latin typeface="Arial" panose="020B0604020202020204" pitchFamily="34" charset="0"/>
              <a:ea typeface="+mn-ea"/>
              <a:cs typeface="+mn-cs"/>
            </a:rPr>
            <a:t>IH-DTL (Interdigital H-mode Drift Tube Linac)</a:t>
          </a:r>
        </a:p>
      </dgm:t>
    </dgm:pt>
    <dgm:pt modelId="{E01894FB-AB17-4BB2-BF8F-DE60E0415B49}" type="parTrans" cxnId="{7A803048-FF39-4AA2-950C-CB4AF2C383EC}">
      <dgm:prSet/>
      <dgm:spPr/>
      <dgm:t>
        <a:bodyPr/>
        <a:lstStyle/>
        <a:p>
          <a:endParaRPr lang="en-GB"/>
        </a:p>
      </dgm:t>
    </dgm:pt>
    <dgm:pt modelId="{42F48C7D-2DDF-41F1-8995-676EC7CC7BEF}" type="sibTrans" cxnId="{7A803048-FF39-4AA2-950C-CB4AF2C383EC}">
      <dgm:prSet/>
      <dgm:spPr/>
      <dgm:t>
        <a:bodyPr/>
        <a:lstStyle/>
        <a:p>
          <a:endParaRPr lang="en-GB"/>
        </a:p>
      </dgm:t>
    </dgm:pt>
    <dgm:pt modelId="{98499D2E-8C1F-4046-B466-1C94291E63D2}">
      <dgm:prSet phldrT="[Text]" custT="1">
        <dgm:style>
          <a:lnRef idx="2">
            <a:schemeClr val="accent6"/>
          </a:lnRef>
          <a:fillRef idx="1">
            <a:schemeClr val="lt1"/>
          </a:fillRef>
          <a:effectRef idx="0">
            <a:schemeClr val="accent6"/>
          </a:effectRef>
          <a:fontRef idx="minor">
            <a:schemeClr val="dk1"/>
          </a:fontRef>
        </dgm:style>
      </dgm:prSet>
      <dgm:spPr>
        <a:ln w="28575">
          <a:solidFill>
            <a:srgbClr val="9E5CE5"/>
          </a:solidFill>
        </a:ln>
      </dgm:spPr>
      <dgm:t>
        <a:bodyPr/>
        <a:lstStyle/>
        <a:p>
          <a:pPr>
            <a:buClrTx/>
            <a:buSzTx/>
            <a:buFontTx/>
            <a:buChar char="•"/>
          </a:pPr>
          <a:r>
            <a:rPr kumimoji="0" lang="en-GB" sz="1500" b="0" i="0" u="none" strike="noStrike" kern="1200" cap="none" normalizeH="0" baseline="0">
              <a:ln/>
              <a:solidFill>
                <a:prstClr val="black">
                  <a:lumMod val="50000"/>
                  <a:lumOff val="50000"/>
                </a:prstClr>
              </a:solidFill>
              <a:effectLst/>
              <a:latin typeface="Arial" panose="020B0604020202020204" pitchFamily="34" charset="0"/>
              <a:ea typeface="+mn-ea"/>
              <a:cs typeface="+mn-cs"/>
            </a:rPr>
            <a:t>One of the most efficient RF resonant cavity for accelerating low-beta ions/protons</a:t>
          </a:r>
        </a:p>
      </dgm:t>
    </dgm:pt>
    <dgm:pt modelId="{388C337A-D67E-456A-9CD9-30B189532EF7}" type="parTrans" cxnId="{236A9B1B-F069-492D-BC7D-AA200EEC9466}">
      <dgm:prSet/>
      <dgm:spPr/>
      <dgm:t>
        <a:bodyPr/>
        <a:lstStyle/>
        <a:p>
          <a:endParaRPr lang="en-GB"/>
        </a:p>
      </dgm:t>
    </dgm:pt>
    <dgm:pt modelId="{EB5D8B74-4BAC-428E-9B2F-140587F4719A}" type="sibTrans" cxnId="{236A9B1B-F069-492D-BC7D-AA200EEC9466}">
      <dgm:prSet/>
      <dgm:spPr/>
      <dgm:t>
        <a:bodyPr/>
        <a:lstStyle/>
        <a:p>
          <a:endParaRPr lang="en-GB"/>
        </a:p>
      </dgm:t>
    </dgm:pt>
    <dgm:pt modelId="{372E2611-763A-4A35-9703-8C74EE65F46B}" type="pres">
      <dgm:prSet presAssocID="{EC7F4B8D-43DD-4168-B7E7-F73416EB988C}" presName="linear" presStyleCnt="0">
        <dgm:presLayoutVars>
          <dgm:animLvl val="lvl"/>
          <dgm:resizeHandles val="exact"/>
        </dgm:presLayoutVars>
      </dgm:prSet>
      <dgm:spPr/>
    </dgm:pt>
    <dgm:pt modelId="{DB78708A-A0F7-4DC3-84FB-A7A683E2F022}" type="pres">
      <dgm:prSet presAssocID="{938C490C-EC61-4F08-8CC0-C2F20BA7B079}" presName="parentText" presStyleLbl="node1" presStyleIdx="0" presStyleCnt="3">
        <dgm:presLayoutVars>
          <dgm:chMax val="0"/>
          <dgm:bulletEnabled val="1"/>
        </dgm:presLayoutVars>
      </dgm:prSet>
      <dgm:spPr/>
    </dgm:pt>
    <dgm:pt modelId="{138D0BF2-951C-4EDD-8C49-3FF17867A0D8}" type="pres">
      <dgm:prSet presAssocID="{42F48C7D-2DDF-41F1-8995-676EC7CC7BEF}" presName="spacer" presStyleCnt="0"/>
      <dgm:spPr/>
    </dgm:pt>
    <dgm:pt modelId="{A3913DD6-AAEA-4791-A955-8DB81A977BE0}" type="pres">
      <dgm:prSet presAssocID="{98499D2E-8C1F-4046-B466-1C94291E63D2}" presName="parentText" presStyleLbl="node1" presStyleIdx="1" presStyleCnt="3">
        <dgm:presLayoutVars>
          <dgm:chMax val="0"/>
          <dgm:bulletEnabled val="1"/>
        </dgm:presLayoutVars>
      </dgm:prSet>
      <dgm:spPr/>
    </dgm:pt>
    <dgm:pt modelId="{931CF247-24C9-485D-92C7-A2EEE87D73FD}" type="pres">
      <dgm:prSet presAssocID="{EB5D8B74-4BAC-428E-9B2F-140587F4719A}" presName="spacer" presStyleCnt="0"/>
      <dgm:spPr/>
    </dgm:pt>
    <dgm:pt modelId="{3CFBE96D-076A-4A26-940B-FC85C757045F}" type="pres">
      <dgm:prSet presAssocID="{1416A9B5-7E42-41A2-89C4-E09E6733FC8E}" presName="parentText" presStyleLbl="node1" presStyleIdx="2" presStyleCnt="3">
        <dgm:presLayoutVars>
          <dgm:chMax val="0"/>
          <dgm:bulletEnabled val="1"/>
        </dgm:presLayoutVars>
      </dgm:prSet>
      <dgm:spPr/>
    </dgm:pt>
  </dgm:ptLst>
  <dgm:cxnLst>
    <dgm:cxn modelId="{528C9B0E-64CD-483F-BDA0-E258F7C00478}" type="presOf" srcId="{1416A9B5-7E42-41A2-89C4-E09E6733FC8E}" destId="{3CFBE96D-076A-4A26-940B-FC85C757045F}" srcOrd="0" destOrd="0" presId="urn:microsoft.com/office/officeart/2005/8/layout/vList2"/>
    <dgm:cxn modelId="{236A9B1B-F069-492D-BC7D-AA200EEC9466}" srcId="{EC7F4B8D-43DD-4168-B7E7-F73416EB988C}" destId="{98499D2E-8C1F-4046-B466-1C94291E63D2}" srcOrd="1" destOrd="0" parTransId="{388C337A-D67E-456A-9CD9-30B189532EF7}" sibTransId="{EB5D8B74-4BAC-428E-9B2F-140587F4719A}"/>
    <dgm:cxn modelId="{7A803048-FF39-4AA2-950C-CB4AF2C383EC}" srcId="{EC7F4B8D-43DD-4168-B7E7-F73416EB988C}" destId="{938C490C-EC61-4F08-8CC0-C2F20BA7B079}" srcOrd="0" destOrd="0" parTransId="{E01894FB-AB17-4BB2-BF8F-DE60E0415B49}" sibTransId="{42F48C7D-2DDF-41F1-8995-676EC7CC7BEF}"/>
    <dgm:cxn modelId="{30E68C6A-816F-4B57-BD17-26D486520E05}" srcId="{EC7F4B8D-43DD-4168-B7E7-F73416EB988C}" destId="{1416A9B5-7E42-41A2-89C4-E09E6733FC8E}" srcOrd="2" destOrd="0" parTransId="{A2A2E5F9-02F0-41E2-97D5-70193011325D}" sibTransId="{60F8974A-FE6D-47F9-8F34-75053DA521E4}"/>
    <dgm:cxn modelId="{BC43356B-474C-44D6-8A2C-A87EBC9BCA42}" type="presOf" srcId="{938C490C-EC61-4F08-8CC0-C2F20BA7B079}" destId="{DB78708A-A0F7-4DC3-84FB-A7A683E2F022}" srcOrd="0" destOrd="0" presId="urn:microsoft.com/office/officeart/2005/8/layout/vList2"/>
    <dgm:cxn modelId="{87824551-EFF8-44F8-A5A9-8DD53528D66C}" type="presOf" srcId="{98499D2E-8C1F-4046-B466-1C94291E63D2}" destId="{A3913DD6-AAEA-4791-A955-8DB81A977BE0}" srcOrd="0" destOrd="0" presId="urn:microsoft.com/office/officeart/2005/8/layout/vList2"/>
    <dgm:cxn modelId="{408C7453-D42D-4CD3-B553-F0CEE0B06978}" type="presOf" srcId="{EC7F4B8D-43DD-4168-B7E7-F73416EB988C}" destId="{372E2611-763A-4A35-9703-8C74EE65F46B}" srcOrd="0" destOrd="0" presId="urn:microsoft.com/office/officeart/2005/8/layout/vList2"/>
    <dgm:cxn modelId="{DD94A6F9-913F-4A18-B7B6-2AE2CF17BAA2}" type="presParOf" srcId="{372E2611-763A-4A35-9703-8C74EE65F46B}" destId="{DB78708A-A0F7-4DC3-84FB-A7A683E2F022}" srcOrd="0" destOrd="0" presId="urn:microsoft.com/office/officeart/2005/8/layout/vList2"/>
    <dgm:cxn modelId="{6C88B54F-E1FE-44FD-8D29-B86398B6B3B1}" type="presParOf" srcId="{372E2611-763A-4A35-9703-8C74EE65F46B}" destId="{138D0BF2-951C-4EDD-8C49-3FF17867A0D8}" srcOrd="1" destOrd="0" presId="urn:microsoft.com/office/officeart/2005/8/layout/vList2"/>
    <dgm:cxn modelId="{16E738A4-0443-461E-9B84-A4E769EC8A2B}" type="presParOf" srcId="{372E2611-763A-4A35-9703-8C74EE65F46B}" destId="{A3913DD6-AAEA-4791-A955-8DB81A977BE0}" srcOrd="2" destOrd="0" presId="urn:microsoft.com/office/officeart/2005/8/layout/vList2"/>
    <dgm:cxn modelId="{77C7D690-48C5-4230-A80E-31CFE6A6532B}" type="presParOf" srcId="{372E2611-763A-4A35-9703-8C74EE65F46B}" destId="{931CF247-24C9-485D-92C7-A2EEE87D73FD}" srcOrd="3" destOrd="0" presId="urn:microsoft.com/office/officeart/2005/8/layout/vList2"/>
    <dgm:cxn modelId="{D3202DD8-F580-457D-A868-A6B7081F951A}" type="presParOf" srcId="{372E2611-763A-4A35-9703-8C74EE65F46B}" destId="{3CFBE96D-076A-4A26-940B-FC85C757045F}" srcOrd="4"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C7F4B8D-43DD-4168-B7E7-F73416EB988C}"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GB"/>
        </a:p>
      </dgm:t>
    </dgm:pt>
    <dgm:pt modelId="{1416A9B5-7E42-41A2-89C4-E09E6733FC8E}">
      <dgm:prSet custT="1">
        <dgm:style>
          <a:lnRef idx="2">
            <a:schemeClr val="accent6"/>
          </a:lnRef>
          <a:fillRef idx="1">
            <a:schemeClr val="lt1"/>
          </a:fillRef>
          <a:effectRef idx="0">
            <a:schemeClr val="accent6"/>
          </a:effectRef>
          <a:fontRef idx="minor">
            <a:schemeClr val="dk1"/>
          </a:fontRef>
        </dgm:style>
      </dgm:prSet>
      <dgm:spPr>
        <a:ln w="28575">
          <a:solidFill>
            <a:srgbClr val="9E5CE5"/>
          </a:solidFill>
        </a:ln>
      </dgm:spPr>
      <dgm:t>
        <a:bodyPr/>
        <a:lstStyle/>
        <a:p>
          <a:pPr marL="0" lvl="0" indent="0" algn="l" defTabSz="577850">
            <a:lnSpc>
              <a:spcPct val="90000"/>
            </a:lnSpc>
            <a:spcBef>
              <a:spcPct val="0"/>
            </a:spcBef>
            <a:spcAft>
              <a:spcPct val="35000"/>
            </a:spcAft>
            <a:buClrTx/>
            <a:buSzTx/>
            <a:buFontTx/>
            <a:buNone/>
          </a:pPr>
          <a:r>
            <a:rPr kumimoji="0" lang="en-GB" sz="1300" b="0" i="0" u="none" strike="noStrike" kern="1200" cap="none" normalizeH="0" baseline="0">
              <a:ln/>
              <a:solidFill>
                <a:prstClr val="black">
                  <a:lumMod val="50000"/>
                  <a:lumOff val="50000"/>
                </a:prstClr>
              </a:solidFill>
              <a:effectLst/>
              <a:latin typeface="Arial" panose="020B0604020202020204" pitchFamily="34" charset="0"/>
              <a:ea typeface="+mn-ea"/>
              <a:cs typeface="+mn-cs"/>
            </a:rPr>
            <a:t>Manufacturing feasibility has been validated through the IH-DTL prototype design (</a:t>
          </a:r>
          <a:r>
            <a:rPr kumimoji="0" lang="en-GB" sz="1300" b="0" i="0" u="none" strike="noStrike" kern="1200" cap="none" normalizeH="0" baseline="0" err="1">
              <a:ln/>
              <a:solidFill>
                <a:prstClr val="black">
                  <a:lumMod val="50000"/>
                  <a:lumOff val="50000"/>
                </a:prstClr>
              </a:solidFill>
              <a:effectLst/>
              <a:latin typeface="Arial" panose="020B0604020202020204" pitchFamily="34" charset="0"/>
              <a:ea typeface="+mn-ea"/>
              <a:cs typeface="+mn-cs"/>
            </a:rPr>
            <a:t>DfM</a:t>
          </a:r>
          <a:r>
            <a:rPr kumimoji="0" lang="en-GB" sz="1300" b="0" i="0" u="none" strike="noStrike" kern="1200" cap="none" normalizeH="0" baseline="0">
              <a:ln/>
              <a:solidFill>
                <a:prstClr val="black">
                  <a:lumMod val="50000"/>
                  <a:lumOff val="50000"/>
                </a:prstClr>
              </a:solidFill>
              <a:effectLst/>
              <a:latin typeface="Arial" panose="020B0604020202020204" pitchFamily="34" charset="0"/>
              <a:ea typeface="+mn-ea"/>
              <a:cs typeface="+mn-cs"/>
            </a:rPr>
            <a:t> assessment)</a:t>
          </a:r>
          <a:endParaRPr kumimoji="0" lang="en-US" altLang="en-US" sz="1300" b="0" i="0" u="none" strike="noStrike" kern="1200" cap="none" normalizeH="0" baseline="0">
            <a:ln/>
            <a:solidFill>
              <a:prstClr val="black">
                <a:lumMod val="50000"/>
                <a:lumOff val="50000"/>
              </a:prstClr>
            </a:solidFill>
            <a:effectLst/>
            <a:latin typeface="Arial" panose="020B0604020202020204" pitchFamily="34" charset="0"/>
            <a:ea typeface="+mn-ea"/>
            <a:cs typeface="+mn-cs"/>
          </a:endParaRPr>
        </a:p>
      </dgm:t>
    </dgm:pt>
    <dgm:pt modelId="{A2A2E5F9-02F0-41E2-97D5-70193011325D}" type="parTrans" cxnId="{30E68C6A-816F-4B57-BD17-26D486520E05}">
      <dgm:prSet/>
      <dgm:spPr/>
      <dgm:t>
        <a:bodyPr/>
        <a:lstStyle/>
        <a:p>
          <a:endParaRPr lang="en-GB">
            <a:solidFill>
              <a:schemeClr val="tx1">
                <a:lumMod val="50000"/>
                <a:lumOff val="50000"/>
              </a:schemeClr>
            </a:solidFill>
          </a:endParaRPr>
        </a:p>
      </dgm:t>
    </dgm:pt>
    <dgm:pt modelId="{60F8974A-FE6D-47F9-8F34-75053DA521E4}" type="sibTrans" cxnId="{30E68C6A-816F-4B57-BD17-26D486520E05}">
      <dgm:prSet/>
      <dgm:spPr/>
      <dgm:t>
        <a:bodyPr/>
        <a:lstStyle/>
        <a:p>
          <a:endParaRPr lang="en-GB">
            <a:solidFill>
              <a:schemeClr val="tx1">
                <a:lumMod val="50000"/>
                <a:lumOff val="50000"/>
              </a:schemeClr>
            </a:solidFill>
          </a:endParaRPr>
        </a:p>
      </dgm:t>
    </dgm:pt>
    <dgm:pt modelId="{4A750436-3E09-416B-9C3C-73B05C7A3732}">
      <dgm:prSet custT="1">
        <dgm:style>
          <a:lnRef idx="2">
            <a:schemeClr val="accent6"/>
          </a:lnRef>
          <a:fillRef idx="1">
            <a:schemeClr val="lt1"/>
          </a:fillRef>
          <a:effectRef idx="0">
            <a:schemeClr val="accent6"/>
          </a:effectRef>
          <a:fontRef idx="minor">
            <a:schemeClr val="dk1"/>
          </a:fontRef>
        </dgm:style>
      </dgm:prSet>
      <dgm:spPr>
        <a:ln w="28575">
          <a:solidFill>
            <a:srgbClr val="9E5CE5"/>
          </a:solidFill>
        </a:ln>
      </dgm:spPr>
      <dgm:t>
        <a:bodyPr/>
        <a:lstStyle/>
        <a:p>
          <a:pPr marL="0" lvl="0" indent="0" algn="l" defTabSz="577850">
            <a:lnSpc>
              <a:spcPct val="90000"/>
            </a:lnSpc>
            <a:spcBef>
              <a:spcPct val="0"/>
            </a:spcBef>
            <a:spcAft>
              <a:spcPct val="35000"/>
            </a:spcAft>
            <a:buClrTx/>
            <a:buSzTx/>
            <a:buFontTx/>
            <a:buNone/>
          </a:pPr>
          <a:r>
            <a:rPr kumimoji="0" lang="en-GB" sz="1300" b="0" i="0" u="none" strike="noStrike" kern="1200" cap="none" normalizeH="0" baseline="0">
              <a:ln/>
              <a:solidFill>
                <a:prstClr val="black">
                  <a:lumMod val="50000"/>
                  <a:lumOff val="50000"/>
                </a:prstClr>
              </a:solidFill>
              <a:effectLst/>
              <a:latin typeface="Arial" panose="020B0604020202020204" pitchFamily="34" charset="0"/>
              <a:ea typeface="+mn-ea"/>
              <a:cs typeface="+mn-cs"/>
            </a:rPr>
            <a:t>All critical components of the cold model have been manufactured with satisfactory results</a:t>
          </a:r>
          <a:endParaRPr kumimoji="0" lang="en-US" altLang="en-US" sz="1300" b="0" i="0" u="none" strike="noStrike" kern="1200" cap="none" normalizeH="0" baseline="0">
            <a:ln/>
            <a:solidFill>
              <a:prstClr val="black">
                <a:lumMod val="50000"/>
                <a:lumOff val="50000"/>
              </a:prstClr>
            </a:solidFill>
            <a:effectLst/>
            <a:latin typeface="Arial" panose="020B0604020202020204" pitchFamily="34" charset="0"/>
            <a:ea typeface="+mn-ea"/>
            <a:cs typeface="+mn-cs"/>
          </a:endParaRPr>
        </a:p>
      </dgm:t>
    </dgm:pt>
    <dgm:pt modelId="{88CCD1A2-D4C0-4023-986C-C3939139F1DB}" type="parTrans" cxnId="{29FFA53C-BD7F-44B8-BF8E-ABC52925FD89}">
      <dgm:prSet/>
      <dgm:spPr/>
      <dgm:t>
        <a:bodyPr/>
        <a:lstStyle/>
        <a:p>
          <a:endParaRPr lang="en-GB">
            <a:solidFill>
              <a:schemeClr val="tx1">
                <a:lumMod val="50000"/>
                <a:lumOff val="50000"/>
              </a:schemeClr>
            </a:solidFill>
          </a:endParaRPr>
        </a:p>
      </dgm:t>
    </dgm:pt>
    <dgm:pt modelId="{436EA918-6E12-4BE7-8675-27F984C554D6}" type="sibTrans" cxnId="{29FFA53C-BD7F-44B8-BF8E-ABC52925FD89}">
      <dgm:prSet/>
      <dgm:spPr/>
      <dgm:t>
        <a:bodyPr/>
        <a:lstStyle/>
        <a:p>
          <a:endParaRPr lang="en-GB">
            <a:solidFill>
              <a:schemeClr val="tx1">
                <a:lumMod val="50000"/>
                <a:lumOff val="50000"/>
              </a:schemeClr>
            </a:solidFill>
          </a:endParaRPr>
        </a:p>
      </dgm:t>
    </dgm:pt>
    <dgm:pt modelId="{938C490C-EC61-4F08-8CC0-C2F20BA7B079}">
      <dgm:prSet phldrT="[Text]" custT="1">
        <dgm:style>
          <a:lnRef idx="2">
            <a:schemeClr val="accent6"/>
          </a:lnRef>
          <a:fillRef idx="1">
            <a:schemeClr val="lt1"/>
          </a:fillRef>
          <a:effectRef idx="0">
            <a:schemeClr val="accent6"/>
          </a:effectRef>
          <a:fontRef idx="minor">
            <a:schemeClr val="dk1"/>
          </a:fontRef>
        </dgm:style>
      </dgm:prSet>
      <dgm:spPr>
        <a:ln w="28575">
          <a:solidFill>
            <a:srgbClr val="9E5CE5"/>
          </a:solidFill>
        </a:ln>
      </dgm:spPr>
      <dgm:t>
        <a:bodyPr/>
        <a:lstStyle/>
        <a:p>
          <a:pPr marL="0" lvl="0" indent="0" algn="l" defTabSz="577850">
            <a:lnSpc>
              <a:spcPct val="90000"/>
            </a:lnSpc>
            <a:spcBef>
              <a:spcPct val="0"/>
            </a:spcBef>
            <a:spcAft>
              <a:spcPct val="35000"/>
            </a:spcAft>
            <a:buClrTx/>
            <a:buSzTx/>
            <a:buFontTx/>
            <a:buNone/>
          </a:pPr>
          <a:r>
            <a:rPr kumimoji="0" lang="en-GB" sz="1300" b="0" i="0" u="none" strike="noStrike" kern="1200" cap="none" normalizeH="0" baseline="0">
              <a:ln/>
              <a:solidFill>
                <a:prstClr val="black">
                  <a:lumMod val="50000"/>
                  <a:lumOff val="50000"/>
                </a:prstClr>
              </a:solidFill>
              <a:effectLst/>
              <a:latin typeface="Arial" panose="020B0604020202020204" pitchFamily="34" charset="0"/>
              <a:ea typeface="+mn-ea"/>
              <a:cs typeface="+mn-cs"/>
            </a:rPr>
            <a:t>A compact IH-DTL cavity has been developed and characterized using a Digital Twin workflow</a:t>
          </a:r>
        </a:p>
      </dgm:t>
    </dgm:pt>
    <dgm:pt modelId="{E01894FB-AB17-4BB2-BF8F-DE60E0415B49}" type="parTrans" cxnId="{7A803048-FF39-4AA2-950C-CB4AF2C383EC}">
      <dgm:prSet/>
      <dgm:spPr/>
      <dgm:t>
        <a:bodyPr/>
        <a:lstStyle/>
        <a:p>
          <a:endParaRPr lang="en-GB"/>
        </a:p>
      </dgm:t>
    </dgm:pt>
    <dgm:pt modelId="{42F48C7D-2DDF-41F1-8995-676EC7CC7BEF}" type="sibTrans" cxnId="{7A803048-FF39-4AA2-950C-CB4AF2C383EC}">
      <dgm:prSet/>
      <dgm:spPr/>
      <dgm:t>
        <a:bodyPr/>
        <a:lstStyle/>
        <a:p>
          <a:endParaRPr lang="en-GB"/>
        </a:p>
      </dgm:t>
    </dgm:pt>
    <dgm:pt modelId="{98499D2E-8C1F-4046-B466-1C94291E63D2}">
      <dgm:prSet phldrT="[Text]" custT="1">
        <dgm:style>
          <a:lnRef idx="2">
            <a:schemeClr val="accent6"/>
          </a:lnRef>
          <a:fillRef idx="1">
            <a:schemeClr val="lt1"/>
          </a:fillRef>
          <a:effectRef idx="0">
            <a:schemeClr val="accent6"/>
          </a:effectRef>
          <a:fontRef idx="minor">
            <a:schemeClr val="dk1"/>
          </a:fontRef>
        </dgm:style>
      </dgm:prSet>
      <dgm:spPr>
        <a:ln w="28575">
          <a:solidFill>
            <a:srgbClr val="9E5CE5"/>
          </a:solidFill>
        </a:ln>
      </dgm:spPr>
      <dgm:t>
        <a:bodyPr/>
        <a:lstStyle/>
        <a:p>
          <a:pPr marL="0" lvl="0" indent="0" algn="l" defTabSz="577850">
            <a:lnSpc>
              <a:spcPct val="90000"/>
            </a:lnSpc>
            <a:spcBef>
              <a:spcPct val="0"/>
            </a:spcBef>
            <a:spcAft>
              <a:spcPct val="35000"/>
            </a:spcAft>
            <a:buClrTx/>
            <a:buSzTx/>
            <a:buFontTx/>
            <a:buNone/>
          </a:pPr>
          <a:r>
            <a:rPr kumimoji="0" lang="en-GB" sz="1300" b="0" i="0" u="none" strike="noStrike" kern="1200" cap="none" normalizeH="0" baseline="0">
              <a:ln/>
              <a:solidFill>
                <a:prstClr val="black">
                  <a:lumMod val="50000"/>
                  <a:lumOff val="50000"/>
                </a:prstClr>
              </a:solidFill>
              <a:effectLst/>
              <a:latin typeface="Arial" panose="020B0604020202020204" pitchFamily="34" charset="0"/>
              <a:ea typeface="+mn-ea"/>
              <a:cs typeface="+mn-cs"/>
            </a:rPr>
            <a:t>A full IH-DTL prototype has been designed</a:t>
          </a:r>
        </a:p>
      </dgm:t>
    </dgm:pt>
    <dgm:pt modelId="{388C337A-D67E-456A-9CD9-30B189532EF7}" type="parTrans" cxnId="{236A9B1B-F069-492D-BC7D-AA200EEC9466}">
      <dgm:prSet/>
      <dgm:spPr/>
      <dgm:t>
        <a:bodyPr/>
        <a:lstStyle/>
        <a:p>
          <a:endParaRPr lang="en-GB"/>
        </a:p>
      </dgm:t>
    </dgm:pt>
    <dgm:pt modelId="{EB5D8B74-4BAC-428E-9B2F-140587F4719A}" type="sibTrans" cxnId="{236A9B1B-F069-492D-BC7D-AA200EEC9466}">
      <dgm:prSet/>
      <dgm:spPr/>
      <dgm:t>
        <a:bodyPr/>
        <a:lstStyle/>
        <a:p>
          <a:endParaRPr lang="en-GB"/>
        </a:p>
      </dgm:t>
    </dgm:pt>
    <dgm:pt modelId="{FC707EAB-CB5C-4DC0-8C0C-1905597C2379}">
      <dgm:prSet custT="1">
        <dgm:style>
          <a:lnRef idx="2">
            <a:schemeClr val="accent6"/>
          </a:lnRef>
          <a:fillRef idx="1">
            <a:schemeClr val="lt1"/>
          </a:fillRef>
          <a:effectRef idx="0">
            <a:schemeClr val="accent6"/>
          </a:effectRef>
          <a:fontRef idx="minor">
            <a:schemeClr val="dk1"/>
          </a:fontRef>
        </dgm:style>
      </dgm:prSet>
      <dgm:spPr>
        <a:ln w="28575">
          <a:solidFill>
            <a:srgbClr val="9E5CE5"/>
          </a:solidFill>
        </a:ln>
      </dgm:spPr>
      <dgm:t>
        <a:bodyPr/>
        <a:lstStyle/>
        <a:p>
          <a:pPr marL="0" lvl="0" indent="0" algn="l" defTabSz="577850">
            <a:lnSpc>
              <a:spcPct val="90000"/>
            </a:lnSpc>
            <a:spcBef>
              <a:spcPct val="0"/>
            </a:spcBef>
            <a:spcAft>
              <a:spcPct val="35000"/>
            </a:spcAft>
            <a:buClrTx/>
            <a:buSzTx/>
            <a:buFontTx/>
            <a:buNone/>
          </a:pPr>
          <a:r>
            <a:rPr kumimoji="0" lang="en-GB" sz="1300" b="0" i="0" u="none" strike="noStrike" kern="1200" cap="none" normalizeH="0" baseline="0">
              <a:ln/>
              <a:solidFill>
                <a:prstClr val="black">
                  <a:lumMod val="50000"/>
                  <a:lumOff val="50000"/>
                </a:prstClr>
              </a:solidFill>
              <a:effectLst/>
              <a:latin typeface="Arial" panose="020B0604020202020204" pitchFamily="34" charset="0"/>
              <a:ea typeface="+mn-ea"/>
              <a:cs typeface="+mn-cs"/>
            </a:rPr>
            <a:t>Dimensional verification of the manufactured components has been completed, achieving satisfactory metrology results</a:t>
          </a:r>
          <a:endParaRPr kumimoji="0" lang="en-US" altLang="en-US" sz="1300" b="0" i="0" u="none" strike="noStrike" kern="1200" cap="none" normalizeH="0" baseline="0">
            <a:ln/>
            <a:solidFill>
              <a:prstClr val="black">
                <a:lumMod val="50000"/>
                <a:lumOff val="50000"/>
              </a:prstClr>
            </a:solidFill>
            <a:effectLst/>
            <a:latin typeface="Arial" panose="020B0604020202020204" pitchFamily="34" charset="0"/>
            <a:ea typeface="+mn-ea"/>
            <a:cs typeface="+mn-cs"/>
          </a:endParaRPr>
        </a:p>
      </dgm:t>
    </dgm:pt>
    <dgm:pt modelId="{E2E43B4F-5FEF-4DD7-A982-E48618C505DB}" type="parTrans" cxnId="{56302B1A-E8A7-45FC-B8AD-E7556F35609C}">
      <dgm:prSet/>
      <dgm:spPr/>
      <dgm:t>
        <a:bodyPr/>
        <a:lstStyle/>
        <a:p>
          <a:endParaRPr lang="en-US"/>
        </a:p>
      </dgm:t>
    </dgm:pt>
    <dgm:pt modelId="{7FD65EBC-E61D-4607-85EE-2E85D0A8F48B}" type="sibTrans" cxnId="{56302B1A-E8A7-45FC-B8AD-E7556F35609C}">
      <dgm:prSet/>
      <dgm:spPr/>
      <dgm:t>
        <a:bodyPr/>
        <a:lstStyle/>
        <a:p>
          <a:endParaRPr lang="en-US"/>
        </a:p>
      </dgm:t>
    </dgm:pt>
    <dgm:pt modelId="{372E2611-763A-4A35-9703-8C74EE65F46B}" type="pres">
      <dgm:prSet presAssocID="{EC7F4B8D-43DD-4168-B7E7-F73416EB988C}" presName="linear" presStyleCnt="0">
        <dgm:presLayoutVars>
          <dgm:animLvl val="lvl"/>
          <dgm:resizeHandles val="exact"/>
        </dgm:presLayoutVars>
      </dgm:prSet>
      <dgm:spPr/>
    </dgm:pt>
    <dgm:pt modelId="{DB78708A-A0F7-4DC3-84FB-A7A683E2F022}" type="pres">
      <dgm:prSet presAssocID="{938C490C-EC61-4F08-8CC0-C2F20BA7B079}" presName="parentText" presStyleLbl="node1" presStyleIdx="0" presStyleCnt="5">
        <dgm:presLayoutVars>
          <dgm:chMax val="0"/>
          <dgm:bulletEnabled val="1"/>
        </dgm:presLayoutVars>
      </dgm:prSet>
      <dgm:spPr/>
    </dgm:pt>
    <dgm:pt modelId="{138D0BF2-951C-4EDD-8C49-3FF17867A0D8}" type="pres">
      <dgm:prSet presAssocID="{42F48C7D-2DDF-41F1-8995-676EC7CC7BEF}" presName="spacer" presStyleCnt="0"/>
      <dgm:spPr/>
    </dgm:pt>
    <dgm:pt modelId="{A3913DD6-AAEA-4791-A955-8DB81A977BE0}" type="pres">
      <dgm:prSet presAssocID="{98499D2E-8C1F-4046-B466-1C94291E63D2}" presName="parentText" presStyleLbl="node1" presStyleIdx="1" presStyleCnt="5">
        <dgm:presLayoutVars>
          <dgm:chMax val="0"/>
          <dgm:bulletEnabled val="1"/>
        </dgm:presLayoutVars>
      </dgm:prSet>
      <dgm:spPr/>
    </dgm:pt>
    <dgm:pt modelId="{931CF247-24C9-485D-92C7-A2EEE87D73FD}" type="pres">
      <dgm:prSet presAssocID="{EB5D8B74-4BAC-428E-9B2F-140587F4719A}" presName="spacer" presStyleCnt="0"/>
      <dgm:spPr/>
    </dgm:pt>
    <dgm:pt modelId="{3CFBE96D-076A-4A26-940B-FC85C757045F}" type="pres">
      <dgm:prSet presAssocID="{1416A9B5-7E42-41A2-89C4-E09E6733FC8E}" presName="parentText" presStyleLbl="node1" presStyleIdx="2" presStyleCnt="5">
        <dgm:presLayoutVars>
          <dgm:chMax val="0"/>
          <dgm:bulletEnabled val="1"/>
        </dgm:presLayoutVars>
      </dgm:prSet>
      <dgm:spPr/>
    </dgm:pt>
    <dgm:pt modelId="{9B162CA0-CF01-468F-B80A-954D6AA7AF70}" type="pres">
      <dgm:prSet presAssocID="{60F8974A-FE6D-47F9-8F34-75053DA521E4}" presName="spacer" presStyleCnt="0"/>
      <dgm:spPr/>
    </dgm:pt>
    <dgm:pt modelId="{C78ECDF2-0766-44E6-B0CF-CDE3D952E2E6}" type="pres">
      <dgm:prSet presAssocID="{4A750436-3E09-416B-9C3C-73B05C7A3732}" presName="parentText" presStyleLbl="node1" presStyleIdx="3" presStyleCnt="5">
        <dgm:presLayoutVars>
          <dgm:chMax val="0"/>
          <dgm:bulletEnabled val="1"/>
        </dgm:presLayoutVars>
      </dgm:prSet>
      <dgm:spPr/>
    </dgm:pt>
    <dgm:pt modelId="{B33560D6-C28D-4669-8B24-40C1CF736BCE}" type="pres">
      <dgm:prSet presAssocID="{436EA918-6E12-4BE7-8675-27F984C554D6}" presName="spacer" presStyleCnt="0"/>
      <dgm:spPr/>
    </dgm:pt>
    <dgm:pt modelId="{E52993B8-A6A1-4588-8837-8198F74D1B9F}" type="pres">
      <dgm:prSet presAssocID="{FC707EAB-CB5C-4DC0-8C0C-1905597C2379}" presName="parentText" presStyleLbl="node1" presStyleIdx="4" presStyleCnt="5">
        <dgm:presLayoutVars>
          <dgm:chMax val="0"/>
          <dgm:bulletEnabled val="1"/>
        </dgm:presLayoutVars>
      </dgm:prSet>
      <dgm:spPr/>
    </dgm:pt>
  </dgm:ptLst>
  <dgm:cxnLst>
    <dgm:cxn modelId="{528C9B0E-64CD-483F-BDA0-E258F7C00478}" type="presOf" srcId="{1416A9B5-7E42-41A2-89C4-E09E6733FC8E}" destId="{3CFBE96D-076A-4A26-940B-FC85C757045F}" srcOrd="0" destOrd="0" presId="urn:microsoft.com/office/officeart/2005/8/layout/vList2"/>
    <dgm:cxn modelId="{56302B1A-E8A7-45FC-B8AD-E7556F35609C}" srcId="{EC7F4B8D-43DD-4168-B7E7-F73416EB988C}" destId="{FC707EAB-CB5C-4DC0-8C0C-1905597C2379}" srcOrd="4" destOrd="0" parTransId="{E2E43B4F-5FEF-4DD7-A982-E48618C505DB}" sibTransId="{7FD65EBC-E61D-4607-85EE-2E85D0A8F48B}"/>
    <dgm:cxn modelId="{236A9B1B-F069-492D-BC7D-AA200EEC9466}" srcId="{EC7F4B8D-43DD-4168-B7E7-F73416EB988C}" destId="{98499D2E-8C1F-4046-B466-1C94291E63D2}" srcOrd="1" destOrd="0" parTransId="{388C337A-D67E-456A-9CD9-30B189532EF7}" sibTransId="{EB5D8B74-4BAC-428E-9B2F-140587F4719A}"/>
    <dgm:cxn modelId="{B3F54621-85AC-410F-B0EB-D6EF036979D7}" type="presOf" srcId="{FC707EAB-CB5C-4DC0-8C0C-1905597C2379}" destId="{E52993B8-A6A1-4588-8837-8198F74D1B9F}" srcOrd="0" destOrd="0" presId="urn:microsoft.com/office/officeart/2005/8/layout/vList2"/>
    <dgm:cxn modelId="{54E52D2C-C3A7-403D-B220-4556BA6268FB}" type="presOf" srcId="{4A750436-3E09-416B-9C3C-73B05C7A3732}" destId="{C78ECDF2-0766-44E6-B0CF-CDE3D952E2E6}" srcOrd="0" destOrd="0" presId="urn:microsoft.com/office/officeart/2005/8/layout/vList2"/>
    <dgm:cxn modelId="{29FFA53C-BD7F-44B8-BF8E-ABC52925FD89}" srcId="{EC7F4B8D-43DD-4168-B7E7-F73416EB988C}" destId="{4A750436-3E09-416B-9C3C-73B05C7A3732}" srcOrd="3" destOrd="0" parTransId="{88CCD1A2-D4C0-4023-986C-C3939139F1DB}" sibTransId="{436EA918-6E12-4BE7-8675-27F984C554D6}"/>
    <dgm:cxn modelId="{7A803048-FF39-4AA2-950C-CB4AF2C383EC}" srcId="{EC7F4B8D-43DD-4168-B7E7-F73416EB988C}" destId="{938C490C-EC61-4F08-8CC0-C2F20BA7B079}" srcOrd="0" destOrd="0" parTransId="{E01894FB-AB17-4BB2-BF8F-DE60E0415B49}" sibTransId="{42F48C7D-2DDF-41F1-8995-676EC7CC7BEF}"/>
    <dgm:cxn modelId="{30E68C6A-816F-4B57-BD17-26D486520E05}" srcId="{EC7F4B8D-43DD-4168-B7E7-F73416EB988C}" destId="{1416A9B5-7E42-41A2-89C4-E09E6733FC8E}" srcOrd="2" destOrd="0" parTransId="{A2A2E5F9-02F0-41E2-97D5-70193011325D}" sibTransId="{60F8974A-FE6D-47F9-8F34-75053DA521E4}"/>
    <dgm:cxn modelId="{BC43356B-474C-44D6-8A2C-A87EBC9BCA42}" type="presOf" srcId="{938C490C-EC61-4F08-8CC0-C2F20BA7B079}" destId="{DB78708A-A0F7-4DC3-84FB-A7A683E2F022}" srcOrd="0" destOrd="0" presId="urn:microsoft.com/office/officeart/2005/8/layout/vList2"/>
    <dgm:cxn modelId="{87824551-EFF8-44F8-A5A9-8DD53528D66C}" type="presOf" srcId="{98499D2E-8C1F-4046-B466-1C94291E63D2}" destId="{A3913DD6-AAEA-4791-A955-8DB81A977BE0}" srcOrd="0" destOrd="0" presId="urn:microsoft.com/office/officeart/2005/8/layout/vList2"/>
    <dgm:cxn modelId="{408C7453-D42D-4CD3-B553-F0CEE0B06978}" type="presOf" srcId="{EC7F4B8D-43DD-4168-B7E7-F73416EB988C}" destId="{372E2611-763A-4A35-9703-8C74EE65F46B}" srcOrd="0" destOrd="0" presId="urn:microsoft.com/office/officeart/2005/8/layout/vList2"/>
    <dgm:cxn modelId="{DD94A6F9-913F-4A18-B7B6-2AE2CF17BAA2}" type="presParOf" srcId="{372E2611-763A-4A35-9703-8C74EE65F46B}" destId="{DB78708A-A0F7-4DC3-84FB-A7A683E2F022}" srcOrd="0" destOrd="0" presId="urn:microsoft.com/office/officeart/2005/8/layout/vList2"/>
    <dgm:cxn modelId="{6C88B54F-E1FE-44FD-8D29-B86398B6B3B1}" type="presParOf" srcId="{372E2611-763A-4A35-9703-8C74EE65F46B}" destId="{138D0BF2-951C-4EDD-8C49-3FF17867A0D8}" srcOrd="1" destOrd="0" presId="urn:microsoft.com/office/officeart/2005/8/layout/vList2"/>
    <dgm:cxn modelId="{16E738A4-0443-461E-9B84-A4E769EC8A2B}" type="presParOf" srcId="{372E2611-763A-4A35-9703-8C74EE65F46B}" destId="{A3913DD6-AAEA-4791-A955-8DB81A977BE0}" srcOrd="2" destOrd="0" presId="urn:microsoft.com/office/officeart/2005/8/layout/vList2"/>
    <dgm:cxn modelId="{77C7D690-48C5-4230-A80E-31CFE6A6532B}" type="presParOf" srcId="{372E2611-763A-4A35-9703-8C74EE65F46B}" destId="{931CF247-24C9-485D-92C7-A2EEE87D73FD}" srcOrd="3" destOrd="0" presId="urn:microsoft.com/office/officeart/2005/8/layout/vList2"/>
    <dgm:cxn modelId="{D3202DD8-F580-457D-A868-A6B7081F951A}" type="presParOf" srcId="{372E2611-763A-4A35-9703-8C74EE65F46B}" destId="{3CFBE96D-076A-4A26-940B-FC85C757045F}" srcOrd="4" destOrd="0" presId="urn:microsoft.com/office/officeart/2005/8/layout/vList2"/>
    <dgm:cxn modelId="{FF44B5FA-720F-4654-9A54-EDA634E828E0}" type="presParOf" srcId="{372E2611-763A-4A35-9703-8C74EE65F46B}" destId="{9B162CA0-CF01-468F-B80A-954D6AA7AF70}" srcOrd="5" destOrd="0" presId="urn:microsoft.com/office/officeart/2005/8/layout/vList2"/>
    <dgm:cxn modelId="{3D4BFA70-6E3A-4C7F-877E-EBAA6C430F51}" type="presParOf" srcId="{372E2611-763A-4A35-9703-8C74EE65F46B}" destId="{C78ECDF2-0766-44E6-B0CF-CDE3D952E2E6}" srcOrd="6" destOrd="0" presId="urn:microsoft.com/office/officeart/2005/8/layout/vList2"/>
    <dgm:cxn modelId="{C10719FF-2CE0-4092-8FBB-2CFA8EA05264}" type="presParOf" srcId="{372E2611-763A-4A35-9703-8C74EE65F46B}" destId="{B33560D6-C28D-4669-8B24-40C1CF736BCE}" srcOrd="7" destOrd="0" presId="urn:microsoft.com/office/officeart/2005/8/layout/vList2"/>
    <dgm:cxn modelId="{3A272373-1EE6-4E73-B5D3-E00E867B6665}" type="presParOf" srcId="{372E2611-763A-4A35-9703-8C74EE65F46B}" destId="{E52993B8-A6A1-4588-8837-8198F74D1B9F}" srcOrd="8"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C7F4B8D-43DD-4168-B7E7-F73416EB988C}"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GB"/>
        </a:p>
      </dgm:t>
    </dgm:pt>
    <dgm:pt modelId="{938C490C-EC61-4F08-8CC0-C2F20BA7B079}">
      <dgm:prSet phldrT="[Text]" custT="1">
        <dgm:style>
          <a:lnRef idx="2">
            <a:schemeClr val="accent6"/>
          </a:lnRef>
          <a:fillRef idx="1">
            <a:schemeClr val="lt1"/>
          </a:fillRef>
          <a:effectRef idx="0">
            <a:schemeClr val="accent6"/>
          </a:effectRef>
          <a:fontRef idx="minor">
            <a:schemeClr val="dk1"/>
          </a:fontRef>
        </dgm:style>
      </dgm:prSet>
      <dgm:spPr>
        <a:ln w="28575">
          <a:solidFill>
            <a:srgbClr val="6BC9B8"/>
          </a:solidFill>
        </a:ln>
      </dgm:spPr>
      <dgm:t>
        <a:bodyPr/>
        <a:lstStyle/>
        <a:p>
          <a:pPr>
            <a:buClrTx/>
            <a:buSzTx/>
            <a:buFontTx/>
            <a:buChar char="•"/>
          </a:pPr>
          <a:r>
            <a:rPr kumimoji="0" lang="en-GB" sz="1300" b="0" i="0" u="none" strike="noStrike" kern="1200" cap="none" normalizeH="0" baseline="0">
              <a:ln/>
              <a:solidFill>
                <a:prstClr val="black">
                  <a:lumMod val="50000"/>
                  <a:lumOff val="50000"/>
                </a:prstClr>
              </a:solidFill>
              <a:effectLst/>
              <a:latin typeface="Arial" panose="020B0604020202020204" pitchFamily="34" charset="0"/>
              <a:ea typeface="+mn-ea"/>
              <a:cs typeface="+mn-cs"/>
            </a:rPr>
            <a:t>In the coming weeks, the manufactured prototype and the proposed models will be experimentally validated</a:t>
          </a:r>
        </a:p>
      </dgm:t>
    </dgm:pt>
    <dgm:pt modelId="{E01894FB-AB17-4BB2-BF8F-DE60E0415B49}" type="parTrans" cxnId="{7A803048-FF39-4AA2-950C-CB4AF2C383EC}">
      <dgm:prSet/>
      <dgm:spPr/>
      <dgm:t>
        <a:bodyPr/>
        <a:lstStyle/>
        <a:p>
          <a:endParaRPr lang="en-GB"/>
        </a:p>
      </dgm:t>
    </dgm:pt>
    <dgm:pt modelId="{42F48C7D-2DDF-41F1-8995-676EC7CC7BEF}" type="sibTrans" cxnId="{7A803048-FF39-4AA2-950C-CB4AF2C383EC}">
      <dgm:prSet/>
      <dgm:spPr/>
      <dgm:t>
        <a:bodyPr/>
        <a:lstStyle/>
        <a:p>
          <a:endParaRPr lang="en-GB"/>
        </a:p>
      </dgm:t>
    </dgm:pt>
    <dgm:pt modelId="{98499D2E-8C1F-4046-B466-1C94291E63D2}">
      <dgm:prSet phldrT="[Text]" custT="1">
        <dgm:style>
          <a:lnRef idx="2">
            <a:schemeClr val="accent6"/>
          </a:lnRef>
          <a:fillRef idx="1">
            <a:schemeClr val="lt1"/>
          </a:fillRef>
          <a:effectRef idx="0">
            <a:schemeClr val="accent6"/>
          </a:effectRef>
          <a:fontRef idx="minor">
            <a:schemeClr val="dk1"/>
          </a:fontRef>
        </dgm:style>
      </dgm:prSet>
      <dgm:spPr>
        <a:ln w="28575">
          <a:solidFill>
            <a:srgbClr val="6BC9B8"/>
          </a:solidFill>
        </a:ln>
      </dgm:spPr>
      <dgm:t>
        <a:bodyPr/>
        <a:lstStyle/>
        <a:p>
          <a:pPr>
            <a:buClrTx/>
            <a:buSzTx/>
            <a:buFontTx/>
            <a:buChar char="•"/>
          </a:pPr>
          <a:r>
            <a:rPr kumimoji="0" lang="en-GB" sz="1300" b="0" i="0" u="none" strike="noStrike" kern="1200" cap="none" normalizeH="0" baseline="0">
              <a:ln/>
              <a:solidFill>
                <a:prstClr val="black">
                  <a:lumMod val="50000"/>
                  <a:lumOff val="50000"/>
                </a:prstClr>
              </a:solidFill>
              <a:effectLst/>
              <a:latin typeface="Arial" panose="020B0604020202020204" pitchFamily="34" charset="0"/>
              <a:ea typeface="+mn-ea"/>
              <a:cs typeface="+mn-cs"/>
            </a:rPr>
            <a:t>The obtained results  will serve as the baseline/reference for the final IH-DTL design</a:t>
          </a:r>
        </a:p>
      </dgm:t>
    </dgm:pt>
    <dgm:pt modelId="{388C337A-D67E-456A-9CD9-30B189532EF7}" type="parTrans" cxnId="{236A9B1B-F069-492D-BC7D-AA200EEC9466}">
      <dgm:prSet/>
      <dgm:spPr/>
      <dgm:t>
        <a:bodyPr/>
        <a:lstStyle/>
        <a:p>
          <a:endParaRPr lang="en-GB"/>
        </a:p>
      </dgm:t>
    </dgm:pt>
    <dgm:pt modelId="{EB5D8B74-4BAC-428E-9B2F-140587F4719A}" type="sibTrans" cxnId="{236A9B1B-F069-492D-BC7D-AA200EEC9466}">
      <dgm:prSet/>
      <dgm:spPr/>
      <dgm:t>
        <a:bodyPr/>
        <a:lstStyle/>
        <a:p>
          <a:endParaRPr lang="en-GB"/>
        </a:p>
      </dgm:t>
    </dgm:pt>
    <dgm:pt modelId="{372E2611-763A-4A35-9703-8C74EE65F46B}" type="pres">
      <dgm:prSet presAssocID="{EC7F4B8D-43DD-4168-B7E7-F73416EB988C}" presName="linear" presStyleCnt="0">
        <dgm:presLayoutVars>
          <dgm:animLvl val="lvl"/>
          <dgm:resizeHandles val="exact"/>
        </dgm:presLayoutVars>
      </dgm:prSet>
      <dgm:spPr/>
    </dgm:pt>
    <dgm:pt modelId="{DB78708A-A0F7-4DC3-84FB-A7A683E2F022}" type="pres">
      <dgm:prSet presAssocID="{938C490C-EC61-4F08-8CC0-C2F20BA7B079}" presName="parentText" presStyleLbl="node1" presStyleIdx="0" presStyleCnt="2">
        <dgm:presLayoutVars>
          <dgm:chMax val="0"/>
          <dgm:bulletEnabled val="1"/>
        </dgm:presLayoutVars>
      </dgm:prSet>
      <dgm:spPr/>
    </dgm:pt>
    <dgm:pt modelId="{138D0BF2-951C-4EDD-8C49-3FF17867A0D8}" type="pres">
      <dgm:prSet presAssocID="{42F48C7D-2DDF-41F1-8995-676EC7CC7BEF}" presName="spacer" presStyleCnt="0"/>
      <dgm:spPr/>
    </dgm:pt>
    <dgm:pt modelId="{A3913DD6-AAEA-4791-A955-8DB81A977BE0}" type="pres">
      <dgm:prSet presAssocID="{98499D2E-8C1F-4046-B466-1C94291E63D2}" presName="parentText" presStyleLbl="node1" presStyleIdx="1" presStyleCnt="2">
        <dgm:presLayoutVars>
          <dgm:chMax val="0"/>
          <dgm:bulletEnabled val="1"/>
        </dgm:presLayoutVars>
      </dgm:prSet>
      <dgm:spPr/>
    </dgm:pt>
  </dgm:ptLst>
  <dgm:cxnLst>
    <dgm:cxn modelId="{236A9B1B-F069-492D-BC7D-AA200EEC9466}" srcId="{EC7F4B8D-43DD-4168-B7E7-F73416EB988C}" destId="{98499D2E-8C1F-4046-B466-1C94291E63D2}" srcOrd="1" destOrd="0" parTransId="{388C337A-D67E-456A-9CD9-30B189532EF7}" sibTransId="{EB5D8B74-4BAC-428E-9B2F-140587F4719A}"/>
    <dgm:cxn modelId="{7A803048-FF39-4AA2-950C-CB4AF2C383EC}" srcId="{EC7F4B8D-43DD-4168-B7E7-F73416EB988C}" destId="{938C490C-EC61-4F08-8CC0-C2F20BA7B079}" srcOrd="0" destOrd="0" parTransId="{E01894FB-AB17-4BB2-BF8F-DE60E0415B49}" sibTransId="{42F48C7D-2DDF-41F1-8995-676EC7CC7BEF}"/>
    <dgm:cxn modelId="{BC43356B-474C-44D6-8A2C-A87EBC9BCA42}" type="presOf" srcId="{938C490C-EC61-4F08-8CC0-C2F20BA7B079}" destId="{DB78708A-A0F7-4DC3-84FB-A7A683E2F022}" srcOrd="0" destOrd="0" presId="urn:microsoft.com/office/officeart/2005/8/layout/vList2"/>
    <dgm:cxn modelId="{87824551-EFF8-44F8-A5A9-8DD53528D66C}" type="presOf" srcId="{98499D2E-8C1F-4046-B466-1C94291E63D2}" destId="{A3913DD6-AAEA-4791-A955-8DB81A977BE0}" srcOrd="0" destOrd="0" presId="urn:microsoft.com/office/officeart/2005/8/layout/vList2"/>
    <dgm:cxn modelId="{408C7453-D42D-4CD3-B553-F0CEE0B06978}" type="presOf" srcId="{EC7F4B8D-43DD-4168-B7E7-F73416EB988C}" destId="{372E2611-763A-4A35-9703-8C74EE65F46B}" srcOrd="0" destOrd="0" presId="urn:microsoft.com/office/officeart/2005/8/layout/vList2"/>
    <dgm:cxn modelId="{DD94A6F9-913F-4A18-B7B6-2AE2CF17BAA2}" type="presParOf" srcId="{372E2611-763A-4A35-9703-8C74EE65F46B}" destId="{DB78708A-A0F7-4DC3-84FB-A7A683E2F022}" srcOrd="0" destOrd="0" presId="urn:microsoft.com/office/officeart/2005/8/layout/vList2"/>
    <dgm:cxn modelId="{6C88B54F-E1FE-44FD-8D29-B86398B6B3B1}" type="presParOf" srcId="{372E2611-763A-4A35-9703-8C74EE65F46B}" destId="{138D0BF2-951C-4EDD-8C49-3FF17867A0D8}" srcOrd="1" destOrd="0" presId="urn:microsoft.com/office/officeart/2005/8/layout/vList2"/>
    <dgm:cxn modelId="{16E738A4-0443-461E-9B84-A4E769EC8A2B}" type="presParOf" srcId="{372E2611-763A-4A35-9703-8C74EE65F46B}" destId="{A3913DD6-AAEA-4791-A955-8DB81A977BE0}" srcOrd="2" destOrd="0" presId="urn:microsoft.com/office/officeart/2005/8/layout/vList2"/>
  </dgm:cxnLst>
  <dgm:bg/>
  <dgm:whole>
    <a:ln>
      <a:noFill/>
    </a:ln>
  </dgm:whole>
  <dgm:extLst>
    <a:ext uri="http://schemas.microsoft.com/office/drawing/2008/diagram">
      <dsp:dataModelExt xmlns:dsp="http://schemas.microsoft.com/office/drawing/2008/diagram" relId="rId1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78708A-A0F7-4DC3-84FB-A7A683E2F022}">
      <dsp:nvSpPr>
        <dsp:cNvPr id="0" name=""/>
        <dsp:cNvSpPr/>
      </dsp:nvSpPr>
      <dsp:spPr>
        <a:xfrm>
          <a:off x="0" y="244084"/>
          <a:ext cx="4900292" cy="617760"/>
        </a:xfrm>
        <a:prstGeom prst="roundRect">
          <a:avLst/>
        </a:prstGeom>
        <a:solidFill>
          <a:schemeClr val="lt1"/>
        </a:solidFill>
        <a:ln w="28575" cap="flat" cmpd="sng" algn="ctr">
          <a:solidFill>
            <a:srgbClr val="9E5CE5"/>
          </a:solidFill>
          <a:prstDash val="solid"/>
          <a:miter lim="800000"/>
        </a:ln>
        <a:effectLst/>
      </dsp:spPr>
      <dsp:style>
        <a:lnRef idx="2">
          <a:schemeClr val="accent6"/>
        </a:lnRef>
        <a:fillRef idx="1">
          <a:schemeClr val="lt1"/>
        </a:fillRef>
        <a:effectRef idx="0">
          <a:schemeClr val="accent6"/>
        </a:effectRef>
        <a:fontRef idx="minor">
          <a:schemeClr val="dk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ClrTx/>
            <a:buSzTx/>
            <a:buFontTx/>
            <a:buNone/>
          </a:pPr>
          <a:r>
            <a:rPr kumimoji="0" lang="en-US" altLang="en-US" sz="1600" b="0" i="0" u="none" strike="noStrike" kern="1200" cap="none" normalizeH="0" baseline="0">
              <a:ln/>
              <a:solidFill>
                <a:schemeClr val="tx1">
                  <a:lumMod val="50000"/>
                  <a:lumOff val="50000"/>
                </a:schemeClr>
              </a:solidFill>
              <a:effectLst/>
              <a:latin typeface="Arial" panose="020B0604020202020204" pitchFamily="34" charset="0"/>
            </a:rPr>
            <a:t>Hosted at the University of EHU (Basque Country) within the regional Science Industry strategy.</a:t>
          </a:r>
          <a:endParaRPr lang="en-GB" sz="1600" b="0" kern="1200">
            <a:solidFill>
              <a:schemeClr val="tx1">
                <a:lumMod val="50000"/>
                <a:lumOff val="50000"/>
              </a:schemeClr>
            </a:solidFill>
          </a:endParaRPr>
        </a:p>
      </dsp:txBody>
      <dsp:txXfrm>
        <a:off x="30157" y="274241"/>
        <a:ext cx="4839978" cy="557446"/>
      </dsp:txXfrm>
    </dsp:sp>
    <dsp:sp modelId="{A3913DD6-AAEA-4791-A955-8DB81A977BE0}">
      <dsp:nvSpPr>
        <dsp:cNvPr id="0" name=""/>
        <dsp:cNvSpPr/>
      </dsp:nvSpPr>
      <dsp:spPr>
        <a:xfrm>
          <a:off x="0" y="907924"/>
          <a:ext cx="4900292" cy="617760"/>
        </a:xfrm>
        <a:prstGeom prst="roundRect">
          <a:avLst/>
        </a:prstGeom>
        <a:solidFill>
          <a:schemeClr val="lt1"/>
        </a:solidFill>
        <a:ln w="28575" cap="flat" cmpd="sng" algn="ctr">
          <a:solidFill>
            <a:srgbClr val="9E5CE5"/>
          </a:solidFill>
          <a:prstDash val="solid"/>
          <a:miter lim="800000"/>
        </a:ln>
        <a:effectLst/>
      </dsp:spPr>
      <dsp:style>
        <a:lnRef idx="2">
          <a:schemeClr val="accent6"/>
        </a:lnRef>
        <a:fillRef idx="1">
          <a:schemeClr val="lt1"/>
        </a:fillRef>
        <a:effectRef idx="0">
          <a:schemeClr val="accent6"/>
        </a:effectRef>
        <a:fontRef idx="minor">
          <a:schemeClr val="dk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ClrTx/>
            <a:buSzTx/>
            <a:buFontTx/>
            <a:buNone/>
          </a:pPr>
          <a:r>
            <a:rPr kumimoji="0" lang="en-US" altLang="en-US" sz="1600" b="0" i="0" u="none" strike="noStrike" kern="1200" cap="none" normalizeH="0" baseline="0">
              <a:ln/>
              <a:solidFill>
                <a:schemeClr val="tx1">
                  <a:lumMod val="50000"/>
                  <a:lumOff val="50000"/>
                </a:schemeClr>
              </a:solidFill>
              <a:effectLst/>
              <a:latin typeface="Arial" panose="020B0604020202020204" pitchFamily="34" charset="0"/>
            </a:rPr>
            <a:t>Compact (10 m) low-energy proton linac (up to 7 MeV)</a:t>
          </a:r>
          <a:endParaRPr lang="en-GB" sz="1600" b="0" kern="1200">
            <a:solidFill>
              <a:schemeClr val="tx1">
                <a:lumMod val="50000"/>
                <a:lumOff val="50000"/>
              </a:schemeClr>
            </a:solidFill>
          </a:endParaRPr>
        </a:p>
      </dsp:txBody>
      <dsp:txXfrm>
        <a:off x="30157" y="938081"/>
        <a:ext cx="4839978" cy="557446"/>
      </dsp:txXfrm>
    </dsp:sp>
    <dsp:sp modelId="{3CFBE96D-076A-4A26-940B-FC85C757045F}">
      <dsp:nvSpPr>
        <dsp:cNvPr id="0" name=""/>
        <dsp:cNvSpPr/>
      </dsp:nvSpPr>
      <dsp:spPr>
        <a:xfrm>
          <a:off x="0" y="1571764"/>
          <a:ext cx="4900292" cy="617760"/>
        </a:xfrm>
        <a:prstGeom prst="roundRect">
          <a:avLst/>
        </a:prstGeom>
        <a:solidFill>
          <a:schemeClr val="lt1"/>
        </a:solidFill>
        <a:ln w="28575" cap="flat" cmpd="sng" algn="ctr">
          <a:solidFill>
            <a:srgbClr val="9E5CE5"/>
          </a:solidFill>
          <a:prstDash val="solid"/>
          <a:miter lim="800000"/>
        </a:ln>
        <a:effectLst/>
      </dsp:spPr>
      <dsp:style>
        <a:lnRef idx="2">
          <a:schemeClr val="accent6"/>
        </a:lnRef>
        <a:fillRef idx="1">
          <a:schemeClr val="lt1"/>
        </a:fillRef>
        <a:effectRef idx="0">
          <a:schemeClr val="accent6"/>
        </a:effectRef>
        <a:fontRef idx="minor">
          <a:schemeClr val="dk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kumimoji="0" lang="en-US" altLang="en-US" sz="1600" b="0" i="0" u="none" strike="noStrike" kern="1200" cap="none" normalizeH="0" baseline="0">
              <a:ln/>
              <a:solidFill>
                <a:schemeClr val="tx1">
                  <a:lumMod val="50000"/>
                  <a:lumOff val="50000"/>
                </a:schemeClr>
              </a:solidFill>
              <a:effectLst/>
              <a:latin typeface="Arial" panose="020B0604020202020204" pitchFamily="34" charset="0"/>
            </a:rPr>
            <a:t>Beam parameters: 15 µA nominal beam current; 750 MHz RF cavities.</a:t>
          </a:r>
        </a:p>
      </dsp:txBody>
      <dsp:txXfrm>
        <a:off x="30157" y="1601921"/>
        <a:ext cx="4839978" cy="55744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78708A-A0F7-4DC3-84FB-A7A683E2F022}">
      <dsp:nvSpPr>
        <dsp:cNvPr id="0" name=""/>
        <dsp:cNvSpPr/>
      </dsp:nvSpPr>
      <dsp:spPr>
        <a:xfrm>
          <a:off x="0" y="17275"/>
          <a:ext cx="5231795" cy="636480"/>
        </a:xfrm>
        <a:prstGeom prst="roundRect">
          <a:avLst/>
        </a:prstGeom>
        <a:solidFill>
          <a:schemeClr val="lt1"/>
        </a:solidFill>
        <a:ln w="28575" cap="flat" cmpd="sng" algn="ctr">
          <a:solidFill>
            <a:srgbClr val="9E5CE5"/>
          </a:solidFill>
          <a:prstDash val="solid"/>
          <a:miter lim="800000"/>
        </a:ln>
        <a:effectLst/>
      </dsp:spPr>
      <dsp:style>
        <a:lnRef idx="2">
          <a:schemeClr val="accent6"/>
        </a:lnRef>
        <a:fillRef idx="1">
          <a:schemeClr val="lt1"/>
        </a:fillRef>
        <a:effectRef idx="0">
          <a:schemeClr val="accent6"/>
        </a:effectRef>
        <a:fontRef idx="minor">
          <a:schemeClr val="dk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ClrTx/>
            <a:buSzTx/>
            <a:buFontTx/>
            <a:buNone/>
          </a:pPr>
          <a:r>
            <a:rPr kumimoji="0" lang="en-GB" sz="1500" b="0" i="0" u="none" strike="noStrike" kern="1200" cap="none" normalizeH="0" baseline="0">
              <a:ln/>
              <a:solidFill>
                <a:prstClr val="black">
                  <a:lumMod val="50000"/>
                  <a:lumOff val="50000"/>
                </a:prstClr>
              </a:solidFill>
              <a:effectLst/>
              <a:latin typeface="Arial" panose="020B0604020202020204" pitchFamily="34" charset="0"/>
              <a:ea typeface="+mn-ea"/>
              <a:cs typeface="+mn-cs"/>
            </a:rPr>
            <a:t>IH-DTL (Interdigital H-mode Drift Tube Linac)</a:t>
          </a:r>
        </a:p>
      </dsp:txBody>
      <dsp:txXfrm>
        <a:off x="31070" y="48345"/>
        <a:ext cx="5169655" cy="574340"/>
      </dsp:txXfrm>
    </dsp:sp>
    <dsp:sp modelId="{A3913DD6-AAEA-4791-A955-8DB81A977BE0}">
      <dsp:nvSpPr>
        <dsp:cNvPr id="0" name=""/>
        <dsp:cNvSpPr/>
      </dsp:nvSpPr>
      <dsp:spPr>
        <a:xfrm>
          <a:off x="0" y="751675"/>
          <a:ext cx="5231795" cy="636480"/>
        </a:xfrm>
        <a:prstGeom prst="roundRect">
          <a:avLst/>
        </a:prstGeom>
        <a:solidFill>
          <a:schemeClr val="lt1"/>
        </a:solidFill>
        <a:ln w="28575" cap="flat" cmpd="sng" algn="ctr">
          <a:solidFill>
            <a:srgbClr val="9E5CE5"/>
          </a:solidFill>
          <a:prstDash val="solid"/>
          <a:miter lim="800000"/>
        </a:ln>
        <a:effectLst/>
      </dsp:spPr>
      <dsp:style>
        <a:lnRef idx="2">
          <a:schemeClr val="accent6"/>
        </a:lnRef>
        <a:fillRef idx="1">
          <a:schemeClr val="lt1"/>
        </a:fillRef>
        <a:effectRef idx="0">
          <a:schemeClr val="accent6"/>
        </a:effectRef>
        <a:fontRef idx="minor">
          <a:schemeClr val="dk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ClrTx/>
            <a:buSzTx/>
            <a:buFontTx/>
            <a:buNone/>
          </a:pPr>
          <a:r>
            <a:rPr kumimoji="0" lang="en-GB" sz="1500" b="0" i="0" u="none" strike="noStrike" kern="1200" cap="none" normalizeH="0" baseline="0">
              <a:ln/>
              <a:solidFill>
                <a:prstClr val="black">
                  <a:lumMod val="50000"/>
                  <a:lumOff val="50000"/>
                </a:prstClr>
              </a:solidFill>
              <a:effectLst/>
              <a:latin typeface="Arial" panose="020B0604020202020204" pitchFamily="34" charset="0"/>
              <a:ea typeface="+mn-ea"/>
              <a:cs typeface="+mn-cs"/>
            </a:rPr>
            <a:t>One of the most efficient RF resonant cavity for accelerating low-beta ions/protons</a:t>
          </a:r>
        </a:p>
      </dsp:txBody>
      <dsp:txXfrm>
        <a:off x="31070" y="782745"/>
        <a:ext cx="5169655" cy="574340"/>
      </dsp:txXfrm>
    </dsp:sp>
    <dsp:sp modelId="{3CFBE96D-076A-4A26-940B-FC85C757045F}">
      <dsp:nvSpPr>
        <dsp:cNvPr id="0" name=""/>
        <dsp:cNvSpPr/>
      </dsp:nvSpPr>
      <dsp:spPr>
        <a:xfrm>
          <a:off x="0" y="1486075"/>
          <a:ext cx="5231795" cy="636480"/>
        </a:xfrm>
        <a:prstGeom prst="roundRect">
          <a:avLst/>
        </a:prstGeom>
        <a:solidFill>
          <a:schemeClr val="lt1"/>
        </a:solidFill>
        <a:ln w="28575" cap="flat" cmpd="sng" algn="ctr">
          <a:solidFill>
            <a:srgbClr val="9E5CE5"/>
          </a:solidFill>
          <a:prstDash val="solid"/>
          <a:miter lim="800000"/>
        </a:ln>
        <a:effectLst/>
      </dsp:spPr>
      <dsp:style>
        <a:lnRef idx="2">
          <a:schemeClr val="accent6"/>
        </a:lnRef>
        <a:fillRef idx="1">
          <a:schemeClr val="lt1"/>
        </a:fillRef>
        <a:effectRef idx="0">
          <a:schemeClr val="accent6"/>
        </a:effectRef>
        <a:fontRef idx="minor">
          <a:schemeClr val="dk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kumimoji="0" lang="en-GB" sz="1500" b="0" i="0" u="none" strike="noStrike" kern="1200" cap="none" normalizeH="0" baseline="0">
              <a:ln/>
              <a:solidFill>
                <a:prstClr val="black">
                  <a:lumMod val="50000"/>
                  <a:lumOff val="50000"/>
                </a:prstClr>
              </a:solidFill>
              <a:effectLst/>
              <a:latin typeface="Arial" panose="020B0604020202020204" pitchFamily="34" charset="0"/>
              <a:ea typeface="+mn-ea"/>
              <a:cs typeface="+mn-cs"/>
            </a:rPr>
            <a:t>Accelerating electric field is mainly concentrated in the gaps between drift tubes</a:t>
          </a:r>
          <a:endParaRPr kumimoji="0" lang="en-US" altLang="en-US" sz="1500" b="0" i="0" u="none" strike="noStrike" kern="1200" cap="none" normalizeH="0" baseline="0">
            <a:ln/>
            <a:solidFill>
              <a:prstClr val="black">
                <a:lumMod val="50000"/>
                <a:lumOff val="50000"/>
              </a:prstClr>
            </a:solidFill>
            <a:effectLst/>
            <a:latin typeface="Arial" panose="020B0604020202020204" pitchFamily="34" charset="0"/>
            <a:ea typeface="+mn-ea"/>
            <a:cs typeface="+mn-cs"/>
          </a:endParaRPr>
        </a:p>
      </dsp:txBody>
      <dsp:txXfrm>
        <a:off x="31070" y="1517145"/>
        <a:ext cx="5169655" cy="5743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78708A-A0F7-4DC3-84FB-A7A683E2F022}">
      <dsp:nvSpPr>
        <dsp:cNvPr id="0" name=""/>
        <dsp:cNvSpPr/>
      </dsp:nvSpPr>
      <dsp:spPr>
        <a:xfrm>
          <a:off x="0" y="11316"/>
          <a:ext cx="4900292" cy="489060"/>
        </a:xfrm>
        <a:prstGeom prst="roundRect">
          <a:avLst/>
        </a:prstGeom>
        <a:solidFill>
          <a:schemeClr val="lt1"/>
        </a:solidFill>
        <a:ln w="28575" cap="flat" cmpd="sng" algn="ctr">
          <a:solidFill>
            <a:srgbClr val="9E5CE5"/>
          </a:solidFill>
          <a:prstDash val="solid"/>
          <a:miter lim="800000"/>
        </a:ln>
        <a:effectLst/>
      </dsp:spPr>
      <dsp:style>
        <a:lnRef idx="2">
          <a:schemeClr val="accent6"/>
        </a:lnRef>
        <a:fillRef idx="1">
          <a:schemeClr val="lt1"/>
        </a:fillRef>
        <a:effectRef idx="0">
          <a:schemeClr val="accent6"/>
        </a:effectRef>
        <a:fontRef idx="minor">
          <a:schemeClr val="dk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ClrTx/>
            <a:buSzTx/>
            <a:buFontTx/>
            <a:buNone/>
          </a:pPr>
          <a:r>
            <a:rPr kumimoji="0" lang="en-GB" sz="1300" b="0" i="0" u="none" strike="noStrike" kern="1200" cap="none" normalizeH="0" baseline="0">
              <a:ln/>
              <a:solidFill>
                <a:prstClr val="black">
                  <a:lumMod val="50000"/>
                  <a:lumOff val="50000"/>
                </a:prstClr>
              </a:solidFill>
              <a:effectLst/>
              <a:latin typeface="Arial" panose="020B0604020202020204" pitchFamily="34" charset="0"/>
              <a:ea typeface="+mn-ea"/>
              <a:cs typeface="+mn-cs"/>
            </a:rPr>
            <a:t>A compact IH-DTL cavity has been developed and characterized using a Digital Twin workflow</a:t>
          </a:r>
        </a:p>
      </dsp:txBody>
      <dsp:txXfrm>
        <a:off x="23874" y="35190"/>
        <a:ext cx="4852544" cy="441312"/>
      </dsp:txXfrm>
    </dsp:sp>
    <dsp:sp modelId="{A3913DD6-AAEA-4791-A955-8DB81A977BE0}">
      <dsp:nvSpPr>
        <dsp:cNvPr id="0" name=""/>
        <dsp:cNvSpPr/>
      </dsp:nvSpPr>
      <dsp:spPr>
        <a:xfrm>
          <a:off x="0" y="555096"/>
          <a:ext cx="4900292" cy="489060"/>
        </a:xfrm>
        <a:prstGeom prst="roundRect">
          <a:avLst/>
        </a:prstGeom>
        <a:solidFill>
          <a:schemeClr val="lt1"/>
        </a:solidFill>
        <a:ln w="28575" cap="flat" cmpd="sng" algn="ctr">
          <a:solidFill>
            <a:srgbClr val="9E5CE5"/>
          </a:solidFill>
          <a:prstDash val="solid"/>
          <a:miter lim="800000"/>
        </a:ln>
        <a:effectLst/>
      </dsp:spPr>
      <dsp:style>
        <a:lnRef idx="2">
          <a:schemeClr val="accent6"/>
        </a:lnRef>
        <a:fillRef idx="1">
          <a:schemeClr val="lt1"/>
        </a:fillRef>
        <a:effectRef idx="0">
          <a:schemeClr val="accent6"/>
        </a:effectRef>
        <a:fontRef idx="minor">
          <a:schemeClr val="dk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ClrTx/>
            <a:buSzTx/>
            <a:buFontTx/>
            <a:buNone/>
          </a:pPr>
          <a:r>
            <a:rPr kumimoji="0" lang="en-GB" sz="1300" b="0" i="0" u="none" strike="noStrike" kern="1200" cap="none" normalizeH="0" baseline="0">
              <a:ln/>
              <a:solidFill>
                <a:prstClr val="black">
                  <a:lumMod val="50000"/>
                  <a:lumOff val="50000"/>
                </a:prstClr>
              </a:solidFill>
              <a:effectLst/>
              <a:latin typeface="Arial" panose="020B0604020202020204" pitchFamily="34" charset="0"/>
              <a:ea typeface="+mn-ea"/>
              <a:cs typeface="+mn-cs"/>
            </a:rPr>
            <a:t>A full IH-DTL prototype has been designed</a:t>
          </a:r>
        </a:p>
      </dsp:txBody>
      <dsp:txXfrm>
        <a:off x="23874" y="578970"/>
        <a:ext cx="4852544" cy="441312"/>
      </dsp:txXfrm>
    </dsp:sp>
    <dsp:sp modelId="{3CFBE96D-076A-4A26-940B-FC85C757045F}">
      <dsp:nvSpPr>
        <dsp:cNvPr id="0" name=""/>
        <dsp:cNvSpPr/>
      </dsp:nvSpPr>
      <dsp:spPr>
        <a:xfrm>
          <a:off x="0" y="1098876"/>
          <a:ext cx="4900292" cy="489060"/>
        </a:xfrm>
        <a:prstGeom prst="roundRect">
          <a:avLst/>
        </a:prstGeom>
        <a:solidFill>
          <a:schemeClr val="lt1"/>
        </a:solidFill>
        <a:ln w="28575" cap="flat" cmpd="sng" algn="ctr">
          <a:solidFill>
            <a:srgbClr val="9E5CE5"/>
          </a:solidFill>
          <a:prstDash val="solid"/>
          <a:miter lim="800000"/>
        </a:ln>
        <a:effectLst/>
      </dsp:spPr>
      <dsp:style>
        <a:lnRef idx="2">
          <a:schemeClr val="accent6"/>
        </a:lnRef>
        <a:fillRef idx="1">
          <a:schemeClr val="lt1"/>
        </a:fillRef>
        <a:effectRef idx="0">
          <a:schemeClr val="accent6"/>
        </a:effectRef>
        <a:fontRef idx="minor">
          <a:schemeClr val="dk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ClrTx/>
            <a:buSzTx/>
            <a:buFontTx/>
            <a:buNone/>
          </a:pPr>
          <a:r>
            <a:rPr kumimoji="0" lang="en-GB" sz="1300" b="0" i="0" u="none" strike="noStrike" kern="1200" cap="none" normalizeH="0" baseline="0">
              <a:ln/>
              <a:solidFill>
                <a:prstClr val="black">
                  <a:lumMod val="50000"/>
                  <a:lumOff val="50000"/>
                </a:prstClr>
              </a:solidFill>
              <a:effectLst/>
              <a:latin typeface="Arial" panose="020B0604020202020204" pitchFamily="34" charset="0"/>
              <a:ea typeface="+mn-ea"/>
              <a:cs typeface="+mn-cs"/>
            </a:rPr>
            <a:t>Manufacturing feasibility has been validated through the IH-DTL prototype design (</a:t>
          </a:r>
          <a:r>
            <a:rPr kumimoji="0" lang="en-GB" sz="1300" b="0" i="0" u="none" strike="noStrike" kern="1200" cap="none" normalizeH="0" baseline="0" err="1">
              <a:ln/>
              <a:solidFill>
                <a:prstClr val="black">
                  <a:lumMod val="50000"/>
                  <a:lumOff val="50000"/>
                </a:prstClr>
              </a:solidFill>
              <a:effectLst/>
              <a:latin typeface="Arial" panose="020B0604020202020204" pitchFamily="34" charset="0"/>
              <a:ea typeface="+mn-ea"/>
              <a:cs typeface="+mn-cs"/>
            </a:rPr>
            <a:t>DfM</a:t>
          </a:r>
          <a:r>
            <a:rPr kumimoji="0" lang="en-GB" sz="1300" b="0" i="0" u="none" strike="noStrike" kern="1200" cap="none" normalizeH="0" baseline="0">
              <a:ln/>
              <a:solidFill>
                <a:prstClr val="black">
                  <a:lumMod val="50000"/>
                  <a:lumOff val="50000"/>
                </a:prstClr>
              </a:solidFill>
              <a:effectLst/>
              <a:latin typeface="Arial" panose="020B0604020202020204" pitchFamily="34" charset="0"/>
              <a:ea typeface="+mn-ea"/>
              <a:cs typeface="+mn-cs"/>
            </a:rPr>
            <a:t> assessment)</a:t>
          </a:r>
          <a:endParaRPr kumimoji="0" lang="en-US" altLang="en-US" sz="1300" b="0" i="0" u="none" strike="noStrike" kern="1200" cap="none" normalizeH="0" baseline="0">
            <a:ln/>
            <a:solidFill>
              <a:prstClr val="black">
                <a:lumMod val="50000"/>
                <a:lumOff val="50000"/>
              </a:prstClr>
            </a:solidFill>
            <a:effectLst/>
            <a:latin typeface="Arial" panose="020B0604020202020204" pitchFamily="34" charset="0"/>
            <a:ea typeface="+mn-ea"/>
            <a:cs typeface="+mn-cs"/>
          </a:endParaRPr>
        </a:p>
      </dsp:txBody>
      <dsp:txXfrm>
        <a:off x="23874" y="1122750"/>
        <a:ext cx="4852544" cy="441312"/>
      </dsp:txXfrm>
    </dsp:sp>
    <dsp:sp modelId="{C78ECDF2-0766-44E6-B0CF-CDE3D952E2E6}">
      <dsp:nvSpPr>
        <dsp:cNvPr id="0" name=""/>
        <dsp:cNvSpPr/>
      </dsp:nvSpPr>
      <dsp:spPr>
        <a:xfrm>
          <a:off x="0" y="1642656"/>
          <a:ext cx="4900292" cy="489060"/>
        </a:xfrm>
        <a:prstGeom prst="roundRect">
          <a:avLst/>
        </a:prstGeom>
        <a:solidFill>
          <a:schemeClr val="lt1"/>
        </a:solidFill>
        <a:ln w="28575" cap="flat" cmpd="sng" algn="ctr">
          <a:solidFill>
            <a:srgbClr val="9E5CE5"/>
          </a:solidFill>
          <a:prstDash val="solid"/>
          <a:miter lim="800000"/>
        </a:ln>
        <a:effectLst/>
      </dsp:spPr>
      <dsp:style>
        <a:lnRef idx="2">
          <a:schemeClr val="accent6"/>
        </a:lnRef>
        <a:fillRef idx="1">
          <a:schemeClr val="lt1"/>
        </a:fillRef>
        <a:effectRef idx="0">
          <a:schemeClr val="accent6"/>
        </a:effectRef>
        <a:fontRef idx="minor">
          <a:schemeClr val="dk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ClrTx/>
            <a:buSzTx/>
            <a:buFontTx/>
            <a:buNone/>
          </a:pPr>
          <a:r>
            <a:rPr kumimoji="0" lang="en-GB" sz="1300" b="0" i="0" u="none" strike="noStrike" kern="1200" cap="none" normalizeH="0" baseline="0">
              <a:ln/>
              <a:solidFill>
                <a:prstClr val="black">
                  <a:lumMod val="50000"/>
                  <a:lumOff val="50000"/>
                </a:prstClr>
              </a:solidFill>
              <a:effectLst/>
              <a:latin typeface="Arial" panose="020B0604020202020204" pitchFamily="34" charset="0"/>
              <a:ea typeface="+mn-ea"/>
              <a:cs typeface="+mn-cs"/>
            </a:rPr>
            <a:t>All critical components of the cold model have been manufactured with satisfactory results</a:t>
          </a:r>
          <a:endParaRPr kumimoji="0" lang="en-US" altLang="en-US" sz="1300" b="0" i="0" u="none" strike="noStrike" kern="1200" cap="none" normalizeH="0" baseline="0">
            <a:ln/>
            <a:solidFill>
              <a:prstClr val="black">
                <a:lumMod val="50000"/>
                <a:lumOff val="50000"/>
              </a:prstClr>
            </a:solidFill>
            <a:effectLst/>
            <a:latin typeface="Arial" panose="020B0604020202020204" pitchFamily="34" charset="0"/>
            <a:ea typeface="+mn-ea"/>
            <a:cs typeface="+mn-cs"/>
          </a:endParaRPr>
        </a:p>
      </dsp:txBody>
      <dsp:txXfrm>
        <a:off x="23874" y="1666530"/>
        <a:ext cx="4852544" cy="441312"/>
      </dsp:txXfrm>
    </dsp:sp>
    <dsp:sp modelId="{E52993B8-A6A1-4588-8837-8198F74D1B9F}">
      <dsp:nvSpPr>
        <dsp:cNvPr id="0" name=""/>
        <dsp:cNvSpPr/>
      </dsp:nvSpPr>
      <dsp:spPr>
        <a:xfrm>
          <a:off x="0" y="2186436"/>
          <a:ext cx="4900292" cy="489060"/>
        </a:xfrm>
        <a:prstGeom prst="roundRect">
          <a:avLst/>
        </a:prstGeom>
        <a:solidFill>
          <a:schemeClr val="lt1"/>
        </a:solidFill>
        <a:ln w="28575" cap="flat" cmpd="sng" algn="ctr">
          <a:solidFill>
            <a:srgbClr val="9E5CE5"/>
          </a:solidFill>
          <a:prstDash val="solid"/>
          <a:miter lim="800000"/>
        </a:ln>
        <a:effectLst/>
      </dsp:spPr>
      <dsp:style>
        <a:lnRef idx="2">
          <a:schemeClr val="accent6"/>
        </a:lnRef>
        <a:fillRef idx="1">
          <a:schemeClr val="lt1"/>
        </a:fillRef>
        <a:effectRef idx="0">
          <a:schemeClr val="accent6"/>
        </a:effectRef>
        <a:fontRef idx="minor">
          <a:schemeClr val="dk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ClrTx/>
            <a:buSzTx/>
            <a:buFontTx/>
            <a:buNone/>
          </a:pPr>
          <a:r>
            <a:rPr kumimoji="0" lang="en-GB" sz="1300" b="0" i="0" u="none" strike="noStrike" kern="1200" cap="none" normalizeH="0" baseline="0">
              <a:ln/>
              <a:solidFill>
                <a:prstClr val="black">
                  <a:lumMod val="50000"/>
                  <a:lumOff val="50000"/>
                </a:prstClr>
              </a:solidFill>
              <a:effectLst/>
              <a:latin typeface="Arial" panose="020B0604020202020204" pitchFamily="34" charset="0"/>
              <a:ea typeface="+mn-ea"/>
              <a:cs typeface="+mn-cs"/>
            </a:rPr>
            <a:t>Dimensional verification of the manufactured components has been completed, achieving satisfactory metrology results</a:t>
          </a:r>
          <a:endParaRPr kumimoji="0" lang="en-US" altLang="en-US" sz="1300" b="0" i="0" u="none" strike="noStrike" kern="1200" cap="none" normalizeH="0" baseline="0">
            <a:ln/>
            <a:solidFill>
              <a:prstClr val="black">
                <a:lumMod val="50000"/>
                <a:lumOff val="50000"/>
              </a:prstClr>
            </a:solidFill>
            <a:effectLst/>
            <a:latin typeface="Arial" panose="020B0604020202020204" pitchFamily="34" charset="0"/>
            <a:ea typeface="+mn-ea"/>
            <a:cs typeface="+mn-cs"/>
          </a:endParaRPr>
        </a:p>
      </dsp:txBody>
      <dsp:txXfrm>
        <a:off x="23874" y="2210310"/>
        <a:ext cx="4852544" cy="44131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78708A-A0F7-4DC3-84FB-A7A683E2F022}">
      <dsp:nvSpPr>
        <dsp:cNvPr id="0" name=""/>
        <dsp:cNvSpPr/>
      </dsp:nvSpPr>
      <dsp:spPr>
        <a:xfrm>
          <a:off x="0" y="10788"/>
          <a:ext cx="4900292" cy="524160"/>
        </a:xfrm>
        <a:prstGeom prst="roundRect">
          <a:avLst/>
        </a:prstGeom>
        <a:solidFill>
          <a:schemeClr val="lt1"/>
        </a:solidFill>
        <a:ln w="28575" cap="flat" cmpd="sng" algn="ctr">
          <a:solidFill>
            <a:srgbClr val="6BC9B8"/>
          </a:solidFill>
          <a:prstDash val="solid"/>
          <a:miter lim="800000"/>
        </a:ln>
        <a:effectLst/>
      </dsp:spPr>
      <dsp:style>
        <a:lnRef idx="2">
          <a:schemeClr val="accent6"/>
        </a:lnRef>
        <a:fillRef idx="1">
          <a:schemeClr val="lt1"/>
        </a:fillRef>
        <a:effectRef idx="0">
          <a:schemeClr val="accent6"/>
        </a:effectRef>
        <a:fontRef idx="minor">
          <a:schemeClr val="dk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ClrTx/>
            <a:buSzTx/>
            <a:buFontTx/>
            <a:buNone/>
          </a:pPr>
          <a:r>
            <a:rPr kumimoji="0" lang="en-GB" sz="1300" b="0" i="0" u="none" strike="noStrike" kern="1200" cap="none" normalizeH="0" baseline="0">
              <a:ln/>
              <a:solidFill>
                <a:prstClr val="black">
                  <a:lumMod val="50000"/>
                  <a:lumOff val="50000"/>
                </a:prstClr>
              </a:solidFill>
              <a:effectLst/>
              <a:latin typeface="Arial" panose="020B0604020202020204" pitchFamily="34" charset="0"/>
              <a:ea typeface="+mn-ea"/>
              <a:cs typeface="+mn-cs"/>
            </a:rPr>
            <a:t>In the coming weeks, the manufactured prototype and the proposed models will be experimentally validated</a:t>
          </a:r>
        </a:p>
      </dsp:txBody>
      <dsp:txXfrm>
        <a:off x="25587" y="36375"/>
        <a:ext cx="4849118" cy="472986"/>
      </dsp:txXfrm>
    </dsp:sp>
    <dsp:sp modelId="{A3913DD6-AAEA-4791-A955-8DB81A977BE0}">
      <dsp:nvSpPr>
        <dsp:cNvPr id="0" name=""/>
        <dsp:cNvSpPr/>
      </dsp:nvSpPr>
      <dsp:spPr>
        <a:xfrm>
          <a:off x="0" y="615588"/>
          <a:ext cx="4900292" cy="524160"/>
        </a:xfrm>
        <a:prstGeom prst="roundRect">
          <a:avLst/>
        </a:prstGeom>
        <a:solidFill>
          <a:schemeClr val="lt1"/>
        </a:solidFill>
        <a:ln w="28575" cap="flat" cmpd="sng" algn="ctr">
          <a:solidFill>
            <a:srgbClr val="6BC9B8"/>
          </a:solidFill>
          <a:prstDash val="solid"/>
          <a:miter lim="800000"/>
        </a:ln>
        <a:effectLst/>
      </dsp:spPr>
      <dsp:style>
        <a:lnRef idx="2">
          <a:schemeClr val="accent6"/>
        </a:lnRef>
        <a:fillRef idx="1">
          <a:schemeClr val="lt1"/>
        </a:fillRef>
        <a:effectRef idx="0">
          <a:schemeClr val="accent6"/>
        </a:effectRef>
        <a:fontRef idx="minor">
          <a:schemeClr val="dk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ClrTx/>
            <a:buSzTx/>
            <a:buFontTx/>
            <a:buNone/>
          </a:pPr>
          <a:r>
            <a:rPr kumimoji="0" lang="en-GB" sz="1300" b="0" i="0" u="none" strike="noStrike" kern="1200" cap="none" normalizeH="0" baseline="0">
              <a:ln/>
              <a:solidFill>
                <a:prstClr val="black">
                  <a:lumMod val="50000"/>
                  <a:lumOff val="50000"/>
                </a:prstClr>
              </a:solidFill>
              <a:effectLst/>
              <a:latin typeface="Arial" panose="020B0604020202020204" pitchFamily="34" charset="0"/>
              <a:ea typeface="+mn-ea"/>
              <a:cs typeface="+mn-cs"/>
            </a:rPr>
            <a:t>The obtained results  will serve as the baseline/reference for the final IH-DTL design</a:t>
          </a:r>
        </a:p>
      </dsp:txBody>
      <dsp:txXfrm>
        <a:off x="25587" y="641175"/>
        <a:ext cx="4849118" cy="47298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778522-BC6F-4E58-91D4-705DFAE18DEE}" type="datetimeFigureOut">
              <a:rPr lang="en-GB" smtClean="0"/>
              <a:t>02/02/2026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F5B187-E184-42EE-A3DC-1CD8361AA15F}" type="slidenum">
              <a:rPr lang="en-GB" smtClean="0"/>
              <a:t>‹Nº›</a:t>
            </a:fld>
            <a:endParaRPr lang="en-GB"/>
          </a:p>
        </p:txBody>
      </p:sp>
    </p:spTree>
    <p:extLst>
      <p:ext uri="{BB962C8B-B14F-4D97-AF65-F5344CB8AC3E}">
        <p14:creationId xmlns:p14="http://schemas.microsoft.com/office/powerpoint/2010/main" val="5485962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a:p>
        </p:txBody>
      </p:sp>
      <p:sp>
        <p:nvSpPr>
          <p:cNvPr id="4" name="Marcador de número de diapositiva 3"/>
          <p:cNvSpPr>
            <a:spLocks noGrp="1"/>
          </p:cNvSpPr>
          <p:nvPr>
            <p:ph type="sldNum" sz="quarter" idx="5"/>
          </p:nvPr>
        </p:nvSpPr>
        <p:spPr/>
        <p:txBody>
          <a:bodyPr/>
          <a:lstStyle/>
          <a:p>
            <a:fld id="{C33195C9-5207-46BF-8DDB-F2C589732FC3}" type="slidenum">
              <a:rPr lang="es-ES" smtClean="0"/>
              <a:t>2</a:t>
            </a:fld>
            <a:endParaRPr lang="es-ES"/>
          </a:p>
        </p:txBody>
      </p:sp>
    </p:spTree>
    <p:extLst>
      <p:ext uri="{BB962C8B-B14F-4D97-AF65-F5344CB8AC3E}">
        <p14:creationId xmlns:p14="http://schemas.microsoft.com/office/powerpoint/2010/main" val="39353416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0" name="Rectángulo 9">
            <a:extLst>
              <a:ext uri="{FF2B5EF4-FFF2-40B4-BE49-F238E27FC236}">
                <a16:creationId xmlns:a16="http://schemas.microsoft.com/office/drawing/2014/main" id="{32AF04CC-9AAA-4571-BDB5-A73CB42FB13E}"/>
              </a:ext>
            </a:extLst>
          </p:cNvPr>
          <p:cNvSpPr/>
          <p:nvPr userDrawn="1"/>
        </p:nvSpPr>
        <p:spPr>
          <a:xfrm>
            <a:off x="-7" y="0"/>
            <a:ext cx="1219199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6" name="Imagen 15"/>
          <p:cNvPicPr>
            <a:picLocks noChangeAspect="1"/>
          </p:cNvPicPr>
          <p:nvPr userDrawn="1"/>
        </p:nvPicPr>
        <p:blipFill rotWithShape="1">
          <a:blip r:embed="rId2" cstate="print">
            <a:extLst>
              <a:ext uri="{28A0092B-C50C-407E-A947-70E740481C1C}">
                <a14:useLocalDpi xmlns:a14="http://schemas.microsoft.com/office/drawing/2010/main" val="0"/>
              </a:ext>
            </a:extLst>
          </a:blip>
          <a:srcRect l="9961" r="1" b="282"/>
          <a:stretch/>
        </p:blipFill>
        <p:spPr>
          <a:xfrm>
            <a:off x="0" y="3000373"/>
            <a:ext cx="7980155" cy="3868793"/>
          </a:xfrm>
          <a:prstGeom prst="rect">
            <a:avLst/>
          </a:prstGeom>
        </p:spPr>
      </p:pic>
      <p:sp>
        <p:nvSpPr>
          <p:cNvPr id="8" name="Rectángulo 7">
            <a:extLst>
              <a:ext uri="{FF2B5EF4-FFF2-40B4-BE49-F238E27FC236}">
                <a16:creationId xmlns:a16="http://schemas.microsoft.com/office/drawing/2014/main" id="{B8AA8435-3FF4-4B5A-A34D-3B83CB867C6A}"/>
              </a:ext>
            </a:extLst>
          </p:cNvPr>
          <p:cNvSpPr/>
          <p:nvPr userDrawn="1"/>
        </p:nvSpPr>
        <p:spPr>
          <a:xfrm>
            <a:off x="0" y="2121889"/>
            <a:ext cx="8998780" cy="1036177"/>
          </a:xfrm>
          <a:prstGeom prst="rect">
            <a:avLst/>
          </a:prstGeom>
          <a:solidFill>
            <a:srgbClr val="032C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a:extLst>
              <a:ext uri="{FF2B5EF4-FFF2-40B4-BE49-F238E27FC236}">
                <a16:creationId xmlns:a16="http://schemas.microsoft.com/office/drawing/2014/main" id="{A5A4FF2D-B9AF-4316-BCDC-D8A2FE79723D}"/>
              </a:ext>
            </a:extLst>
          </p:cNvPr>
          <p:cNvSpPr/>
          <p:nvPr userDrawn="1"/>
        </p:nvSpPr>
        <p:spPr>
          <a:xfrm>
            <a:off x="8998778" y="1108040"/>
            <a:ext cx="3210140" cy="1013849"/>
          </a:xfrm>
          <a:prstGeom prst="rect">
            <a:avLst/>
          </a:prstGeom>
          <a:solidFill>
            <a:srgbClr val="3C3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Rectángulo 10">
            <a:extLst>
              <a:ext uri="{FF2B5EF4-FFF2-40B4-BE49-F238E27FC236}">
                <a16:creationId xmlns:a16="http://schemas.microsoft.com/office/drawing/2014/main" id="{1AA94EA5-BA82-40C5-BD76-A1DC959FF46E}"/>
              </a:ext>
            </a:extLst>
          </p:cNvPr>
          <p:cNvSpPr/>
          <p:nvPr userDrawn="1"/>
        </p:nvSpPr>
        <p:spPr>
          <a:xfrm rot="5400000">
            <a:off x="6483859" y="4343086"/>
            <a:ext cx="3981257" cy="1048576"/>
          </a:xfrm>
          <a:prstGeom prst="rect">
            <a:avLst/>
          </a:prstGeom>
          <a:solidFill>
            <a:srgbClr val="032C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Título 1">
            <a:extLst>
              <a:ext uri="{FF2B5EF4-FFF2-40B4-BE49-F238E27FC236}">
                <a16:creationId xmlns:a16="http://schemas.microsoft.com/office/drawing/2014/main" id="{FC3FF1BF-7C09-4725-AE3E-0E243F1CAC22}"/>
              </a:ext>
            </a:extLst>
          </p:cNvPr>
          <p:cNvSpPr>
            <a:spLocks noGrp="1"/>
          </p:cNvSpPr>
          <p:nvPr>
            <p:ph type="ctrTitle" hasCustomPrompt="1"/>
          </p:nvPr>
        </p:nvSpPr>
        <p:spPr>
          <a:xfrm>
            <a:off x="482243" y="938700"/>
            <a:ext cx="7385048" cy="937915"/>
          </a:xfrm>
        </p:spPr>
        <p:txBody>
          <a:bodyPr anchor="b">
            <a:normAutofit/>
          </a:bodyPr>
          <a:lstStyle>
            <a:lvl1pPr algn="l">
              <a:defRPr sz="2800">
                <a:solidFill>
                  <a:srgbClr val="3C3C3C"/>
                </a:solidFill>
                <a:latin typeface="Arial" panose="020B0604020202020204" pitchFamily="34" charset="0"/>
                <a:cs typeface="Arial" panose="020B0604020202020204" pitchFamily="34" charset="0"/>
              </a:defRPr>
            </a:lvl1pPr>
          </a:lstStyle>
          <a:p>
            <a:r>
              <a:rPr lang="es-ES"/>
              <a:t>HAGA CLIC PARA MODIFICAR EL ESTILO DE TÍTULO DEL PATRÓN</a:t>
            </a:r>
          </a:p>
        </p:txBody>
      </p:sp>
      <p:sp>
        <p:nvSpPr>
          <p:cNvPr id="3" name="Subtítulo 2">
            <a:extLst>
              <a:ext uri="{FF2B5EF4-FFF2-40B4-BE49-F238E27FC236}">
                <a16:creationId xmlns:a16="http://schemas.microsoft.com/office/drawing/2014/main" id="{D9D6C316-51A8-473C-A33C-D49DCD07A594}"/>
              </a:ext>
            </a:extLst>
          </p:cNvPr>
          <p:cNvSpPr>
            <a:spLocks noGrp="1"/>
          </p:cNvSpPr>
          <p:nvPr>
            <p:ph type="subTitle" idx="1" hasCustomPrompt="1"/>
          </p:nvPr>
        </p:nvSpPr>
        <p:spPr>
          <a:xfrm>
            <a:off x="499169" y="496002"/>
            <a:ext cx="8820150" cy="442698"/>
          </a:xfrm>
        </p:spPr>
        <p:txBody>
          <a:bodyPr>
            <a:normAutofit/>
          </a:bodyPr>
          <a:lstStyle>
            <a:lvl1pPr marL="0" indent="0" algn="l">
              <a:buNone/>
              <a:defRPr sz="1800">
                <a:solidFill>
                  <a:schemeClr val="bg1">
                    <a:lumMod val="65000"/>
                  </a:schemeClr>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57C7C22F-C4EE-4205-A655-DA9B98B2EC41}"/>
              </a:ext>
            </a:extLst>
          </p:cNvPr>
          <p:cNvSpPr>
            <a:spLocks noGrp="1"/>
          </p:cNvSpPr>
          <p:nvPr>
            <p:ph type="dt" sz="half" idx="10"/>
          </p:nvPr>
        </p:nvSpPr>
        <p:spPr>
          <a:xfrm>
            <a:off x="838200" y="6477653"/>
            <a:ext cx="2743200" cy="365125"/>
          </a:xfrm>
          <a:prstGeom prst="rect">
            <a:avLst/>
          </a:prstGeom>
        </p:spPr>
        <p:txBody>
          <a:bodyPr/>
          <a:lstStyle/>
          <a:p>
            <a:fld id="{8B2AF2EE-58DD-4ED8-8718-8A98304890E1}" type="datetime1">
              <a:rPr lang="es-ES" smtClean="0"/>
              <a:t>02/02/2026</a:t>
            </a:fld>
            <a:endParaRPr lang="es-ES"/>
          </a:p>
        </p:txBody>
      </p:sp>
      <p:sp>
        <p:nvSpPr>
          <p:cNvPr id="5" name="Marcador de pie de página 4">
            <a:extLst>
              <a:ext uri="{FF2B5EF4-FFF2-40B4-BE49-F238E27FC236}">
                <a16:creationId xmlns:a16="http://schemas.microsoft.com/office/drawing/2014/main" id="{2B70A4A1-86B3-43F8-BBC3-59A6F7A89A73}"/>
              </a:ext>
            </a:extLst>
          </p:cNvPr>
          <p:cNvSpPr>
            <a:spLocks noGrp="1"/>
          </p:cNvSpPr>
          <p:nvPr>
            <p:ph type="ftr" sz="quarter" idx="11"/>
          </p:nvPr>
        </p:nvSpPr>
        <p:spPr>
          <a:xfrm>
            <a:off x="4038600" y="6477653"/>
            <a:ext cx="4114800" cy="365125"/>
          </a:xfrm>
          <a:prstGeom prst="rect">
            <a:avLst/>
          </a:prstGeom>
        </p:spPr>
        <p:txBody>
          <a:bodyPr/>
          <a:lstStyle/>
          <a:p>
            <a:endParaRPr lang="es-ES"/>
          </a:p>
        </p:txBody>
      </p:sp>
      <p:sp>
        <p:nvSpPr>
          <p:cNvPr id="6" name="Marcador de número de diapositiva 5">
            <a:extLst>
              <a:ext uri="{FF2B5EF4-FFF2-40B4-BE49-F238E27FC236}">
                <a16:creationId xmlns:a16="http://schemas.microsoft.com/office/drawing/2014/main" id="{4B7DF961-12C4-46F4-ADD2-6C2227CCF086}"/>
              </a:ext>
            </a:extLst>
          </p:cNvPr>
          <p:cNvSpPr>
            <a:spLocks noGrp="1"/>
          </p:cNvSpPr>
          <p:nvPr>
            <p:ph type="sldNum" sz="quarter" idx="12"/>
          </p:nvPr>
        </p:nvSpPr>
        <p:spPr>
          <a:xfrm>
            <a:off x="11119448" y="6489474"/>
            <a:ext cx="836199" cy="365125"/>
          </a:xfrm>
          <a:prstGeom prst="rect">
            <a:avLst/>
          </a:prstGeom>
        </p:spPr>
        <p:txBody>
          <a:bodyPr/>
          <a:lstStyle>
            <a:lvl1pPr>
              <a:defRPr sz="1000"/>
            </a:lvl1pPr>
          </a:lstStyle>
          <a:p>
            <a:fld id="{40875BB5-F5C5-4B71-892C-4DCE2036C21F}" type="slidenum">
              <a:rPr lang="es-ES" smtClean="0"/>
              <a:pPr/>
              <a:t>‹Nº›</a:t>
            </a:fld>
            <a:endParaRPr lang="es-ES"/>
          </a:p>
        </p:txBody>
      </p:sp>
      <p:pic>
        <p:nvPicPr>
          <p:cNvPr id="13" name="Imagen 12" descr="Imagen que contiene dibujo&#10;&#10;Descripción generada automáticamente">
            <a:extLst>
              <a:ext uri="{FF2B5EF4-FFF2-40B4-BE49-F238E27FC236}">
                <a16:creationId xmlns:a16="http://schemas.microsoft.com/office/drawing/2014/main" id="{A425EF0B-626F-482C-90F6-6B39C3D14996}"/>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3050" t="10350" b="8211"/>
          <a:stretch/>
        </p:blipFill>
        <p:spPr>
          <a:xfrm>
            <a:off x="9319319" y="2515992"/>
            <a:ext cx="2587446" cy="1159433"/>
          </a:xfrm>
          <a:prstGeom prst="rect">
            <a:avLst/>
          </a:prstGeom>
          <a:solidFill>
            <a:srgbClr val="383837"/>
          </a:solidFill>
        </p:spPr>
      </p:pic>
      <p:sp>
        <p:nvSpPr>
          <p:cNvPr id="17" name="CuadroTexto 16"/>
          <p:cNvSpPr txBox="1"/>
          <p:nvPr userDrawn="1"/>
        </p:nvSpPr>
        <p:spPr>
          <a:xfrm rot="16200000">
            <a:off x="-180639" y="6154122"/>
            <a:ext cx="712054" cy="230832"/>
          </a:xfrm>
          <a:prstGeom prst="rect">
            <a:avLst/>
          </a:prstGeom>
          <a:noFill/>
        </p:spPr>
        <p:txBody>
          <a:bodyPr wrap="none" rtlCol="0">
            <a:spAutoFit/>
          </a:bodyPr>
          <a:lstStyle/>
          <a:p>
            <a:r>
              <a:rPr lang="es-ES" sz="900">
                <a:solidFill>
                  <a:schemeClr val="bg1"/>
                </a:solidFill>
                <a:latin typeface="Arial" panose="020B0604020202020204" pitchFamily="34" charset="0"/>
                <a:cs typeface="Arial" panose="020B0604020202020204" pitchFamily="34" charset="0"/>
              </a:rPr>
              <a:t>©Tekniker</a:t>
            </a:r>
          </a:p>
        </p:txBody>
      </p:sp>
    </p:spTree>
    <p:extLst>
      <p:ext uri="{BB962C8B-B14F-4D97-AF65-F5344CB8AC3E}">
        <p14:creationId xmlns:p14="http://schemas.microsoft.com/office/powerpoint/2010/main" val="274649721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ítulo, texto, foto (2 fotos) Opción 02">
    <p:spTree>
      <p:nvGrpSpPr>
        <p:cNvPr id="1" name=""/>
        <p:cNvGrpSpPr/>
        <p:nvPr/>
      </p:nvGrpSpPr>
      <p:grpSpPr>
        <a:xfrm>
          <a:off x="0" y="0"/>
          <a:ext cx="0" cy="0"/>
          <a:chOff x="0" y="0"/>
          <a:chExt cx="0" cy="0"/>
        </a:xfrm>
      </p:grpSpPr>
      <p:sp>
        <p:nvSpPr>
          <p:cNvPr id="13" name="Marcador de posición de imagen 11">
            <a:extLst>
              <a:ext uri="{FF2B5EF4-FFF2-40B4-BE49-F238E27FC236}">
                <a16:creationId xmlns:a16="http://schemas.microsoft.com/office/drawing/2014/main" id="{53F77A5C-074A-4090-A07C-3A4073172CDF}"/>
              </a:ext>
            </a:extLst>
          </p:cNvPr>
          <p:cNvSpPr>
            <a:spLocks noGrp="1"/>
          </p:cNvSpPr>
          <p:nvPr>
            <p:ph type="pic" sz="quarter" idx="14"/>
          </p:nvPr>
        </p:nvSpPr>
        <p:spPr>
          <a:xfrm>
            <a:off x="8467" y="3429000"/>
            <a:ext cx="6087532" cy="3429001"/>
          </a:xfrm>
          <a:prstGeom prst="rect">
            <a:avLst/>
          </a:prstGeom>
          <a:pattFill prst="ltUpDiag">
            <a:fgClr>
              <a:schemeClr val="bg1">
                <a:lumMod val="75000"/>
              </a:schemeClr>
            </a:fgClr>
            <a:bgClr>
              <a:schemeClr val="bg1"/>
            </a:bgClr>
          </a:pattFill>
        </p:spPr>
        <p:txBody>
          <a:bodyPr>
            <a:normAutofit/>
          </a:bodyPr>
          <a:lstStyle>
            <a:lvl1pPr marL="0" marR="0" indent="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None/>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sp>
        <p:nvSpPr>
          <p:cNvPr id="3" name="Marcador de fecha 2">
            <a:extLst>
              <a:ext uri="{FF2B5EF4-FFF2-40B4-BE49-F238E27FC236}">
                <a16:creationId xmlns:a16="http://schemas.microsoft.com/office/drawing/2014/main" id="{A58AB577-4C0A-4559-A269-3AC55B1DBF1C}"/>
              </a:ext>
            </a:extLst>
          </p:cNvPr>
          <p:cNvSpPr>
            <a:spLocks noGrp="1"/>
          </p:cNvSpPr>
          <p:nvPr>
            <p:ph type="dt" sz="half" idx="10"/>
          </p:nvPr>
        </p:nvSpPr>
        <p:spPr>
          <a:xfrm>
            <a:off x="809625" y="6496050"/>
            <a:ext cx="2743200" cy="365125"/>
          </a:xfrm>
          <a:prstGeom prst="rect">
            <a:avLst/>
          </a:prstGeom>
        </p:spPr>
        <p:txBody>
          <a:bodyPr/>
          <a:lstStyle/>
          <a:p>
            <a:fld id="{B8AADDEC-AF5F-4316-82A9-367D6665613A}" type="datetime1">
              <a:rPr lang="es-ES" smtClean="0"/>
              <a:t>02/02/2026</a:t>
            </a:fld>
            <a:endParaRPr lang="es-ES"/>
          </a:p>
        </p:txBody>
      </p:sp>
      <p:sp>
        <p:nvSpPr>
          <p:cNvPr id="8" name="Marcador de posición de imagen 11">
            <a:extLst>
              <a:ext uri="{FF2B5EF4-FFF2-40B4-BE49-F238E27FC236}">
                <a16:creationId xmlns:a16="http://schemas.microsoft.com/office/drawing/2014/main" id="{76CB32E2-D903-4325-8B33-E363F0F107FB}"/>
              </a:ext>
            </a:extLst>
          </p:cNvPr>
          <p:cNvSpPr>
            <a:spLocks noGrp="1"/>
          </p:cNvSpPr>
          <p:nvPr>
            <p:ph type="pic" sz="quarter" idx="13"/>
          </p:nvPr>
        </p:nvSpPr>
        <p:spPr>
          <a:xfrm>
            <a:off x="-1" y="0"/>
            <a:ext cx="6095999" cy="3256384"/>
          </a:xfrm>
          <a:prstGeom prst="rect">
            <a:avLst/>
          </a:prstGeom>
          <a:pattFill prst="ltUpDiag">
            <a:fgClr>
              <a:schemeClr val="bg1">
                <a:lumMod val="75000"/>
              </a:schemeClr>
            </a:fgClr>
            <a:bgClr>
              <a:schemeClr val="bg1"/>
            </a:bgClr>
          </a:pattFill>
        </p:spPr>
        <p:txBody>
          <a:bodyPr>
            <a:normAutofit/>
          </a:bodyPr>
          <a:lstStyle>
            <a:lvl1pPr marL="0" marR="0" indent="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None/>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sp>
        <p:nvSpPr>
          <p:cNvPr id="11" name="Rectángulo 10">
            <a:extLst>
              <a:ext uri="{FF2B5EF4-FFF2-40B4-BE49-F238E27FC236}">
                <a16:creationId xmlns:a16="http://schemas.microsoft.com/office/drawing/2014/main" id="{C49FFCAF-63E5-4948-9208-1CEF1455B8A1}"/>
              </a:ext>
            </a:extLst>
          </p:cNvPr>
          <p:cNvSpPr/>
          <p:nvPr userDrawn="1"/>
        </p:nvSpPr>
        <p:spPr>
          <a:xfrm>
            <a:off x="6409266" y="1622612"/>
            <a:ext cx="5782733" cy="4554351"/>
          </a:xfrm>
          <a:prstGeom prst="rect">
            <a:avLst/>
          </a:prstGeom>
          <a:solidFill>
            <a:srgbClr val="F4F4F5"/>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Rectángulo 11">
            <a:extLst>
              <a:ext uri="{FF2B5EF4-FFF2-40B4-BE49-F238E27FC236}">
                <a16:creationId xmlns:a16="http://schemas.microsoft.com/office/drawing/2014/main" id="{2B805860-2E73-41BA-B298-07143946EF6E}"/>
              </a:ext>
            </a:extLst>
          </p:cNvPr>
          <p:cNvSpPr/>
          <p:nvPr userDrawn="1"/>
        </p:nvSpPr>
        <p:spPr>
          <a:xfrm>
            <a:off x="6096000" y="0"/>
            <a:ext cx="313267" cy="1622611"/>
          </a:xfrm>
          <a:prstGeom prst="rect">
            <a:avLst/>
          </a:prstGeom>
          <a:solidFill>
            <a:srgbClr val="3C3C3C"/>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Título 1">
            <a:extLst>
              <a:ext uri="{FF2B5EF4-FFF2-40B4-BE49-F238E27FC236}">
                <a16:creationId xmlns:a16="http://schemas.microsoft.com/office/drawing/2014/main" id="{64A34753-154F-4FA9-A670-AE9A18B1C947}"/>
              </a:ext>
            </a:extLst>
          </p:cNvPr>
          <p:cNvSpPr>
            <a:spLocks noGrp="1"/>
          </p:cNvSpPr>
          <p:nvPr>
            <p:ph type="title"/>
          </p:nvPr>
        </p:nvSpPr>
        <p:spPr>
          <a:xfrm>
            <a:off x="6645728" y="715475"/>
            <a:ext cx="4240808" cy="907136"/>
          </a:xfrm>
        </p:spPr>
        <p:txBody>
          <a:bodyPr>
            <a:noAutofit/>
          </a:bodyPr>
          <a:lstStyle>
            <a:lvl1pPr>
              <a:lnSpc>
                <a:spcPct val="100000"/>
              </a:lnSpc>
              <a:defRPr sz="2400">
                <a:latin typeface="Arial" panose="020B0604020202020204" pitchFamily="34" charset="0"/>
                <a:cs typeface="Arial" panose="020B0604020202020204" pitchFamily="34" charset="0"/>
              </a:defRPr>
            </a:lvl1pPr>
          </a:lstStyle>
          <a:p>
            <a:r>
              <a:rPr lang="en-US"/>
              <a:t>Click to edit Master title style</a:t>
            </a:r>
            <a:endParaRPr lang="es-ES"/>
          </a:p>
        </p:txBody>
      </p:sp>
      <p:sp>
        <p:nvSpPr>
          <p:cNvPr id="14" name="Marcador de contenido 2">
            <a:extLst>
              <a:ext uri="{FF2B5EF4-FFF2-40B4-BE49-F238E27FC236}">
                <a16:creationId xmlns:a16="http://schemas.microsoft.com/office/drawing/2014/main" id="{ECBF1491-BCD9-4B49-8380-74D6C525ECFA}"/>
              </a:ext>
            </a:extLst>
          </p:cNvPr>
          <p:cNvSpPr>
            <a:spLocks noGrp="1"/>
          </p:cNvSpPr>
          <p:nvPr>
            <p:ph idx="1"/>
          </p:nvPr>
        </p:nvSpPr>
        <p:spPr>
          <a:xfrm>
            <a:off x="6645728" y="2063397"/>
            <a:ext cx="4454261" cy="3003125"/>
          </a:xfrm>
        </p:spPr>
        <p:txBody>
          <a:bodyPr/>
          <a:lstStyle>
            <a:lvl1pPr>
              <a:lnSpc>
                <a:spcPct val="100000"/>
              </a:lnSpc>
              <a:spcBef>
                <a:spcPts val="400"/>
              </a:spcBef>
              <a:buClr>
                <a:srgbClr val="3C3C3C"/>
              </a:buClr>
              <a:defRPr sz="2400">
                <a:solidFill>
                  <a:srgbClr val="3C3C3C"/>
                </a:solidFill>
                <a:latin typeface="Arial" panose="020B0604020202020204" pitchFamily="34" charset="0"/>
                <a:cs typeface="Arial" panose="020B0604020202020204" pitchFamily="34" charset="0"/>
              </a:defRPr>
            </a:lvl1pPr>
            <a:lvl2pPr>
              <a:lnSpc>
                <a:spcPct val="100000"/>
              </a:lnSpc>
              <a:spcBef>
                <a:spcPts val="400"/>
              </a:spcBef>
              <a:buClr>
                <a:srgbClr val="3C3C3C"/>
              </a:buClr>
              <a:defRPr sz="2000">
                <a:solidFill>
                  <a:srgbClr val="3C3C3C"/>
                </a:solidFill>
                <a:latin typeface="Arial" panose="020B0604020202020204" pitchFamily="34" charset="0"/>
                <a:cs typeface="Arial" panose="020B0604020202020204" pitchFamily="34" charset="0"/>
              </a:defRPr>
            </a:lvl2pPr>
            <a:lvl3pPr>
              <a:lnSpc>
                <a:spcPct val="100000"/>
              </a:lnSpc>
              <a:spcBef>
                <a:spcPts val="400"/>
              </a:spcBef>
              <a:buClr>
                <a:srgbClr val="3C3C3C"/>
              </a:buClr>
              <a:defRPr sz="1800">
                <a:solidFill>
                  <a:srgbClr val="3C3C3C"/>
                </a:solidFill>
                <a:latin typeface="Arial" panose="020B0604020202020204" pitchFamily="34" charset="0"/>
                <a:cs typeface="Arial" panose="020B0604020202020204" pitchFamily="34" charset="0"/>
              </a:defRPr>
            </a:lvl3pPr>
            <a:lvl4pPr>
              <a:lnSpc>
                <a:spcPct val="100000"/>
              </a:lnSpc>
              <a:spcBef>
                <a:spcPts val="400"/>
              </a:spcBef>
              <a:buClr>
                <a:srgbClr val="3C3C3C"/>
              </a:buClr>
              <a:defRPr sz="1800">
                <a:solidFill>
                  <a:srgbClr val="3C3C3C"/>
                </a:solidFill>
                <a:latin typeface="Arial" panose="020B0604020202020204" pitchFamily="34" charset="0"/>
                <a:cs typeface="Arial" panose="020B0604020202020204" pitchFamily="34" charset="0"/>
              </a:defRPr>
            </a:lvl4pPr>
            <a:lvl5pPr>
              <a:lnSpc>
                <a:spcPct val="100000"/>
              </a:lnSpc>
              <a:spcBef>
                <a:spcPts val="400"/>
              </a:spcBef>
              <a:buClr>
                <a:srgbClr val="3C3C3C"/>
              </a:buClr>
              <a:defRPr sz="1800">
                <a:solidFill>
                  <a:srgbClr val="3C3C3C"/>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18" name="Marcador de número de diapositiva 5">
            <a:extLst>
              <a:ext uri="{FF2B5EF4-FFF2-40B4-BE49-F238E27FC236}">
                <a16:creationId xmlns:a16="http://schemas.microsoft.com/office/drawing/2014/main" id="{623996F2-CAA5-49E4-AD72-E6EB7FD10299}"/>
              </a:ext>
            </a:extLst>
          </p:cNvPr>
          <p:cNvSpPr>
            <a:spLocks noGrp="1"/>
          </p:cNvSpPr>
          <p:nvPr>
            <p:ph type="sldNum" sz="quarter" idx="12"/>
          </p:nvPr>
        </p:nvSpPr>
        <p:spPr>
          <a:xfrm>
            <a:off x="11119448" y="6489474"/>
            <a:ext cx="836199" cy="365125"/>
          </a:xfrm>
          <a:prstGeom prst="rect">
            <a:avLst/>
          </a:prstGeom>
        </p:spPr>
        <p:txBody>
          <a:bodyPr/>
          <a:lstStyle>
            <a:lvl1pPr>
              <a:defRPr sz="1000"/>
            </a:lvl1pPr>
          </a:lstStyle>
          <a:p>
            <a:fld id="{40875BB5-F5C5-4B71-892C-4DCE2036C21F}" type="slidenum">
              <a:rPr lang="es-ES" smtClean="0"/>
              <a:pPr/>
              <a:t>‹Nº›</a:t>
            </a:fld>
            <a:endParaRPr lang="es-ES"/>
          </a:p>
        </p:txBody>
      </p:sp>
      <p:sp>
        <p:nvSpPr>
          <p:cNvPr id="16" name="Marcador de pie de página 3">
            <a:extLst>
              <a:ext uri="{FF2B5EF4-FFF2-40B4-BE49-F238E27FC236}">
                <a16:creationId xmlns:a16="http://schemas.microsoft.com/office/drawing/2014/main" id="{0E66E7F8-0B2D-4B62-8557-E9FF4FE053DC}"/>
              </a:ext>
            </a:extLst>
          </p:cNvPr>
          <p:cNvSpPr>
            <a:spLocks noGrp="1"/>
          </p:cNvSpPr>
          <p:nvPr>
            <p:ph type="ftr" sz="quarter" idx="11"/>
          </p:nvPr>
        </p:nvSpPr>
        <p:spPr>
          <a:xfrm>
            <a:off x="6344143" y="6496696"/>
            <a:ext cx="1744134" cy="365125"/>
          </a:xfrm>
          <a:prstGeom prst="rect">
            <a:avLst/>
          </a:prstGeom>
        </p:spPr>
        <p:txBody>
          <a:bodyPr/>
          <a:lstStyle>
            <a:lvl1pPr algn="l">
              <a:defRPr/>
            </a:lvl1pPr>
          </a:lstStyle>
          <a:p>
            <a:endParaRPr lang="es-ES"/>
          </a:p>
        </p:txBody>
      </p:sp>
      <p:sp>
        <p:nvSpPr>
          <p:cNvPr id="4" name="CuadroTexto 3">
            <a:extLst>
              <a:ext uri="{FF2B5EF4-FFF2-40B4-BE49-F238E27FC236}">
                <a16:creationId xmlns:a16="http://schemas.microsoft.com/office/drawing/2014/main" id="{3B1C7C7C-BE82-B603-6266-138371F7EDB2}"/>
              </a:ext>
            </a:extLst>
          </p:cNvPr>
          <p:cNvSpPr txBox="1"/>
          <p:nvPr userDrawn="1"/>
        </p:nvSpPr>
        <p:spPr>
          <a:xfrm rot="16200000">
            <a:off x="-180639" y="6154122"/>
            <a:ext cx="712054" cy="230832"/>
          </a:xfrm>
          <a:prstGeom prst="rect">
            <a:avLst/>
          </a:prstGeom>
          <a:noFill/>
        </p:spPr>
        <p:txBody>
          <a:bodyPr wrap="none" rtlCol="0">
            <a:spAutoFit/>
          </a:bodyPr>
          <a:lstStyle/>
          <a:p>
            <a:r>
              <a:rPr lang="es-ES" sz="900">
                <a:solidFill>
                  <a:schemeClr val="bg1">
                    <a:lumMod val="75000"/>
                  </a:schemeClr>
                </a:solidFill>
                <a:latin typeface="Arial" panose="020B0604020202020204" pitchFamily="34" charset="0"/>
                <a:cs typeface="Arial" panose="020B0604020202020204" pitchFamily="34" charset="0"/>
              </a:rPr>
              <a:t>©Tekniker</a:t>
            </a:r>
          </a:p>
        </p:txBody>
      </p:sp>
    </p:spTree>
    <p:extLst>
      <p:ext uri="{BB962C8B-B14F-4D97-AF65-F5344CB8AC3E}">
        <p14:creationId xmlns:p14="http://schemas.microsoft.com/office/powerpoint/2010/main" val="36735923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ítulo, texto, foto (3 fotos) Opción 02">
    <p:spTree>
      <p:nvGrpSpPr>
        <p:cNvPr id="1" name=""/>
        <p:cNvGrpSpPr/>
        <p:nvPr/>
      </p:nvGrpSpPr>
      <p:grpSpPr>
        <a:xfrm>
          <a:off x="0" y="0"/>
          <a:ext cx="0" cy="0"/>
          <a:chOff x="0" y="0"/>
          <a:chExt cx="0" cy="0"/>
        </a:xfrm>
      </p:grpSpPr>
      <p:sp>
        <p:nvSpPr>
          <p:cNvPr id="13" name="Marcador de posición de imagen 11">
            <a:extLst>
              <a:ext uri="{FF2B5EF4-FFF2-40B4-BE49-F238E27FC236}">
                <a16:creationId xmlns:a16="http://schemas.microsoft.com/office/drawing/2014/main" id="{53F77A5C-074A-4090-A07C-3A4073172CDF}"/>
              </a:ext>
            </a:extLst>
          </p:cNvPr>
          <p:cNvSpPr>
            <a:spLocks noGrp="1"/>
          </p:cNvSpPr>
          <p:nvPr>
            <p:ph type="pic" sz="quarter" idx="14"/>
          </p:nvPr>
        </p:nvSpPr>
        <p:spPr>
          <a:xfrm>
            <a:off x="8467" y="3429000"/>
            <a:ext cx="6087532" cy="3429001"/>
          </a:xfrm>
          <a:prstGeom prst="rect">
            <a:avLst/>
          </a:prstGeom>
          <a:pattFill prst="ltUpDiag">
            <a:fgClr>
              <a:schemeClr val="bg1">
                <a:lumMod val="75000"/>
              </a:schemeClr>
            </a:fgClr>
            <a:bgClr>
              <a:schemeClr val="bg1"/>
            </a:bgClr>
          </a:pattFill>
        </p:spPr>
        <p:txBody>
          <a:bodyPr>
            <a:normAutofit/>
          </a:bodyPr>
          <a:lstStyle>
            <a:lvl1pPr marL="0" marR="0" indent="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None/>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sp>
        <p:nvSpPr>
          <p:cNvPr id="8" name="Marcador de posición de imagen 11">
            <a:extLst>
              <a:ext uri="{FF2B5EF4-FFF2-40B4-BE49-F238E27FC236}">
                <a16:creationId xmlns:a16="http://schemas.microsoft.com/office/drawing/2014/main" id="{76CB32E2-D903-4325-8B33-E363F0F107FB}"/>
              </a:ext>
            </a:extLst>
          </p:cNvPr>
          <p:cNvSpPr>
            <a:spLocks noGrp="1"/>
          </p:cNvSpPr>
          <p:nvPr>
            <p:ph type="pic" sz="quarter" idx="13"/>
          </p:nvPr>
        </p:nvSpPr>
        <p:spPr>
          <a:xfrm>
            <a:off x="3128951" y="0"/>
            <a:ext cx="2967048" cy="3256384"/>
          </a:xfrm>
          <a:prstGeom prst="rect">
            <a:avLst/>
          </a:prstGeom>
          <a:pattFill prst="ltUpDiag">
            <a:fgClr>
              <a:schemeClr val="bg1">
                <a:lumMod val="75000"/>
              </a:schemeClr>
            </a:fgClr>
            <a:bgClr>
              <a:schemeClr val="bg1"/>
            </a:bgClr>
          </a:pattFill>
        </p:spPr>
        <p:txBody>
          <a:bodyPr>
            <a:normAutofit/>
          </a:bodyPr>
          <a:lstStyle>
            <a:lvl1pPr marL="0" marR="0" indent="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None/>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sp>
        <p:nvSpPr>
          <p:cNvPr id="11" name="Rectángulo 10">
            <a:extLst>
              <a:ext uri="{FF2B5EF4-FFF2-40B4-BE49-F238E27FC236}">
                <a16:creationId xmlns:a16="http://schemas.microsoft.com/office/drawing/2014/main" id="{C49FFCAF-63E5-4948-9208-1CEF1455B8A1}"/>
              </a:ext>
            </a:extLst>
          </p:cNvPr>
          <p:cNvSpPr/>
          <p:nvPr userDrawn="1"/>
        </p:nvSpPr>
        <p:spPr>
          <a:xfrm>
            <a:off x="6409266" y="1622612"/>
            <a:ext cx="5782733" cy="4554351"/>
          </a:xfrm>
          <a:prstGeom prst="rect">
            <a:avLst/>
          </a:prstGeom>
          <a:solidFill>
            <a:srgbClr val="F4F4F5"/>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Rectángulo 11">
            <a:extLst>
              <a:ext uri="{FF2B5EF4-FFF2-40B4-BE49-F238E27FC236}">
                <a16:creationId xmlns:a16="http://schemas.microsoft.com/office/drawing/2014/main" id="{2B805860-2E73-41BA-B298-07143946EF6E}"/>
              </a:ext>
            </a:extLst>
          </p:cNvPr>
          <p:cNvSpPr/>
          <p:nvPr userDrawn="1"/>
        </p:nvSpPr>
        <p:spPr>
          <a:xfrm>
            <a:off x="6096000" y="0"/>
            <a:ext cx="313267" cy="1622611"/>
          </a:xfrm>
          <a:prstGeom prst="rect">
            <a:avLst/>
          </a:prstGeom>
          <a:solidFill>
            <a:srgbClr val="3C3C3C"/>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Marcador de posición de imagen 11">
            <a:extLst>
              <a:ext uri="{FF2B5EF4-FFF2-40B4-BE49-F238E27FC236}">
                <a16:creationId xmlns:a16="http://schemas.microsoft.com/office/drawing/2014/main" id="{3F0F6110-35B1-4D05-B1F2-349FB015DD1A}"/>
              </a:ext>
            </a:extLst>
          </p:cNvPr>
          <p:cNvSpPr>
            <a:spLocks noGrp="1"/>
          </p:cNvSpPr>
          <p:nvPr>
            <p:ph type="pic" sz="quarter" idx="15"/>
          </p:nvPr>
        </p:nvSpPr>
        <p:spPr>
          <a:xfrm>
            <a:off x="0" y="0"/>
            <a:ext cx="2967048" cy="3256384"/>
          </a:xfrm>
          <a:prstGeom prst="rect">
            <a:avLst/>
          </a:prstGeom>
          <a:pattFill prst="ltUpDiag">
            <a:fgClr>
              <a:schemeClr val="bg1">
                <a:lumMod val="75000"/>
              </a:schemeClr>
            </a:fgClr>
            <a:bgClr>
              <a:schemeClr val="bg1"/>
            </a:bgClr>
          </a:pattFill>
        </p:spPr>
        <p:txBody>
          <a:bodyPr>
            <a:normAutofit/>
          </a:bodyPr>
          <a:lstStyle>
            <a:lvl1pPr marL="0" marR="0" indent="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None/>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sp>
        <p:nvSpPr>
          <p:cNvPr id="15" name="Marcador de contenido 2">
            <a:extLst>
              <a:ext uri="{FF2B5EF4-FFF2-40B4-BE49-F238E27FC236}">
                <a16:creationId xmlns:a16="http://schemas.microsoft.com/office/drawing/2014/main" id="{B7E2C3DC-C30E-43CC-97DC-CD363983E59A}"/>
              </a:ext>
            </a:extLst>
          </p:cNvPr>
          <p:cNvSpPr>
            <a:spLocks noGrp="1"/>
          </p:cNvSpPr>
          <p:nvPr>
            <p:ph idx="1"/>
          </p:nvPr>
        </p:nvSpPr>
        <p:spPr>
          <a:xfrm>
            <a:off x="6645728" y="2063397"/>
            <a:ext cx="4454261" cy="3003125"/>
          </a:xfrm>
        </p:spPr>
        <p:txBody>
          <a:bodyPr/>
          <a:lstStyle>
            <a:lvl1pPr>
              <a:lnSpc>
                <a:spcPct val="100000"/>
              </a:lnSpc>
              <a:spcBef>
                <a:spcPts val="400"/>
              </a:spcBef>
              <a:buClr>
                <a:srgbClr val="3C3C3C"/>
              </a:buClr>
              <a:defRPr sz="2400">
                <a:solidFill>
                  <a:srgbClr val="3C3C3C"/>
                </a:solidFill>
                <a:latin typeface="Arial" panose="020B0604020202020204" pitchFamily="34" charset="0"/>
                <a:cs typeface="Arial" panose="020B0604020202020204" pitchFamily="34" charset="0"/>
              </a:defRPr>
            </a:lvl1pPr>
            <a:lvl2pPr>
              <a:lnSpc>
                <a:spcPct val="100000"/>
              </a:lnSpc>
              <a:spcBef>
                <a:spcPts val="400"/>
              </a:spcBef>
              <a:buClr>
                <a:srgbClr val="3C3C3C"/>
              </a:buClr>
              <a:defRPr sz="2000">
                <a:solidFill>
                  <a:srgbClr val="3C3C3C"/>
                </a:solidFill>
                <a:latin typeface="Arial" panose="020B0604020202020204" pitchFamily="34" charset="0"/>
                <a:cs typeface="Arial" panose="020B0604020202020204" pitchFamily="34" charset="0"/>
              </a:defRPr>
            </a:lvl2pPr>
            <a:lvl3pPr>
              <a:lnSpc>
                <a:spcPct val="100000"/>
              </a:lnSpc>
              <a:spcBef>
                <a:spcPts val="400"/>
              </a:spcBef>
              <a:buClr>
                <a:srgbClr val="3C3C3C"/>
              </a:buClr>
              <a:defRPr sz="1800">
                <a:solidFill>
                  <a:srgbClr val="3C3C3C"/>
                </a:solidFill>
                <a:latin typeface="Arial" panose="020B0604020202020204" pitchFamily="34" charset="0"/>
                <a:cs typeface="Arial" panose="020B0604020202020204" pitchFamily="34" charset="0"/>
              </a:defRPr>
            </a:lvl3pPr>
            <a:lvl4pPr>
              <a:lnSpc>
                <a:spcPct val="100000"/>
              </a:lnSpc>
              <a:spcBef>
                <a:spcPts val="400"/>
              </a:spcBef>
              <a:buClr>
                <a:srgbClr val="3C3C3C"/>
              </a:buClr>
              <a:defRPr sz="1800">
                <a:solidFill>
                  <a:srgbClr val="3C3C3C"/>
                </a:solidFill>
                <a:latin typeface="Arial" panose="020B0604020202020204" pitchFamily="34" charset="0"/>
                <a:cs typeface="Arial" panose="020B0604020202020204" pitchFamily="34" charset="0"/>
              </a:defRPr>
            </a:lvl4pPr>
            <a:lvl5pPr>
              <a:lnSpc>
                <a:spcPct val="100000"/>
              </a:lnSpc>
              <a:spcBef>
                <a:spcPts val="400"/>
              </a:spcBef>
              <a:buClr>
                <a:srgbClr val="3C3C3C"/>
              </a:buClr>
              <a:defRPr sz="1800">
                <a:solidFill>
                  <a:srgbClr val="3C3C3C"/>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19" name="Título 1">
            <a:extLst>
              <a:ext uri="{FF2B5EF4-FFF2-40B4-BE49-F238E27FC236}">
                <a16:creationId xmlns:a16="http://schemas.microsoft.com/office/drawing/2014/main" id="{74BBAEFF-3B88-4D43-BDEA-2DE8ABAC40D3}"/>
              </a:ext>
            </a:extLst>
          </p:cNvPr>
          <p:cNvSpPr>
            <a:spLocks noGrp="1"/>
          </p:cNvSpPr>
          <p:nvPr>
            <p:ph type="title"/>
          </p:nvPr>
        </p:nvSpPr>
        <p:spPr>
          <a:xfrm>
            <a:off x="6645728" y="715475"/>
            <a:ext cx="4240808" cy="907136"/>
          </a:xfrm>
        </p:spPr>
        <p:txBody>
          <a:bodyPr>
            <a:noAutofit/>
          </a:bodyPr>
          <a:lstStyle>
            <a:lvl1pPr>
              <a:lnSpc>
                <a:spcPct val="100000"/>
              </a:lnSpc>
              <a:defRPr sz="2400">
                <a:latin typeface="Arial" panose="020B0604020202020204" pitchFamily="34" charset="0"/>
                <a:cs typeface="Arial" panose="020B0604020202020204" pitchFamily="34" charset="0"/>
              </a:defRPr>
            </a:lvl1pPr>
          </a:lstStyle>
          <a:p>
            <a:r>
              <a:rPr lang="en-US"/>
              <a:t>Click to edit Master title style</a:t>
            </a:r>
            <a:endParaRPr lang="es-ES"/>
          </a:p>
        </p:txBody>
      </p:sp>
      <p:sp>
        <p:nvSpPr>
          <p:cNvPr id="20" name="Marcador de número de diapositiva 5">
            <a:extLst>
              <a:ext uri="{FF2B5EF4-FFF2-40B4-BE49-F238E27FC236}">
                <a16:creationId xmlns:a16="http://schemas.microsoft.com/office/drawing/2014/main" id="{3176B0E4-5013-4C29-8B0D-94AA08552CD6}"/>
              </a:ext>
            </a:extLst>
          </p:cNvPr>
          <p:cNvSpPr>
            <a:spLocks noGrp="1"/>
          </p:cNvSpPr>
          <p:nvPr>
            <p:ph type="sldNum" sz="quarter" idx="12"/>
          </p:nvPr>
        </p:nvSpPr>
        <p:spPr>
          <a:xfrm>
            <a:off x="11119448" y="6489474"/>
            <a:ext cx="836199" cy="365125"/>
          </a:xfrm>
          <a:prstGeom prst="rect">
            <a:avLst/>
          </a:prstGeom>
        </p:spPr>
        <p:txBody>
          <a:bodyPr/>
          <a:lstStyle>
            <a:lvl1pPr>
              <a:defRPr sz="1000"/>
            </a:lvl1pPr>
          </a:lstStyle>
          <a:p>
            <a:fld id="{40875BB5-F5C5-4B71-892C-4DCE2036C21F}" type="slidenum">
              <a:rPr lang="es-ES" smtClean="0"/>
              <a:pPr/>
              <a:t>‹Nº›</a:t>
            </a:fld>
            <a:endParaRPr lang="es-ES"/>
          </a:p>
        </p:txBody>
      </p:sp>
      <p:sp>
        <p:nvSpPr>
          <p:cNvPr id="17" name="Marcador de pie de página 3">
            <a:extLst>
              <a:ext uri="{FF2B5EF4-FFF2-40B4-BE49-F238E27FC236}">
                <a16:creationId xmlns:a16="http://schemas.microsoft.com/office/drawing/2014/main" id="{85FF1445-7AF9-48ED-AB13-20FF78B529EE}"/>
              </a:ext>
            </a:extLst>
          </p:cNvPr>
          <p:cNvSpPr>
            <a:spLocks noGrp="1"/>
          </p:cNvSpPr>
          <p:nvPr>
            <p:ph type="ftr" sz="quarter" idx="11"/>
          </p:nvPr>
        </p:nvSpPr>
        <p:spPr>
          <a:xfrm>
            <a:off x="6344143" y="6496696"/>
            <a:ext cx="1744134" cy="365125"/>
          </a:xfrm>
          <a:prstGeom prst="rect">
            <a:avLst/>
          </a:prstGeom>
        </p:spPr>
        <p:txBody>
          <a:bodyPr/>
          <a:lstStyle>
            <a:lvl1pPr algn="l">
              <a:defRPr/>
            </a:lvl1pPr>
          </a:lstStyle>
          <a:p>
            <a:endParaRPr lang="es-ES"/>
          </a:p>
        </p:txBody>
      </p:sp>
      <p:sp>
        <p:nvSpPr>
          <p:cNvPr id="18" name="Marcador de fecha 2">
            <a:extLst>
              <a:ext uri="{FF2B5EF4-FFF2-40B4-BE49-F238E27FC236}">
                <a16:creationId xmlns:a16="http://schemas.microsoft.com/office/drawing/2014/main" id="{3639D55D-B0E0-482C-ABAC-4280BCB9C649}"/>
              </a:ext>
            </a:extLst>
          </p:cNvPr>
          <p:cNvSpPr>
            <a:spLocks noGrp="1"/>
          </p:cNvSpPr>
          <p:nvPr>
            <p:ph type="dt" sz="half" idx="10"/>
          </p:nvPr>
        </p:nvSpPr>
        <p:spPr>
          <a:xfrm>
            <a:off x="809625" y="6496050"/>
            <a:ext cx="2743200" cy="365125"/>
          </a:xfrm>
          <a:prstGeom prst="rect">
            <a:avLst/>
          </a:prstGeom>
        </p:spPr>
        <p:txBody>
          <a:bodyPr/>
          <a:lstStyle/>
          <a:p>
            <a:fld id="{EA2D7379-0407-4103-BB70-4286D8CDC3C9}" type="datetime1">
              <a:rPr lang="es-ES" smtClean="0"/>
              <a:t>02/02/2026</a:t>
            </a:fld>
            <a:endParaRPr lang="es-ES"/>
          </a:p>
        </p:txBody>
      </p:sp>
      <p:sp>
        <p:nvSpPr>
          <p:cNvPr id="2" name="CuadroTexto 1">
            <a:extLst>
              <a:ext uri="{FF2B5EF4-FFF2-40B4-BE49-F238E27FC236}">
                <a16:creationId xmlns:a16="http://schemas.microsoft.com/office/drawing/2014/main" id="{1059AE14-B8C8-0DE5-F046-7491AE10AD16}"/>
              </a:ext>
            </a:extLst>
          </p:cNvPr>
          <p:cNvSpPr txBox="1"/>
          <p:nvPr userDrawn="1"/>
        </p:nvSpPr>
        <p:spPr>
          <a:xfrm rot="16200000">
            <a:off x="-180639" y="6154122"/>
            <a:ext cx="712054" cy="230832"/>
          </a:xfrm>
          <a:prstGeom prst="rect">
            <a:avLst/>
          </a:prstGeom>
          <a:noFill/>
        </p:spPr>
        <p:txBody>
          <a:bodyPr wrap="none" rtlCol="0">
            <a:spAutoFit/>
          </a:bodyPr>
          <a:lstStyle/>
          <a:p>
            <a:r>
              <a:rPr lang="es-ES" sz="900">
                <a:solidFill>
                  <a:schemeClr val="bg1">
                    <a:lumMod val="75000"/>
                  </a:schemeClr>
                </a:solidFill>
                <a:latin typeface="Arial" panose="020B0604020202020204" pitchFamily="34" charset="0"/>
                <a:cs typeface="Arial" panose="020B0604020202020204" pitchFamily="34" charset="0"/>
              </a:rPr>
              <a:t>©Tekniker</a:t>
            </a:r>
          </a:p>
        </p:txBody>
      </p:sp>
    </p:spTree>
    <p:extLst>
      <p:ext uri="{BB962C8B-B14F-4D97-AF65-F5344CB8AC3E}">
        <p14:creationId xmlns:p14="http://schemas.microsoft.com/office/powerpoint/2010/main" val="36632415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ítulo, texto, foto (4 fotos) Opción 02">
    <p:spTree>
      <p:nvGrpSpPr>
        <p:cNvPr id="1" name=""/>
        <p:cNvGrpSpPr/>
        <p:nvPr/>
      </p:nvGrpSpPr>
      <p:grpSpPr>
        <a:xfrm>
          <a:off x="0" y="0"/>
          <a:ext cx="0" cy="0"/>
          <a:chOff x="0" y="0"/>
          <a:chExt cx="0" cy="0"/>
        </a:xfrm>
      </p:grpSpPr>
      <p:sp>
        <p:nvSpPr>
          <p:cNvPr id="15" name="Marcador de posición de imagen 11">
            <a:extLst>
              <a:ext uri="{FF2B5EF4-FFF2-40B4-BE49-F238E27FC236}">
                <a16:creationId xmlns:a16="http://schemas.microsoft.com/office/drawing/2014/main" id="{1A018C58-7C14-4DFE-9741-3644F3AA18B3}"/>
              </a:ext>
            </a:extLst>
          </p:cNvPr>
          <p:cNvSpPr>
            <a:spLocks noGrp="1"/>
          </p:cNvSpPr>
          <p:nvPr>
            <p:ph type="pic" sz="quarter" idx="16"/>
          </p:nvPr>
        </p:nvSpPr>
        <p:spPr>
          <a:xfrm>
            <a:off x="-2252" y="3429001"/>
            <a:ext cx="2967139" cy="3429000"/>
          </a:xfrm>
          <a:prstGeom prst="rect">
            <a:avLst/>
          </a:prstGeom>
          <a:pattFill prst="ltUpDiag">
            <a:fgClr>
              <a:schemeClr val="bg1">
                <a:lumMod val="75000"/>
              </a:schemeClr>
            </a:fgClr>
            <a:bgClr>
              <a:schemeClr val="bg1"/>
            </a:bgClr>
          </a:pattFill>
        </p:spPr>
        <p:txBody>
          <a:bodyPr>
            <a:normAutofit/>
          </a:bodyPr>
          <a:lstStyle>
            <a:lvl1pPr marL="228600" marR="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sp>
        <p:nvSpPr>
          <p:cNvPr id="4" name="Marcador de pie de página 3">
            <a:extLst>
              <a:ext uri="{FF2B5EF4-FFF2-40B4-BE49-F238E27FC236}">
                <a16:creationId xmlns:a16="http://schemas.microsoft.com/office/drawing/2014/main" id="{811F1812-52A1-422F-9CA1-30580DD7DCE9}"/>
              </a:ext>
            </a:extLst>
          </p:cNvPr>
          <p:cNvSpPr>
            <a:spLocks noGrp="1"/>
          </p:cNvSpPr>
          <p:nvPr>
            <p:ph type="ftr" sz="quarter" idx="11"/>
          </p:nvPr>
        </p:nvSpPr>
        <p:spPr>
          <a:xfrm>
            <a:off x="6334618" y="6487566"/>
            <a:ext cx="1744134" cy="365125"/>
          </a:xfrm>
          <a:prstGeom prst="rect">
            <a:avLst/>
          </a:prstGeom>
        </p:spPr>
        <p:txBody>
          <a:bodyPr/>
          <a:lstStyle>
            <a:lvl1pPr algn="l">
              <a:defRPr/>
            </a:lvl1pPr>
          </a:lstStyle>
          <a:p>
            <a:endParaRPr lang="es-ES"/>
          </a:p>
        </p:txBody>
      </p:sp>
      <p:sp>
        <p:nvSpPr>
          <p:cNvPr id="8" name="Marcador de posición de imagen 11">
            <a:extLst>
              <a:ext uri="{FF2B5EF4-FFF2-40B4-BE49-F238E27FC236}">
                <a16:creationId xmlns:a16="http://schemas.microsoft.com/office/drawing/2014/main" id="{76CB32E2-D903-4325-8B33-E363F0F107FB}"/>
              </a:ext>
            </a:extLst>
          </p:cNvPr>
          <p:cNvSpPr>
            <a:spLocks noGrp="1"/>
          </p:cNvSpPr>
          <p:nvPr>
            <p:ph type="pic" sz="quarter" idx="13"/>
          </p:nvPr>
        </p:nvSpPr>
        <p:spPr>
          <a:xfrm>
            <a:off x="3128859" y="0"/>
            <a:ext cx="2967140" cy="3256384"/>
          </a:xfrm>
          <a:prstGeom prst="rect">
            <a:avLst/>
          </a:prstGeom>
          <a:pattFill prst="ltUpDiag">
            <a:fgClr>
              <a:schemeClr val="bg1">
                <a:lumMod val="75000"/>
              </a:schemeClr>
            </a:fgClr>
            <a:bgClr>
              <a:schemeClr val="bg1"/>
            </a:bgClr>
          </a:pattFill>
        </p:spPr>
        <p:txBody>
          <a:bodyPr>
            <a:normAutofit/>
          </a:bodyPr>
          <a:lstStyle>
            <a:lvl1pPr marL="228600" marR="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sp>
        <p:nvSpPr>
          <p:cNvPr id="11" name="Rectángulo 10">
            <a:extLst>
              <a:ext uri="{FF2B5EF4-FFF2-40B4-BE49-F238E27FC236}">
                <a16:creationId xmlns:a16="http://schemas.microsoft.com/office/drawing/2014/main" id="{C49FFCAF-63E5-4948-9208-1CEF1455B8A1}"/>
              </a:ext>
            </a:extLst>
          </p:cNvPr>
          <p:cNvSpPr/>
          <p:nvPr userDrawn="1"/>
        </p:nvSpPr>
        <p:spPr>
          <a:xfrm>
            <a:off x="6409266" y="1622612"/>
            <a:ext cx="5782733" cy="4554351"/>
          </a:xfrm>
          <a:prstGeom prst="rect">
            <a:avLst/>
          </a:prstGeom>
          <a:solidFill>
            <a:srgbClr val="F4F4F5"/>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Rectángulo 11">
            <a:extLst>
              <a:ext uri="{FF2B5EF4-FFF2-40B4-BE49-F238E27FC236}">
                <a16:creationId xmlns:a16="http://schemas.microsoft.com/office/drawing/2014/main" id="{2B805860-2E73-41BA-B298-07143946EF6E}"/>
              </a:ext>
            </a:extLst>
          </p:cNvPr>
          <p:cNvSpPr/>
          <p:nvPr userDrawn="1"/>
        </p:nvSpPr>
        <p:spPr>
          <a:xfrm>
            <a:off x="6096000" y="0"/>
            <a:ext cx="313267" cy="1622611"/>
          </a:xfrm>
          <a:prstGeom prst="rect">
            <a:avLst/>
          </a:prstGeom>
          <a:solidFill>
            <a:srgbClr val="3C3C3C"/>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Marcador de contenido 2">
            <a:extLst>
              <a:ext uri="{FF2B5EF4-FFF2-40B4-BE49-F238E27FC236}">
                <a16:creationId xmlns:a16="http://schemas.microsoft.com/office/drawing/2014/main" id="{0627BC80-9894-45F9-A28C-B76FC2231995}"/>
              </a:ext>
            </a:extLst>
          </p:cNvPr>
          <p:cNvSpPr>
            <a:spLocks noGrp="1"/>
          </p:cNvSpPr>
          <p:nvPr>
            <p:ph idx="1"/>
          </p:nvPr>
        </p:nvSpPr>
        <p:spPr>
          <a:xfrm>
            <a:off x="6645728" y="2063397"/>
            <a:ext cx="4454261" cy="3003125"/>
          </a:xfrm>
        </p:spPr>
        <p:txBody>
          <a:bodyPr/>
          <a:lstStyle>
            <a:lvl1pPr>
              <a:lnSpc>
                <a:spcPct val="100000"/>
              </a:lnSpc>
              <a:spcBef>
                <a:spcPts val="400"/>
              </a:spcBef>
              <a:buClr>
                <a:srgbClr val="3C3C3C"/>
              </a:buClr>
              <a:defRPr sz="2400">
                <a:solidFill>
                  <a:srgbClr val="3C3C3C"/>
                </a:solidFill>
                <a:latin typeface="Arial" panose="020B0604020202020204" pitchFamily="34" charset="0"/>
                <a:cs typeface="Arial" panose="020B0604020202020204" pitchFamily="34" charset="0"/>
              </a:defRPr>
            </a:lvl1pPr>
            <a:lvl2pPr>
              <a:lnSpc>
                <a:spcPct val="100000"/>
              </a:lnSpc>
              <a:spcBef>
                <a:spcPts val="400"/>
              </a:spcBef>
              <a:buClr>
                <a:srgbClr val="3C3C3C"/>
              </a:buClr>
              <a:defRPr sz="2000">
                <a:solidFill>
                  <a:srgbClr val="3C3C3C"/>
                </a:solidFill>
                <a:latin typeface="Arial" panose="020B0604020202020204" pitchFamily="34" charset="0"/>
                <a:cs typeface="Arial" panose="020B0604020202020204" pitchFamily="34" charset="0"/>
              </a:defRPr>
            </a:lvl2pPr>
            <a:lvl3pPr>
              <a:lnSpc>
                <a:spcPct val="100000"/>
              </a:lnSpc>
              <a:spcBef>
                <a:spcPts val="400"/>
              </a:spcBef>
              <a:buClr>
                <a:srgbClr val="3C3C3C"/>
              </a:buClr>
              <a:defRPr sz="1800">
                <a:solidFill>
                  <a:srgbClr val="3C3C3C"/>
                </a:solidFill>
                <a:latin typeface="Arial" panose="020B0604020202020204" pitchFamily="34" charset="0"/>
                <a:cs typeface="Arial" panose="020B0604020202020204" pitchFamily="34" charset="0"/>
              </a:defRPr>
            </a:lvl3pPr>
            <a:lvl4pPr>
              <a:lnSpc>
                <a:spcPct val="100000"/>
              </a:lnSpc>
              <a:spcBef>
                <a:spcPts val="400"/>
              </a:spcBef>
              <a:buClr>
                <a:srgbClr val="3C3C3C"/>
              </a:buClr>
              <a:defRPr sz="1800">
                <a:solidFill>
                  <a:srgbClr val="3C3C3C"/>
                </a:solidFill>
                <a:latin typeface="Arial" panose="020B0604020202020204" pitchFamily="34" charset="0"/>
                <a:cs typeface="Arial" panose="020B0604020202020204" pitchFamily="34" charset="0"/>
              </a:defRPr>
            </a:lvl4pPr>
            <a:lvl5pPr>
              <a:lnSpc>
                <a:spcPct val="100000"/>
              </a:lnSpc>
              <a:spcBef>
                <a:spcPts val="400"/>
              </a:spcBef>
              <a:buClr>
                <a:srgbClr val="3C3C3C"/>
              </a:buClr>
              <a:defRPr sz="1800">
                <a:solidFill>
                  <a:srgbClr val="3C3C3C"/>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13" name="Marcador de posición de imagen 11">
            <a:extLst>
              <a:ext uri="{FF2B5EF4-FFF2-40B4-BE49-F238E27FC236}">
                <a16:creationId xmlns:a16="http://schemas.microsoft.com/office/drawing/2014/main" id="{53F77A5C-074A-4090-A07C-3A4073172CDF}"/>
              </a:ext>
            </a:extLst>
          </p:cNvPr>
          <p:cNvSpPr>
            <a:spLocks noGrp="1"/>
          </p:cNvSpPr>
          <p:nvPr>
            <p:ph type="pic" sz="quarter" idx="14"/>
          </p:nvPr>
        </p:nvSpPr>
        <p:spPr>
          <a:xfrm>
            <a:off x="3128859" y="3429000"/>
            <a:ext cx="2967139" cy="3429002"/>
          </a:xfrm>
          <a:prstGeom prst="rect">
            <a:avLst/>
          </a:prstGeom>
          <a:pattFill prst="ltUpDiag">
            <a:fgClr>
              <a:schemeClr val="bg1">
                <a:lumMod val="75000"/>
              </a:schemeClr>
            </a:fgClr>
            <a:bgClr>
              <a:schemeClr val="bg1"/>
            </a:bgClr>
          </a:pattFill>
        </p:spPr>
        <p:txBody>
          <a:bodyPr>
            <a:normAutofit/>
          </a:bodyPr>
          <a:lstStyle>
            <a:lvl1pPr marL="228600" marR="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sp>
        <p:nvSpPr>
          <p:cNvPr id="14" name="Marcador de posición de imagen 11">
            <a:extLst>
              <a:ext uri="{FF2B5EF4-FFF2-40B4-BE49-F238E27FC236}">
                <a16:creationId xmlns:a16="http://schemas.microsoft.com/office/drawing/2014/main" id="{3F0F6110-35B1-4D05-B1F2-349FB015DD1A}"/>
              </a:ext>
            </a:extLst>
          </p:cNvPr>
          <p:cNvSpPr>
            <a:spLocks noGrp="1"/>
          </p:cNvSpPr>
          <p:nvPr>
            <p:ph type="pic" sz="quarter" idx="15"/>
          </p:nvPr>
        </p:nvSpPr>
        <p:spPr>
          <a:xfrm>
            <a:off x="-1" y="0"/>
            <a:ext cx="2964887" cy="3256384"/>
          </a:xfrm>
          <a:prstGeom prst="rect">
            <a:avLst/>
          </a:prstGeom>
          <a:pattFill prst="ltUpDiag">
            <a:fgClr>
              <a:schemeClr val="bg1">
                <a:lumMod val="75000"/>
              </a:schemeClr>
            </a:fgClr>
            <a:bgClr>
              <a:schemeClr val="bg1"/>
            </a:bgClr>
          </a:pattFill>
        </p:spPr>
        <p:txBody>
          <a:bodyPr>
            <a:normAutofit/>
          </a:bodyPr>
          <a:lstStyle>
            <a:lvl1pPr marL="0" marR="0" indent="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None/>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sp>
        <p:nvSpPr>
          <p:cNvPr id="18" name="Título 1">
            <a:extLst>
              <a:ext uri="{FF2B5EF4-FFF2-40B4-BE49-F238E27FC236}">
                <a16:creationId xmlns:a16="http://schemas.microsoft.com/office/drawing/2014/main" id="{A948B113-73F2-45DD-9B84-731727302279}"/>
              </a:ext>
            </a:extLst>
          </p:cNvPr>
          <p:cNvSpPr>
            <a:spLocks noGrp="1"/>
          </p:cNvSpPr>
          <p:nvPr>
            <p:ph type="title"/>
          </p:nvPr>
        </p:nvSpPr>
        <p:spPr>
          <a:xfrm>
            <a:off x="6645728" y="715475"/>
            <a:ext cx="4240808" cy="907136"/>
          </a:xfrm>
        </p:spPr>
        <p:txBody>
          <a:bodyPr>
            <a:noAutofit/>
          </a:bodyPr>
          <a:lstStyle>
            <a:lvl1pPr>
              <a:lnSpc>
                <a:spcPct val="100000"/>
              </a:lnSpc>
              <a:defRPr sz="2400">
                <a:latin typeface="Arial" panose="020B0604020202020204" pitchFamily="34" charset="0"/>
                <a:cs typeface="Arial" panose="020B0604020202020204" pitchFamily="34" charset="0"/>
              </a:defRPr>
            </a:lvl1pPr>
          </a:lstStyle>
          <a:p>
            <a:r>
              <a:rPr lang="en-US"/>
              <a:t>Click to edit Master title style</a:t>
            </a:r>
            <a:endParaRPr lang="es-ES"/>
          </a:p>
        </p:txBody>
      </p:sp>
      <p:sp>
        <p:nvSpPr>
          <p:cNvPr id="19" name="Marcador de número de diapositiva 5">
            <a:extLst>
              <a:ext uri="{FF2B5EF4-FFF2-40B4-BE49-F238E27FC236}">
                <a16:creationId xmlns:a16="http://schemas.microsoft.com/office/drawing/2014/main" id="{33AE99CD-D4CA-4B94-9600-489C95DAF904}"/>
              </a:ext>
            </a:extLst>
          </p:cNvPr>
          <p:cNvSpPr>
            <a:spLocks noGrp="1"/>
          </p:cNvSpPr>
          <p:nvPr>
            <p:ph type="sldNum" sz="quarter" idx="12"/>
          </p:nvPr>
        </p:nvSpPr>
        <p:spPr>
          <a:xfrm>
            <a:off x="11119448" y="6489474"/>
            <a:ext cx="836199" cy="365125"/>
          </a:xfrm>
          <a:prstGeom prst="rect">
            <a:avLst/>
          </a:prstGeom>
        </p:spPr>
        <p:txBody>
          <a:bodyPr/>
          <a:lstStyle>
            <a:lvl1pPr>
              <a:defRPr sz="1000"/>
            </a:lvl1pPr>
          </a:lstStyle>
          <a:p>
            <a:fld id="{40875BB5-F5C5-4B71-892C-4DCE2036C21F}" type="slidenum">
              <a:rPr lang="es-ES" smtClean="0"/>
              <a:pPr/>
              <a:t>‹Nº›</a:t>
            </a:fld>
            <a:endParaRPr lang="es-ES"/>
          </a:p>
        </p:txBody>
      </p:sp>
      <p:sp>
        <p:nvSpPr>
          <p:cNvPr id="16" name="Marcador de fecha 2">
            <a:extLst>
              <a:ext uri="{FF2B5EF4-FFF2-40B4-BE49-F238E27FC236}">
                <a16:creationId xmlns:a16="http://schemas.microsoft.com/office/drawing/2014/main" id="{62E548EB-2A82-4228-89DB-FE50B7328B61}"/>
              </a:ext>
            </a:extLst>
          </p:cNvPr>
          <p:cNvSpPr>
            <a:spLocks noGrp="1"/>
          </p:cNvSpPr>
          <p:nvPr>
            <p:ph type="dt" sz="half" idx="10"/>
          </p:nvPr>
        </p:nvSpPr>
        <p:spPr>
          <a:xfrm>
            <a:off x="809625" y="6496050"/>
            <a:ext cx="2743200" cy="365125"/>
          </a:xfrm>
          <a:prstGeom prst="rect">
            <a:avLst/>
          </a:prstGeom>
        </p:spPr>
        <p:txBody>
          <a:bodyPr/>
          <a:lstStyle/>
          <a:p>
            <a:fld id="{9D1035D3-1539-4A4D-8F04-19ADA81F7B58}" type="datetime1">
              <a:rPr lang="es-ES" smtClean="0"/>
              <a:t>02/02/2026</a:t>
            </a:fld>
            <a:endParaRPr lang="es-ES"/>
          </a:p>
        </p:txBody>
      </p:sp>
      <p:sp>
        <p:nvSpPr>
          <p:cNvPr id="2" name="CuadroTexto 1">
            <a:extLst>
              <a:ext uri="{FF2B5EF4-FFF2-40B4-BE49-F238E27FC236}">
                <a16:creationId xmlns:a16="http://schemas.microsoft.com/office/drawing/2014/main" id="{8D55A2AA-81A7-992B-FBE0-635B8E51A33B}"/>
              </a:ext>
            </a:extLst>
          </p:cNvPr>
          <p:cNvSpPr txBox="1"/>
          <p:nvPr userDrawn="1"/>
        </p:nvSpPr>
        <p:spPr>
          <a:xfrm rot="16200000">
            <a:off x="-180639" y="6154122"/>
            <a:ext cx="712054" cy="230832"/>
          </a:xfrm>
          <a:prstGeom prst="rect">
            <a:avLst/>
          </a:prstGeom>
          <a:noFill/>
        </p:spPr>
        <p:txBody>
          <a:bodyPr wrap="none" rtlCol="0">
            <a:spAutoFit/>
          </a:bodyPr>
          <a:lstStyle/>
          <a:p>
            <a:r>
              <a:rPr lang="es-ES" sz="900">
                <a:solidFill>
                  <a:schemeClr val="bg1">
                    <a:lumMod val="75000"/>
                  </a:schemeClr>
                </a:solidFill>
                <a:latin typeface="Arial" panose="020B0604020202020204" pitchFamily="34" charset="0"/>
                <a:cs typeface="Arial" panose="020B0604020202020204" pitchFamily="34" charset="0"/>
              </a:rPr>
              <a:t>©Tekniker</a:t>
            </a:r>
          </a:p>
        </p:txBody>
      </p:sp>
    </p:spTree>
    <p:extLst>
      <p:ext uri="{BB962C8B-B14F-4D97-AF65-F5344CB8AC3E}">
        <p14:creationId xmlns:p14="http://schemas.microsoft.com/office/powerpoint/2010/main" val="19249294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oto grande">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8" name="Marcador de posición de imagen 1">
            <a:extLst>
              <a:ext uri="{FF2B5EF4-FFF2-40B4-BE49-F238E27FC236}">
                <a16:creationId xmlns:a16="http://schemas.microsoft.com/office/drawing/2014/main" id="{2F3396B9-D5DA-4478-8218-7BEBDE1237FC}"/>
              </a:ext>
            </a:extLst>
          </p:cNvPr>
          <p:cNvSpPr>
            <a:spLocks noGrp="1"/>
          </p:cNvSpPr>
          <p:nvPr>
            <p:ph type="pic" sz="quarter" idx="13"/>
          </p:nvPr>
        </p:nvSpPr>
        <p:spPr>
          <a:xfrm>
            <a:off x="327314" y="0"/>
            <a:ext cx="11864685" cy="6858000"/>
          </a:xfrm>
          <a:pattFill prst="ltUpDiag">
            <a:fgClr>
              <a:schemeClr val="bg1">
                <a:lumMod val="75000"/>
              </a:schemeClr>
            </a:fgClr>
            <a:bgClr>
              <a:schemeClr val="bg1"/>
            </a:bgClr>
          </a:pattFill>
        </p:spPr>
        <p:txBody>
          <a:bodyPr/>
          <a:lstStyle/>
          <a:p>
            <a:r>
              <a:rPr lang="en-US"/>
              <a:t>Click icon to add picture</a:t>
            </a:r>
            <a:endParaRPr lang="es-ES"/>
          </a:p>
        </p:txBody>
      </p:sp>
      <p:sp>
        <p:nvSpPr>
          <p:cNvPr id="10" name="Rectángulo 9">
            <a:extLst>
              <a:ext uri="{FF2B5EF4-FFF2-40B4-BE49-F238E27FC236}">
                <a16:creationId xmlns:a16="http://schemas.microsoft.com/office/drawing/2014/main" id="{56D630F7-4CE4-7048-8191-8BA71FAFB769}"/>
              </a:ext>
            </a:extLst>
          </p:cNvPr>
          <p:cNvSpPr/>
          <p:nvPr userDrawn="1"/>
        </p:nvSpPr>
        <p:spPr>
          <a:xfrm>
            <a:off x="0" y="581025"/>
            <a:ext cx="327314" cy="6276976"/>
          </a:xfrm>
          <a:prstGeom prst="rect">
            <a:avLst/>
          </a:prstGeom>
          <a:solidFill>
            <a:srgbClr val="032CDD"/>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Rectángulo 11">
            <a:extLst>
              <a:ext uri="{FF2B5EF4-FFF2-40B4-BE49-F238E27FC236}">
                <a16:creationId xmlns:a16="http://schemas.microsoft.com/office/drawing/2014/main" id="{FCFC4211-A036-F449-A6EE-55D482AC954A}"/>
              </a:ext>
            </a:extLst>
          </p:cNvPr>
          <p:cNvSpPr/>
          <p:nvPr userDrawn="1"/>
        </p:nvSpPr>
        <p:spPr>
          <a:xfrm flipV="1">
            <a:off x="0" y="0"/>
            <a:ext cx="327314" cy="581024"/>
          </a:xfrm>
          <a:prstGeom prst="rect">
            <a:avLst/>
          </a:prstGeom>
          <a:solidFill>
            <a:srgbClr val="3E3E3D"/>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Marcador de fecha 2">
            <a:extLst>
              <a:ext uri="{FF2B5EF4-FFF2-40B4-BE49-F238E27FC236}">
                <a16:creationId xmlns:a16="http://schemas.microsoft.com/office/drawing/2014/main" id="{24B0D553-4CF1-4505-8538-0B6E50D24BAE}"/>
              </a:ext>
            </a:extLst>
          </p:cNvPr>
          <p:cNvSpPr>
            <a:spLocks noGrp="1"/>
          </p:cNvSpPr>
          <p:nvPr>
            <p:ph type="dt" sz="half" idx="10"/>
          </p:nvPr>
        </p:nvSpPr>
        <p:spPr>
          <a:xfrm>
            <a:off x="838200" y="6477653"/>
            <a:ext cx="2743200" cy="365125"/>
          </a:xfrm>
          <a:prstGeom prst="rect">
            <a:avLst/>
          </a:prstGeom>
        </p:spPr>
        <p:txBody>
          <a:bodyPr/>
          <a:lstStyle/>
          <a:p>
            <a:fld id="{EF4F1D75-731A-4F5E-992B-80112F234449}" type="datetime1">
              <a:rPr lang="es-ES" smtClean="0"/>
              <a:t>02/02/2026</a:t>
            </a:fld>
            <a:endParaRPr lang="es-ES"/>
          </a:p>
        </p:txBody>
      </p:sp>
      <p:sp>
        <p:nvSpPr>
          <p:cNvPr id="17" name="Marcador de pie de página 3">
            <a:extLst>
              <a:ext uri="{FF2B5EF4-FFF2-40B4-BE49-F238E27FC236}">
                <a16:creationId xmlns:a16="http://schemas.microsoft.com/office/drawing/2014/main" id="{4590BFBC-49D9-4B69-A706-7B595FEB17E5}"/>
              </a:ext>
            </a:extLst>
          </p:cNvPr>
          <p:cNvSpPr>
            <a:spLocks noGrp="1"/>
          </p:cNvSpPr>
          <p:nvPr>
            <p:ph type="ftr" sz="quarter" idx="11"/>
          </p:nvPr>
        </p:nvSpPr>
        <p:spPr>
          <a:xfrm>
            <a:off x="4038600" y="6477653"/>
            <a:ext cx="4114800" cy="365125"/>
          </a:xfrm>
          <a:prstGeom prst="rect">
            <a:avLst/>
          </a:prstGeom>
        </p:spPr>
        <p:txBody>
          <a:bodyPr/>
          <a:lstStyle/>
          <a:p>
            <a:endParaRPr lang="es-ES"/>
          </a:p>
        </p:txBody>
      </p:sp>
      <p:pic>
        <p:nvPicPr>
          <p:cNvPr id="19" name="Imagen 18" descr="Imagen que contiene dibujo&#10;&#10;Descripción generada automáticamente">
            <a:extLst>
              <a:ext uri="{FF2B5EF4-FFF2-40B4-BE49-F238E27FC236}">
                <a16:creationId xmlns:a16="http://schemas.microsoft.com/office/drawing/2014/main" id="{63E21CBC-6F59-4058-B74D-3627B1FE3E5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599937" y="166765"/>
            <a:ext cx="414260" cy="414260"/>
          </a:xfrm>
          <a:prstGeom prst="rect">
            <a:avLst/>
          </a:prstGeom>
        </p:spPr>
      </p:pic>
      <p:sp>
        <p:nvSpPr>
          <p:cNvPr id="25" name="Marcador de número de diapositiva 5">
            <a:extLst>
              <a:ext uri="{FF2B5EF4-FFF2-40B4-BE49-F238E27FC236}">
                <a16:creationId xmlns:a16="http://schemas.microsoft.com/office/drawing/2014/main" id="{E0E19BDE-F116-4D03-91FF-36B138B46CCB}"/>
              </a:ext>
            </a:extLst>
          </p:cNvPr>
          <p:cNvSpPr>
            <a:spLocks noGrp="1"/>
          </p:cNvSpPr>
          <p:nvPr>
            <p:ph type="sldNum" sz="quarter" idx="12"/>
          </p:nvPr>
        </p:nvSpPr>
        <p:spPr>
          <a:xfrm>
            <a:off x="11119448" y="6489474"/>
            <a:ext cx="836199" cy="365125"/>
          </a:xfrm>
          <a:prstGeom prst="rect">
            <a:avLst/>
          </a:prstGeom>
        </p:spPr>
        <p:txBody>
          <a:bodyPr/>
          <a:lstStyle>
            <a:lvl1pPr>
              <a:defRPr sz="1000"/>
            </a:lvl1pPr>
          </a:lstStyle>
          <a:p>
            <a:fld id="{40875BB5-F5C5-4B71-892C-4DCE2036C21F}" type="slidenum">
              <a:rPr lang="es-ES" smtClean="0"/>
              <a:pPr/>
              <a:t>‹Nº›</a:t>
            </a:fld>
            <a:endParaRPr lang="es-ES"/>
          </a:p>
        </p:txBody>
      </p:sp>
      <p:sp>
        <p:nvSpPr>
          <p:cNvPr id="2" name="CuadroTexto 1">
            <a:extLst>
              <a:ext uri="{FF2B5EF4-FFF2-40B4-BE49-F238E27FC236}">
                <a16:creationId xmlns:a16="http://schemas.microsoft.com/office/drawing/2014/main" id="{0D35643F-5C90-56C4-DF91-06CD0BE4AB88}"/>
              </a:ext>
            </a:extLst>
          </p:cNvPr>
          <p:cNvSpPr txBox="1"/>
          <p:nvPr userDrawn="1"/>
        </p:nvSpPr>
        <p:spPr>
          <a:xfrm rot="16200000">
            <a:off x="-180639" y="6154122"/>
            <a:ext cx="712054" cy="230832"/>
          </a:xfrm>
          <a:prstGeom prst="rect">
            <a:avLst/>
          </a:prstGeom>
          <a:noFill/>
        </p:spPr>
        <p:txBody>
          <a:bodyPr wrap="none" rtlCol="0">
            <a:spAutoFit/>
          </a:bodyPr>
          <a:lstStyle/>
          <a:p>
            <a:r>
              <a:rPr lang="es-ES" sz="900">
                <a:solidFill>
                  <a:schemeClr val="bg1">
                    <a:lumMod val="75000"/>
                  </a:schemeClr>
                </a:solidFill>
                <a:latin typeface="Arial" panose="020B0604020202020204" pitchFamily="34" charset="0"/>
                <a:cs typeface="Arial" panose="020B0604020202020204" pitchFamily="34" charset="0"/>
              </a:rPr>
              <a:t>©Tekniker</a:t>
            </a:r>
          </a:p>
        </p:txBody>
      </p:sp>
    </p:spTree>
    <p:extLst>
      <p:ext uri="{BB962C8B-B14F-4D97-AF65-F5344CB8AC3E}">
        <p14:creationId xmlns:p14="http://schemas.microsoft.com/office/powerpoint/2010/main" val="20682916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 bloques (Título y contenido)">
    <p:spTree>
      <p:nvGrpSpPr>
        <p:cNvPr id="1" name=""/>
        <p:cNvGrpSpPr/>
        <p:nvPr/>
      </p:nvGrpSpPr>
      <p:grpSpPr>
        <a:xfrm>
          <a:off x="0" y="0"/>
          <a:ext cx="0" cy="0"/>
          <a:chOff x="0" y="0"/>
          <a:chExt cx="0" cy="0"/>
        </a:xfrm>
      </p:grpSpPr>
      <p:grpSp>
        <p:nvGrpSpPr>
          <p:cNvPr id="15" name="Grupo 14"/>
          <p:cNvGrpSpPr/>
          <p:nvPr userDrawn="1"/>
        </p:nvGrpSpPr>
        <p:grpSpPr>
          <a:xfrm>
            <a:off x="0" y="213982"/>
            <a:ext cx="701552" cy="341240"/>
            <a:chOff x="0" y="213982"/>
            <a:chExt cx="701552" cy="341240"/>
          </a:xfrm>
        </p:grpSpPr>
        <p:sp>
          <p:nvSpPr>
            <p:cNvPr id="12" name="Rectángulo 11">
              <a:extLst>
                <a:ext uri="{FF2B5EF4-FFF2-40B4-BE49-F238E27FC236}">
                  <a16:creationId xmlns:a16="http://schemas.microsoft.com/office/drawing/2014/main" id="{B831D0C2-82A7-42DB-8BD7-CBD0BD122534}"/>
                </a:ext>
              </a:extLst>
            </p:cNvPr>
            <p:cNvSpPr/>
            <p:nvPr userDrawn="1"/>
          </p:nvSpPr>
          <p:spPr>
            <a:xfrm>
              <a:off x="0" y="384602"/>
              <a:ext cx="350776" cy="170620"/>
            </a:xfrm>
            <a:prstGeom prst="rect">
              <a:avLst/>
            </a:prstGeom>
            <a:solidFill>
              <a:srgbClr val="3C3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ángulo 13">
              <a:extLst>
                <a:ext uri="{FF2B5EF4-FFF2-40B4-BE49-F238E27FC236}">
                  <a16:creationId xmlns:a16="http://schemas.microsoft.com/office/drawing/2014/main" id="{B831D0C2-82A7-42DB-8BD7-CBD0BD122534}"/>
                </a:ext>
              </a:extLst>
            </p:cNvPr>
            <p:cNvSpPr/>
            <p:nvPr userDrawn="1"/>
          </p:nvSpPr>
          <p:spPr>
            <a:xfrm>
              <a:off x="350776" y="213982"/>
              <a:ext cx="350776" cy="170620"/>
            </a:xfrm>
            <a:prstGeom prst="rect">
              <a:avLst/>
            </a:prstGeom>
            <a:solidFill>
              <a:srgbClr val="032C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3" name="Rectángulo 12">
            <a:extLst>
              <a:ext uri="{FF2B5EF4-FFF2-40B4-BE49-F238E27FC236}">
                <a16:creationId xmlns:a16="http://schemas.microsoft.com/office/drawing/2014/main" id="{13CE1328-8C96-46AC-AECE-F0A8169A3A41}"/>
              </a:ext>
            </a:extLst>
          </p:cNvPr>
          <p:cNvSpPr/>
          <p:nvPr userDrawn="1"/>
        </p:nvSpPr>
        <p:spPr>
          <a:xfrm>
            <a:off x="701915" y="1212980"/>
            <a:ext cx="3300413" cy="900630"/>
          </a:xfrm>
          <a:prstGeom prst="rect">
            <a:avLst/>
          </a:prstGeom>
          <a:solidFill>
            <a:srgbClr val="032CD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
          </a:p>
        </p:txBody>
      </p:sp>
      <p:sp>
        <p:nvSpPr>
          <p:cNvPr id="17" name="Rectángulo 16">
            <a:extLst>
              <a:ext uri="{FF2B5EF4-FFF2-40B4-BE49-F238E27FC236}">
                <a16:creationId xmlns:a16="http://schemas.microsoft.com/office/drawing/2014/main" id="{4D1304D1-3759-4C17-A2B4-125C02B3FF97}"/>
              </a:ext>
            </a:extLst>
          </p:cNvPr>
          <p:cNvSpPr/>
          <p:nvPr userDrawn="1"/>
        </p:nvSpPr>
        <p:spPr>
          <a:xfrm>
            <a:off x="701915" y="2113610"/>
            <a:ext cx="3300413" cy="3789362"/>
          </a:xfrm>
          <a:prstGeom prst="rect">
            <a:avLst/>
          </a:prstGeom>
          <a:solidFill>
            <a:srgbClr val="F4F4F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
          </a:p>
        </p:txBody>
      </p:sp>
      <p:sp>
        <p:nvSpPr>
          <p:cNvPr id="18" name="Rectángulo 17">
            <a:extLst>
              <a:ext uri="{FF2B5EF4-FFF2-40B4-BE49-F238E27FC236}">
                <a16:creationId xmlns:a16="http://schemas.microsoft.com/office/drawing/2014/main" id="{54E7A262-883A-4E4E-8E91-7BEE8827A76D}"/>
              </a:ext>
            </a:extLst>
          </p:cNvPr>
          <p:cNvSpPr/>
          <p:nvPr userDrawn="1"/>
        </p:nvSpPr>
        <p:spPr>
          <a:xfrm>
            <a:off x="7915515" y="1209805"/>
            <a:ext cx="3302000" cy="903805"/>
          </a:xfrm>
          <a:prstGeom prst="rect">
            <a:avLst/>
          </a:prstGeom>
          <a:solidFill>
            <a:srgbClr val="032CD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
          </a:p>
        </p:txBody>
      </p:sp>
      <p:sp>
        <p:nvSpPr>
          <p:cNvPr id="19" name="Rectángulo 18">
            <a:extLst>
              <a:ext uri="{FF2B5EF4-FFF2-40B4-BE49-F238E27FC236}">
                <a16:creationId xmlns:a16="http://schemas.microsoft.com/office/drawing/2014/main" id="{0A49C005-D894-40ED-9ABD-B51C802A6601}"/>
              </a:ext>
            </a:extLst>
          </p:cNvPr>
          <p:cNvSpPr/>
          <p:nvPr userDrawn="1"/>
        </p:nvSpPr>
        <p:spPr>
          <a:xfrm>
            <a:off x="7915515" y="2113610"/>
            <a:ext cx="3302000" cy="3789362"/>
          </a:xfrm>
          <a:prstGeom prst="rect">
            <a:avLst/>
          </a:prstGeom>
          <a:solidFill>
            <a:srgbClr val="F4F4F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
          </a:p>
        </p:txBody>
      </p:sp>
      <p:sp>
        <p:nvSpPr>
          <p:cNvPr id="20" name="Rectángulo 19">
            <a:extLst>
              <a:ext uri="{FF2B5EF4-FFF2-40B4-BE49-F238E27FC236}">
                <a16:creationId xmlns:a16="http://schemas.microsoft.com/office/drawing/2014/main" id="{CFFE3E70-CC23-4A9B-934A-F92C45EEF2E0}"/>
              </a:ext>
            </a:extLst>
          </p:cNvPr>
          <p:cNvSpPr/>
          <p:nvPr userDrawn="1"/>
        </p:nvSpPr>
        <p:spPr>
          <a:xfrm>
            <a:off x="4308715" y="1209805"/>
            <a:ext cx="3300413" cy="900630"/>
          </a:xfrm>
          <a:prstGeom prst="rect">
            <a:avLst/>
          </a:prstGeom>
          <a:solidFill>
            <a:srgbClr val="032CD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
          </a:p>
        </p:txBody>
      </p:sp>
      <p:sp>
        <p:nvSpPr>
          <p:cNvPr id="21" name="Rectángulo 20">
            <a:extLst>
              <a:ext uri="{FF2B5EF4-FFF2-40B4-BE49-F238E27FC236}">
                <a16:creationId xmlns:a16="http://schemas.microsoft.com/office/drawing/2014/main" id="{0DD16094-6269-46BE-BC8B-96613475259C}"/>
              </a:ext>
            </a:extLst>
          </p:cNvPr>
          <p:cNvSpPr/>
          <p:nvPr userDrawn="1"/>
        </p:nvSpPr>
        <p:spPr>
          <a:xfrm>
            <a:off x="4308715" y="2110435"/>
            <a:ext cx="3300413" cy="3790950"/>
          </a:xfrm>
          <a:prstGeom prst="rect">
            <a:avLst/>
          </a:prstGeom>
          <a:solidFill>
            <a:srgbClr val="F4F4F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
          </a:p>
        </p:txBody>
      </p:sp>
      <p:sp>
        <p:nvSpPr>
          <p:cNvPr id="22" name="Marcador de texto 3">
            <a:extLst>
              <a:ext uri="{FF2B5EF4-FFF2-40B4-BE49-F238E27FC236}">
                <a16:creationId xmlns:a16="http://schemas.microsoft.com/office/drawing/2014/main" id="{F26E16B0-0CA4-4E99-BA9B-0A2F562F0D4D}"/>
              </a:ext>
            </a:extLst>
          </p:cNvPr>
          <p:cNvSpPr>
            <a:spLocks noGrp="1"/>
          </p:cNvSpPr>
          <p:nvPr>
            <p:ph type="body" sz="quarter" idx="18"/>
          </p:nvPr>
        </p:nvSpPr>
        <p:spPr>
          <a:xfrm>
            <a:off x="906832" y="1459224"/>
            <a:ext cx="2757984" cy="468659"/>
          </a:xfrm>
          <a:prstGeom prst="rect">
            <a:avLst/>
          </a:prstGeom>
        </p:spPr>
        <p:txBody>
          <a:bodyPr/>
          <a:lstStyle>
            <a:lvl1pPr marL="0" indent="0" algn="l">
              <a:buNone/>
              <a:defRPr sz="1600">
                <a:solidFill>
                  <a:schemeClr val="bg1"/>
                </a:solidFill>
              </a:defRPr>
            </a:lvl1pPr>
          </a:lstStyle>
          <a:p>
            <a:pPr lvl="0"/>
            <a:r>
              <a:rPr lang="en-US"/>
              <a:t>Click to edit Master text styles</a:t>
            </a:r>
          </a:p>
        </p:txBody>
      </p:sp>
      <p:sp>
        <p:nvSpPr>
          <p:cNvPr id="23" name="Marcador de texto 3">
            <a:extLst>
              <a:ext uri="{FF2B5EF4-FFF2-40B4-BE49-F238E27FC236}">
                <a16:creationId xmlns:a16="http://schemas.microsoft.com/office/drawing/2014/main" id="{01762841-0551-47D2-8A6A-17FF6E97196B}"/>
              </a:ext>
            </a:extLst>
          </p:cNvPr>
          <p:cNvSpPr>
            <a:spLocks noGrp="1"/>
          </p:cNvSpPr>
          <p:nvPr>
            <p:ph type="body" sz="quarter" idx="19"/>
          </p:nvPr>
        </p:nvSpPr>
        <p:spPr>
          <a:xfrm>
            <a:off x="4514082" y="1459223"/>
            <a:ext cx="2679819" cy="468659"/>
          </a:xfrm>
          <a:prstGeom prst="rect">
            <a:avLst/>
          </a:prstGeom>
        </p:spPr>
        <p:txBody>
          <a:bodyPr/>
          <a:lstStyle>
            <a:lvl1pPr marL="0" indent="0" algn="l">
              <a:buNone/>
              <a:defRPr sz="1600">
                <a:solidFill>
                  <a:schemeClr val="bg1"/>
                </a:solidFill>
              </a:defRPr>
            </a:lvl1pPr>
          </a:lstStyle>
          <a:p>
            <a:pPr lvl="0"/>
            <a:r>
              <a:rPr lang="en-US"/>
              <a:t>Click to edit Master text styles</a:t>
            </a:r>
          </a:p>
        </p:txBody>
      </p:sp>
      <p:sp>
        <p:nvSpPr>
          <p:cNvPr id="24" name="Marcador de texto 3">
            <a:extLst>
              <a:ext uri="{FF2B5EF4-FFF2-40B4-BE49-F238E27FC236}">
                <a16:creationId xmlns:a16="http://schemas.microsoft.com/office/drawing/2014/main" id="{F6C4CC69-2AD5-419B-ACC5-70FF9C30CA44}"/>
              </a:ext>
            </a:extLst>
          </p:cNvPr>
          <p:cNvSpPr>
            <a:spLocks noGrp="1"/>
          </p:cNvSpPr>
          <p:nvPr>
            <p:ph type="body" sz="quarter" idx="20"/>
          </p:nvPr>
        </p:nvSpPr>
        <p:spPr>
          <a:xfrm>
            <a:off x="8121329" y="1459222"/>
            <a:ext cx="2655525" cy="468659"/>
          </a:xfrm>
          <a:prstGeom prst="rect">
            <a:avLst/>
          </a:prstGeom>
        </p:spPr>
        <p:txBody>
          <a:bodyPr/>
          <a:lstStyle>
            <a:lvl1pPr marL="0" indent="0" algn="l">
              <a:buNone/>
              <a:defRPr sz="1600">
                <a:solidFill>
                  <a:schemeClr val="bg1"/>
                </a:solidFill>
              </a:defRPr>
            </a:lvl1pPr>
          </a:lstStyle>
          <a:p>
            <a:pPr lvl="0"/>
            <a:r>
              <a:rPr lang="en-US"/>
              <a:t>Click to edit Master text styles</a:t>
            </a:r>
          </a:p>
        </p:txBody>
      </p:sp>
      <p:sp>
        <p:nvSpPr>
          <p:cNvPr id="25" name="Marcador de texto 3">
            <a:extLst>
              <a:ext uri="{FF2B5EF4-FFF2-40B4-BE49-F238E27FC236}">
                <a16:creationId xmlns:a16="http://schemas.microsoft.com/office/drawing/2014/main" id="{3699BB4D-1657-4DC4-8FCD-3C24FDCBB046}"/>
              </a:ext>
            </a:extLst>
          </p:cNvPr>
          <p:cNvSpPr>
            <a:spLocks noGrp="1"/>
          </p:cNvSpPr>
          <p:nvPr>
            <p:ph type="body" sz="quarter" idx="21"/>
          </p:nvPr>
        </p:nvSpPr>
        <p:spPr>
          <a:xfrm>
            <a:off x="906833" y="2275225"/>
            <a:ext cx="2674568" cy="3477985"/>
          </a:xfrm>
          <a:prstGeom prst="rect">
            <a:avLst/>
          </a:prstGeom>
        </p:spPr>
        <p:txBody>
          <a:bodyPr/>
          <a:lstStyle>
            <a:lvl1pPr marL="0" indent="0" algn="l">
              <a:buNone/>
              <a:defRPr sz="1600">
                <a:solidFill>
                  <a:srgbClr val="3C3C3C"/>
                </a:solidFill>
              </a:defRPr>
            </a:lvl1pPr>
          </a:lstStyle>
          <a:p>
            <a:pPr lvl="0"/>
            <a:r>
              <a:rPr lang="en-US"/>
              <a:t>Click to edit Master text styles</a:t>
            </a:r>
          </a:p>
        </p:txBody>
      </p:sp>
      <p:sp>
        <p:nvSpPr>
          <p:cNvPr id="26" name="Marcador de texto 3">
            <a:extLst>
              <a:ext uri="{FF2B5EF4-FFF2-40B4-BE49-F238E27FC236}">
                <a16:creationId xmlns:a16="http://schemas.microsoft.com/office/drawing/2014/main" id="{1411897F-3CC8-4BBE-9EB0-246510A61325}"/>
              </a:ext>
            </a:extLst>
          </p:cNvPr>
          <p:cNvSpPr>
            <a:spLocks noGrp="1"/>
          </p:cNvSpPr>
          <p:nvPr>
            <p:ph type="body" sz="quarter" idx="22"/>
          </p:nvPr>
        </p:nvSpPr>
        <p:spPr>
          <a:xfrm>
            <a:off x="4514083" y="2292803"/>
            <a:ext cx="2679819" cy="3460407"/>
          </a:xfrm>
          <a:prstGeom prst="rect">
            <a:avLst/>
          </a:prstGeom>
        </p:spPr>
        <p:txBody>
          <a:bodyPr/>
          <a:lstStyle>
            <a:lvl1pPr marL="0" indent="0" algn="l">
              <a:buNone/>
              <a:defRPr sz="1600">
                <a:solidFill>
                  <a:srgbClr val="3C3C3C"/>
                </a:solidFill>
              </a:defRPr>
            </a:lvl1pPr>
          </a:lstStyle>
          <a:p>
            <a:pPr lvl="0"/>
            <a:r>
              <a:rPr lang="en-US"/>
              <a:t>Click to edit Master text styles</a:t>
            </a:r>
          </a:p>
        </p:txBody>
      </p:sp>
      <p:sp>
        <p:nvSpPr>
          <p:cNvPr id="27" name="Marcador de texto 3">
            <a:extLst>
              <a:ext uri="{FF2B5EF4-FFF2-40B4-BE49-F238E27FC236}">
                <a16:creationId xmlns:a16="http://schemas.microsoft.com/office/drawing/2014/main" id="{5A1B7B1E-B21B-4C23-B234-17AACCF7E936}"/>
              </a:ext>
            </a:extLst>
          </p:cNvPr>
          <p:cNvSpPr>
            <a:spLocks noGrp="1"/>
          </p:cNvSpPr>
          <p:nvPr>
            <p:ph type="body" sz="quarter" idx="23"/>
          </p:nvPr>
        </p:nvSpPr>
        <p:spPr>
          <a:xfrm>
            <a:off x="8106745" y="2298114"/>
            <a:ext cx="2670110" cy="3455096"/>
          </a:xfrm>
          <a:prstGeom prst="rect">
            <a:avLst/>
          </a:prstGeom>
        </p:spPr>
        <p:txBody>
          <a:bodyPr/>
          <a:lstStyle>
            <a:lvl1pPr marL="0" indent="0" algn="l">
              <a:buNone/>
              <a:defRPr sz="1600">
                <a:solidFill>
                  <a:srgbClr val="3C3C3C"/>
                </a:solidFill>
              </a:defRPr>
            </a:lvl1pPr>
          </a:lstStyle>
          <a:p>
            <a:pPr lvl="0"/>
            <a:r>
              <a:rPr lang="en-US"/>
              <a:t>Click to edit Master text styles</a:t>
            </a:r>
          </a:p>
        </p:txBody>
      </p:sp>
      <p:sp>
        <p:nvSpPr>
          <p:cNvPr id="28" name="Marcador de fecha 2">
            <a:extLst>
              <a:ext uri="{FF2B5EF4-FFF2-40B4-BE49-F238E27FC236}">
                <a16:creationId xmlns:a16="http://schemas.microsoft.com/office/drawing/2014/main" id="{39B5E23C-B9F5-42A3-AB48-9098D7DE3CD5}"/>
              </a:ext>
            </a:extLst>
          </p:cNvPr>
          <p:cNvSpPr>
            <a:spLocks noGrp="1"/>
          </p:cNvSpPr>
          <p:nvPr>
            <p:ph type="dt" sz="half" idx="10"/>
          </p:nvPr>
        </p:nvSpPr>
        <p:spPr>
          <a:xfrm>
            <a:off x="838200" y="6477653"/>
            <a:ext cx="2743200" cy="365125"/>
          </a:xfrm>
          <a:prstGeom prst="rect">
            <a:avLst/>
          </a:prstGeom>
        </p:spPr>
        <p:txBody>
          <a:bodyPr/>
          <a:lstStyle/>
          <a:p>
            <a:fld id="{B6DB3A94-C2F6-4FD5-8A25-AEE86260572F}" type="datetime1">
              <a:rPr lang="es-ES" smtClean="0"/>
              <a:t>02/02/2026</a:t>
            </a:fld>
            <a:endParaRPr lang="es-ES"/>
          </a:p>
        </p:txBody>
      </p:sp>
      <p:sp>
        <p:nvSpPr>
          <p:cNvPr id="29" name="Marcador de pie de página 3">
            <a:extLst>
              <a:ext uri="{FF2B5EF4-FFF2-40B4-BE49-F238E27FC236}">
                <a16:creationId xmlns:a16="http://schemas.microsoft.com/office/drawing/2014/main" id="{F393D565-8AD1-4387-8407-66B84ACA2250}"/>
              </a:ext>
            </a:extLst>
          </p:cNvPr>
          <p:cNvSpPr>
            <a:spLocks noGrp="1"/>
          </p:cNvSpPr>
          <p:nvPr>
            <p:ph type="ftr" sz="quarter" idx="11"/>
          </p:nvPr>
        </p:nvSpPr>
        <p:spPr>
          <a:xfrm>
            <a:off x="4038600" y="6477653"/>
            <a:ext cx="4114800" cy="365125"/>
          </a:xfrm>
          <a:prstGeom prst="rect">
            <a:avLst/>
          </a:prstGeom>
        </p:spPr>
        <p:txBody>
          <a:bodyPr/>
          <a:lstStyle/>
          <a:p>
            <a:endParaRPr lang="es-ES"/>
          </a:p>
        </p:txBody>
      </p:sp>
      <p:sp>
        <p:nvSpPr>
          <p:cNvPr id="32" name="Título 1">
            <a:extLst>
              <a:ext uri="{FF2B5EF4-FFF2-40B4-BE49-F238E27FC236}">
                <a16:creationId xmlns:a16="http://schemas.microsoft.com/office/drawing/2014/main" id="{E53A9F29-88B9-43F3-BA5C-62F986480FDD}"/>
              </a:ext>
            </a:extLst>
          </p:cNvPr>
          <p:cNvSpPr>
            <a:spLocks noGrp="1"/>
          </p:cNvSpPr>
          <p:nvPr>
            <p:ph type="title"/>
          </p:nvPr>
        </p:nvSpPr>
        <p:spPr>
          <a:xfrm>
            <a:off x="942869" y="85725"/>
            <a:ext cx="8534400" cy="476241"/>
          </a:xfrm>
        </p:spPr>
        <p:txBody>
          <a:bodyPr>
            <a:normAutofit/>
          </a:bodyPr>
          <a:lstStyle>
            <a:lvl1pPr>
              <a:defRPr sz="1600">
                <a:latin typeface="Arial" panose="020B0604020202020204" pitchFamily="34" charset="0"/>
                <a:cs typeface="Arial" panose="020B0604020202020204" pitchFamily="34" charset="0"/>
              </a:defRPr>
            </a:lvl1pPr>
          </a:lstStyle>
          <a:p>
            <a:r>
              <a:rPr lang="en-US"/>
              <a:t>Click to edit Master title style</a:t>
            </a:r>
            <a:endParaRPr lang="es-ES"/>
          </a:p>
        </p:txBody>
      </p:sp>
      <p:sp>
        <p:nvSpPr>
          <p:cNvPr id="33" name="Marcador de número de diapositiva 5">
            <a:extLst>
              <a:ext uri="{FF2B5EF4-FFF2-40B4-BE49-F238E27FC236}">
                <a16:creationId xmlns:a16="http://schemas.microsoft.com/office/drawing/2014/main" id="{2478D7B7-7E2F-4F22-9C9E-90C8972F4D11}"/>
              </a:ext>
            </a:extLst>
          </p:cNvPr>
          <p:cNvSpPr>
            <a:spLocks noGrp="1"/>
          </p:cNvSpPr>
          <p:nvPr>
            <p:ph type="sldNum" sz="quarter" idx="12"/>
          </p:nvPr>
        </p:nvSpPr>
        <p:spPr>
          <a:xfrm>
            <a:off x="11119448" y="6489474"/>
            <a:ext cx="836199" cy="365125"/>
          </a:xfrm>
          <a:prstGeom prst="rect">
            <a:avLst/>
          </a:prstGeom>
        </p:spPr>
        <p:txBody>
          <a:bodyPr/>
          <a:lstStyle>
            <a:lvl1pPr>
              <a:defRPr sz="1000"/>
            </a:lvl1pPr>
          </a:lstStyle>
          <a:p>
            <a:fld id="{40875BB5-F5C5-4B71-892C-4DCE2036C21F}" type="slidenum">
              <a:rPr lang="es-ES" smtClean="0"/>
              <a:pPr/>
              <a:t>‹Nº›</a:t>
            </a:fld>
            <a:endParaRPr lang="es-ES"/>
          </a:p>
        </p:txBody>
      </p:sp>
      <p:sp>
        <p:nvSpPr>
          <p:cNvPr id="2" name="CuadroTexto 1">
            <a:extLst>
              <a:ext uri="{FF2B5EF4-FFF2-40B4-BE49-F238E27FC236}">
                <a16:creationId xmlns:a16="http://schemas.microsoft.com/office/drawing/2014/main" id="{79527C8F-8443-FCF9-07CD-190FBBFA51E6}"/>
              </a:ext>
            </a:extLst>
          </p:cNvPr>
          <p:cNvSpPr txBox="1"/>
          <p:nvPr userDrawn="1"/>
        </p:nvSpPr>
        <p:spPr>
          <a:xfrm rot="16200000">
            <a:off x="-180639" y="6154122"/>
            <a:ext cx="712054" cy="230832"/>
          </a:xfrm>
          <a:prstGeom prst="rect">
            <a:avLst/>
          </a:prstGeom>
          <a:noFill/>
        </p:spPr>
        <p:txBody>
          <a:bodyPr wrap="none" rtlCol="0">
            <a:spAutoFit/>
          </a:bodyPr>
          <a:lstStyle/>
          <a:p>
            <a:r>
              <a:rPr lang="es-ES" sz="900">
                <a:solidFill>
                  <a:schemeClr val="bg1">
                    <a:lumMod val="75000"/>
                  </a:schemeClr>
                </a:solidFill>
                <a:latin typeface="Arial" panose="020B0604020202020204" pitchFamily="34" charset="0"/>
                <a:cs typeface="Arial" panose="020B0604020202020204" pitchFamily="34" charset="0"/>
              </a:rPr>
              <a:t>©Tekniker</a:t>
            </a:r>
          </a:p>
        </p:txBody>
      </p:sp>
    </p:spTree>
    <p:extLst>
      <p:ext uri="{BB962C8B-B14F-4D97-AF65-F5344CB8AC3E}">
        <p14:creationId xmlns:p14="http://schemas.microsoft.com/office/powerpoint/2010/main" val="21943410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 Bloques (Foto + Contenido)">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54DBEBEA-A86D-7E44-A5C9-AC96D050FE94}"/>
              </a:ext>
            </a:extLst>
          </p:cNvPr>
          <p:cNvSpPr/>
          <p:nvPr/>
        </p:nvSpPr>
        <p:spPr>
          <a:xfrm>
            <a:off x="0" y="0"/>
            <a:ext cx="12192000" cy="6858000"/>
          </a:xfrm>
          <a:prstGeom prst="rect">
            <a:avLst/>
          </a:prstGeom>
          <a:solidFill>
            <a:srgbClr val="032CD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
          </a:p>
        </p:txBody>
      </p:sp>
      <p:sp>
        <p:nvSpPr>
          <p:cNvPr id="9" name="Rectángulo 8">
            <a:extLst>
              <a:ext uri="{FF2B5EF4-FFF2-40B4-BE49-F238E27FC236}">
                <a16:creationId xmlns:a16="http://schemas.microsoft.com/office/drawing/2014/main" id="{3AFE8E67-D26F-7E44-8DAE-425B113213D3}"/>
              </a:ext>
            </a:extLst>
          </p:cNvPr>
          <p:cNvSpPr/>
          <p:nvPr/>
        </p:nvSpPr>
        <p:spPr>
          <a:xfrm>
            <a:off x="1590675" y="569169"/>
            <a:ext cx="4202113" cy="5831632"/>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
          </a:p>
        </p:txBody>
      </p:sp>
      <p:cxnSp>
        <p:nvCxnSpPr>
          <p:cNvPr id="10" name="Conector recto 9">
            <a:extLst>
              <a:ext uri="{FF2B5EF4-FFF2-40B4-BE49-F238E27FC236}">
                <a16:creationId xmlns:a16="http://schemas.microsoft.com/office/drawing/2014/main" id="{819AF9F9-C355-2F4D-8060-754847B7045E}"/>
              </a:ext>
            </a:extLst>
          </p:cNvPr>
          <p:cNvCxnSpPr/>
          <p:nvPr/>
        </p:nvCxnSpPr>
        <p:spPr>
          <a:xfrm>
            <a:off x="1846263" y="4484688"/>
            <a:ext cx="3684587" cy="0"/>
          </a:xfrm>
          <a:prstGeom prst="line">
            <a:avLst/>
          </a:prstGeom>
          <a:ln w="12700">
            <a:solidFill>
              <a:srgbClr val="032CDD"/>
            </a:solidFill>
          </a:ln>
        </p:spPr>
        <p:style>
          <a:lnRef idx="1">
            <a:schemeClr val="accent1"/>
          </a:lnRef>
          <a:fillRef idx="0">
            <a:schemeClr val="accent1"/>
          </a:fillRef>
          <a:effectRef idx="0">
            <a:schemeClr val="accent1"/>
          </a:effectRef>
          <a:fontRef idx="minor">
            <a:schemeClr val="tx1"/>
          </a:fontRef>
        </p:style>
      </p:cxnSp>
      <p:sp>
        <p:nvSpPr>
          <p:cNvPr id="11" name="Rectángulo 10">
            <a:extLst>
              <a:ext uri="{FF2B5EF4-FFF2-40B4-BE49-F238E27FC236}">
                <a16:creationId xmlns:a16="http://schemas.microsoft.com/office/drawing/2014/main" id="{19CB5426-2B2B-1745-B10B-182FD5606E9F}"/>
              </a:ext>
            </a:extLst>
          </p:cNvPr>
          <p:cNvSpPr/>
          <p:nvPr/>
        </p:nvSpPr>
        <p:spPr>
          <a:xfrm>
            <a:off x="6297965" y="562820"/>
            <a:ext cx="4202113" cy="5831632"/>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
          </a:p>
        </p:txBody>
      </p:sp>
      <p:cxnSp>
        <p:nvCxnSpPr>
          <p:cNvPr id="12" name="Conector recto 11">
            <a:extLst>
              <a:ext uri="{FF2B5EF4-FFF2-40B4-BE49-F238E27FC236}">
                <a16:creationId xmlns:a16="http://schemas.microsoft.com/office/drawing/2014/main" id="{50CB7FAD-C2EB-834E-BDA8-5760BFD2C383}"/>
              </a:ext>
            </a:extLst>
          </p:cNvPr>
          <p:cNvCxnSpPr/>
          <p:nvPr/>
        </p:nvCxnSpPr>
        <p:spPr>
          <a:xfrm>
            <a:off x="6553553" y="4478338"/>
            <a:ext cx="3684587" cy="0"/>
          </a:xfrm>
          <a:prstGeom prst="line">
            <a:avLst/>
          </a:prstGeom>
          <a:ln w="12700">
            <a:solidFill>
              <a:srgbClr val="032CDD"/>
            </a:solidFill>
          </a:ln>
        </p:spPr>
        <p:style>
          <a:lnRef idx="1">
            <a:schemeClr val="accent1"/>
          </a:lnRef>
          <a:fillRef idx="0">
            <a:schemeClr val="accent1"/>
          </a:fillRef>
          <a:effectRef idx="0">
            <a:schemeClr val="accent1"/>
          </a:effectRef>
          <a:fontRef idx="minor">
            <a:schemeClr val="tx1"/>
          </a:fontRef>
        </p:style>
      </p:cxnSp>
      <p:sp>
        <p:nvSpPr>
          <p:cNvPr id="30" name="Marcador de texto 3">
            <a:extLst>
              <a:ext uri="{FF2B5EF4-FFF2-40B4-BE49-F238E27FC236}">
                <a16:creationId xmlns:a16="http://schemas.microsoft.com/office/drawing/2014/main" id="{BB8315EC-08C2-984E-ABA9-9D0985AAA420}"/>
              </a:ext>
            </a:extLst>
          </p:cNvPr>
          <p:cNvSpPr>
            <a:spLocks noGrp="1"/>
          </p:cNvSpPr>
          <p:nvPr>
            <p:ph type="body" sz="quarter" idx="21"/>
          </p:nvPr>
        </p:nvSpPr>
        <p:spPr>
          <a:xfrm>
            <a:off x="1809060" y="4108678"/>
            <a:ext cx="3683977" cy="301298"/>
          </a:xfrm>
          <a:prstGeom prst="rect">
            <a:avLst/>
          </a:prstGeom>
        </p:spPr>
        <p:txBody>
          <a:bodyPr/>
          <a:lstStyle>
            <a:lvl1pPr marL="0" indent="0" algn="l">
              <a:buNone/>
              <a:defRPr sz="1600" b="0">
                <a:solidFill>
                  <a:srgbClr val="032CDD"/>
                </a:solidFill>
              </a:defRPr>
            </a:lvl1pPr>
          </a:lstStyle>
          <a:p>
            <a:pPr lvl="0"/>
            <a:r>
              <a:rPr lang="en-US"/>
              <a:t>Click to edit Master text styles</a:t>
            </a:r>
          </a:p>
        </p:txBody>
      </p:sp>
      <p:sp>
        <p:nvSpPr>
          <p:cNvPr id="31" name="Marcador de texto 3">
            <a:extLst>
              <a:ext uri="{FF2B5EF4-FFF2-40B4-BE49-F238E27FC236}">
                <a16:creationId xmlns:a16="http://schemas.microsoft.com/office/drawing/2014/main" id="{FB1E4458-9ECF-E049-BDD9-FDB0E6436437}"/>
              </a:ext>
            </a:extLst>
          </p:cNvPr>
          <p:cNvSpPr>
            <a:spLocks noGrp="1"/>
          </p:cNvSpPr>
          <p:nvPr>
            <p:ph type="body" sz="quarter" idx="18"/>
          </p:nvPr>
        </p:nvSpPr>
        <p:spPr>
          <a:xfrm>
            <a:off x="1811313" y="4553148"/>
            <a:ext cx="3719048" cy="1320113"/>
          </a:xfrm>
          <a:prstGeom prst="rect">
            <a:avLst/>
          </a:prstGeom>
        </p:spPr>
        <p:txBody>
          <a:bodyPr>
            <a:normAutofit/>
          </a:bodyPr>
          <a:lstStyle>
            <a:lvl1pPr marL="0" indent="0" algn="l">
              <a:buNone/>
              <a:defRPr sz="1400">
                <a:solidFill>
                  <a:srgbClr val="3C3C3C"/>
                </a:solidFill>
              </a:defRPr>
            </a:lvl1pPr>
          </a:lstStyle>
          <a:p>
            <a:pPr lvl="0"/>
            <a:r>
              <a:rPr lang="en-US"/>
              <a:t>Click to edit Master text styles</a:t>
            </a:r>
          </a:p>
        </p:txBody>
      </p:sp>
      <p:sp>
        <p:nvSpPr>
          <p:cNvPr id="53" name="Marcador de texto 3">
            <a:extLst>
              <a:ext uri="{FF2B5EF4-FFF2-40B4-BE49-F238E27FC236}">
                <a16:creationId xmlns:a16="http://schemas.microsoft.com/office/drawing/2014/main" id="{0B13970A-4F03-3C45-B420-D7CE6BB9C429}"/>
              </a:ext>
            </a:extLst>
          </p:cNvPr>
          <p:cNvSpPr>
            <a:spLocks noGrp="1"/>
          </p:cNvSpPr>
          <p:nvPr>
            <p:ph type="body" sz="quarter" idx="23"/>
          </p:nvPr>
        </p:nvSpPr>
        <p:spPr>
          <a:xfrm>
            <a:off x="6497689" y="4102755"/>
            <a:ext cx="3683977" cy="301298"/>
          </a:xfrm>
          <a:prstGeom prst="rect">
            <a:avLst/>
          </a:prstGeom>
        </p:spPr>
        <p:txBody>
          <a:bodyPr/>
          <a:lstStyle>
            <a:lvl1pPr marL="0" indent="0" algn="l">
              <a:buNone/>
              <a:defRPr sz="1600" b="0">
                <a:solidFill>
                  <a:srgbClr val="032CDD"/>
                </a:solidFill>
              </a:defRPr>
            </a:lvl1pPr>
          </a:lstStyle>
          <a:p>
            <a:pPr lvl="0"/>
            <a:r>
              <a:rPr lang="en-US"/>
              <a:t>Click to edit Master text styles</a:t>
            </a:r>
          </a:p>
        </p:txBody>
      </p:sp>
      <p:sp>
        <p:nvSpPr>
          <p:cNvPr id="54" name="Marcador de texto 3">
            <a:extLst>
              <a:ext uri="{FF2B5EF4-FFF2-40B4-BE49-F238E27FC236}">
                <a16:creationId xmlns:a16="http://schemas.microsoft.com/office/drawing/2014/main" id="{C29F7B21-FAB9-D544-87EF-AE2645654392}"/>
              </a:ext>
            </a:extLst>
          </p:cNvPr>
          <p:cNvSpPr>
            <a:spLocks noGrp="1"/>
          </p:cNvSpPr>
          <p:nvPr>
            <p:ph type="body" sz="quarter" idx="24"/>
          </p:nvPr>
        </p:nvSpPr>
        <p:spPr>
          <a:xfrm>
            <a:off x="6499942" y="4552625"/>
            <a:ext cx="3719048" cy="1314714"/>
          </a:xfrm>
          <a:prstGeom prst="rect">
            <a:avLst/>
          </a:prstGeom>
        </p:spPr>
        <p:txBody>
          <a:bodyPr/>
          <a:lstStyle>
            <a:lvl1pPr marL="0" indent="0" algn="l">
              <a:buNone/>
              <a:defRPr sz="1400">
                <a:solidFill>
                  <a:srgbClr val="3C3C3C"/>
                </a:solidFill>
              </a:defRPr>
            </a:lvl1pPr>
          </a:lstStyle>
          <a:p>
            <a:pPr lvl="0"/>
            <a:r>
              <a:rPr lang="en-US"/>
              <a:t>Click to edit Master text styles</a:t>
            </a:r>
          </a:p>
        </p:txBody>
      </p:sp>
      <p:sp>
        <p:nvSpPr>
          <p:cNvPr id="15" name="Marcador de posición de imagen 11">
            <a:extLst>
              <a:ext uri="{FF2B5EF4-FFF2-40B4-BE49-F238E27FC236}">
                <a16:creationId xmlns:a16="http://schemas.microsoft.com/office/drawing/2014/main" id="{7DE596A8-03F3-4981-BB72-5854785B7FAB}"/>
              </a:ext>
            </a:extLst>
          </p:cNvPr>
          <p:cNvSpPr>
            <a:spLocks noGrp="1"/>
          </p:cNvSpPr>
          <p:nvPr>
            <p:ph type="pic" sz="quarter" idx="15"/>
          </p:nvPr>
        </p:nvSpPr>
        <p:spPr>
          <a:xfrm>
            <a:off x="1590454" y="569168"/>
            <a:ext cx="4202113" cy="3396338"/>
          </a:xfrm>
          <a:prstGeom prst="rect">
            <a:avLst/>
          </a:prstGeom>
          <a:pattFill prst="ltUpDiag">
            <a:fgClr>
              <a:schemeClr val="bg1">
                <a:lumMod val="75000"/>
              </a:schemeClr>
            </a:fgClr>
            <a:bgClr>
              <a:schemeClr val="bg1"/>
            </a:bgClr>
          </a:pattFill>
          <a:effectLst/>
        </p:spPr>
        <p:txBody>
          <a:bodyPr>
            <a:normAutofit/>
          </a:bodyPr>
          <a:lstStyle>
            <a:lvl1pPr marL="0" marR="0" indent="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None/>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sp>
        <p:nvSpPr>
          <p:cNvPr id="16" name="Marcador de posición de imagen 11">
            <a:extLst>
              <a:ext uri="{FF2B5EF4-FFF2-40B4-BE49-F238E27FC236}">
                <a16:creationId xmlns:a16="http://schemas.microsoft.com/office/drawing/2014/main" id="{0A6DAA60-C1B0-45FA-9EFE-0925850612AE}"/>
              </a:ext>
            </a:extLst>
          </p:cNvPr>
          <p:cNvSpPr>
            <a:spLocks noGrp="1"/>
          </p:cNvSpPr>
          <p:nvPr>
            <p:ph type="pic" sz="quarter" idx="26"/>
          </p:nvPr>
        </p:nvSpPr>
        <p:spPr>
          <a:xfrm>
            <a:off x="6305904" y="569168"/>
            <a:ext cx="4202113" cy="3396338"/>
          </a:xfrm>
          <a:prstGeom prst="rect">
            <a:avLst/>
          </a:prstGeom>
          <a:pattFill prst="ltUpDiag">
            <a:fgClr>
              <a:schemeClr val="bg1">
                <a:lumMod val="75000"/>
              </a:schemeClr>
            </a:fgClr>
            <a:bgClr>
              <a:schemeClr val="bg1"/>
            </a:bgClr>
          </a:pattFill>
          <a:effectLst/>
        </p:spPr>
        <p:txBody>
          <a:bodyPr>
            <a:normAutofit/>
          </a:bodyPr>
          <a:lstStyle>
            <a:lvl1pPr marL="0" marR="0" indent="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None/>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pic>
        <p:nvPicPr>
          <p:cNvPr id="17" name="Imagen 16">
            <a:extLst>
              <a:ext uri="{FF2B5EF4-FFF2-40B4-BE49-F238E27FC236}">
                <a16:creationId xmlns:a16="http://schemas.microsoft.com/office/drawing/2014/main" id="{7ADF262C-11C7-416D-90C6-1D1E175F322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599936" y="166765"/>
            <a:ext cx="414260" cy="414260"/>
          </a:xfrm>
          <a:prstGeom prst="rect">
            <a:avLst/>
          </a:prstGeom>
        </p:spPr>
      </p:pic>
      <p:sp>
        <p:nvSpPr>
          <p:cNvPr id="19" name="Marcador de número de diapositiva 5">
            <a:extLst>
              <a:ext uri="{FF2B5EF4-FFF2-40B4-BE49-F238E27FC236}">
                <a16:creationId xmlns:a16="http://schemas.microsoft.com/office/drawing/2014/main" id="{9D25A68E-1D86-4B3C-B0E2-87D05196A0F0}"/>
              </a:ext>
            </a:extLst>
          </p:cNvPr>
          <p:cNvSpPr>
            <a:spLocks noGrp="1"/>
          </p:cNvSpPr>
          <p:nvPr>
            <p:ph type="sldNum" sz="quarter" idx="12"/>
          </p:nvPr>
        </p:nvSpPr>
        <p:spPr>
          <a:xfrm>
            <a:off x="11119448" y="6489474"/>
            <a:ext cx="836199" cy="365125"/>
          </a:xfrm>
          <a:prstGeom prst="rect">
            <a:avLst/>
          </a:prstGeom>
        </p:spPr>
        <p:txBody>
          <a:bodyPr/>
          <a:lstStyle>
            <a:lvl1pPr>
              <a:defRPr sz="1000">
                <a:solidFill>
                  <a:schemeClr val="bg1"/>
                </a:solidFill>
              </a:defRPr>
            </a:lvl1pPr>
          </a:lstStyle>
          <a:p>
            <a:fld id="{40875BB5-F5C5-4B71-892C-4DCE2036C21F}" type="slidenum">
              <a:rPr lang="es-ES" smtClean="0"/>
              <a:pPr/>
              <a:t>‹Nº›</a:t>
            </a:fld>
            <a:endParaRPr lang="es-ES"/>
          </a:p>
        </p:txBody>
      </p:sp>
      <p:sp>
        <p:nvSpPr>
          <p:cNvPr id="2" name="CuadroTexto 1">
            <a:extLst>
              <a:ext uri="{FF2B5EF4-FFF2-40B4-BE49-F238E27FC236}">
                <a16:creationId xmlns:a16="http://schemas.microsoft.com/office/drawing/2014/main" id="{2637A31F-FB93-45C0-5040-0E79209722D1}"/>
              </a:ext>
            </a:extLst>
          </p:cNvPr>
          <p:cNvSpPr txBox="1"/>
          <p:nvPr userDrawn="1"/>
        </p:nvSpPr>
        <p:spPr>
          <a:xfrm rot="16200000">
            <a:off x="-180639" y="6154122"/>
            <a:ext cx="712054" cy="230832"/>
          </a:xfrm>
          <a:prstGeom prst="rect">
            <a:avLst/>
          </a:prstGeom>
          <a:noFill/>
        </p:spPr>
        <p:txBody>
          <a:bodyPr wrap="none" rtlCol="0">
            <a:spAutoFit/>
          </a:bodyPr>
          <a:lstStyle/>
          <a:p>
            <a:r>
              <a:rPr lang="es-ES" sz="900">
                <a:solidFill>
                  <a:schemeClr val="bg1">
                    <a:lumMod val="75000"/>
                  </a:schemeClr>
                </a:solidFill>
                <a:latin typeface="Arial" panose="020B0604020202020204" pitchFamily="34" charset="0"/>
                <a:cs typeface="Arial" panose="020B0604020202020204" pitchFamily="34" charset="0"/>
              </a:rPr>
              <a:t>©Tekniker</a:t>
            </a:r>
          </a:p>
        </p:txBody>
      </p:sp>
    </p:spTree>
    <p:extLst>
      <p:ext uri="{BB962C8B-B14F-4D97-AF65-F5344CB8AC3E}">
        <p14:creationId xmlns:p14="http://schemas.microsoft.com/office/powerpoint/2010/main" val="13858690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Bloques Contenido + Foto">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8332DED5-E75E-3D42-94B0-EB57B72E39E8}"/>
              </a:ext>
            </a:extLst>
          </p:cNvPr>
          <p:cNvSpPr/>
          <p:nvPr/>
        </p:nvSpPr>
        <p:spPr>
          <a:xfrm>
            <a:off x="0" y="0"/>
            <a:ext cx="5011738" cy="6858000"/>
          </a:xfrm>
          <a:prstGeom prst="rect">
            <a:avLst/>
          </a:prstGeom>
          <a:solidFill>
            <a:srgbClr val="032CD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
          </a:p>
        </p:txBody>
      </p:sp>
      <p:sp>
        <p:nvSpPr>
          <p:cNvPr id="6" name="Rectángulo 5">
            <a:extLst>
              <a:ext uri="{FF2B5EF4-FFF2-40B4-BE49-F238E27FC236}">
                <a16:creationId xmlns:a16="http://schemas.microsoft.com/office/drawing/2014/main" id="{6962C612-D8E9-8242-B610-84BF855CFA35}"/>
              </a:ext>
            </a:extLst>
          </p:cNvPr>
          <p:cNvSpPr/>
          <p:nvPr/>
        </p:nvSpPr>
        <p:spPr>
          <a:xfrm>
            <a:off x="5011738" y="2349500"/>
            <a:ext cx="7180262" cy="4508500"/>
          </a:xfrm>
          <a:prstGeom prst="rect">
            <a:avLst/>
          </a:prstGeom>
          <a:solidFill>
            <a:srgbClr val="F4F4F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
          </a:p>
        </p:txBody>
      </p:sp>
      <p:sp>
        <p:nvSpPr>
          <p:cNvPr id="18" name="Marcador de contenido 2">
            <a:extLst>
              <a:ext uri="{FF2B5EF4-FFF2-40B4-BE49-F238E27FC236}">
                <a16:creationId xmlns:a16="http://schemas.microsoft.com/office/drawing/2014/main" id="{DB7DF6B7-624A-A54D-B4BD-832469D29F97}"/>
              </a:ext>
            </a:extLst>
          </p:cNvPr>
          <p:cNvSpPr>
            <a:spLocks noGrp="1"/>
          </p:cNvSpPr>
          <p:nvPr>
            <p:ph sz="half" idx="14"/>
          </p:nvPr>
        </p:nvSpPr>
        <p:spPr>
          <a:xfrm>
            <a:off x="5379208" y="2733868"/>
            <a:ext cx="3932238" cy="3601617"/>
          </a:xfrm>
          <a:prstGeom prst="rect">
            <a:avLst/>
          </a:prstGeom>
        </p:spPr>
        <p:txBody>
          <a:bodyPr>
            <a:normAutofit/>
          </a:bodyPr>
          <a:lstStyle>
            <a:lvl1pPr>
              <a:buClr>
                <a:srgbClr val="3C3C3C"/>
              </a:buClr>
              <a:defRPr sz="1600">
                <a:solidFill>
                  <a:srgbClr val="3C3C3C"/>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9" name="Marcador de posición de imagen 11">
            <a:extLst>
              <a:ext uri="{FF2B5EF4-FFF2-40B4-BE49-F238E27FC236}">
                <a16:creationId xmlns:a16="http://schemas.microsoft.com/office/drawing/2014/main" id="{9701F140-C584-41B0-AB09-54A66EDE0934}"/>
              </a:ext>
            </a:extLst>
          </p:cNvPr>
          <p:cNvSpPr>
            <a:spLocks noGrp="1"/>
          </p:cNvSpPr>
          <p:nvPr>
            <p:ph type="pic" sz="quarter" idx="16"/>
          </p:nvPr>
        </p:nvSpPr>
        <p:spPr>
          <a:xfrm>
            <a:off x="5011738" y="0"/>
            <a:ext cx="7180262" cy="2349500"/>
          </a:xfrm>
          <a:prstGeom prst="rect">
            <a:avLst/>
          </a:prstGeom>
          <a:pattFill prst="ltUpDiag">
            <a:fgClr>
              <a:schemeClr val="bg1">
                <a:lumMod val="75000"/>
              </a:schemeClr>
            </a:fgClr>
            <a:bgClr>
              <a:schemeClr val="bg1"/>
            </a:bgClr>
          </a:pattFill>
        </p:spPr>
        <p:txBody>
          <a:bodyPr>
            <a:normAutofit/>
          </a:bodyPr>
          <a:lstStyle>
            <a:lvl1pPr marL="0" marR="0" indent="0" algn="l" defTabSz="914400" rtl="0" eaLnBrk="1" fontAlgn="auto" latinLnBrk="0" hangingPunct="1">
              <a:lnSpc>
                <a:spcPct val="100000"/>
              </a:lnSpc>
              <a:spcBef>
                <a:spcPts val="1000"/>
              </a:spcBef>
              <a:spcAft>
                <a:spcPts val="0"/>
              </a:spcAft>
              <a:buClr>
                <a:schemeClr val="bg1">
                  <a:lumMod val="65000"/>
                </a:schemeClr>
              </a:buClr>
              <a:buSzTx/>
              <a:buFontTx/>
              <a:buNone/>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sp>
        <p:nvSpPr>
          <p:cNvPr id="11" name="Título 1">
            <a:extLst>
              <a:ext uri="{FF2B5EF4-FFF2-40B4-BE49-F238E27FC236}">
                <a16:creationId xmlns:a16="http://schemas.microsoft.com/office/drawing/2014/main" id="{F517B96F-DFFB-6E4F-A8D7-C57B4D7FC94A}"/>
              </a:ext>
            </a:extLst>
          </p:cNvPr>
          <p:cNvSpPr>
            <a:spLocks noGrp="1"/>
          </p:cNvSpPr>
          <p:nvPr>
            <p:ph type="title"/>
          </p:nvPr>
        </p:nvSpPr>
        <p:spPr>
          <a:xfrm>
            <a:off x="552090" y="1174750"/>
            <a:ext cx="3873259" cy="1069682"/>
          </a:xfrm>
          <a:prstGeom prst="rect">
            <a:avLst/>
          </a:prstGeom>
        </p:spPr>
        <p:txBody>
          <a:bodyPr>
            <a:noAutofit/>
          </a:bodyPr>
          <a:lstStyle>
            <a:lvl1pPr>
              <a:lnSpc>
                <a:spcPct val="100000"/>
              </a:lnSpc>
              <a:defRPr sz="24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s-ES"/>
          </a:p>
        </p:txBody>
      </p:sp>
      <p:sp>
        <p:nvSpPr>
          <p:cNvPr id="16" name="Marcador de contenido 2">
            <a:extLst>
              <a:ext uri="{FF2B5EF4-FFF2-40B4-BE49-F238E27FC236}">
                <a16:creationId xmlns:a16="http://schemas.microsoft.com/office/drawing/2014/main" id="{918D21EE-9DC0-3549-980C-303889FECA13}"/>
              </a:ext>
            </a:extLst>
          </p:cNvPr>
          <p:cNvSpPr>
            <a:spLocks noGrp="1"/>
          </p:cNvSpPr>
          <p:nvPr>
            <p:ph sz="half" idx="13"/>
          </p:nvPr>
        </p:nvSpPr>
        <p:spPr>
          <a:xfrm>
            <a:off x="552091" y="2491669"/>
            <a:ext cx="3748084" cy="3744872"/>
          </a:xfrm>
          <a:prstGeom prst="rect">
            <a:avLst/>
          </a:prstGeom>
        </p:spPr>
        <p:txBody>
          <a:bodyPr>
            <a:normAutofit/>
          </a:bodyPr>
          <a:lstStyle>
            <a:lvl1pPr>
              <a:buClr>
                <a:schemeClr val="bg1"/>
              </a:buClr>
              <a:defRPr sz="1600">
                <a:solidFill>
                  <a:schemeClr val="bg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10" name="Marcador de fecha 2">
            <a:extLst>
              <a:ext uri="{FF2B5EF4-FFF2-40B4-BE49-F238E27FC236}">
                <a16:creationId xmlns:a16="http://schemas.microsoft.com/office/drawing/2014/main" id="{8929D6EC-8CEE-4CF2-87F4-B97E6A7773AB}"/>
              </a:ext>
            </a:extLst>
          </p:cNvPr>
          <p:cNvSpPr>
            <a:spLocks noGrp="1"/>
          </p:cNvSpPr>
          <p:nvPr>
            <p:ph type="dt" sz="half" idx="10"/>
          </p:nvPr>
        </p:nvSpPr>
        <p:spPr>
          <a:xfrm>
            <a:off x="838200" y="6477653"/>
            <a:ext cx="2743200" cy="365125"/>
          </a:xfrm>
          <a:prstGeom prst="rect">
            <a:avLst/>
          </a:prstGeom>
        </p:spPr>
        <p:txBody>
          <a:bodyPr/>
          <a:lstStyle/>
          <a:p>
            <a:fld id="{6A449076-4C10-45D4-A032-B256745B27AE}" type="datetime1">
              <a:rPr lang="es-ES" smtClean="0"/>
              <a:t>02/02/2026</a:t>
            </a:fld>
            <a:endParaRPr lang="es-ES"/>
          </a:p>
        </p:txBody>
      </p:sp>
      <p:sp>
        <p:nvSpPr>
          <p:cNvPr id="12" name="Marcador de pie de página 3">
            <a:extLst>
              <a:ext uri="{FF2B5EF4-FFF2-40B4-BE49-F238E27FC236}">
                <a16:creationId xmlns:a16="http://schemas.microsoft.com/office/drawing/2014/main" id="{FCC9B6B2-CEB8-43BD-B74E-0AF8551DCF53}"/>
              </a:ext>
            </a:extLst>
          </p:cNvPr>
          <p:cNvSpPr>
            <a:spLocks noGrp="1"/>
          </p:cNvSpPr>
          <p:nvPr>
            <p:ph type="ftr" sz="quarter" idx="11"/>
          </p:nvPr>
        </p:nvSpPr>
        <p:spPr>
          <a:xfrm>
            <a:off x="4038600" y="6477653"/>
            <a:ext cx="4114800" cy="365125"/>
          </a:xfrm>
          <a:prstGeom prst="rect">
            <a:avLst/>
          </a:prstGeom>
        </p:spPr>
        <p:txBody>
          <a:bodyPr/>
          <a:lstStyle/>
          <a:p>
            <a:endParaRPr lang="es-ES"/>
          </a:p>
        </p:txBody>
      </p:sp>
      <p:pic>
        <p:nvPicPr>
          <p:cNvPr id="14" name="Imagen 13" descr="Imagen que contiene dibujo&#10;&#10;Descripción generada automáticamente">
            <a:extLst>
              <a:ext uri="{FF2B5EF4-FFF2-40B4-BE49-F238E27FC236}">
                <a16:creationId xmlns:a16="http://schemas.microsoft.com/office/drawing/2014/main" id="{77981AF8-F196-4E2A-A303-C77CAED8F31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599937" y="166765"/>
            <a:ext cx="414260" cy="414260"/>
          </a:xfrm>
          <a:prstGeom prst="rect">
            <a:avLst/>
          </a:prstGeom>
        </p:spPr>
      </p:pic>
      <p:cxnSp>
        <p:nvCxnSpPr>
          <p:cNvPr id="3" name="Conector recto 2">
            <a:extLst>
              <a:ext uri="{FF2B5EF4-FFF2-40B4-BE49-F238E27FC236}">
                <a16:creationId xmlns:a16="http://schemas.microsoft.com/office/drawing/2014/main" id="{F135E5F5-81D6-4E4D-86AD-E813745A1B69}"/>
              </a:ext>
            </a:extLst>
          </p:cNvPr>
          <p:cNvCxnSpPr>
            <a:cxnSpLocks/>
          </p:cNvCxnSpPr>
          <p:nvPr userDrawn="1"/>
        </p:nvCxnSpPr>
        <p:spPr>
          <a:xfrm flipH="1">
            <a:off x="552091" y="2349500"/>
            <a:ext cx="387326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Marcador de número de diapositiva 5">
            <a:extLst>
              <a:ext uri="{FF2B5EF4-FFF2-40B4-BE49-F238E27FC236}">
                <a16:creationId xmlns:a16="http://schemas.microsoft.com/office/drawing/2014/main" id="{2F1ADA8D-9D41-45DB-8781-BC458AEE1563}"/>
              </a:ext>
            </a:extLst>
          </p:cNvPr>
          <p:cNvSpPr>
            <a:spLocks noGrp="1"/>
          </p:cNvSpPr>
          <p:nvPr>
            <p:ph type="sldNum" sz="quarter" idx="12"/>
          </p:nvPr>
        </p:nvSpPr>
        <p:spPr>
          <a:xfrm>
            <a:off x="11119448" y="6489474"/>
            <a:ext cx="836199" cy="365125"/>
          </a:xfrm>
          <a:prstGeom prst="rect">
            <a:avLst/>
          </a:prstGeom>
        </p:spPr>
        <p:txBody>
          <a:bodyPr/>
          <a:lstStyle>
            <a:lvl1pPr>
              <a:defRPr sz="1000"/>
            </a:lvl1pPr>
          </a:lstStyle>
          <a:p>
            <a:fld id="{40875BB5-F5C5-4B71-892C-4DCE2036C21F}" type="slidenum">
              <a:rPr lang="es-ES" smtClean="0"/>
              <a:pPr/>
              <a:t>‹Nº›</a:t>
            </a:fld>
            <a:endParaRPr lang="es-ES"/>
          </a:p>
        </p:txBody>
      </p:sp>
      <p:sp>
        <p:nvSpPr>
          <p:cNvPr id="2" name="CuadroTexto 1">
            <a:extLst>
              <a:ext uri="{FF2B5EF4-FFF2-40B4-BE49-F238E27FC236}">
                <a16:creationId xmlns:a16="http://schemas.microsoft.com/office/drawing/2014/main" id="{32787AF1-79CC-2D68-89CF-0B89E8F83B55}"/>
              </a:ext>
            </a:extLst>
          </p:cNvPr>
          <p:cNvSpPr txBox="1"/>
          <p:nvPr userDrawn="1"/>
        </p:nvSpPr>
        <p:spPr>
          <a:xfrm rot="16200000">
            <a:off x="-180639" y="6154122"/>
            <a:ext cx="712054" cy="230832"/>
          </a:xfrm>
          <a:prstGeom prst="rect">
            <a:avLst/>
          </a:prstGeom>
          <a:noFill/>
        </p:spPr>
        <p:txBody>
          <a:bodyPr wrap="none" rtlCol="0">
            <a:spAutoFit/>
          </a:bodyPr>
          <a:lstStyle/>
          <a:p>
            <a:r>
              <a:rPr lang="es-ES" sz="900">
                <a:solidFill>
                  <a:schemeClr val="bg1">
                    <a:lumMod val="75000"/>
                  </a:schemeClr>
                </a:solidFill>
                <a:latin typeface="Arial" panose="020B0604020202020204" pitchFamily="34" charset="0"/>
                <a:cs typeface="Arial" panose="020B0604020202020204" pitchFamily="34" charset="0"/>
              </a:rPr>
              <a:t>©Tekniker</a:t>
            </a:r>
          </a:p>
        </p:txBody>
      </p:sp>
    </p:spTree>
    <p:extLst>
      <p:ext uri="{BB962C8B-B14F-4D97-AF65-F5344CB8AC3E}">
        <p14:creationId xmlns:p14="http://schemas.microsoft.com/office/powerpoint/2010/main" val="12599165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osición sistema">
    <p:spTree>
      <p:nvGrpSpPr>
        <p:cNvPr id="1" name=""/>
        <p:cNvGrpSpPr/>
        <p:nvPr/>
      </p:nvGrpSpPr>
      <p:grpSpPr>
        <a:xfrm>
          <a:off x="0" y="0"/>
          <a:ext cx="0" cy="0"/>
          <a:chOff x="0" y="0"/>
          <a:chExt cx="0" cy="0"/>
        </a:xfrm>
      </p:grpSpPr>
      <p:sp>
        <p:nvSpPr>
          <p:cNvPr id="11" name="Marcador de posición de imagen 11">
            <a:extLst>
              <a:ext uri="{FF2B5EF4-FFF2-40B4-BE49-F238E27FC236}">
                <a16:creationId xmlns:a16="http://schemas.microsoft.com/office/drawing/2014/main" id="{B411274B-416E-4D81-A83C-46CFA4428630}"/>
              </a:ext>
            </a:extLst>
          </p:cNvPr>
          <p:cNvSpPr>
            <a:spLocks noGrp="1"/>
          </p:cNvSpPr>
          <p:nvPr>
            <p:ph type="pic" sz="quarter" idx="16"/>
          </p:nvPr>
        </p:nvSpPr>
        <p:spPr>
          <a:xfrm>
            <a:off x="-10284" y="2098979"/>
            <a:ext cx="6101894" cy="4759022"/>
          </a:xfrm>
          <a:prstGeom prst="rect">
            <a:avLst/>
          </a:prstGeom>
          <a:pattFill prst="ltUpDiag">
            <a:fgClr>
              <a:schemeClr val="bg1">
                <a:lumMod val="75000"/>
              </a:schemeClr>
            </a:fgClr>
            <a:bgClr>
              <a:schemeClr val="bg1"/>
            </a:bgClr>
          </a:pattFill>
        </p:spPr>
        <p:txBody>
          <a:bodyPr>
            <a:normAutofit/>
          </a:bodyPr>
          <a:lstStyle>
            <a:lvl1pPr marL="0" marR="0" indent="0" algn="l" defTabSz="914400" rtl="0" eaLnBrk="1" fontAlgn="auto" latinLnBrk="0" hangingPunct="1">
              <a:lnSpc>
                <a:spcPct val="100000"/>
              </a:lnSpc>
              <a:spcBef>
                <a:spcPts val="1000"/>
              </a:spcBef>
              <a:spcAft>
                <a:spcPts val="0"/>
              </a:spcAft>
              <a:buClr>
                <a:schemeClr val="bg1">
                  <a:lumMod val="65000"/>
                </a:schemeClr>
              </a:buClr>
              <a:buSzTx/>
              <a:buFontTx/>
              <a:buNone/>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sp>
        <p:nvSpPr>
          <p:cNvPr id="5" name="Rectángulo 4">
            <a:extLst>
              <a:ext uri="{FF2B5EF4-FFF2-40B4-BE49-F238E27FC236}">
                <a16:creationId xmlns:a16="http://schemas.microsoft.com/office/drawing/2014/main" id="{D03DFAE6-F530-7E41-9361-1D916F54734C}"/>
              </a:ext>
            </a:extLst>
          </p:cNvPr>
          <p:cNvSpPr/>
          <p:nvPr userDrawn="1"/>
        </p:nvSpPr>
        <p:spPr>
          <a:xfrm>
            <a:off x="7169978" y="0"/>
            <a:ext cx="5018203" cy="1049489"/>
          </a:xfrm>
          <a:prstGeom prst="rect">
            <a:avLst/>
          </a:prstGeom>
          <a:solidFill>
            <a:srgbClr val="3C3C3C"/>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5">
            <a:extLst>
              <a:ext uri="{FF2B5EF4-FFF2-40B4-BE49-F238E27FC236}">
                <a16:creationId xmlns:a16="http://schemas.microsoft.com/office/drawing/2014/main" id="{48D02946-38C5-AE47-A184-0ED4BA2BEC84}"/>
              </a:ext>
            </a:extLst>
          </p:cNvPr>
          <p:cNvSpPr/>
          <p:nvPr userDrawn="1"/>
        </p:nvSpPr>
        <p:spPr>
          <a:xfrm>
            <a:off x="0" y="1049491"/>
            <a:ext cx="7169978" cy="1049487"/>
          </a:xfrm>
          <a:prstGeom prst="rect">
            <a:avLst/>
          </a:prstGeom>
          <a:solidFill>
            <a:srgbClr val="032CDD"/>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Rectángulo 6">
            <a:extLst>
              <a:ext uri="{FF2B5EF4-FFF2-40B4-BE49-F238E27FC236}">
                <a16:creationId xmlns:a16="http://schemas.microsoft.com/office/drawing/2014/main" id="{C62AEB22-F617-374F-8A40-CA0F526E46F2}"/>
              </a:ext>
            </a:extLst>
          </p:cNvPr>
          <p:cNvSpPr/>
          <p:nvPr userDrawn="1"/>
        </p:nvSpPr>
        <p:spPr>
          <a:xfrm>
            <a:off x="6091610" y="1049489"/>
            <a:ext cx="1078368" cy="5808512"/>
          </a:xfrm>
          <a:prstGeom prst="rect">
            <a:avLst/>
          </a:prstGeom>
          <a:solidFill>
            <a:srgbClr val="032CDD"/>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Título 1">
            <a:extLst>
              <a:ext uri="{FF2B5EF4-FFF2-40B4-BE49-F238E27FC236}">
                <a16:creationId xmlns:a16="http://schemas.microsoft.com/office/drawing/2014/main" id="{E56A1265-C4FF-AA4B-9BFC-79D49F2F401A}"/>
              </a:ext>
            </a:extLst>
          </p:cNvPr>
          <p:cNvSpPr>
            <a:spLocks noGrp="1"/>
          </p:cNvSpPr>
          <p:nvPr>
            <p:ph type="title"/>
          </p:nvPr>
        </p:nvSpPr>
        <p:spPr>
          <a:xfrm>
            <a:off x="482064" y="1261366"/>
            <a:ext cx="4348728" cy="636450"/>
          </a:xfrm>
          <a:prstGeom prst="rect">
            <a:avLst/>
          </a:prstGeom>
        </p:spPr>
        <p:txBody>
          <a:bodyPr anchor="ctr">
            <a:noAutofit/>
          </a:bodyPr>
          <a:lstStyle>
            <a:lvl1pPr>
              <a:lnSpc>
                <a:spcPct val="100000"/>
              </a:lnSpc>
              <a:defRPr sz="24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s-ES"/>
          </a:p>
        </p:txBody>
      </p:sp>
      <p:sp>
        <p:nvSpPr>
          <p:cNvPr id="8" name="Marcador de texto 3">
            <a:extLst>
              <a:ext uri="{FF2B5EF4-FFF2-40B4-BE49-F238E27FC236}">
                <a16:creationId xmlns:a16="http://schemas.microsoft.com/office/drawing/2014/main" id="{318C1F47-DC7F-B94F-8605-B7B4B380813D}"/>
              </a:ext>
            </a:extLst>
          </p:cNvPr>
          <p:cNvSpPr>
            <a:spLocks noGrp="1"/>
          </p:cNvSpPr>
          <p:nvPr>
            <p:ph type="body" sz="quarter" idx="14"/>
          </p:nvPr>
        </p:nvSpPr>
        <p:spPr>
          <a:xfrm>
            <a:off x="7440612" y="1478649"/>
            <a:ext cx="3932238" cy="4695728"/>
          </a:xfrm>
          <a:prstGeom prst="rect">
            <a:avLst/>
          </a:prstGeom>
        </p:spPr>
        <p:txBody>
          <a:bodyPr>
            <a:normAutofit/>
          </a:bodyPr>
          <a:lstStyle>
            <a:lvl1pPr marL="0" indent="0">
              <a:buNone/>
              <a:defRPr sz="1600"/>
            </a:lvl1pPr>
          </a:lstStyle>
          <a:p>
            <a:pPr lvl="0"/>
            <a:r>
              <a:rPr lang="en-US"/>
              <a:t>Click to edit Master text styles</a:t>
            </a:r>
          </a:p>
        </p:txBody>
      </p:sp>
      <p:pic>
        <p:nvPicPr>
          <p:cNvPr id="12" name="Imagen 11">
            <a:extLst>
              <a:ext uri="{FF2B5EF4-FFF2-40B4-BE49-F238E27FC236}">
                <a16:creationId xmlns:a16="http://schemas.microsoft.com/office/drawing/2014/main" id="{2C31D3D7-18C3-4F4F-994F-C893587B481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599936" y="166765"/>
            <a:ext cx="414260" cy="414260"/>
          </a:xfrm>
          <a:prstGeom prst="rect">
            <a:avLst/>
          </a:prstGeom>
        </p:spPr>
      </p:pic>
      <p:sp>
        <p:nvSpPr>
          <p:cNvPr id="13" name="Marcador de fecha 2">
            <a:extLst>
              <a:ext uri="{FF2B5EF4-FFF2-40B4-BE49-F238E27FC236}">
                <a16:creationId xmlns:a16="http://schemas.microsoft.com/office/drawing/2014/main" id="{A1689AF5-8361-4AD5-96E1-AC5747DF890B}"/>
              </a:ext>
            </a:extLst>
          </p:cNvPr>
          <p:cNvSpPr>
            <a:spLocks noGrp="1"/>
          </p:cNvSpPr>
          <p:nvPr>
            <p:ph type="dt" sz="half" idx="10"/>
          </p:nvPr>
        </p:nvSpPr>
        <p:spPr>
          <a:xfrm>
            <a:off x="838200" y="6477653"/>
            <a:ext cx="2743200" cy="365125"/>
          </a:xfrm>
          <a:prstGeom prst="rect">
            <a:avLst/>
          </a:prstGeom>
        </p:spPr>
        <p:txBody>
          <a:bodyPr/>
          <a:lstStyle/>
          <a:p>
            <a:fld id="{767468A4-5245-4F8E-9AB6-97AD05CDE3E6}" type="datetime1">
              <a:rPr lang="es-ES" smtClean="0"/>
              <a:t>02/02/2026</a:t>
            </a:fld>
            <a:endParaRPr lang="es-ES"/>
          </a:p>
        </p:txBody>
      </p:sp>
      <p:sp>
        <p:nvSpPr>
          <p:cNvPr id="14" name="Marcador de pie de página 3">
            <a:extLst>
              <a:ext uri="{FF2B5EF4-FFF2-40B4-BE49-F238E27FC236}">
                <a16:creationId xmlns:a16="http://schemas.microsoft.com/office/drawing/2014/main" id="{28DC1381-B7D8-423D-BB5A-B92137AE32BA}"/>
              </a:ext>
            </a:extLst>
          </p:cNvPr>
          <p:cNvSpPr>
            <a:spLocks noGrp="1"/>
          </p:cNvSpPr>
          <p:nvPr>
            <p:ph type="ftr" sz="quarter" idx="11"/>
          </p:nvPr>
        </p:nvSpPr>
        <p:spPr>
          <a:xfrm>
            <a:off x="4038600" y="6477653"/>
            <a:ext cx="4114800" cy="365125"/>
          </a:xfrm>
          <a:prstGeom prst="rect">
            <a:avLst/>
          </a:prstGeom>
        </p:spPr>
        <p:txBody>
          <a:bodyPr/>
          <a:lstStyle/>
          <a:p>
            <a:endParaRPr lang="es-ES"/>
          </a:p>
        </p:txBody>
      </p:sp>
      <p:sp>
        <p:nvSpPr>
          <p:cNvPr id="15" name="Marcador de número de diapositiva 5">
            <a:extLst>
              <a:ext uri="{FF2B5EF4-FFF2-40B4-BE49-F238E27FC236}">
                <a16:creationId xmlns:a16="http://schemas.microsoft.com/office/drawing/2014/main" id="{543BB610-A9C5-4523-ABCA-4B89765BB836}"/>
              </a:ext>
            </a:extLst>
          </p:cNvPr>
          <p:cNvSpPr>
            <a:spLocks noGrp="1"/>
          </p:cNvSpPr>
          <p:nvPr>
            <p:ph type="sldNum" sz="quarter" idx="12"/>
          </p:nvPr>
        </p:nvSpPr>
        <p:spPr>
          <a:xfrm>
            <a:off x="11119448" y="6489474"/>
            <a:ext cx="836199" cy="365125"/>
          </a:xfrm>
          <a:prstGeom prst="rect">
            <a:avLst/>
          </a:prstGeom>
        </p:spPr>
        <p:txBody>
          <a:bodyPr/>
          <a:lstStyle>
            <a:lvl1pPr>
              <a:defRPr sz="1000"/>
            </a:lvl1pPr>
          </a:lstStyle>
          <a:p>
            <a:fld id="{40875BB5-F5C5-4B71-892C-4DCE2036C21F}" type="slidenum">
              <a:rPr lang="es-ES" smtClean="0"/>
              <a:pPr/>
              <a:t>‹Nº›</a:t>
            </a:fld>
            <a:endParaRPr lang="es-ES"/>
          </a:p>
        </p:txBody>
      </p:sp>
      <p:sp>
        <p:nvSpPr>
          <p:cNvPr id="2" name="CuadroTexto 1">
            <a:extLst>
              <a:ext uri="{FF2B5EF4-FFF2-40B4-BE49-F238E27FC236}">
                <a16:creationId xmlns:a16="http://schemas.microsoft.com/office/drawing/2014/main" id="{1A4BCCB1-D869-7693-4F64-CD1147C5B63C}"/>
              </a:ext>
            </a:extLst>
          </p:cNvPr>
          <p:cNvSpPr txBox="1"/>
          <p:nvPr userDrawn="1"/>
        </p:nvSpPr>
        <p:spPr>
          <a:xfrm rot="16200000">
            <a:off x="-180639" y="6154122"/>
            <a:ext cx="712054" cy="230832"/>
          </a:xfrm>
          <a:prstGeom prst="rect">
            <a:avLst/>
          </a:prstGeom>
          <a:noFill/>
        </p:spPr>
        <p:txBody>
          <a:bodyPr wrap="none" rtlCol="0">
            <a:spAutoFit/>
          </a:bodyPr>
          <a:lstStyle/>
          <a:p>
            <a:r>
              <a:rPr lang="es-ES" sz="900">
                <a:solidFill>
                  <a:schemeClr val="bg1">
                    <a:lumMod val="75000"/>
                  </a:schemeClr>
                </a:solidFill>
                <a:latin typeface="Arial" panose="020B0604020202020204" pitchFamily="34" charset="0"/>
                <a:cs typeface="Arial" panose="020B0604020202020204" pitchFamily="34" charset="0"/>
              </a:rPr>
              <a:t>©Tekniker</a:t>
            </a:r>
          </a:p>
        </p:txBody>
      </p:sp>
    </p:spTree>
    <p:extLst>
      <p:ext uri="{BB962C8B-B14F-4D97-AF65-F5344CB8AC3E}">
        <p14:creationId xmlns:p14="http://schemas.microsoft.com/office/powerpoint/2010/main" val="11434278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ondo azul  (+ recurso sistema visual)">
    <p:spTree>
      <p:nvGrpSpPr>
        <p:cNvPr id="1" name=""/>
        <p:cNvGrpSpPr/>
        <p:nvPr/>
      </p:nvGrpSpPr>
      <p:grpSpPr>
        <a:xfrm>
          <a:off x="0" y="0"/>
          <a:ext cx="0" cy="0"/>
          <a:chOff x="0" y="0"/>
          <a:chExt cx="0" cy="0"/>
        </a:xfrm>
      </p:grpSpPr>
      <p:sp>
        <p:nvSpPr>
          <p:cNvPr id="9" name="Marcador de número de diapositiva 8">
            <a:extLst>
              <a:ext uri="{FF2B5EF4-FFF2-40B4-BE49-F238E27FC236}">
                <a16:creationId xmlns:a16="http://schemas.microsoft.com/office/drawing/2014/main" id="{F622BB14-BA0B-AE4A-82AF-19A742B64037}"/>
              </a:ext>
            </a:extLst>
          </p:cNvPr>
          <p:cNvSpPr>
            <a:spLocks noGrp="1"/>
          </p:cNvSpPr>
          <p:nvPr>
            <p:ph type="sldNum" sz="quarter" idx="24"/>
          </p:nvPr>
        </p:nvSpPr>
        <p:spPr>
          <a:xfrm>
            <a:off x="11372850" y="6492875"/>
            <a:ext cx="565150" cy="365125"/>
          </a:xfrm>
          <a:prstGeom prst="rect">
            <a:avLst/>
          </a:prstGeom>
        </p:spPr>
        <p:txBody>
          <a:bodyPr vert="horz" lIns="91440" tIns="45720" rIns="91440" bIns="45720" rtlCol="0" anchor="ctr"/>
          <a:lstStyle>
            <a:lvl1pPr algn="r" eaLnBrk="1" fontAlgn="auto" hangingPunct="1">
              <a:spcBef>
                <a:spcPts val="0"/>
              </a:spcBef>
              <a:spcAft>
                <a:spcPts val="0"/>
              </a:spcAft>
              <a:defRPr sz="1050" smtClean="0">
                <a:solidFill>
                  <a:schemeClr val="tx2"/>
                </a:solidFill>
                <a:latin typeface="+mn-lt"/>
              </a:defRPr>
            </a:lvl1pPr>
          </a:lstStyle>
          <a:p>
            <a:pPr>
              <a:defRPr/>
            </a:pPr>
            <a:fld id="{2A05F709-B1E5-194A-A0D4-9E724B7D02CB}" type="slidenum">
              <a:rPr lang="es-ES"/>
              <a:pPr>
                <a:defRPr/>
              </a:pPr>
              <a:t>‹Nº›</a:t>
            </a:fld>
            <a:endParaRPr lang="es-ES"/>
          </a:p>
        </p:txBody>
      </p:sp>
      <p:sp>
        <p:nvSpPr>
          <p:cNvPr id="13" name="Rectángulo 12">
            <a:extLst>
              <a:ext uri="{FF2B5EF4-FFF2-40B4-BE49-F238E27FC236}">
                <a16:creationId xmlns:a16="http://schemas.microsoft.com/office/drawing/2014/main" id="{5F3FB86F-C60F-4912-BD34-E0A7386C35DA}"/>
              </a:ext>
            </a:extLst>
          </p:cNvPr>
          <p:cNvSpPr/>
          <p:nvPr userDrawn="1"/>
        </p:nvSpPr>
        <p:spPr>
          <a:xfrm>
            <a:off x="0" y="0"/>
            <a:ext cx="12192000" cy="6858000"/>
          </a:xfrm>
          <a:prstGeom prst="rect">
            <a:avLst/>
          </a:prstGeom>
          <a:solidFill>
            <a:srgbClr val="032CD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
          </a:p>
        </p:txBody>
      </p:sp>
      <p:pic>
        <p:nvPicPr>
          <p:cNvPr id="14" name="Imagen 5">
            <a:extLst>
              <a:ext uri="{FF2B5EF4-FFF2-40B4-BE49-F238E27FC236}">
                <a16:creationId xmlns:a16="http://schemas.microsoft.com/office/drawing/2014/main" id="{3F9204EA-C18B-4F13-B8D5-A35F9BBAC29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0662" y="210343"/>
            <a:ext cx="11750675" cy="643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Imagen 16">
            <a:extLst>
              <a:ext uri="{FF2B5EF4-FFF2-40B4-BE49-F238E27FC236}">
                <a16:creationId xmlns:a16="http://schemas.microsoft.com/office/drawing/2014/main" id="{739490A5-7368-452D-A692-939BC3DE430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599936" y="166765"/>
            <a:ext cx="414260" cy="414260"/>
          </a:xfrm>
          <a:prstGeom prst="rect">
            <a:avLst/>
          </a:prstGeom>
        </p:spPr>
      </p:pic>
      <p:sp>
        <p:nvSpPr>
          <p:cNvPr id="8" name="Marcador de fecha 2">
            <a:extLst>
              <a:ext uri="{FF2B5EF4-FFF2-40B4-BE49-F238E27FC236}">
                <a16:creationId xmlns:a16="http://schemas.microsoft.com/office/drawing/2014/main" id="{73001424-FD04-4505-81C0-6C20FD277A26}"/>
              </a:ext>
            </a:extLst>
          </p:cNvPr>
          <p:cNvSpPr>
            <a:spLocks noGrp="1"/>
          </p:cNvSpPr>
          <p:nvPr>
            <p:ph type="dt" sz="half" idx="10"/>
          </p:nvPr>
        </p:nvSpPr>
        <p:spPr>
          <a:xfrm>
            <a:off x="838200" y="6477653"/>
            <a:ext cx="2743200" cy="365125"/>
          </a:xfrm>
          <a:prstGeom prst="rect">
            <a:avLst/>
          </a:prstGeom>
        </p:spPr>
        <p:txBody>
          <a:bodyPr/>
          <a:lstStyle>
            <a:lvl1pPr>
              <a:defRPr>
                <a:solidFill>
                  <a:schemeClr val="bg1"/>
                </a:solidFill>
              </a:defRPr>
            </a:lvl1pPr>
          </a:lstStyle>
          <a:p>
            <a:fld id="{4017613B-6ACF-4A5A-B592-6A3C26F15E82}" type="datetime1">
              <a:rPr lang="es-ES" smtClean="0"/>
              <a:t>02/02/2026</a:t>
            </a:fld>
            <a:endParaRPr lang="es-ES"/>
          </a:p>
        </p:txBody>
      </p:sp>
      <p:sp>
        <p:nvSpPr>
          <p:cNvPr id="10" name="Marcador de pie de página 3">
            <a:extLst>
              <a:ext uri="{FF2B5EF4-FFF2-40B4-BE49-F238E27FC236}">
                <a16:creationId xmlns:a16="http://schemas.microsoft.com/office/drawing/2014/main" id="{F2B93425-02D7-439F-BBB9-B1AC8016202B}"/>
              </a:ext>
            </a:extLst>
          </p:cNvPr>
          <p:cNvSpPr>
            <a:spLocks noGrp="1"/>
          </p:cNvSpPr>
          <p:nvPr>
            <p:ph type="ftr" sz="quarter" idx="11"/>
          </p:nvPr>
        </p:nvSpPr>
        <p:spPr>
          <a:xfrm>
            <a:off x="4038600" y="6477653"/>
            <a:ext cx="4114800" cy="365125"/>
          </a:xfrm>
          <a:prstGeom prst="rect">
            <a:avLst/>
          </a:prstGeom>
        </p:spPr>
        <p:txBody>
          <a:bodyPr/>
          <a:lstStyle>
            <a:lvl1pPr>
              <a:defRPr>
                <a:solidFill>
                  <a:schemeClr val="bg1"/>
                </a:solidFill>
              </a:defRPr>
            </a:lvl1pPr>
          </a:lstStyle>
          <a:p>
            <a:endParaRPr lang="es-ES"/>
          </a:p>
        </p:txBody>
      </p:sp>
      <p:sp>
        <p:nvSpPr>
          <p:cNvPr id="11" name="Marcador de número de diapositiva 5">
            <a:extLst>
              <a:ext uri="{FF2B5EF4-FFF2-40B4-BE49-F238E27FC236}">
                <a16:creationId xmlns:a16="http://schemas.microsoft.com/office/drawing/2014/main" id="{9A57072A-E5E6-485F-9DDA-69D6388177C2}"/>
              </a:ext>
            </a:extLst>
          </p:cNvPr>
          <p:cNvSpPr txBox="1">
            <a:spLocks/>
          </p:cNvSpPr>
          <p:nvPr userDrawn="1"/>
        </p:nvSpPr>
        <p:spPr>
          <a:xfrm>
            <a:off x="11119448" y="6489474"/>
            <a:ext cx="836199" cy="365125"/>
          </a:xfrm>
          <a:prstGeom prst="rect">
            <a:avLst/>
          </a:prstGeom>
        </p:spPr>
        <p:txBody>
          <a:bodyPr vert="horz" lIns="91440" tIns="45720" rIns="91440" bIns="45720" rtlCol="0" anchor="ctr"/>
          <a:lstStyle>
            <a:defPPr>
              <a:defRPr lang="es-ES"/>
            </a:defPPr>
            <a:lvl1pPr marL="0" algn="r" defTabSz="914400" rtl="0" eaLnBrk="1" latinLnBrk="0" hangingPunct="1">
              <a:defRPr sz="10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0875BB5-F5C5-4B71-892C-4DCE2036C21F}" type="slidenum">
              <a:rPr lang="es-ES" smtClean="0">
                <a:solidFill>
                  <a:schemeClr val="bg1"/>
                </a:solidFill>
              </a:rPr>
              <a:pPr/>
              <a:t>‹Nº›</a:t>
            </a:fld>
            <a:endParaRPr lang="es-ES">
              <a:solidFill>
                <a:schemeClr val="bg1"/>
              </a:solidFill>
            </a:endParaRPr>
          </a:p>
        </p:txBody>
      </p:sp>
      <p:sp>
        <p:nvSpPr>
          <p:cNvPr id="2" name="CuadroTexto 1">
            <a:extLst>
              <a:ext uri="{FF2B5EF4-FFF2-40B4-BE49-F238E27FC236}">
                <a16:creationId xmlns:a16="http://schemas.microsoft.com/office/drawing/2014/main" id="{CDC08332-7295-D127-CDC0-D7CF9DD590EA}"/>
              </a:ext>
            </a:extLst>
          </p:cNvPr>
          <p:cNvSpPr txBox="1"/>
          <p:nvPr userDrawn="1"/>
        </p:nvSpPr>
        <p:spPr>
          <a:xfrm rot="16200000">
            <a:off x="-180639" y="6154122"/>
            <a:ext cx="712054" cy="230832"/>
          </a:xfrm>
          <a:prstGeom prst="rect">
            <a:avLst/>
          </a:prstGeom>
          <a:noFill/>
        </p:spPr>
        <p:txBody>
          <a:bodyPr wrap="none" rtlCol="0">
            <a:spAutoFit/>
          </a:bodyPr>
          <a:lstStyle/>
          <a:p>
            <a:r>
              <a:rPr lang="es-ES" sz="900">
                <a:solidFill>
                  <a:schemeClr val="bg1">
                    <a:lumMod val="75000"/>
                  </a:schemeClr>
                </a:solidFill>
                <a:latin typeface="Arial" panose="020B0604020202020204" pitchFamily="34" charset="0"/>
                <a:cs typeface="Arial" panose="020B0604020202020204" pitchFamily="34" charset="0"/>
              </a:rPr>
              <a:t>©Tekniker</a:t>
            </a:r>
          </a:p>
        </p:txBody>
      </p:sp>
    </p:spTree>
    <p:extLst>
      <p:ext uri="{BB962C8B-B14F-4D97-AF65-F5344CB8AC3E}">
        <p14:creationId xmlns:p14="http://schemas.microsoft.com/office/powerpoint/2010/main" val="27581967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oto (+ recurso sistema visual)">
    <p:spTree>
      <p:nvGrpSpPr>
        <p:cNvPr id="1" name=""/>
        <p:cNvGrpSpPr/>
        <p:nvPr/>
      </p:nvGrpSpPr>
      <p:grpSpPr>
        <a:xfrm>
          <a:off x="0" y="0"/>
          <a:ext cx="0" cy="0"/>
          <a:chOff x="0" y="0"/>
          <a:chExt cx="0" cy="0"/>
        </a:xfrm>
      </p:grpSpPr>
      <p:sp>
        <p:nvSpPr>
          <p:cNvPr id="6" name="Marcador de posición de imagen 11">
            <a:extLst>
              <a:ext uri="{FF2B5EF4-FFF2-40B4-BE49-F238E27FC236}">
                <a16:creationId xmlns:a16="http://schemas.microsoft.com/office/drawing/2014/main" id="{29CB691E-3BB9-4A6A-A388-BB84A6FE9566}"/>
              </a:ext>
            </a:extLst>
          </p:cNvPr>
          <p:cNvSpPr>
            <a:spLocks noGrp="1"/>
          </p:cNvSpPr>
          <p:nvPr>
            <p:ph type="pic" sz="quarter" idx="16"/>
          </p:nvPr>
        </p:nvSpPr>
        <p:spPr>
          <a:xfrm>
            <a:off x="-10284" y="0"/>
            <a:ext cx="12202284" cy="6858001"/>
          </a:xfrm>
          <a:prstGeom prst="rect">
            <a:avLst/>
          </a:prstGeom>
          <a:pattFill prst="ltUpDiag">
            <a:fgClr>
              <a:schemeClr val="bg1">
                <a:lumMod val="75000"/>
              </a:schemeClr>
            </a:fgClr>
            <a:bgClr>
              <a:schemeClr val="bg1"/>
            </a:bgClr>
          </a:pattFill>
        </p:spPr>
        <p:txBody>
          <a:bodyPr>
            <a:normAutofit/>
          </a:bodyPr>
          <a:lstStyle>
            <a:lvl1pPr marL="0" marR="0" indent="0" algn="l" defTabSz="914400" rtl="0" eaLnBrk="1" fontAlgn="auto" latinLnBrk="0" hangingPunct="1">
              <a:lnSpc>
                <a:spcPct val="100000"/>
              </a:lnSpc>
              <a:spcBef>
                <a:spcPts val="1000"/>
              </a:spcBef>
              <a:spcAft>
                <a:spcPts val="0"/>
              </a:spcAft>
              <a:buClr>
                <a:schemeClr val="bg1">
                  <a:lumMod val="65000"/>
                </a:schemeClr>
              </a:buClr>
              <a:buSzTx/>
              <a:buFontTx/>
              <a:buNone/>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pic>
        <p:nvPicPr>
          <p:cNvPr id="14" name="Imagen 5">
            <a:extLst>
              <a:ext uri="{FF2B5EF4-FFF2-40B4-BE49-F238E27FC236}">
                <a16:creationId xmlns:a16="http://schemas.microsoft.com/office/drawing/2014/main" id="{3F9204EA-C18B-4F13-B8D5-A35F9BBAC29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0662" y="210343"/>
            <a:ext cx="11750675" cy="643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Imagen 16">
            <a:extLst>
              <a:ext uri="{FF2B5EF4-FFF2-40B4-BE49-F238E27FC236}">
                <a16:creationId xmlns:a16="http://schemas.microsoft.com/office/drawing/2014/main" id="{739490A5-7368-452D-A692-939BC3DE430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599936" y="166765"/>
            <a:ext cx="414260" cy="414260"/>
          </a:xfrm>
          <a:prstGeom prst="rect">
            <a:avLst/>
          </a:prstGeom>
        </p:spPr>
      </p:pic>
      <p:sp>
        <p:nvSpPr>
          <p:cNvPr id="12" name="Marcador de fecha 2">
            <a:extLst>
              <a:ext uri="{FF2B5EF4-FFF2-40B4-BE49-F238E27FC236}">
                <a16:creationId xmlns:a16="http://schemas.microsoft.com/office/drawing/2014/main" id="{6B8F4BEF-FDC6-4B9C-8551-4DBFC4059D41}"/>
              </a:ext>
            </a:extLst>
          </p:cNvPr>
          <p:cNvSpPr>
            <a:spLocks noGrp="1"/>
          </p:cNvSpPr>
          <p:nvPr>
            <p:ph type="dt" sz="half" idx="10"/>
          </p:nvPr>
        </p:nvSpPr>
        <p:spPr>
          <a:xfrm>
            <a:off x="838200" y="6498999"/>
            <a:ext cx="2743200" cy="365125"/>
          </a:xfrm>
          <a:prstGeom prst="rect">
            <a:avLst/>
          </a:prstGeom>
        </p:spPr>
        <p:txBody>
          <a:bodyPr/>
          <a:lstStyle/>
          <a:p>
            <a:fld id="{4AB6D039-49EE-4A9C-97C4-21F9A8A3EE90}" type="datetime1">
              <a:rPr lang="es-ES" smtClean="0"/>
              <a:t>02/02/2026</a:t>
            </a:fld>
            <a:endParaRPr lang="es-ES"/>
          </a:p>
        </p:txBody>
      </p:sp>
      <p:sp>
        <p:nvSpPr>
          <p:cNvPr id="13" name="Marcador de pie de página 3">
            <a:extLst>
              <a:ext uri="{FF2B5EF4-FFF2-40B4-BE49-F238E27FC236}">
                <a16:creationId xmlns:a16="http://schemas.microsoft.com/office/drawing/2014/main" id="{B5F68D00-DAC0-4E69-BD36-FD663A8F725A}"/>
              </a:ext>
            </a:extLst>
          </p:cNvPr>
          <p:cNvSpPr>
            <a:spLocks noGrp="1"/>
          </p:cNvSpPr>
          <p:nvPr>
            <p:ph type="ftr" sz="quarter" idx="11"/>
          </p:nvPr>
        </p:nvSpPr>
        <p:spPr>
          <a:xfrm>
            <a:off x="4038600" y="6498999"/>
            <a:ext cx="4114800" cy="365125"/>
          </a:xfrm>
          <a:prstGeom prst="rect">
            <a:avLst/>
          </a:prstGeom>
        </p:spPr>
        <p:txBody>
          <a:bodyPr/>
          <a:lstStyle/>
          <a:p>
            <a:endParaRPr lang="es-ES"/>
          </a:p>
        </p:txBody>
      </p:sp>
      <p:sp>
        <p:nvSpPr>
          <p:cNvPr id="15" name="Marcador de número de diapositiva 5">
            <a:extLst>
              <a:ext uri="{FF2B5EF4-FFF2-40B4-BE49-F238E27FC236}">
                <a16:creationId xmlns:a16="http://schemas.microsoft.com/office/drawing/2014/main" id="{F7779BBF-21DF-45CF-BE09-763ABA3EAF17}"/>
              </a:ext>
            </a:extLst>
          </p:cNvPr>
          <p:cNvSpPr>
            <a:spLocks noGrp="1"/>
          </p:cNvSpPr>
          <p:nvPr>
            <p:ph type="sldNum" sz="quarter" idx="12"/>
          </p:nvPr>
        </p:nvSpPr>
        <p:spPr>
          <a:xfrm>
            <a:off x="11119448" y="6498999"/>
            <a:ext cx="836199" cy="365125"/>
          </a:xfrm>
          <a:prstGeom prst="rect">
            <a:avLst/>
          </a:prstGeom>
        </p:spPr>
        <p:txBody>
          <a:bodyPr/>
          <a:lstStyle>
            <a:lvl1pPr>
              <a:defRPr sz="1000"/>
            </a:lvl1pPr>
          </a:lstStyle>
          <a:p>
            <a:fld id="{40875BB5-F5C5-4B71-892C-4DCE2036C21F}" type="slidenum">
              <a:rPr lang="es-ES" smtClean="0"/>
              <a:pPr/>
              <a:t>‹Nº›</a:t>
            </a:fld>
            <a:endParaRPr lang="es-ES"/>
          </a:p>
        </p:txBody>
      </p:sp>
      <p:sp>
        <p:nvSpPr>
          <p:cNvPr id="2" name="CuadroTexto 1">
            <a:extLst>
              <a:ext uri="{FF2B5EF4-FFF2-40B4-BE49-F238E27FC236}">
                <a16:creationId xmlns:a16="http://schemas.microsoft.com/office/drawing/2014/main" id="{0F91341F-F571-30D8-C7DE-2400DA87E50A}"/>
              </a:ext>
            </a:extLst>
          </p:cNvPr>
          <p:cNvSpPr txBox="1"/>
          <p:nvPr userDrawn="1"/>
        </p:nvSpPr>
        <p:spPr>
          <a:xfrm rot="16200000">
            <a:off x="-180639" y="6154122"/>
            <a:ext cx="712054" cy="230832"/>
          </a:xfrm>
          <a:prstGeom prst="rect">
            <a:avLst/>
          </a:prstGeom>
          <a:noFill/>
        </p:spPr>
        <p:txBody>
          <a:bodyPr wrap="none" rtlCol="0">
            <a:spAutoFit/>
          </a:bodyPr>
          <a:lstStyle/>
          <a:p>
            <a:r>
              <a:rPr lang="es-ES" sz="900">
                <a:solidFill>
                  <a:schemeClr val="bg1">
                    <a:lumMod val="75000"/>
                  </a:schemeClr>
                </a:solidFill>
                <a:latin typeface="Arial" panose="020B0604020202020204" pitchFamily="34" charset="0"/>
                <a:cs typeface="Arial" panose="020B0604020202020204" pitchFamily="34" charset="0"/>
              </a:rPr>
              <a:t>©Tekniker</a:t>
            </a:r>
          </a:p>
        </p:txBody>
      </p:sp>
    </p:spTree>
    <p:extLst>
      <p:ext uri="{BB962C8B-B14F-4D97-AF65-F5344CB8AC3E}">
        <p14:creationId xmlns:p14="http://schemas.microsoft.com/office/powerpoint/2010/main" val="24530598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destacad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AFC861F-3AF4-4207-A23D-8D73B3D4FC38}"/>
              </a:ext>
            </a:extLst>
          </p:cNvPr>
          <p:cNvSpPr>
            <a:spLocks noGrp="1"/>
          </p:cNvSpPr>
          <p:nvPr>
            <p:ph type="title"/>
          </p:nvPr>
        </p:nvSpPr>
        <p:spPr>
          <a:xfrm>
            <a:off x="942704" y="253470"/>
            <a:ext cx="7331529" cy="1325563"/>
          </a:xfrm>
        </p:spPr>
        <p:txBody>
          <a:bodyPr>
            <a:normAutofit/>
          </a:bodyPr>
          <a:lstStyle>
            <a:lvl1pPr>
              <a:defRPr sz="3200">
                <a:solidFill>
                  <a:srgbClr val="032CDD"/>
                </a:solidFill>
                <a:latin typeface="Arial" panose="020B0604020202020204" pitchFamily="34" charset="0"/>
                <a:cs typeface="Arial" panose="020B0604020202020204" pitchFamily="34" charset="0"/>
              </a:defRPr>
            </a:lvl1pPr>
          </a:lstStyle>
          <a:p>
            <a:r>
              <a:rPr lang="en-US"/>
              <a:t>Click to edit Master title style</a:t>
            </a:r>
            <a:endParaRPr lang="es-ES"/>
          </a:p>
        </p:txBody>
      </p:sp>
      <p:sp>
        <p:nvSpPr>
          <p:cNvPr id="3" name="Marcador de contenido 2">
            <a:extLst>
              <a:ext uri="{FF2B5EF4-FFF2-40B4-BE49-F238E27FC236}">
                <a16:creationId xmlns:a16="http://schemas.microsoft.com/office/drawing/2014/main" id="{22F906E8-5690-4273-B9A5-E11E1E3A8C39}"/>
              </a:ext>
            </a:extLst>
          </p:cNvPr>
          <p:cNvSpPr>
            <a:spLocks noGrp="1"/>
          </p:cNvSpPr>
          <p:nvPr>
            <p:ph idx="1"/>
          </p:nvPr>
        </p:nvSpPr>
        <p:spPr>
          <a:xfrm>
            <a:off x="936717" y="1911864"/>
            <a:ext cx="10515600" cy="4149755"/>
          </a:xfrm>
        </p:spPr>
        <p:txBody>
          <a:bodyPr/>
          <a:lstStyle>
            <a:lvl1pPr>
              <a:lnSpc>
                <a:spcPct val="100000"/>
              </a:lnSpc>
              <a:buClr>
                <a:srgbClr val="3C3C3C"/>
              </a:buClr>
              <a:defRPr>
                <a:solidFill>
                  <a:srgbClr val="3C3C3C"/>
                </a:solidFill>
                <a:latin typeface="Arial" panose="020B0604020202020204" pitchFamily="34" charset="0"/>
                <a:cs typeface="Arial" panose="020B0604020202020204" pitchFamily="34" charset="0"/>
              </a:defRPr>
            </a:lvl1pPr>
            <a:lvl2pPr>
              <a:lnSpc>
                <a:spcPct val="100000"/>
              </a:lnSpc>
              <a:buClr>
                <a:srgbClr val="3C3C3C"/>
              </a:buClr>
              <a:defRPr>
                <a:solidFill>
                  <a:srgbClr val="3C3C3C"/>
                </a:solidFill>
                <a:latin typeface="Arial" panose="020B0604020202020204" pitchFamily="34" charset="0"/>
                <a:cs typeface="Arial" panose="020B0604020202020204" pitchFamily="34" charset="0"/>
              </a:defRPr>
            </a:lvl2pPr>
            <a:lvl3pPr>
              <a:lnSpc>
                <a:spcPct val="100000"/>
              </a:lnSpc>
              <a:buClr>
                <a:srgbClr val="3C3C3C"/>
              </a:buClr>
              <a:defRPr>
                <a:solidFill>
                  <a:srgbClr val="3C3C3C"/>
                </a:solidFill>
                <a:latin typeface="Arial" panose="020B0604020202020204" pitchFamily="34" charset="0"/>
                <a:cs typeface="Arial" panose="020B0604020202020204" pitchFamily="34" charset="0"/>
              </a:defRPr>
            </a:lvl3pPr>
            <a:lvl4pPr>
              <a:lnSpc>
                <a:spcPct val="100000"/>
              </a:lnSpc>
              <a:buClr>
                <a:srgbClr val="3C3C3C"/>
              </a:buClr>
              <a:defRPr>
                <a:solidFill>
                  <a:srgbClr val="3C3C3C"/>
                </a:solidFill>
                <a:latin typeface="Arial" panose="020B0604020202020204" pitchFamily="34" charset="0"/>
                <a:cs typeface="Arial" panose="020B0604020202020204" pitchFamily="34" charset="0"/>
              </a:defRPr>
            </a:lvl4pPr>
            <a:lvl5pPr>
              <a:lnSpc>
                <a:spcPct val="100000"/>
              </a:lnSpc>
              <a:buClr>
                <a:srgbClr val="3C3C3C"/>
              </a:buClr>
              <a:defRPr>
                <a:solidFill>
                  <a:srgbClr val="3C3C3C"/>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grpSp>
        <p:nvGrpSpPr>
          <p:cNvPr id="7" name="Grupo 6"/>
          <p:cNvGrpSpPr/>
          <p:nvPr userDrawn="1"/>
        </p:nvGrpSpPr>
        <p:grpSpPr>
          <a:xfrm>
            <a:off x="0" y="213982"/>
            <a:ext cx="701552" cy="6644018"/>
            <a:chOff x="0" y="213982"/>
            <a:chExt cx="701552" cy="6644018"/>
          </a:xfrm>
        </p:grpSpPr>
        <p:sp>
          <p:nvSpPr>
            <p:cNvPr id="8" name="Rectángulo 7">
              <a:extLst>
                <a:ext uri="{FF2B5EF4-FFF2-40B4-BE49-F238E27FC236}">
                  <a16:creationId xmlns:a16="http://schemas.microsoft.com/office/drawing/2014/main" id="{B831D0C2-82A7-42DB-8BD7-CBD0BD122534}"/>
                </a:ext>
              </a:extLst>
            </p:cNvPr>
            <p:cNvSpPr/>
            <p:nvPr userDrawn="1"/>
          </p:nvSpPr>
          <p:spPr>
            <a:xfrm>
              <a:off x="0" y="384600"/>
              <a:ext cx="350776" cy="6473400"/>
            </a:xfrm>
            <a:prstGeom prst="rect">
              <a:avLst/>
            </a:prstGeom>
            <a:solidFill>
              <a:srgbClr val="3C3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a:extLst>
                <a:ext uri="{FF2B5EF4-FFF2-40B4-BE49-F238E27FC236}">
                  <a16:creationId xmlns:a16="http://schemas.microsoft.com/office/drawing/2014/main" id="{B831D0C2-82A7-42DB-8BD7-CBD0BD122534}"/>
                </a:ext>
              </a:extLst>
            </p:cNvPr>
            <p:cNvSpPr/>
            <p:nvPr userDrawn="1"/>
          </p:nvSpPr>
          <p:spPr>
            <a:xfrm>
              <a:off x="350776" y="213982"/>
              <a:ext cx="350776" cy="170620"/>
            </a:xfrm>
            <a:prstGeom prst="rect">
              <a:avLst/>
            </a:prstGeom>
            <a:solidFill>
              <a:srgbClr val="032C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0" name="CuadroTexto 9"/>
          <p:cNvSpPr txBox="1"/>
          <p:nvPr userDrawn="1"/>
        </p:nvSpPr>
        <p:spPr>
          <a:xfrm rot="16200000">
            <a:off x="-180639" y="6154122"/>
            <a:ext cx="712054" cy="230832"/>
          </a:xfrm>
          <a:prstGeom prst="rect">
            <a:avLst/>
          </a:prstGeom>
          <a:noFill/>
        </p:spPr>
        <p:txBody>
          <a:bodyPr wrap="none" rtlCol="0">
            <a:spAutoFit/>
          </a:bodyPr>
          <a:lstStyle/>
          <a:p>
            <a:r>
              <a:rPr lang="es-ES" sz="900">
                <a:solidFill>
                  <a:schemeClr val="bg1">
                    <a:lumMod val="75000"/>
                  </a:schemeClr>
                </a:solidFill>
                <a:latin typeface="Arial" panose="020B0604020202020204" pitchFamily="34" charset="0"/>
                <a:cs typeface="Arial" panose="020B0604020202020204" pitchFamily="34" charset="0"/>
              </a:rPr>
              <a:t>©Tekniker</a:t>
            </a:r>
          </a:p>
        </p:txBody>
      </p:sp>
      <p:sp>
        <p:nvSpPr>
          <p:cNvPr id="11" name="Marcador de fecha 2">
            <a:extLst>
              <a:ext uri="{FF2B5EF4-FFF2-40B4-BE49-F238E27FC236}">
                <a16:creationId xmlns:a16="http://schemas.microsoft.com/office/drawing/2014/main" id="{5A097520-F46A-40CB-9A2B-EE594F70BFA5}"/>
              </a:ext>
            </a:extLst>
          </p:cNvPr>
          <p:cNvSpPr>
            <a:spLocks noGrp="1"/>
          </p:cNvSpPr>
          <p:nvPr>
            <p:ph type="dt" sz="half" idx="10"/>
          </p:nvPr>
        </p:nvSpPr>
        <p:spPr>
          <a:xfrm>
            <a:off x="838200" y="6477653"/>
            <a:ext cx="2743200" cy="365125"/>
          </a:xfrm>
          <a:prstGeom prst="rect">
            <a:avLst/>
          </a:prstGeom>
        </p:spPr>
        <p:txBody>
          <a:bodyPr/>
          <a:lstStyle/>
          <a:p>
            <a:fld id="{1DECC181-AA56-495A-95DF-7ED92D4ACA0F}" type="datetime1">
              <a:rPr lang="es-ES" smtClean="0"/>
              <a:t>02/02/2026</a:t>
            </a:fld>
            <a:endParaRPr lang="es-ES"/>
          </a:p>
        </p:txBody>
      </p:sp>
      <p:sp>
        <p:nvSpPr>
          <p:cNvPr id="12" name="Marcador de pie de página 3">
            <a:extLst>
              <a:ext uri="{FF2B5EF4-FFF2-40B4-BE49-F238E27FC236}">
                <a16:creationId xmlns:a16="http://schemas.microsoft.com/office/drawing/2014/main" id="{1C991971-AEF0-4C02-AC57-3D63FEE4DBF2}"/>
              </a:ext>
            </a:extLst>
          </p:cNvPr>
          <p:cNvSpPr>
            <a:spLocks noGrp="1"/>
          </p:cNvSpPr>
          <p:nvPr>
            <p:ph type="ftr" sz="quarter" idx="11"/>
          </p:nvPr>
        </p:nvSpPr>
        <p:spPr>
          <a:xfrm>
            <a:off x="4038600" y="6477653"/>
            <a:ext cx="4114800" cy="365125"/>
          </a:xfrm>
          <a:prstGeom prst="rect">
            <a:avLst/>
          </a:prstGeom>
        </p:spPr>
        <p:txBody>
          <a:bodyPr/>
          <a:lstStyle/>
          <a:p>
            <a:endParaRPr lang="es-ES"/>
          </a:p>
        </p:txBody>
      </p:sp>
      <p:sp>
        <p:nvSpPr>
          <p:cNvPr id="14" name="Marcador de número de diapositiva 5">
            <a:extLst>
              <a:ext uri="{FF2B5EF4-FFF2-40B4-BE49-F238E27FC236}">
                <a16:creationId xmlns:a16="http://schemas.microsoft.com/office/drawing/2014/main" id="{ED5F5A43-C805-4AE3-BB97-7E9B970C5CAB}"/>
              </a:ext>
            </a:extLst>
          </p:cNvPr>
          <p:cNvSpPr>
            <a:spLocks noGrp="1"/>
          </p:cNvSpPr>
          <p:nvPr>
            <p:ph type="sldNum" sz="quarter" idx="12"/>
          </p:nvPr>
        </p:nvSpPr>
        <p:spPr>
          <a:xfrm>
            <a:off x="11119448" y="6489474"/>
            <a:ext cx="836199" cy="365125"/>
          </a:xfrm>
          <a:prstGeom prst="rect">
            <a:avLst/>
          </a:prstGeom>
        </p:spPr>
        <p:txBody>
          <a:bodyPr/>
          <a:lstStyle>
            <a:lvl1pPr>
              <a:defRPr sz="1000"/>
            </a:lvl1pPr>
          </a:lstStyle>
          <a:p>
            <a:fld id="{40875BB5-F5C5-4B71-892C-4DCE2036C21F}" type="slidenum">
              <a:rPr lang="es-ES" smtClean="0"/>
              <a:pPr/>
              <a:t>‹Nº›</a:t>
            </a:fld>
            <a:endParaRPr lang="es-ES"/>
          </a:p>
        </p:txBody>
      </p:sp>
    </p:spTree>
    <p:extLst>
      <p:ext uri="{BB962C8B-B14F-4D97-AF65-F5344CB8AC3E}">
        <p14:creationId xmlns:p14="http://schemas.microsoft.com/office/powerpoint/2010/main" val="54174522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oto fondo + Bloque contenido">
    <p:spTree>
      <p:nvGrpSpPr>
        <p:cNvPr id="1" name=""/>
        <p:cNvGrpSpPr/>
        <p:nvPr/>
      </p:nvGrpSpPr>
      <p:grpSpPr>
        <a:xfrm>
          <a:off x="0" y="0"/>
          <a:ext cx="0" cy="0"/>
          <a:chOff x="0" y="0"/>
          <a:chExt cx="0" cy="0"/>
        </a:xfrm>
      </p:grpSpPr>
      <p:sp>
        <p:nvSpPr>
          <p:cNvPr id="6" name="Marcador de posición de imagen 11">
            <a:extLst>
              <a:ext uri="{FF2B5EF4-FFF2-40B4-BE49-F238E27FC236}">
                <a16:creationId xmlns:a16="http://schemas.microsoft.com/office/drawing/2014/main" id="{29CB691E-3BB9-4A6A-A388-BB84A6FE9566}"/>
              </a:ext>
            </a:extLst>
          </p:cNvPr>
          <p:cNvSpPr>
            <a:spLocks noGrp="1"/>
          </p:cNvSpPr>
          <p:nvPr>
            <p:ph type="pic" sz="quarter" idx="16"/>
          </p:nvPr>
        </p:nvSpPr>
        <p:spPr>
          <a:xfrm>
            <a:off x="-10284" y="0"/>
            <a:ext cx="12202284" cy="6858001"/>
          </a:xfrm>
          <a:prstGeom prst="rect">
            <a:avLst/>
          </a:prstGeom>
          <a:pattFill prst="ltUpDiag">
            <a:fgClr>
              <a:schemeClr val="bg1">
                <a:lumMod val="75000"/>
              </a:schemeClr>
            </a:fgClr>
            <a:bgClr>
              <a:schemeClr val="bg1"/>
            </a:bgClr>
          </a:pattFill>
        </p:spPr>
        <p:txBody>
          <a:bodyPr>
            <a:normAutofit/>
          </a:bodyPr>
          <a:lstStyle>
            <a:lvl1pPr marL="0" marR="0" indent="0" algn="l" defTabSz="914400" rtl="0" eaLnBrk="1" fontAlgn="auto" latinLnBrk="0" hangingPunct="1">
              <a:lnSpc>
                <a:spcPct val="100000"/>
              </a:lnSpc>
              <a:spcBef>
                <a:spcPts val="1000"/>
              </a:spcBef>
              <a:spcAft>
                <a:spcPts val="0"/>
              </a:spcAft>
              <a:buClr>
                <a:schemeClr val="bg1">
                  <a:lumMod val="65000"/>
                </a:schemeClr>
              </a:buClr>
              <a:buSzTx/>
              <a:buFontTx/>
              <a:buNone/>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grpSp>
        <p:nvGrpSpPr>
          <p:cNvPr id="2" name="Grupo 1">
            <a:extLst>
              <a:ext uri="{FF2B5EF4-FFF2-40B4-BE49-F238E27FC236}">
                <a16:creationId xmlns:a16="http://schemas.microsoft.com/office/drawing/2014/main" id="{C0DCBB45-667E-4CFD-BC08-B751F37675DB}"/>
              </a:ext>
            </a:extLst>
          </p:cNvPr>
          <p:cNvGrpSpPr/>
          <p:nvPr userDrawn="1"/>
        </p:nvGrpSpPr>
        <p:grpSpPr>
          <a:xfrm>
            <a:off x="254067" y="460281"/>
            <a:ext cx="11713257" cy="5944664"/>
            <a:chOff x="254067" y="460281"/>
            <a:chExt cx="11713257" cy="5944664"/>
          </a:xfrm>
        </p:grpSpPr>
        <p:grpSp>
          <p:nvGrpSpPr>
            <p:cNvPr id="11" name="Grupo 10">
              <a:extLst>
                <a:ext uri="{FF2B5EF4-FFF2-40B4-BE49-F238E27FC236}">
                  <a16:creationId xmlns:a16="http://schemas.microsoft.com/office/drawing/2014/main" id="{2C638BBA-E903-4A1A-82E5-EF4BE7FCB688}"/>
                </a:ext>
              </a:extLst>
            </p:cNvPr>
            <p:cNvGrpSpPr/>
            <p:nvPr/>
          </p:nvGrpSpPr>
          <p:grpSpPr>
            <a:xfrm>
              <a:off x="1696287" y="460281"/>
              <a:ext cx="175491" cy="175491"/>
              <a:chOff x="970973" y="460930"/>
              <a:chExt cx="175491" cy="175491"/>
            </a:xfrm>
          </p:grpSpPr>
          <p:cxnSp>
            <p:nvCxnSpPr>
              <p:cNvPr id="146" name="Conector recto 145">
                <a:extLst>
                  <a:ext uri="{FF2B5EF4-FFF2-40B4-BE49-F238E27FC236}">
                    <a16:creationId xmlns:a16="http://schemas.microsoft.com/office/drawing/2014/main" id="{7DA7435A-5DF9-4B0F-91A5-D3EF03A96CDB}"/>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7" name="Conector recto 146">
                <a:extLst>
                  <a:ext uri="{FF2B5EF4-FFF2-40B4-BE49-F238E27FC236}">
                    <a16:creationId xmlns:a16="http://schemas.microsoft.com/office/drawing/2014/main" id="{61ECF31E-D563-4760-AFFF-3D2046EE6124}"/>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2" name="Grupo 11">
              <a:extLst>
                <a:ext uri="{FF2B5EF4-FFF2-40B4-BE49-F238E27FC236}">
                  <a16:creationId xmlns:a16="http://schemas.microsoft.com/office/drawing/2014/main" id="{6BA2E4BF-A877-4DA8-9753-1335553326E4}"/>
                </a:ext>
              </a:extLst>
            </p:cNvPr>
            <p:cNvGrpSpPr/>
            <p:nvPr/>
          </p:nvGrpSpPr>
          <p:grpSpPr>
            <a:xfrm>
              <a:off x="3138507" y="460281"/>
              <a:ext cx="175491" cy="175491"/>
              <a:chOff x="970973" y="460930"/>
              <a:chExt cx="175491" cy="175491"/>
            </a:xfrm>
          </p:grpSpPr>
          <p:cxnSp>
            <p:nvCxnSpPr>
              <p:cNvPr id="144" name="Conector recto 143">
                <a:extLst>
                  <a:ext uri="{FF2B5EF4-FFF2-40B4-BE49-F238E27FC236}">
                    <a16:creationId xmlns:a16="http://schemas.microsoft.com/office/drawing/2014/main" id="{7376B554-0C75-489A-B33A-DFC4323E33DE}"/>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5" name="Conector recto 144">
                <a:extLst>
                  <a:ext uri="{FF2B5EF4-FFF2-40B4-BE49-F238E27FC236}">
                    <a16:creationId xmlns:a16="http://schemas.microsoft.com/office/drawing/2014/main" id="{976DE055-2D84-409E-AC11-5C10271D6FC4}"/>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3" name="Grupo 12">
              <a:extLst>
                <a:ext uri="{FF2B5EF4-FFF2-40B4-BE49-F238E27FC236}">
                  <a16:creationId xmlns:a16="http://schemas.microsoft.com/office/drawing/2014/main" id="{5828FCF7-F18D-43C6-AF6A-175A295B7F91}"/>
                </a:ext>
              </a:extLst>
            </p:cNvPr>
            <p:cNvGrpSpPr/>
            <p:nvPr/>
          </p:nvGrpSpPr>
          <p:grpSpPr>
            <a:xfrm>
              <a:off x="4580727" y="460281"/>
              <a:ext cx="175491" cy="175491"/>
              <a:chOff x="970973" y="460930"/>
              <a:chExt cx="175491" cy="175491"/>
            </a:xfrm>
          </p:grpSpPr>
          <p:cxnSp>
            <p:nvCxnSpPr>
              <p:cNvPr id="142" name="Conector recto 141">
                <a:extLst>
                  <a:ext uri="{FF2B5EF4-FFF2-40B4-BE49-F238E27FC236}">
                    <a16:creationId xmlns:a16="http://schemas.microsoft.com/office/drawing/2014/main" id="{D34DC417-3725-42D9-AAD3-AC8007A97C25}"/>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3" name="Conector recto 142">
                <a:extLst>
                  <a:ext uri="{FF2B5EF4-FFF2-40B4-BE49-F238E27FC236}">
                    <a16:creationId xmlns:a16="http://schemas.microsoft.com/office/drawing/2014/main" id="{1B6BDA88-BD3C-4131-A413-3A6A2AC82429}"/>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5" name="Grupo 14">
              <a:extLst>
                <a:ext uri="{FF2B5EF4-FFF2-40B4-BE49-F238E27FC236}">
                  <a16:creationId xmlns:a16="http://schemas.microsoft.com/office/drawing/2014/main" id="{3DF47140-C029-4A70-8E4F-247F8AB5249C}"/>
                </a:ext>
              </a:extLst>
            </p:cNvPr>
            <p:cNvGrpSpPr/>
            <p:nvPr/>
          </p:nvGrpSpPr>
          <p:grpSpPr>
            <a:xfrm>
              <a:off x="6022947" y="460281"/>
              <a:ext cx="175491" cy="175491"/>
              <a:chOff x="970973" y="460930"/>
              <a:chExt cx="175491" cy="175491"/>
            </a:xfrm>
          </p:grpSpPr>
          <p:cxnSp>
            <p:nvCxnSpPr>
              <p:cNvPr id="140" name="Conector recto 139">
                <a:extLst>
                  <a:ext uri="{FF2B5EF4-FFF2-40B4-BE49-F238E27FC236}">
                    <a16:creationId xmlns:a16="http://schemas.microsoft.com/office/drawing/2014/main" id="{E128A538-6B47-431C-B62F-DB59A9CC23E2}"/>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1" name="Conector recto 140">
                <a:extLst>
                  <a:ext uri="{FF2B5EF4-FFF2-40B4-BE49-F238E27FC236}">
                    <a16:creationId xmlns:a16="http://schemas.microsoft.com/office/drawing/2014/main" id="{3A70141D-36D5-4DA5-A6D1-91F110B415CB}"/>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6" name="Grupo 15">
              <a:extLst>
                <a:ext uri="{FF2B5EF4-FFF2-40B4-BE49-F238E27FC236}">
                  <a16:creationId xmlns:a16="http://schemas.microsoft.com/office/drawing/2014/main" id="{AE827733-196B-4751-A0EA-611E4244F567}"/>
                </a:ext>
              </a:extLst>
            </p:cNvPr>
            <p:cNvGrpSpPr/>
            <p:nvPr/>
          </p:nvGrpSpPr>
          <p:grpSpPr>
            <a:xfrm>
              <a:off x="7465167" y="460281"/>
              <a:ext cx="175491" cy="175491"/>
              <a:chOff x="970973" y="460930"/>
              <a:chExt cx="175491" cy="175491"/>
            </a:xfrm>
          </p:grpSpPr>
          <p:cxnSp>
            <p:nvCxnSpPr>
              <p:cNvPr id="138" name="Conector recto 137">
                <a:extLst>
                  <a:ext uri="{FF2B5EF4-FFF2-40B4-BE49-F238E27FC236}">
                    <a16:creationId xmlns:a16="http://schemas.microsoft.com/office/drawing/2014/main" id="{2347EC1E-F53F-49E6-AD00-FC69260B64CF}"/>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9" name="Conector recto 138">
                <a:extLst>
                  <a:ext uri="{FF2B5EF4-FFF2-40B4-BE49-F238E27FC236}">
                    <a16:creationId xmlns:a16="http://schemas.microsoft.com/office/drawing/2014/main" id="{C1098AA0-ECA5-4A1E-8965-E6A6E321A3CA}"/>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8" name="Grupo 17">
              <a:extLst>
                <a:ext uri="{FF2B5EF4-FFF2-40B4-BE49-F238E27FC236}">
                  <a16:creationId xmlns:a16="http://schemas.microsoft.com/office/drawing/2014/main" id="{A307270F-2C28-4979-BE00-89B410227500}"/>
                </a:ext>
              </a:extLst>
            </p:cNvPr>
            <p:cNvGrpSpPr/>
            <p:nvPr/>
          </p:nvGrpSpPr>
          <p:grpSpPr>
            <a:xfrm>
              <a:off x="8907387" y="460281"/>
              <a:ext cx="175491" cy="175491"/>
              <a:chOff x="970973" y="460930"/>
              <a:chExt cx="175491" cy="175491"/>
            </a:xfrm>
          </p:grpSpPr>
          <p:cxnSp>
            <p:nvCxnSpPr>
              <p:cNvPr id="136" name="Conector recto 135">
                <a:extLst>
                  <a:ext uri="{FF2B5EF4-FFF2-40B4-BE49-F238E27FC236}">
                    <a16:creationId xmlns:a16="http://schemas.microsoft.com/office/drawing/2014/main" id="{B927F844-C8FC-49BD-8DFD-5ACAFE2AE4E5}"/>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7" name="Conector recto 136">
                <a:extLst>
                  <a:ext uri="{FF2B5EF4-FFF2-40B4-BE49-F238E27FC236}">
                    <a16:creationId xmlns:a16="http://schemas.microsoft.com/office/drawing/2014/main" id="{DFD08E1A-F577-4041-BD44-8081071A1B04}"/>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9" name="Grupo 18">
              <a:extLst>
                <a:ext uri="{FF2B5EF4-FFF2-40B4-BE49-F238E27FC236}">
                  <a16:creationId xmlns:a16="http://schemas.microsoft.com/office/drawing/2014/main" id="{32D90FBD-7639-4185-86F4-66F9332156F8}"/>
                </a:ext>
              </a:extLst>
            </p:cNvPr>
            <p:cNvGrpSpPr/>
            <p:nvPr/>
          </p:nvGrpSpPr>
          <p:grpSpPr>
            <a:xfrm>
              <a:off x="10349607" y="460281"/>
              <a:ext cx="175491" cy="175491"/>
              <a:chOff x="970973" y="460930"/>
              <a:chExt cx="175491" cy="175491"/>
            </a:xfrm>
          </p:grpSpPr>
          <p:cxnSp>
            <p:nvCxnSpPr>
              <p:cNvPr id="134" name="Conector recto 133">
                <a:extLst>
                  <a:ext uri="{FF2B5EF4-FFF2-40B4-BE49-F238E27FC236}">
                    <a16:creationId xmlns:a16="http://schemas.microsoft.com/office/drawing/2014/main" id="{505B04C7-9E79-448D-BFA1-8337178F5F9A}"/>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5" name="Conector recto 134">
                <a:extLst>
                  <a:ext uri="{FF2B5EF4-FFF2-40B4-BE49-F238E27FC236}">
                    <a16:creationId xmlns:a16="http://schemas.microsoft.com/office/drawing/2014/main" id="{361CE8A3-6BCD-4015-9BED-8360AC6D896F}"/>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1" name="Grupo 20">
              <a:extLst>
                <a:ext uri="{FF2B5EF4-FFF2-40B4-BE49-F238E27FC236}">
                  <a16:creationId xmlns:a16="http://schemas.microsoft.com/office/drawing/2014/main" id="{B592B9FC-2E01-494B-BF59-B56E35942131}"/>
                </a:ext>
              </a:extLst>
            </p:cNvPr>
            <p:cNvGrpSpPr/>
            <p:nvPr/>
          </p:nvGrpSpPr>
          <p:grpSpPr>
            <a:xfrm>
              <a:off x="254067" y="460281"/>
              <a:ext cx="175491" cy="175491"/>
              <a:chOff x="970973" y="460930"/>
              <a:chExt cx="175491" cy="175491"/>
            </a:xfrm>
          </p:grpSpPr>
          <p:cxnSp>
            <p:nvCxnSpPr>
              <p:cNvPr id="130" name="Conector recto 129">
                <a:extLst>
                  <a:ext uri="{FF2B5EF4-FFF2-40B4-BE49-F238E27FC236}">
                    <a16:creationId xmlns:a16="http://schemas.microsoft.com/office/drawing/2014/main" id="{00CBD3D3-7A0A-4A4F-968C-C5E5DCC49DF5}"/>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1" name="Conector recto 130">
                <a:extLst>
                  <a:ext uri="{FF2B5EF4-FFF2-40B4-BE49-F238E27FC236}">
                    <a16:creationId xmlns:a16="http://schemas.microsoft.com/office/drawing/2014/main" id="{4E1EE8EE-976A-400C-ABA7-F91C192985EF}"/>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2" name="Grupo 21">
              <a:extLst>
                <a:ext uri="{FF2B5EF4-FFF2-40B4-BE49-F238E27FC236}">
                  <a16:creationId xmlns:a16="http://schemas.microsoft.com/office/drawing/2014/main" id="{97851146-A2A0-44BB-93C6-7E952C00D2C6}"/>
                </a:ext>
              </a:extLst>
            </p:cNvPr>
            <p:cNvGrpSpPr/>
            <p:nvPr/>
          </p:nvGrpSpPr>
          <p:grpSpPr>
            <a:xfrm>
              <a:off x="1696287" y="1902575"/>
              <a:ext cx="175491" cy="175491"/>
              <a:chOff x="970973" y="460930"/>
              <a:chExt cx="175491" cy="175491"/>
            </a:xfrm>
          </p:grpSpPr>
          <p:cxnSp>
            <p:nvCxnSpPr>
              <p:cNvPr id="128" name="Conector recto 127">
                <a:extLst>
                  <a:ext uri="{FF2B5EF4-FFF2-40B4-BE49-F238E27FC236}">
                    <a16:creationId xmlns:a16="http://schemas.microsoft.com/office/drawing/2014/main" id="{D676E2BE-E543-4E0D-BD1F-8B8B090C8DD6}"/>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9" name="Conector recto 128">
                <a:extLst>
                  <a:ext uri="{FF2B5EF4-FFF2-40B4-BE49-F238E27FC236}">
                    <a16:creationId xmlns:a16="http://schemas.microsoft.com/office/drawing/2014/main" id="{5A9CD750-4854-4324-A7F6-0CBF976A95CE}"/>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3" name="Grupo 22">
              <a:extLst>
                <a:ext uri="{FF2B5EF4-FFF2-40B4-BE49-F238E27FC236}">
                  <a16:creationId xmlns:a16="http://schemas.microsoft.com/office/drawing/2014/main" id="{A6BB977D-3FAB-4DE8-A2D0-6AEB67FF0795}"/>
                </a:ext>
              </a:extLst>
            </p:cNvPr>
            <p:cNvGrpSpPr/>
            <p:nvPr/>
          </p:nvGrpSpPr>
          <p:grpSpPr>
            <a:xfrm>
              <a:off x="3138507" y="1902575"/>
              <a:ext cx="175491" cy="175491"/>
              <a:chOff x="970973" y="460930"/>
              <a:chExt cx="175491" cy="175491"/>
            </a:xfrm>
          </p:grpSpPr>
          <p:cxnSp>
            <p:nvCxnSpPr>
              <p:cNvPr id="126" name="Conector recto 125">
                <a:extLst>
                  <a:ext uri="{FF2B5EF4-FFF2-40B4-BE49-F238E27FC236}">
                    <a16:creationId xmlns:a16="http://schemas.microsoft.com/office/drawing/2014/main" id="{139BE87B-A4ED-4566-8ACD-28D615EA5847}"/>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7" name="Conector recto 126">
                <a:extLst>
                  <a:ext uri="{FF2B5EF4-FFF2-40B4-BE49-F238E27FC236}">
                    <a16:creationId xmlns:a16="http://schemas.microsoft.com/office/drawing/2014/main" id="{D9156D28-0EAC-447C-A2AA-E2AD157482F0}"/>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4" name="Grupo 23">
              <a:extLst>
                <a:ext uri="{FF2B5EF4-FFF2-40B4-BE49-F238E27FC236}">
                  <a16:creationId xmlns:a16="http://schemas.microsoft.com/office/drawing/2014/main" id="{872C7DE2-F16A-434A-9FE6-2AAE985C24AF}"/>
                </a:ext>
              </a:extLst>
            </p:cNvPr>
            <p:cNvGrpSpPr/>
            <p:nvPr/>
          </p:nvGrpSpPr>
          <p:grpSpPr>
            <a:xfrm>
              <a:off x="4580727" y="1902575"/>
              <a:ext cx="175491" cy="175491"/>
              <a:chOff x="970973" y="460930"/>
              <a:chExt cx="175491" cy="175491"/>
            </a:xfrm>
          </p:grpSpPr>
          <p:cxnSp>
            <p:nvCxnSpPr>
              <p:cNvPr id="124" name="Conector recto 123">
                <a:extLst>
                  <a:ext uri="{FF2B5EF4-FFF2-40B4-BE49-F238E27FC236}">
                    <a16:creationId xmlns:a16="http://schemas.microsoft.com/office/drawing/2014/main" id="{8164B59A-C84D-4E9E-8A2C-5CC6DFE1686E}"/>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5" name="Conector recto 124">
                <a:extLst>
                  <a:ext uri="{FF2B5EF4-FFF2-40B4-BE49-F238E27FC236}">
                    <a16:creationId xmlns:a16="http://schemas.microsoft.com/office/drawing/2014/main" id="{4736D93F-3C7E-43D3-8460-56B8EB1F2387}"/>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5" name="Grupo 24">
              <a:extLst>
                <a:ext uri="{FF2B5EF4-FFF2-40B4-BE49-F238E27FC236}">
                  <a16:creationId xmlns:a16="http://schemas.microsoft.com/office/drawing/2014/main" id="{12EDDE3E-CBAE-4DFB-AAA9-A864838BC292}"/>
                </a:ext>
              </a:extLst>
            </p:cNvPr>
            <p:cNvGrpSpPr/>
            <p:nvPr/>
          </p:nvGrpSpPr>
          <p:grpSpPr>
            <a:xfrm>
              <a:off x="6022947" y="1902575"/>
              <a:ext cx="175491" cy="175491"/>
              <a:chOff x="970973" y="460930"/>
              <a:chExt cx="175491" cy="175491"/>
            </a:xfrm>
          </p:grpSpPr>
          <p:cxnSp>
            <p:nvCxnSpPr>
              <p:cNvPr id="122" name="Conector recto 121">
                <a:extLst>
                  <a:ext uri="{FF2B5EF4-FFF2-40B4-BE49-F238E27FC236}">
                    <a16:creationId xmlns:a16="http://schemas.microsoft.com/office/drawing/2014/main" id="{FD2DBCD9-641D-4CB4-8A04-07BC2FBFC58E}"/>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3" name="Conector recto 122">
                <a:extLst>
                  <a:ext uri="{FF2B5EF4-FFF2-40B4-BE49-F238E27FC236}">
                    <a16:creationId xmlns:a16="http://schemas.microsoft.com/office/drawing/2014/main" id="{F06A5C56-8463-41FC-8CBA-A18C450F889D}"/>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6" name="Grupo 25">
              <a:extLst>
                <a:ext uri="{FF2B5EF4-FFF2-40B4-BE49-F238E27FC236}">
                  <a16:creationId xmlns:a16="http://schemas.microsoft.com/office/drawing/2014/main" id="{A4E08DB5-4D0A-4AB9-9701-42EBA4647251}"/>
                </a:ext>
              </a:extLst>
            </p:cNvPr>
            <p:cNvGrpSpPr/>
            <p:nvPr/>
          </p:nvGrpSpPr>
          <p:grpSpPr>
            <a:xfrm>
              <a:off x="7465167" y="1902575"/>
              <a:ext cx="175491" cy="175491"/>
              <a:chOff x="970973" y="460930"/>
              <a:chExt cx="175491" cy="175491"/>
            </a:xfrm>
          </p:grpSpPr>
          <p:cxnSp>
            <p:nvCxnSpPr>
              <p:cNvPr id="120" name="Conector recto 119">
                <a:extLst>
                  <a:ext uri="{FF2B5EF4-FFF2-40B4-BE49-F238E27FC236}">
                    <a16:creationId xmlns:a16="http://schemas.microsoft.com/office/drawing/2014/main" id="{61E235C6-180F-482D-BE55-B3F2CB0A1C4B}"/>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1" name="Conector recto 120">
                <a:extLst>
                  <a:ext uri="{FF2B5EF4-FFF2-40B4-BE49-F238E27FC236}">
                    <a16:creationId xmlns:a16="http://schemas.microsoft.com/office/drawing/2014/main" id="{245416B4-3FCA-4C6D-A404-2A0147EAEF69}"/>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7" name="Grupo 26">
              <a:extLst>
                <a:ext uri="{FF2B5EF4-FFF2-40B4-BE49-F238E27FC236}">
                  <a16:creationId xmlns:a16="http://schemas.microsoft.com/office/drawing/2014/main" id="{39C40D84-3B84-4455-A11C-9F33D244E6E1}"/>
                </a:ext>
              </a:extLst>
            </p:cNvPr>
            <p:cNvGrpSpPr/>
            <p:nvPr/>
          </p:nvGrpSpPr>
          <p:grpSpPr>
            <a:xfrm>
              <a:off x="8907387" y="1902575"/>
              <a:ext cx="175491" cy="175491"/>
              <a:chOff x="970973" y="460930"/>
              <a:chExt cx="175491" cy="175491"/>
            </a:xfrm>
          </p:grpSpPr>
          <p:cxnSp>
            <p:nvCxnSpPr>
              <p:cNvPr id="118" name="Conector recto 117">
                <a:extLst>
                  <a:ext uri="{FF2B5EF4-FFF2-40B4-BE49-F238E27FC236}">
                    <a16:creationId xmlns:a16="http://schemas.microsoft.com/office/drawing/2014/main" id="{53536783-A19E-41BD-BF84-521567BD36BA}"/>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9" name="Conector recto 118">
                <a:extLst>
                  <a:ext uri="{FF2B5EF4-FFF2-40B4-BE49-F238E27FC236}">
                    <a16:creationId xmlns:a16="http://schemas.microsoft.com/office/drawing/2014/main" id="{7BEDDDB3-53E7-4140-BA98-B040EA639856}"/>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8" name="Grupo 27">
              <a:extLst>
                <a:ext uri="{FF2B5EF4-FFF2-40B4-BE49-F238E27FC236}">
                  <a16:creationId xmlns:a16="http://schemas.microsoft.com/office/drawing/2014/main" id="{B290135F-383B-4902-9C55-D8CBDB60DCA0}"/>
                </a:ext>
              </a:extLst>
            </p:cNvPr>
            <p:cNvGrpSpPr/>
            <p:nvPr/>
          </p:nvGrpSpPr>
          <p:grpSpPr>
            <a:xfrm>
              <a:off x="10349607" y="1902575"/>
              <a:ext cx="175491" cy="175491"/>
              <a:chOff x="970973" y="460930"/>
              <a:chExt cx="175491" cy="175491"/>
            </a:xfrm>
          </p:grpSpPr>
          <p:cxnSp>
            <p:nvCxnSpPr>
              <p:cNvPr id="116" name="Conector recto 115">
                <a:extLst>
                  <a:ext uri="{FF2B5EF4-FFF2-40B4-BE49-F238E27FC236}">
                    <a16:creationId xmlns:a16="http://schemas.microsoft.com/office/drawing/2014/main" id="{60F725A6-8E46-406D-8383-A6BF01FDDA40}"/>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7" name="Conector recto 116">
                <a:extLst>
                  <a:ext uri="{FF2B5EF4-FFF2-40B4-BE49-F238E27FC236}">
                    <a16:creationId xmlns:a16="http://schemas.microsoft.com/office/drawing/2014/main" id="{B17E741E-813E-4B32-B969-2A48FCB7A3AA}"/>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9" name="Grupo 28">
              <a:extLst>
                <a:ext uri="{FF2B5EF4-FFF2-40B4-BE49-F238E27FC236}">
                  <a16:creationId xmlns:a16="http://schemas.microsoft.com/office/drawing/2014/main" id="{DCEFEB63-5168-4797-8F70-110C661AFF03}"/>
                </a:ext>
              </a:extLst>
            </p:cNvPr>
            <p:cNvGrpSpPr/>
            <p:nvPr/>
          </p:nvGrpSpPr>
          <p:grpSpPr>
            <a:xfrm>
              <a:off x="11791833" y="1902575"/>
              <a:ext cx="175491" cy="175491"/>
              <a:chOff x="970973" y="460930"/>
              <a:chExt cx="175491" cy="175491"/>
            </a:xfrm>
          </p:grpSpPr>
          <p:cxnSp>
            <p:nvCxnSpPr>
              <p:cNvPr id="114" name="Conector recto 113">
                <a:extLst>
                  <a:ext uri="{FF2B5EF4-FFF2-40B4-BE49-F238E27FC236}">
                    <a16:creationId xmlns:a16="http://schemas.microsoft.com/office/drawing/2014/main" id="{912718BA-CDCB-4F35-B98A-56CFB0EE92AD}"/>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5" name="Conector recto 114">
                <a:extLst>
                  <a:ext uri="{FF2B5EF4-FFF2-40B4-BE49-F238E27FC236}">
                    <a16:creationId xmlns:a16="http://schemas.microsoft.com/office/drawing/2014/main" id="{FFC1A3B0-A8FA-41F4-8FD5-FF9D074C3108}"/>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0" name="Grupo 29">
              <a:extLst>
                <a:ext uri="{FF2B5EF4-FFF2-40B4-BE49-F238E27FC236}">
                  <a16:creationId xmlns:a16="http://schemas.microsoft.com/office/drawing/2014/main" id="{9B51269C-7B01-4B35-86B7-2C8998A343BC}"/>
                </a:ext>
              </a:extLst>
            </p:cNvPr>
            <p:cNvGrpSpPr/>
            <p:nvPr/>
          </p:nvGrpSpPr>
          <p:grpSpPr>
            <a:xfrm>
              <a:off x="254067" y="1902575"/>
              <a:ext cx="175491" cy="175491"/>
              <a:chOff x="970973" y="460930"/>
              <a:chExt cx="175491" cy="175491"/>
            </a:xfrm>
          </p:grpSpPr>
          <p:cxnSp>
            <p:nvCxnSpPr>
              <p:cNvPr id="112" name="Conector recto 111">
                <a:extLst>
                  <a:ext uri="{FF2B5EF4-FFF2-40B4-BE49-F238E27FC236}">
                    <a16:creationId xmlns:a16="http://schemas.microsoft.com/office/drawing/2014/main" id="{A6C40B52-EA8C-4653-8A9E-F7677A22C335}"/>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3" name="Conector recto 112">
                <a:extLst>
                  <a:ext uri="{FF2B5EF4-FFF2-40B4-BE49-F238E27FC236}">
                    <a16:creationId xmlns:a16="http://schemas.microsoft.com/office/drawing/2014/main" id="{D52482FA-0B01-43D0-86EA-7C4282E62A7D}"/>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1" name="Grupo 30">
              <a:extLst>
                <a:ext uri="{FF2B5EF4-FFF2-40B4-BE49-F238E27FC236}">
                  <a16:creationId xmlns:a16="http://schemas.microsoft.com/office/drawing/2014/main" id="{6F2A7118-177B-4BE7-9CF6-8D62190A03AD}"/>
                </a:ext>
              </a:extLst>
            </p:cNvPr>
            <p:cNvGrpSpPr/>
            <p:nvPr/>
          </p:nvGrpSpPr>
          <p:grpSpPr>
            <a:xfrm>
              <a:off x="1696287" y="3344869"/>
              <a:ext cx="175491" cy="175491"/>
              <a:chOff x="970973" y="460930"/>
              <a:chExt cx="175491" cy="175491"/>
            </a:xfrm>
          </p:grpSpPr>
          <p:cxnSp>
            <p:nvCxnSpPr>
              <p:cNvPr id="110" name="Conector recto 109">
                <a:extLst>
                  <a:ext uri="{FF2B5EF4-FFF2-40B4-BE49-F238E27FC236}">
                    <a16:creationId xmlns:a16="http://schemas.microsoft.com/office/drawing/2014/main" id="{A94BC100-558C-4BDA-9176-6AB1D5C1A556}"/>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1" name="Conector recto 110">
                <a:extLst>
                  <a:ext uri="{FF2B5EF4-FFF2-40B4-BE49-F238E27FC236}">
                    <a16:creationId xmlns:a16="http://schemas.microsoft.com/office/drawing/2014/main" id="{E6FE5497-42FA-48EE-BEE5-F9FAFA5FD347}"/>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2" name="Grupo 31">
              <a:extLst>
                <a:ext uri="{FF2B5EF4-FFF2-40B4-BE49-F238E27FC236}">
                  <a16:creationId xmlns:a16="http://schemas.microsoft.com/office/drawing/2014/main" id="{3AF86047-B658-4B15-9991-728E66709B23}"/>
                </a:ext>
              </a:extLst>
            </p:cNvPr>
            <p:cNvGrpSpPr/>
            <p:nvPr/>
          </p:nvGrpSpPr>
          <p:grpSpPr>
            <a:xfrm>
              <a:off x="3138507" y="3344869"/>
              <a:ext cx="175491" cy="175491"/>
              <a:chOff x="970973" y="460930"/>
              <a:chExt cx="175491" cy="175491"/>
            </a:xfrm>
          </p:grpSpPr>
          <p:cxnSp>
            <p:nvCxnSpPr>
              <p:cNvPr id="108" name="Conector recto 107">
                <a:extLst>
                  <a:ext uri="{FF2B5EF4-FFF2-40B4-BE49-F238E27FC236}">
                    <a16:creationId xmlns:a16="http://schemas.microsoft.com/office/drawing/2014/main" id="{CF895F5D-6899-4B9A-B695-B66932278CCD}"/>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9" name="Conector recto 108">
                <a:extLst>
                  <a:ext uri="{FF2B5EF4-FFF2-40B4-BE49-F238E27FC236}">
                    <a16:creationId xmlns:a16="http://schemas.microsoft.com/office/drawing/2014/main" id="{3BFDD69A-86B2-42DA-B7BA-6EC3F5E524FD}"/>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3" name="Grupo 32">
              <a:extLst>
                <a:ext uri="{FF2B5EF4-FFF2-40B4-BE49-F238E27FC236}">
                  <a16:creationId xmlns:a16="http://schemas.microsoft.com/office/drawing/2014/main" id="{574A350C-F269-4390-B177-8FB8B2858FAA}"/>
                </a:ext>
              </a:extLst>
            </p:cNvPr>
            <p:cNvGrpSpPr/>
            <p:nvPr/>
          </p:nvGrpSpPr>
          <p:grpSpPr>
            <a:xfrm>
              <a:off x="4580727" y="3344869"/>
              <a:ext cx="175491" cy="175491"/>
              <a:chOff x="970973" y="460930"/>
              <a:chExt cx="175491" cy="175491"/>
            </a:xfrm>
          </p:grpSpPr>
          <p:cxnSp>
            <p:nvCxnSpPr>
              <p:cNvPr id="106" name="Conector recto 105">
                <a:extLst>
                  <a:ext uri="{FF2B5EF4-FFF2-40B4-BE49-F238E27FC236}">
                    <a16:creationId xmlns:a16="http://schemas.microsoft.com/office/drawing/2014/main" id="{F47519D1-DFF3-4BFE-A8D7-5B9F1D380FED}"/>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7" name="Conector recto 106">
                <a:extLst>
                  <a:ext uri="{FF2B5EF4-FFF2-40B4-BE49-F238E27FC236}">
                    <a16:creationId xmlns:a16="http://schemas.microsoft.com/office/drawing/2014/main" id="{645313C8-8798-4F95-B7CD-8A506BB21B84}"/>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4" name="Grupo 33">
              <a:extLst>
                <a:ext uri="{FF2B5EF4-FFF2-40B4-BE49-F238E27FC236}">
                  <a16:creationId xmlns:a16="http://schemas.microsoft.com/office/drawing/2014/main" id="{919BA5DC-BDDD-43D6-9C8A-F19B952887DE}"/>
                </a:ext>
              </a:extLst>
            </p:cNvPr>
            <p:cNvGrpSpPr/>
            <p:nvPr/>
          </p:nvGrpSpPr>
          <p:grpSpPr>
            <a:xfrm>
              <a:off x="6022947" y="3344869"/>
              <a:ext cx="175491" cy="175491"/>
              <a:chOff x="970973" y="460930"/>
              <a:chExt cx="175491" cy="175491"/>
            </a:xfrm>
          </p:grpSpPr>
          <p:cxnSp>
            <p:nvCxnSpPr>
              <p:cNvPr id="104" name="Conector recto 103">
                <a:extLst>
                  <a:ext uri="{FF2B5EF4-FFF2-40B4-BE49-F238E27FC236}">
                    <a16:creationId xmlns:a16="http://schemas.microsoft.com/office/drawing/2014/main" id="{97D1017A-3188-43E7-B722-505D4693DBBA}"/>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5" name="Conector recto 104">
                <a:extLst>
                  <a:ext uri="{FF2B5EF4-FFF2-40B4-BE49-F238E27FC236}">
                    <a16:creationId xmlns:a16="http://schemas.microsoft.com/office/drawing/2014/main" id="{81AC4D9F-C572-4FF0-A297-72595BD3A8DD}"/>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5" name="Grupo 34">
              <a:extLst>
                <a:ext uri="{FF2B5EF4-FFF2-40B4-BE49-F238E27FC236}">
                  <a16:creationId xmlns:a16="http://schemas.microsoft.com/office/drawing/2014/main" id="{F1592EE7-965B-409C-B1CF-3BEF8ED73A67}"/>
                </a:ext>
              </a:extLst>
            </p:cNvPr>
            <p:cNvGrpSpPr/>
            <p:nvPr/>
          </p:nvGrpSpPr>
          <p:grpSpPr>
            <a:xfrm>
              <a:off x="7465167" y="3344869"/>
              <a:ext cx="175491" cy="175491"/>
              <a:chOff x="970973" y="460930"/>
              <a:chExt cx="175491" cy="175491"/>
            </a:xfrm>
          </p:grpSpPr>
          <p:cxnSp>
            <p:nvCxnSpPr>
              <p:cNvPr id="102" name="Conector recto 101">
                <a:extLst>
                  <a:ext uri="{FF2B5EF4-FFF2-40B4-BE49-F238E27FC236}">
                    <a16:creationId xmlns:a16="http://schemas.microsoft.com/office/drawing/2014/main" id="{1DE731A7-347F-4106-82BD-F6EE8B4403BF}"/>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3" name="Conector recto 102">
                <a:extLst>
                  <a:ext uri="{FF2B5EF4-FFF2-40B4-BE49-F238E27FC236}">
                    <a16:creationId xmlns:a16="http://schemas.microsoft.com/office/drawing/2014/main" id="{DCBF264C-5AAC-4297-A492-07A728BC0FCC}"/>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6" name="Grupo 35">
              <a:extLst>
                <a:ext uri="{FF2B5EF4-FFF2-40B4-BE49-F238E27FC236}">
                  <a16:creationId xmlns:a16="http://schemas.microsoft.com/office/drawing/2014/main" id="{6797ADDC-005A-4A64-ADEE-D8161BF4A49A}"/>
                </a:ext>
              </a:extLst>
            </p:cNvPr>
            <p:cNvGrpSpPr/>
            <p:nvPr/>
          </p:nvGrpSpPr>
          <p:grpSpPr>
            <a:xfrm>
              <a:off x="8907387" y="3344869"/>
              <a:ext cx="175491" cy="175491"/>
              <a:chOff x="970973" y="460930"/>
              <a:chExt cx="175491" cy="175491"/>
            </a:xfrm>
          </p:grpSpPr>
          <p:cxnSp>
            <p:nvCxnSpPr>
              <p:cNvPr id="100" name="Conector recto 99">
                <a:extLst>
                  <a:ext uri="{FF2B5EF4-FFF2-40B4-BE49-F238E27FC236}">
                    <a16:creationId xmlns:a16="http://schemas.microsoft.com/office/drawing/2014/main" id="{7FCC525D-F52A-49C7-A190-4298F8C544B0}"/>
                  </a:ext>
                </a:extLst>
              </p:cNvPr>
              <p:cNvCxnSpPr>
                <a:cxnSpLocks/>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1" name="Conector recto 100">
                <a:extLst>
                  <a:ext uri="{FF2B5EF4-FFF2-40B4-BE49-F238E27FC236}">
                    <a16:creationId xmlns:a16="http://schemas.microsoft.com/office/drawing/2014/main" id="{B08D9C80-99D4-42D0-ABAE-C2DD46921A50}"/>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7" name="Grupo 36">
              <a:extLst>
                <a:ext uri="{FF2B5EF4-FFF2-40B4-BE49-F238E27FC236}">
                  <a16:creationId xmlns:a16="http://schemas.microsoft.com/office/drawing/2014/main" id="{BFE0B0BF-49DA-4D5D-92D8-4520484EEBD1}"/>
                </a:ext>
              </a:extLst>
            </p:cNvPr>
            <p:cNvGrpSpPr/>
            <p:nvPr/>
          </p:nvGrpSpPr>
          <p:grpSpPr>
            <a:xfrm>
              <a:off x="10349607" y="3344869"/>
              <a:ext cx="175491" cy="175491"/>
              <a:chOff x="970973" y="460930"/>
              <a:chExt cx="175491" cy="175491"/>
            </a:xfrm>
          </p:grpSpPr>
          <p:cxnSp>
            <p:nvCxnSpPr>
              <p:cNvPr id="98" name="Conector recto 97">
                <a:extLst>
                  <a:ext uri="{FF2B5EF4-FFF2-40B4-BE49-F238E27FC236}">
                    <a16:creationId xmlns:a16="http://schemas.microsoft.com/office/drawing/2014/main" id="{887E2819-3F3C-4012-B7C6-BD01270F5643}"/>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9" name="Conector recto 98">
                <a:extLst>
                  <a:ext uri="{FF2B5EF4-FFF2-40B4-BE49-F238E27FC236}">
                    <a16:creationId xmlns:a16="http://schemas.microsoft.com/office/drawing/2014/main" id="{37F58E38-B35A-40AB-8E9B-AA9CD47EC9AE}"/>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8" name="Grupo 37">
              <a:extLst>
                <a:ext uri="{FF2B5EF4-FFF2-40B4-BE49-F238E27FC236}">
                  <a16:creationId xmlns:a16="http://schemas.microsoft.com/office/drawing/2014/main" id="{3D48403C-5489-4701-849F-4FCB3A30820B}"/>
                </a:ext>
              </a:extLst>
            </p:cNvPr>
            <p:cNvGrpSpPr/>
            <p:nvPr/>
          </p:nvGrpSpPr>
          <p:grpSpPr>
            <a:xfrm>
              <a:off x="11791833" y="3344869"/>
              <a:ext cx="175491" cy="175491"/>
              <a:chOff x="970973" y="460930"/>
              <a:chExt cx="175491" cy="175491"/>
            </a:xfrm>
          </p:grpSpPr>
          <p:cxnSp>
            <p:nvCxnSpPr>
              <p:cNvPr id="96" name="Conector recto 95">
                <a:extLst>
                  <a:ext uri="{FF2B5EF4-FFF2-40B4-BE49-F238E27FC236}">
                    <a16:creationId xmlns:a16="http://schemas.microsoft.com/office/drawing/2014/main" id="{9A149853-8CFE-461D-898F-6F49D4A9E965}"/>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7" name="Conector recto 96">
                <a:extLst>
                  <a:ext uri="{FF2B5EF4-FFF2-40B4-BE49-F238E27FC236}">
                    <a16:creationId xmlns:a16="http://schemas.microsoft.com/office/drawing/2014/main" id="{26116334-ABF1-4BAC-AED7-DD7BFC957B56}"/>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9" name="Grupo 38">
              <a:extLst>
                <a:ext uri="{FF2B5EF4-FFF2-40B4-BE49-F238E27FC236}">
                  <a16:creationId xmlns:a16="http://schemas.microsoft.com/office/drawing/2014/main" id="{93F5D97A-36D8-4C70-B40B-7D4A2E03BE58}"/>
                </a:ext>
              </a:extLst>
            </p:cNvPr>
            <p:cNvGrpSpPr/>
            <p:nvPr/>
          </p:nvGrpSpPr>
          <p:grpSpPr>
            <a:xfrm>
              <a:off x="254067" y="3344869"/>
              <a:ext cx="175491" cy="175491"/>
              <a:chOff x="970973" y="460930"/>
              <a:chExt cx="175491" cy="175491"/>
            </a:xfrm>
          </p:grpSpPr>
          <p:cxnSp>
            <p:nvCxnSpPr>
              <p:cNvPr id="94" name="Conector recto 93">
                <a:extLst>
                  <a:ext uri="{FF2B5EF4-FFF2-40B4-BE49-F238E27FC236}">
                    <a16:creationId xmlns:a16="http://schemas.microsoft.com/office/drawing/2014/main" id="{35EF3BDE-F751-4ACD-BDD0-282334225C96}"/>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5" name="Conector recto 94">
                <a:extLst>
                  <a:ext uri="{FF2B5EF4-FFF2-40B4-BE49-F238E27FC236}">
                    <a16:creationId xmlns:a16="http://schemas.microsoft.com/office/drawing/2014/main" id="{8F2C30F2-83C6-4477-BF10-98727B0FF3CD}"/>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0" name="Grupo 39">
              <a:extLst>
                <a:ext uri="{FF2B5EF4-FFF2-40B4-BE49-F238E27FC236}">
                  <a16:creationId xmlns:a16="http://schemas.microsoft.com/office/drawing/2014/main" id="{F13DE5FA-5A67-43D1-A6C5-FCAFB5BC64AD}"/>
                </a:ext>
              </a:extLst>
            </p:cNvPr>
            <p:cNvGrpSpPr/>
            <p:nvPr/>
          </p:nvGrpSpPr>
          <p:grpSpPr>
            <a:xfrm>
              <a:off x="1696287" y="4787163"/>
              <a:ext cx="175491" cy="175491"/>
              <a:chOff x="970973" y="460930"/>
              <a:chExt cx="175491" cy="175491"/>
            </a:xfrm>
          </p:grpSpPr>
          <p:cxnSp>
            <p:nvCxnSpPr>
              <p:cNvPr id="92" name="Conector recto 91">
                <a:extLst>
                  <a:ext uri="{FF2B5EF4-FFF2-40B4-BE49-F238E27FC236}">
                    <a16:creationId xmlns:a16="http://schemas.microsoft.com/office/drawing/2014/main" id="{7B83E3AE-1B1B-428F-BD8D-A206E1DBFA5A}"/>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3" name="Conector recto 92">
                <a:extLst>
                  <a:ext uri="{FF2B5EF4-FFF2-40B4-BE49-F238E27FC236}">
                    <a16:creationId xmlns:a16="http://schemas.microsoft.com/office/drawing/2014/main" id="{545B1E2B-226F-42D1-8601-BC4DBA551C66}"/>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1" name="Grupo 40">
              <a:extLst>
                <a:ext uri="{FF2B5EF4-FFF2-40B4-BE49-F238E27FC236}">
                  <a16:creationId xmlns:a16="http://schemas.microsoft.com/office/drawing/2014/main" id="{50AF6CEB-4121-4DEE-9AFA-CB36B9C9947D}"/>
                </a:ext>
              </a:extLst>
            </p:cNvPr>
            <p:cNvGrpSpPr/>
            <p:nvPr/>
          </p:nvGrpSpPr>
          <p:grpSpPr>
            <a:xfrm>
              <a:off x="3138507" y="4787163"/>
              <a:ext cx="175491" cy="175491"/>
              <a:chOff x="970973" y="460930"/>
              <a:chExt cx="175491" cy="175491"/>
            </a:xfrm>
          </p:grpSpPr>
          <p:cxnSp>
            <p:nvCxnSpPr>
              <p:cNvPr id="90" name="Conector recto 89">
                <a:extLst>
                  <a:ext uri="{FF2B5EF4-FFF2-40B4-BE49-F238E27FC236}">
                    <a16:creationId xmlns:a16="http://schemas.microsoft.com/office/drawing/2014/main" id="{1FD59367-A1B7-4E97-AEC7-C6548DE78BB9}"/>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1" name="Conector recto 90">
                <a:extLst>
                  <a:ext uri="{FF2B5EF4-FFF2-40B4-BE49-F238E27FC236}">
                    <a16:creationId xmlns:a16="http://schemas.microsoft.com/office/drawing/2014/main" id="{E2402470-270E-42A7-A2D4-542BC72F7507}"/>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2" name="Grupo 41">
              <a:extLst>
                <a:ext uri="{FF2B5EF4-FFF2-40B4-BE49-F238E27FC236}">
                  <a16:creationId xmlns:a16="http://schemas.microsoft.com/office/drawing/2014/main" id="{04E9C335-A07A-4328-A66A-3E5105450215}"/>
                </a:ext>
              </a:extLst>
            </p:cNvPr>
            <p:cNvGrpSpPr/>
            <p:nvPr/>
          </p:nvGrpSpPr>
          <p:grpSpPr>
            <a:xfrm>
              <a:off x="4580727" y="4787163"/>
              <a:ext cx="175491" cy="175491"/>
              <a:chOff x="970973" y="460930"/>
              <a:chExt cx="175491" cy="175491"/>
            </a:xfrm>
          </p:grpSpPr>
          <p:cxnSp>
            <p:nvCxnSpPr>
              <p:cNvPr id="88" name="Conector recto 87">
                <a:extLst>
                  <a:ext uri="{FF2B5EF4-FFF2-40B4-BE49-F238E27FC236}">
                    <a16:creationId xmlns:a16="http://schemas.microsoft.com/office/drawing/2014/main" id="{F5C36D76-9440-4EC1-A013-236BAD5ACEAA}"/>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9" name="Conector recto 88">
                <a:extLst>
                  <a:ext uri="{FF2B5EF4-FFF2-40B4-BE49-F238E27FC236}">
                    <a16:creationId xmlns:a16="http://schemas.microsoft.com/office/drawing/2014/main" id="{91D7D0C5-3987-4B72-8ABF-3F13577BDBA7}"/>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3" name="Grupo 42">
              <a:extLst>
                <a:ext uri="{FF2B5EF4-FFF2-40B4-BE49-F238E27FC236}">
                  <a16:creationId xmlns:a16="http://schemas.microsoft.com/office/drawing/2014/main" id="{BAEA20CA-235B-4B5E-B938-9DF6A0C3F89E}"/>
                </a:ext>
              </a:extLst>
            </p:cNvPr>
            <p:cNvGrpSpPr/>
            <p:nvPr/>
          </p:nvGrpSpPr>
          <p:grpSpPr>
            <a:xfrm>
              <a:off x="6022947" y="4787163"/>
              <a:ext cx="175491" cy="175491"/>
              <a:chOff x="970973" y="460930"/>
              <a:chExt cx="175491" cy="175491"/>
            </a:xfrm>
          </p:grpSpPr>
          <p:cxnSp>
            <p:nvCxnSpPr>
              <p:cNvPr id="86" name="Conector recto 85">
                <a:extLst>
                  <a:ext uri="{FF2B5EF4-FFF2-40B4-BE49-F238E27FC236}">
                    <a16:creationId xmlns:a16="http://schemas.microsoft.com/office/drawing/2014/main" id="{3FDDA1FD-6B59-47DE-9C09-CC4F82D9BF21}"/>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7" name="Conector recto 86">
                <a:extLst>
                  <a:ext uri="{FF2B5EF4-FFF2-40B4-BE49-F238E27FC236}">
                    <a16:creationId xmlns:a16="http://schemas.microsoft.com/office/drawing/2014/main" id="{77E7A1CB-7418-47A7-8D44-BC91CB33BCEE}"/>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4" name="Grupo 43">
              <a:extLst>
                <a:ext uri="{FF2B5EF4-FFF2-40B4-BE49-F238E27FC236}">
                  <a16:creationId xmlns:a16="http://schemas.microsoft.com/office/drawing/2014/main" id="{F3348782-62A7-49D6-9AA3-B743F31897E7}"/>
                </a:ext>
              </a:extLst>
            </p:cNvPr>
            <p:cNvGrpSpPr/>
            <p:nvPr/>
          </p:nvGrpSpPr>
          <p:grpSpPr>
            <a:xfrm>
              <a:off x="7465167" y="4787163"/>
              <a:ext cx="175491" cy="175491"/>
              <a:chOff x="970973" y="460930"/>
              <a:chExt cx="175491" cy="175491"/>
            </a:xfrm>
          </p:grpSpPr>
          <p:cxnSp>
            <p:nvCxnSpPr>
              <p:cNvPr id="84" name="Conector recto 83">
                <a:extLst>
                  <a:ext uri="{FF2B5EF4-FFF2-40B4-BE49-F238E27FC236}">
                    <a16:creationId xmlns:a16="http://schemas.microsoft.com/office/drawing/2014/main" id="{9408CD31-027E-42D8-94EA-1109352A32D6}"/>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5" name="Conector recto 84">
                <a:extLst>
                  <a:ext uri="{FF2B5EF4-FFF2-40B4-BE49-F238E27FC236}">
                    <a16:creationId xmlns:a16="http://schemas.microsoft.com/office/drawing/2014/main" id="{263E8E67-45B3-4459-AAA2-3001AD5E36DA}"/>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5" name="Grupo 44">
              <a:extLst>
                <a:ext uri="{FF2B5EF4-FFF2-40B4-BE49-F238E27FC236}">
                  <a16:creationId xmlns:a16="http://schemas.microsoft.com/office/drawing/2014/main" id="{E0E35529-31E1-4569-ADC4-03D67F4B6B01}"/>
                </a:ext>
              </a:extLst>
            </p:cNvPr>
            <p:cNvGrpSpPr/>
            <p:nvPr/>
          </p:nvGrpSpPr>
          <p:grpSpPr>
            <a:xfrm>
              <a:off x="8907387" y="4787163"/>
              <a:ext cx="175491" cy="175491"/>
              <a:chOff x="970973" y="460930"/>
              <a:chExt cx="175491" cy="175491"/>
            </a:xfrm>
          </p:grpSpPr>
          <p:cxnSp>
            <p:nvCxnSpPr>
              <p:cNvPr id="82" name="Conector recto 81">
                <a:extLst>
                  <a:ext uri="{FF2B5EF4-FFF2-40B4-BE49-F238E27FC236}">
                    <a16:creationId xmlns:a16="http://schemas.microsoft.com/office/drawing/2014/main" id="{DB60E79F-A5CD-4477-B22D-B3B7D978E042}"/>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3" name="Conector recto 82">
                <a:extLst>
                  <a:ext uri="{FF2B5EF4-FFF2-40B4-BE49-F238E27FC236}">
                    <a16:creationId xmlns:a16="http://schemas.microsoft.com/office/drawing/2014/main" id="{6E26504B-A81F-42E9-BBD4-A8189FD2A1FA}"/>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6" name="Grupo 45">
              <a:extLst>
                <a:ext uri="{FF2B5EF4-FFF2-40B4-BE49-F238E27FC236}">
                  <a16:creationId xmlns:a16="http://schemas.microsoft.com/office/drawing/2014/main" id="{FE0CDFF1-C077-4570-8E64-49354D83AA10}"/>
                </a:ext>
              </a:extLst>
            </p:cNvPr>
            <p:cNvGrpSpPr/>
            <p:nvPr/>
          </p:nvGrpSpPr>
          <p:grpSpPr>
            <a:xfrm>
              <a:off x="10349607" y="4787163"/>
              <a:ext cx="175491" cy="175491"/>
              <a:chOff x="970973" y="460930"/>
              <a:chExt cx="175491" cy="175491"/>
            </a:xfrm>
          </p:grpSpPr>
          <p:cxnSp>
            <p:nvCxnSpPr>
              <p:cNvPr id="80" name="Conector recto 79">
                <a:extLst>
                  <a:ext uri="{FF2B5EF4-FFF2-40B4-BE49-F238E27FC236}">
                    <a16:creationId xmlns:a16="http://schemas.microsoft.com/office/drawing/2014/main" id="{C8113C3E-0ABE-4736-B479-8BE709B87D0D}"/>
                  </a:ext>
                </a:extLst>
              </p:cNvPr>
              <p:cNvCxnSpPr>
                <a:cxnSpLocks/>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Conector recto 80">
                <a:extLst>
                  <a:ext uri="{FF2B5EF4-FFF2-40B4-BE49-F238E27FC236}">
                    <a16:creationId xmlns:a16="http://schemas.microsoft.com/office/drawing/2014/main" id="{27097F23-27C2-4D3C-A5A8-6D71460163CA}"/>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7" name="Grupo 46">
              <a:extLst>
                <a:ext uri="{FF2B5EF4-FFF2-40B4-BE49-F238E27FC236}">
                  <a16:creationId xmlns:a16="http://schemas.microsoft.com/office/drawing/2014/main" id="{5404B7F4-3F7C-4F63-B8BF-B610187C00E9}"/>
                </a:ext>
              </a:extLst>
            </p:cNvPr>
            <p:cNvGrpSpPr/>
            <p:nvPr/>
          </p:nvGrpSpPr>
          <p:grpSpPr>
            <a:xfrm>
              <a:off x="11791833" y="4787163"/>
              <a:ext cx="175491" cy="175491"/>
              <a:chOff x="970973" y="460930"/>
              <a:chExt cx="175491" cy="175491"/>
            </a:xfrm>
          </p:grpSpPr>
          <p:cxnSp>
            <p:nvCxnSpPr>
              <p:cNvPr id="78" name="Conector recto 77">
                <a:extLst>
                  <a:ext uri="{FF2B5EF4-FFF2-40B4-BE49-F238E27FC236}">
                    <a16:creationId xmlns:a16="http://schemas.microsoft.com/office/drawing/2014/main" id="{74B95F93-AF6C-4433-9C10-CF2EA0937B3B}"/>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9" name="Conector recto 78">
                <a:extLst>
                  <a:ext uri="{FF2B5EF4-FFF2-40B4-BE49-F238E27FC236}">
                    <a16:creationId xmlns:a16="http://schemas.microsoft.com/office/drawing/2014/main" id="{9E612D2E-A074-465F-84E5-FC5E461D3864}"/>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8" name="Grupo 47">
              <a:extLst>
                <a:ext uri="{FF2B5EF4-FFF2-40B4-BE49-F238E27FC236}">
                  <a16:creationId xmlns:a16="http://schemas.microsoft.com/office/drawing/2014/main" id="{8F6E7FF7-CD8B-4490-AB18-0BD7F2BA4FBC}"/>
                </a:ext>
              </a:extLst>
            </p:cNvPr>
            <p:cNvGrpSpPr/>
            <p:nvPr/>
          </p:nvGrpSpPr>
          <p:grpSpPr>
            <a:xfrm>
              <a:off x="254067" y="4787163"/>
              <a:ext cx="175491" cy="175491"/>
              <a:chOff x="970973" y="460930"/>
              <a:chExt cx="175491" cy="175491"/>
            </a:xfrm>
          </p:grpSpPr>
          <p:cxnSp>
            <p:nvCxnSpPr>
              <p:cNvPr id="76" name="Conector recto 75">
                <a:extLst>
                  <a:ext uri="{FF2B5EF4-FFF2-40B4-BE49-F238E27FC236}">
                    <a16:creationId xmlns:a16="http://schemas.microsoft.com/office/drawing/2014/main" id="{F063ADD5-40ED-47C3-B07E-F1B342BCB715}"/>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7" name="Conector recto 76">
                <a:extLst>
                  <a:ext uri="{FF2B5EF4-FFF2-40B4-BE49-F238E27FC236}">
                    <a16:creationId xmlns:a16="http://schemas.microsoft.com/office/drawing/2014/main" id="{227DDCD0-D576-4017-8242-F2033E6520EB}"/>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9" name="Grupo 48">
              <a:extLst>
                <a:ext uri="{FF2B5EF4-FFF2-40B4-BE49-F238E27FC236}">
                  <a16:creationId xmlns:a16="http://schemas.microsoft.com/office/drawing/2014/main" id="{8EE06BF0-7252-4466-B1F6-6B3F525E84C6}"/>
                </a:ext>
              </a:extLst>
            </p:cNvPr>
            <p:cNvGrpSpPr/>
            <p:nvPr/>
          </p:nvGrpSpPr>
          <p:grpSpPr>
            <a:xfrm>
              <a:off x="1696287" y="6229454"/>
              <a:ext cx="175491" cy="175491"/>
              <a:chOff x="970973" y="460930"/>
              <a:chExt cx="175491" cy="175491"/>
            </a:xfrm>
          </p:grpSpPr>
          <p:cxnSp>
            <p:nvCxnSpPr>
              <p:cNvPr id="74" name="Conector recto 73">
                <a:extLst>
                  <a:ext uri="{FF2B5EF4-FFF2-40B4-BE49-F238E27FC236}">
                    <a16:creationId xmlns:a16="http://schemas.microsoft.com/office/drawing/2014/main" id="{0547F19D-23AA-40BF-8830-2E5A257770AA}"/>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5" name="Conector recto 74">
                <a:extLst>
                  <a:ext uri="{FF2B5EF4-FFF2-40B4-BE49-F238E27FC236}">
                    <a16:creationId xmlns:a16="http://schemas.microsoft.com/office/drawing/2014/main" id="{9BB9E9C9-6E60-4C22-A141-1C95D4B63204}"/>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0" name="Grupo 49">
              <a:extLst>
                <a:ext uri="{FF2B5EF4-FFF2-40B4-BE49-F238E27FC236}">
                  <a16:creationId xmlns:a16="http://schemas.microsoft.com/office/drawing/2014/main" id="{EB34B7E7-7D3C-4701-B4A5-1F4320ACC5A0}"/>
                </a:ext>
              </a:extLst>
            </p:cNvPr>
            <p:cNvGrpSpPr/>
            <p:nvPr/>
          </p:nvGrpSpPr>
          <p:grpSpPr>
            <a:xfrm>
              <a:off x="3138507" y="6229454"/>
              <a:ext cx="175491" cy="175491"/>
              <a:chOff x="970973" y="460930"/>
              <a:chExt cx="175491" cy="175491"/>
            </a:xfrm>
          </p:grpSpPr>
          <p:cxnSp>
            <p:nvCxnSpPr>
              <p:cNvPr id="72" name="Conector recto 71">
                <a:extLst>
                  <a:ext uri="{FF2B5EF4-FFF2-40B4-BE49-F238E27FC236}">
                    <a16:creationId xmlns:a16="http://schemas.microsoft.com/office/drawing/2014/main" id="{9DF75721-249A-48E1-98A3-FEF87F32F692}"/>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3" name="Conector recto 72">
                <a:extLst>
                  <a:ext uri="{FF2B5EF4-FFF2-40B4-BE49-F238E27FC236}">
                    <a16:creationId xmlns:a16="http://schemas.microsoft.com/office/drawing/2014/main" id="{3EBBBB69-1C7C-4A71-AE40-E35507924A1F}"/>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1" name="Grupo 50">
              <a:extLst>
                <a:ext uri="{FF2B5EF4-FFF2-40B4-BE49-F238E27FC236}">
                  <a16:creationId xmlns:a16="http://schemas.microsoft.com/office/drawing/2014/main" id="{C6CB42EE-D324-4FD3-B607-E54864483A18}"/>
                </a:ext>
              </a:extLst>
            </p:cNvPr>
            <p:cNvGrpSpPr/>
            <p:nvPr/>
          </p:nvGrpSpPr>
          <p:grpSpPr>
            <a:xfrm>
              <a:off x="4580727" y="6229454"/>
              <a:ext cx="175491" cy="175491"/>
              <a:chOff x="970973" y="460930"/>
              <a:chExt cx="175491" cy="175491"/>
            </a:xfrm>
          </p:grpSpPr>
          <p:cxnSp>
            <p:nvCxnSpPr>
              <p:cNvPr id="70" name="Conector recto 69">
                <a:extLst>
                  <a:ext uri="{FF2B5EF4-FFF2-40B4-BE49-F238E27FC236}">
                    <a16:creationId xmlns:a16="http://schemas.microsoft.com/office/drawing/2014/main" id="{5B800DC6-37D3-424F-8F35-233552F52BEF}"/>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 name="Conector recto 70">
                <a:extLst>
                  <a:ext uri="{FF2B5EF4-FFF2-40B4-BE49-F238E27FC236}">
                    <a16:creationId xmlns:a16="http://schemas.microsoft.com/office/drawing/2014/main" id="{FD846693-EB0F-40CF-97BB-4C97F45D95D4}"/>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2" name="Grupo 51">
              <a:extLst>
                <a:ext uri="{FF2B5EF4-FFF2-40B4-BE49-F238E27FC236}">
                  <a16:creationId xmlns:a16="http://schemas.microsoft.com/office/drawing/2014/main" id="{F98B4C4F-D41D-4CEC-ABE2-F7BDA8186EA6}"/>
                </a:ext>
              </a:extLst>
            </p:cNvPr>
            <p:cNvGrpSpPr/>
            <p:nvPr/>
          </p:nvGrpSpPr>
          <p:grpSpPr>
            <a:xfrm>
              <a:off x="6022947" y="6229454"/>
              <a:ext cx="175491" cy="175491"/>
              <a:chOff x="970973" y="460930"/>
              <a:chExt cx="175491" cy="175491"/>
            </a:xfrm>
          </p:grpSpPr>
          <p:cxnSp>
            <p:nvCxnSpPr>
              <p:cNvPr id="68" name="Conector recto 67">
                <a:extLst>
                  <a:ext uri="{FF2B5EF4-FFF2-40B4-BE49-F238E27FC236}">
                    <a16:creationId xmlns:a16="http://schemas.microsoft.com/office/drawing/2014/main" id="{9BE71EFF-1258-4BE9-94CD-1245BBFC2CED}"/>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 name="Conector recto 68">
                <a:extLst>
                  <a:ext uri="{FF2B5EF4-FFF2-40B4-BE49-F238E27FC236}">
                    <a16:creationId xmlns:a16="http://schemas.microsoft.com/office/drawing/2014/main" id="{94787A34-C00F-4C85-8834-CE08AF1714E3}"/>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3" name="Grupo 52">
              <a:extLst>
                <a:ext uri="{FF2B5EF4-FFF2-40B4-BE49-F238E27FC236}">
                  <a16:creationId xmlns:a16="http://schemas.microsoft.com/office/drawing/2014/main" id="{67A3432D-E4CB-4791-BBE8-94E49DEE6818}"/>
                </a:ext>
              </a:extLst>
            </p:cNvPr>
            <p:cNvGrpSpPr/>
            <p:nvPr/>
          </p:nvGrpSpPr>
          <p:grpSpPr>
            <a:xfrm>
              <a:off x="7465167" y="6229454"/>
              <a:ext cx="175491" cy="175491"/>
              <a:chOff x="970973" y="460930"/>
              <a:chExt cx="175491" cy="175491"/>
            </a:xfrm>
          </p:grpSpPr>
          <p:cxnSp>
            <p:nvCxnSpPr>
              <p:cNvPr id="66" name="Conector recto 65">
                <a:extLst>
                  <a:ext uri="{FF2B5EF4-FFF2-40B4-BE49-F238E27FC236}">
                    <a16:creationId xmlns:a16="http://schemas.microsoft.com/office/drawing/2014/main" id="{83C3EFDD-4413-42FE-B564-2758EF7A8008}"/>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Conector recto 66">
                <a:extLst>
                  <a:ext uri="{FF2B5EF4-FFF2-40B4-BE49-F238E27FC236}">
                    <a16:creationId xmlns:a16="http://schemas.microsoft.com/office/drawing/2014/main" id="{A19690D6-B733-4FEB-8763-7B5E6CE687CC}"/>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4" name="Grupo 53">
              <a:extLst>
                <a:ext uri="{FF2B5EF4-FFF2-40B4-BE49-F238E27FC236}">
                  <a16:creationId xmlns:a16="http://schemas.microsoft.com/office/drawing/2014/main" id="{F4BC83AF-9840-419E-9DD7-59E33F7749F6}"/>
                </a:ext>
              </a:extLst>
            </p:cNvPr>
            <p:cNvGrpSpPr/>
            <p:nvPr/>
          </p:nvGrpSpPr>
          <p:grpSpPr>
            <a:xfrm>
              <a:off x="8907387" y="6229454"/>
              <a:ext cx="175491" cy="175491"/>
              <a:chOff x="970973" y="460930"/>
              <a:chExt cx="175491" cy="175491"/>
            </a:xfrm>
          </p:grpSpPr>
          <p:cxnSp>
            <p:nvCxnSpPr>
              <p:cNvPr id="64" name="Conector recto 63">
                <a:extLst>
                  <a:ext uri="{FF2B5EF4-FFF2-40B4-BE49-F238E27FC236}">
                    <a16:creationId xmlns:a16="http://schemas.microsoft.com/office/drawing/2014/main" id="{95E86B34-9A5A-4161-AD08-D737E99D6603}"/>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Conector recto 64">
                <a:extLst>
                  <a:ext uri="{FF2B5EF4-FFF2-40B4-BE49-F238E27FC236}">
                    <a16:creationId xmlns:a16="http://schemas.microsoft.com/office/drawing/2014/main" id="{6E6DF09E-AD15-4BDF-BF7F-2BBE9F5F6BB5}"/>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5" name="Grupo 54">
              <a:extLst>
                <a:ext uri="{FF2B5EF4-FFF2-40B4-BE49-F238E27FC236}">
                  <a16:creationId xmlns:a16="http://schemas.microsoft.com/office/drawing/2014/main" id="{BFF69D50-7BBC-4B90-A32C-F0BE2A9BEFD0}"/>
                </a:ext>
              </a:extLst>
            </p:cNvPr>
            <p:cNvGrpSpPr/>
            <p:nvPr/>
          </p:nvGrpSpPr>
          <p:grpSpPr>
            <a:xfrm>
              <a:off x="10349607" y="6229454"/>
              <a:ext cx="175491" cy="175491"/>
              <a:chOff x="970973" y="460930"/>
              <a:chExt cx="175491" cy="175491"/>
            </a:xfrm>
          </p:grpSpPr>
          <p:cxnSp>
            <p:nvCxnSpPr>
              <p:cNvPr id="62" name="Conector recto 61">
                <a:extLst>
                  <a:ext uri="{FF2B5EF4-FFF2-40B4-BE49-F238E27FC236}">
                    <a16:creationId xmlns:a16="http://schemas.microsoft.com/office/drawing/2014/main" id="{AFFC5A4C-57D5-4F1D-9247-02AC004CF712}"/>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3" name="Conector recto 62">
                <a:extLst>
                  <a:ext uri="{FF2B5EF4-FFF2-40B4-BE49-F238E27FC236}">
                    <a16:creationId xmlns:a16="http://schemas.microsoft.com/office/drawing/2014/main" id="{80528BC3-FB4A-481E-BF54-CC0D2A3C2350}"/>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6" name="Grupo 55">
              <a:extLst>
                <a:ext uri="{FF2B5EF4-FFF2-40B4-BE49-F238E27FC236}">
                  <a16:creationId xmlns:a16="http://schemas.microsoft.com/office/drawing/2014/main" id="{105BB55D-650F-409E-B229-CC1B89ADE961}"/>
                </a:ext>
              </a:extLst>
            </p:cNvPr>
            <p:cNvGrpSpPr/>
            <p:nvPr/>
          </p:nvGrpSpPr>
          <p:grpSpPr>
            <a:xfrm>
              <a:off x="11791833" y="6229454"/>
              <a:ext cx="175491" cy="175491"/>
              <a:chOff x="970973" y="460930"/>
              <a:chExt cx="175491" cy="175491"/>
            </a:xfrm>
          </p:grpSpPr>
          <p:cxnSp>
            <p:nvCxnSpPr>
              <p:cNvPr id="60" name="Conector recto 59">
                <a:extLst>
                  <a:ext uri="{FF2B5EF4-FFF2-40B4-BE49-F238E27FC236}">
                    <a16:creationId xmlns:a16="http://schemas.microsoft.com/office/drawing/2014/main" id="{D779CFDA-7570-46B3-A02A-B0D9E4E07334}"/>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Conector recto 60">
                <a:extLst>
                  <a:ext uri="{FF2B5EF4-FFF2-40B4-BE49-F238E27FC236}">
                    <a16:creationId xmlns:a16="http://schemas.microsoft.com/office/drawing/2014/main" id="{03240966-5127-439E-B496-304BB247C359}"/>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7" name="Grupo 56">
              <a:extLst>
                <a:ext uri="{FF2B5EF4-FFF2-40B4-BE49-F238E27FC236}">
                  <a16:creationId xmlns:a16="http://schemas.microsoft.com/office/drawing/2014/main" id="{A24526C2-8175-4162-8915-99FDCA310749}"/>
                </a:ext>
              </a:extLst>
            </p:cNvPr>
            <p:cNvGrpSpPr/>
            <p:nvPr/>
          </p:nvGrpSpPr>
          <p:grpSpPr>
            <a:xfrm>
              <a:off x="254067" y="6229454"/>
              <a:ext cx="175491" cy="175491"/>
              <a:chOff x="970973" y="460930"/>
              <a:chExt cx="175491" cy="175491"/>
            </a:xfrm>
          </p:grpSpPr>
          <p:cxnSp>
            <p:nvCxnSpPr>
              <p:cNvPr id="58" name="Conector recto 57">
                <a:extLst>
                  <a:ext uri="{FF2B5EF4-FFF2-40B4-BE49-F238E27FC236}">
                    <a16:creationId xmlns:a16="http://schemas.microsoft.com/office/drawing/2014/main" id="{F97E4E0A-F645-4575-8FD9-48F61C544E01}"/>
                  </a:ext>
                </a:extLst>
              </p:cNvPr>
              <p:cNvCxnSpPr/>
              <p:nvPr/>
            </p:nvCxnSpPr>
            <p:spPr>
              <a:xfrm>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Conector recto 58">
                <a:extLst>
                  <a:ext uri="{FF2B5EF4-FFF2-40B4-BE49-F238E27FC236}">
                    <a16:creationId xmlns:a16="http://schemas.microsoft.com/office/drawing/2014/main" id="{B1086741-A9EA-4E24-8C2E-C3FC019AD4CD}"/>
                  </a:ext>
                </a:extLst>
              </p:cNvPr>
              <p:cNvCxnSpPr>
                <a:cxnSpLocks/>
              </p:cNvCxnSpPr>
              <p:nvPr/>
            </p:nvCxnSpPr>
            <p:spPr>
              <a:xfrm rot="16200000">
                <a:off x="1058719" y="460930"/>
                <a:ext cx="0" cy="175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148" name="Rectángulo 147">
            <a:extLst>
              <a:ext uri="{FF2B5EF4-FFF2-40B4-BE49-F238E27FC236}">
                <a16:creationId xmlns:a16="http://schemas.microsoft.com/office/drawing/2014/main" id="{A7D0CA96-D0B1-439F-A23F-1DB70C131261}"/>
              </a:ext>
            </a:extLst>
          </p:cNvPr>
          <p:cNvSpPr/>
          <p:nvPr userDrawn="1"/>
        </p:nvSpPr>
        <p:spPr>
          <a:xfrm>
            <a:off x="6110694" y="1990317"/>
            <a:ext cx="4326660" cy="4326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7" name="Imagen 16">
            <a:extLst>
              <a:ext uri="{FF2B5EF4-FFF2-40B4-BE49-F238E27FC236}">
                <a16:creationId xmlns:a16="http://schemas.microsoft.com/office/drawing/2014/main" id="{739490A5-7368-452D-A692-939BC3DE430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599936" y="166765"/>
            <a:ext cx="414260" cy="414260"/>
          </a:xfrm>
          <a:prstGeom prst="rect">
            <a:avLst/>
          </a:prstGeom>
        </p:spPr>
      </p:pic>
      <p:sp>
        <p:nvSpPr>
          <p:cNvPr id="152" name="Título 1">
            <a:extLst>
              <a:ext uri="{FF2B5EF4-FFF2-40B4-BE49-F238E27FC236}">
                <a16:creationId xmlns:a16="http://schemas.microsoft.com/office/drawing/2014/main" id="{34D22CDC-D32C-4462-B094-20444AFD1875}"/>
              </a:ext>
            </a:extLst>
          </p:cNvPr>
          <p:cNvSpPr>
            <a:spLocks noGrp="1"/>
          </p:cNvSpPr>
          <p:nvPr>
            <p:ph type="title"/>
          </p:nvPr>
        </p:nvSpPr>
        <p:spPr>
          <a:xfrm>
            <a:off x="6306350" y="4150712"/>
            <a:ext cx="3818583" cy="636450"/>
          </a:xfrm>
          <a:prstGeom prst="rect">
            <a:avLst/>
          </a:prstGeom>
        </p:spPr>
        <p:txBody>
          <a:bodyPr anchor="ctr">
            <a:noAutofit/>
          </a:bodyPr>
          <a:lstStyle>
            <a:lvl1pPr>
              <a:lnSpc>
                <a:spcPct val="100000"/>
              </a:lnSpc>
              <a:defRPr sz="2400">
                <a:solidFill>
                  <a:srgbClr val="032CDD"/>
                </a:solidFill>
                <a:latin typeface="Arial" panose="020B0604020202020204" pitchFamily="34" charset="0"/>
                <a:cs typeface="Arial" panose="020B0604020202020204" pitchFamily="34" charset="0"/>
              </a:defRPr>
            </a:lvl1pPr>
          </a:lstStyle>
          <a:p>
            <a:r>
              <a:rPr lang="en-US"/>
              <a:t>Click to edit Master title style</a:t>
            </a:r>
            <a:endParaRPr lang="es-ES"/>
          </a:p>
        </p:txBody>
      </p:sp>
      <p:sp>
        <p:nvSpPr>
          <p:cNvPr id="153" name="Marcador de posición de imagen 11">
            <a:extLst>
              <a:ext uri="{FF2B5EF4-FFF2-40B4-BE49-F238E27FC236}">
                <a16:creationId xmlns:a16="http://schemas.microsoft.com/office/drawing/2014/main" id="{2A7D4E9D-93E9-4E7F-9DB5-058947E83ADE}"/>
              </a:ext>
            </a:extLst>
          </p:cNvPr>
          <p:cNvSpPr>
            <a:spLocks noGrp="1"/>
          </p:cNvSpPr>
          <p:nvPr>
            <p:ph type="pic" sz="quarter" idx="25"/>
          </p:nvPr>
        </p:nvSpPr>
        <p:spPr>
          <a:xfrm>
            <a:off x="6367404" y="2267349"/>
            <a:ext cx="1819053" cy="1680291"/>
          </a:xfrm>
          <a:prstGeom prst="rect">
            <a:avLst/>
          </a:prstGeom>
          <a:pattFill prst="ltUpDiag">
            <a:fgClr>
              <a:schemeClr val="bg1">
                <a:lumMod val="75000"/>
              </a:schemeClr>
            </a:fgClr>
            <a:bgClr>
              <a:schemeClr val="bg1"/>
            </a:bgClr>
          </a:pattFill>
        </p:spPr>
        <p:txBody>
          <a:bodyPr>
            <a:normAutofit/>
          </a:bodyPr>
          <a:lstStyle>
            <a:lvl1pPr marL="0" marR="0" indent="0" algn="l" defTabSz="914400" rtl="0" eaLnBrk="1" fontAlgn="auto" latinLnBrk="0" hangingPunct="1">
              <a:lnSpc>
                <a:spcPct val="100000"/>
              </a:lnSpc>
              <a:spcBef>
                <a:spcPts val="1000"/>
              </a:spcBef>
              <a:spcAft>
                <a:spcPts val="0"/>
              </a:spcAft>
              <a:buClr>
                <a:schemeClr val="bg1">
                  <a:lumMod val="65000"/>
                </a:schemeClr>
              </a:buClr>
              <a:buSzTx/>
              <a:buFontTx/>
              <a:buNone/>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sp>
        <p:nvSpPr>
          <p:cNvPr id="154" name="Marcador de texto 3">
            <a:extLst>
              <a:ext uri="{FF2B5EF4-FFF2-40B4-BE49-F238E27FC236}">
                <a16:creationId xmlns:a16="http://schemas.microsoft.com/office/drawing/2014/main" id="{B56DCC28-2307-4F08-AF5B-1A54FE8B248F}"/>
              </a:ext>
            </a:extLst>
          </p:cNvPr>
          <p:cNvSpPr>
            <a:spLocks noGrp="1"/>
          </p:cNvSpPr>
          <p:nvPr>
            <p:ph type="body" sz="quarter" idx="26"/>
          </p:nvPr>
        </p:nvSpPr>
        <p:spPr>
          <a:xfrm>
            <a:off x="6344881" y="4968038"/>
            <a:ext cx="3719048" cy="1139990"/>
          </a:xfrm>
          <a:prstGeom prst="rect">
            <a:avLst/>
          </a:prstGeom>
        </p:spPr>
        <p:txBody>
          <a:bodyPr/>
          <a:lstStyle>
            <a:lvl1pPr marL="0" indent="0" algn="l">
              <a:buNone/>
              <a:defRPr sz="1400">
                <a:solidFill>
                  <a:srgbClr val="3C3C3C"/>
                </a:solidFill>
              </a:defRPr>
            </a:lvl1pPr>
          </a:lstStyle>
          <a:p>
            <a:pPr lvl="0"/>
            <a:r>
              <a:rPr lang="en-US"/>
              <a:t>Click to edit Master text styles</a:t>
            </a:r>
          </a:p>
        </p:txBody>
      </p:sp>
      <p:sp>
        <p:nvSpPr>
          <p:cNvPr id="155" name="Marcador de número de diapositiva 5">
            <a:extLst>
              <a:ext uri="{FF2B5EF4-FFF2-40B4-BE49-F238E27FC236}">
                <a16:creationId xmlns:a16="http://schemas.microsoft.com/office/drawing/2014/main" id="{C24EDA9D-BA27-458D-928F-FCF133E5551C}"/>
              </a:ext>
            </a:extLst>
          </p:cNvPr>
          <p:cNvSpPr>
            <a:spLocks noGrp="1"/>
          </p:cNvSpPr>
          <p:nvPr>
            <p:ph type="sldNum" sz="quarter" idx="12"/>
          </p:nvPr>
        </p:nvSpPr>
        <p:spPr>
          <a:xfrm>
            <a:off x="11119448" y="6489474"/>
            <a:ext cx="836199" cy="365125"/>
          </a:xfrm>
          <a:prstGeom prst="rect">
            <a:avLst/>
          </a:prstGeom>
        </p:spPr>
        <p:txBody>
          <a:bodyPr/>
          <a:lstStyle>
            <a:lvl1pPr>
              <a:defRPr sz="1000"/>
            </a:lvl1pPr>
          </a:lstStyle>
          <a:p>
            <a:fld id="{40875BB5-F5C5-4B71-892C-4DCE2036C21F}" type="slidenum">
              <a:rPr lang="es-ES" smtClean="0"/>
              <a:pPr/>
              <a:t>‹Nº›</a:t>
            </a:fld>
            <a:endParaRPr lang="es-ES"/>
          </a:p>
        </p:txBody>
      </p:sp>
      <p:sp>
        <p:nvSpPr>
          <p:cNvPr id="3" name="CuadroTexto 2">
            <a:extLst>
              <a:ext uri="{FF2B5EF4-FFF2-40B4-BE49-F238E27FC236}">
                <a16:creationId xmlns:a16="http://schemas.microsoft.com/office/drawing/2014/main" id="{09D7DA57-45F3-3C7E-F719-7982FFD6CEAD}"/>
              </a:ext>
            </a:extLst>
          </p:cNvPr>
          <p:cNvSpPr txBox="1"/>
          <p:nvPr userDrawn="1"/>
        </p:nvSpPr>
        <p:spPr>
          <a:xfrm rot="16200000">
            <a:off x="-180639" y="6154122"/>
            <a:ext cx="712054" cy="230832"/>
          </a:xfrm>
          <a:prstGeom prst="rect">
            <a:avLst/>
          </a:prstGeom>
          <a:noFill/>
        </p:spPr>
        <p:txBody>
          <a:bodyPr wrap="none" rtlCol="0">
            <a:spAutoFit/>
          </a:bodyPr>
          <a:lstStyle/>
          <a:p>
            <a:r>
              <a:rPr lang="es-ES" sz="900">
                <a:solidFill>
                  <a:schemeClr val="bg1">
                    <a:lumMod val="75000"/>
                  </a:schemeClr>
                </a:solidFill>
                <a:latin typeface="Arial" panose="020B0604020202020204" pitchFamily="34" charset="0"/>
                <a:cs typeface="Arial" panose="020B0604020202020204" pitchFamily="34" charset="0"/>
              </a:rPr>
              <a:t>©Tekniker</a:t>
            </a:r>
          </a:p>
        </p:txBody>
      </p:sp>
    </p:spTree>
    <p:extLst>
      <p:ext uri="{BB962C8B-B14F-4D97-AF65-F5344CB8AC3E}">
        <p14:creationId xmlns:p14="http://schemas.microsoft.com/office/powerpoint/2010/main" val="14400983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mposición sistema visual + foto + título (01)">
    <p:spTree>
      <p:nvGrpSpPr>
        <p:cNvPr id="1" name=""/>
        <p:cNvGrpSpPr/>
        <p:nvPr/>
      </p:nvGrpSpPr>
      <p:grpSpPr>
        <a:xfrm>
          <a:off x="0" y="0"/>
          <a:ext cx="0" cy="0"/>
          <a:chOff x="0" y="0"/>
          <a:chExt cx="0" cy="0"/>
        </a:xfrm>
      </p:grpSpPr>
      <p:pic>
        <p:nvPicPr>
          <p:cNvPr id="17" name="Imagen 16">
            <a:extLst>
              <a:ext uri="{FF2B5EF4-FFF2-40B4-BE49-F238E27FC236}">
                <a16:creationId xmlns:a16="http://schemas.microsoft.com/office/drawing/2014/main" id="{739490A5-7368-452D-A692-939BC3DE430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599936" y="166765"/>
            <a:ext cx="414260" cy="414260"/>
          </a:xfrm>
          <a:prstGeom prst="rect">
            <a:avLst/>
          </a:prstGeom>
        </p:spPr>
      </p:pic>
      <p:sp>
        <p:nvSpPr>
          <p:cNvPr id="7" name="Rectángulo 6">
            <a:extLst>
              <a:ext uri="{FF2B5EF4-FFF2-40B4-BE49-F238E27FC236}">
                <a16:creationId xmlns:a16="http://schemas.microsoft.com/office/drawing/2014/main" id="{4E923348-5311-4839-A11B-C5717B660DE0}"/>
              </a:ext>
            </a:extLst>
          </p:cNvPr>
          <p:cNvSpPr/>
          <p:nvPr userDrawn="1"/>
        </p:nvSpPr>
        <p:spPr>
          <a:xfrm>
            <a:off x="1" y="-1"/>
            <a:ext cx="12192000" cy="3429001"/>
          </a:xfrm>
          <a:prstGeom prst="rect">
            <a:avLst/>
          </a:prstGeom>
          <a:solidFill>
            <a:srgbClr val="032CDD"/>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Título 1">
            <a:extLst>
              <a:ext uri="{FF2B5EF4-FFF2-40B4-BE49-F238E27FC236}">
                <a16:creationId xmlns:a16="http://schemas.microsoft.com/office/drawing/2014/main" id="{F00449D8-64D3-40CA-8D80-DA2DBCF5CDD8}"/>
              </a:ext>
            </a:extLst>
          </p:cNvPr>
          <p:cNvSpPr>
            <a:spLocks noGrp="1"/>
          </p:cNvSpPr>
          <p:nvPr>
            <p:ph type="title"/>
          </p:nvPr>
        </p:nvSpPr>
        <p:spPr>
          <a:xfrm>
            <a:off x="4021089" y="5696159"/>
            <a:ext cx="4329279" cy="697971"/>
          </a:xfrm>
          <a:prstGeom prst="rect">
            <a:avLst/>
          </a:prstGeom>
        </p:spPr>
        <p:txBody>
          <a:bodyPr>
            <a:noAutofit/>
          </a:bodyPr>
          <a:lstStyle>
            <a:lvl1pPr algn="ctr">
              <a:lnSpc>
                <a:spcPct val="100000"/>
              </a:lnSpc>
              <a:defRPr sz="2400">
                <a:solidFill>
                  <a:srgbClr val="032CDD"/>
                </a:solidFill>
                <a:latin typeface="Arial" panose="020B0604020202020204" pitchFamily="34" charset="0"/>
                <a:cs typeface="Arial" panose="020B0604020202020204" pitchFamily="34" charset="0"/>
              </a:defRPr>
            </a:lvl1pPr>
          </a:lstStyle>
          <a:p>
            <a:r>
              <a:rPr lang="en-US"/>
              <a:t>Click to edit Master title style</a:t>
            </a:r>
            <a:endParaRPr lang="es-ES"/>
          </a:p>
        </p:txBody>
      </p:sp>
      <p:sp>
        <p:nvSpPr>
          <p:cNvPr id="11" name="Marcador de posición de imagen 11">
            <a:extLst>
              <a:ext uri="{FF2B5EF4-FFF2-40B4-BE49-F238E27FC236}">
                <a16:creationId xmlns:a16="http://schemas.microsoft.com/office/drawing/2014/main" id="{9EB90E0E-094D-4195-9211-7620D8786F94}"/>
              </a:ext>
            </a:extLst>
          </p:cNvPr>
          <p:cNvSpPr>
            <a:spLocks noGrp="1"/>
          </p:cNvSpPr>
          <p:nvPr>
            <p:ph type="pic" sz="quarter" idx="16"/>
          </p:nvPr>
        </p:nvSpPr>
        <p:spPr>
          <a:xfrm>
            <a:off x="3217653" y="1276709"/>
            <a:ext cx="5779697" cy="4261450"/>
          </a:xfrm>
          <a:prstGeom prst="rect">
            <a:avLst/>
          </a:prstGeom>
          <a:pattFill prst="ltUpDiag">
            <a:fgClr>
              <a:schemeClr val="bg1">
                <a:lumMod val="75000"/>
              </a:schemeClr>
            </a:fgClr>
            <a:bgClr>
              <a:schemeClr val="bg1"/>
            </a:bgClr>
          </a:pattFill>
        </p:spPr>
        <p:txBody>
          <a:bodyPr>
            <a:normAutofit/>
          </a:bodyPr>
          <a:lstStyle>
            <a:lvl1pPr marL="0" marR="0" indent="0" algn="l" defTabSz="914400" rtl="0" eaLnBrk="1" fontAlgn="auto" latinLnBrk="0" hangingPunct="1">
              <a:lnSpc>
                <a:spcPct val="100000"/>
              </a:lnSpc>
              <a:spcBef>
                <a:spcPts val="1000"/>
              </a:spcBef>
              <a:spcAft>
                <a:spcPts val="0"/>
              </a:spcAft>
              <a:buClr>
                <a:schemeClr val="bg1">
                  <a:lumMod val="65000"/>
                </a:schemeClr>
              </a:buClr>
              <a:buSzTx/>
              <a:buFontTx/>
              <a:buNone/>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sp>
        <p:nvSpPr>
          <p:cNvPr id="13" name="Marcador de número de diapositiva 5">
            <a:extLst>
              <a:ext uri="{FF2B5EF4-FFF2-40B4-BE49-F238E27FC236}">
                <a16:creationId xmlns:a16="http://schemas.microsoft.com/office/drawing/2014/main" id="{5DB312D2-3D59-47AC-93C8-00778FF9F25F}"/>
              </a:ext>
            </a:extLst>
          </p:cNvPr>
          <p:cNvSpPr>
            <a:spLocks noGrp="1"/>
          </p:cNvSpPr>
          <p:nvPr>
            <p:ph type="sldNum" sz="quarter" idx="12"/>
          </p:nvPr>
        </p:nvSpPr>
        <p:spPr>
          <a:xfrm>
            <a:off x="11119448" y="6489474"/>
            <a:ext cx="836199" cy="365125"/>
          </a:xfrm>
          <a:prstGeom prst="rect">
            <a:avLst/>
          </a:prstGeom>
        </p:spPr>
        <p:txBody>
          <a:bodyPr/>
          <a:lstStyle>
            <a:lvl1pPr>
              <a:defRPr sz="1000"/>
            </a:lvl1pPr>
          </a:lstStyle>
          <a:p>
            <a:fld id="{40875BB5-F5C5-4B71-892C-4DCE2036C21F}" type="slidenum">
              <a:rPr lang="es-ES" smtClean="0"/>
              <a:pPr/>
              <a:t>‹Nº›</a:t>
            </a:fld>
            <a:endParaRPr lang="es-ES"/>
          </a:p>
        </p:txBody>
      </p:sp>
      <p:pic>
        <p:nvPicPr>
          <p:cNvPr id="3" name="Imagen 2">
            <a:extLst>
              <a:ext uri="{FF2B5EF4-FFF2-40B4-BE49-F238E27FC236}">
                <a16:creationId xmlns:a16="http://schemas.microsoft.com/office/drawing/2014/main" id="{1FB6C531-98C6-4FE3-9F9E-3FAA68C93B6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591310" y="166765"/>
            <a:ext cx="414260" cy="414260"/>
          </a:xfrm>
          <a:prstGeom prst="rect">
            <a:avLst/>
          </a:prstGeom>
        </p:spPr>
      </p:pic>
      <p:sp>
        <p:nvSpPr>
          <p:cNvPr id="2" name="CuadroTexto 1">
            <a:extLst>
              <a:ext uri="{FF2B5EF4-FFF2-40B4-BE49-F238E27FC236}">
                <a16:creationId xmlns:a16="http://schemas.microsoft.com/office/drawing/2014/main" id="{3D985A23-825E-CE26-5E49-756A6F3C47CE}"/>
              </a:ext>
            </a:extLst>
          </p:cNvPr>
          <p:cNvSpPr txBox="1"/>
          <p:nvPr userDrawn="1"/>
        </p:nvSpPr>
        <p:spPr>
          <a:xfrm rot="16200000">
            <a:off x="-180639" y="6154122"/>
            <a:ext cx="712054" cy="230832"/>
          </a:xfrm>
          <a:prstGeom prst="rect">
            <a:avLst/>
          </a:prstGeom>
          <a:noFill/>
        </p:spPr>
        <p:txBody>
          <a:bodyPr wrap="none" rtlCol="0">
            <a:spAutoFit/>
          </a:bodyPr>
          <a:lstStyle/>
          <a:p>
            <a:r>
              <a:rPr lang="es-ES" sz="900">
                <a:solidFill>
                  <a:schemeClr val="bg1">
                    <a:lumMod val="75000"/>
                  </a:schemeClr>
                </a:solidFill>
                <a:latin typeface="Arial" panose="020B0604020202020204" pitchFamily="34" charset="0"/>
                <a:cs typeface="Arial" panose="020B0604020202020204" pitchFamily="34" charset="0"/>
              </a:rPr>
              <a:t>©Tekniker</a:t>
            </a:r>
          </a:p>
        </p:txBody>
      </p:sp>
    </p:spTree>
    <p:extLst>
      <p:ext uri="{BB962C8B-B14F-4D97-AF65-F5344CB8AC3E}">
        <p14:creationId xmlns:p14="http://schemas.microsoft.com/office/powerpoint/2010/main" val="2430957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osición sistema visual + foto + título (03)">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5E1E9AC7-7ACB-411B-8C7D-3D40BB79BCE6}"/>
              </a:ext>
            </a:extLst>
          </p:cNvPr>
          <p:cNvSpPr/>
          <p:nvPr userDrawn="1"/>
        </p:nvSpPr>
        <p:spPr>
          <a:xfrm>
            <a:off x="0" y="0"/>
            <a:ext cx="5153025" cy="6858000"/>
          </a:xfrm>
          <a:prstGeom prst="rect">
            <a:avLst/>
          </a:prstGeom>
          <a:solidFill>
            <a:srgbClr val="032C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Título 1">
            <a:extLst>
              <a:ext uri="{FF2B5EF4-FFF2-40B4-BE49-F238E27FC236}">
                <a16:creationId xmlns:a16="http://schemas.microsoft.com/office/drawing/2014/main" id="{1D9F19D4-9D8D-4974-9C3A-C8F038668EED}"/>
              </a:ext>
            </a:extLst>
          </p:cNvPr>
          <p:cNvSpPr>
            <a:spLocks noGrp="1"/>
          </p:cNvSpPr>
          <p:nvPr>
            <p:ph type="title"/>
          </p:nvPr>
        </p:nvSpPr>
        <p:spPr>
          <a:xfrm>
            <a:off x="582487" y="1093827"/>
            <a:ext cx="3877369" cy="803985"/>
          </a:xfrm>
        </p:spPr>
        <p:txBody>
          <a:bodyPr>
            <a:noAutofit/>
          </a:bodyPr>
          <a:lstStyle>
            <a:lvl1pPr>
              <a:lnSpc>
                <a:spcPct val="100000"/>
              </a:lnSpc>
              <a:defRPr sz="24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s-ES"/>
          </a:p>
        </p:txBody>
      </p:sp>
      <p:sp>
        <p:nvSpPr>
          <p:cNvPr id="5" name="Marcador de número de diapositiva 4">
            <a:extLst>
              <a:ext uri="{FF2B5EF4-FFF2-40B4-BE49-F238E27FC236}">
                <a16:creationId xmlns:a16="http://schemas.microsoft.com/office/drawing/2014/main" id="{A5626B96-6F3D-477A-A83A-5E14427429A7}"/>
              </a:ext>
            </a:extLst>
          </p:cNvPr>
          <p:cNvSpPr>
            <a:spLocks noGrp="1"/>
          </p:cNvSpPr>
          <p:nvPr>
            <p:ph type="sldNum" sz="quarter" idx="12"/>
          </p:nvPr>
        </p:nvSpPr>
        <p:spPr/>
        <p:txBody>
          <a:bodyPr/>
          <a:lstStyle/>
          <a:p>
            <a:fld id="{40875BB5-F5C5-4B71-892C-4DCE2036C21F}" type="slidenum">
              <a:rPr lang="es-ES" smtClean="0"/>
              <a:pPr/>
              <a:t>‹Nº›</a:t>
            </a:fld>
            <a:endParaRPr lang="es-ES"/>
          </a:p>
        </p:txBody>
      </p:sp>
      <p:sp>
        <p:nvSpPr>
          <p:cNvPr id="8" name="Marcador de posición de imagen 11">
            <a:extLst>
              <a:ext uri="{FF2B5EF4-FFF2-40B4-BE49-F238E27FC236}">
                <a16:creationId xmlns:a16="http://schemas.microsoft.com/office/drawing/2014/main" id="{76725157-4F02-43CB-9AE4-F4F819513B29}"/>
              </a:ext>
            </a:extLst>
          </p:cNvPr>
          <p:cNvSpPr>
            <a:spLocks noGrp="1"/>
          </p:cNvSpPr>
          <p:nvPr>
            <p:ph type="pic" sz="quarter" idx="16"/>
          </p:nvPr>
        </p:nvSpPr>
        <p:spPr>
          <a:xfrm>
            <a:off x="5357004" y="0"/>
            <a:ext cx="6834996" cy="6858000"/>
          </a:xfrm>
          <a:prstGeom prst="rect">
            <a:avLst/>
          </a:prstGeom>
          <a:pattFill prst="ltUpDiag">
            <a:fgClr>
              <a:schemeClr val="bg1">
                <a:lumMod val="75000"/>
              </a:schemeClr>
            </a:fgClr>
            <a:bgClr>
              <a:schemeClr val="bg1"/>
            </a:bgClr>
          </a:pattFill>
        </p:spPr>
        <p:txBody>
          <a:bodyPr>
            <a:normAutofit/>
          </a:bodyPr>
          <a:lstStyle>
            <a:lvl1pPr marL="0" marR="0" indent="0" algn="l" defTabSz="914400" rtl="0" eaLnBrk="1" fontAlgn="auto" latinLnBrk="0" hangingPunct="1">
              <a:lnSpc>
                <a:spcPct val="100000"/>
              </a:lnSpc>
              <a:spcBef>
                <a:spcPts val="1000"/>
              </a:spcBef>
              <a:spcAft>
                <a:spcPts val="0"/>
              </a:spcAft>
              <a:buClr>
                <a:schemeClr val="bg1">
                  <a:lumMod val="65000"/>
                </a:schemeClr>
              </a:buClr>
              <a:buSzTx/>
              <a:buFontTx/>
              <a:buNone/>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sp>
        <p:nvSpPr>
          <p:cNvPr id="9" name="Marcador de texto 3">
            <a:extLst>
              <a:ext uri="{FF2B5EF4-FFF2-40B4-BE49-F238E27FC236}">
                <a16:creationId xmlns:a16="http://schemas.microsoft.com/office/drawing/2014/main" id="{88D800F9-070F-4970-B7ED-C895006CF327}"/>
              </a:ext>
            </a:extLst>
          </p:cNvPr>
          <p:cNvSpPr>
            <a:spLocks noGrp="1"/>
          </p:cNvSpPr>
          <p:nvPr>
            <p:ph type="body" sz="quarter" idx="17"/>
          </p:nvPr>
        </p:nvSpPr>
        <p:spPr>
          <a:xfrm>
            <a:off x="573862" y="2070339"/>
            <a:ext cx="3978082" cy="1742536"/>
          </a:xfrm>
          <a:prstGeom prst="rect">
            <a:avLst/>
          </a:prstGeom>
        </p:spPr>
        <p:txBody>
          <a:bodyPr/>
          <a:lstStyle>
            <a:lvl1pPr marL="0" indent="0">
              <a:buNone/>
              <a:defRPr sz="1200">
                <a:solidFill>
                  <a:schemeClr val="bg1"/>
                </a:solidFill>
              </a:defRPr>
            </a:lvl1pPr>
          </a:lstStyle>
          <a:p>
            <a:pPr lvl="0"/>
            <a:r>
              <a:rPr lang="en-US"/>
              <a:t>Click to edit Master text styles</a:t>
            </a:r>
          </a:p>
        </p:txBody>
      </p:sp>
      <p:sp>
        <p:nvSpPr>
          <p:cNvPr id="12" name="Marcador de fecha 2">
            <a:extLst>
              <a:ext uri="{FF2B5EF4-FFF2-40B4-BE49-F238E27FC236}">
                <a16:creationId xmlns:a16="http://schemas.microsoft.com/office/drawing/2014/main" id="{DBDF52CC-7864-4BAD-8564-43CF29E9862B}"/>
              </a:ext>
            </a:extLst>
          </p:cNvPr>
          <p:cNvSpPr>
            <a:spLocks noGrp="1"/>
          </p:cNvSpPr>
          <p:nvPr>
            <p:ph type="dt" sz="half" idx="10"/>
          </p:nvPr>
        </p:nvSpPr>
        <p:spPr>
          <a:xfrm>
            <a:off x="838200" y="6498999"/>
            <a:ext cx="2743200" cy="365125"/>
          </a:xfrm>
          <a:prstGeom prst="rect">
            <a:avLst/>
          </a:prstGeom>
        </p:spPr>
        <p:txBody>
          <a:bodyPr/>
          <a:lstStyle/>
          <a:p>
            <a:fld id="{4FB3D96F-CB26-42AB-8E2E-86CE403B1449}" type="datetime1">
              <a:rPr lang="es-ES" smtClean="0"/>
              <a:t>02/02/2026</a:t>
            </a:fld>
            <a:endParaRPr lang="es-ES"/>
          </a:p>
        </p:txBody>
      </p:sp>
      <p:sp>
        <p:nvSpPr>
          <p:cNvPr id="13" name="Marcador de pie de página 3">
            <a:extLst>
              <a:ext uri="{FF2B5EF4-FFF2-40B4-BE49-F238E27FC236}">
                <a16:creationId xmlns:a16="http://schemas.microsoft.com/office/drawing/2014/main" id="{38A4A109-5E51-4D03-B882-70A51B16B4F1}"/>
              </a:ext>
            </a:extLst>
          </p:cNvPr>
          <p:cNvSpPr>
            <a:spLocks noGrp="1"/>
          </p:cNvSpPr>
          <p:nvPr>
            <p:ph type="ftr" sz="quarter" idx="11"/>
          </p:nvPr>
        </p:nvSpPr>
        <p:spPr>
          <a:xfrm>
            <a:off x="4038600" y="6498999"/>
            <a:ext cx="4114800" cy="365125"/>
          </a:xfrm>
          <a:prstGeom prst="rect">
            <a:avLst/>
          </a:prstGeom>
        </p:spPr>
        <p:txBody>
          <a:bodyPr/>
          <a:lstStyle/>
          <a:p>
            <a:endParaRPr lang="es-ES"/>
          </a:p>
        </p:txBody>
      </p:sp>
      <p:sp>
        <p:nvSpPr>
          <p:cNvPr id="14" name="Marcador de número de diapositiva 5">
            <a:extLst>
              <a:ext uri="{FF2B5EF4-FFF2-40B4-BE49-F238E27FC236}">
                <a16:creationId xmlns:a16="http://schemas.microsoft.com/office/drawing/2014/main" id="{EE6E1499-9AB0-4B4B-9864-A5D5423BFF8A}"/>
              </a:ext>
            </a:extLst>
          </p:cNvPr>
          <p:cNvSpPr txBox="1">
            <a:spLocks/>
          </p:cNvSpPr>
          <p:nvPr userDrawn="1"/>
        </p:nvSpPr>
        <p:spPr>
          <a:xfrm>
            <a:off x="11119448" y="6498999"/>
            <a:ext cx="836199" cy="365125"/>
          </a:xfrm>
          <a:prstGeom prst="rect">
            <a:avLst/>
          </a:prstGeom>
        </p:spPr>
        <p:txBody>
          <a:bodyPr vert="horz" lIns="91440" tIns="45720" rIns="91440" bIns="45720" rtlCol="0" anchor="ctr"/>
          <a:lstStyle>
            <a:defPPr>
              <a:defRPr lang="es-ES"/>
            </a:defPPr>
            <a:lvl1pPr marL="0" algn="r" defTabSz="914400" rtl="0" eaLnBrk="1" latinLnBrk="0" hangingPunct="1">
              <a:defRPr sz="10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0875BB5-F5C5-4B71-892C-4DCE2036C21F}" type="slidenum">
              <a:rPr lang="es-ES" smtClean="0"/>
              <a:pPr/>
              <a:t>‹Nº›</a:t>
            </a:fld>
            <a:endParaRPr lang="es-ES"/>
          </a:p>
        </p:txBody>
      </p:sp>
      <p:pic>
        <p:nvPicPr>
          <p:cNvPr id="3" name="Imagen 2">
            <a:extLst>
              <a:ext uri="{FF2B5EF4-FFF2-40B4-BE49-F238E27FC236}">
                <a16:creationId xmlns:a16="http://schemas.microsoft.com/office/drawing/2014/main" id="{FCCC85C2-12E2-4812-8802-2ED8D099661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599936" y="166765"/>
            <a:ext cx="414260" cy="414260"/>
          </a:xfrm>
          <a:prstGeom prst="rect">
            <a:avLst/>
          </a:prstGeom>
        </p:spPr>
      </p:pic>
      <p:sp>
        <p:nvSpPr>
          <p:cNvPr id="4" name="CuadroTexto 3">
            <a:extLst>
              <a:ext uri="{FF2B5EF4-FFF2-40B4-BE49-F238E27FC236}">
                <a16:creationId xmlns:a16="http://schemas.microsoft.com/office/drawing/2014/main" id="{0EDE1F1E-B381-4E6F-50B1-E8485F011F1F}"/>
              </a:ext>
            </a:extLst>
          </p:cNvPr>
          <p:cNvSpPr txBox="1"/>
          <p:nvPr userDrawn="1"/>
        </p:nvSpPr>
        <p:spPr>
          <a:xfrm rot="16200000">
            <a:off x="-180639" y="6154122"/>
            <a:ext cx="712054" cy="230832"/>
          </a:xfrm>
          <a:prstGeom prst="rect">
            <a:avLst/>
          </a:prstGeom>
          <a:noFill/>
        </p:spPr>
        <p:txBody>
          <a:bodyPr wrap="none" rtlCol="0">
            <a:spAutoFit/>
          </a:bodyPr>
          <a:lstStyle/>
          <a:p>
            <a:r>
              <a:rPr lang="es-ES" sz="900">
                <a:solidFill>
                  <a:schemeClr val="bg1">
                    <a:lumMod val="75000"/>
                  </a:schemeClr>
                </a:solidFill>
                <a:latin typeface="Arial" panose="020B0604020202020204" pitchFamily="34" charset="0"/>
                <a:cs typeface="Arial" panose="020B0604020202020204" pitchFamily="34" charset="0"/>
              </a:rPr>
              <a:t>©Tekniker</a:t>
            </a:r>
          </a:p>
        </p:txBody>
      </p:sp>
    </p:spTree>
    <p:extLst>
      <p:ext uri="{BB962C8B-B14F-4D97-AF65-F5344CB8AC3E}">
        <p14:creationId xmlns:p14="http://schemas.microsoft.com/office/powerpoint/2010/main" val="16911332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mposición sistema visual + foto + título (04)">
    <p:spTree>
      <p:nvGrpSpPr>
        <p:cNvPr id="1" name=""/>
        <p:cNvGrpSpPr/>
        <p:nvPr/>
      </p:nvGrpSpPr>
      <p:grpSpPr>
        <a:xfrm>
          <a:off x="0" y="0"/>
          <a:ext cx="0" cy="0"/>
          <a:chOff x="0" y="0"/>
          <a:chExt cx="0" cy="0"/>
        </a:xfrm>
      </p:grpSpPr>
      <p:sp>
        <p:nvSpPr>
          <p:cNvPr id="10" name="Rectángulo 9">
            <a:extLst>
              <a:ext uri="{FF2B5EF4-FFF2-40B4-BE49-F238E27FC236}">
                <a16:creationId xmlns:a16="http://schemas.microsoft.com/office/drawing/2014/main" id="{A91D95F8-057D-43E0-ABCA-B3FE36832AAB}"/>
              </a:ext>
            </a:extLst>
          </p:cNvPr>
          <p:cNvSpPr/>
          <p:nvPr userDrawn="1"/>
        </p:nvSpPr>
        <p:spPr>
          <a:xfrm>
            <a:off x="350776" y="0"/>
            <a:ext cx="11841224" cy="6858001"/>
          </a:xfrm>
          <a:prstGeom prst="rect">
            <a:avLst/>
          </a:prstGeom>
          <a:solidFill>
            <a:srgbClr val="F4F4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Rectángulo 15">
            <a:extLst>
              <a:ext uri="{FF2B5EF4-FFF2-40B4-BE49-F238E27FC236}">
                <a16:creationId xmlns:a16="http://schemas.microsoft.com/office/drawing/2014/main" id="{8AD3E7C4-5FC4-425C-9694-F52FAF504FF6}"/>
              </a:ext>
            </a:extLst>
          </p:cNvPr>
          <p:cNvSpPr/>
          <p:nvPr userDrawn="1"/>
        </p:nvSpPr>
        <p:spPr>
          <a:xfrm>
            <a:off x="1059256" y="755975"/>
            <a:ext cx="5036744" cy="57451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1" name="Marcador de posición de imagen 11">
            <a:extLst>
              <a:ext uri="{FF2B5EF4-FFF2-40B4-BE49-F238E27FC236}">
                <a16:creationId xmlns:a16="http://schemas.microsoft.com/office/drawing/2014/main" id="{63FE26C1-EBC3-4B59-AE81-88362F624823}"/>
              </a:ext>
            </a:extLst>
          </p:cNvPr>
          <p:cNvSpPr>
            <a:spLocks noGrp="1"/>
          </p:cNvSpPr>
          <p:nvPr>
            <p:ph type="pic" sz="quarter" idx="24"/>
          </p:nvPr>
        </p:nvSpPr>
        <p:spPr>
          <a:xfrm>
            <a:off x="1059256" y="745589"/>
            <a:ext cx="5036744" cy="2705781"/>
          </a:xfrm>
          <a:prstGeom prst="rect">
            <a:avLst/>
          </a:prstGeom>
          <a:pattFill prst="ltUpDiag">
            <a:fgClr>
              <a:schemeClr val="bg1">
                <a:lumMod val="75000"/>
              </a:schemeClr>
            </a:fgClr>
            <a:bgClr>
              <a:schemeClr val="bg1"/>
            </a:bgClr>
          </a:pattFill>
        </p:spPr>
        <p:txBody>
          <a:bodyPr>
            <a:normAutofit/>
          </a:bodyPr>
          <a:lstStyle>
            <a:lvl1pPr marL="0" marR="0" indent="0" algn="l" defTabSz="914400" rtl="0" eaLnBrk="1" fontAlgn="auto" latinLnBrk="0" hangingPunct="1">
              <a:lnSpc>
                <a:spcPct val="100000"/>
              </a:lnSpc>
              <a:spcBef>
                <a:spcPts val="1000"/>
              </a:spcBef>
              <a:spcAft>
                <a:spcPts val="0"/>
              </a:spcAft>
              <a:buClr>
                <a:schemeClr val="bg1">
                  <a:lumMod val="65000"/>
                </a:schemeClr>
              </a:buClr>
              <a:buSzTx/>
              <a:buFontTx/>
              <a:buNone/>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sp>
        <p:nvSpPr>
          <p:cNvPr id="15" name="Rectángulo 14">
            <a:extLst>
              <a:ext uri="{FF2B5EF4-FFF2-40B4-BE49-F238E27FC236}">
                <a16:creationId xmlns:a16="http://schemas.microsoft.com/office/drawing/2014/main" id="{D55586B9-87C3-4952-BAEC-E535120C06A1}"/>
              </a:ext>
            </a:extLst>
          </p:cNvPr>
          <p:cNvSpPr/>
          <p:nvPr userDrawn="1"/>
        </p:nvSpPr>
        <p:spPr>
          <a:xfrm>
            <a:off x="6503905" y="755975"/>
            <a:ext cx="5036744" cy="57451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Marcador de posición de imagen 11">
            <a:extLst>
              <a:ext uri="{FF2B5EF4-FFF2-40B4-BE49-F238E27FC236}">
                <a16:creationId xmlns:a16="http://schemas.microsoft.com/office/drawing/2014/main" id="{171C4B36-A96F-4B2A-AF4E-0BF4A7FBE2C6}"/>
              </a:ext>
            </a:extLst>
          </p:cNvPr>
          <p:cNvSpPr>
            <a:spLocks noGrp="1"/>
          </p:cNvSpPr>
          <p:nvPr>
            <p:ph type="pic" sz="quarter" idx="19"/>
          </p:nvPr>
        </p:nvSpPr>
        <p:spPr>
          <a:xfrm>
            <a:off x="6503905" y="750082"/>
            <a:ext cx="5036744" cy="2705781"/>
          </a:xfrm>
          <a:prstGeom prst="rect">
            <a:avLst/>
          </a:prstGeom>
          <a:pattFill prst="ltUpDiag">
            <a:fgClr>
              <a:schemeClr val="bg1">
                <a:lumMod val="75000"/>
              </a:schemeClr>
            </a:fgClr>
            <a:bgClr>
              <a:schemeClr val="bg1"/>
            </a:bgClr>
          </a:pattFill>
        </p:spPr>
        <p:txBody>
          <a:bodyPr>
            <a:normAutofit/>
          </a:bodyPr>
          <a:lstStyle>
            <a:lvl1pPr marL="0" marR="0" indent="0" algn="l" defTabSz="914400" rtl="0" eaLnBrk="1" fontAlgn="auto" latinLnBrk="0" hangingPunct="1">
              <a:lnSpc>
                <a:spcPct val="100000"/>
              </a:lnSpc>
              <a:spcBef>
                <a:spcPts val="1000"/>
              </a:spcBef>
              <a:spcAft>
                <a:spcPts val="0"/>
              </a:spcAft>
              <a:buClr>
                <a:schemeClr val="bg1">
                  <a:lumMod val="65000"/>
                </a:schemeClr>
              </a:buClr>
              <a:buSzTx/>
              <a:buFontTx/>
              <a:buNone/>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sp>
        <p:nvSpPr>
          <p:cNvPr id="17" name="Rectángulo 16">
            <a:extLst>
              <a:ext uri="{FF2B5EF4-FFF2-40B4-BE49-F238E27FC236}">
                <a16:creationId xmlns:a16="http://schemas.microsoft.com/office/drawing/2014/main" id="{EB66891E-9D8B-4ED6-AA42-E643CF4BB35B}"/>
              </a:ext>
            </a:extLst>
          </p:cNvPr>
          <p:cNvSpPr/>
          <p:nvPr userDrawn="1"/>
        </p:nvSpPr>
        <p:spPr>
          <a:xfrm>
            <a:off x="6503905" y="3073732"/>
            <a:ext cx="382132" cy="382132"/>
          </a:xfrm>
          <a:prstGeom prst="rect">
            <a:avLst/>
          </a:prstGeom>
          <a:solidFill>
            <a:srgbClr val="032C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Rectángulo 17">
            <a:extLst>
              <a:ext uri="{FF2B5EF4-FFF2-40B4-BE49-F238E27FC236}">
                <a16:creationId xmlns:a16="http://schemas.microsoft.com/office/drawing/2014/main" id="{B0E5BCDD-6659-4C00-BB45-4ED2976A1238}"/>
              </a:ext>
            </a:extLst>
          </p:cNvPr>
          <p:cNvSpPr/>
          <p:nvPr userDrawn="1"/>
        </p:nvSpPr>
        <p:spPr>
          <a:xfrm>
            <a:off x="1059256" y="3073732"/>
            <a:ext cx="382132" cy="382132"/>
          </a:xfrm>
          <a:prstGeom prst="rect">
            <a:avLst/>
          </a:prstGeom>
          <a:solidFill>
            <a:srgbClr val="032C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Rectángulo 10">
            <a:extLst>
              <a:ext uri="{FF2B5EF4-FFF2-40B4-BE49-F238E27FC236}">
                <a16:creationId xmlns:a16="http://schemas.microsoft.com/office/drawing/2014/main" id="{B5C9414A-AA29-4D6D-A97D-BA65C97C1B4C}"/>
              </a:ext>
            </a:extLst>
          </p:cNvPr>
          <p:cNvSpPr/>
          <p:nvPr userDrawn="1"/>
        </p:nvSpPr>
        <p:spPr>
          <a:xfrm>
            <a:off x="0" y="384600"/>
            <a:ext cx="350776" cy="6473400"/>
          </a:xfrm>
          <a:prstGeom prst="rect">
            <a:avLst/>
          </a:prstGeom>
          <a:solidFill>
            <a:srgbClr val="3C3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Marcador de fecha 2">
            <a:extLst>
              <a:ext uri="{FF2B5EF4-FFF2-40B4-BE49-F238E27FC236}">
                <a16:creationId xmlns:a16="http://schemas.microsoft.com/office/drawing/2014/main" id="{1231F84E-D78E-4183-97D3-EEF29E9DD318}"/>
              </a:ext>
            </a:extLst>
          </p:cNvPr>
          <p:cNvSpPr>
            <a:spLocks noGrp="1"/>
          </p:cNvSpPr>
          <p:nvPr>
            <p:ph type="dt" sz="half" idx="10"/>
          </p:nvPr>
        </p:nvSpPr>
        <p:spPr>
          <a:xfrm>
            <a:off x="838200" y="6501106"/>
            <a:ext cx="2743200" cy="351003"/>
          </a:xfrm>
        </p:spPr>
        <p:txBody>
          <a:bodyPr/>
          <a:lstStyle/>
          <a:p>
            <a:fld id="{FF0A0C8C-A56C-4C3E-834C-B6D6D930F5D4}" type="datetime1">
              <a:rPr lang="es-ES" smtClean="0"/>
              <a:t>02/02/2026</a:t>
            </a:fld>
            <a:endParaRPr lang="es-ES"/>
          </a:p>
        </p:txBody>
      </p:sp>
      <p:sp>
        <p:nvSpPr>
          <p:cNvPr id="4" name="Marcador de pie de página 3">
            <a:extLst>
              <a:ext uri="{FF2B5EF4-FFF2-40B4-BE49-F238E27FC236}">
                <a16:creationId xmlns:a16="http://schemas.microsoft.com/office/drawing/2014/main" id="{E0EFFB96-BC1B-400B-91D3-734274863ED9}"/>
              </a:ext>
            </a:extLst>
          </p:cNvPr>
          <p:cNvSpPr>
            <a:spLocks noGrp="1"/>
          </p:cNvSpPr>
          <p:nvPr>
            <p:ph type="ftr" sz="quarter" idx="11"/>
          </p:nvPr>
        </p:nvSpPr>
        <p:spPr>
          <a:xfrm>
            <a:off x="4038600" y="6501106"/>
            <a:ext cx="4114800" cy="351003"/>
          </a:xfrm>
        </p:spPr>
        <p:txBody>
          <a:bodyPr/>
          <a:lstStyle/>
          <a:p>
            <a:endParaRPr lang="es-ES"/>
          </a:p>
        </p:txBody>
      </p:sp>
      <p:sp>
        <p:nvSpPr>
          <p:cNvPr id="9" name="Marcador de texto 3">
            <a:extLst>
              <a:ext uri="{FF2B5EF4-FFF2-40B4-BE49-F238E27FC236}">
                <a16:creationId xmlns:a16="http://schemas.microsoft.com/office/drawing/2014/main" id="{88D800F9-070F-4970-B7ED-C895006CF327}"/>
              </a:ext>
            </a:extLst>
          </p:cNvPr>
          <p:cNvSpPr>
            <a:spLocks noGrp="1"/>
          </p:cNvSpPr>
          <p:nvPr>
            <p:ph type="body" sz="quarter" idx="17"/>
          </p:nvPr>
        </p:nvSpPr>
        <p:spPr>
          <a:xfrm>
            <a:off x="1477834" y="4699527"/>
            <a:ext cx="3978082" cy="1526639"/>
          </a:xfrm>
          <a:prstGeom prst="rect">
            <a:avLst/>
          </a:prstGeom>
        </p:spPr>
        <p:txBody>
          <a:bodyPr/>
          <a:lstStyle>
            <a:lvl1pPr marL="0" indent="0">
              <a:buNone/>
              <a:defRPr sz="1200">
                <a:solidFill>
                  <a:srgbClr val="3C3C3C"/>
                </a:solidFill>
              </a:defRPr>
            </a:lvl1pPr>
          </a:lstStyle>
          <a:p>
            <a:pPr lvl="0"/>
            <a:r>
              <a:rPr lang="en-US"/>
              <a:t>Click to edit Master text styles</a:t>
            </a:r>
          </a:p>
        </p:txBody>
      </p:sp>
      <p:sp>
        <p:nvSpPr>
          <p:cNvPr id="13" name="Rectángulo 12">
            <a:extLst>
              <a:ext uri="{FF2B5EF4-FFF2-40B4-BE49-F238E27FC236}">
                <a16:creationId xmlns:a16="http://schemas.microsoft.com/office/drawing/2014/main" id="{79AF19CE-0B5B-4506-8EDC-6C9246867D43}"/>
              </a:ext>
            </a:extLst>
          </p:cNvPr>
          <p:cNvSpPr/>
          <p:nvPr/>
        </p:nvSpPr>
        <p:spPr>
          <a:xfrm>
            <a:off x="350776" y="-1"/>
            <a:ext cx="3003960" cy="403859"/>
          </a:xfrm>
          <a:prstGeom prst="rect">
            <a:avLst/>
          </a:prstGeom>
          <a:solidFill>
            <a:srgbClr val="032C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CuadroTexto 13">
            <a:extLst>
              <a:ext uri="{FF2B5EF4-FFF2-40B4-BE49-F238E27FC236}">
                <a16:creationId xmlns:a16="http://schemas.microsoft.com/office/drawing/2014/main" id="{8C1958EE-F431-4CED-B5CF-BC052AED1A48}"/>
              </a:ext>
            </a:extLst>
          </p:cNvPr>
          <p:cNvSpPr txBox="1"/>
          <p:nvPr/>
        </p:nvSpPr>
        <p:spPr>
          <a:xfrm>
            <a:off x="580838" y="52429"/>
            <a:ext cx="2550552" cy="307778"/>
          </a:xfrm>
          <a:prstGeom prst="rect">
            <a:avLst/>
          </a:prstGeom>
          <a:noFill/>
        </p:spPr>
        <p:txBody>
          <a:bodyPr wrap="square" rtlCol="0">
            <a:spAutoFit/>
          </a:bodyPr>
          <a:lstStyle/>
          <a:p>
            <a:endParaRPr lang="es-ES" sz="1400">
              <a:solidFill>
                <a:schemeClr val="bg1"/>
              </a:solidFill>
              <a:latin typeface="Arial" panose="020B0604020202020204" pitchFamily="34" charset="0"/>
              <a:cs typeface="Arial" panose="020B0604020202020204" pitchFamily="34" charset="0"/>
            </a:endParaRPr>
          </a:p>
        </p:txBody>
      </p:sp>
      <p:sp>
        <p:nvSpPr>
          <p:cNvPr id="20" name="Marcador de fecha 3">
            <a:extLst>
              <a:ext uri="{FF2B5EF4-FFF2-40B4-BE49-F238E27FC236}">
                <a16:creationId xmlns:a16="http://schemas.microsoft.com/office/drawing/2014/main" id="{03EF63FE-C42B-471E-9160-6AE4ED3BFE0C}"/>
              </a:ext>
            </a:extLst>
          </p:cNvPr>
          <p:cNvSpPr txBox="1">
            <a:spLocks/>
          </p:cNvSpPr>
          <p:nvPr userDrawn="1"/>
        </p:nvSpPr>
        <p:spPr>
          <a:xfrm>
            <a:off x="572212" y="78157"/>
            <a:ext cx="2782524" cy="244475"/>
          </a:xfrm>
          <a:prstGeom prst="rect">
            <a:avLst/>
          </a:prstGeom>
        </p:spPr>
        <p:txBody>
          <a:bodyPr vert="horz" lIns="91440" tIns="45720" rIns="91440" bIns="45720" rtlCol="0" anchor="ctr"/>
          <a:lstStyle>
            <a:defPPr>
              <a:defRPr lang="es-ES"/>
            </a:defPPr>
            <a:lvl1pPr marL="0" algn="l" defTabSz="914400" rtl="0" eaLnBrk="1" fontAlgn="auto" latinLnBrk="0" hangingPunct="1">
              <a:spcBef>
                <a:spcPts val="0"/>
              </a:spcBef>
              <a:spcAft>
                <a:spcPts val="0"/>
              </a:spcAft>
              <a:defRPr sz="1000" kern="1200">
                <a:solidFill>
                  <a:schemeClr val="bg1"/>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s-ES" sz="1600">
                <a:latin typeface="Arial" panose="020B0604020202020204" pitchFamily="34" charset="0"/>
                <a:cs typeface="Arial" panose="020B0604020202020204" pitchFamily="34" charset="0"/>
              </a:rPr>
              <a:t>Título de bloque</a:t>
            </a:r>
          </a:p>
        </p:txBody>
      </p:sp>
      <p:sp>
        <p:nvSpPr>
          <p:cNvPr id="22" name="Marcador de texto 3">
            <a:extLst>
              <a:ext uri="{FF2B5EF4-FFF2-40B4-BE49-F238E27FC236}">
                <a16:creationId xmlns:a16="http://schemas.microsoft.com/office/drawing/2014/main" id="{D3E23F82-C395-40B6-93CB-159772D3D490}"/>
              </a:ext>
            </a:extLst>
          </p:cNvPr>
          <p:cNvSpPr>
            <a:spLocks noGrp="1"/>
          </p:cNvSpPr>
          <p:nvPr>
            <p:ph type="body" sz="quarter" idx="18"/>
          </p:nvPr>
        </p:nvSpPr>
        <p:spPr>
          <a:xfrm>
            <a:off x="6839131" y="4699527"/>
            <a:ext cx="3978082" cy="1526639"/>
          </a:xfrm>
          <a:prstGeom prst="rect">
            <a:avLst/>
          </a:prstGeom>
        </p:spPr>
        <p:txBody>
          <a:bodyPr/>
          <a:lstStyle>
            <a:lvl1pPr marL="0" indent="0">
              <a:buNone/>
              <a:defRPr sz="1200">
                <a:solidFill>
                  <a:srgbClr val="3C3C3C"/>
                </a:solidFill>
              </a:defRPr>
            </a:lvl1pPr>
          </a:lstStyle>
          <a:p>
            <a:pPr lvl="0"/>
            <a:r>
              <a:rPr lang="en-US"/>
              <a:t>Click to edit Master text styles</a:t>
            </a:r>
          </a:p>
        </p:txBody>
      </p:sp>
      <p:sp>
        <p:nvSpPr>
          <p:cNvPr id="25" name="Marcador de número de diapositiva 5">
            <a:extLst>
              <a:ext uri="{FF2B5EF4-FFF2-40B4-BE49-F238E27FC236}">
                <a16:creationId xmlns:a16="http://schemas.microsoft.com/office/drawing/2014/main" id="{686B8CF6-00BE-43BC-8175-56A4AB34A51E}"/>
              </a:ext>
            </a:extLst>
          </p:cNvPr>
          <p:cNvSpPr>
            <a:spLocks noGrp="1"/>
          </p:cNvSpPr>
          <p:nvPr>
            <p:ph type="sldNum" sz="quarter" idx="12"/>
          </p:nvPr>
        </p:nvSpPr>
        <p:spPr>
          <a:xfrm>
            <a:off x="11119448" y="6489474"/>
            <a:ext cx="836199" cy="365125"/>
          </a:xfrm>
          <a:prstGeom prst="rect">
            <a:avLst/>
          </a:prstGeom>
        </p:spPr>
        <p:txBody>
          <a:bodyPr/>
          <a:lstStyle>
            <a:lvl1pPr>
              <a:defRPr sz="1000"/>
            </a:lvl1pPr>
          </a:lstStyle>
          <a:p>
            <a:fld id="{40875BB5-F5C5-4B71-892C-4DCE2036C21F}" type="slidenum">
              <a:rPr lang="es-ES" smtClean="0"/>
              <a:pPr/>
              <a:t>‹Nº›</a:t>
            </a:fld>
            <a:endParaRPr lang="es-ES"/>
          </a:p>
        </p:txBody>
      </p:sp>
      <p:sp>
        <p:nvSpPr>
          <p:cNvPr id="28" name="Marcador de texto 3">
            <a:extLst>
              <a:ext uri="{FF2B5EF4-FFF2-40B4-BE49-F238E27FC236}">
                <a16:creationId xmlns:a16="http://schemas.microsoft.com/office/drawing/2014/main" id="{C4DBBF3D-19F0-470A-8956-E300FD6B5A46}"/>
              </a:ext>
            </a:extLst>
          </p:cNvPr>
          <p:cNvSpPr>
            <a:spLocks noGrp="1"/>
          </p:cNvSpPr>
          <p:nvPr>
            <p:ph type="body" sz="quarter" idx="21"/>
          </p:nvPr>
        </p:nvSpPr>
        <p:spPr>
          <a:xfrm>
            <a:off x="1423196" y="3732488"/>
            <a:ext cx="3683977" cy="422055"/>
          </a:xfrm>
          <a:prstGeom prst="rect">
            <a:avLst/>
          </a:prstGeom>
        </p:spPr>
        <p:txBody>
          <a:bodyPr>
            <a:noAutofit/>
          </a:bodyPr>
          <a:lstStyle>
            <a:lvl1pPr marL="0" indent="0" algn="l">
              <a:buNone/>
              <a:defRPr sz="2400" b="0">
                <a:solidFill>
                  <a:srgbClr val="032CDD"/>
                </a:solidFill>
              </a:defRPr>
            </a:lvl1pPr>
          </a:lstStyle>
          <a:p>
            <a:pPr lvl="0"/>
            <a:r>
              <a:rPr lang="en-US"/>
              <a:t>Click to edit Master text styles</a:t>
            </a:r>
          </a:p>
        </p:txBody>
      </p:sp>
      <p:sp>
        <p:nvSpPr>
          <p:cNvPr id="29" name="Marcador de texto 3">
            <a:extLst>
              <a:ext uri="{FF2B5EF4-FFF2-40B4-BE49-F238E27FC236}">
                <a16:creationId xmlns:a16="http://schemas.microsoft.com/office/drawing/2014/main" id="{93EBE90A-ABEF-4CAA-A72A-16D03DA774C6}"/>
              </a:ext>
            </a:extLst>
          </p:cNvPr>
          <p:cNvSpPr>
            <a:spLocks noGrp="1"/>
          </p:cNvSpPr>
          <p:nvPr>
            <p:ph type="body" sz="quarter" idx="23"/>
          </p:nvPr>
        </p:nvSpPr>
        <p:spPr>
          <a:xfrm>
            <a:off x="6804480" y="3732488"/>
            <a:ext cx="3683977" cy="422055"/>
          </a:xfrm>
          <a:prstGeom prst="rect">
            <a:avLst/>
          </a:prstGeom>
        </p:spPr>
        <p:txBody>
          <a:bodyPr>
            <a:noAutofit/>
          </a:bodyPr>
          <a:lstStyle>
            <a:lvl1pPr marL="0" indent="0" algn="l">
              <a:buNone/>
              <a:defRPr sz="2400" b="0">
                <a:solidFill>
                  <a:srgbClr val="032CDD"/>
                </a:solidFill>
              </a:defRPr>
            </a:lvl1pPr>
          </a:lstStyle>
          <a:p>
            <a:pPr lvl="0"/>
            <a:r>
              <a:rPr lang="en-US"/>
              <a:t>Click to edit Master text styles</a:t>
            </a:r>
          </a:p>
        </p:txBody>
      </p:sp>
      <p:pic>
        <p:nvPicPr>
          <p:cNvPr id="2" name="Imagen 1">
            <a:extLst>
              <a:ext uri="{FF2B5EF4-FFF2-40B4-BE49-F238E27FC236}">
                <a16:creationId xmlns:a16="http://schemas.microsoft.com/office/drawing/2014/main" id="{3EE23D41-CCA3-4653-AF2B-555C0FB6EC1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599936" y="166765"/>
            <a:ext cx="414260" cy="414260"/>
          </a:xfrm>
          <a:prstGeom prst="rect">
            <a:avLst/>
          </a:prstGeom>
        </p:spPr>
      </p:pic>
      <p:sp>
        <p:nvSpPr>
          <p:cNvPr id="5" name="CuadroTexto 4">
            <a:extLst>
              <a:ext uri="{FF2B5EF4-FFF2-40B4-BE49-F238E27FC236}">
                <a16:creationId xmlns:a16="http://schemas.microsoft.com/office/drawing/2014/main" id="{428B498E-5DB5-79E6-3795-F5546DE71899}"/>
              </a:ext>
            </a:extLst>
          </p:cNvPr>
          <p:cNvSpPr txBox="1"/>
          <p:nvPr userDrawn="1"/>
        </p:nvSpPr>
        <p:spPr>
          <a:xfrm rot="16200000">
            <a:off x="-180639" y="6154122"/>
            <a:ext cx="712054" cy="230832"/>
          </a:xfrm>
          <a:prstGeom prst="rect">
            <a:avLst/>
          </a:prstGeom>
          <a:noFill/>
        </p:spPr>
        <p:txBody>
          <a:bodyPr wrap="none" rtlCol="0">
            <a:spAutoFit/>
          </a:bodyPr>
          <a:lstStyle/>
          <a:p>
            <a:r>
              <a:rPr lang="es-ES" sz="900">
                <a:solidFill>
                  <a:schemeClr val="bg1">
                    <a:lumMod val="75000"/>
                  </a:schemeClr>
                </a:solidFill>
                <a:latin typeface="Arial" panose="020B0604020202020204" pitchFamily="34" charset="0"/>
                <a:cs typeface="Arial" panose="020B0604020202020204" pitchFamily="34" charset="0"/>
              </a:rPr>
              <a:t>©Tekniker</a:t>
            </a:r>
          </a:p>
        </p:txBody>
      </p:sp>
    </p:spTree>
    <p:extLst>
      <p:ext uri="{BB962C8B-B14F-4D97-AF65-F5344CB8AC3E}">
        <p14:creationId xmlns:p14="http://schemas.microsoft.com/office/powerpoint/2010/main" val="13395216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mposición sistema visual + foto + título (05)">
    <p:spTree>
      <p:nvGrpSpPr>
        <p:cNvPr id="1" name=""/>
        <p:cNvGrpSpPr/>
        <p:nvPr/>
      </p:nvGrpSpPr>
      <p:grpSpPr>
        <a:xfrm>
          <a:off x="0" y="0"/>
          <a:ext cx="0" cy="0"/>
          <a:chOff x="0" y="0"/>
          <a:chExt cx="0" cy="0"/>
        </a:xfrm>
      </p:grpSpPr>
      <p:sp>
        <p:nvSpPr>
          <p:cNvPr id="24" name="Marcador de posición de imagen 11">
            <a:extLst>
              <a:ext uri="{FF2B5EF4-FFF2-40B4-BE49-F238E27FC236}">
                <a16:creationId xmlns:a16="http://schemas.microsoft.com/office/drawing/2014/main" id="{D99610C6-8401-4ECC-8640-9B66A9CD8836}"/>
              </a:ext>
            </a:extLst>
          </p:cNvPr>
          <p:cNvSpPr>
            <a:spLocks noGrp="1"/>
          </p:cNvSpPr>
          <p:nvPr>
            <p:ph type="pic" sz="quarter" idx="18"/>
          </p:nvPr>
        </p:nvSpPr>
        <p:spPr>
          <a:xfrm>
            <a:off x="350775" y="-5892"/>
            <a:ext cx="11841225" cy="6863892"/>
          </a:xfrm>
          <a:prstGeom prst="rect">
            <a:avLst/>
          </a:prstGeom>
          <a:pattFill prst="ltUpDiag">
            <a:fgClr>
              <a:schemeClr val="bg1">
                <a:lumMod val="75000"/>
              </a:schemeClr>
            </a:fgClr>
            <a:bgClr>
              <a:schemeClr val="bg1"/>
            </a:bgClr>
          </a:pattFill>
        </p:spPr>
        <p:txBody>
          <a:bodyPr>
            <a:normAutofit/>
          </a:bodyPr>
          <a:lstStyle>
            <a:lvl1pPr marL="0" marR="0" indent="0" algn="l" defTabSz="914400" rtl="0" eaLnBrk="1" fontAlgn="auto" latinLnBrk="0" hangingPunct="1">
              <a:lnSpc>
                <a:spcPct val="100000"/>
              </a:lnSpc>
              <a:spcBef>
                <a:spcPts val="1000"/>
              </a:spcBef>
              <a:spcAft>
                <a:spcPts val="0"/>
              </a:spcAft>
              <a:buClr>
                <a:schemeClr val="bg1">
                  <a:lumMod val="65000"/>
                </a:schemeClr>
              </a:buClr>
              <a:buSzTx/>
              <a:buFontTx/>
              <a:buNone/>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sp>
        <p:nvSpPr>
          <p:cNvPr id="8" name="Marcador de posición de imagen 11">
            <a:extLst>
              <a:ext uri="{FF2B5EF4-FFF2-40B4-BE49-F238E27FC236}">
                <a16:creationId xmlns:a16="http://schemas.microsoft.com/office/drawing/2014/main" id="{76725157-4F02-43CB-9AE4-F4F819513B29}"/>
              </a:ext>
            </a:extLst>
          </p:cNvPr>
          <p:cNvSpPr>
            <a:spLocks noGrp="1"/>
          </p:cNvSpPr>
          <p:nvPr>
            <p:ph type="pic" sz="quarter" idx="16"/>
          </p:nvPr>
        </p:nvSpPr>
        <p:spPr>
          <a:xfrm>
            <a:off x="350776" y="21970"/>
            <a:ext cx="11841224" cy="6836030"/>
          </a:xfrm>
          <a:prstGeom prst="rect">
            <a:avLst/>
          </a:prstGeom>
          <a:pattFill prst="ltUpDiag">
            <a:fgClr>
              <a:schemeClr val="bg1">
                <a:lumMod val="75000"/>
              </a:schemeClr>
            </a:fgClr>
            <a:bgClr>
              <a:schemeClr val="bg1"/>
            </a:bgClr>
          </a:pattFill>
        </p:spPr>
        <p:txBody>
          <a:bodyPr>
            <a:normAutofit/>
          </a:bodyPr>
          <a:lstStyle>
            <a:lvl1pPr marL="0" marR="0" indent="0" algn="l" defTabSz="914400" rtl="0" eaLnBrk="1" fontAlgn="auto" latinLnBrk="0" hangingPunct="1">
              <a:lnSpc>
                <a:spcPct val="100000"/>
              </a:lnSpc>
              <a:spcBef>
                <a:spcPts val="1000"/>
              </a:spcBef>
              <a:spcAft>
                <a:spcPts val="0"/>
              </a:spcAft>
              <a:buClr>
                <a:schemeClr val="bg1">
                  <a:lumMod val="65000"/>
                </a:schemeClr>
              </a:buClr>
              <a:buSzTx/>
              <a:buFontTx/>
              <a:buNone/>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sp>
        <p:nvSpPr>
          <p:cNvPr id="25" name="Rectángulo 24">
            <a:extLst>
              <a:ext uri="{FF2B5EF4-FFF2-40B4-BE49-F238E27FC236}">
                <a16:creationId xmlns:a16="http://schemas.microsoft.com/office/drawing/2014/main" id="{09F19320-E8EE-46C5-8E1B-A47BFC05F55A}"/>
              </a:ext>
            </a:extLst>
          </p:cNvPr>
          <p:cNvSpPr/>
          <p:nvPr userDrawn="1"/>
        </p:nvSpPr>
        <p:spPr>
          <a:xfrm>
            <a:off x="6503905" y="755975"/>
            <a:ext cx="5036744" cy="57451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Rectángulo 17">
            <a:extLst>
              <a:ext uri="{FF2B5EF4-FFF2-40B4-BE49-F238E27FC236}">
                <a16:creationId xmlns:a16="http://schemas.microsoft.com/office/drawing/2014/main" id="{B0E5BCDD-6659-4C00-BB45-4ED2976A1238}"/>
              </a:ext>
            </a:extLst>
          </p:cNvPr>
          <p:cNvSpPr/>
          <p:nvPr userDrawn="1"/>
        </p:nvSpPr>
        <p:spPr>
          <a:xfrm>
            <a:off x="6855119" y="1440610"/>
            <a:ext cx="494580" cy="94891"/>
          </a:xfrm>
          <a:prstGeom prst="rect">
            <a:avLst/>
          </a:prstGeom>
          <a:solidFill>
            <a:srgbClr val="032C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Rectángulo 10">
            <a:extLst>
              <a:ext uri="{FF2B5EF4-FFF2-40B4-BE49-F238E27FC236}">
                <a16:creationId xmlns:a16="http://schemas.microsoft.com/office/drawing/2014/main" id="{B5C9414A-AA29-4D6D-A97D-BA65C97C1B4C}"/>
              </a:ext>
            </a:extLst>
          </p:cNvPr>
          <p:cNvSpPr/>
          <p:nvPr userDrawn="1"/>
        </p:nvSpPr>
        <p:spPr>
          <a:xfrm>
            <a:off x="0" y="384600"/>
            <a:ext cx="350776" cy="6473400"/>
          </a:xfrm>
          <a:prstGeom prst="rect">
            <a:avLst/>
          </a:prstGeom>
          <a:solidFill>
            <a:srgbClr val="3C3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Título 1">
            <a:extLst>
              <a:ext uri="{FF2B5EF4-FFF2-40B4-BE49-F238E27FC236}">
                <a16:creationId xmlns:a16="http://schemas.microsoft.com/office/drawing/2014/main" id="{1D9F19D4-9D8D-4974-9C3A-C8F038668EED}"/>
              </a:ext>
            </a:extLst>
          </p:cNvPr>
          <p:cNvSpPr>
            <a:spLocks noGrp="1"/>
          </p:cNvSpPr>
          <p:nvPr>
            <p:ph type="title"/>
          </p:nvPr>
        </p:nvSpPr>
        <p:spPr>
          <a:xfrm>
            <a:off x="6765431" y="1592977"/>
            <a:ext cx="3877369" cy="803985"/>
          </a:xfrm>
        </p:spPr>
        <p:txBody>
          <a:bodyPr>
            <a:noAutofit/>
          </a:bodyPr>
          <a:lstStyle>
            <a:lvl1pPr>
              <a:lnSpc>
                <a:spcPct val="100000"/>
              </a:lnSpc>
              <a:defRPr sz="2400">
                <a:solidFill>
                  <a:srgbClr val="032CDD"/>
                </a:solidFill>
                <a:latin typeface="Arial" panose="020B0604020202020204" pitchFamily="34" charset="0"/>
                <a:cs typeface="Arial" panose="020B0604020202020204" pitchFamily="34" charset="0"/>
              </a:defRPr>
            </a:lvl1pPr>
          </a:lstStyle>
          <a:p>
            <a:r>
              <a:rPr lang="en-US"/>
              <a:t>Click to edit Master title style</a:t>
            </a:r>
            <a:endParaRPr lang="es-ES"/>
          </a:p>
        </p:txBody>
      </p:sp>
      <p:sp>
        <p:nvSpPr>
          <p:cNvPr id="3" name="Marcador de fecha 2">
            <a:extLst>
              <a:ext uri="{FF2B5EF4-FFF2-40B4-BE49-F238E27FC236}">
                <a16:creationId xmlns:a16="http://schemas.microsoft.com/office/drawing/2014/main" id="{1231F84E-D78E-4183-97D3-EEF29E9DD318}"/>
              </a:ext>
            </a:extLst>
          </p:cNvPr>
          <p:cNvSpPr>
            <a:spLocks noGrp="1"/>
          </p:cNvSpPr>
          <p:nvPr>
            <p:ph type="dt" sz="half" idx="10"/>
          </p:nvPr>
        </p:nvSpPr>
        <p:spPr/>
        <p:txBody>
          <a:bodyPr/>
          <a:lstStyle/>
          <a:p>
            <a:fld id="{BE6583AF-1365-43F6-90EB-0CA5C85A7546}" type="datetime1">
              <a:rPr lang="es-ES" smtClean="0"/>
              <a:t>02/02/2026</a:t>
            </a:fld>
            <a:endParaRPr lang="es-ES"/>
          </a:p>
        </p:txBody>
      </p:sp>
      <p:sp>
        <p:nvSpPr>
          <p:cNvPr id="4" name="Marcador de pie de página 3">
            <a:extLst>
              <a:ext uri="{FF2B5EF4-FFF2-40B4-BE49-F238E27FC236}">
                <a16:creationId xmlns:a16="http://schemas.microsoft.com/office/drawing/2014/main" id="{E0EFFB96-BC1B-400B-91D3-734274863ED9}"/>
              </a:ext>
            </a:extLst>
          </p:cNvPr>
          <p:cNvSpPr>
            <a:spLocks noGrp="1"/>
          </p:cNvSpPr>
          <p:nvPr>
            <p:ph type="ftr" sz="quarter" idx="11"/>
          </p:nvPr>
        </p:nvSpPr>
        <p:spPr/>
        <p:txBody>
          <a:bodyPr/>
          <a:lstStyle/>
          <a:p>
            <a:endParaRPr lang="es-ES"/>
          </a:p>
        </p:txBody>
      </p:sp>
      <p:sp>
        <p:nvSpPr>
          <p:cNvPr id="9" name="Marcador de texto 3">
            <a:extLst>
              <a:ext uri="{FF2B5EF4-FFF2-40B4-BE49-F238E27FC236}">
                <a16:creationId xmlns:a16="http://schemas.microsoft.com/office/drawing/2014/main" id="{88D800F9-070F-4970-B7ED-C895006CF327}"/>
              </a:ext>
            </a:extLst>
          </p:cNvPr>
          <p:cNvSpPr>
            <a:spLocks noGrp="1"/>
          </p:cNvSpPr>
          <p:nvPr>
            <p:ph type="body" sz="quarter" idx="17"/>
          </p:nvPr>
        </p:nvSpPr>
        <p:spPr>
          <a:xfrm>
            <a:off x="6786111" y="2626378"/>
            <a:ext cx="3978082" cy="1526639"/>
          </a:xfrm>
          <a:prstGeom prst="rect">
            <a:avLst/>
          </a:prstGeom>
        </p:spPr>
        <p:txBody>
          <a:bodyPr/>
          <a:lstStyle>
            <a:lvl1pPr marL="0" indent="0">
              <a:buNone/>
              <a:defRPr sz="1200">
                <a:solidFill>
                  <a:srgbClr val="3C3C3C"/>
                </a:solidFill>
              </a:defRPr>
            </a:lvl1pPr>
          </a:lstStyle>
          <a:p>
            <a:pPr lvl="0"/>
            <a:r>
              <a:rPr lang="en-US"/>
              <a:t>Click to edit Master text styles</a:t>
            </a:r>
          </a:p>
        </p:txBody>
      </p:sp>
      <p:sp>
        <p:nvSpPr>
          <p:cNvPr id="13" name="Rectángulo 12">
            <a:extLst>
              <a:ext uri="{FF2B5EF4-FFF2-40B4-BE49-F238E27FC236}">
                <a16:creationId xmlns:a16="http://schemas.microsoft.com/office/drawing/2014/main" id="{79AF19CE-0B5B-4506-8EDC-6C9246867D43}"/>
              </a:ext>
            </a:extLst>
          </p:cNvPr>
          <p:cNvSpPr/>
          <p:nvPr/>
        </p:nvSpPr>
        <p:spPr>
          <a:xfrm>
            <a:off x="350776" y="-1"/>
            <a:ext cx="3003960" cy="403859"/>
          </a:xfrm>
          <a:prstGeom prst="rect">
            <a:avLst/>
          </a:prstGeom>
          <a:solidFill>
            <a:srgbClr val="032C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CuadroTexto 13">
            <a:extLst>
              <a:ext uri="{FF2B5EF4-FFF2-40B4-BE49-F238E27FC236}">
                <a16:creationId xmlns:a16="http://schemas.microsoft.com/office/drawing/2014/main" id="{8C1958EE-F431-4CED-B5CF-BC052AED1A48}"/>
              </a:ext>
            </a:extLst>
          </p:cNvPr>
          <p:cNvSpPr txBox="1"/>
          <p:nvPr/>
        </p:nvSpPr>
        <p:spPr>
          <a:xfrm>
            <a:off x="580838" y="52429"/>
            <a:ext cx="2550552" cy="307778"/>
          </a:xfrm>
          <a:prstGeom prst="rect">
            <a:avLst/>
          </a:prstGeom>
          <a:noFill/>
        </p:spPr>
        <p:txBody>
          <a:bodyPr wrap="square" rtlCol="0">
            <a:spAutoFit/>
          </a:bodyPr>
          <a:lstStyle/>
          <a:p>
            <a:endParaRPr lang="es-ES" sz="1400">
              <a:solidFill>
                <a:schemeClr val="bg1"/>
              </a:solidFill>
              <a:latin typeface="Arial" panose="020B0604020202020204" pitchFamily="34" charset="0"/>
              <a:cs typeface="Arial" panose="020B0604020202020204" pitchFamily="34" charset="0"/>
            </a:endParaRPr>
          </a:p>
        </p:txBody>
      </p:sp>
      <p:sp>
        <p:nvSpPr>
          <p:cNvPr id="20" name="Marcador de fecha 3">
            <a:extLst>
              <a:ext uri="{FF2B5EF4-FFF2-40B4-BE49-F238E27FC236}">
                <a16:creationId xmlns:a16="http://schemas.microsoft.com/office/drawing/2014/main" id="{03EF63FE-C42B-471E-9160-6AE4ED3BFE0C}"/>
              </a:ext>
            </a:extLst>
          </p:cNvPr>
          <p:cNvSpPr txBox="1">
            <a:spLocks/>
          </p:cNvSpPr>
          <p:nvPr userDrawn="1"/>
        </p:nvSpPr>
        <p:spPr>
          <a:xfrm>
            <a:off x="572212" y="78157"/>
            <a:ext cx="2782524" cy="244475"/>
          </a:xfrm>
          <a:prstGeom prst="rect">
            <a:avLst/>
          </a:prstGeom>
        </p:spPr>
        <p:txBody>
          <a:bodyPr vert="horz" lIns="91440" tIns="45720" rIns="91440" bIns="45720" rtlCol="0" anchor="ctr"/>
          <a:lstStyle>
            <a:defPPr>
              <a:defRPr lang="es-ES"/>
            </a:defPPr>
            <a:lvl1pPr marL="0" algn="l" defTabSz="914400" rtl="0" eaLnBrk="1" fontAlgn="auto" latinLnBrk="0" hangingPunct="1">
              <a:spcBef>
                <a:spcPts val="0"/>
              </a:spcBef>
              <a:spcAft>
                <a:spcPts val="0"/>
              </a:spcAft>
              <a:defRPr sz="1000" kern="1200">
                <a:solidFill>
                  <a:schemeClr val="bg1"/>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s-ES" sz="1600">
                <a:latin typeface="Arial" panose="020B0604020202020204" pitchFamily="34" charset="0"/>
                <a:cs typeface="Arial" panose="020B0604020202020204" pitchFamily="34" charset="0"/>
              </a:rPr>
              <a:t>Título de bloque</a:t>
            </a:r>
          </a:p>
        </p:txBody>
      </p:sp>
      <p:sp>
        <p:nvSpPr>
          <p:cNvPr id="26" name="Marcador de número de diapositiva 5">
            <a:extLst>
              <a:ext uri="{FF2B5EF4-FFF2-40B4-BE49-F238E27FC236}">
                <a16:creationId xmlns:a16="http://schemas.microsoft.com/office/drawing/2014/main" id="{574536BD-8011-4F0F-A97E-704B9B8074BA}"/>
              </a:ext>
            </a:extLst>
          </p:cNvPr>
          <p:cNvSpPr>
            <a:spLocks noGrp="1"/>
          </p:cNvSpPr>
          <p:nvPr>
            <p:ph type="sldNum" sz="quarter" idx="12"/>
          </p:nvPr>
        </p:nvSpPr>
        <p:spPr>
          <a:xfrm>
            <a:off x="11119448" y="6489474"/>
            <a:ext cx="836199" cy="365125"/>
          </a:xfrm>
          <a:prstGeom prst="rect">
            <a:avLst/>
          </a:prstGeom>
        </p:spPr>
        <p:txBody>
          <a:bodyPr/>
          <a:lstStyle>
            <a:lvl1pPr>
              <a:defRPr sz="1000"/>
            </a:lvl1pPr>
          </a:lstStyle>
          <a:p>
            <a:fld id="{40875BB5-F5C5-4B71-892C-4DCE2036C21F}" type="slidenum">
              <a:rPr lang="es-ES" smtClean="0"/>
              <a:pPr/>
              <a:t>‹Nº›</a:t>
            </a:fld>
            <a:endParaRPr lang="es-ES"/>
          </a:p>
        </p:txBody>
      </p:sp>
      <p:pic>
        <p:nvPicPr>
          <p:cNvPr id="5" name="Imagen 4">
            <a:extLst>
              <a:ext uri="{FF2B5EF4-FFF2-40B4-BE49-F238E27FC236}">
                <a16:creationId xmlns:a16="http://schemas.microsoft.com/office/drawing/2014/main" id="{73B16006-064A-43C5-B32C-B6510420D61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599936" y="166765"/>
            <a:ext cx="414260" cy="414260"/>
          </a:xfrm>
          <a:prstGeom prst="rect">
            <a:avLst/>
          </a:prstGeom>
        </p:spPr>
      </p:pic>
      <p:sp>
        <p:nvSpPr>
          <p:cNvPr id="6" name="CuadroTexto 5">
            <a:extLst>
              <a:ext uri="{FF2B5EF4-FFF2-40B4-BE49-F238E27FC236}">
                <a16:creationId xmlns:a16="http://schemas.microsoft.com/office/drawing/2014/main" id="{2BCE8D14-2ABE-89A7-F707-347F7694C911}"/>
              </a:ext>
            </a:extLst>
          </p:cNvPr>
          <p:cNvSpPr txBox="1"/>
          <p:nvPr userDrawn="1"/>
        </p:nvSpPr>
        <p:spPr>
          <a:xfrm rot="16200000">
            <a:off x="-180639" y="6154122"/>
            <a:ext cx="712054" cy="230832"/>
          </a:xfrm>
          <a:prstGeom prst="rect">
            <a:avLst/>
          </a:prstGeom>
          <a:noFill/>
        </p:spPr>
        <p:txBody>
          <a:bodyPr wrap="none" rtlCol="0">
            <a:spAutoFit/>
          </a:bodyPr>
          <a:lstStyle/>
          <a:p>
            <a:r>
              <a:rPr lang="es-ES" sz="900">
                <a:solidFill>
                  <a:schemeClr val="bg1">
                    <a:lumMod val="75000"/>
                  </a:schemeClr>
                </a:solidFill>
                <a:latin typeface="Arial" panose="020B0604020202020204" pitchFamily="34" charset="0"/>
                <a:cs typeface="Arial" panose="020B0604020202020204" pitchFamily="34" charset="0"/>
              </a:rPr>
              <a:t>©Tekniker</a:t>
            </a:r>
          </a:p>
        </p:txBody>
      </p:sp>
    </p:spTree>
    <p:extLst>
      <p:ext uri="{BB962C8B-B14F-4D97-AF65-F5344CB8AC3E}">
        <p14:creationId xmlns:p14="http://schemas.microsoft.com/office/powerpoint/2010/main" val="9574923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Composición sistema visual + foto + título (06)">
    <p:spTree>
      <p:nvGrpSpPr>
        <p:cNvPr id="1" name=""/>
        <p:cNvGrpSpPr/>
        <p:nvPr/>
      </p:nvGrpSpPr>
      <p:grpSpPr>
        <a:xfrm>
          <a:off x="0" y="0"/>
          <a:ext cx="0" cy="0"/>
          <a:chOff x="0" y="0"/>
          <a:chExt cx="0" cy="0"/>
        </a:xfrm>
      </p:grpSpPr>
      <p:grpSp>
        <p:nvGrpSpPr>
          <p:cNvPr id="14" name="Grupo 13">
            <a:extLst>
              <a:ext uri="{FF2B5EF4-FFF2-40B4-BE49-F238E27FC236}">
                <a16:creationId xmlns:a16="http://schemas.microsoft.com/office/drawing/2014/main" id="{F4527C44-52CD-4EC9-BC9F-00B41B1F5EA9}"/>
              </a:ext>
            </a:extLst>
          </p:cNvPr>
          <p:cNvGrpSpPr/>
          <p:nvPr userDrawn="1"/>
        </p:nvGrpSpPr>
        <p:grpSpPr>
          <a:xfrm>
            <a:off x="0" y="0"/>
            <a:ext cx="12192001" cy="6865231"/>
            <a:chOff x="0" y="0"/>
            <a:chExt cx="12192001" cy="6865231"/>
          </a:xfrm>
        </p:grpSpPr>
        <p:sp>
          <p:nvSpPr>
            <p:cNvPr id="15" name="Rectángulo 14">
              <a:extLst>
                <a:ext uri="{FF2B5EF4-FFF2-40B4-BE49-F238E27FC236}">
                  <a16:creationId xmlns:a16="http://schemas.microsoft.com/office/drawing/2014/main" id="{06B89132-CE37-466D-B3F0-1AB40CC35DD4}"/>
                </a:ext>
              </a:extLst>
            </p:cNvPr>
            <p:cNvSpPr/>
            <p:nvPr/>
          </p:nvSpPr>
          <p:spPr>
            <a:xfrm rot="5400000">
              <a:off x="6096000" y="769229"/>
              <a:ext cx="1983094" cy="10208909"/>
            </a:xfrm>
            <a:prstGeom prst="rect">
              <a:avLst/>
            </a:prstGeom>
            <a:solidFill>
              <a:srgbClr val="032C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Rectángulo 15">
              <a:extLst>
                <a:ext uri="{FF2B5EF4-FFF2-40B4-BE49-F238E27FC236}">
                  <a16:creationId xmlns:a16="http://schemas.microsoft.com/office/drawing/2014/main" id="{73807C50-16CC-4C28-97B2-C355DF61D4E4}"/>
                </a:ext>
              </a:extLst>
            </p:cNvPr>
            <p:cNvSpPr/>
            <p:nvPr/>
          </p:nvSpPr>
          <p:spPr>
            <a:xfrm>
              <a:off x="0" y="4882135"/>
              <a:ext cx="1983093" cy="1983095"/>
            </a:xfrm>
            <a:prstGeom prst="rect">
              <a:avLst/>
            </a:prstGeom>
            <a:solidFill>
              <a:srgbClr val="393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Rectángulo 16">
              <a:extLst>
                <a:ext uri="{FF2B5EF4-FFF2-40B4-BE49-F238E27FC236}">
                  <a16:creationId xmlns:a16="http://schemas.microsoft.com/office/drawing/2014/main" id="{2F120D5E-2DC4-4FB9-ABDF-84A220233B47}"/>
                </a:ext>
              </a:extLst>
            </p:cNvPr>
            <p:cNvSpPr/>
            <p:nvPr/>
          </p:nvSpPr>
          <p:spPr>
            <a:xfrm>
              <a:off x="0" y="0"/>
              <a:ext cx="1983094" cy="4882136"/>
            </a:xfrm>
            <a:prstGeom prst="rect">
              <a:avLst/>
            </a:prstGeom>
            <a:solidFill>
              <a:srgbClr val="F4F4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400"/>
            </a:p>
          </p:txBody>
        </p:sp>
      </p:grpSp>
      <p:sp>
        <p:nvSpPr>
          <p:cNvPr id="2" name="Título 1">
            <a:extLst>
              <a:ext uri="{FF2B5EF4-FFF2-40B4-BE49-F238E27FC236}">
                <a16:creationId xmlns:a16="http://schemas.microsoft.com/office/drawing/2014/main" id="{8AFC861F-3AF4-4207-A23D-8D73B3D4FC38}"/>
              </a:ext>
            </a:extLst>
          </p:cNvPr>
          <p:cNvSpPr>
            <a:spLocks noGrp="1"/>
          </p:cNvSpPr>
          <p:nvPr>
            <p:ph type="title"/>
          </p:nvPr>
        </p:nvSpPr>
        <p:spPr>
          <a:xfrm>
            <a:off x="2484408" y="291570"/>
            <a:ext cx="5789825" cy="1325563"/>
          </a:xfrm>
        </p:spPr>
        <p:txBody>
          <a:bodyPr>
            <a:normAutofit/>
          </a:bodyPr>
          <a:lstStyle>
            <a:lvl1pPr>
              <a:defRPr sz="3600">
                <a:solidFill>
                  <a:srgbClr val="032CDD"/>
                </a:solidFill>
                <a:latin typeface="Arial" panose="020B0604020202020204" pitchFamily="34" charset="0"/>
                <a:cs typeface="Arial" panose="020B0604020202020204" pitchFamily="34" charset="0"/>
              </a:defRPr>
            </a:lvl1pPr>
          </a:lstStyle>
          <a:p>
            <a:r>
              <a:rPr lang="en-US"/>
              <a:t>Click to edit Master title style</a:t>
            </a:r>
            <a:endParaRPr lang="es-ES"/>
          </a:p>
        </p:txBody>
      </p:sp>
      <p:sp>
        <p:nvSpPr>
          <p:cNvPr id="3" name="Marcador de contenido 2">
            <a:extLst>
              <a:ext uri="{FF2B5EF4-FFF2-40B4-BE49-F238E27FC236}">
                <a16:creationId xmlns:a16="http://schemas.microsoft.com/office/drawing/2014/main" id="{22F906E8-5690-4273-B9A5-E11E1E3A8C39}"/>
              </a:ext>
            </a:extLst>
          </p:cNvPr>
          <p:cNvSpPr>
            <a:spLocks noGrp="1"/>
          </p:cNvSpPr>
          <p:nvPr>
            <p:ph idx="1"/>
          </p:nvPr>
        </p:nvSpPr>
        <p:spPr>
          <a:xfrm>
            <a:off x="2441277" y="1911865"/>
            <a:ext cx="8967909" cy="2746400"/>
          </a:xfrm>
        </p:spPr>
        <p:txBody>
          <a:bodyPr/>
          <a:lstStyle>
            <a:lvl1pPr>
              <a:lnSpc>
                <a:spcPct val="100000"/>
              </a:lnSpc>
              <a:buClr>
                <a:schemeClr val="bg1">
                  <a:lumMod val="50000"/>
                </a:schemeClr>
              </a:buClr>
              <a:defRPr>
                <a:solidFill>
                  <a:srgbClr val="3C3C3C"/>
                </a:solidFill>
                <a:latin typeface="Arial" panose="020B0604020202020204" pitchFamily="34" charset="0"/>
                <a:cs typeface="Arial" panose="020B0604020202020204" pitchFamily="34" charset="0"/>
              </a:defRPr>
            </a:lvl1pPr>
            <a:lvl2pPr>
              <a:lnSpc>
                <a:spcPct val="100000"/>
              </a:lnSpc>
              <a:buClr>
                <a:schemeClr val="bg1">
                  <a:lumMod val="50000"/>
                </a:schemeClr>
              </a:buClr>
              <a:defRPr>
                <a:solidFill>
                  <a:srgbClr val="3C3C3C"/>
                </a:solidFill>
                <a:latin typeface="Arial" panose="020B0604020202020204" pitchFamily="34" charset="0"/>
                <a:cs typeface="Arial" panose="020B0604020202020204" pitchFamily="34" charset="0"/>
              </a:defRPr>
            </a:lvl2pPr>
            <a:lvl3pPr>
              <a:lnSpc>
                <a:spcPct val="100000"/>
              </a:lnSpc>
              <a:buClr>
                <a:schemeClr val="bg1">
                  <a:lumMod val="50000"/>
                </a:schemeClr>
              </a:buClr>
              <a:defRPr>
                <a:solidFill>
                  <a:srgbClr val="3C3C3C"/>
                </a:solidFill>
                <a:latin typeface="Arial" panose="020B0604020202020204" pitchFamily="34" charset="0"/>
                <a:cs typeface="Arial" panose="020B0604020202020204" pitchFamily="34" charset="0"/>
              </a:defRPr>
            </a:lvl3pPr>
            <a:lvl4pPr>
              <a:lnSpc>
                <a:spcPct val="100000"/>
              </a:lnSpc>
              <a:buClr>
                <a:schemeClr val="bg1">
                  <a:lumMod val="50000"/>
                </a:schemeClr>
              </a:buClr>
              <a:defRPr>
                <a:solidFill>
                  <a:srgbClr val="3C3C3C"/>
                </a:solidFill>
                <a:latin typeface="Arial" panose="020B0604020202020204" pitchFamily="34" charset="0"/>
                <a:cs typeface="Arial" panose="020B0604020202020204" pitchFamily="34" charset="0"/>
              </a:defRPr>
            </a:lvl4pPr>
            <a:lvl5pPr>
              <a:lnSpc>
                <a:spcPct val="100000"/>
              </a:lnSpc>
              <a:buClr>
                <a:schemeClr val="bg1">
                  <a:lumMod val="50000"/>
                </a:schemeClr>
              </a:buClr>
              <a:defRPr>
                <a:solidFill>
                  <a:srgbClr val="3C3C3C"/>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11" name="Marcador de fecha 2">
            <a:extLst>
              <a:ext uri="{FF2B5EF4-FFF2-40B4-BE49-F238E27FC236}">
                <a16:creationId xmlns:a16="http://schemas.microsoft.com/office/drawing/2014/main" id="{5A097520-F46A-40CB-9A2B-EE594F70BFA5}"/>
              </a:ext>
            </a:extLst>
          </p:cNvPr>
          <p:cNvSpPr>
            <a:spLocks noGrp="1"/>
          </p:cNvSpPr>
          <p:nvPr>
            <p:ph type="dt" sz="half" idx="10"/>
          </p:nvPr>
        </p:nvSpPr>
        <p:spPr>
          <a:xfrm>
            <a:off x="838200" y="6477653"/>
            <a:ext cx="2743200" cy="365125"/>
          </a:xfrm>
          <a:prstGeom prst="rect">
            <a:avLst/>
          </a:prstGeom>
        </p:spPr>
        <p:txBody>
          <a:bodyPr/>
          <a:lstStyle>
            <a:lvl1pPr>
              <a:defRPr>
                <a:solidFill>
                  <a:schemeClr val="bg1"/>
                </a:solidFill>
              </a:defRPr>
            </a:lvl1pPr>
          </a:lstStyle>
          <a:p>
            <a:fld id="{1E9536A5-F519-482C-9481-3B89A1A57D21}" type="datetime1">
              <a:rPr lang="es-ES" smtClean="0"/>
              <a:t>02/02/2026</a:t>
            </a:fld>
            <a:endParaRPr lang="es-ES"/>
          </a:p>
        </p:txBody>
      </p:sp>
      <p:sp>
        <p:nvSpPr>
          <p:cNvPr id="12" name="Marcador de pie de página 3">
            <a:extLst>
              <a:ext uri="{FF2B5EF4-FFF2-40B4-BE49-F238E27FC236}">
                <a16:creationId xmlns:a16="http://schemas.microsoft.com/office/drawing/2014/main" id="{1C991971-AEF0-4C02-AC57-3D63FEE4DBF2}"/>
              </a:ext>
            </a:extLst>
          </p:cNvPr>
          <p:cNvSpPr>
            <a:spLocks noGrp="1"/>
          </p:cNvSpPr>
          <p:nvPr>
            <p:ph type="ftr" sz="quarter" idx="11"/>
          </p:nvPr>
        </p:nvSpPr>
        <p:spPr>
          <a:xfrm>
            <a:off x="4038600" y="6477653"/>
            <a:ext cx="4114800" cy="365125"/>
          </a:xfrm>
          <a:prstGeom prst="rect">
            <a:avLst/>
          </a:prstGeom>
        </p:spPr>
        <p:txBody>
          <a:bodyPr/>
          <a:lstStyle>
            <a:lvl1pPr>
              <a:defRPr>
                <a:solidFill>
                  <a:schemeClr val="bg1"/>
                </a:solidFill>
              </a:defRPr>
            </a:lvl1pPr>
          </a:lstStyle>
          <a:p>
            <a:endParaRPr lang="es-ES"/>
          </a:p>
        </p:txBody>
      </p:sp>
      <p:sp>
        <p:nvSpPr>
          <p:cNvPr id="18" name="Marcador de número de diapositiva 5">
            <a:extLst>
              <a:ext uri="{FF2B5EF4-FFF2-40B4-BE49-F238E27FC236}">
                <a16:creationId xmlns:a16="http://schemas.microsoft.com/office/drawing/2014/main" id="{B8176DDE-D1ED-4B93-957C-00489AF262E4}"/>
              </a:ext>
            </a:extLst>
          </p:cNvPr>
          <p:cNvSpPr>
            <a:spLocks noGrp="1"/>
          </p:cNvSpPr>
          <p:nvPr>
            <p:ph type="sldNum" sz="quarter" idx="12"/>
          </p:nvPr>
        </p:nvSpPr>
        <p:spPr>
          <a:xfrm>
            <a:off x="11119448" y="6489474"/>
            <a:ext cx="836199" cy="365125"/>
          </a:xfrm>
          <a:prstGeom prst="rect">
            <a:avLst/>
          </a:prstGeom>
        </p:spPr>
        <p:txBody>
          <a:bodyPr/>
          <a:lstStyle>
            <a:lvl1pPr>
              <a:defRPr sz="1000">
                <a:solidFill>
                  <a:schemeClr val="bg1"/>
                </a:solidFill>
              </a:defRPr>
            </a:lvl1pPr>
          </a:lstStyle>
          <a:p>
            <a:fld id="{40875BB5-F5C5-4B71-892C-4DCE2036C21F}" type="slidenum">
              <a:rPr lang="es-ES" smtClean="0"/>
              <a:pPr/>
              <a:t>‹Nº›</a:t>
            </a:fld>
            <a:endParaRPr lang="es-ES"/>
          </a:p>
        </p:txBody>
      </p:sp>
      <p:sp>
        <p:nvSpPr>
          <p:cNvPr id="4" name="CuadroTexto 3">
            <a:extLst>
              <a:ext uri="{FF2B5EF4-FFF2-40B4-BE49-F238E27FC236}">
                <a16:creationId xmlns:a16="http://schemas.microsoft.com/office/drawing/2014/main" id="{66114426-A9D9-1A6F-9566-3C5E227B8982}"/>
              </a:ext>
            </a:extLst>
          </p:cNvPr>
          <p:cNvSpPr txBox="1"/>
          <p:nvPr userDrawn="1"/>
        </p:nvSpPr>
        <p:spPr>
          <a:xfrm rot="16200000">
            <a:off x="-180639" y="6154122"/>
            <a:ext cx="712054" cy="230832"/>
          </a:xfrm>
          <a:prstGeom prst="rect">
            <a:avLst/>
          </a:prstGeom>
          <a:noFill/>
        </p:spPr>
        <p:txBody>
          <a:bodyPr wrap="none" rtlCol="0">
            <a:spAutoFit/>
          </a:bodyPr>
          <a:lstStyle/>
          <a:p>
            <a:r>
              <a:rPr lang="es-ES" sz="900">
                <a:solidFill>
                  <a:schemeClr val="bg1">
                    <a:lumMod val="75000"/>
                  </a:schemeClr>
                </a:solidFill>
                <a:latin typeface="Arial" panose="020B0604020202020204" pitchFamily="34" charset="0"/>
                <a:cs typeface="Arial" panose="020B0604020202020204" pitchFamily="34" charset="0"/>
              </a:rPr>
              <a:t>©Tekniker</a:t>
            </a:r>
          </a:p>
        </p:txBody>
      </p:sp>
    </p:spTree>
    <p:extLst>
      <p:ext uri="{BB962C8B-B14F-4D97-AF65-F5344CB8AC3E}">
        <p14:creationId xmlns:p14="http://schemas.microsoft.com/office/powerpoint/2010/main" val="6473484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ortada sección (01)">
    <p:spTree>
      <p:nvGrpSpPr>
        <p:cNvPr id="1" name=""/>
        <p:cNvGrpSpPr/>
        <p:nvPr/>
      </p:nvGrpSpPr>
      <p:grpSpPr>
        <a:xfrm>
          <a:off x="0" y="0"/>
          <a:ext cx="0" cy="0"/>
          <a:chOff x="0" y="0"/>
          <a:chExt cx="0" cy="0"/>
        </a:xfrm>
      </p:grpSpPr>
      <p:sp>
        <p:nvSpPr>
          <p:cNvPr id="155" name="Marcador de posición de imagen 11">
            <a:extLst>
              <a:ext uri="{FF2B5EF4-FFF2-40B4-BE49-F238E27FC236}">
                <a16:creationId xmlns:a16="http://schemas.microsoft.com/office/drawing/2014/main" id="{AF76BFA9-A969-4823-911E-C1B7C0CEFAB4}"/>
              </a:ext>
            </a:extLst>
          </p:cNvPr>
          <p:cNvSpPr>
            <a:spLocks noGrp="1"/>
          </p:cNvSpPr>
          <p:nvPr>
            <p:ph type="pic" sz="quarter" idx="16"/>
          </p:nvPr>
        </p:nvSpPr>
        <p:spPr>
          <a:xfrm>
            <a:off x="0" y="-10260"/>
            <a:ext cx="6110692" cy="6868260"/>
          </a:xfrm>
          <a:prstGeom prst="rect">
            <a:avLst/>
          </a:prstGeom>
          <a:pattFill prst="ltUpDiag">
            <a:fgClr>
              <a:schemeClr val="bg1">
                <a:lumMod val="75000"/>
              </a:schemeClr>
            </a:fgClr>
            <a:bgClr>
              <a:schemeClr val="bg1"/>
            </a:bgClr>
          </a:pattFill>
        </p:spPr>
        <p:txBody>
          <a:bodyPr>
            <a:normAutofit/>
          </a:bodyPr>
          <a:lstStyle>
            <a:lvl1pPr marL="0" marR="0" indent="0" algn="l" defTabSz="914400" rtl="0" eaLnBrk="1" fontAlgn="auto" latinLnBrk="0" hangingPunct="1">
              <a:lnSpc>
                <a:spcPct val="100000"/>
              </a:lnSpc>
              <a:spcBef>
                <a:spcPts val="1000"/>
              </a:spcBef>
              <a:spcAft>
                <a:spcPts val="0"/>
              </a:spcAft>
              <a:buClr>
                <a:schemeClr val="bg1">
                  <a:lumMod val="65000"/>
                </a:schemeClr>
              </a:buClr>
              <a:buSzTx/>
              <a:buFontTx/>
              <a:buNone/>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sp>
        <p:nvSpPr>
          <p:cNvPr id="11" name="Marcador de fecha 2">
            <a:extLst>
              <a:ext uri="{FF2B5EF4-FFF2-40B4-BE49-F238E27FC236}">
                <a16:creationId xmlns:a16="http://schemas.microsoft.com/office/drawing/2014/main" id="{5A097520-F46A-40CB-9A2B-EE594F70BFA5}"/>
              </a:ext>
            </a:extLst>
          </p:cNvPr>
          <p:cNvSpPr>
            <a:spLocks noGrp="1"/>
          </p:cNvSpPr>
          <p:nvPr>
            <p:ph type="dt" sz="half" idx="10"/>
          </p:nvPr>
        </p:nvSpPr>
        <p:spPr>
          <a:xfrm>
            <a:off x="838200" y="6477653"/>
            <a:ext cx="2743200" cy="365125"/>
          </a:xfrm>
          <a:prstGeom prst="rect">
            <a:avLst/>
          </a:prstGeom>
        </p:spPr>
        <p:txBody>
          <a:bodyPr/>
          <a:lstStyle/>
          <a:p>
            <a:fld id="{657BC6E0-5ADA-4F5C-97CF-5DEE49905386}" type="datetime1">
              <a:rPr lang="es-ES" smtClean="0"/>
              <a:t>02/02/2026</a:t>
            </a:fld>
            <a:endParaRPr lang="es-ES"/>
          </a:p>
        </p:txBody>
      </p:sp>
      <p:sp>
        <p:nvSpPr>
          <p:cNvPr id="157" name="Marcador de número de diapositiva 5">
            <a:extLst>
              <a:ext uri="{FF2B5EF4-FFF2-40B4-BE49-F238E27FC236}">
                <a16:creationId xmlns:a16="http://schemas.microsoft.com/office/drawing/2014/main" id="{7CB16FF8-1EA0-48BD-A2E9-DF88DDBA7A60}"/>
              </a:ext>
            </a:extLst>
          </p:cNvPr>
          <p:cNvSpPr>
            <a:spLocks noGrp="1"/>
          </p:cNvSpPr>
          <p:nvPr>
            <p:ph type="sldNum" sz="quarter" idx="12"/>
          </p:nvPr>
        </p:nvSpPr>
        <p:spPr>
          <a:xfrm>
            <a:off x="11119448" y="6489474"/>
            <a:ext cx="836199" cy="365125"/>
          </a:xfrm>
          <a:prstGeom prst="rect">
            <a:avLst/>
          </a:prstGeom>
        </p:spPr>
        <p:txBody>
          <a:bodyPr/>
          <a:lstStyle>
            <a:lvl1pPr>
              <a:defRPr sz="1000"/>
            </a:lvl1pPr>
          </a:lstStyle>
          <a:p>
            <a:fld id="{40875BB5-F5C5-4B71-892C-4DCE2036C21F}" type="slidenum">
              <a:rPr lang="es-ES" smtClean="0"/>
              <a:pPr/>
              <a:t>‹Nº›</a:t>
            </a:fld>
            <a:endParaRPr lang="es-ES"/>
          </a:p>
        </p:txBody>
      </p:sp>
      <p:sp>
        <p:nvSpPr>
          <p:cNvPr id="12" name="Marcador de pie de página 3">
            <a:extLst>
              <a:ext uri="{FF2B5EF4-FFF2-40B4-BE49-F238E27FC236}">
                <a16:creationId xmlns:a16="http://schemas.microsoft.com/office/drawing/2014/main" id="{1C991971-AEF0-4C02-AC57-3D63FEE4DBF2}"/>
              </a:ext>
            </a:extLst>
          </p:cNvPr>
          <p:cNvSpPr>
            <a:spLocks noGrp="1"/>
          </p:cNvSpPr>
          <p:nvPr>
            <p:ph type="ftr" sz="quarter" idx="11"/>
          </p:nvPr>
        </p:nvSpPr>
        <p:spPr>
          <a:xfrm>
            <a:off x="4038600" y="6477653"/>
            <a:ext cx="4114800" cy="365125"/>
          </a:xfrm>
          <a:prstGeom prst="rect">
            <a:avLst/>
          </a:prstGeom>
        </p:spPr>
        <p:txBody>
          <a:bodyPr/>
          <a:lstStyle/>
          <a:p>
            <a:endParaRPr lang="es-ES"/>
          </a:p>
        </p:txBody>
      </p:sp>
      <p:grpSp>
        <p:nvGrpSpPr>
          <p:cNvPr id="13" name="Grupo 12">
            <a:extLst>
              <a:ext uri="{FF2B5EF4-FFF2-40B4-BE49-F238E27FC236}">
                <a16:creationId xmlns:a16="http://schemas.microsoft.com/office/drawing/2014/main" id="{771A6A1A-22B8-42DB-9E54-77B7FF9037F5}"/>
              </a:ext>
            </a:extLst>
          </p:cNvPr>
          <p:cNvGrpSpPr/>
          <p:nvPr userDrawn="1"/>
        </p:nvGrpSpPr>
        <p:grpSpPr>
          <a:xfrm>
            <a:off x="254067" y="460281"/>
            <a:ext cx="11713257" cy="5944664"/>
            <a:chOff x="254067" y="460281"/>
            <a:chExt cx="11713257" cy="5944664"/>
          </a:xfrm>
        </p:grpSpPr>
        <p:grpSp>
          <p:nvGrpSpPr>
            <p:cNvPr id="19" name="Grupo 18">
              <a:extLst>
                <a:ext uri="{FF2B5EF4-FFF2-40B4-BE49-F238E27FC236}">
                  <a16:creationId xmlns:a16="http://schemas.microsoft.com/office/drawing/2014/main" id="{D7FA559B-BBC2-45EC-9EF0-2D36EA9A5C70}"/>
                </a:ext>
              </a:extLst>
            </p:cNvPr>
            <p:cNvGrpSpPr/>
            <p:nvPr/>
          </p:nvGrpSpPr>
          <p:grpSpPr>
            <a:xfrm>
              <a:off x="1696287" y="460281"/>
              <a:ext cx="175491" cy="175491"/>
              <a:chOff x="970973" y="460930"/>
              <a:chExt cx="175491" cy="175491"/>
            </a:xfrm>
          </p:grpSpPr>
          <p:cxnSp>
            <p:nvCxnSpPr>
              <p:cNvPr id="152" name="Conector recto 151">
                <a:extLst>
                  <a:ext uri="{FF2B5EF4-FFF2-40B4-BE49-F238E27FC236}">
                    <a16:creationId xmlns:a16="http://schemas.microsoft.com/office/drawing/2014/main" id="{72702F8B-7C1D-488C-AF96-734A1F89801E}"/>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53" name="Conector recto 152">
                <a:extLst>
                  <a:ext uri="{FF2B5EF4-FFF2-40B4-BE49-F238E27FC236}">
                    <a16:creationId xmlns:a16="http://schemas.microsoft.com/office/drawing/2014/main" id="{2855A34F-B075-4061-B59E-E59DD06299FC}"/>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0" name="Grupo 19">
              <a:extLst>
                <a:ext uri="{FF2B5EF4-FFF2-40B4-BE49-F238E27FC236}">
                  <a16:creationId xmlns:a16="http://schemas.microsoft.com/office/drawing/2014/main" id="{23685A0C-5761-4CD2-B287-CED92E4ED8DF}"/>
                </a:ext>
              </a:extLst>
            </p:cNvPr>
            <p:cNvGrpSpPr/>
            <p:nvPr/>
          </p:nvGrpSpPr>
          <p:grpSpPr>
            <a:xfrm>
              <a:off x="3138507" y="460281"/>
              <a:ext cx="175491" cy="175491"/>
              <a:chOff x="970973" y="460930"/>
              <a:chExt cx="175491" cy="175491"/>
            </a:xfrm>
          </p:grpSpPr>
          <p:cxnSp>
            <p:nvCxnSpPr>
              <p:cNvPr id="150" name="Conector recto 149">
                <a:extLst>
                  <a:ext uri="{FF2B5EF4-FFF2-40B4-BE49-F238E27FC236}">
                    <a16:creationId xmlns:a16="http://schemas.microsoft.com/office/drawing/2014/main" id="{E296D360-22F9-4DCA-859F-D981C62CAB3F}"/>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51" name="Conector recto 150">
                <a:extLst>
                  <a:ext uri="{FF2B5EF4-FFF2-40B4-BE49-F238E27FC236}">
                    <a16:creationId xmlns:a16="http://schemas.microsoft.com/office/drawing/2014/main" id="{B6E7E94A-AB8F-4A81-B09C-DDB94CB48218}"/>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1" name="Grupo 20">
              <a:extLst>
                <a:ext uri="{FF2B5EF4-FFF2-40B4-BE49-F238E27FC236}">
                  <a16:creationId xmlns:a16="http://schemas.microsoft.com/office/drawing/2014/main" id="{F355A955-0397-4410-BF46-ADFF0244697F}"/>
                </a:ext>
              </a:extLst>
            </p:cNvPr>
            <p:cNvGrpSpPr/>
            <p:nvPr/>
          </p:nvGrpSpPr>
          <p:grpSpPr>
            <a:xfrm>
              <a:off x="4580727" y="460281"/>
              <a:ext cx="175491" cy="175491"/>
              <a:chOff x="970973" y="460930"/>
              <a:chExt cx="175491" cy="175491"/>
            </a:xfrm>
          </p:grpSpPr>
          <p:cxnSp>
            <p:nvCxnSpPr>
              <p:cNvPr id="148" name="Conector recto 147">
                <a:extLst>
                  <a:ext uri="{FF2B5EF4-FFF2-40B4-BE49-F238E27FC236}">
                    <a16:creationId xmlns:a16="http://schemas.microsoft.com/office/drawing/2014/main" id="{104D569D-8AE1-4B62-98CE-B9906E6E8DAB}"/>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49" name="Conector recto 148">
                <a:extLst>
                  <a:ext uri="{FF2B5EF4-FFF2-40B4-BE49-F238E27FC236}">
                    <a16:creationId xmlns:a16="http://schemas.microsoft.com/office/drawing/2014/main" id="{10B23B8F-57DA-47A6-B82A-AFAC538B76CF}"/>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2" name="Grupo 21">
              <a:extLst>
                <a:ext uri="{FF2B5EF4-FFF2-40B4-BE49-F238E27FC236}">
                  <a16:creationId xmlns:a16="http://schemas.microsoft.com/office/drawing/2014/main" id="{3E441E78-A979-433D-A0C3-66AC7B1C10EA}"/>
                </a:ext>
              </a:extLst>
            </p:cNvPr>
            <p:cNvGrpSpPr/>
            <p:nvPr/>
          </p:nvGrpSpPr>
          <p:grpSpPr>
            <a:xfrm>
              <a:off x="6022947" y="460281"/>
              <a:ext cx="175491" cy="175491"/>
              <a:chOff x="970973" y="460930"/>
              <a:chExt cx="175491" cy="175491"/>
            </a:xfrm>
          </p:grpSpPr>
          <p:cxnSp>
            <p:nvCxnSpPr>
              <p:cNvPr id="146" name="Conector recto 145">
                <a:extLst>
                  <a:ext uri="{FF2B5EF4-FFF2-40B4-BE49-F238E27FC236}">
                    <a16:creationId xmlns:a16="http://schemas.microsoft.com/office/drawing/2014/main" id="{0265D7F6-1E0C-4D5A-B150-46EF36DB15B2}"/>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47" name="Conector recto 146">
                <a:extLst>
                  <a:ext uri="{FF2B5EF4-FFF2-40B4-BE49-F238E27FC236}">
                    <a16:creationId xmlns:a16="http://schemas.microsoft.com/office/drawing/2014/main" id="{96F0F85B-794F-4D57-B89B-789846DFD043}"/>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3" name="Grupo 22">
              <a:extLst>
                <a:ext uri="{FF2B5EF4-FFF2-40B4-BE49-F238E27FC236}">
                  <a16:creationId xmlns:a16="http://schemas.microsoft.com/office/drawing/2014/main" id="{E790DD07-0A31-4094-9789-844AACE824D9}"/>
                </a:ext>
              </a:extLst>
            </p:cNvPr>
            <p:cNvGrpSpPr/>
            <p:nvPr/>
          </p:nvGrpSpPr>
          <p:grpSpPr>
            <a:xfrm>
              <a:off x="7465167" y="460281"/>
              <a:ext cx="175491" cy="175491"/>
              <a:chOff x="970973" y="460930"/>
              <a:chExt cx="175491" cy="175491"/>
            </a:xfrm>
          </p:grpSpPr>
          <p:cxnSp>
            <p:nvCxnSpPr>
              <p:cNvPr id="144" name="Conector recto 143">
                <a:extLst>
                  <a:ext uri="{FF2B5EF4-FFF2-40B4-BE49-F238E27FC236}">
                    <a16:creationId xmlns:a16="http://schemas.microsoft.com/office/drawing/2014/main" id="{510876A8-9867-42FE-89AF-78D8FE6A89FA}"/>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45" name="Conector recto 144">
                <a:extLst>
                  <a:ext uri="{FF2B5EF4-FFF2-40B4-BE49-F238E27FC236}">
                    <a16:creationId xmlns:a16="http://schemas.microsoft.com/office/drawing/2014/main" id="{75B924AC-25FC-466A-9386-8D2732475845}"/>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4" name="Grupo 23">
              <a:extLst>
                <a:ext uri="{FF2B5EF4-FFF2-40B4-BE49-F238E27FC236}">
                  <a16:creationId xmlns:a16="http://schemas.microsoft.com/office/drawing/2014/main" id="{E4491FDE-6532-4BD3-8F95-E3AE1C2BE9DA}"/>
                </a:ext>
              </a:extLst>
            </p:cNvPr>
            <p:cNvGrpSpPr/>
            <p:nvPr/>
          </p:nvGrpSpPr>
          <p:grpSpPr>
            <a:xfrm>
              <a:off x="8907387" y="460281"/>
              <a:ext cx="175491" cy="175491"/>
              <a:chOff x="970973" y="460930"/>
              <a:chExt cx="175491" cy="175491"/>
            </a:xfrm>
          </p:grpSpPr>
          <p:cxnSp>
            <p:nvCxnSpPr>
              <p:cNvPr id="142" name="Conector recto 141">
                <a:extLst>
                  <a:ext uri="{FF2B5EF4-FFF2-40B4-BE49-F238E27FC236}">
                    <a16:creationId xmlns:a16="http://schemas.microsoft.com/office/drawing/2014/main" id="{6CCE2418-A6F6-45F0-B8E3-3336D39559CB}"/>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43" name="Conector recto 142">
                <a:extLst>
                  <a:ext uri="{FF2B5EF4-FFF2-40B4-BE49-F238E27FC236}">
                    <a16:creationId xmlns:a16="http://schemas.microsoft.com/office/drawing/2014/main" id="{981E0D8C-7A60-4787-9C98-78471B533D01}"/>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5" name="Grupo 24">
              <a:extLst>
                <a:ext uri="{FF2B5EF4-FFF2-40B4-BE49-F238E27FC236}">
                  <a16:creationId xmlns:a16="http://schemas.microsoft.com/office/drawing/2014/main" id="{40291A8B-F04C-4F52-B594-A5383C951672}"/>
                </a:ext>
              </a:extLst>
            </p:cNvPr>
            <p:cNvGrpSpPr/>
            <p:nvPr/>
          </p:nvGrpSpPr>
          <p:grpSpPr>
            <a:xfrm>
              <a:off x="10349607" y="460281"/>
              <a:ext cx="175491" cy="175491"/>
              <a:chOff x="970973" y="460930"/>
              <a:chExt cx="175491" cy="175491"/>
            </a:xfrm>
          </p:grpSpPr>
          <p:cxnSp>
            <p:nvCxnSpPr>
              <p:cNvPr id="140" name="Conector recto 139">
                <a:extLst>
                  <a:ext uri="{FF2B5EF4-FFF2-40B4-BE49-F238E27FC236}">
                    <a16:creationId xmlns:a16="http://schemas.microsoft.com/office/drawing/2014/main" id="{0B55F10D-6350-4C40-BBB0-27A1387FDACD}"/>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41" name="Conector recto 140">
                <a:extLst>
                  <a:ext uri="{FF2B5EF4-FFF2-40B4-BE49-F238E27FC236}">
                    <a16:creationId xmlns:a16="http://schemas.microsoft.com/office/drawing/2014/main" id="{B5681670-AF26-4E16-B946-44CA7AEFAAD9}"/>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6" name="Grupo 25">
              <a:extLst>
                <a:ext uri="{FF2B5EF4-FFF2-40B4-BE49-F238E27FC236}">
                  <a16:creationId xmlns:a16="http://schemas.microsoft.com/office/drawing/2014/main" id="{2A8EDCEA-A33C-43FE-87CA-1B00F9B27760}"/>
                </a:ext>
              </a:extLst>
            </p:cNvPr>
            <p:cNvGrpSpPr/>
            <p:nvPr/>
          </p:nvGrpSpPr>
          <p:grpSpPr>
            <a:xfrm>
              <a:off x="11791833" y="460281"/>
              <a:ext cx="175491" cy="175491"/>
              <a:chOff x="970973" y="460930"/>
              <a:chExt cx="175491" cy="175491"/>
            </a:xfrm>
          </p:grpSpPr>
          <p:cxnSp>
            <p:nvCxnSpPr>
              <p:cNvPr id="138" name="Conector recto 137">
                <a:extLst>
                  <a:ext uri="{FF2B5EF4-FFF2-40B4-BE49-F238E27FC236}">
                    <a16:creationId xmlns:a16="http://schemas.microsoft.com/office/drawing/2014/main" id="{96594DB7-108F-4A7C-BE1D-4E09ABB4D87B}"/>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9" name="Conector recto 138">
                <a:extLst>
                  <a:ext uri="{FF2B5EF4-FFF2-40B4-BE49-F238E27FC236}">
                    <a16:creationId xmlns:a16="http://schemas.microsoft.com/office/drawing/2014/main" id="{A1C4192E-76B5-4719-94BD-F7C5A972CE3D}"/>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7" name="Grupo 26">
              <a:extLst>
                <a:ext uri="{FF2B5EF4-FFF2-40B4-BE49-F238E27FC236}">
                  <a16:creationId xmlns:a16="http://schemas.microsoft.com/office/drawing/2014/main" id="{67EF82D4-5F06-4CDE-A181-C1DAAFE32902}"/>
                </a:ext>
              </a:extLst>
            </p:cNvPr>
            <p:cNvGrpSpPr/>
            <p:nvPr/>
          </p:nvGrpSpPr>
          <p:grpSpPr>
            <a:xfrm>
              <a:off x="254067" y="460281"/>
              <a:ext cx="175491" cy="175491"/>
              <a:chOff x="970973" y="460930"/>
              <a:chExt cx="175491" cy="175491"/>
            </a:xfrm>
          </p:grpSpPr>
          <p:cxnSp>
            <p:nvCxnSpPr>
              <p:cNvPr id="136" name="Conector recto 135">
                <a:extLst>
                  <a:ext uri="{FF2B5EF4-FFF2-40B4-BE49-F238E27FC236}">
                    <a16:creationId xmlns:a16="http://schemas.microsoft.com/office/drawing/2014/main" id="{5DED1415-54E1-444F-A2FE-4D0C6837792B}"/>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7" name="Conector recto 136">
                <a:extLst>
                  <a:ext uri="{FF2B5EF4-FFF2-40B4-BE49-F238E27FC236}">
                    <a16:creationId xmlns:a16="http://schemas.microsoft.com/office/drawing/2014/main" id="{5957BCF4-4500-4F76-9384-DC3780EC4ECB}"/>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8" name="Grupo 27">
              <a:extLst>
                <a:ext uri="{FF2B5EF4-FFF2-40B4-BE49-F238E27FC236}">
                  <a16:creationId xmlns:a16="http://schemas.microsoft.com/office/drawing/2014/main" id="{F0CF73E7-97D6-4B8E-B880-AF5489A193E3}"/>
                </a:ext>
              </a:extLst>
            </p:cNvPr>
            <p:cNvGrpSpPr/>
            <p:nvPr/>
          </p:nvGrpSpPr>
          <p:grpSpPr>
            <a:xfrm>
              <a:off x="1696287" y="1902575"/>
              <a:ext cx="175491" cy="175491"/>
              <a:chOff x="970973" y="460930"/>
              <a:chExt cx="175491" cy="175491"/>
            </a:xfrm>
          </p:grpSpPr>
          <p:cxnSp>
            <p:nvCxnSpPr>
              <p:cNvPr id="134" name="Conector recto 133">
                <a:extLst>
                  <a:ext uri="{FF2B5EF4-FFF2-40B4-BE49-F238E27FC236}">
                    <a16:creationId xmlns:a16="http://schemas.microsoft.com/office/drawing/2014/main" id="{ABE10814-D9B1-457D-B77C-BC80815F8377}"/>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5" name="Conector recto 134">
                <a:extLst>
                  <a:ext uri="{FF2B5EF4-FFF2-40B4-BE49-F238E27FC236}">
                    <a16:creationId xmlns:a16="http://schemas.microsoft.com/office/drawing/2014/main" id="{0A7A358E-B83B-4A7D-99CB-66997A8FA304}"/>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9" name="Grupo 28">
              <a:extLst>
                <a:ext uri="{FF2B5EF4-FFF2-40B4-BE49-F238E27FC236}">
                  <a16:creationId xmlns:a16="http://schemas.microsoft.com/office/drawing/2014/main" id="{7684861E-6C01-4EA3-B55A-CC0A15DD3412}"/>
                </a:ext>
              </a:extLst>
            </p:cNvPr>
            <p:cNvGrpSpPr/>
            <p:nvPr/>
          </p:nvGrpSpPr>
          <p:grpSpPr>
            <a:xfrm>
              <a:off x="3138507" y="1902575"/>
              <a:ext cx="175491" cy="175491"/>
              <a:chOff x="970973" y="460930"/>
              <a:chExt cx="175491" cy="175491"/>
            </a:xfrm>
          </p:grpSpPr>
          <p:cxnSp>
            <p:nvCxnSpPr>
              <p:cNvPr id="132" name="Conector recto 131">
                <a:extLst>
                  <a:ext uri="{FF2B5EF4-FFF2-40B4-BE49-F238E27FC236}">
                    <a16:creationId xmlns:a16="http://schemas.microsoft.com/office/drawing/2014/main" id="{ACADD62F-A05F-46CA-89CE-A42FBD2C7B1A}"/>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3" name="Conector recto 132">
                <a:extLst>
                  <a:ext uri="{FF2B5EF4-FFF2-40B4-BE49-F238E27FC236}">
                    <a16:creationId xmlns:a16="http://schemas.microsoft.com/office/drawing/2014/main" id="{34948FD3-3574-4847-A046-8E565C920195}"/>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30" name="Grupo 29">
              <a:extLst>
                <a:ext uri="{FF2B5EF4-FFF2-40B4-BE49-F238E27FC236}">
                  <a16:creationId xmlns:a16="http://schemas.microsoft.com/office/drawing/2014/main" id="{980BDFF6-978D-413E-B14A-AEB0EBEB523C}"/>
                </a:ext>
              </a:extLst>
            </p:cNvPr>
            <p:cNvGrpSpPr/>
            <p:nvPr/>
          </p:nvGrpSpPr>
          <p:grpSpPr>
            <a:xfrm>
              <a:off x="4580727" y="1902575"/>
              <a:ext cx="175491" cy="175491"/>
              <a:chOff x="970973" y="460930"/>
              <a:chExt cx="175491" cy="175491"/>
            </a:xfrm>
          </p:grpSpPr>
          <p:cxnSp>
            <p:nvCxnSpPr>
              <p:cNvPr id="130" name="Conector recto 129">
                <a:extLst>
                  <a:ext uri="{FF2B5EF4-FFF2-40B4-BE49-F238E27FC236}">
                    <a16:creationId xmlns:a16="http://schemas.microsoft.com/office/drawing/2014/main" id="{0D154AE8-A16A-4C22-B33E-608D7B0154B0}"/>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1" name="Conector recto 130">
                <a:extLst>
                  <a:ext uri="{FF2B5EF4-FFF2-40B4-BE49-F238E27FC236}">
                    <a16:creationId xmlns:a16="http://schemas.microsoft.com/office/drawing/2014/main" id="{58726FAE-2D12-44D9-ABA3-C60FAD6CC0CD}"/>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31" name="Grupo 30">
              <a:extLst>
                <a:ext uri="{FF2B5EF4-FFF2-40B4-BE49-F238E27FC236}">
                  <a16:creationId xmlns:a16="http://schemas.microsoft.com/office/drawing/2014/main" id="{6B528C14-1C7F-416F-892B-C9F9FD564603}"/>
                </a:ext>
              </a:extLst>
            </p:cNvPr>
            <p:cNvGrpSpPr/>
            <p:nvPr/>
          </p:nvGrpSpPr>
          <p:grpSpPr>
            <a:xfrm>
              <a:off x="6022947" y="1902575"/>
              <a:ext cx="175491" cy="175491"/>
              <a:chOff x="970973" y="460930"/>
              <a:chExt cx="175491" cy="175491"/>
            </a:xfrm>
          </p:grpSpPr>
          <p:cxnSp>
            <p:nvCxnSpPr>
              <p:cNvPr id="128" name="Conector recto 127">
                <a:extLst>
                  <a:ext uri="{FF2B5EF4-FFF2-40B4-BE49-F238E27FC236}">
                    <a16:creationId xmlns:a16="http://schemas.microsoft.com/office/drawing/2014/main" id="{E491DD1D-CD09-405E-B6A8-0882254707D5}"/>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9" name="Conector recto 128">
                <a:extLst>
                  <a:ext uri="{FF2B5EF4-FFF2-40B4-BE49-F238E27FC236}">
                    <a16:creationId xmlns:a16="http://schemas.microsoft.com/office/drawing/2014/main" id="{FAFBB6D7-4613-4498-813F-0B803A5B3C12}"/>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32" name="Grupo 31">
              <a:extLst>
                <a:ext uri="{FF2B5EF4-FFF2-40B4-BE49-F238E27FC236}">
                  <a16:creationId xmlns:a16="http://schemas.microsoft.com/office/drawing/2014/main" id="{6CD2A96B-8945-4C86-9368-78EC45663A48}"/>
                </a:ext>
              </a:extLst>
            </p:cNvPr>
            <p:cNvGrpSpPr/>
            <p:nvPr/>
          </p:nvGrpSpPr>
          <p:grpSpPr>
            <a:xfrm>
              <a:off x="7465167" y="1902575"/>
              <a:ext cx="175491" cy="175491"/>
              <a:chOff x="970973" y="460930"/>
              <a:chExt cx="175491" cy="175491"/>
            </a:xfrm>
          </p:grpSpPr>
          <p:cxnSp>
            <p:nvCxnSpPr>
              <p:cNvPr id="126" name="Conector recto 125">
                <a:extLst>
                  <a:ext uri="{FF2B5EF4-FFF2-40B4-BE49-F238E27FC236}">
                    <a16:creationId xmlns:a16="http://schemas.microsoft.com/office/drawing/2014/main" id="{7E1AC4BF-A49C-4409-AC48-D4F62C31F7B2}"/>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7" name="Conector recto 126">
                <a:extLst>
                  <a:ext uri="{FF2B5EF4-FFF2-40B4-BE49-F238E27FC236}">
                    <a16:creationId xmlns:a16="http://schemas.microsoft.com/office/drawing/2014/main" id="{2669BD25-3A43-42D0-BEC1-B5D93DDFD169}"/>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33" name="Grupo 32">
              <a:extLst>
                <a:ext uri="{FF2B5EF4-FFF2-40B4-BE49-F238E27FC236}">
                  <a16:creationId xmlns:a16="http://schemas.microsoft.com/office/drawing/2014/main" id="{B99F1125-990E-460A-983B-C0A2D4980A01}"/>
                </a:ext>
              </a:extLst>
            </p:cNvPr>
            <p:cNvGrpSpPr/>
            <p:nvPr/>
          </p:nvGrpSpPr>
          <p:grpSpPr>
            <a:xfrm>
              <a:off x="8907387" y="1902575"/>
              <a:ext cx="175491" cy="175491"/>
              <a:chOff x="970973" y="460930"/>
              <a:chExt cx="175491" cy="175491"/>
            </a:xfrm>
          </p:grpSpPr>
          <p:cxnSp>
            <p:nvCxnSpPr>
              <p:cNvPr id="124" name="Conector recto 123">
                <a:extLst>
                  <a:ext uri="{FF2B5EF4-FFF2-40B4-BE49-F238E27FC236}">
                    <a16:creationId xmlns:a16="http://schemas.microsoft.com/office/drawing/2014/main" id="{15588F7E-18D5-43F0-9F85-46D3BB421460}"/>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5" name="Conector recto 124">
                <a:extLst>
                  <a:ext uri="{FF2B5EF4-FFF2-40B4-BE49-F238E27FC236}">
                    <a16:creationId xmlns:a16="http://schemas.microsoft.com/office/drawing/2014/main" id="{485466B8-7642-4C80-8127-9DCD4F08267E}"/>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34" name="Grupo 33">
              <a:extLst>
                <a:ext uri="{FF2B5EF4-FFF2-40B4-BE49-F238E27FC236}">
                  <a16:creationId xmlns:a16="http://schemas.microsoft.com/office/drawing/2014/main" id="{3392A917-31E7-4247-93D2-79DBF61381FA}"/>
                </a:ext>
              </a:extLst>
            </p:cNvPr>
            <p:cNvGrpSpPr/>
            <p:nvPr/>
          </p:nvGrpSpPr>
          <p:grpSpPr>
            <a:xfrm>
              <a:off x="10349607" y="1902575"/>
              <a:ext cx="175491" cy="175491"/>
              <a:chOff x="970973" y="460930"/>
              <a:chExt cx="175491" cy="175491"/>
            </a:xfrm>
          </p:grpSpPr>
          <p:cxnSp>
            <p:nvCxnSpPr>
              <p:cNvPr id="122" name="Conector recto 121">
                <a:extLst>
                  <a:ext uri="{FF2B5EF4-FFF2-40B4-BE49-F238E27FC236}">
                    <a16:creationId xmlns:a16="http://schemas.microsoft.com/office/drawing/2014/main" id="{35BD29B6-35C7-4454-A5CB-13F91B00CBB0}"/>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3" name="Conector recto 122">
                <a:extLst>
                  <a:ext uri="{FF2B5EF4-FFF2-40B4-BE49-F238E27FC236}">
                    <a16:creationId xmlns:a16="http://schemas.microsoft.com/office/drawing/2014/main" id="{6590B3F4-C816-4905-A4B4-E33B2DB54067}"/>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35" name="Grupo 34">
              <a:extLst>
                <a:ext uri="{FF2B5EF4-FFF2-40B4-BE49-F238E27FC236}">
                  <a16:creationId xmlns:a16="http://schemas.microsoft.com/office/drawing/2014/main" id="{E1747B34-11F8-4D7A-979D-AE37FB001935}"/>
                </a:ext>
              </a:extLst>
            </p:cNvPr>
            <p:cNvGrpSpPr/>
            <p:nvPr/>
          </p:nvGrpSpPr>
          <p:grpSpPr>
            <a:xfrm>
              <a:off x="11791833" y="1902575"/>
              <a:ext cx="175491" cy="175491"/>
              <a:chOff x="970973" y="460930"/>
              <a:chExt cx="175491" cy="175491"/>
            </a:xfrm>
          </p:grpSpPr>
          <p:cxnSp>
            <p:nvCxnSpPr>
              <p:cNvPr id="120" name="Conector recto 119">
                <a:extLst>
                  <a:ext uri="{FF2B5EF4-FFF2-40B4-BE49-F238E27FC236}">
                    <a16:creationId xmlns:a16="http://schemas.microsoft.com/office/drawing/2014/main" id="{1B3FF01D-562D-43B1-9848-C9085E921461}"/>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1" name="Conector recto 120">
                <a:extLst>
                  <a:ext uri="{FF2B5EF4-FFF2-40B4-BE49-F238E27FC236}">
                    <a16:creationId xmlns:a16="http://schemas.microsoft.com/office/drawing/2014/main" id="{98F70BE9-DF44-4CD8-9EB1-F2025A807121}"/>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36" name="Grupo 35">
              <a:extLst>
                <a:ext uri="{FF2B5EF4-FFF2-40B4-BE49-F238E27FC236}">
                  <a16:creationId xmlns:a16="http://schemas.microsoft.com/office/drawing/2014/main" id="{030374E8-E3CA-4993-AD67-A1952445AAF0}"/>
                </a:ext>
              </a:extLst>
            </p:cNvPr>
            <p:cNvGrpSpPr/>
            <p:nvPr/>
          </p:nvGrpSpPr>
          <p:grpSpPr>
            <a:xfrm>
              <a:off x="254067" y="1902575"/>
              <a:ext cx="175491" cy="175491"/>
              <a:chOff x="970973" y="460930"/>
              <a:chExt cx="175491" cy="175491"/>
            </a:xfrm>
          </p:grpSpPr>
          <p:cxnSp>
            <p:nvCxnSpPr>
              <p:cNvPr id="118" name="Conector recto 117">
                <a:extLst>
                  <a:ext uri="{FF2B5EF4-FFF2-40B4-BE49-F238E27FC236}">
                    <a16:creationId xmlns:a16="http://schemas.microsoft.com/office/drawing/2014/main" id="{630C707D-A3A5-45EC-B874-B56790D7B39E}"/>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9" name="Conector recto 118">
                <a:extLst>
                  <a:ext uri="{FF2B5EF4-FFF2-40B4-BE49-F238E27FC236}">
                    <a16:creationId xmlns:a16="http://schemas.microsoft.com/office/drawing/2014/main" id="{1E4A4975-3BB5-4915-943C-99BDE6E456FF}"/>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37" name="Grupo 36">
              <a:extLst>
                <a:ext uri="{FF2B5EF4-FFF2-40B4-BE49-F238E27FC236}">
                  <a16:creationId xmlns:a16="http://schemas.microsoft.com/office/drawing/2014/main" id="{1677B67D-AA40-4F28-956C-594B45B97FAD}"/>
                </a:ext>
              </a:extLst>
            </p:cNvPr>
            <p:cNvGrpSpPr/>
            <p:nvPr/>
          </p:nvGrpSpPr>
          <p:grpSpPr>
            <a:xfrm>
              <a:off x="1696287" y="3344869"/>
              <a:ext cx="175491" cy="175491"/>
              <a:chOff x="970973" y="460930"/>
              <a:chExt cx="175491" cy="175491"/>
            </a:xfrm>
          </p:grpSpPr>
          <p:cxnSp>
            <p:nvCxnSpPr>
              <p:cNvPr id="116" name="Conector recto 115">
                <a:extLst>
                  <a:ext uri="{FF2B5EF4-FFF2-40B4-BE49-F238E27FC236}">
                    <a16:creationId xmlns:a16="http://schemas.microsoft.com/office/drawing/2014/main" id="{D34AD550-8AE1-4952-BB8B-835F07BBD06F}"/>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7" name="Conector recto 116">
                <a:extLst>
                  <a:ext uri="{FF2B5EF4-FFF2-40B4-BE49-F238E27FC236}">
                    <a16:creationId xmlns:a16="http://schemas.microsoft.com/office/drawing/2014/main" id="{A6E46387-59BA-41D4-9342-8C1E59A5D02A}"/>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38" name="Grupo 37">
              <a:extLst>
                <a:ext uri="{FF2B5EF4-FFF2-40B4-BE49-F238E27FC236}">
                  <a16:creationId xmlns:a16="http://schemas.microsoft.com/office/drawing/2014/main" id="{166FBF38-CD71-4612-93EB-4E31439A14AF}"/>
                </a:ext>
              </a:extLst>
            </p:cNvPr>
            <p:cNvGrpSpPr/>
            <p:nvPr/>
          </p:nvGrpSpPr>
          <p:grpSpPr>
            <a:xfrm>
              <a:off x="3138507" y="3344869"/>
              <a:ext cx="175491" cy="175491"/>
              <a:chOff x="970973" y="460930"/>
              <a:chExt cx="175491" cy="175491"/>
            </a:xfrm>
          </p:grpSpPr>
          <p:cxnSp>
            <p:nvCxnSpPr>
              <p:cNvPr id="114" name="Conector recto 113">
                <a:extLst>
                  <a:ext uri="{FF2B5EF4-FFF2-40B4-BE49-F238E27FC236}">
                    <a16:creationId xmlns:a16="http://schemas.microsoft.com/office/drawing/2014/main" id="{95DD43BD-A011-49FA-9FF4-ABBF8FAB0AF3}"/>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5" name="Conector recto 114">
                <a:extLst>
                  <a:ext uri="{FF2B5EF4-FFF2-40B4-BE49-F238E27FC236}">
                    <a16:creationId xmlns:a16="http://schemas.microsoft.com/office/drawing/2014/main" id="{9FDFA6D4-E1D2-4586-B936-998068696EC1}"/>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39" name="Grupo 38">
              <a:extLst>
                <a:ext uri="{FF2B5EF4-FFF2-40B4-BE49-F238E27FC236}">
                  <a16:creationId xmlns:a16="http://schemas.microsoft.com/office/drawing/2014/main" id="{D2BBF4F0-C144-4BC2-AB5B-8280EE28E90C}"/>
                </a:ext>
              </a:extLst>
            </p:cNvPr>
            <p:cNvGrpSpPr/>
            <p:nvPr/>
          </p:nvGrpSpPr>
          <p:grpSpPr>
            <a:xfrm>
              <a:off x="4580727" y="3344869"/>
              <a:ext cx="175491" cy="175491"/>
              <a:chOff x="970973" y="460930"/>
              <a:chExt cx="175491" cy="175491"/>
            </a:xfrm>
          </p:grpSpPr>
          <p:cxnSp>
            <p:nvCxnSpPr>
              <p:cNvPr id="112" name="Conector recto 111">
                <a:extLst>
                  <a:ext uri="{FF2B5EF4-FFF2-40B4-BE49-F238E27FC236}">
                    <a16:creationId xmlns:a16="http://schemas.microsoft.com/office/drawing/2014/main" id="{794FDFC0-0176-42E9-B471-390D0DFF9E2C}"/>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3" name="Conector recto 112">
                <a:extLst>
                  <a:ext uri="{FF2B5EF4-FFF2-40B4-BE49-F238E27FC236}">
                    <a16:creationId xmlns:a16="http://schemas.microsoft.com/office/drawing/2014/main" id="{07B20E56-332C-46F7-9E88-8AAE587905D7}"/>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upo 39">
              <a:extLst>
                <a:ext uri="{FF2B5EF4-FFF2-40B4-BE49-F238E27FC236}">
                  <a16:creationId xmlns:a16="http://schemas.microsoft.com/office/drawing/2014/main" id="{E0103BE2-4755-44D3-BFE2-B6633D84EB19}"/>
                </a:ext>
              </a:extLst>
            </p:cNvPr>
            <p:cNvGrpSpPr/>
            <p:nvPr/>
          </p:nvGrpSpPr>
          <p:grpSpPr>
            <a:xfrm>
              <a:off x="6022947" y="3344869"/>
              <a:ext cx="175491" cy="175491"/>
              <a:chOff x="970973" y="460930"/>
              <a:chExt cx="175491" cy="175491"/>
            </a:xfrm>
          </p:grpSpPr>
          <p:cxnSp>
            <p:nvCxnSpPr>
              <p:cNvPr id="110" name="Conector recto 109">
                <a:extLst>
                  <a:ext uri="{FF2B5EF4-FFF2-40B4-BE49-F238E27FC236}">
                    <a16:creationId xmlns:a16="http://schemas.microsoft.com/office/drawing/2014/main" id="{43926C6B-25FA-4DE2-B01D-00F66570B2B1}"/>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1" name="Conector recto 110">
                <a:extLst>
                  <a:ext uri="{FF2B5EF4-FFF2-40B4-BE49-F238E27FC236}">
                    <a16:creationId xmlns:a16="http://schemas.microsoft.com/office/drawing/2014/main" id="{4E84C83F-2F93-49FB-A933-B8ED761C1918}"/>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1" name="Grupo 40">
              <a:extLst>
                <a:ext uri="{FF2B5EF4-FFF2-40B4-BE49-F238E27FC236}">
                  <a16:creationId xmlns:a16="http://schemas.microsoft.com/office/drawing/2014/main" id="{58ED09F4-FF29-4161-ADE8-70938CA1476D}"/>
                </a:ext>
              </a:extLst>
            </p:cNvPr>
            <p:cNvGrpSpPr/>
            <p:nvPr/>
          </p:nvGrpSpPr>
          <p:grpSpPr>
            <a:xfrm>
              <a:off x="7465167" y="3344869"/>
              <a:ext cx="175491" cy="175491"/>
              <a:chOff x="970973" y="460930"/>
              <a:chExt cx="175491" cy="175491"/>
            </a:xfrm>
          </p:grpSpPr>
          <p:cxnSp>
            <p:nvCxnSpPr>
              <p:cNvPr id="108" name="Conector recto 107">
                <a:extLst>
                  <a:ext uri="{FF2B5EF4-FFF2-40B4-BE49-F238E27FC236}">
                    <a16:creationId xmlns:a16="http://schemas.microsoft.com/office/drawing/2014/main" id="{90D4464D-9C1C-40EB-8DD6-56D4D320E59A}"/>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9" name="Conector recto 108">
                <a:extLst>
                  <a:ext uri="{FF2B5EF4-FFF2-40B4-BE49-F238E27FC236}">
                    <a16:creationId xmlns:a16="http://schemas.microsoft.com/office/drawing/2014/main" id="{09E27837-B332-4CE5-B136-428D04260776}"/>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2" name="Grupo 41">
              <a:extLst>
                <a:ext uri="{FF2B5EF4-FFF2-40B4-BE49-F238E27FC236}">
                  <a16:creationId xmlns:a16="http://schemas.microsoft.com/office/drawing/2014/main" id="{21ADD55D-A7E8-4C77-9270-11BC2237C680}"/>
                </a:ext>
              </a:extLst>
            </p:cNvPr>
            <p:cNvGrpSpPr/>
            <p:nvPr/>
          </p:nvGrpSpPr>
          <p:grpSpPr>
            <a:xfrm>
              <a:off x="8907387" y="3344869"/>
              <a:ext cx="175491" cy="175491"/>
              <a:chOff x="970973" y="460930"/>
              <a:chExt cx="175491" cy="175491"/>
            </a:xfrm>
          </p:grpSpPr>
          <p:cxnSp>
            <p:nvCxnSpPr>
              <p:cNvPr id="106" name="Conector recto 105">
                <a:extLst>
                  <a:ext uri="{FF2B5EF4-FFF2-40B4-BE49-F238E27FC236}">
                    <a16:creationId xmlns:a16="http://schemas.microsoft.com/office/drawing/2014/main" id="{2C735358-8B49-4CE4-8E2F-31000E91282B}"/>
                  </a:ext>
                </a:extLst>
              </p:cNvPr>
              <p:cNvCxnSpPr>
                <a:cxnSpLocks/>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7" name="Conector recto 106">
                <a:extLst>
                  <a:ext uri="{FF2B5EF4-FFF2-40B4-BE49-F238E27FC236}">
                    <a16:creationId xmlns:a16="http://schemas.microsoft.com/office/drawing/2014/main" id="{3180B365-D0C2-4832-806D-3F7D497A4FF6}"/>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3" name="Grupo 42">
              <a:extLst>
                <a:ext uri="{FF2B5EF4-FFF2-40B4-BE49-F238E27FC236}">
                  <a16:creationId xmlns:a16="http://schemas.microsoft.com/office/drawing/2014/main" id="{DA53093F-F42C-4FCA-90F5-B2DD2D9507CF}"/>
                </a:ext>
              </a:extLst>
            </p:cNvPr>
            <p:cNvGrpSpPr/>
            <p:nvPr/>
          </p:nvGrpSpPr>
          <p:grpSpPr>
            <a:xfrm>
              <a:off x="10349607" y="3344869"/>
              <a:ext cx="175491" cy="175491"/>
              <a:chOff x="970973" y="460930"/>
              <a:chExt cx="175491" cy="175491"/>
            </a:xfrm>
          </p:grpSpPr>
          <p:cxnSp>
            <p:nvCxnSpPr>
              <p:cNvPr id="104" name="Conector recto 103">
                <a:extLst>
                  <a:ext uri="{FF2B5EF4-FFF2-40B4-BE49-F238E27FC236}">
                    <a16:creationId xmlns:a16="http://schemas.microsoft.com/office/drawing/2014/main" id="{CC808A64-ED5C-4F54-A4C9-A119C5052CFC}"/>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5" name="Conector recto 104">
                <a:extLst>
                  <a:ext uri="{FF2B5EF4-FFF2-40B4-BE49-F238E27FC236}">
                    <a16:creationId xmlns:a16="http://schemas.microsoft.com/office/drawing/2014/main" id="{29FAB387-CF09-4E26-AAED-D3EF7B06F1E0}"/>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4" name="Grupo 43">
              <a:extLst>
                <a:ext uri="{FF2B5EF4-FFF2-40B4-BE49-F238E27FC236}">
                  <a16:creationId xmlns:a16="http://schemas.microsoft.com/office/drawing/2014/main" id="{9800B706-E0F2-4AA8-A248-421795905333}"/>
                </a:ext>
              </a:extLst>
            </p:cNvPr>
            <p:cNvGrpSpPr/>
            <p:nvPr/>
          </p:nvGrpSpPr>
          <p:grpSpPr>
            <a:xfrm>
              <a:off x="11791833" y="3344869"/>
              <a:ext cx="175491" cy="175491"/>
              <a:chOff x="970973" y="460930"/>
              <a:chExt cx="175491" cy="175491"/>
            </a:xfrm>
          </p:grpSpPr>
          <p:cxnSp>
            <p:nvCxnSpPr>
              <p:cNvPr id="102" name="Conector recto 101">
                <a:extLst>
                  <a:ext uri="{FF2B5EF4-FFF2-40B4-BE49-F238E27FC236}">
                    <a16:creationId xmlns:a16="http://schemas.microsoft.com/office/drawing/2014/main" id="{E06239EC-0D81-4E22-AAC9-EBB89AC6A72B}"/>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3" name="Conector recto 102">
                <a:extLst>
                  <a:ext uri="{FF2B5EF4-FFF2-40B4-BE49-F238E27FC236}">
                    <a16:creationId xmlns:a16="http://schemas.microsoft.com/office/drawing/2014/main" id="{DFD00709-152E-427C-9665-FCD0A8C891E1}"/>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5" name="Grupo 44">
              <a:extLst>
                <a:ext uri="{FF2B5EF4-FFF2-40B4-BE49-F238E27FC236}">
                  <a16:creationId xmlns:a16="http://schemas.microsoft.com/office/drawing/2014/main" id="{A88B3F09-6632-44F3-93CD-837CA5CD4181}"/>
                </a:ext>
              </a:extLst>
            </p:cNvPr>
            <p:cNvGrpSpPr/>
            <p:nvPr/>
          </p:nvGrpSpPr>
          <p:grpSpPr>
            <a:xfrm>
              <a:off x="254067" y="3344869"/>
              <a:ext cx="175491" cy="175491"/>
              <a:chOff x="970973" y="460930"/>
              <a:chExt cx="175491" cy="175491"/>
            </a:xfrm>
          </p:grpSpPr>
          <p:cxnSp>
            <p:nvCxnSpPr>
              <p:cNvPr id="100" name="Conector recto 99">
                <a:extLst>
                  <a:ext uri="{FF2B5EF4-FFF2-40B4-BE49-F238E27FC236}">
                    <a16:creationId xmlns:a16="http://schemas.microsoft.com/office/drawing/2014/main" id="{2A5BBD20-2AE8-4BBD-B1BD-6F813B28BDB7}"/>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1" name="Conector recto 100">
                <a:extLst>
                  <a:ext uri="{FF2B5EF4-FFF2-40B4-BE49-F238E27FC236}">
                    <a16:creationId xmlns:a16="http://schemas.microsoft.com/office/drawing/2014/main" id="{315AAA2D-9B00-4294-914F-883BFE303ED6}"/>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6" name="Grupo 45">
              <a:extLst>
                <a:ext uri="{FF2B5EF4-FFF2-40B4-BE49-F238E27FC236}">
                  <a16:creationId xmlns:a16="http://schemas.microsoft.com/office/drawing/2014/main" id="{C99401FF-F72A-4FE2-B07C-BABA46AC0A45}"/>
                </a:ext>
              </a:extLst>
            </p:cNvPr>
            <p:cNvGrpSpPr/>
            <p:nvPr/>
          </p:nvGrpSpPr>
          <p:grpSpPr>
            <a:xfrm>
              <a:off x="1696287" y="4787163"/>
              <a:ext cx="175491" cy="175491"/>
              <a:chOff x="970973" y="460930"/>
              <a:chExt cx="175491" cy="175491"/>
            </a:xfrm>
          </p:grpSpPr>
          <p:cxnSp>
            <p:nvCxnSpPr>
              <p:cNvPr id="98" name="Conector recto 97">
                <a:extLst>
                  <a:ext uri="{FF2B5EF4-FFF2-40B4-BE49-F238E27FC236}">
                    <a16:creationId xmlns:a16="http://schemas.microsoft.com/office/drawing/2014/main" id="{F8284277-DA01-4BED-AB4E-ADEE6E0B149B}"/>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9" name="Conector recto 98">
                <a:extLst>
                  <a:ext uri="{FF2B5EF4-FFF2-40B4-BE49-F238E27FC236}">
                    <a16:creationId xmlns:a16="http://schemas.microsoft.com/office/drawing/2014/main" id="{CD24C79A-D0CD-495A-8103-FB8AD24854FA}"/>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7" name="Grupo 46">
              <a:extLst>
                <a:ext uri="{FF2B5EF4-FFF2-40B4-BE49-F238E27FC236}">
                  <a16:creationId xmlns:a16="http://schemas.microsoft.com/office/drawing/2014/main" id="{465A2F22-AF56-412C-A0C2-B48F48F3B392}"/>
                </a:ext>
              </a:extLst>
            </p:cNvPr>
            <p:cNvGrpSpPr/>
            <p:nvPr/>
          </p:nvGrpSpPr>
          <p:grpSpPr>
            <a:xfrm>
              <a:off x="3138507" y="4787163"/>
              <a:ext cx="175491" cy="175491"/>
              <a:chOff x="970973" y="460930"/>
              <a:chExt cx="175491" cy="175491"/>
            </a:xfrm>
          </p:grpSpPr>
          <p:cxnSp>
            <p:nvCxnSpPr>
              <p:cNvPr id="96" name="Conector recto 95">
                <a:extLst>
                  <a:ext uri="{FF2B5EF4-FFF2-40B4-BE49-F238E27FC236}">
                    <a16:creationId xmlns:a16="http://schemas.microsoft.com/office/drawing/2014/main" id="{0618BC6C-2722-43AA-ACB0-22F381D0A77E}"/>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7" name="Conector recto 96">
                <a:extLst>
                  <a:ext uri="{FF2B5EF4-FFF2-40B4-BE49-F238E27FC236}">
                    <a16:creationId xmlns:a16="http://schemas.microsoft.com/office/drawing/2014/main" id="{FAD99974-033B-4A0F-AF34-86E3E83778FB}"/>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8" name="Grupo 47">
              <a:extLst>
                <a:ext uri="{FF2B5EF4-FFF2-40B4-BE49-F238E27FC236}">
                  <a16:creationId xmlns:a16="http://schemas.microsoft.com/office/drawing/2014/main" id="{9C4A0997-E9F6-4A40-B4E9-69B830CDEB3B}"/>
                </a:ext>
              </a:extLst>
            </p:cNvPr>
            <p:cNvGrpSpPr/>
            <p:nvPr/>
          </p:nvGrpSpPr>
          <p:grpSpPr>
            <a:xfrm>
              <a:off x="4580727" y="4787163"/>
              <a:ext cx="175491" cy="175491"/>
              <a:chOff x="970973" y="460930"/>
              <a:chExt cx="175491" cy="175491"/>
            </a:xfrm>
          </p:grpSpPr>
          <p:cxnSp>
            <p:nvCxnSpPr>
              <p:cNvPr id="94" name="Conector recto 93">
                <a:extLst>
                  <a:ext uri="{FF2B5EF4-FFF2-40B4-BE49-F238E27FC236}">
                    <a16:creationId xmlns:a16="http://schemas.microsoft.com/office/drawing/2014/main" id="{E4B16E9A-6946-43EA-AF64-FB71F9B83B87}"/>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5" name="Conector recto 94">
                <a:extLst>
                  <a:ext uri="{FF2B5EF4-FFF2-40B4-BE49-F238E27FC236}">
                    <a16:creationId xmlns:a16="http://schemas.microsoft.com/office/drawing/2014/main" id="{4B4846A5-5FCB-4339-A582-026E48221750}"/>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9" name="Grupo 48">
              <a:extLst>
                <a:ext uri="{FF2B5EF4-FFF2-40B4-BE49-F238E27FC236}">
                  <a16:creationId xmlns:a16="http://schemas.microsoft.com/office/drawing/2014/main" id="{90768D86-D612-437D-AE8C-D5E3A645B280}"/>
                </a:ext>
              </a:extLst>
            </p:cNvPr>
            <p:cNvGrpSpPr/>
            <p:nvPr/>
          </p:nvGrpSpPr>
          <p:grpSpPr>
            <a:xfrm>
              <a:off x="6022947" y="4787163"/>
              <a:ext cx="175491" cy="175491"/>
              <a:chOff x="970973" y="460930"/>
              <a:chExt cx="175491" cy="175491"/>
            </a:xfrm>
          </p:grpSpPr>
          <p:cxnSp>
            <p:nvCxnSpPr>
              <p:cNvPr id="92" name="Conector recto 91">
                <a:extLst>
                  <a:ext uri="{FF2B5EF4-FFF2-40B4-BE49-F238E27FC236}">
                    <a16:creationId xmlns:a16="http://schemas.microsoft.com/office/drawing/2014/main" id="{05412BB7-09E7-4DBE-81B1-C159F0FD05AF}"/>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3" name="Conector recto 92">
                <a:extLst>
                  <a:ext uri="{FF2B5EF4-FFF2-40B4-BE49-F238E27FC236}">
                    <a16:creationId xmlns:a16="http://schemas.microsoft.com/office/drawing/2014/main" id="{BFFF339A-F5B9-4BA5-9C41-49BC3702CA6D}"/>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50" name="Grupo 49">
              <a:extLst>
                <a:ext uri="{FF2B5EF4-FFF2-40B4-BE49-F238E27FC236}">
                  <a16:creationId xmlns:a16="http://schemas.microsoft.com/office/drawing/2014/main" id="{CF8AD608-9B43-4E85-915B-6DCE59800C7D}"/>
                </a:ext>
              </a:extLst>
            </p:cNvPr>
            <p:cNvGrpSpPr/>
            <p:nvPr/>
          </p:nvGrpSpPr>
          <p:grpSpPr>
            <a:xfrm>
              <a:off x="7465167" y="4787163"/>
              <a:ext cx="175491" cy="175491"/>
              <a:chOff x="970973" y="460930"/>
              <a:chExt cx="175491" cy="175491"/>
            </a:xfrm>
          </p:grpSpPr>
          <p:cxnSp>
            <p:nvCxnSpPr>
              <p:cNvPr id="90" name="Conector recto 89">
                <a:extLst>
                  <a:ext uri="{FF2B5EF4-FFF2-40B4-BE49-F238E27FC236}">
                    <a16:creationId xmlns:a16="http://schemas.microsoft.com/office/drawing/2014/main" id="{2DF03986-B15F-4FDA-8159-9DEA1877B2AC}"/>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1" name="Conector recto 90">
                <a:extLst>
                  <a:ext uri="{FF2B5EF4-FFF2-40B4-BE49-F238E27FC236}">
                    <a16:creationId xmlns:a16="http://schemas.microsoft.com/office/drawing/2014/main" id="{4D33FCB0-2D74-4DCB-8032-F118688DCB28}"/>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51" name="Grupo 50">
              <a:extLst>
                <a:ext uri="{FF2B5EF4-FFF2-40B4-BE49-F238E27FC236}">
                  <a16:creationId xmlns:a16="http://schemas.microsoft.com/office/drawing/2014/main" id="{7845BC27-0BB6-41A6-BF02-D890908CC67E}"/>
                </a:ext>
              </a:extLst>
            </p:cNvPr>
            <p:cNvGrpSpPr/>
            <p:nvPr/>
          </p:nvGrpSpPr>
          <p:grpSpPr>
            <a:xfrm>
              <a:off x="8907387" y="4787163"/>
              <a:ext cx="175491" cy="175491"/>
              <a:chOff x="970973" y="460930"/>
              <a:chExt cx="175491" cy="175491"/>
            </a:xfrm>
          </p:grpSpPr>
          <p:cxnSp>
            <p:nvCxnSpPr>
              <p:cNvPr id="88" name="Conector recto 87">
                <a:extLst>
                  <a:ext uri="{FF2B5EF4-FFF2-40B4-BE49-F238E27FC236}">
                    <a16:creationId xmlns:a16="http://schemas.microsoft.com/office/drawing/2014/main" id="{ADF80129-8AB4-4DF9-951F-D7737518E3AA}"/>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9" name="Conector recto 88">
                <a:extLst>
                  <a:ext uri="{FF2B5EF4-FFF2-40B4-BE49-F238E27FC236}">
                    <a16:creationId xmlns:a16="http://schemas.microsoft.com/office/drawing/2014/main" id="{758CD31E-67DC-4EB7-BE5A-E23A2412ECF7}"/>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52" name="Grupo 51">
              <a:extLst>
                <a:ext uri="{FF2B5EF4-FFF2-40B4-BE49-F238E27FC236}">
                  <a16:creationId xmlns:a16="http://schemas.microsoft.com/office/drawing/2014/main" id="{55DC7D96-12DB-4796-8640-093DCEA46451}"/>
                </a:ext>
              </a:extLst>
            </p:cNvPr>
            <p:cNvGrpSpPr/>
            <p:nvPr/>
          </p:nvGrpSpPr>
          <p:grpSpPr>
            <a:xfrm>
              <a:off x="10349607" y="4787163"/>
              <a:ext cx="175491" cy="175491"/>
              <a:chOff x="970973" y="460930"/>
              <a:chExt cx="175491" cy="175491"/>
            </a:xfrm>
          </p:grpSpPr>
          <p:cxnSp>
            <p:nvCxnSpPr>
              <p:cNvPr id="86" name="Conector recto 85">
                <a:extLst>
                  <a:ext uri="{FF2B5EF4-FFF2-40B4-BE49-F238E27FC236}">
                    <a16:creationId xmlns:a16="http://schemas.microsoft.com/office/drawing/2014/main" id="{98F7C134-84D4-4847-8803-F845CF15E4E5}"/>
                  </a:ext>
                </a:extLst>
              </p:cNvPr>
              <p:cNvCxnSpPr>
                <a:cxnSpLocks/>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7" name="Conector recto 86">
                <a:extLst>
                  <a:ext uri="{FF2B5EF4-FFF2-40B4-BE49-F238E27FC236}">
                    <a16:creationId xmlns:a16="http://schemas.microsoft.com/office/drawing/2014/main" id="{ADF3D6D6-5F0D-4157-86F7-E295A3782544}"/>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53" name="Grupo 52">
              <a:extLst>
                <a:ext uri="{FF2B5EF4-FFF2-40B4-BE49-F238E27FC236}">
                  <a16:creationId xmlns:a16="http://schemas.microsoft.com/office/drawing/2014/main" id="{2D0A67BE-8182-4599-AA1A-676660D1558E}"/>
                </a:ext>
              </a:extLst>
            </p:cNvPr>
            <p:cNvGrpSpPr/>
            <p:nvPr/>
          </p:nvGrpSpPr>
          <p:grpSpPr>
            <a:xfrm>
              <a:off x="11791833" y="4787163"/>
              <a:ext cx="175491" cy="175491"/>
              <a:chOff x="970973" y="460930"/>
              <a:chExt cx="175491" cy="175491"/>
            </a:xfrm>
          </p:grpSpPr>
          <p:cxnSp>
            <p:nvCxnSpPr>
              <p:cNvPr id="84" name="Conector recto 83">
                <a:extLst>
                  <a:ext uri="{FF2B5EF4-FFF2-40B4-BE49-F238E27FC236}">
                    <a16:creationId xmlns:a16="http://schemas.microsoft.com/office/drawing/2014/main" id="{BFC6D427-6753-4E6E-82A7-08224E022F36}"/>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5" name="Conector recto 84">
                <a:extLst>
                  <a:ext uri="{FF2B5EF4-FFF2-40B4-BE49-F238E27FC236}">
                    <a16:creationId xmlns:a16="http://schemas.microsoft.com/office/drawing/2014/main" id="{720E6F94-4986-4A50-930A-E068189953E4}"/>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54" name="Grupo 53">
              <a:extLst>
                <a:ext uri="{FF2B5EF4-FFF2-40B4-BE49-F238E27FC236}">
                  <a16:creationId xmlns:a16="http://schemas.microsoft.com/office/drawing/2014/main" id="{CD014CE0-556A-43B1-A833-E8DCDC2938D3}"/>
                </a:ext>
              </a:extLst>
            </p:cNvPr>
            <p:cNvGrpSpPr/>
            <p:nvPr/>
          </p:nvGrpSpPr>
          <p:grpSpPr>
            <a:xfrm>
              <a:off x="254067" y="4787163"/>
              <a:ext cx="175491" cy="175491"/>
              <a:chOff x="970973" y="460930"/>
              <a:chExt cx="175491" cy="175491"/>
            </a:xfrm>
          </p:grpSpPr>
          <p:cxnSp>
            <p:nvCxnSpPr>
              <p:cNvPr id="82" name="Conector recto 81">
                <a:extLst>
                  <a:ext uri="{FF2B5EF4-FFF2-40B4-BE49-F238E27FC236}">
                    <a16:creationId xmlns:a16="http://schemas.microsoft.com/office/drawing/2014/main" id="{3E6B1C8F-F171-4347-97AB-5D1F42602BF7}"/>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3" name="Conector recto 82">
                <a:extLst>
                  <a:ext uri="{FF2B5EF4-FFF2-40B4-BE49-F238E27FC236}">
                    <a16:creationId xmlns:a16="http://schemas.microsoft.com/office/drawing/2014/main" id="{42FCC2C0-5016-4CCD-AF6E-267741E49AB7}"/>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55" name="Grupo 54">
              <a:extLst>
                <a:ext uri="{FF2B5EF4-FFF2-40B4-BE49-F238E27FC236}">
                  <a16:creationId xmlns:a16="http://schemas.microsoft.com/office/drawing/2014/main" id="{1CCB297D-8BC8-45BD-AE05-356AF64094A8}"/>
                </a:ext>
              </a:extLst>
            </p:cNvPr>
            <p:cNvGrpSpPr/>
            <p:nvPr/>
          </p:nvGrpSpPr>
          <p:grpSpPr>
            <a:xfrm>
              <a:off x="1696287" y="6229454"/>
              <a:ext cx="175491" cy="175491"/>
              <a:chOff x="970973" y="460930"/>
              <a:chExt cx="175491" cy="175491"/>
            </a:xfrm>
          </p:grpSpPr>
          <p:cxnSp>
            <p:nvCxnSpPr>
              <p:cNvPr id="80" name="Conector recto 79">
                <a:extLst>
                  <a:ext uri="{FF2B5EF4-FFF2-40B4-BE49-F238E27FC236}">
                    <a16:creationId xmlns:a16="http://schemas.microsoft.com/office/drawing/2014/main" id="{2CF8705E-616B-46B9-8293-0C8CAA62FF08}"/>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1" name="Conector recto 80">
                <a:extLst>
                  <a:ext uri="{FF2B5EF4-FFF2-40B4-BE49-F238E27FC236}">
                    <a16:creationId xmlns:a16="http://schemas.microsoft.com/office/drawing/2014/main" id="{487B64FD-8171-4C09-83D0-5AF8299A794E}"/>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56" name="Grupo 55">
              <a:extLst>
                <a:ext uri="{FF2B5EF4-FFF2-40B4-BE49-F238E27FC236}">
                  <a16:creationId xmlns:a16="http://schemas.microsoft.com/office/drawing/2014/main" id="{DAC35530-8D14-4948-82D9-E5CBD9D701C4}"/>
                </a:ext>
              </a:extLst>
            </p:cNvPr>
            <p:cNvGrpSpPr/>
            <p:nvPr/>
          </p:nvGrpSpPr>
          <p:grpSpPr>
            <a:xfrm>
              <a:off x="3138507" y="6229454"/>
              <a:ext cx="175491" cy="175491"/>
              <a:chOff x="970973" y="460930"/>
              <a:chExt cx="175491" cy="175491"/>
            </a:xfrm>
          </p:grpSpPr>
          <p:cxnSp>
            <p:nvCxnSpPr>
              <p:cNvPr id="78" name="Conector recto 77">
                <a:extLst>
                  <a:ext uri="{FF2B5EF4-FFF2-40B4-BE49-F238E27FC236}">
                    <a16:creationId xmlns:a16="http://schemas.microsoft.com/office/drawing/2014/main" id="{D6AFDAC3-481F-4CA0-A03A-598E964259C7}"/>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9" name="Conector recto 78">
                <a:extLst>
                  <a:ext uri="{FF2B5EF4-FFF2-40B4-BE49-F238E27FC236}">
                    <a16:creationId xmlns:a16="http://schemas.microsoft.com/office/drawing/2014/main" id="{8505CB1E-88E4-45D5-9456-0CF3BAF7D4CB}"/>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57" name="Grupo 56">
              <a:extLst>
                <a:ext uri="{FF2B5EF4-FFF2-40B4-BE49-F238E27FC236}">
                  <a16:creationId xmlns:a16="http://schemas.microsoft.com/office/drawing/2014/main" id="{4A644F98-D8CA-4336-8396-DE8E43723402}"/>
                </a:ext>
              </a:extLst>
            </p:cNvPr>
            <p:cNvGrpSpPr/>
            <p:nvPr/>
          </p:nvGrpSpPr>
          <p:grpSpPr>
            <a:xfrm>
              <a:off x="4580727" y="6229454"/>
              <a:ext cx="175491" cy="175491"/>
              <a:chOff x="970973" y="460930"/>
              <a:chExt cx="175491" cy="175491"/>
            </a:xfrm>
          </p:grpSpPr>
          <p:cxnSp>
            <p:nvCxnSpPr>
              <p:cNvPr id="76" name="Conector recto 75">
                <a:extLst>
                  <a:ext uri="{FF2B5EF4-FFF2-40B4-BE49-F238E27FC236}">
                    <a16:creationId xmlns:a16="http://schemas.microsoft.com/office/drawing/2014/main" id="{01439219-FF87-473E-B249-BE60C5B7171D}"/>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7" name="Conector recto 76">
                <a:extLst>
                  <a:ext uri="{FF2B5EF4-FFF2-40B4-BE49-F238E27FC236}">
                    <a16:creationId xmlns:a16="http://schemas.microsoft.com/office/drawing/2014/main" id="{D8F944BF-959F-4ADF-898D-E6D577ED6588}"/>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58" name="Grupo 57">
              <a:extLst>
                <a:ext uri="{FF2B5EF4-FFF2-40B4-BE49-F238E27FC236}">
                  <a16:creationId xmlns:a16="http://schemas.microsoft.com/office/drawing/2014/main" id="{0EB9BE03-AF15-4ACA-B114-833840BE5C31}"/>
                </a:ext>
              </a:extLst>
            </p:cNvPr>
            <p:cNvGrpSpPr/>
            <p:nvPr/>
          </p:nvGrpSpPr>
          <p:grpSpPr>
            <a:xfrm>
              <a:off x="6022947" y="6229454"/>
              <a:ext cx="175491" cy="175491"/>
              <a:chOff x="970973" y="460930"/>
              <a:chExt cx="175491" cy="175491"/>
            </a:xfrm>
          </p:grpSpPr>
          <p:cxnSp>
            <p:nvCxnSpPr>
              <p:cNvPr id="74" name="Conector recto 73">
                <a:extLst>
                  <a:ext uri="{FF2B5EF4-FFF2-40B4-BE49-F238E27FC236}">
                    <a16:creationId xmlns:a16="http://schemas.microsoft.com/office/drawing/2014/main" id="{D9EDBF70-8CED-45C5-B068-6EDDFA098FBE}"/>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5" name="Conector recto 74">
                <a:extLst>
                  <a:ext uri="{FF2B5EF4-FFF2-40B4-BE49-F238E27FC236}">
                    <a16:creationId xmlns:a16="http://schemas.microsoft.com/office/drawing/2014/main" id="{38F67246-B8A3-4B16-863E-55351D4F7B3F}"/>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59" name="Grupo 58">
              <a:extLst>
                <a:ext uri="{FF2B5EF4-FFF2-40B4-BE49-F238E27FC236}">
                  <a16:creationId xmlns:a16="http://schemas.microsoft.com/office/drawing/2014/main" id="{B7BAD53E-0248-4E8F-AE7F-3F69EFF77881}"/>
                </a:ext>
              </a:extLst>
            </p:cNvPr>
            <p:cNvGrpSpPr/>
            <p:nvPr/>
          </p:nvGrpSpPr>
          <p:grpSpPr>
            <a:xfrm>
              <a:off x="7465167" y="6229454"/>
              <a:ext cx="175491" cy="175491"/>
              <a:chOff x="970973" y="460930"/>
              <a:chExt cx="175491" cy="175491"/>
            </a:xfrm>
          </p:grpSpPr>
          <p:cxnSp>
            <p:nvCxnSpPr>
              <p:cNvPr id="72" name="Conector recto 71">
                <a:extLst>
                  <a:ext uri="{FF2B5EF4-FFF2-40B4-BE49-F238E27FC236}">
                    <a16:creationId xmlns:a16="http://schemas.microsoft.com/office/drawing/2014/main" id="{38857974-7855-4EE3-ACA1-13B553A8C80C}"/>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3" name="Conector recto 72">
                <a:extLst>
                  <a:ext uri="{FF2B5EF4-FFF2-40B4-BE49-F238E27FC236}">
                    <a16:creationId xmlns:a16="http://schemas.microsoft.com/office/drawing/2014/main" id="{ECCB145A-2167-4BA6-BDF1-4FF0AF34EC74}"/>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60" name="Grupo 59">
              <a:extLst>
                <a:ext uri="{FF2B5EF4-FFF2-40B4-BE49-F238E27FC236}">
                  <a16:creationId xmlns:a16="http://schemas.microsoft.com/office/drawing/2014/main" id="{E4DE14D2-EDD9-4B36-9183-7BB76CA7EFE6}"/>
                </a:ext>
              </a:extLst>
            </p:cNvPr>
            <p:cNvGrpSpPr/>
            <p:nvPr/>
          </p:nvGrpSpPr>
          <p:grpSpPr>
            <a:xfrm>
              <a:off x="8907387" y="6229454"/>
              <a:ext cx="175491" cy="175491"/>
              <a:chOff x="970973" y="460930"/>
              <a:chExt cx="175491" cy="175491"/>
            </a:xfrm>
          </p:grpSpPr>
          <p:cxnSp>
            <p:nvCxnSpPr>
              <p:cNvPr id="70" name="Conector recto 69">
                <a:extLst>
                  <a:ext uri="{FF2B5EF4-FFF2-40B4-BE49-F238E27FC236}">
                    <a16:creationId xmlns:a16="http://schemas.microsoft.com/office/drawing/2014/main" id="{3F5523E4-3D8F-456F-B24A-C5EC51951A33}"/>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1" name="Conector recto 70">
                <a:extLst>
                  <a:ext uri="{FF2B5EF4-FFF2-40B4-BE49-F238E27FC236}">
                    <a16:creationId xmlns:a16="http://schemas.microsoft.com/office/drawing/2014/main" id="{8451204F-A478-4E4A-98B0-AA261DBEB7BF}"/>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61" name="Grupo 60">
              <a:extLst>
                <a:ext uri="{FF2B5EF4-FFF2-40B4-BE49-F238E27FC236}">
                  <a16:creationId xmlns:a16="http://schemas.microsoft.com/office/drawing/2014/main" id="{5648E972-10BF-4F46-B266-2A997A52C71B}"/>
                </a:ext>
              </a:extLst>
            </p:cNvPr>
            <p:cNvGrpSpPr/>
            <p:nvPr/>
          </p:nvGrpSpPr>
          <p:grpSpPr>
            <a:xfrm>
              <a:off x="10349607" y="6229454"/>
              <a:ext cx="175491" cy="175491"/>
              <a:chOff x="970973" y="460930"/>
              <a:chExt cx="175491" cy="175491"/>
            </a:xfrm>
          </p:grpSpPr>
          <p:cxnSp>
            <p:nvCxnSpPr>
              <p:cNvPr id="68" name="Conector recto 67">
                <a:extLst>
                  <a:ext uri="{FF2B5EF4-FFF2-40B4-BE49-F238E27FC236}">
                    <a16:creationId xmlns:a16="http://schemas.microsoft.com/office/drawing/2014/main" id="{4A12B287-65BD-4499-9C40-DC55BE7B37D2}"/>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9" name="Conector recto 68">
                <a:extLst>
                  <a:ext uri="{FF2B5EF4-FFF2-40B4-BE49-F238E27FC236}">
                    <a16:creationId xmlns:a16="http://schemas.microsoft.com/office/drawing/2014/main" id="{2CC7172E-BE74-4913-9F33-C5DDE9697E8A}"/>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62" name="Grupo 61">
              <a:extLst>
                <a:ext uri="{FF2B5EF4-FFF2-40B4-BE49-F238E27FC236}">
                  <a16:creationId xmlns:a16="http://schemas.microsoft.com/office/drawing/2014/main" id="{F8FEF007-B4E4-4C60-A513-55DC8B280970}"/>
                </a:ext>
              </a:extLst>
            </p:cNvPr>
            <p:cNvGrpSpPr/>
            <p:nvPr/>
          </p:nvGrpSpPr>
          <p:grpSpPr>
            <a:xfrm>
              <a:off x="11791833" y="6229454"/>
              <a:ext cx="175491" cy="175491"/>
              <a:chOff x="970973" y="460930"/>
              <a:chExt cx="175491" cy="175491"/>
            </a:xfrm>
          </p:grpSpPr>
          <p:cxnSp>
            <p:nvCxnSpPr>
              <p:cNvPr id="66" name="Conector recto 65">
                <a:extLst>
                  <a:ext uri="{FF2B5EF4-FFF2-40B4-BE49-F238E27FC236}">
                    <a16:creationId xmlns:a16="http://schemas.microsoft.com/office/drawing/2014/main" id="{0143FA93-1CE7-441F-8810-09FA634D0D76}"/>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7" name="Conector recto 66">
                <a:extLst>
                  <a:ext uri="{FF2B5EF4-FFF2-40B4-BE49-F238E27FC236}">
                    <a16:creationId xmlns:a16="http://schemas.microsoft.com/office/drawing/2014/main" id="{A7A34AAA-95FB-4736-B27B-32DB2EFDD1D0}"/>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63" name="Grupo 62">
              <a:extLst>
                <a:ext uri="{FF2B5EF4-FFF2-40B4-BE49-F238E27FC236}">
                  <a16:creationId xmlns:a16="http://schemas.microsoft.com/office/drawing/2014/main" id="{A0D94F12-78CB-44DF-BDF2-E60BE54174A5}"/>
                </a:ext>
              </a:extLst>
            </p:cNvPr>
            <p:cNvGrpSpPr/>
            <p:nvPr/>
          </p:nvGrpSpPr>
          <p:grpSpPr>
            <a:xfrm>
              <a:off x="254067" y="6229454"/>
              <a:ext cx="175491" cy="175491"/>
              <a:chOff x="970973" y="460930"/>
              <a:chExt cx="175491" cy="175491"/>
            </a:xfrm>
          </p:grpSpPr>
          <p:cxnSp>
            <p:nvCxnSpPr>
              <p:cNvPr id="64" name="Conector recto 63">
                <a:extLst>
                  <a:ext uri="{FF2B5EF4-FFF2-40B4-BE49-F238E27FC236}">
                    <a16:creationId xmlns:a16="http://schemas.microsoft.com/office/drawing/2014/main" id="{4176B2E2-490F-452D-98A8-B77ECA937D5F}"/>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5" name="Conector recto 64">
                <a:extLst>
                  <a:ext uri="{FF2B5EF4-FFF2-40B4-BE49-F238E27FC236}">
                    <a16:creationId xmlns:a16="http://schemas.microsoft.com/office/drawing/2014/main" id="{1396BCAD-390E-4719-9931-226DC12D8E4B}"/>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sp>
        <p:nvSpPr>
          <p:cNvPr id="3" name="Rectángulo 2">
            <a:extLst>
              <a:ext uri="{FF2B5EF4-FFF2-40B4-BE49-F238E27FC236}">
                <a16:creationId xmlns:a16="http://schemas.microsoft.com/office/drawing/2014/main" id="{5F52D99D-522D-43A1-A431-F807ADF8F220}"/>
              </a:ext>
            </a:extLst>
          </p:cNvPr>
          <p:cNvSpPr/>
          <p:nvPr userDrawn="1"/>
        </p:nvSpPr>
        <p:spPr>
          <a:xfrm>
            <a:off x="6110693" y="-10260"/>
            <a:ext cx="4995451" cy="6868259"/>
          </a:xfrm>
          <a:prstGeom prst="rect">
            <a:avLst/>
          </a:prstGeom>
          <a:solidFill>
            <a:srgbClr val="032C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3">
            <a:extLst>
              <a:ext uri="{FF2B5EF4-FFF2-40B4-BE49-F238E27FC236}">
                <a16:creationId xmlns:a16="http://schemas.microsoft.com/office/drawing/2014/main" id="{0A1761EA-7989-4222-8F34-988E73B68664}"/>
              </a:ext>
            </a:extLst>
          </p:cNvPr>
          <p:cNvSpPr/>
          <p:nvPr userDrawn="1"/>
        </p:nvSpPr>
        <p:spPr>
          <a:xfrm>
            <a:off x="6770670" y="3328827"/>
            <a:ext cx="1777429" cy="177742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8" name="Título 1">
            <a:extLst>
              <a:ext uri="{FF2B5EF4-FFF2-40B4-BE49-F238E27FC236}">
                <a16:creationId xmlns:a16="http://schemas.microsoft.com/office/drawing/2014/main" id="{EABB5CBF-44A5-4920-883F-82ECB9A49410}"/>
              </a:ext>
            </a:extLst>
          </p:cNvPr>
          <p:cNvSpPr>
            <a:spLocks noGrp="1"/>
          </p:cNvSpPr>
          <p:nvPr>
            <p:ph type="title" hasCustomPrompt="1"/>
          </p:nvPr>
        </p:nvSpPr>
        <p:spPr>
          <a:xfrm>
            <a:off x="6933067" y="3787616"/>
            <a:ext cx="1777424" cy="803985"/>
          </a:xfrm>
        </p:spPr>
        <p:txBody>
          <a:bodyPr>
            <a:noAutofit/>
          </a:bodyPr>
          <a:lstStyle>
            <a:lvl1pPr>
              <a:lnSpc>
                <a:spcPct val="100000"/>
              </a:lnSpc>
              <a:defRPr sz="10000">
                <a:solidFill>
                  <a:schemeClr val="bg1"/>
                </a:solidFill>
                <a:latin typeface="Arial" panose="020B0604020202020204" pitchFamily="34" charset="0"/>
                <a:cs typeface="Arial" panose="020B0604020202020204" pitchFamily="34" charset="0"/>
              </a:defRPr>
            </a:lvl1pPr>
          </a:lstStyle>
          <a:p>
            <a:r>
              <a:rPr lang="es-ES"/>
              <a:t>00</a:t>
            </a:r>
          </a:p>
        </p:txBody>
      </p:sp>
      <p:sp>
        <p:nvSpPr>
          <p:cNvPr id="159" name="Marcador de texto 3">
            <a:extLst>
              <a:ext uri="{FF2B5EF4-FFF2-40B4-BE49-F238E27FC236}">
                <a16:creationId xmlns:a16="http://schemas.microsoft.com/office/drawing/2014/main" id="{762260F9-36BF-43E3-913D-0D8BC6D4211A}"/>
              </a:ext>
            </a:extLst>
          </p:cNvPr>
          <p:cNvSpPr>
            <a:spLocks noGrp="1"/>
          </p:cNvSpPr>
          <p:nvPr>
            <p:ph type="body" sz="quarter" idx="17"/>
          </p:nvPr>
        </p:nvSpPr>
        <p:spPr>
          <a:xfrm>
            <a:off x="6657103" y="5210043"/>
            <a:ext cx="3780243" cy="537874"/>
          </a:xfrm>
          <a:prstGeom prst="rect">
            <a:avLst/>
          </a:prstGeom>
        </p:spPr>
        <p:txBody>
          <a:bodyPr>
            <a:normAutofit/>
          </a:bodyPr>
          <a:lstStyle>
            <a:lvl1pPr marL="0" indent="0">
              <a:buNone/>
              <a:defRPr sz="2000">
                <a:solidFill>
                  <a:schemeClr val="bg1"/>
                </a:solidFill>
              </a:defRPr>
            </a:lvl1pPr>
          </a:lstStyle>
          <a:p>
            <a:pPr lvl="0"/>
            <a:r>
              <a:rPr lang="en-US"/>
              <a:t>Click to edit Master text styles</a:t>
            </a:r>
          </a:p>
        </p:txBody>
      </p:sp>
      <p:sp>
        <p:nvSpPr>
          <p:cNvPr id="2" name="CuadroTexto 1">
            <a:extLst>
              <a:ext uri="{FF2B5EF4-FFF2-40B4-BE49-F238E27FC236}">
                <a16:creationId xmlns:a16="http://schemas.microsoft.com/office/drawing/2014/main" id="{18DA32E5-6370-D3D0-1D71-458B4CD7C998}"/>
              </a:ext>
            </a:extLst>
          </p:cNvPr>
          <p:cNvSpPr txBox="1"/>
          <p:nvPr userDrawn="1"/>
        </p:nvSpPr>
        <p:spPr>
          <a:xfrm rot="16200000">
            <a:off x="-180639" y="6154122"/>
            <a:ext cx="712054" cy="230832"/>
          </a:xfrm>
          <a:prstGeom prst="rect">
            <a:avLst/>
          </a:prstGeom>
          <a:noFill/>
        </p:spPr>
        <p:txBody>
          <a:bodyPr wrap="none" rtlCol="0">
            <a:spAutoFit/>
          </a:bodyPr>
          <a:lstStyle/>
          <a:p>
            <a:r>
              <a:rPr lang="es-ES" sz="900">
                <a:solidFill>
                  <a:schemeClr val="bg1">
                    <a:lumMod val="75000"/>
                  </a:schemeClr>
                </a:solidFill>
                <a:latin typeface="Arial" panose="020B0604020202020204" pitchFamily="34" charset="0"/>
                <a:cs typeface="Arial" panose="020B0604020202020204" pitchFamily="34" charset="0"/>
              </a:rPr>
              <a:t>©Tekniker</a:t>
            </a:r>
          </a:p>
        </p:txBody>
      </p:sp>
    </p:spTree>
    <p:extLst>
      <p:ext uri="{BB962C8B-B14F-4D97-AF65-F5344CB8AC3E}">
        <p14:creationId xmlns:p14="http://schemas.microsoft.com/office/powerpoint/2010/main" val="16843294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ortada sección (02)">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7D5B8A35-8505-4574-8217-A88E565B05C0}"/>
              </a:ext>
            </a:extLst>
          </p:cNvPr>
          <p:cNvSpPr/>
          <p:nvPr userDrawn="1"/>
        </p:nvSpPr>
        <p:spPr>
          <a:xfrm>
            <a:off x="6110693" y="-10260"/>
            <a:ext cx="4995451" cy="6888775"/>
          </a:xfrm>
          <a:prstGeom prst="rect">
            <a:avLst/>
          </a:prstGeom>
          <a:solidFill>
            <a:srgbClr val="F4F4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5" name="Marcador de posición de imagen 11">
            <a:extLst>
              <a:ext uri="{FF2B5EF4-FFF2-40B4-BE49-F238E27FC236}">
                <a16:creationId xmlns:a16="http://schemas.microsoft.com/office/drawing/2014/main" id="{AF76BFA9-A969-4823-911E-C1B7C0CEFAB4}"/>
              </a:ext>
            </a:extLst>
          </p:cNvPr>
          <p:cNvSpPr>
            <a:spLocks noGrp="1"/>
          </p:cNvSpPr>
          <p:nvPr>
            <p:ph type="pic" sz="quarter" idx="16"/>
          </p:nvPr>
        </p:nvSpPr>
        <p:spPr>
          <a:xfrm>
            <a:off x="14693" y="9527"/>
            <a:ext cx="6095999" cy="6868260"/>
          </a:xfrm>
          <a:prstGeom prst="rect">
            <a:avLst/>
          </a:prstGeom>
          <a:pattFill prst="ltUpDiag">
            <a:fgClr>
              <a:schemeClr val="bg1">
                <a:lumMod val="75000"/>
              </a:schemeClr>
            </a:fgClr>
            <a:bgClr>
              <a:schemeClr val="bg1"/>
            </a:bgClr>
          </a:pattFill>
        </p:spPr>
        <p:txBody>
          <a:bodyPr>
            <a:normAutofit/>
          </a:bodyPr>
          <a:lstStyle>
            <a:lvl1pPr marL="0" marR="0" indent="0" algn="l" defTabSz="914400" rtl="0" eaLnBrk="1" fontAlgn="auto" latinLnBrk="0" hangingPunct="1">
              <a:lnSpc>
                <a:spcPct val="100000"/>
              </a:lnSpc>
              <a:spcBef>
                <a:spcPts val="1000"/>
              </a:spcBef>
              <a:spcAft>
                <a:spcPts val="0"/>
              </a:spcAft>
              <a:buClr>
                <a:schemeClr val="bg1">
                  <a:lumMod val="65000"/>
                </a:schemeClr>
              </a:buClr>
              <a:buSzTx/>
              <a:buFontTx/>
              <a:buNone/>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grpSp>
        <p:nvGrpSpPr>
          <p:cNvPr id="13" name="Grupo 12">
            <a:extLst>
              <a:ext uri="{FF2B5EF4-FFF2-40B4-BE49-F238E27FC236}">
                <a16:creationId xmlns:a16="http://schemas.microsoft.com/office/drawing/2014/main" id="{771A6A1A-22B8-42DB-9E54-77B7FF9037F5}"/>
              </a:ext>
            </a:extLst>
          </p:cNvPr>
          <p:cNvGrpSpPr/>
          <p:nvPr userDrawn="1"/>
        </p:nvGrpSpPr>
        <p:grpSpPr>
          <a:xfrm>
            <a:off x="254067" y="460281"/>
            <a:ext cx="11713257" cy="5944664"/>
            <a:chOff x="254067" y="460281"/>
            <a:chExt cx="11713257" cy="5944664"/>
          </a:xfrm>
        </p:grpSpPr>
        <p:grpSp>
          <p:nvGrpSpPr>
            <p:cNvPr id="19" name="Grupo 18">
              <a:extLst>
                <a:ext uri="{FF2B5EF4-FFF2-40B4-BE49-F238E27FC236}">
                  <a16:creationId xmlns:a16="http://schemas.microsoft.com/office/drawing/2014/main" id="{D7FA559B-BBC2-45EC-9EF0-2D36EA9A5C70}"/>
                </a:ext>
              </a:extLst>
            </p:cNvPr>
            <p:cNvGrpSpPr/>
            <p:nvPr/>
          </p:nvGrpSpPr>
          <p:grpSpPr>
            <a:xfrm>
              <a:off x="1696287" y="460281"/>
              <a:ext cx="175491" cy="175491"/>
              <a:chOff x="970973" y="460930"/>
              <a:chExt cx="175491" cy="175491"/>
            </a:xfrm>
          </p:grpSpPr>
          <p:cxnSp>
            <p:nvCxnSpPr>
              <p:cNvPr id="152" name="Conector recto 151">
                <a:extLst>
                  <a:ext uri="{FF2B5EF4-FFF2-40B4-BE49-F238E27FC236}">
                    <a16:creationId xmlns:a16="http://schemas.microsoft.com/office/drawing/2014/main" id="{72702F8B-7C1D-488C-AF96-734A1F89801E}"/>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53" name="Conector recto 152">
                <a:extLst>
                  <a:ext uri="{FF2B5EF4-FFF2-40B4-BE49-F238E27FC236}">
                    <a16:creationId xmlns:a16="http://schemas.microsoft.com/office/drawing/2014/main" id="{2855A34F-B075-4061-B59E-E59DD06299FC}"/>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0" name="Grupo 19">
              <a:extLst>
                <a:ext uri="{FF2B5EF4-FFF2-40B4-BE49-F238E27FC236}">
                  <a16:creationId xmlns:a16="http://schemas.microsoft.com/office/drawing/2014/main" id="{23685A0C-5761-4CD2-B287-CED92E4ED8DF}"/>
                </a:ext>
              </a:extLst>
            </p:cNvPr>
            <p:cNvGrpSpPr/>
            <p:nvPr/>
          </p:nvGrpSpPr>
          <p:grpSpPr>
            <a:xfrm>
              <a:off x="3138507" y="460281"/>
              <a:ext cx="175491" cy="175491"/>
              <a:chOff x="970973" y="460930"/>
              <a:chExt cx="175491" cy="175491"/>
            </a:xfrm>
          </p:grpSpPr>
          <p:cxnSp>
            <p:nvCxnSpPr>
              <p:cNvPr id="150" name="Conector recto 149">
                <a:extLst>
                  <a:ext uri="{FF2B5EF4-FFF2-40B4-BE49-F238E27FC236}">
                    <a16:creationId xmlns:a16="http://schemas.microsoft.com/office/drawing/2014/main" id="{E296D360-22F9-4DCA-859F-D981C62CAB3F}"/>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51" name="Conector recto 150">
                <a:extLst>
                  <a:ext uri="{FF2B5EF4-FFF2-40B4-BE49-F238E27FC236}">
                    <a16:creationId xmlns:a16="http://schemas.microsoft.com/office/drawing/2014/main" id="{B6E7E94A-AB8F-4A81-B09C-DDB94CB48218}"/>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1" name="Grupo 20">
              <a:extLst>
                <a:ext uri="{FF2B5EF4-FFF2-40B4-BE49-F238E27FC236}">
                  <a16:creationId xmlns:a16="http://schemas.microsoft.com/office/drawing/2014/main" id="{F355A955-0397-4410-BF46-ADFF0244697F}"/>
                </a:ext>
              </a:extLst>
            </p:cNvPr>
            <p:cNvGrpSpPr/>
            <p:nvPr/>
          </p:nvGrpSpPr>
          <p:grpSpPr>
            <a:xfrm>
              <a:off x="4580727" y="460281"/>
              <a:ext cx="175491" cy="175491"/>
              <a:chOff x="970973" y="460930"/>
              <a:chExt cx="175491" cy="175491"/>
            </a:xfrm>
          </p:grpSpPr>
          <p:cxnSp>
            <p:nvCxnSpPr>
              <p:cNvPr id="148" name="Conector recto 147">
                <a:extLst>
                  <a:ext uri="{FF2B5EF4-FFF2-40B4-BE49-F238E27FC236}">
                    <a16:creationId xmlns:a16="http://schemas.microsoft.com/office/drawing/2014/main" id="{104D569D-8AE1-4B62-98CE-B9906E6E8DAB}"/>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49" name="Conector recto 148">
                <a:extLst>
                  <a:ext uri="{FF2B5EF4-FFF2-40B4-BE49-F238E27FC236}">
                    <a16:creationId xmlns:a16="http://schemas.microsoft.com/office/drawing/2014/main" id="{10B23B8F-57DA-47A6-B82A-AFAC538B76CF}"/>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2" name="Grupo 21">
              <a:extLst>
                <a:ext uri="{FF2B5EF4-FFF2-40B4-BE49-F238E27FC236}">
                  <a16:creationId xmlns:a16="http://schemas.microsoft.com/office/drawing/2014/main" id="{3E441E78-A979-433D-A0C3-66AC7B1C10EA}"/>
                </a:ext>
              </a:extLst>
            </p:cNvPr>
            <p:cNvGrpSpPr/>
            <p:nvPr/>
          </p:nvGrpSpPr>
          <p:grpSpPr>
            <a:xfrm>
              <a:off x="6022947" y="460281"/>
              <a:ext cx="175491" cy="175491"/>
              <a:chOff x="970973" y="460930"/>
              <a:chExt cx="175491" cy="175491"/>
            </a:xfrm>
          </p:grpSpPr>
          <p:cxnSp>
            <p:nvCxnSpPr>
              <p:cNvPr id="146" name="Conector recto 145">
                <a:extLst>
                  <a:ext uri="{FF2B5EF4-FFF2-40B4-BE49-F238E27FC236}">
                    <a16:creationId xmlns:a16="http://schemas.microsoft.com/office/drawing/2014/main" id="{0265D7F6-1E0C-4D5A-B150-46EF36DB15B2}"/>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47" name="Conector recto 146">
                <a:extLst>
                  <a:ext uri="{FF2B5EF4-FFF2-40B4-BE49-F238E27FC236}">
                    <a16:creationId xmlns:a16="http://schemas.microsoft.com/office/drawing/2014/main" id="{96F0F85B-794F-4D57-B89B-789846DFD043}"/>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3" name="Grupo 22">
              <a:extLst>
                <a:ext uri="{FF2B5EF4-FFF2-40B4-BE49-F238E27FC236}">
                  <a16:creationId xmlns:a16="http://schemas.microsoft.com/office/drawing/2014/main" id="{E790DD07-0A31-4094-9789-844AACE824D9}"/>
                </a:ext>
              </a:extLst>
            </p:cNvPr>
            <p:cNvGrpSpPr/>
            <p:nvPr/>
          </p:nvGrpSpPr>
          <p:grpSpPr>
            <a:xfrm>
              <a:off x="7465167" y="460281"/>
              <a:ext cx="175491" cy="175491"/>
              <a:chOff x="970973" y="460930"/>
              <a:chExt cx="175491" cy="175491"/>
            </a:xfrm>
          </p:grpSpPr>
          <p:cxnSp>
            <p:nvCxnSpPr>
              <p:cNvPr id="144" name="Conector recto 143">
                <a:extLst>
                  <a:ext uri="{FF2B5EF4-FFF2-40B4-BE49-F238E27FC236}">
                    <a16:creationId xmlns:a16="http://schemas.microsoft.com/office/drawing/2014/main" id="{510876A8-9867-42FE-89AF-78D8FE6A89FA}"/>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45" name="Conector recto 144">
                <a:extLst>
                  <a:ext uri="{FF2B5EF4-FFF2-40B4-BE49-F238E27FC236}">
                    <a16:creationId xmlns:a16="http://schemas.microsoft.com/office/drawing/2014/main" id="{75B924AC-25FC-466A-9386-8D2732475845}"/>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4" name="Grupo 23">
              <a:extLst>
                <a:ext uri="{FF2B5EF4-FFF2-40B4-BE49-F238E27FC236}">
                  <a16:creationId xmlns:a16="http://schemas.microsoft.com/office/drawing/2014/main" id="{E4491FDE-6532-4BD3-8F95-E3AE1C2BE9DA}"/>
                </a:ext>
              </a:extLst>
            </p:cNvPr>
            <p:cNvGrpSpPr/>
            <p:nvPr/>
          </p:nvGrpSpPr>
          <p:grpSpPr>
            <a:xfrm>
              <a:off x="8907387" y="460281"/>
              <a:ext cx="175491" cy="175491"/>
              <a:chOff x="970973" y="460930"/>
              <a:chExt cx="175491" cy="175491"/>
            </a:xfrm>
          </p:grpSpPr>
          <p:cxnSp>
            <p:nvCxnSpPr>
              <p:cNvPr id="142" name="Conector recto 141">
                <a:extLst>
                  <a:ext uri="{FF2B5EF4-FFF2-40B4-BE49-F238E27FC236}">
                    <a16:creationId xmlns:a16="http://schemas.microsoft.com/office/drawing/2014/main" id="{6CCE2418-A6F6-45F0-B8E3-3336D39559CB}"/>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43" name="Conector recto 142">
                <a:extLst>
                  <a:ext uri="{FF2B5EF4-FFF2-40B4-BE49-F238E27FC236}">
                    <a16:creationId xmlns:a16="http://schemas.microsoft.com/office/drawing/2014/main" id="{981E0D8C-7A60-4787-9C98-78471B533D01}"/>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5" name="Grupo 24">
              <a:extLst>
                <a:ext uri="{FF2B5EF4-FFF2-40B4-BE49-F238E27FC236}">
                  <a16:creationId xmlns:a16="http://schemas.microsoft.com/office/drawing/2014/main" id="{40291A8B-F04C-4F52-B594-A5383C951672}"/>
                </a:ext>
              </a:extLst>
            </p:cNvPr>
            <p:cNvGrpSpPr/>
            <p:nvPr/>
          </p:nvGrpSpPr>
          <p:grpSpPr>
            <a:xfrm>
              <a:off x="10349607" y="460281"/>
              <a:ext cx="175491" cy="175491"/>
              <a:chOff x="970973" y="460930"/>
              <a:chExt cx="175491" cy="175491"/>
            </a:xfrm>
          </p:grpSpPr>
          <p:cxnSp>
            <p:nvCxnSpPr>
              <p:cNvPr id="140" name="Conector recto 139">
                <a:extLst>
                  <a:ext uri="{FF2B5EF4-FFF2-40B4-BE49-F238E27FC236}">
                    <a16:creationId xmlns:a16="http://schemas.microsoft.com/office/drawing/2014/main" id="{0B55F10D-6350-4C40-BBB0-27A1387FDACD}"/>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41" name="Conector recto 140">
                <a:extLst>
                  <a:ext uri="{FF2B5EF4-FFF2-40B4-BE49-F238E27FC236}">
                    <a16:creationId xmlns:a16="http://schemas.microsoft.com/office/drawing/2014/main" id="{B5681670-AF26-4E16-B946-44CA7AEFAAD9}"/>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6" name="Grupo 25">
              <a:extLst>
                <a:ext uri="{FF2B5EF4-FFF2-40B4-BE49-F238E27FC236}">
                  <a16:creationId xmlns:a16="http://schemas.microsoft.com/office/drawing/2014/main" id="{2A8EDCEA-A33C-43FE-87CA-1B00F9B27760}"/>
                </a:ext>
              </a:extLst>
            </p:cNvPr>
            <p:cNvGrpSpPr/>
            <p:nvPr/>
          </p:nvGrpSpPr>
          <p:grpSpPr>
            <a:xfrm>
              <a:off x="11791833" y="460281"/>
              <a:ext cx="175491" cy="175491"/>
              <a:chOff x="970973" y="460930"/>
              <a:chExt cx="175491" cy="175491"/>
            </a:xfrm>
          </p:grpSpPr>
          <p:cxnSp>
            <p:nvCxnSpPr>
              <p:cNvPr id="138" name="Conector recto 137">
                <a:extLst>
                  <a:ext uri="{FF2B5EF4-FFF2-40B4-BE49-F238E27FC236}">
                    <a16:creationId xmlns:a16="http://schemas.microsoft.com/office/drawing/2014/main" id="{96594DB7-108F-4A7C-BE1D-4E09ABB4D87B}"/>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9" name="Conector recto 138">
                <a:extLst>
                  <a:ext uri="{FF2B5EF4-FFF2-40B4-BE49-F238E27FC236}">
                    <a16:creationId xmlns:a16="http://schemas.microsoft.com/office/drawing/2014/main" id="{A1C4192E-76B5-4719-94BD-F7C5A972CE3D}"/>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7" name="Grupo 26">
              <a:extLst>
                <a:ext uri="{FF2B5EF4-FFF2-40B4-BE49-F238E27FC236}">
                  <a16:creationId xmlns:a16="http://schemas.microsoft.com/office/drawing/2014/main" id="{67EF82D4-5F06-4CDE-A181-C1DAAFE32902}"/>
                </a:ext>
              </a:extLst>
            </p:cNvPr>
            <p:cNvGrpSpPr/>
            <p:nvPr/>
          </p:nvGrpSpPr>
          <p:grpSpPr>
            <a:xfrm>
              <a:off x="254067" y="460281"/>
              <a:ext cx="175491" cy="175491"/>
              <a:chOff x="970973" y="460930"/>
              <a:chExt cx="175491" cy="175491"/>
            </a:xfrm>
          </p:grpSpPr>
          <p:cxnSp>
            <p:nvCxnSpPr>
              <p:cNvPr id="136" name="Conector recto 135">
                <a:extLst>
                  <a:ext uri="{FF2B5EF4-FFF2-40B4-BE49-F238E27FC236}">
                    <a16:creationId xmlns:a16="http://schemas.microsoft.com/office/drawing/2014/main" id="{5DED1415-54E1-444F-A2FE-4D0C6837792B}"/>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7" name="Conector recto 136">
                <a:extLst>
                  <a:ext uri="{FF2B5EF4-FFF2-40B4-BE49-F238E27FC236}">
                    <a16:creationId xmlns:a16="http://schemas.microsoft.com/office/drawing/2014/main" id="{5957BCF4-4500-4F76-9384-DC3780EC4ECB}"/>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8" name="Grupo 27">
              <a:extLst>
                <a:ext uri="{FF2B5EF4-FFF2-40B4-BE49-F238E27FC236}">
                  <a16:creationId xmlns:a16="http://schemas.microsoft.com/office/drawing/2014/main" id="{F0CF73E7-97D6-4B8E-B880-AF5489A193E3}"/>
                </a:ext>
              </a:extLst>
            </p:cNvPr>
            <p:cNvGrpSpPr/>
            <p:nvPr/>
          </p:nvGrpSpPr>
          <p:grpSpPr>
            <a:xfrm>
              <a:off x="1696287" y="1902575"/>
              <a:ext cx="175491" cy="175491"/>
              <a:chOff x="970973" y="460930"/>
              <a:chExt cx="175491" cy="175491"/>
            </a:xfrm>
          </p:grpSpPr>
          <p:cxnSp>
            <p:nvCxnSpPr>
              <p:cNvPr id="134" name="Conector recto 133">
                <a:extLst>
                  <a:ext uri="{FF2B5EF4-FFF2-40B4-BE49-F238E27FC236}">
                    <a16:creationId xmlns:a16="http://schemas.microsoft.com/office/drawing/2014/main" id="{ABE10814-D9B1-457D-B77C-BC80815F8377}"/>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5" name="Conector recto 134">
                <a:extLst>
                  <a:ext uri="{FF2B5EF4-FFF2-40B4-BE49-F238E27FC236}">
                    <a16:creationId xmlns:a16="http://schemas.microsoft.com/office/drawing/2014/main" id="{0A7A358E-B83B-4A7D-99CB-66997A8FA304}"/>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9" name="Grupo 28">
              <a:extLst>
                <a:ext uri="{FF2B5EF4-FFF2-40B4-BE49-F238E27FC236}">
                  <a16:creationId xmlns:a16="http://schemas.microsoft.com/office/drawing/2014/main" id="{7684861E-6C01-4EA3-B55A-CC0A15DD3412}"/>
                </a:ext>
              </a:extLst>
            </p:cNvPr>
            <p:cNvGrpSpPr/>
            <p:nvPr/>
          </p:nvGrpSpPr>
          <p:grpSpPr>
            <a:xfrm>
              <a:off x="3138507" y="1902575"/>
              <a:ext cx="175491" cy="175491"/>
              <a:chOff x="970973" y="460930"/>
              <a:chExt cx="175491" cy="175491"/>
            </a:xfrm>
          </p:grpSpPr>
          <p:cxnSp>
            <p:nvCxnSpPr>
              <p:cNvPr id="132" name="Conector recto 131">
                <a:extLst>
                  <a:ext uri="{FF2B5EF4-FFF2-40B4-BE49-F238E27FC236}">
                    <a16:creationId xmlns:a16="http://schemas.microsoft.com/office/drawing/2014/main" id="{ACADD62F-A05F-46CA-89CE-A42FBD2C7B1A}"/>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3" name="Conector recto 132">
                <a:extLst>
                  <a:ext uri="{FF2B5EF4-FFF2-40B4-BE49-F238E27FC236}">
                    <a16:creationId xmlns:a16="http://schemas.microsoft.com/office/drawing/2014/main" id="{34948FD3-3574-4847-A046-8E565C920195}"/>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30" name="Grupo 29">
              <a:extLst>
                <a:ext uri="{FF2B5EF4-FFF2-40B4-BE49-F238E27FC236}">
                  <a16:creationId xmlns:a16="http://schemas.microsoft.com/office/drawing/2014/main" id="{980BDFF6-978D-413E-B14A-AEB0EBEB523C}"/>
                </a:ext>
              </a:extLst>
            </p:cNvPr>
            <p:cNvGrpSpPr/>
            <p:nvPr/>
          </p:nvGrpSpPr>
          <p:grpSpPr>
            <a:xfrm>
              <a:off x="4580727" y="1902575"/>
              <a:ext cx="175491" cy="175491"/>
              <a:chOff x="970973" y="460930"/>
              <a:chExt cx="175491" cy="175491"/>
            </a:xfrm>
          </p:grpSpPr>
          <p:cxnSp>
            <p:nvCxnSpPr>
              <p:cNvPr id="130" name="Conector recto 129">
                <a:extLst>
                  <a:ext uri="{FF2B5EF4-FFF2-40B4-BE49-F238E27FC236}">
                    <a16:creationId xmlns:a16="http://schemas.microsoft.com/office/drawing/2014/main" id="{0D154AE8-A16A-4C22-B33E-608D7B0154B0}"/>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1" name="Conector recto 130">
                <a:extLst>
                  <a:ext uri="{FF2B5EF4-FFF2-40B4-BE49-F238E27FC236}">
                    <a16:creationId xmlns:a16="http://schemas.microsoft.com/office/drawing/2014/main" id="{58726FAE-2D12-44D9-ABA3-C60FAD6CC0CD}"/>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31" name="Grupo 30">
              <a:extLst>
                <a:ext uri="{FF2B5EF4-FFF2-40B4-BE49-F238E27FC236}">
                  <a16:creationId xmlns:a16="http://schemas.microsoft.com/office/drawing/2014/main" id="{6B528C14-1C7F-416F-892B-C9F9FD564603}"/>
                </a:ext>
              </a:extLst>
            </p:cNvPr>
            <p:cNvGrpSpPr/>
            <p:nvPr/>
          </p:nvGrpSpPr>
          <p:grpSpPr>
            <a:xfrm>
              <a:off x="6022947" y="1902575"/>
              <a:ext cx="175491" cy="175491"/>
              <a:chOff x="970973" y="460930"/>
              <a:chExt cx="175491" cy="175491"/>
            </a:xfrm>
          </p:grpSpPr>
          <p:cxnSp>
            <p:nvCxnSpPr>
              <p:cNvPr id="128" name="Conector recto 127">
                <a:extLst>
                  <a:ext uri="{FF2B5EF4-FFF2-40B4-BE49-F238E27FC236}">
                    <a16:creationId xmlns:a16="http://schemas.microsoft.com/office/drawing/2014/main" id="{E491DD1D-CD09-405E-B6A8-0882254707D5}"/>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9" name="Conector recto 128">
                <a:extLst>
                  <a:ext uri="{FF2B5EF4-FFF2-40B4-BE49-F238E27FC236}">
                    <a16:creationId xmlns:a16="http://schemas.microsoft.com/office/drawing/2014/main" id="{FAFBB6D7-4613-4498-813F-0B803A5B3C12}"/>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32" name="Grupo 31">
              <a:extLst>
                <a:ext uri="{FF2B5EF4-FFF2-40B4-BE49-F238E27FC236}">
                  <a16:creationId xmlns:a16="http://schemas.microsoft.com/office/drawing/2014/main" id="{6CD2A96B-8945-4C86-9368-78EC45663A48}"/>
                </a:ext>
              </a:extLst>
            </p:cNvPr>
            <p:cNvGrpSpPr/>
            <p:nvPr/>
          </p:nvGrpSpPr>
          <p:grpSpPr>
            <a:xfrm>
              <a:off x="7465167" y="1902575"/>
              <a:ext cx="175491" cy="175491"/>
              <a:chOff x="970973" y="460930"/>
              <a:chExt cx="175491" cy="175491"/>
            </a:xfrm>
          </p:grpSpPr>
          <p:cxnSp>
            <p:nvCxnSpPr>
              <p:cNvPr id="126" name="Conector recto 125">
                <a:extLst>
                  <a:ext uri="{FF2B5EF4-FFF2-40B4-BE49-F238E27FC236}">
                    <a16:creationId xmlns:a16="http://schemas.microsoft.com/office/drawing/2014/main" id="{7E1AC4BF-A49C-4409-AC48-D4F62C31F7B2}"/>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7" name="Conector recto 126">
                <a:extLst>
                  <a:ext uri="{FF2B5EF4-FFF2-40B4-BE49-F238E27FC236}">
                    <a16:creationId xmlns:a16="http://schemas.microsoft.com/office/drawing/2014/main" id="{2669BD25-3A43-42D0-BEC1-B5D93DDFD169}"/>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33" name="Grupo 32">
              <a:extLst>
                <a:ext uri="{FF2B5EF4-FFF2-40B4-BE49-F238E27FC236}">
                  <a16:creationId xmlns:a16="http://schemas.microsoft.com/office/drawing/2014/main" id="{B99F1125-990E-460A-983B-C0A2D4980A01}"/>
                </a:ext>
              </a:extLst>
            </p:cNvPr>
            <p:cNvGrpSpPr/>
            <p:nvPr/>
          </p:nvGrpSpPr>
          <p:grpSpPr>
            <a:xfrm>
              <a:off x="8907387" y="1902575"/>
              <a:ext cx="175491" cy="175491"/>
              <a:chOff x="970973" y="460930"/>
              <a:chExt cx="175491" cy="175491"/>
            </a:xfrm>
          </p:grpSpPr>
          <p:cxnSp>
            <p:nvCxnSpPr>
              <p:cNvPr id="124" name="Conector recto 123">
                <a:extLst>
                  <a:ext uri="{FF2B5EF4-FFF2-40B4-BE49-F238E27FC236}">
                    <a16:creationId xmlns:a16="http://schemas.microsoft.com/office/drawing/2014/main" id="{15588F7E-18D5-43F0-9F85-46D3BB421460}"/>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5" name="Conector recto 124">
                <a:extLst>
                  <a:ext uri="{FF2B5EF4-FFF2-40B4-BE49-F238E27FC236}">
                    <a16:creationId xmlns:a16="http://schemas.microsoft.com/office/drawing/2014/main" id="{485466B8-7642-4C80-8127-9DCD4F08267E}"/>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34" name="Grupo 33">
              <a:extLst>
                <a:ext uri="{FF2B5EF4-FFF2-40B4-BE49-F238E27FC236}">
                  <a16:creationId xmlns:a16="http://schemas.microsoft.com/office/drawing/2014/main" id="{3392A917-31E7-4247-93D2-79DBF61381FA}"/>
                </a:ext>
              </a:extLst>
            </p:cNvPr>
            <p:cNvGrpSpPr/>
            <p:nvPr/>
          </p:nvGrpSpPr>
          <p:grpSpPr>
            <a:xfrm>
              <a:off x="10349607" y="1902575"/>
              <a:ext cx="175491" cy="175491"/>
              <a:chOff x="970973" y="460930"/>
              <a:chExt cx="175491" cy="175491"/>
            </a:xfrm>
          </p:grpSpPr>
          <p:cxnSp>
            <p:nvCxnSpPr>
              <p:cNvPr id="122" name="Conector recto 121">
                <a:extLst>
                  <a:ext uri="{FF2B5EF4-FFF2-40B4-BE49-F238E27FC236}">
                    <a16:creationId xmlns:a16="http://schemas.microsoft.com/office/drawing/2014/main" id="{35BD29B6-35C7-4454-A5CB-13F91B00CBB0}"/>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3" name="Conector recto 122">
                <a:extLst>
                  <a:ext uri="{FF2B5EF4-FFF2-40B4-BE49-F238E27FC236}">
                    <a16:creationId xmlns:a16="http://schemas.microsoft.com/office/drawing/2014/main" id="{6590B3F4-C816-4905-A4B4-E33B2DB54067}"/>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35" name="Grupo 34">
              <a:extLst>
                <a:ext uri="{FF2B5EF4-FFF2-40B4-BE49-F238E27FC236}">
                  <a16:creationId xmlns:a16="http://schemas.microsoft.com/office/drawing/2014/main" id="{E1747B34-11F8-4D7A-979D-AE37FB001935}"/>
                </a:ext>
              </a:extLst>
            </p:cNvPr>
            <p:cNvGrpSpPr/>
            <p:nvPr/>
          </p:nvGrpSpPr>
          <p:grpSpPr>
            <a:xfrm>
              <a:off x="11791833" y="1902575"/>
              <a:ext cx="175491" cy="175491"/>
              <a:chOff x="970973" y="460930"/>
              <a:chExt cx="175491" cy="175491"/>
            </a:xfrm>
          </p:grpSpPr>
          <p:cxnSp>
            <p:nvCxnSpPr>
              <p:cNvPr id="120" name="Conector recto 119">
                <a:extLst>
                  <a:ext uri="{FF2B5EF4-FFF2-40B4-BE49-F238E27FC236}">
                    <a16:creationId xmlns:a16="http://schemas.microsoft.com/office/drawing/2014/main" id="{1B3FF01D-562D-43B1-9848-C9085E921461}"/>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1" name="Conector recto 120">
                <a:extLst>
                  <a:ext uri="{FF2B5EF4-FFF2-40B4-BE49-F238E27FC236}">
                    <a16:creationId xmlns:a16="http://schemas.microsoft.com/office/drawing/2014/main" id="{98F70BE9-DF44-4CD8-9EB1-F2025A807121}"/>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36" name="Grupo 35">
              <a:extLst>
                <a:ext uri="{FF2B5EF4-FFF2-40B4-BE49-F238E27FC236}">
                  <a16:creationId xmlns:a16="http://schemas.microsoft.com/office/drawing/2014/main" id="{030374E8-E3CA-4993-AD67-A1952445AAF0}"/>
                </a:ext>
              </a:extLst>
            </p:cNvPr>
            <p:cNvGrpSpPr/>
            <p:nvPr/>
          </p:nvGrpSpPr>
          <p:grpSpPr>
            <a:xfrm>
              <a:off x="254067" y="1902575"/>
              <a:ext cx="175491" cy="175491"/>
              <a:chOff x="970973" y="460930"/>
              <a:chExt cx="175491" cy="175491"/>
            </a:xfrm>
          </p:grpSpPr>
          <p:cxnSp>
            <p:nvCxnSpPr>
              <p:cNvPr id="118" name="Conector recto 117">
                <a:extLst>
                  <a:ext uri="{FF2B5EF4-FFF2-40B4-BE49-F238E27FC236}">
                    <a16:creationId xmlns:a16="http://schemas.microsoft.com/office/drawing/2014/main" id="{630C707D-A3A5-45EC-B874-B56790D7B39E}"/>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9" name="Conector recto 118">
                <a:extLst>
                  <a:ext uri="{FF2B5EF4-FFF2-40B4-BE49-F238E27FC236}">
                    <a16:creationId xmlns:a16="http://schemas.microsoft.com/office/drawing/2014/main" id="{1E4A4975-3BB5-4915-943C-99BDE6E456FF}"/>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37" name="Grupo 36">
              <a:extLst>
                <a:ext uri="{FF2B5EF4-FFF2-40B4-BE49-F238E27FC236}">
                  <a16:creationId xmlns:a16="http://schemas.microsoft.com/office/drawing/2014/main" id="{1677B67D-AA40-4F28-956C-594B45B97FAD}"/>
                </a:ext>
              </a:extLst>
            </p:cNvPr>
            <p:cNvGrpSpPr/>
            <p:nvPr/>
          </p:nvGrpSpPr>
          <p:grpSpPr>
            <a:xfrm>
              <a:off x="1696287" y="3344869"/>
              <a:ext cx="175491" cy="175491"/>
              <a:chOff x="970973" y="460930"/>
              <a:chExt cx="175491" cy="175491"/>
            </a:xfrm>
          </p:grpSpPr>
          <p:cxnSp>
            <p:nvCxnSpPr>
              <p:cNvPr id="116" name="Conector recto 115">
                <a:extLst>
                  <a:ext uri="{FF2B5EF4-FFF2-40B4-BE49-F238E27FC236}">
                    <a16:creationId xmlns:a16="http://schemas.microsoft.com/office/drawing/2014/main" id="{D34AD550-8AE1-4952-BB8B-835F07BBD06F}"/>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7" name="Conector recto 116">
                <a:extLst>
                  <a:ext uri="{FF2B5EF4-FFF2-40B4-BE49-F238E27FC236}">
                    <a16:creationId xmlns:a16="http://schemas.microsoft.com/office/drawing/2014/main" id="{A6E46387-59BA-41D4-9342-8C1E59A5D02A}"/>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38" name="Grupo 37">
              <a:extLst>
                <a:ext uri="{FF2B5EF4-FFF2-40B4-BE49-F238E27FC236}">
                  <a16:creationId xmlns:a16="http://schemas.microsoft.com/office/drawing/2014/main" id="{166FBF38-CD71-4612-93EB-4E31439A14AF}"/>
                </a:ext>
              </a:extLst>
            </p:cNvPr>
            <p:cNvGrpSpPr/>
            <p:nvPr/>
          </p:nvGrpSpPr>
          <p:grpSpPr>
            <a:xfrm>
              <a:off x="3138507" y="3344869"/>
              <a:ext cx="175491" cy="175491"/>
              <a:chOff x="970973" y="460930"/>
              <a:chExt cx="175491" cy="175491"/>
            </a:xfrm>
          </p:grpSpPr>
          <p:cxnSp>
            <p:nvCxnSpPr>
              <p:cNvPr id="114" name="Conector recto 113">
                <a:extLst>
                  <a:ext uri="{FF2B5EF4-FFF2-40B4-BE49-F238E27FC236}">
                    <a16:creationId xmlns:a16="http://schemas.microsoft.com/office/drawing/2014/main" id="{95DD43BD-A011-49FA-9FF4-ABBF8FAB0AF3}"/>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5" name="Conector recto 114">
                <a:extLst>
                  <a:ext uri="{FF2B5EF4-FFF2-40B4-BE49-F238E27FC236}">
                    <a16:creationId xmlns:a16="http://schemas.microsoft.com/office/drawing/2014/main" id="{9FDFA6D4-E1D2-4586-B936-998068696EC1}"/>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39" name="Grupo 38">
              <a:extLst>
                <a:ext uri="{FF2B5EF4-FFF2-40B4-BE49-F238E27FC236}">
                  <a16:creationId xmlns:a16="http://schemas.microsoft.com/office/drawing/2014/main" id="{D2BBF4F0-C144-4BC2-AB5B-8280EE28E90C}"/>
                </a:ext>
              </a:extLst>
            </p:cNvPr>
            <p:cNvGrpSpPr/>
            <p:nvPr/>
          </p:nvGrpSpPr>
          <p:grpSpPr>
            <a:xfrm>
              <a:off x="4580727" y="3344869"/>
              <a:ext cx="175491" cy="175491"/>
              <a:chOff x="970973" y="460930"/>
              <a:chExt cx="175491" cy="175491"/>
            </a:xfrm>
          </p:grpSpPr>
          <p:cxnSp>
            <p:nvCxnSpPr>
              <p:cNvPr id="112" name="Conector recto 111">
                <a:extLst>
                  <a:ext uri="{FF2B5EF4-FFF2-40B4-BE49-F238E27FC236}">
                    <a16:creationId xmlns:a16="http://schemas.microsoft.com/office/drawing/2014/main" id="{794FDFC0-0176-42E9-B471-390D0DFF9E2C}"/>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3" name="Conector recto 112">
                <a:extLst>
                  <a:ext uri="{FF2B5EF4-FFF2-40B4-BE49-F238E27FC236}">
                    <a16:creationId xmlns:a16="http://schemas.microsoft.com/office/drawing/2014/main" id="{07B20E56-332C-46F7-9E88-8AAE587905D7}"/>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upo 39">
              <a:extLst>
                <a:ext uri="{FF2B5EF4-FFF2-40B4-BE49-F238E27FC236}">
                  <a16:creationId xmlns:a16="http://schemas.microsoft.com/office/drawing/2014/main" id="{E0103BE2-4755-44D3-BFE2-B6633D84EB19}"/>
                </a:ext>
              </a:extLst>
            </p:cNvPr>
            <p:cNvGrpSpPr/>
            <p:nvPr/>
          </p:nvGrpSpPr>
          <p:grpSpPr>
            <a:xfrm>
              <a:off x="6022947" y="3344869"/>
              <a:ext cx="175491" cy="175491"/>
              <a:chOff x="970973" y="460930"/>
              <a:chExt cx="175491" cy="175491"/>
            </a:xfrm>
          </p:grpSpPr>
          <p:cxnSp>
            <p:nvCxnSpPr>
              <p:cNvPr id="110" name="Conector recto 109">
                <a:extLst>
                  <a:ext uri="{FF2B5EF4-FFF2-40B4-BE49-F238E27FC236}">
                    <a16:creationId xmlns:a16="http://schemas.microsoft.com/office/drawing/2014/main" id="{43926C6B-25FA-4DE2-B01D-00F66570B2B1}"/>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1" name="Conector recto 110">
                <a:extLst>
                  <a:ext uri="{FF2B5EF4-FFF2-40B4-BE49-F238E27FC236}">
                    <a16:creationId xmlns:a16="http://schemas.microsoft.com/office/drawing/2014/main" id="{4E84C83F-2F93-49FB-A933-B8ED761C1918}"/>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1" name="Grupo 40">
              <a:extLst>
                <a:ext uri="{FF2B5EF4-FFF2-40B4-BE49-F238E27FC236}">
                  <a16:creationId xmlns:a16="http://schemas.microsoft.com/office/drawing/2014/main" id="{58ED09F4-FF29-4161-ADE8-70938CA1476D}"/>
                </a:ext>
              </a:extLst>
            </p:cNvPr>
            <p:cNvGrpSpPr/>
            <p:nvPr/>
          </p:nvGrpSpPr>
          <p:grpSpPr>
            <a:xfrm>
              <a:off x="7465167" y="3344869"/>
              <a:ext cx="175491" cy="175491"/>
              <a:chOff x="970973" y="460930"/>
              <a:chExt cx="175491" cy="175491"/>
            </a:xfrm>
          </p:grpSpPr>
          <p:cxnSp>
            <p:nvCxnSpPr>
              <p:cNvPr id="108" name="Conector recto 107">
                <a:extLst>
                  <a:ext uri="{FF2B5EF4-FFF2-40B4-BE49-F238E27FC236}">
                    <a16:creationId xmlns:a16="http://schemas.microsoft.com/office/drawing/2014/main" id="{90D4464D-9C1C-40EB-8DD6-56D4D320E59A}"/>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9" name="Conector recto 108">
                <a:extLst>
                  <a:ext uri="{FF2B5EF4-FFF2-40B4-BE49-F238E27FC236}">
                    <a16:creationId xmlns:a16="http://schemas.microsoft.com/office/drawing/2014/main" id="{09E27837-B332-4CE5-B136-428D04260776}"/>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2" name="Grupo 41">
              <a:extLst>
                <a:ext uri="{FF2B5EF4-FFF2-40B4-BE49-F238E27FC236}">
                  <a16:creationId xmlns:a16="http://schemas.microsoft.com/office/drawing/2014/main" id="{21ADD55D-A7E8-4C77-9270-11BC2237C680}"/>
                </a:ext>
              </a:extLst>
            </p:cNvPr>
            <p:cNvGrpSpPr/>
            <p:nvPr/>
          </p:nvGrpSpPr>
          <p:grpSpPr>
            <a:xfrm>
              <a:off x="8907387" y="3344869"/>
              <a:ext cx="175491" cy="175491"/>
              <a:chOff x="970973" y="460930"/>
              <a:chExt cx="175491" cy="175491"/>
            </a:xfrm>
          </p:grpSpPr>
          <p:cxnSp>
            <p:nvCxnSpPr>
              <p:cNvPr id="106" name="Conector recto 105">
                <a:extLst>
                  <a:ext uri="{FF2B5EF4-FFF2-40B4-BE49-F238E27FC236}">
                    <a16:creationId xmlns:a16="http://schemas.microsoft.com/office/drawing/2014/main" id="{2C735358-8B49-4CE4-8E2F-31000E91282B}"/>
                  </a:ext>
                </a:extLst>
              </p:cNvPr>
              <p:cNvCxnSpPr>
                <a:cxnSpLocks/>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7" name="Conector recto 106">
                <a:extLst>
                  <a:ext uri="{FF2B5EF4-FFF2-40B4-BE49-F238E27FC236}">
                    <a16:creationId xmlns:a16="http://schemas.microsoft.com/office/drawing/2014/main" id="{3180B365-D0C2-4832-806D-3F7D497A4FF6}"/>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3" name="Grupo 42">
              <a:extLst>
                <a:ext uri="{FF2B5EF4-FFF2-40B4-BE49-F238E27FC236}">
                  <a16:creationId xmlns:a16="http://schemas.microsoft.com/office/drawing/2014/main" id="{DA53093F-F42C-4FCA-90F5-B2DD2D9507CF}"/>
                </a:ext>
              </a:extLst>
            </p:cNvPr>
            <p:cNvGrpSpPr/>
            <p:nvPr/>
          </p:nvGrpSpPr>
          <p:grpSpPr>
            <a:xfrm>
              <a:off x="10349607" y="3344869"/>
              <a:ext cx="175491" cy="175491"/>
              <a:chOff x="970973" y="460930"/>
              <a:chExt cx="175491" cy="175491"/>
            </a:xfrm>
          </p:grpSpPr>
          <p:cxnSp>
            <p:nvCxnSpPr>
              <p:cNvPr id="104" name="Conector recto 103">
                <a:extLst>
                  <a:ext uri="{FF2B5EF4-FFF2-40B4-BE49-F238E27FC236}">
                    <a16:creationId xmlns:a16="http://schemas.microsoft.com/office/drawing/2014/main" id="{CC808A64-ED5C-4F54-A4C9-A119C5052CFC}"/>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5" name="Conector recto 104">
                <a:extLst>
                  <a:ext uri="{FF2B5EF4-FFF2-40B4-BE49-F238E27FC236}">
                    <a16:creationId xmlns:a16="http://schemas.microsoft.com/office/drawing/2014/main" id="{29FAB387-CF09-4E26-AAED-D3EF7B06F1E0}"/>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4" name="Grupo 43">
              <a:extLst>
                <a:ext uri="{FF2B5EF4-FFF2-40B4-BE49-F238E27FC236}">
                  <a16:creationId xmlns:a16="http://schemas.microsoft.com/office/drawing/2014/main" id="{9800B706-E0F2-4AA8-A248-421795905333}"/>
                </a:ext>
              </a:extLst>
            </p:cNvPr>
            <p:cNvGrpSpPr/>
            <p:nvPr/>
          </p:nvGrpSpPr>
          <p:grpSpPr>
            <a:xfrm>
              <a:off x="11791833" y="3344869"/>
              <a:ext cx="175491" cy="175491"/>
              <a:chOff x="970973" y="460930"/>
              <a:chExt cx="175491" cy="175491"/>
            </a:xfrm>
          </p:grpSpPr>
          <p:cxnSp>
            <p:nvCxnSpPr>
              <p:cNvPr id="102" name="Conector recto 101">
                <a:extLst>
                  <a:ext uri="{FF2B5EF4-FFF2-40B4-BE49-F238E27FC236}">
                    <a16:creationId xmlns:a16="http://schemas.microsoft.com/office/drawing/2014/main" id="{E06239EC-0D81-4E22-AAC9-EBB89AC6A72B}"/>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3" name="Conector recto 102">
                <a:extLst>
                  <a:ext uri="{FF2B5EF4-FFF2-40B4-BE49-F238E27FC236}">
                    <a16:creationId xmlns:a16="http://schemas.microsoft.com/office/drawing/2014/main" id="{DFD00709-152E-427C-9665-FCD0A8C891E1}"/>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5" name="Grupo 44">
              <a:extLst>
                <a:ext uri="{FF2B5EF4-FFF2-40B4-BE49-F238E27FC236}">
                  <a16:creationId xmlns:a16="http://schemas.microsoft.com/office/drawing/2014/main" id="{A88B3F09-6632-44F3-93CD-837CA5CD4181}"/>
                </a:ext>
              </a:extLst>
            </p:cNvPr>
            <p:cNvGrpSpPr/>
            <p:nvPr/>
          </p:nvGrpSpPr>
          <p:grpSpPr>
            <a:xfrm>
              <a:off x="254067" y="3344869"/>
              <a:ext cx="175491" cy="175491"/>
              <a:chOff x="970973" y="460930"/>
              <a:chExt cx="175491" cy="175491"/>
            </a:xfrm>
          </p:grpSpPr>
          <p:cxnSp>
            <p:nvCxnSpPr>
              <p:cNvPr id="100" name="Conector recto 99">
                <a:extLst>
                  <a:ext uri="{FF2B5EF4-FFF2-40B4-BE49-F238E27FC236}">
                    <a16:creationId xmlns:a16="http://schemas.microsoft.com/office/drawing/2014/main" id="{2A5BBD20-2AE8-4BBD-B1BD-6F813B28BDB7}"/>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1" name="Conector recto 100">
                <a:extLst>
                  <a:ext uri="{FF2B5EF4-FFF2-40B4-BE49-F238E27FC236}">
                    <a16:creationId xmlns:a16="http://schemas.microsoft.com/office/drawing/2014/main" id="{315AAA2D-9B00-4294-914F-883BFE303ED6}"/>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6" name="Grupo 45">
              <a:extLst>
                <a:ext uri="{FF2B5EF4-FFF2-40B4-BE49-F238E27FC236}">
                  <a16:creationId xmlns:a16="http://schemas.microsoft.com/office/drawing/2014/main" id="{C99401FF-F72A-4FE2-B07C-BABA46AC0A45}"/>
                </a:ext>
              </a:extLst>
            </p:cNvPr>
            <p:cNvGrpSpPr/>
            <p:nvPr/>
          </p:nvGrpSpPr>
          <p:grpSpPr>
            <a:xfrm>
              <a:off x="1696287" y="4787163"/>
              <a:ext cx="175491" cy="175491"/>
              <a:chOff x="970973" y="460930"/>
              <a:chExt cx="175491" cy="175491"/>
            </a:xfrm>
          </p:grpSpPr>
          <p:cxnSp>
            <p:nvCxnSpPr>
              <p:cNvPr id="98" name="Conector recto 97">
                <a:extLst>
                  <a:ext uri="{FF2B5EF4-FFF2-40B4-BE49-F238E27FC236}">
                    <a16:creationId xmlns:a16="http://schemas.microsoft.com/office/drawing/2014/main" id="{F8284277-DA01-4BED-AB4E-ADEE6E0B149B}"/>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9" name="Conector recto 98">
                <a:extLst>
                  <a:ext uri="{FF2B5EF4-FFF2-40B4-BE49-F238E27FC236}">
                    <a16:creationId xmlns:a16="http://schemas.microsoft.com/office/drawing/2014/main" id="{CD24C79A-D0CD-495A-8103-FB8AD24854FA}"/>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7" name="Grupo 46">
              <a:extLst>
                <a:ext uri="{FF2B5EF4-FFF2-40B4-BE49-F238E27FC236}">
                  <a16:creationId xmlns:a16="http://schemas.microsoft.com/office/drawing/2014/main" id="{465A2F22-AF56-412C-A0C2-B48F48F3B392}"/>
                </a:ext>
              </a:extLst>
            </p:cNvPr>
            <p:cNvGrpSpPr/>
            <p:nvPr/>
          </p:nvGrpSpPr>
          <p:grpSpPr>
            <a:xfrm>
              <a:off x="3138507" y="4787163"/>
              <a:ext cx="175491" cy="175491"/>
              <a:chOff x="970973" y="460930"/>
              <a:chExt cx="175491" cy="175491"/>
            </a:xfrm>
          </p:grpSpPr>
          <p:cxnSp>
            <p:nvCxnSpPr>
              <p:cNvPr id="96" name="Conector recto 95">
                <a:extLst>
                  <a:ext uri="{FF2B5EF4-FFF2-40B4-BE49-F238E27FC236}">
                    <a16:creationId xmlns:a16="http://schemas.microsoft.com/office/drawing/2014/main" id="{0618BC6C-2722-43AA-ACB0-22F381D0A77E}"/>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7" name="Conector recto 96">
                <a:extLst>
                  <a:ext uri="{FF2B5EF4-FFF2-40B4-BE49-F238E27FC236}">
                    <a16:creationId xmlns:a16="http://schemas.microsoft.com/office/drawing/2014/main" id="{FAD99974-033B-4A0F-AF34-86E3E83778FB}"/>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8" name="Grupo 47">
              <a:extLst>
                <a:ext uri="{FF2B5EF4-FFF2-40B4-BE49-F238E27FC236}">
                  <a16:creationId xmlns:a16="http://schemas.microsoft.com/office/drawing/2014/main" id="{9C4A0997-E9F6-4A40-B4E9-69B830CDEB3B}"/>
                </a:ext>
              </a:extLst>
            </p:cNvPr>
            <p:cNvGrpSpPr/>
            <p:nvPr/>
          </p:nvGrpSpPr>
          <p:grpSpPr>
            <a:xfrm>
              <a:off x="4580727" y="4787163"/>
              <a:ext cx="175491" cy="175491"/>
              <a:chOff x="970973" y="460930"/>
              <a:chExt cx="175491" cy="175491"/>
            </a:xfrm>
          </p:grpSpPr>
          <p:cxnSp>
            <p:nvCxnSpPr>
              <p:cNvPr id="94" name="Conector recto 93">
                <a:extLst>
                  <a:ext uri="{FF2B5EF4-FFF2-40B4-BE49-F238E27FC236}">
                    <a16:creationId xmlns:a16="http://schemas.microsoft.com/office/drawing/2014/main" id="{E4B16E9A-6946-43EA-AF64-FB71F9B83B87}"/>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5" name="Conector recto 94">
                <a:extLst>
                  <a:ext uri="{FF2B5EF4-FFF2-40B4-BE49-F238E27FC236}">
                    <a16:creationId xmlns:a16="http://schemas.microsoft.com/office/drawing/2014/main" id="{4B4846A5-5FCB-4339-A582-026E48221750}"/>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9" name="Grupo 48">
              <a:extLst>
                <a:ext uri="{FF2B5EF4-FFF2-40B4-BE49-F238E27FC236}">
                  <a16:creationId xmlns:a16="http://schemas.microsoft.com/office/drawing/2014/main" id="{90768D86-D612-437D-AE8C-D5E3A645B280}"/>
                </a:ext>
              </a:extLst>
            </p:cNvPr>
            <p:cNvGrpSpPr/>
            <p:nvPr/>
          </p:nvGrpSpPr>
          <p:grpSpPr>
            <a:xfrm>
              <a:off x="6022947" y="4787163"/>
              <a:ext cx="175491" cy="175491"/>
              <a:chOff x="970973" y="460930"/>
              <a:chExt cx="175491" cy="175491"/>
            </a:xfrm>
          </p:grpSpPr>
          <p:cxnSp>
            <p:nvCxnSpPr>
              <p:cNvPr id="92" name="Conector recto 91">
                <a:extLst>
                  <a:ext uri="{FF2B5EF4-FFF2-40B4-BE49-F238E27FC236}">
                    <a16:creationId xmlns:a16="http://schemas.microsoft.com/office/drawing/2014/main" id="{05412BB7-09E7-4DBE-81B1-C159F0FD05AF}"/>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3" name="Conector recto 92">
                <a:extLst>
                  <a:ext uri="{FF2B5EF4-FFF2-40B4-BE49-F238E27FC236}">
                    <a16:creationId xmlns:a16="http://schemas.microsoft.com/office/drawing/2014/main" id="{BFFF339A-F5B9-4BA5-9C41-49BC3702CA6D}"/>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50" name="Grupo 49">
              <a:extLst>
                <a:ext uri="{FF2B5EF4-FFF2-40B4-BE49-F238E27FC236}">
                  <a16:creationId xmlns:a16="http://schemas.microsoft.com/office/drawing/2014/main" id="{CF8AD608-9B43-4E85-915B-6DCE59800C7D}"/>
                </a:ext>
              </a:extLst>
            </p:cNvPr>
            <p:cNvGrpSpPr/>
            <p:nvPr/>
          </p:nvGrpSpPr>
          <p:grpSpPr>
            <a:xfrm>
              <a:off x="7465167" y="4787163"/>
              <a:ext cx="175491" cy="175491"/>
              <a:chOff x="970973" y="460930"/>
              <a:chExt cx="175491" cy="175491"/>
            </a:xfrm>
          </p:grpSpPr>
          <p:cxnSp>
            <p:nvCxnSpPr>
              <p:cNvPr id="90" name="Conector recto 89">
                <a:extLst>
                  <a:ext uri="{FF2B5EF4-FFF2-40B4-BE49-F238E27FC236}">
                    <a16:creationId xmlns:a16="http://schemas.microsoft.com/office/drawing/2014/main" id="{2DF03986-B15F-4FDA-8159-9DEA1877B2AC}"/>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1" name="Conector recto 90">
                <a:extLst>
                  <a:ext uri="{FF2B5EF4-FFF2-40B4-BE49-F238E27FC236}">
                    <a16:creationId xmlns:a16="http://schemas.microsoft.com/office/drawing/2014/main" id="{4D33FCB0-2D74-4DCB-8032-F118688DCB28}"/>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51" name="Grupo 50">
              <a:extLst>
                <a:ext uri="{FF2B5EF4-FFF2-40B4-BE49-F238E27FC236}">
                  <a16:creationId xmlns:a16="http://schemas.microsoft.com/office/drawing/2014/main" id="{7845BC27-0BB6-41A6-BF02-D890908CC67E}"/>
                </a:ext>
              </a:extLst>
            </p:cNvPr>
            <p:cNvGrpSpPr/>
            <p:nvPr/>
          </p:nvGrpSpPr>
          <p:grpSpPr>
            <a:xfrm>
              <a:off x="8907387" y="4787163"/>
              <a:ext cx="175491" cy="175491"/>
              <a:chOff x="970973" y="460930"/>
              <a:chExt cx="175491" cy="175491"/>
            </a:xfrm>
          </p:grpSpPr>
          <p:cxnSp>
            <p:nvCxnSpPr>
              <p:cNvPr id="88" name="Conector recto 87">
                <a:extLst>
                  <a:ext uri="{FF2B5EF4-FFF2-40B4-BE49-F238E27FC236}">
                    <a16:creationId xmlns:a16="http://schemas.microsoft.com/office/drawing/2014/main" id="{ADF80129-8AB4-4DF9-951F-D7737518E3AA}"/>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9" name="Conector recto 88">
                <a:extLst>
                  <a:ext uri="{FF2B5EF4-FFF2-40B4-BE49-F238E27FC236}">
                    <a16:creationId xmlns:a16="http://schemas.microsoft.com/office/drawing/2014/main" id="{758CD31E-67DC-4EB7-BE5A-E23A2412ECF7}"/>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52" name="Grupo 51">
              <a:extLst>
                <a:ext uri="{FF2B5EF4-FFF2-40B4-BE49-F238E27FC236}">
                  <a16:creationId xmlns:a16="http://schemas.microsoft.com/office/drawing/2014/main" id="{55DC7D96-12DB-4796-8640-093DCEA46451}"/>
                </a:ext>
              </a:extLst>
            </p:cNvPr>
            <p:cNvGrpSpPr/>
            <p:nvPr/>
          </p:nvGrpSpPr>
          <p:grpSpPr>
            <a:xfrm>
              <a:off x="10349607" y="4787163"/>
              <a:ext cx="175491" cy="175491"/>
              <a:chOff x="970973" y="460930"/>
              <a:chExt cx="175491" cy="175491"/>
            </a:xfrm>
          </p:grpSpPr>
          <p:cxnSp>
            <p:nvCxnSpPr>
              <p:cNvPr id="86" name="Conector recto 85">
                <a:extLst>
                  <a:ext uri="{FF2B5EF4-FFF2-40B4-BE49-F238E27FC236}">
                    <a16:creationId xmlns:a16="http://schemas.microsoft.com/office/drawing/2014/main" id="{98F7C134-84D4-4847-8803-F845CF15E4E5}"/>
                  </a:ext>
                </a:extLst>
              </p:cNvPr>
              <p:cNvCxnSpPr>
                <a:cxnSpLocks/>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7" name="Conector recto 86">
                <a:extLst>
                  <a:ext uri="{FF2B5EF4-FFF2-40B4-BE49-F238E27FC236}">
                    <a16:creationId xmlns:a16="http://schemas.microsoft.com/office/drawing/2014/main" id="{ADF3D6D6-5F0D-4157-86F7-E295A3782544}"/>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53" name="Grupo 52">
              <a:extLst>
                <a:ext uri="{FF2B5EF4-FFF2-40B4-BE49-F238E27FC236}">
                  <a16:creationId xmlns:a16="http://schemas.microsoft.com/office/drawing/2014/main" id="{2D0A67BE-8182-4599-AA1A-676660D1558E}"/>
                </a:ext>
              </a:extLst>
            </p:cNvPr>
            <p:cNvGrpSpPr/>
            <p:nvPr/>
          </p:nvGrpSpPr>
          <p:grpSpPr>
            <a:xfrm>
              <a:off x="11791833" y="4787163"/>
              <a:ext cx="175491" cy="175491"/>
              <a:chOff x="970973" y="460930"/>
              <a:chExt cx="175491" cy="175491"/>
            </a:xfrm>
          </p:grpSpPr>
          <p:cxnSp>
            <p:nvCxnSpPr>
              <p:cNvPr id="84" name="Conector recto 83">
                <a:extLst>
                  <a:ext uri="{FF2B5EF4-FFF2-40B4-BE49-F238E27FC236}">
                    <a16:creationId xmlns:a16="http://schemas.microsoft.com/office/drawing/2014/main" id="{BFC6D427-6753-4E6E-82A7-08224E022F36}"/>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5" name="Conector recto 84">
                <a:extLst>
                  <a:ext uri="{FF2B5EF4-FFF2-40B4-BE49-F238E27FC236}">
                    <a16:creationId xmlns:a16="http://schemas.microsoft.com/office/drawing/2014/main" id="{720E6F94-4986-4A50-930A-E068189953E4}"/>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54" name="Grupo 53">
              <a:extLst>
                <a:ext uri="{FF2B5EF4-FFF2-40B4-BE49-F238E27FC236}">
                  <a16:creationId xmlns:a16="http://schemas.microsoft.com/office/drawing/2014/main" id="{CD014CE0-556A-43B1-A833-E8DCDC2938D3}"/>
                </a:ext>
              </a:extLst>
            </p:cNvPr>
            <p:cNvGrpSpPr/>
            <p:nvPr/>
          </p:nvGrpSpPr>
          <p:grpSpPr>
            <a:xfrm>
              <a:off x="254067" y="4787163"/>
              <a:ext cx="175491" cy="175491"/>
              <a:chOff x="970973" y="460930"/>
              <a:chExt cx="175491" cy="175491"/>
            </a:xfrm>
          </p:grpSpPr>
          <p:cxnSp>
            <p:nvCxnSpPr>
              <p:cNvPr id="82" name="Conector recto 81">
                <a:extLst>
                  <a:ext uri="{FF2B5EF4-FFF2-40B4-BE49-F238E27FC236}">
                    <a16:creationId xmlns:a16="http://schemas.microsoft.com/office/drawing/2014/main" id="{3E6B1C8F-F171-4347-97AB-5D1F42602BF7}"/>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3" name="Conector recto 82">
                <a:extLst>
                  <a:ext uri="{FF2B5EF4-FFF2-40B4-BE49-F238E27FC236}">
                    <a16:creationId xmlns:a16="http://schemas.microsoft.com/office/drawing/2014/main" id="{42FCC2C0-5016-4CCD-AF6E-267741E49AB7}"/>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55" name="Grupo 54">
              <a:extLst>
                <a:ext uri="{FF2B5EF4-FFF2-40B4-BE49-F238E27FC236}">
                  <a16:creationId xmlns:a16="http://schemas.microsoft.com/office/drawing/2014/main" id="{1CCB297D-8BC8-45BD-AE05-356AF64094A8}"/>
                </a:ext>
              </a:extLst>
            </p:cNvPr>
            <p:cNvGrpSpPr/>
            <p:nvPr/>
          </p:nvGrpSpPr>
          <p:grpSpPr>
            <a:xfrm>
              <a:off x="1696287" y="6229454"/>
              <a:ext cx="175491" cy="175491"/>
              <a:chOff x="970973" y="460930"/>
              <a:chExt cx="175491" cy="175491"/>
            </a:xfrm>
          </p:grpSpPr>
          <p:cxnSp>
            <p:nvCxnSpPr>
              <p:cNvPr id="80" name="Conector recto 79">
                <a:extLst>
                  <a:ext uri="{FF2B5EF4-FFF2-40B4-BE49-F238E27FC236}">
                    <a16:creationId xmlns:a16="http://schemas.microsoft.com/office/drawing/2014/main" id="{2CF8705E-616B-46B9-8293-0C8CAA62FF08}"/>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1" name="Conector recto 80">
                <a:extLst>
                  <a:ext uri="{FF2B5EF4-FFF2-40B4-BE49-F238E27FC236}">
                    <a16:creationId xmlns:a16="http://schemas.microsoft.com/office/drawing/2014/main" id="{487B64FD-8171-4C09-83D0-5AF8299A794E}"/>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56" name="Grupo 55">
              <a:extLst>
                <a:ext uri="{FF2B5EF4-FFF2-40B4-BE49-F238E27FC236}">
                  <a16:creationId xmlns:a16="http://schemas.microsoft.com/office/drawing/2014/main" id="{DAC35530-8D14-4948-82D9-E5CBD9D701C4}"/>
                </a:ext>
              </a:extLst>
            </p:cNvPr>
            <p:cNvGrpSpPr/>
            <p:nvPr/>
          </p:nvGrpSpPr>
          <p:grpSpPr>
            <a:xfrm>
              <a:off x="3138507" y="6229454"/>
              <a:ext cx="175491" cy="175491"/>
              <a:chOff x="970973" y="460930"/>
              <a:chExt cx="175491" cy="175491"/>
            </a:xfrm>
          </p:grpSpPr>
          <p:cxnSp>
            <p:nvCxnSpPr>
              <p:cNvPr id="78" name="Conector recto 77">
                <a:extLst>
                  <a:ext uri="{FF2B5EF4-FFF2-40B4-BE49-F238E27FC236}">
                    <a16:creationId xmlns:a16="http://schemas.microsoft.com/office/drawing/2014/main" id="{D6AFDAC3-481F-4CA0-A03A-598E964259C7}"/>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9" name="Conector recto 78">
                <a:extLst>
                  <a:ext uri="{FF2B5EF4-FFF2-40B4-BE49-F238E27FC236}">
                    <a16:creationId xmlns:a16="http://schemas.microsoft.com/office/drawing/2014/main" id="{8505CB1E-88E4-45D5-9456-0CF3BAF7D4CB}"/>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57" name="Grupo 56">
              <a:extLst>
                <a:ext uri="{FF2B5EF4-FFF2-40B4-BE49-F238E27FC236}">
                  <a16:creationId xmlns:a16="http://schemas.microsoft.com/office/drawing/2014/main" id="{4A644F98-D8CA-4336-8396-DE8E43723402}"/>
                </a:ext>
              </a:extLst>
            </p:cNvPr>
            <p:cNvGrpSpPr/>
            <p:nvPr/>
          </p:nvGrpSpPr>
          <p:grpSpPr>
            <a:xfrm>
              <a:off x="4580727" y="6229454"/>
              <a:ext cx="175491" cy="175491"/>
              <a:chOff x="970973" y="460930"/>
              <a:chExt cx="175491" cy="175491"/>
            </a:xfrm>
          </p:grpSpPr>
          <p:cxnSp>
            <p:nvCxnSpPr>
              <p:cNvPr id="76" name="Conector recto 75">
                <a:extLst>
                  <a:ext uri="{FF2B5EF4-FFF2-40B4-BE49-F238E27FC236}">
                    <a16:creationId xmlns:a16="http://schemas.microsoft.com/office/drawing/2014/main" id="{01439219-FF87-473E-B249-BE60C5B7171D}"/>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7" name="Conector recto 76">
                <a:extLst>
                  <a:ext uri="{FF2B5EF4-FFF2-40B4-BE49-F238E27FC236}">
                    <a16:creationId xmlns:a16="http://schemas.microsoft.com/office/drawing/2014/main" id="{D8F944BF-959F-4ADF-898D-E6D577ED6588}"/>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58" name="Grupo 57">
              <a:extLst>
                <a:ext uri="{FF2B5EF4-FFF2-40B4-BE49-F238E27FC236}">
                  <a16:creationId xmlns:a16="http://schemas.microsoft.com/office/drawing/2014/main" id="{0EB9BE03-AF15-4ACA-B114-833840BE5C31}"/>
                </a:ext>
              </a:extLst>
            </p:cNvPr>
            <p:cNvGrpSpPr/>
            <p:nvPr/>
          </p:nvGrpSpPr>
          <p:grpSpPr>
            <a:xfrm>
              <a:off x="6022947" y="6229454"/>
              <a:ext cx="175491" cy="175491"/>
              <a:chOff x="970973" y="460930"/>
              <a:chExt cx="175491" cy="175491"/>
            </a:xfrm>
          </p:grpSpPr>
          <p:cxnSp>
            <p:nvCxnSpPr>
              <p:cNvPr id="74" name="Conector recto 73">
                <a:extLst>
                  <a:ext uri="{FF2B5EF4-FFF2-40B4-BE49-F238E27FC236}">
                    <a16:creationId xmlns:a16="http://schemas.microsoft.com/office/drawing/2014/main" id="{D9EDBF70-8CED-45C5-B068-6EDDFA098FBE}"/>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5" name="Conector recto 74">
                <a:extLst>
                  <a:ext uri="{FF2B5EF4-FFF2-40B4-BE49-F238E27FC236}">
                    <a16:creationId xmlns:a16="http://schemas.microsoft.com/office/drawing/2014/main" id="{38F67246-B8A3-4B16-863E-55351D4F7B3F}"/>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59" name="Grupo 58">
              <a:extLst>
                <a:ext uri="{FF2B5EF4-FFF2-40B4-BE49-F238E27FC236}">
                  <a16:creationId xmlns:a16="http://schemas.microsoft.com/office/drawing/2014/main" id="{B7BAD53E-0248-4E8F-AE7F-3F69EFF77881}"/>
                </a:ext>
              </a:extLst>
            </p:cNvPr>
            <p:cNvGrpSpPr/>
            <p:nvPr/>
          </p:nvGrpSpPr>
          <p:grpSpPr>
            <a:xfrm>
              <a:off x="7465167" y="6229454"/>
              <a:ext cx="175491" cy="175491"/>
              <a:chOff x="970973" y="460930"/>
              <a:chExt cx="175491" cy="175491"/>
            </a:xfrm>
          </p:grpSpPr>
          <p:cxnSp>
            <p:nvCxnSpPr>
              <p:cNvPr id="72" name="Conector recto 71">
                <a:extLst>
                  <a:ext uri="{FF2B5EF4-FFF2-40B4-BE49-F238E27FC236}">
                    <a16:creationId xmlns:a16="http://schemas.microsoft.com/office/drawing/2014/main" id="{38857974-7855-4EE3-ACA1-13B553A8C80C}"/>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3" name="Conector recto 72">
                <a:extLst>
                  <a:ext uri="{FF2B5EF4-FFF2-40B4-BE49-F238E27FC236}">
                    <a16:creationId xmlns:a16="http://schemas.microsoft.com/office/drawing/2014/main" id="{ECCB145A-2167-4BA6-BDF1-4FF0AF34EC74}"/>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60" name="Grupo 59">
              <a:extLst>
                <a:ext uri="{FF2B5EF4-FFF2-40B4-BE49-F238E27FC236}">
                  <a16:creationId xmlns:a16="http://schemas.microsoft.com/office/drawing/2014/main" id="{E4DE14D2-EDD9-4B36-9183-7BB76CA7EFE6}"/>
                </a:ext>
              </a:extLst>
            </p:cNvPr>
            <p:cNvGrpSpPr/>
            <p:nvPr/>
          </p:nvGrpSpPr>
          <p:grpSpPr>
            <a:xfrm>
              <a:off x="8907387" y="6229454"/>
              <a:ext cx="175491" cy="175491"/>
              <a:chOff x="970973" y="460930"/>
              <a:chExt cx="175491" cy="175491"/>
            </a:xfrm>
          </p:grpSpPr>
          <p:cxnSp>
            <p:nvCxnSpPr>
              <p:cNvPr id="70" name="Conector recto 69">
                <a:extLst>
                  <a:ext uri="{FF2B5EF4-FFF2-40B4-BE49-F238E27FC236}">
                    <a16:creationId xmlns:a16="http://schemas.microsoft.com/office/drawing/2014/main" id="{3F5523E4-3D8F-456F-B24A-C5EC51951A33}"/>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1" name="Conector recto 70">
                <a:extLst>
                  <a:ext uri="{FF2B5EF4-FFF2-40B4-BE49-F238E27FC236}">
                    <a16:creationId xmlns:a16="http://schemas.microsoft.com/office/drawing/2014/main" id="{8451204F-A478-4E4A-98B0-AA261DBEB7BF}"/>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61" name="Grupo 60">
              <a:extLst>
                <a:ext uri="{FF2B5EF4-FFF2-40B4-BE49-F238E27FC236}">
                  <a16:creationId xmlns:a16="http://schemas.microsoft.com/office/drawing/2014/main" id="{5648E972-10BF-4F46-B266-2A997A52C71B}"/>
                </a:ext>
              </a:extLst>
            </p:cNvPr>
            <p:cNvGrpSpPr/>
            <p:nvPr/>
          </p:nvGrpSpPr>
          <p:grpSpPr>
            <a:xfrm>
              <a:off x="10349607" y="6229454"/>
              <a:ext cx="175491" cy="175491"/>
              <a:chOff x="970973" y="460930"/>
              <a:chExt cx="175491" cy="175491"/>
            </a:xfrm>
          </p:grpSpPr>
          <p:cxnSp>
            <p:nvCxnSpPr>
              <p:cNvPr id="68" name="Conector recto 67">
                <a:extLst>
                  <a:ext uri="{FF2B5EF4-FFF2-40B4-BE49-F238E27FC236}">
                    <a16:creationId xmlns:a16="http://schemas.microsoft.com/office/drawing/2014/main" id="{4A12B287-65BD-4499-9C40-DC55BE7B37D2}"/>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9" name="Conector recto 68">
                <a:extLst>
                  <a:ext uri="{FF2B5EF4-FFF2-40B4-BE49-F238E27FC236}">
                    <a16:creationId xmlns:a16="http://schemas.microsoft.com/office/drawing/2014/main" id="{2CC7172E-BE74-4913-9F33-C5DDE9697E8A}"/>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62" name="Grupo 61">
              <a:extLst>
                <a:ext uri="{FF2B5EF4-FFF2-40B4-BE49-F238E27FC236}">
                  <a16:creationId xmlns:a16="http://schemas.microsoft.com/office/drawing/2014/main" id="{F8FEF007-B4E4-4C60-A513-55DC8B280970}"/>
                </a:ext>
              </a:extLst>
            </p:cNvPr>
            <p:cNvGrpSpPr/>
            <p:nvPr/>
          </p:nvGrpSpPr>
          <p:grpSpPr>
            <a:xfrm>
              <a:off x="11791833" y="6229454"/>
              <a:ext cx="175491" cy="175491"/>
              <a:chOff x="970973" y="460930"/>
              <a:chExt cx="175491" cy="175491"/>
            </a:xfrm>
          </p:grpSpPr>
          <p:cxnSp>
            <p:nvCxnSpPr>
              <p:cNvPr id="66" name="Conector recto 65">
                <a:extLst>
                  <a:ext uri="{FF2B5EF4-FFF2-40B4-BE49-F238E27FC236}">
                    <a16:creationId xmlns:a16="http://schemas.microsoft.com/office/drawing/2014/main" id="{0143FA93-1CE7-441F-8810-09FA634D0D76}"/>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7" name="Conector recto 66">
                <a:extLst>
                  <a:ext uri="{FF2B5EF4-FFF2-40B4-BE49-F238E27FC236}">
                    <a16:creationId xmlns:a16="http://schemas.microsoft.com/office/drawing/2014/main" id="{A7A34AAA-95FB-4736-B27B-32DB2EFDD1D0}"/>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63" name="Grupo 62">
              <a:extLst>
                <a:ext uri="{FF2B5EF4-FFF2-40B4-BE49-F238E27FC236}">
                  <a16:creationId xmlns:a16="http://schemas.microsoft.com/office/drawing/2014/main" id="{A0D94F12-78CB-44DF-BDF2-E60BE54174A5}"/>
                </a:ext>
              </a:extLst>
            </p:cNvPr>
            <p:cNvGrpSpPr/>
            <p:nvPr/>
          </p:nvGrpSpPr>
          <p:grpSpPr>
            <a:xfrm>
              <a:off x="254067" y="6229454"/>
              <a:ext cx="175491" cy="175491"/>
              <a:chOff x="970973" y="460930"/>
              <a:chExt cx="175491" cy="175491"/>
            </a:xfrm>
          </p:grpSpPr>
          <p:cxnSp>
            <p:nvCxnSpPr>
              <p:cNvPr id="64" name="Conector recto 63">
                <a:extLst>
                  <a:ext uri="{FF2B5EF4-FFF2-40B4-BE49-F238E27FC236}">
                    <a16:creationId xmlns:a16="http://schemas.microsoft.com/office/drawing/2014/main" id="{4176B2E2-490F-452D-98A8-B77ECA937D5F}"/>
                  </a:ext>
                </a:extLst>
              </p:cNvPr>
              <p:cNvCxnSpPr/>
              <p:nvPr/>
            </p:nvCxnSpPr>
            <p:spPr>
              <a:xfrm>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5" name="Conector recto 64">
                <a:extLst>
                  <a:ext uri="{FF2B5EF4-FFF2-40B4-BE49-F238E27FC236}">
                    <a16:creationId xmlns:a16="http://schemas.microsoft.com/office/drawing/2014/main" id="{1396BCAD-390E-4719-9931-226DC12D8E4B}"/>
                  </a:ext>
                </a:extLst>
              </p:cNvPr>
              <p:cNvCxnSpPr>
                <a:cxnSpLocks/>
              </p:cNvCxnSpPr>
              <p:nvPr/>
            </p:nvCxnSpPr>
            <p:spPr>
              <a:xfrm rot="16200000">
                <a:off x="1058719" y="460930"/>
                <a:ext cx="0" cy="1754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sp>
        <p:nvSpPr>
          <p:cNvPr id="5" name="Rectángulo 4">
            <a:extLst>
              <a:ext uri="{FF2B5EF4-FFF2-40B4-BE49-F238E27FC236}">
                <a16:creationId xmlns:a16="http://schemas.microsoft.com/office/drawing/2014/main" id="{9E28496E-099C-4CA9-AAE3-099777D20284}"/>
              </a:ext>
            </a:extLst>
          </p:cNvPr>
          <p:cNvSpPr/>
          <p:nvPr userDrawn="1"/>
        </p:nvSpPr>
        <p:spPr>
          <a:xfrm>
            <a:off x="6097778" y="0"/>
            <a:ext cx="290037" cy="6868260"/>
          </a:xfrm>
          <a:prstGeom prst="rect">
            <a:avLst/>
          </a:prstGeom>
          <a:solidFill>
            <a:srgbClr val="032C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Marcador de fecha 2">
            <a:extLst>
              <a:ext uri="{FF2B5EF4-FFF2-40B4-BE49-F238E27FC236}">
                <a16:creationId xmlns:a16="http://schemas.microsoft.com/office/drawing/2014/main" id="{5A097520-F46A-40CB-9A2B-EE594F70BFA5}"/>
              </a:ext>
            </a:extLst>
          </p:cNvPr>
          <p:cNvSpPr>
            <a:spLocks noGrp="1"/>
          </p:cNvSpPr>
          <p:nvPr>
            <p:ph type="dt" sz="half" idx="10"/>
          </p:nvPr>
        </p:nvSpPr>
        <p:spPr>
          <a:xfrm>
            <a:off x="838200" y="6477653"/>
            <a:ext cx="2743200" cy="365125"/>
          </a:xfrm>
          <a:prstGeom prst="rect">
            <a:avLst/>
          </a:prstGeom>
        </p:spPr>
        <p:txBody>
          <a:bodyPr/>
          <a:lstStyle/>
          <a:p>
            <a:fld id="{63CEE634-DE4D-46C0-A921-B02AB9351831}" type="datetime1">
              <a:rPr lang="es-ES" smtClean="0"/>
              <a:t>02/02/2026</a:t>
            </a:fld>
            <a:endParaRPr lang="es-ES"/>
          </a:p>
        </p:txBody>
      </p:sp>
      <p:sp>
        <p:nvSpPr>
          <p:cNvPr id="157" name="Marcador de número de diapositiva 5">
            <a:extLst>
              <a:ext uri="{FF2B5EF4-FFF2-40B4-BE49-F238E27FC236}">
                <a16:creationId xmlns:a16="http://schemas.microsoft.com/office/drawing/2014/main" id="{7CB16FF8-1EA0-48BD-A2E9-DF88DDBA7A60}"/>
              </a:ext>
            </a:extLst>
          </p:cNvPr>
          <p:cNvSpPr>
            <a:spLocks noGrp="1"/>
          </p:cNvSpPr>
          <p:nvPr>
            <p:ph type="sldNum" sz="quarter" idx="12"/>
          </p:nvPr>
        </p:nvSpPr>
        <p:spPr>
          <a:xfrm>
            <a:off x="11119448" y="6489474"/>
            <a:ext cx="836199" cy="365125"/>
          </a:xfrm>
          <a:prstGeom prst="rect">
            <a:avLst/>
          </a:prstGeom>
        </p:spPr>
        <p:txBody>
          <a:bodyPr/>
          <a:lstStyle>
            <a:lvl1pPr>
              <a:defRPr sz="1000"/>
            </a:lvl1pPr>
          </a:lstStyle>
          <a:p>
            <a:fld id="{40875BB5-F5C5-4B71-892C-4DCE2036C21F}" type="slidenum">
              <a:rPr lang="es-ES" smtClean="0"/>
              <a:pPr/>
              <a:t>‹Nº›</a:t>
            </a:fld>
            <a:endParaRPr lang="es-ES"/>
          </a:p>
        </p:txBody>
      </p:sp>
      <p:sp>
        <p:nvSpPr>
          <p:cNvPr id="12" name="Marcador de pie de página 3">
            <a:extLst>
              <a:ext uri="{FF2B5EF4-FFF2-40B4-BE49-F238E27FC236}">
                <a16:creationId xmlns:a16="http://schemas.microsoft.com/office/drawing/2014/main" id="{1C991971-AEF0-4C02-AC57-3D63FEE4DBF2}"/>
              </a:ext>
            </a:extLst>
          </p:cNvPr>
          <p:cNvSpPr>
            <a:spLocks noGrp="1"/>
          </p:cNvSpPr>
          <p:nvPr>
            <p:ph type="ftr" sz="quarter" idx="11"/>
          </p:nvPr>
        </p:nvSpPr>
        <p:spPr>
          <a:xfrm>
            <a:off x="4038600" y="6477653"/>
            <a:ext cx="4114800" cy="365125"/>
          </a:xfrm>
          <a:prstGeom prst="rect">
            <a:avLst/>
          </a:prstGeom>
        </p:spPr>
        <p:txBody>
          <a:bodyPr/>
          <a:lstStyle/>
          <a:p>
            <a:endParaRPr lang="es-ES"/>
          </a:p>
        </p:txBody>
      </p:sp>
      <p:sp>
        <p:nvSpPr>
          <p:cNvPr id="162" name="Título 1">
            <a:extLst>
              <a:ext uri="{FF2B5EF4-FFF2-40B4-BE49-F238E27FC236}">
                <a16:creationId xmlns:a16="http://schemas.microsoft.com/office/drawing/2014/main" id="{514D6708-A5CA-45D9-85DF-72B4E0ED017D}"/>
              </a:ext>
            </a:extLst>
          </p:cNvPr>
          <p:cNvSpPr>
            <a:spLocks noGrp="1"/>
          </p:cNvSpPr>
          <p:nvPr>
            <p:ph type="title"/>
          </p:nvPr>
        </p:nvSpPr>
        <p:spPr>
          <a:xfrm>
            <a:off x="6721032" y="5075298"/>
            <a:ext cx="3877369" cy="803985"/>
          </a:xfrm>
        </p:spPr>
        <p:txBody>
          <a:bodyPr>
            <a:noAutofit/>
          </a:bodyPr>
          <a:lstStyle>
            <a:lvl1pPr>
              <a:lnSpc>
                <a:spcPct val="100000"/>
              </a:lnSpc>
              <a:defRPr sz="2400">
                <a:solidFill>
                  <a:srgbClr val="032CDD"/>
                </a:solidFill>
                <a:latin typeface="Arial" panose="020B0604020202020204" pitchFamily="34" charset="0"/>
                <a:cs typeface="Arial" panose="020B0604020202020204" pitchFamily="34" charset="0"/>
              </a:defRPr>
            </a:lvl1pPr>
          </a:lstStyle>
          <a:p>
            <a:r>
              <a:rPr lang="en-US"/>
              <a:t>Click to edit Master title style</a:t>
            </a:r>
            <a:endParaRPr lang="es-ES"/>
          </a:p>
        </p:txBody>
      </p:sp>
      <p:sp>
        <p:nvSpPr>
          <p:cNvPr id="2" name="CuadroTexto 1">
            <a:extLst>
              <a:ext uri="{FF2B5EF4-FFF2-40B4-BE49-F238E27FC236}">
                <a16:creationId xmlns:a16="http://schemas.microsoft.com/office/drawing/2014/main" id="{C5D12CA9-A2E7-3240-ED43-CD6FE872E547}"/>
              </a:ext>
            </a:extLst>
          </p:cNvPr>
          <p:cNvSpPr txBox="1"/>
          <p:nvPr userDrawn="1"/>
        </p:nvSpPr>
        <p:spPr>
          <a:xfrm rot="16200000">
            <a:off x="-180639" y="6154122"/>
            <a:ext cx="712054" cy="230832"/>
          </a:xfrm>
          <a:prstGeom prst="rect">
            <a:avLst/>
          </a:prstGeom>
          <a:noFill/>
        </p:spPr>
        <p:txBody>
          <a:bodyPr wrap="none" rtlCol="0">
            <a:spAutoFit/>
          </a:bodyPr>
          <a:lstStyle/>
          <a:p>
            <a:r>
              <a:rPr lang="es-ES" sz="900">
                <a:solidFill>
                  <a:schemeClr val="bg1">
                    <a:lumMod val="75000"/>
                  </a:schemeClr>
                </a:solidFill>
                <a:latin typeface="Arial" panose="020B0604020202020204" pitchFamily="34" charset="0"/>
                <a:cs typeface="Arial" panose="020B0604020202020204" pitchFamily="34" charset="0"/>
              </a:rPr>
              <a:t>©Tekniker</a:t>
            </a:r>
          </a:p>
        </p:txBody>
      </p:sp>
    </p:spTree>
    <p:extLst>
      <p:ext uri="{BB962C8B-B14F-4D97-AF65-F5344CB8AC3E}">
        <p14:creationId xmlns:p14="http://schemas.microsoft.com/office/powerpoint/2010/main" val="361068053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mposición libre">
    <p:spTree>
      <p:nvGrpSpPr>
        <p:cNvPr id="1" name=""/>
        <p:cNvGrpSpPr/>
        <p:nvPr/>
      </p:nvGrpSpPr>
      <p:grpSpPr>
        <a:xfrm>
          <a:off x="0" y="0"/>
          <a:ext cx="0" cy="0"/>
          <a:chOff x="0" y="0"/>
          <a:chExt cx="0" cy="0"/>
        </a:xfrm>
      </p:grpSpPr>
      <p:sp>
        <p:nvSpPr>
          <p:cNvPr id="6" name="Marcador de fecha 2">
            <a:extLst>
              <a:ext uri="{FF2B5EF4-FFF2-40B4-BE49-F238E27FC236}">
                <a16:creationId xmlns:a16="http://schemas.microsoft.com/office/drawing/2014/main" id="{42389C69-F529-4C31-B46B-1BB6420C36CF}"/>
              </a:ext>
            </a:extLst>
          </p:cNvPr>
          <p:cNvSpPr>
            <a:spLocks noGrp="1"/>
          </p:cNvSpPr>
          <p:nvPr>
            <p:ph type="dt" sz="half" idx="10"/>
          </p:nvPr>
        </p:nvSpPr>
        <p:spPr>
          <a:xfrm>
            <a:off x="838200" y="6498999"/>
            <a:ext cx="2743200" cy="365125"/>
          </a:xfrm>
          <a:prstGeom prst="rect">
            <a:avLst/>
          </a:prstGeom>
        </p:spPr>
        <p:txBody>
          <a:bodyPr/>
          <a:lstStyle/>
          <a:p>
            <a:fld id="{FAFD2DF1-2716-4FF9-B399-F8D697F6816A}" type="datetime1">
              <a:rPr lang="es-ES" smtClean="0"/>
              <a:t>02/02/2026</a:t>
            </a:fld>
            <a:endParaRPr lang="es-ES"/>
          </a:p>
        </p:txBody>
      </p:sp>
      <p:sp>
        <p:nvSpPr>
          <p:cNvPr id="7" name="Marcador de pie de página 3">
            <a:extLst>
              <a:ext uri="{FF2B5EF4-FFF2-40B4-BE49-F238E27FC236}">
                <a16:creationId xmlns:a16="http://schemas.microsoft.com/office/drawing/2014/main" id="{A8F7CC0E-E022-4B31-9ABE-09834AE4F4C5}"/>
              </a:ext>
            </a:extLst>
          </p:cNvPr>
          <p:cNvSpPr>
            <a:spLocks noGrp="1"/>
          </p:cNvSpPr>
          <p:nvPr>
            <p:ph type="ftr" sz="quarter" idx="11"/>
          </p:nvPr>
        </p:nvSpPr>
        <p:spPr>
          <a:xfrm>
            <a:off x="4038600" y="6498999"/>
            <a:ext cx="4114800" cy="365125"/>
          </a:xfrm>
          <a:prstGeom prst="rect">
            <a:avLst/>
          </a:prstGeom>
        </p:spPr>
        <p:txBody>
          <a:bodyPr/>
          <a:lstStyle/>
          <a:p>
            <a:endParaRPr lang="es-ES"/>
          </a:p>
        </p:txBody>
      </p:sp>
      <p:sp>
        <p:nvSpPr>
          <p:cNvPr id="8" name="Marcador de número de diapositiva 5">
            <a:extLst>
              <a:ext uri="{FF2B5EF4-FFF2-40B4-BE49-F238E27FC236}">
                <a16:creationId xmlns:a16="http://schemas.microsoft.com/office/drawing/2014/main" id="{6C3CE466-30D8-4354-86E4-1A6D04862996}"/>
              </a:ext>
            </a:extLst>
          </p:cNvPr>
          <p:cNvSpPr>
            <a:spLocks noGrp="1"/>
          </p:cNvSpPr>
          <p:nvPr>
            <p:ph type="sldNum" sz="quarter" idx="12"/>
          </p:nvPr>
        </p:nvSpPr>
        <p:spPr>
          <a:xfrm>
            <a:off x="11119448" y="6498999"/>
            <a:ext cx="836199" cy="365125"/>
          </a:xfrm>
          <a:prstGeom prst="rect">
            <a:avLst/>
          </a:prstGeom>
        </p:spPr>
        <p:txBody>
          <a:bodyPr/>
          <a:lstStyle>
            <a:lvl1pPr>
              <a:defRPr sz="1000"/>
            </a:lvl1pPr>
          </a:lstStyle>
          <a:p>
            <a:fld id="{40875BB5-F5C5-4B71-892C-4DCE2036C21F}" type="slidenum">
              <a:rPr lang="es-ES" smtClean="0"/>
              <a:pPr/>
              <a:t>‹Nº›</a:t>
            </a:fld>
            <a:endParaRPr lang="es-ES"/>
          </a:p>
        </p:txBody>
      </p:sp>
      <p:sp>
        <p:nvSpPr>
          <p:cNvPr id="2" name="CuadroTexto 1">
            <a:extLst>
              <a:ext uri="{FF2B5EF4-FFF2-40B4-BE49-F238E27FC236}">
                <a16:creationId xmlns:a16="http://schemas.microsoft.com/office/drawing/2014/main" id="{F1D97675-DBFA-FDF8-5B65-DDF63500A60E}"/>
              </a:ext>
            </a:extLst>
          </p:cNvPr>
          <p:cNvSpPr txBox="1"/>
          <p:nvPr userDrawn="1"/>
        </p:nvSpPr>
        <p:spPr>
          <a:xfrm rot="16200000">
            <a:off x="-180639" y="6154122"/>
            <a:ext cx="712054" cy="230832"/>
          </a:xfrm>
          <a:prstGeom prst="rect">
            <a:avLst/>
          </a:prstGeom>
          <a:noFill/>
        </p:spPr>
        <p:txBody>
          <a:bodyPr wrap="none" rtlCol="0">
            <a:spAutoFit/>
          </a:bodyPr>
          <a:lstStyle/>
          <a:p>
            <a:r>
              <a:rPr lang="es-ES" sz="900">
                <a:solidFill>
                  <a:schemeClr val="bg1">
                    <a:lumMod val="75000"/>
                  </a:schemeClr>
                </a:solidFill>
                <a:latin typeface="Arial" panose="020B0604020202020204" pitchFamily="34" charset="0"/>
                <a:cs typeface="Arial" panose="020B0604020202020204" pitchFamily="34" charset="0"/>
              </a:rPr>
              <a:t>©Tekniker</a:t>
            </a:r>
          </a:p>
        </p:txBody>
      </p:sp>
    </p:spTree>
    <p:extLst>
      <p:ext uri="{BB962C8B-B14F-4D97-AF65-F5344CB8AC3E}">
        <p14:creationId xmlns:p14="http://schemas.microsoft.com/office/powerpoint/2010/main" val="414072099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ierre presentación">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B9D6984E-BD74-448C-922C-220D1159C45E}"/>
              </a:ext>
            </a:extLst>
          </p:cNvPr>
          <p:cNvSpPr/>
          <p:nvPr userDrawn="1"/>
        </p:nvSpPr>
        <p:spPr>
          <a:xfrm>
            <a:off x="0" y="1111349"/>
            <a:ext cx="11080652" cy="5746651"/>
          </a:xfrm>
          <a:prstGeom prst="rect">
            <a:avLst/>
          </a:prstGeom>
          <a:solidFill>
            <a:srgbClr val="032CD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a:extLst>
              <a:ext uri="{FF2B5EF4-FFF2-40B4-BE49-F238E27FC236}">
                <a16:creationId xmlns:a16="http://schemas.microsoft.com/office/drawing/2014/main" id="{D7F19631-10E6-49BA-A20E-4007CEA01D92}"/>
              </a:ext>
            </a:extLst>
          </p:cNvPr>
          <p:cNvSpPr/>
          <p:nvPr userDrawn="1"/>
        </p:nvSpPr>
        <p:spPr>
          <a:xfrm>
            <a:off x="11080652" y="1"/>
            <a:ext cx="1111348" cy="1111348"/>
          </a:xfrm>
          <a:prstGeom prst="rect">
            <a:avLst/>
          </a:prstGeom>
          <a:solidFill>
            <a:srgbClr val="3C3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CuadroTexto 9">
            <a:extLst>
              <a:ext uri="{FF2B5EF4-FFF2-40B4-BE49-F238E27FC236}">
                <a16:creationId xmlns:a16="http://schemas.microsoft.com/office/drawing/2014/main" id="{4E901512-319F-4BDD-8D53-B18F5336D60B}"/>
              </a:ext>
            </a:extLst>
          </p:cNvPr>
          <p:cNvSpPr txBox="1"/>
          <p:nvPr userDrawn="1"/>
        </p:nvSpPr>
        <p:spPr>
          <a:xfrm>
            <a:off x="1795418" y="4854330"/>
            <a:ext cx="2181359" cy="1251625"/>
          </a:xfrm>
          <a:prstGeom prst="rect">
            <a:avLst/>
          </a:prstGeom>
          <a:noFill/>
        </p:spPr>
        <p:txBody>
          <a:bodyPr wrap="square" rtlCol="0">
            <a:spAutoFit/>
          </a:bodyPr>
          <a:lstStyle/>
          <a:p>
            <a:r>
              <a:rPr lang="es-ES" sz="1200" err="1">
                <a:solidFill>
                  <a:schemeClr val="bg1"/>
                </a:solidFill>
                <a:latin typeface="Arial" panose="020B0604020202020204" pitchFamily="34" charset="0"/>
                <a:cs typeface="Arial" panose="020B0604020202020204" pitchFamily="34" charset="0"/>
              </a:rPr>
              <a:t>Tekniker</a:t>
            </a:r>
            <a:endParaRPr lang="es-ES" sz="1200">
              <a:solidFill>
                <a:schemeClr val="bg1"/>
              </a:solidFill>
              <a:latin typeface="Arial" panose="020B0604020202020204" pitchFamily="34" charset="0"/>
              <a:cs typeface="Arial" panose="020B0604020202020204" pitchFamily="34" charset="0"/>
            </a:endParaRPr>
          </a:p>
          <a:p>
            <a:r>
              <a:rPr lang="es-ES" sz="1200">
                <a:solidFill>
                  <a:schemeClr val="bg1"/>
                </a:solidFill>
                <a:latin typeface="Arial" panose="020B0604020202020204" pitchFamily="34" charset="0"/>
                <a:cs typeface="Arial" panose="020B0604020202020204" pitchFamily="34" charset="0"/>
              </a:rPr>
              <a:t>Parke </a:t>
            </a:r>
            <a:r>
              <a:rPr lang="es-ES" sz="1200" err="1">
                <a:solidFill>
                  <a:schemeClr val="bg1"/>
                </a:solidFill>
                <a:latin typeface="Arial" panose="020B0604020202020204" pitchFamily="34" charset="0"/>
                <a:cs typeface="Arial" panose="020B0604020202020204" pitchFamily="34" charset="0"/>
              </a:rPr>
              <a:t>Teknologikoa</a:t>
            </a:r>
            <a:endParaRPr lang="es-ES" sz="1200">
              <a:solidFill>
                <a:schemeClr val="bg1"/>
              </a:solidFill>
              <a:latin typeface="Arial" panose="020B0604020202020204" pitchFamily="34" charset="0"/>
              <a:cs typeface="Arial" panose="020B0604020202020204" pitchFamily="34" charset="0"/>
            </a:endParaRPr>
          </a:p>
          <a:p>
            <a:r>
              <a:rPr lang="es-ES" sz="1200">
                <a:solidFill>
                  <a:schemeClr val="bg1"/>
                </a:solidFill>
                <a:latin typeface="Arial" panose="020B0604020202020204" pitchFamily="34" charset="0"/>
                <a:cs typeface="Arial" panose="020B0604020202020204" pitchFamily="34" charset="0"/>
              </a:rPr>
              <a:t>C/ Iñaki Goenaga, 5</a:t>
            </a:r>
          </a:p>
          <a:p>
            <a:r>
              <a:rPr lang="es-ES" sz="1200">
                <a:solidFill>
                  <a:schemeClr val="bg1"/>
                </a:solidFill>
                <a:latin typeface="Arial" panose="020B0604020202020204" pitchFamily="34" charset="0"/>
                <a:cs typeface="Arial" panose="020B0604020202020204" pitchFamily="34" charset="0"/>
              </a:rPr>
              <a:t>20600 </a:t>
            </a:r>
            <a:r>
              <a:rPr lang="es-ES" sz="1200" err="1">
                <a:solidFill>
                  <a:schemeClr val="bg1"/>
                </a:solidFill>
                <a:latin typeface="Arial" panose="020B0604020202020204" pitchFamily="34" charset="0"/>
                <a:cs typeface="Arial" panose="020B0604020202020204" pitchFamily="34" charset="0"/>
              </a:rPr>
              <a:t>Eibar</a:t>
            </a:r>
            <a:r>
              <a:rPr lang="es-ES" sz="1200">
                <a:solidFill>
                  <a:schemeClr val="bg1"/>
                </a:solidFill>
                <a:latin typeface="Arial" panose="020B0604020202020204" pitchFamily="34" charset="0"/>
                <a:cs typeface="Arial" panose="020B0604020202020204" pitchFamily="34" charset="0"/>
              </a:rPr>
              <a:t> (Gipuzkoa)</a:t>
            </a:r>
          </a:p>
          <a:p>
            <a:r>
              <a:rPr lang="es-ES" sz="1200">
                <a:solidFill>
                  <a:schemeClr val="bg1"/>
                </a:solidFill>
                <a:latin typeface="Arial" panose="020B0604020202020204" pitchFamily="34" charset="0"/>
                <a:cs typeface="Arial" panose="020B0604020202020204" pitchFamily="34" charset="0"/>
              </a:rPr>
              <a:t>Tel: +34 943 20 67 44</a:t>
            </a:r>
          </a:p>
          <a:p>
            <a:pPr>
              <a:spcBef>
                <a:spcPts val="400"/>
              </a:spcBef>
            </a:pPr>
            <a:r>
              <a:rPr lang="es-ES" sz="1200">
                <a:solidFill>
                  <a:schemeClr val="bg1"/>
                </a:solidFill>
                <a:latin typeface="Arial" panose="020B0604020202020204" pitchFamily="34" charset="0"/>
                <a:cs typeface="Arial" panose="020B0604020202020204" pitchFamily="34" charset="0"/>
              </a:rPr>
              <a:t>www.tekniker.es</a:t>
            </a:r>
          </a:p>
        </p:txBody>
      </p:sp>
      <p:pic>
        <p:nvPicPr>
          <p:cNvPr id="11" name="Imagen 10" descr="Imagen que contiene dibujo&#10;&#10;Descripción generada automáticamente">
            <a:extLst>
              <a:ext uri="{FF2B5EF4-FFF2-40B4-BE49-F238E27FC236}">
                <a16:creationId xmlns:a16="http://schemas.microsoft.com/office/drawing/2014/main" id="{C730BAB5-0644-48F1-8CA0-CD0B2838A0D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5383" y="2364097"/>
            <a:ext cx="2288088" cy="2186473"/>
          </a:xfrm>
          <a:prstGeom prst="rect">
            <a:avLst/>
          </a:prstGeom>
        </p:spPr>
      </p:pic>
      <p:sp>
        <p:nvSpPr>
          <p:cNvPr id="12" name="Marcador de fecha 2">
            <a:extLst>
              <a:ext uri="{FF2B5EF4-FFF2-40B4-BE49-F238E27FC236}">
                <a16:creationId xmlns:a16="http://schemas.microsoft.com/office/drawing/2014/main" id="{28901CCC-F98A-42D4-B25C-685D4C478B58}"/>
              </a:ext>
            </a:extLst>
          </p:cNvPr>
          <p:cNvSpPr>
            <a:spLocks noGrp="1"/>
          </p:cNvSpPr>
          <p:nvPr>
            <p:ph type="dt" sz="half" idx="10"/>
          </p:nvPr>
        </p:nvSpPr>
        <p:spPr>
          <a:xfrm>
            <a:off x="838200" y="6477653"/>
            <a:ext cx="2743200" cy="365125"/>
          </a:xfrm>
          <a:prstGeom prst="rect">
            <a:avLst/>
          </a:prstGeom>
        </p:spPr>
        <p:txBody>
          <a:bodyPr/>
          <a:lstStyle/>
          <a:p>
            <a:fld id="{6C61EAAD-E8EA-41B3-89CE-76F3BC879C91}" type="datetime1">
              <a:rPr lang="es-ES" smtClean="0"/>
              <a:t>02/02/2026</a:t>
            </a:fld>
            <a:endParaRPr lang="es-ES"/>
          </a:p>
        </p:txBody>
      </p:sp>
      <p:sp>
        <p:nvSpPr>
          <p:cNvPr id="14" name="Marcador de pie de página 3">
            <a:extLst>
              <a:ext uri="{FF2B5EF4-FFF2-40B4-BE49-F238E27FC236}">
                <a16:creationId xmlns:a16="http://schemas.microsoft.com/office/drawing/2014/main" id="{471A8A91-0583-427D-AAB0-C3E5DA4B6798}"/>
              </a:ext>
            </a:extLst>
          </p:cNvPr>
          <p:cNvSpPr>
            <a:spLocks noGrp="1"/>
          </p:cNvSpPr>
          <p:nvPr>
            <p:ph type="ftr" sz="quarter" idx="11"/>
          </p:nvPr>
        </p:nvSpPr>
        <p:spPr>
          <a:xfrm>
            <a:off x="4038600" y="6477653"/>
            <a:ext cx="4114800" cy="365125"/>
          </a:xfrm>
          <a:prstGeom prst="rect">
            <a:avLst/>
          </a:prstGeom>
        </p:spPr>
        <p:txBody>
          <a:bodyPr/>
          <a:lstStyle/>
          <a:p>
            <a:endParaRPr lang="es-ES"/>
          </a:p>
        </p:txBody>
      </p:sp>
      <p:sp>
        <p:nvSpPr>
          <p:cNvPr id="16" name="Marcador de número de diapositiva 5">
            <a:extLst>
              <a:ext uri="{FF2B5EF4-FFF2-40B4-BE49-F238E27FC236}">
                <a16:creationId xmlns:a16="http://schemas.microsoft.com/office/drawing/2014/main" id="{C8D1A71F-9F58-43DF-B8E8-9C6F3194E84B}"/>
              </a:ext>
            </a:extLst>
          </p:cNvPr>
          <p:cNvSpPr>
            <a:spLocks noGrp="1"/>
          </p:cNvSpPr>
          <p:nvPr>
            <p:ph type="sldNum" sz="quarter" idx="12"/>
          </p:nvPr>
        </p:nvSpPr>
        <p:spPr>
          <a:xfrm>
            <a:off x="11119448" y="6489474"/>
            <a:ext cx="836199" cy="365125"/>
          </a:xfrm>
          <a:prstGeom prst="rect">
            <a:avLst/>
          </a:prstGeom>
        </p:spPr>
        <p:txBody>
          <a:bodyPr/>
          <a:lstStyle>
            <a:lvl1pPr>
              <a:defRPr sz="1000"/>
            </a:lvl1pPr>
          </a:lstStyle>
          <a:p>
            <a:fld id="{40875BB5-F5C5-4B71-892C-4DCE2036C21F}" type="slidenum">
              <a:rPr lang="es-ES" smtClean="0"/>
              <a:pPr/>
              <a:t>‹Nº›</a:t>
            </a:fld>
            <a:endParaRPr lang="es-ES"/>
          </a:p>
        </p:txBody>
      </p:sp>
      <p:sp>
        <p:nvSpPr>
          <p:cNvPr id="17" name="CuadroTexto 16">
            <a:extLst>
              <a:ext uri="{FF2B5EF4-FFF2-40B4-BE49-F238E27FC236}">
                <a16:creationId xmlns:a16="http://schemas.microsoft.com/office/drawing/2014/main" id="{5BE12EBD-08B0-4C35-8419-B758FA1F50CC}"/>
              </a:ext>
            </a:extLst>
          </p:cNvPr>
          <p:cNvSpPr txBox="1"/>
          <p:nvPr userDrawn="1"/>
        </p:nvSpPr>
        <p:spPr>
          <a:xfrm>
            <a:off x="9733181" y="786461"/>
            <a:ext cx="1325874" cy="276999"/>
          </a:xfrm>
          <a:prstGeom prst="rect">
            <a:avLst/>
          </a:prstGeom>
          <a:noFill/>
        </p:spPr>
        <p:txBody>
          <a:bodyPr wrap="square" rtlCol="0">
            <a:spAutoFit/>
          </a:bodyPr>
          <a:lstStyle/>
          <a:p>
            <a:r>
              <a:rPr lang="es-ES" sz="1200">
                <a:solidFill>
                  <a:srgbClr val="3C3C3C"/>
                </a:solidFill>
                <a:latin typeface="Arial" panose="020B0604020202020204" pitchFamily="34" charset="0"/>
                <a:cs typeface="Arial" panose="020B0604020202020204" pitchFamily="34" charset="0"/>
              </a:rPr>
              <a:t>#GrowthMakers</a:t>
            </a:r>
          </a:p>
        </p:txBody>
      </p:sp>
      <p:sp>
        <p:nvSpPr>
          <p:cNvPr id="2" name="CuadroTexto 1">
            <a:extLst>
              <a:ext uri="{FF2B5EF4-FFF2-40B4-BE49-F238E27FC236}">
                <a16:creationId xmlns:a16="http://schemas.microsoft.com/office/drawing/2014/main" id="{85E7D150-DA17-C8E1-6361-6D8A34D608D6}"/>
              </a:ext>
            </a:extLst>
          </p:cNvPr>
          <p:cNvSpPr txBox="1"/>
          <p:nvPr userDrawn="1"/>
        </p:nvSpPr>
        <p:spPr>
          <a:xfrm rot="16200000">
            <a:off x="-180639" y="6154122"/>
            <a:ext cx="712054" cy="230832"/>
          </a:xfrm>
          <a:prstGeom prst="rect">
            <a:avLst/>
          </a:prstGeom>
          <a:noFill/>
        </p:spPr>
        <p:txBody>
          <a:bodyPr wrap="none" rtlCol="0">
            <a:spAutoFit/>
          </a:bodyPr>
          <a:lstStyle/>
          <a:p>
            <a:r>
              <a:rPr lang="es-ES" sz="900">
                <a:solidFill>
                  <a:schemeClr val="bg1">
                    <a:lumMod val="75000"/>
                  </a:schemeClr>
                </a:solidFill>
                <a:latin typeface="Arial" panose="020B0604020202020204" pitchFamily="34" charset="0"/>
                <a:cs typeface="Arial" panose="020B0604020202020204" pitchFamily="34" charset="0"/>
              </a:rPr>
              <a:t>©Tekniker</a:t>
            </a:r>
          </a:p>
        </p:txBody>
      </p:sp>
    </p:spTree>
    <p:extLst>
      <p:ext uri="{BB962C8B-B14F-4D97-AF65-F5344CB8AC3E}">
        <p14:creationId xmlns:p14="http://schemas.microsoft.com/office/powerpoint/2010/main" val="28487876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ítulo y objetos (sencillo)">
    <p:spTree>
      <p:nvGrpSpPr>
        <p:cNvPr id="1" name=""/>
        <p:cNvGrpSpPr/>
        <p:nvPr/>
      </p:nvGrpSpPr>
      <p:grpSpPr>
        <a:xfrm>
          <a:off x="0" y="0"/>
          <a:ext cx="0" cy="0"/>
          <a:chOff x="0" y="0"/>
          <a:chExt cx="0" cy="0"/>
        </a:xfrm>
      </p:grpSpPr>
      <p:sp>
        <p:nvSpPr>
          <p:cNvPr id="3" name="Marcador de fecha 2">
            <a:extLst>
              <a:ext uri="{FF2B5EF4-FFF2-40B4-BE49-F238E27FC236}">
                <a16:creationId xmlns:a16="http://schemas.microsoft.com/office/drawing/2014/main" id="{A58AB577-4C0A-4559-A269-3AC55B1DBF1C}"/>
              </a:ext>
            </a:extLst>
          </p:cNvPr>
          <p:cNvSpPr>
            <a:spLocks noGrp="1"/>
          </p:cNvSpPr>
          <p:nvPr>
            <p:ph type="dt" sz="half" idx="10"/>
          </p:nvPr>
        </p:nvSpPr>
        <p:spPr>
          <a:xfrm>
            <a:off x="838200" y="6477653"/>
            <a:ext cx="2743200" cy="365125"/>
          </a:xfrm>
          <a:prstGeom prst="rect">
            <a:avLst/>
          </a:prstGeom>
        </p:spPr>
        <p:txBody>
          <a:bodyPr/>
          <a:lstStyle/>
          <a:p>
            <a:fld id="{74C3C15D-D14E-4568-B965-A1BD4912E9AF}" type="datetime1">
              <a:rPr lang="es-ES" smtClean="0"/>
              <a:t>02/02/2026</a:t>
            </a:fld>
            <a:endParaRPr lang="es-ES"/>
          </a:p>
        </p:txBody>
      </p:sp>
      <p:sp>
        <p:nvSpPr>
          <p:cNvPr id="4" name="Marcador de pie de página 3">
            <a:extLst>
              <a:ext uri="{FF2B5EF4-FFF2-40B4-BE49-F238E27FC236}">
                <a16:creationId xmlns:a16="http://schemas.microsoft.com/office/drawing/2014/main" id="{811F1812-52A1-422F-9CA1-30580DD7DCE9}"/>
              </a:ext>
            </a:extLst>
          </p:cNvPr>
          <p:cNvSpPr>
            <a:spLocks noGrp="1"/>
          </p:cNvSpPr>
          <p:nvPr>
            <p:ph type="ftr" sz="quarter" idx="11"/>
          </p:nvPr>
        </p:nvSpPr>
        <p:spPr>
          <a:xfrm>
            <a:off x="4038600" y="6477653"/>
            <a:ext cx="4114800" cy="365125"/>
          </a:xfrm>
          <a:prstGeom prst="rect">
            <a:avLst/>
          </a:prstGeom>
        </p:spPr>
        <p:txBody>
          <a:bodyPr/>
          <a:lstStyle/>
          <a:p>
            <a:endParaRPr lang="es-ES"/>
          </a:p>
        </p:txBody>
      </p:sp>
      <p:sp>
        <p:nvSpPr>
          <p:cNvPr id="9" name="Marcador de contenido 2">
            <a:extLst>
              <a:ext uri="{FF2B5EF4-FFF2-40B4-BE49-F238E27FC236}">
                <a16:creationId xmlns:a16="http://schemas.microsoft.com/office/drawing/2014/main" id="{0627BC80-9894-45F9-A28C-B76FC2231995}"/>
              </a:ext>
            </a:extLst>
          </p:cNvPr>
          <p:cNvSpPr>
            <a:spLocks noGrp="1"/>
          </p:cNvSpPr>
          <p:nvPr>
            <p:ph idx="1"/>
          </p:nvPr>
        </p:nvSpPr>
        <p:spPr>
          <a:xfrm>
            <a:off x="943618" y="1273685"/>
            <a:ext cx="10515600" cy="4149755"/>
          </a:xfrm>
        </p:spPr>
        <p:txBody>
          <a:bodyPr/>
          <a:lstStyle>
            <a:lvl1pPr>
              <a:lnSpc>
                <a:spcPct val="100000"/>
              </a:lnSpc>
              <a:buClr>
                <a:srgbClr val="3C3C3C"/>
              </a:buClr>
              <a:defRPr>
                <a:solidFill>
                  <a:srgbClr val="3C3C3C"/>
                </a:solidFill>
                <a:latin typeface="Arial" panose="020B0604020202020204" pitchFamily="34" charset="0"/>
                <a:cs typeface="Arial" panose="020B0604020202020204" pitchFamily="34" charset="0"/>
              </a:defRPr>
            </a:lvl1pPr>
            <a:lvl2pPr>
              <a:lnSpc>
                <a:spcPct val="100000"/>
              </a:lnSpc>
              <a:buClr>
                <a:srgbClr val="3C3C3C"/>
              </a:buClr>
              <a:defRPr>
                <a:solidFill>
                  <a:srgbClr val="3C3C3C"/>
                </a:solidFill>
                <a:latin typeface="Arial" panose="020B0604020202020204" pitchFamily="34" charset="0"/>
                <a:cs typeface="Arial" panose="020B0604020202020204" pitchFamily="34" charset="0"/>
              </a:defRPr>
            </a:lvl2pPr>
            <a:lvl3pPr>
              <a:lnSpc>
                <a:spcPct val="100000"/>
              </a:lnSpc>
              <a:buClr>
                <a:srgbClr val="3C3C3C"/>
              </a:buClr>
              <a:defRPr>
                <a:solidFill>
                  <a:srgbClr val="3C3C3C"/>
                </a:solidFill>
                <a:latin typeface="Arial" panose="020B0604020202020204" pitchFamily="34" charset="0"/>
                <a:cs typeface="Arial" panose="020B0604020202020204" pitchFamily="34" charset="0"/>
              </a:defRPr>
            </a:lvl3pPr>
            <a:lvl4pPr>
              <a:lnSpc>
                <a:spcPct val="100000"/>
              </a:lnSpc>
              <a:buClr>
                <a:srgbClr val="3C3C3C"/>
              </a:buClr>
              <a:defRPr>
                <a:solidFill>
                  <a:srgbClr val="3C3C3C"/>
                </a:solidFill>
                <a:latin typeface="Arial" panose="020B0604020202020204" pitchFamily="34" charset="0"/>
                <a:cs typeface="Arial" panose="020B0604020202020204" pitchFamily="34" charset="0"/>
              </a:defRPr>
            </a:lvl4pPr>
            <a:lvl5pPr>
              <a:lnSpc>
                <a:spcPct val="100000"/>
              </a:lnSpc>
              <a:buClr>
                <a:srgbClr val="3C3C3C"/>
              </a:buClr>
              <a:defRPr>
                <a:solidFill>
                  <a:srgbClr val="3C3C3C"/>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grpSp>
        <p:nvGrpSpPr>
          <p:cNvPr id="15" name="Grupo 14"/>
          <p:cNvGrpSpPr/>
          <p:nvPr userDrawn="1"/>
        </p:nvGrpSpPr>
        <p:grpSpPr>
          <a:xfrm>
            <a:off x="0" y="213982"/>
            <a:ext cx="701552" cy="341240"/>
            <a:chOff x="0" y="213982"/>
            <a:chExt cx="701552" cy="341240"/>
          </a:xfrm>
        </p:grpSpPr>
        <p:sp>
          <p:nvSpPr>
            <p:cNvPr id="12" name="Rectángulo 11">
              <a:extLst>
                <a:ext uri="{FF2B5EF4-FFF2-40B4-BE49-F238E27FC236}">
                  <a16:creationId xmlns:a16="http://schemas.microsoft.com/office/drawing/2014/main" id="{B831D0C2-82A7-42DB-8BD7-CBD0BD122534}"/>
                </a:ext>
              </a:extLst>
            </p:cNvPr>
            <p:cNvSpPr/>
            <p:nvPr userDrawn="1"/>
          </p:nvSpPr>
          <p:spPr>
            <a:xfrm>
              <a:off x="0" y="384602"/>
              <a:ext cx="350776" cy="170620"/>
            </a:xfrm>
            <a:prstGeom prst="rect">
              <a:avLst/>
            </a:prstGeom>
            <a:solidFill>
              <a:srgbClr val="3C3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ángulo 13">
              <a:extLst>
                <a:ext uri="{FF2B5EF4-FFF2-40B4-BE49-F238E27FC236}">
                  <a16:creationId xmlns:a16="http://schemas.microsoft.com/office/drawing/2014/main" id="{B831D0C2-82A7-42DB-8BD7-CBD0BD122534}"/>
                </a:ext>
              </a:extLst>
            </p:cNvPr>
            <p:cNvSpPr/>
            <p:nvPr userDrawn="1"/>
          </p:nvSpPr>
          <p:spPr>
            <a:xfrm>
              <a:off x="350776" y="213982"/>
              <a:ext cx="350776" cy="170620"/>
            </a:xfrm>
            <a:prstGeom prst="rect">
              <a:avLst/>
            </a:prstGeom>
            <a:solidFill>
              <a:srgbClr val="032C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6" name="CuadroTexto 15"/>
          <p:cNvSpPr txBox="1"/>
          <p:nvPr userDrawn="1"/>
        </p:nvSpPr>
        <p:spPr>
          <a:xfrm rot="16200000">
            <a:off x="-180639" y="6154122"/>
            <a:ext cx="712054" cy="230832"/>
          </a:xfrm>
          <a:prstGeom prst="rect">
            <a:avLst/>
          </a:prstGeom>
          <a:noFill/>
        </p:spPr>
        <p:txBody>
          <a:bodyPr wrap="none" rtlCol="0">
            <a:spAutoFit/>
          </a:bodyPr>
          <a:lstStyle/>
          <a:p>
            <a:r>
              <a:rPr lang="es-ES" sz="900">
                <a:solidFill>
                  <a:schemeClr val="bg1">
                    <a:lumMod val="75000"/>
                  </a:schemeClr>
                </a:solidFill>
                <a:latin typeface="Arial" panose="020B0604020202020204" pitchFamily="34" charset="0"/>
                <a:cs typeface="Arial" panose="020B0604020202020204" pitchFamily="34" charset="0"/>
              </a:rPr>
              <a:t>©Tekniker</a:t>
            </a:r>
          </a:p>
        </p:txBody>
      </p:sp>
      <p:sp>
        <p:nvSpPr>
          <p:cNvPr id="13" name="Título 1">
            <a:extLst>
              <a:ext uri="{FF2B5EF4-FFF2-40B4-BE49-F238E27FC236}">
                <a16:creationId xmlns:a16="http://schemas.microsoft.com/office/drawing/2014/main" id="{F2BEDE9B-3E91-4E76-B5DF-087185167B17}"/>
              </a:ext>
            </a:extLst>
          </p:cNvPr>
          <p:cNvSpPr>
            <a:spLocks noGrp="1"/>
          </p:cNvSpPr>
          <p:nvPr>
            <p:ph type="title"/>
          </p:nvPr>
        </p:nvSpPr>
        <p:spPr>
          <a:xfrm>
            <a:off x="942869" y="85725"/>
            <a:ext cx="8534400" cy="476241"/>
          </a:xfrm>
        </p:spPr>
        <p:txBody>
          <a:bodyPr>
            <a:normAutofit/>
          </a:bodyPr>
          <a:lstStyle>
            <a:lvl1pPr>
              <a:defRPr sz="1600">
                <a:latin typeface="Arial" panose="020B0604020202020204" pitchFamily="34" charset="0"/>
                <a:cs typeface="Arial" panose="020B0604020202020204" pitchFamily="34" charset="0"/>
              </a:defRPr>
            </a:lvl1pPr>
          </a:lstStyle>
          <a:p>
            <a:r>
              <a:rPr lang="en-US"/>
              <a:t>Click to edit Master title style</a:t>
            </a:r>
            <a:endParaRPr lang="es-ES"/>
          </a:p>
        </p:txBody>
      </p:sp>
      <p:sp>
        <p:nvSpPr>
          <p:cNvPr id="17" name="Marcador de número de diapositiva 5">
            <a:extLst>
              <a:ext uri="{FF2B5EF4-FFF2-40B4-BE49-F238E27FC236}">
                <a16:creationId xmlns:a16="http://schemas.microsoft.com/office/drawing/2014/main" id="{C34E2C61-2031-4841-8DF7-5C57DD4DC711}"/>
              </a:ext>
            </a:extLst>
          </p:cNvPr>
          <p:cNvSpPr>
            <a:spLocks noGrp="1"/>
          </p:cNvSpPr>
          <p:nvPr>
            <p:ph type="sldNum" sz="quarter" idx="12"/>
          </p:nvPr>
        </p:nvSpPr>
        <p:spPr>
          <a:xfrm>
            <a:off x="11119448" y="6489474"/>
            <a:ext cx="836199" cy="365125"/>
          </a:xfrm>
          <a:prstGeom prst="rect">
            <a:avLst/>
          </a:prstGeom>
        </p:spPr>
        <p:txBody>
          <a:bodyPr/>
          <a:lstStyle>
            <a:lvl1pPr>
              <a:defRPr sz="1000"/>
            </a:lvl1pPr>
          </a:lstStyle>
          <a:p>
            <a:fld id="{40875BB5-F5C5-4B71-892C-4DCE2036C21F}" type="slidenum">
              <a:rPr lang="es-ES" smtClean="0"/>
              <a:pPr/>
              <a:t>‹Nº›</a:t>
            </a:fld>
            <a:endParaRPr lang="es-ES"/>
          </a:p>
        </p:txBody>
      </p:sp>
    </p:spTree>
    <p:extLst>
      <p:ext uri="{BB962C8B-B14F-4D97-AF65-F5344CB8AC3E}">
        <p14:creationId xmlns:p14="http://schemas.microsoft.com/office/powerpoint/2010/main" val="396961628"/>
      </p:ext>
    </p:extLst>
  </p:cSld>
  <p:clrMapOvr>
    <a:masterClrMapping/>
  </p:clrMapOvr>
  <p:extLst>
    <p:ext uri="{DCECCB84-F9BA-43D5-87BE-67443E8EF086}">
      <p15:sldGuideLst xmlns:p15="http://schemas.microsoft.com/office/powerpoint/2012/main">
        <p15:guide id="1" orient="horz" pos="4224" userDrawn="1">
          <p15:clr>
            <a:srgbClr val="FBAE40"/>
          </p15:clr>
        </p15:guide>
        <p15:guide id="2" pos="143"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Información oficial BRTA">
    <p:spTree>
      <p:nvGrpSpPr>
        <p:cNvPr id="1" name=""/>
        <p:cNvGrpSpPr/>
        <p:nvPr/>
      </p:nvGrpSpPr>
      <p:grpSpPr>
        <a:xfrm>
          <a:off x="0" y="0"/>
          <a:ext cx="0" cy="0"/>
          <a:chOff x="0" y="0"/>
          <a:chExt cx="0" cy="0"/>
        </a:xfrm>
      </p:grpSpPr>
      <p:sp>
        <p:nvSpPr>
          <p:cNvPr id="9" name="CuadroTexto 8">
            <a:extLst>
              <a:ext uri="{FF2B5EF4-FFF2-40B4-BE49-F238E27FC236}">
                <a16:creationId xmlns:a16="http://schemas.microsoft.com/office/drawing/2014/main" id="{CDF9A827-5366-499A-A53F-0952D417F876}"/>
              </a:ext>
            </a:extLst>
          </p:cNvPr>
          <p:cNvSpPr txBox="1"/>
          <p:nvPr userDrawn="1"/>
        </p:nvSpPr>
        <p:spPr>
          <a:xfrm>
            <a:off x="962668" y="1919211"/>
            <a:ext cx="4718042" cy="3019577"/>
          </a:xfrm>
          <a:prstGeom prst="rect">
            <a:avLst/>
          </a:prstGeom>
          <a:noFill/>
        </p:spPr>
        <p:txBody>
          <a:bodyPr rot="0" spcFirstLastPara="0" vertOverflow="overflow" horzOverflow="overflow" vert="horz" wrap="square" lIns="64294" tIns="32147" rIns="64294" bIns="32147" numCol="1" spcCol="0" rtlCol="0" fromWordArt="0" anchor="t" anchorCtr="0" forceAA="0" compatLnSpc="1">
            <a:prstTxWarp prst="textNoShape">
              <a:avLst/>
            </a:prstTxWarp>
            <a:spAutoFit/>
          </a:bodyPr>
          <a:lstStyle/>
          <a:p>
            <a:r>
              <a:rPr lang="en-US" sz="1600" b="1">
                <a:latin typeface="Arial"/>
              </a:rPr>
              <a:t>BRTA </a:t>
            </a:r>
            <a:r>
              <a:rPr lang="en-US" sz="1600">
                <a:latin typeface="Arial"/>
              </a:rPr>
              <a:t>is an </a:t>
            </a:r>
            <a:r>
              <a:rPr lang="en-US" sz="1600" b="1">
                <a:latin typeface="Arial"/>
              </a:rPr>
              <a:t>alliance</a:t>
            </a:r>
            <a:r>
              <a:rPr lang="en-US" sz="1600">
                <a:latin typeface="Arial"/>
              </a:rPr>
              <a:t> formed by: </a:t>
            </a:r>
            <a:endParaRPr lang="en-US" sz="1600" b="1">
              <a:latin typeface="Arial"/>
            </a:endParaRPr>
          </a:p>
          <a:p>
            <a:pPr marL="200911" indent="-200911">
              <a:buFont typeface="Arial" panose="020B0604020202020204" pitchFamily="34" charset="0"/>
              <a:buChar char="•"/>
            </a:pPr>
            <a:endParaRPr lang="en-US" sz="1600" b="1">
              <a:latin typeface="Arial"/>
            </a:endParaRPr>
          </a:p>
          <a:p>
            <a:pPr marL="200911" indent="-200911">
              <a:buFont typeface="Arial" panose="020B0604020202020204" pitchFamily="34" charset="0"/>
              <a:buChar char="•"/>
            </a:pPr>
            <a:r>
              <a:rPr lang="en-US" sz="1600" b="1">
                <a:latin typeface="Arial"/>
              </a:rPr>
              <a:t>12 technology centers</a:t>
            </a:r>
            <a:r>
              <a:rPr lang="en-US" sz="1600">
                <a:latin typeface="Arial"/>
              </a:rPr>
              <a:t> (Azterlan, Azti, Ceit, Cidetec, Gaiker, Ideko, Ikerlan, Lortek, Neiker, Tecnalia, Tekniker and </a:t>
            </a:r>
            <a:r>
              <a:rPr lang="en-US" sz="1600" err="1">
                <a:latin typeface="Arial"/>
              </a:rPr>
              <a:t>Vicomtech</a:t>
            </a:r>
            <a:r>
              <a:rPr lang="en-US" sz="1600">
                <a:latin typeface="Arial"/>
              </a:rPr>
              <a:t>) and </a:t>
            </a:r>
          </a:p>
          <a:p>
            <a:pPr marL="200911" indent="-200911">
              <a:buFont typeface="Arial" panose="020B0604020202020204" pitchFamily="34" charset="0"/>
              <a:buChar char="•"/>
            </a:pPr>
            <a:endParaRPr lang="en-US" sz="1600">
              <a:latin typeface="Arial"/>
            </a:endParaRPr>
          </a:p>
          <a:p>
            <a:pPr marL="200911" indent="-200911">
              <a:buFont typeface="Arial" panose="020B0604020202020204" pitchFamily="34" charset="0"/>
              <a:buChar char="•"/>
            </a:pPr>
            <a:r>
              <a:rPr lang="en-US" sz="1600" b="1">
                <a:latin typeface="Arial"/>
              </a:rPr>
              <a:t>4 collaborative research centers</a:t>
            </a:r>
            <a:r>
              <a:rPr lang="en-US" sz="1600">
                <a:latin typeface="Arial"/>
              </a:rPr>
              <a:t> (CIC BioGUNE, CIC NanoGUNE, CIC BiomaGUNE and CIC EnergiGUNE) </a:t>
            </a:r>
          </a:p>
          <a:p>
            <a:endParaRPr lang="en-US" sz="1600">
              <a:latin typeface="Arial"/>
            </a:endParaRPr>
          </a:p>
          <a:p>
            <a:r>
              <a:rPr lang="en-US" sz="1600">
                <a:latin typeface="Arial"/>
              </a:rPr>
              <a:t>with the aim of developing advanced technological solutions for the Basque companies.</a:t>
            </a:r>
          </a:p>
        </p:txBody>
      </p:sp>
      <p:pic>
        <p:nvPicPr>
          <p:cNvPr id="11" name="Imagen 38" descr="Imagen que contiene dibujo&#10;&#10;Descripción generada con confianza muy alta">
            <a:extLst>
              <a:ext uri="{FF2B5EF4-FFF2-40B4-BE49-F238E27FC236}">
                <a16:creationId xmlns:a16="http://schemas.microsoft.com/office/drawing/2014/main" id="{7DE18CC7-601E-49D0-B8AC-207327FF63E4}"/>
              </a:ext>
            </a:extLst>
          </p:cNvPr>
          <p:cNvPicPr>
            <a:picLocks noChangeAspect="1"/>
          </p:cNvPicPr>
          <p:nvPr userDrawn="1"/>
        </p:nvPicPr>
        <p:blipFill>
          <a:blip r:embed="rId2"/>
          <a:stretch>
            <a:fillRect/>
          </a:stretch>
        </p:blipFill>
        <p:spPr>
          <a:xfrm>
            <a:off x="9646660" y="0"/>
            <a:ext cx="1342325" cy="893257"/>
          </a:xfrm>
          <a:prstGeom prst="rect">
            <a:avLst/>
          </a:prstGeom>
        </p:spPr>
      </p:pic>
      <p:pic>
        <p:nvPicPr>
          <p:cNvPr id="12" name="Imagen 11">
            <a:extLst>
              <a:ext uri="{FF2B5EF4-FFF2-40B4-BE49-F238E27FC236}">
                <a16:creationId xmlns:a16="http://schemas.microsoft.com/office/drawing/2014/main" id="{B2A3DE71-FCD6-4E10-8689-D75E08C99F2B}"/>
              </a:ext>
            </a:extLst>
          </p:cNvPr>
          <p:cNvPicPr>
            <a:picLocks noChangeAspect="1"/>
          </p:cNvPicPr>
          <p:nvPr userDrawn="1"/>
        </p:nvPicPr>
        <p:blipFill>
          <a:blip r:embed="rId3"/>
          <a:stretch>
            <a:fillRect/>
          </a:stretch>
        </p:blipFill>
        <p:spPr>
          <a:xfrm>
            <a:off x="6096000" y="1386340"/>
            <a:ext cx="5339314" cy="3838574"/>
          </a:xfrm>
          <a:prstGeom prst="rect">
            <a:avLst/>
          </a:prstGeom>
        </p:spPr>
      </p:pic>
      <p:sp>
        <p:nvSpPr>
          <p:cNvPr id="13" name="Título 10">
            <a:extLst>
              <a:ext uri="{FF2B5EF4-FFF2-40B4-BE49-F238E27FC236}">
                <a16:creationId xmlns:a16="http://schemas.microsoft.com/office/drawing/2014/main" id="{06B2A56B-31B4-47F7-807A-10048D9270FA}"/>
              </a:ext>
            </a:extLst>
          </p:cNvPr>
          <p:cNvSpPr>
            <a:spLocks noGrp="1"/>
          </p:cNvSpPr>
          <p:nvPr>
            <p:ph type="title"/>
          </p:nvPr>
        </p:nvSpPr>
        <p:spPr>
          <a:xfrm>
            <a:off x="864367" y="220938"/>
            <a:ext cx="4718042" cy="451380"/>
          </a:xfrm>
        </p:spPr>
        <p:txBody>
          <a:bodyPr>
            <a:normAutofit/>
          </a:bodyPr>
          <a:lstStyle/>
          <a:p>
            <a:r>
              <a:rPr lang="en-US" sz="1900">
                <a:latin typeface="Arial" panose="020B0604020202020204" pitchFamily="34" charset="0"/>
                <a:cs typeface="Arial" panose="020B0604020202020204" pitchFamily="34" charset="0"/>
              </a:rPr>
              <a:t>Click to edit Master title style</a:t>
            </a:r>
            <a:endParaRPr lang="es-ES" sz="1900">
              <a:latin typeface="Arial" panose="020B0604020202020204" pitchFamily="34" charset="0"/>
              <a:cs typeface="Arial" panose="020B0604020202020204" pitchFamily="34" charset="0"/>
            </a:endParaRPr>
          </a:p>
        </p:txBody>
      </p:sp>
      <p:cxnSp>
        <p:nvCxnSpPr>
          <p:cNvPr id="14" name="Conector recto 13">
            <a:extLst>
              <a:ext uri="{FF2B5EF4-FFF2-40B4-BE49-F238E27FC236}">
                <a16:creationId xmlns:a16="http://schemas.microsoft.com/office/drawing/2014/main" id="{C15860F7-56C8-4215-A9EC-C58305CEE70A}"/>
              </a:ext>
            </a:extLst>
          </p:cNvPr>
          <p:cNvCxnSpPr>
            <a:cxnSpLocks/>
          </p:cNvCxnSpPr>
          <p:nvPr userDrawn="1"/>
        </p:nvCxnSpPr>
        <p:spPr>
          <a:xfrm>
            <a:off x="11290401" y="0"/>
            <a:ext cx="0" cy="742950"/>
          </a:xfrm>
          <a:prstGeom prst="line">
            <a:avLst/>
          </a:prstGeom>
          <a:ln>
            <a:solidFill>
              <a:srgbClr val="032CDD"/>
            </a:solidFill>
          </a:ln>
        </p:spPr>
        <p:style>
          <a:lnRef idx="1">
            <a:schemeClr val="accent1"/>
          </a:lnRef>
          <a:fillRef idx="0">
            <a:schemeClr val="accent1"/>
          </a:fillRef>
          <a:effectRef idx="0">
            <a:schemeClr val="accent1"/>
          </a:effectRef>
          <a:fontRef idx="minor">
            <a:schemeClr val="tx1"/>
          </a:fontRef>
        </p:style>
      </p:cxnSp>
      <p:sp>
        <p:nvSpPr>
          <p:cNvPr id="15" name="Rectángulo 14">
            <a:extLst>
              <a:ext uri="{FF2B5EF4-FFF2-40B4-BE49-F238E27FC236}">
                <a16:creationId xmlns:a16="http://schemas.microsoft.com/office/drawing/2014/main" id="{B1B78A38-4517-4EDF-9A35-E23E6E76D609}"/>
              </a:ext>
            </a:extLst>
          </p:cNvPr>
          <p:cNvSpPr/>
          <p:nvPr userDrawn="1"/>
        </p:nvSpPr>
        <p:spPr>
          <a:xfrm>
            <a:off x="1457734" y="5498972"/>
            <a:ext cx="8858094" cy="738664"/>
          </a:xfrm>
          <a:prstGeom prst="rect">
            <a:avLst/>
          </a:prstGeom>
        </p:spPr>
        <p:txBody>
          <a:bodyPr wrap="square">
            <a:spAutoFit/>
          </a:bodyPr>
          <a:lstStyle/>
          <a:p>
            <a:r>
              <a:rPr lang="en-US" sz="1400">
                <a:solidFill>
                  <a:srgbClr val="393937"/>
                </a:solidFill>
                <a:latin typeface="Arial"/>
              </a:rPr>
              <a:t>With the support of the </a:t>
            </a:r>
            <a:r>
              <a:rPr lang="en-US" sz="1400" b="1">
                <a:solidFill>
                  <a:srgbClr val="393937"/>
                </a:solidFill>
                <a:latin typeface="Arial"/>
              </a:rPr>
              <a:t>Basque Government</a:t>
            </a:r>
            <a:r>
              <a:rPr lang="en-US" sz="1400">
                <a:solidFill>
                  <a:srgbClr val="393937"/>
                </a:solidFill>
                <a:latin typeface="Arial"/>
              </a:rPr>
              <a:t>, the alliance seeks to promote collaboration among its centers; to strengthen the conditions to generate and transfer knowledge to companies, contributing to their competitiveness; and to spread the Basque scientific and technological capacity.</a:t>
            </a:r>
            <a:endParaRPr lang="en-US" sz="1400">
              <a:solidFill>
                <a:srgbClr val="393937"/>
              </a:solidFill>
              <a:latin typeface="Arial"/>
              <a:cs typeface="Arial"/>
            </a:endParaRPr>
          </a:p>
        </p:txBody>
      </p:sp>
      <p:sp>
        <p:nvSpPr>
          <p:cNvPr id="16" name="Rectángulo 15">
            <a:extLst>
              <a:ext uri="{FF2B5EF4-FFF2-40B4-BE49-F238E27FC236}">
                <a16:creationId xmlns:a16="http://schemas.microsoft.com/office/drawing/2014/main" id="{BEA87ABD-5453-4D2D-BCDF-C8E56C6D21F6}"/>
              </a:ext>
            </a:extLst>
          </p:cNvPr>
          <p:cNvSpPr/>
          <p:nvPr userDrawn="1"/>
        </p:nvSpPr>
        <p:spPr>
          <a:xfrm>
            <a:off x="1055841" y="5360397"/>
            <a:ext cx="10232566" cy="1015815"/>
          </a:xfrm>
          <a:prstGeom prst="rect">
            <a:avLst/>
          </a:prstGeom>
          <a:noFill/>
          <a:ln>
            <a:solidFill>
              <a:srgbClr val="3939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nvGrpSpPr>
          <p:cNvPr id="17" name="Grupo 16">
            <a:extLst>
              <a:ext uri="{FF2B5EF4-FFF2-40B4-BE49-F238E27FC236}">
                <a16:creationId xmlns:a16="http://schemas.microsoft.com/office/drawing/2014/main" id="{434E615C-A37F-421F-B531-E756F2DB96F0}"/>
              </a:ext>
            </a:extLst>
          </p:cNvPr>
          <p:cNvGrpSpPr/>
          <p:nvPr userDrawn="1"/>
        </p:nvGrpSpPr>
        <p:grpSpPr>
          <a:xfrm>
            <a:off x="0" y="213982"/>
            <a:ext cx="701552" cy="6644018"/>
            <a:chOff x="0" y="213982"/>
            <a:chExt cx="701552" cy="6644018"/>
          </a:xfrm>
        </p:grpSpPr>
        <p:sp>
          <p:nvSpPr>
            <p:cNvPr id="18" name="Rectángulo 17">
              <a:extLst>
                <a:ext uri="{FF2B5EF4-FFF2-40B4-BE49-F238E27FC236}">
                  <a16:creationId xmlns:a16="http://schemas.microsoft.com/office/drawing/2014/main" id="{73CD43DB-8F47-4D89-8339-FB0F75926971}"/>
                </a:ext>
              </a:extLst>
            </p:cNvPr>
            <p:cNvSpPr/>
            <p:nvPr userDrawn="1"/>
          </p:nvSpPr>
          <p:spPr>
            <a:xfrm>
              <a:off x="0" y="384600"/>
              <a:ext cx="350776" cy="6473400"/>
            </a:xfrm>
            <a:prstGeom prst="rect">
              <a:avLst/>
            </a:prstGeom>
            <a:solidFill>
              <a:srgbClr val="3C3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Rectángulo 18">
              <a:extLst>
                <a:ext uri="{FF2B5EF4-FFF2-40B4-BE49-F238E27FC236}">
                  <a16:creationId xmlns:a16="http://schemas.microsoft.com/office/drawing/2014/main" id="{40D438F7-6349-45F4-AE97-CB0BFC510019}"/>
                </a:ext>
              </a:extLst>
            </p:cNvPr>
            <p:cNvSpPr/>
            <p:nvPr userDrawn="1"/>
          </p:nvSpPr>
          <p:spPr>
            <a:xfrm>
              <a:off x="350776" y="213982"/>
              <a:ext cx="350776" cy="170620"/>
            </a:xfrm>
            <a:prstGeom prst="rect">
              <a:avLst/>
            </a:prstGeom>
            <a:solidFill>
              <a:srgbClr val="032C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2" name="CuadroTexto 1">
            <a:extLst>
              <a:ext uri="{FF2B5EF4-FFF2-40B4-BE49-F238E27FC236}">
                <a16:creationId xmlns:a16="http://schemas.microsoft.com/office/drawing/2014/main" id="{C93D62A8-5A6C-CA53-34E0-EA7DB9B69BD8}"/>
              </a:ext>
            </a:extLst>
          </p:cNvPr>
          <p:cNvSpPr txBox="1"/>
          <p:nvPr userDrawn="1"/>
        </p:nvSpPr>
        <p:spPr>
          <a:xfrm rot="16200000">
            <a:off x="-180639" y="6154122"/>
            <a:ext cx="712054" cy="230832"/>
          </a:xfrm>
          <a:prstGeom prst="rect">
            <a:avLst/>
          </a:prstGeom>
          <a:noFill/>
        </p:spPr>
        <p:txBody>
          <a:bodyPr wrap="none" rtlCol="0">
            <a:spAutoFit/>
          </a:bodyPr>
          <a:lstStyle/>
          <a:p>
            <a:r>
              <a:rPr lang="es-ES" sz="900">
                <a:solidFill>
                  <a:schemeClr val="bg1">
                    <a:lumMod val="75000"/>
                  </a:schemeClr>
                </a:solidFill>
                <a:latin typeface="Arial" panose="020B0604020202020204" pitchFamily="34" charset="0"/>
                <a:cs typeface="Arial" panose="020B0604020202020204" pitchFamily="34" charset="0"/>
              </a:rPr>
              <a:t>©Tekniker</a:t>
            </a:r>
          </a:p>
        </p:txBody>
      </p:sp>
    </p:spTree>
    <p:extLst>
      <p:ext uri="{BB962C8B-B14F-4D97-AF65-F5344CB8AC3E}">
        <p14:creationId xmlns:p14="http://schemas.microsoft.com/office/powerpoint/2010/main" val="3924505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ítulo y objetos (fondo gris)">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77214555-CE6F-4071-A406-914C2761DCD1}"/>
              </a:ext>
            </a:extLst>
          </p:cNvPr>
          <p:cNvSpPr/>
          <p:nvPr userDrawn="1"/>
        </p:nvSpPr>
        <p:spPr>
          <a:xfrm>
            <a:off x="0" y="902830"/>
            <a:ext cx="12192000" cy="5955167"/>
          </a:xfrm>
          <a:prstGeom prst="rect">
            <a:avLst/>
          </a:prstGeom>
          <a:solidFill>
            <a:srgbClr val="F4F4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400"/>
          </a:p>
        </p:txBody>
      </p:sp>
      <p:sp>
        <p:nvSpPr>
          <p:cNvPr id="9" name="Marcador de contenido 2">
            <a:extLst>
              <a:ext uri="{FF2B5EF4-FFF2-40B4-BE49-F238E27FC236}">
                <a16:creationId xmlns:a16="http://schemas.microsoft.com/office/drawing/2014/main" id="{0627BC80-9894-45F9-A28C-B76FC2231995}"/>
              </a:ext>
            </a:extLst>
          </p:cNvPr>
          <p:cNvSpPr>
            <a:spLocks noGrp="1"/>
          </p:cNvSpPr>
          <p:nvPr>
            <p:ph idx="1"/>
          </p:nvPr>
        </p:nvSpPr>
        <p:spPr>
          <a:xfrm>
            <a:off x="954868" y="1284257"/>
            <a:ext cx="10515600" cy="4149755"/>
          </a:xfrm>
        </p:spPr>
        <p:txBody>
          <a:bodyPr/>
          <a:lstStyle>
            <a:lvl1pPr>
              <a:lnSpc>
                <a:spcPct val="100000"/>
              </a:lnSpc>
              <a:buClr>
                <a:srgbClr val="3C3C3C"/>
              </a:buClr>
              <a:defRPr>
                <a:solidFill>
                  <a:srgbClr val="3C3C3C"/>
                </a:solidFill>
                <a:latin typeface="Arial" panose="020B0604020202020204" pitchFamily="34" charset="0"/>
                <a:cs typeface="Arial" panose="020B0604020202020204" pitchFamily="34" charset="0"/>
              </a:defRPr>
            </a:lvl1pPr>
            <a:lvl2pPr>
              <a:lnSpc>
                <a:spcPct val="100000"/>
              </a:lnSpc>
              <a:buClr>
                <a:srgbClr val="3C3C3C"/>
              </a:buClr>
              <a:defRPr>
                <a:solidFill>
                  <a:srgbClr val="3C3C3C"/>
                </a:solidFill>
                <a:latin typeface="Arial" panose="020B0604020202020204" pitchFamily="34" charset="0"/>
                <a:cs typeface="Arial" panose="020B0604020202020204" pitchFamily="34" charset="0"/>
              </a:defRPr>
            </a:lvl2pPr>
            <a:lvl3pPr>
              <a:lnSpc>
                <a:spcPct val="100000"/>
              </a:lnSpc>
              <a:buClr>
                <a:srgbClr val="3C3C3C"/>
              </a:buClr>
              <a:defRPr>
                <a:solidFill>
                  <a:srgbClr val="3C3C3C"/>
                </a:solidFill>
                <a:latin typeface="Arial" panose="020B0604020202020204" pitchFamily="34" charset="0"/>
                <a:cs typeface="Arial" panose="020B0604020202020204" pitchFamily="34" charset="0"/>
              </a:defRPr>
            </a:lvl3pPr>
            <a:lvl4pPr>
              <a:lnSpc>
                <a:spcPct val="100000"/>
              </a:lnSpc>
              <a:buClr>
                <a:srgbClr val="3C3C3C"/>
              </a:buClr>
              <a:defRPr>
                <a:solidFill>
                  <a:srgbClr val="3C3C3C"/>
                </a:solidFill>
                <a:latin typeface="Arial" panose="020B0604020202020204" pitchFamily="34" charset="0"/>
                <a:cs typeface="Arial" panose="020B0604020202020204" pitchFamily="34" charset="0"/>
              </a:defRPr>
            </a:lvl4pPr>
            <a:lvl5pPr>
              <a:lnSpc>
                <a:spcPct val="100000"/>
              </a:lnSpc>
              <a:buClr>
                <a:srgbClr val="3C3C3C"/>
              </a:buClr>
              <a:defRPr>
                <a:solidFill>
                  <a:srgbClr val="3C3C3C"/>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grpSp>
        <p:nvGrpSpPr>
          <p:cNvPr id="11" name="Grupo 10"/>
          <p:cNvGrpSpPr/>
          <p:nvPr userDrawn="1"/>
        </p:nvGrpSpPr>
        <p:grpSpPr>
          <a:xfrm>
            <a:off x="0" y="213982"/>
            <a:ext cx="701552" cy="6644018"/>
            <a:chOff x="0" y="213982"/>
            <a:chExt cx="701552" cy="6644018"/>
          </a:xfrm>
        </p:grpSpPr>
        <p:sp>
          <p:nvSpPr>
            <p:cNvPr id="12" name="Rectángulo 11">
              <a:extLst>
                <a:ext uri="{FF2B5EF4-FFF2-40B4-BE49-F238E27FC236}">
                  <a16:creationId xmlns:a16="http://schemas.microsoft.com/office/drawing/2014/main" id="{B831D0C2-82A7-42DB-8BD7-CBD0BD122534}"/>
                </a:ext>
              </a:extLst>
            </p:cNvPr>
            <p:cNvSpPr/>
            <p:nvPr userDrawn="1"/>
          </p:nvSpPr>
          <p:spPr>
            <a:xfrm>
              <a:off x="0" y="384600"/>
              <a:ext cx="350776" cy="6473400"/>
            </a:xfrm>
            <a:prstGeom prst="rect">
              <a:avLst/>
            </a:prstGeom>
            <a:solidFill>
              <a:srgbClr val="3C3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Rectángulo 12">
              <a:extLst>
                <a:ext uri="{FF2B5EF4-FFF2-40B4-BE49-F238E27FC236}">
                  <a16:creationId xmlns:a16="http://schemas.microsoft.com/office/drawing/2014/main" id="{B831D0C2-82A7-42DB-8BD7-CBD0BD122534}"/>
                </a:ext>
              </a:extLst>
            </p:cNvPr>
            <p:cNvSpPr/>
            <p:nvPr userDrawn="1"/>
          </p:nvSpPr>
          <p:spPr>
            <a:xfrm>
              <a:off x="350776" y="213982"/>
              <a:ext cx="350776" cy="170620"/>
            </a:xfrm>
            <a:prstGeom prst="rect">
              <a:avLst/>
            </a:prstGeom>
            <a:solidFill>
              <a:srgbClr val="032C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5" name="Marcador de fecha 2">
            <a:extLst>
              <a:ext uri="{FF2B5EF4-FFF2-40B4-BE49-F238E27FC236}">
                <a16:creationId xmlns:a16="http://schemas.microsoft.com/office/drawing/2014/main" id="{863F3939-2722-48FC-9AC4-3D2928575772}"/>
              </a:ext>
            </a:extLst>
          </p:cNvPr>
          <p:cNvSpPr>
            <a:spLocks noGrp="1"/>
          </p:cNvSpPr>
          <p:nvPr>
            <p:ph type="dt" sz="half" idx="10"/>
          </p:nvPr>
        </p:nvSpPr>
        <p:spPr>
          <a:xfrm>
            <a:off x="838200" y="6477653"/>
            <a:ext cx="2743200" cy="365125"/>
          </a:xfrm>
          <a:prstGeom prst="rect">
            <a:avLst/>
          </a:prstGeom>
        </p:spPr>
        <p:txBody>
          <a:bodyPr/>
          <a:lstStyle/>
          <a:p>
            <a:fld id="{47AF4616-C3E7-4D89-8E17-EDB373C3CCA3}" type="datetime1">
              <a:rPr lang="es-ES" smtClean="0"/>
              <a:t>02/02/2026</a:t>
            </a:fld>
            <a:endParaRPr lang="es-ES"/>
          </a:p>
        </p:txBody>
      </p:sp>
      <p:sp>
        <p:nvSpPr>
          <p:cNvPr id="16" name="Marcador de pie de página 3">
            <a:extLst>
              <a:ext uri="{FF2B5EF4-FFF2-40B4-BE49-F238E27FC236}">
                <a16:creationId xmlns:a16="http://schemas.microsoft.com/office/drawing/2014/main" id="{B2F71141-9241-4578-9276-235520CD9102}"/>
              </a:ext>
            </a:extLst>
          </p:cNvPr>
          <p:cNvSpPr>
            <a:spLocks noGrp="1"/>
          </p:cNvSpPr>
          <p:nvPr>
            <p:ph type="ftr" sz="quarter" idx="11"/>
          </p:nvPr>
        </p:nvSpPr>
        <p:spPr>
          <a:xfrm>
            <a:off x="4038600" y="6477653"/>
            <a:ext cx="4114800" cy="365125"/>
          </a:xfrm>
          <a:prstGeom prst="rect">
            <a:avLst/>
          </a:prstGeom>
        </p:spPr>
        <p:txBody>
          <a:bodyPr/>
          <a:lstStyle/>
          <a:p>
            <a:endParaRPr lang="es-ES"/>
          </a:p>
        </p:txBody>
      </p:sp>
      <p:sp>
        <p:nvSpPr>
          <p:cNvPr id="18" name="Título 1">
            <a:extLst>
              <a:ext uri="{FF2B5EF4-FFF2-40B4-BE49-F238E27FC236}">
                <a16:creationId xmlns:a16="http://schemas.microsoft.com/office/drawing/2014/main" id="{6E7D905C-815D-4195-81C0-615F4194524D}"/>
              </a:ext>
            </a:extLst>
          </p:cNvPr>
          <p:cNvSpPr>
            <a:spLocks noGrp="1"/>
          </p:cNvSpPr>
          <p:nvPr>
            <p:ph type="title"/>
          </p:nvPr>
        </p:nvSpPr>
        <p:spPr>
          <a:xfrm>
            <a:off x="942869" y="85725"/>
            <a:ext cx="8534400" cy="476241"/>
          </a:xfrm>
        </p:spPr>
        <p:txBody>
          <a:bodyPr>
            <a:normAutofit/>
          </a:bodyPr>
          <a:lstStyle>
            <a:lvl1pPr>
              <a:defRPr sz="1600">
                <a:latin typeface="Arial" panose="020B0604020202020204" pitchFamily="34" charset="0"/>
                <a:cs typeface="Arial" panose="020B0604020202020204" pitchFamily="34" charset="0"/>
              </a:defRPr>
            </a:lvl1pPr>
          </a:lstStyle>
          <a:p>
            <a:r>
              <a:rPr lang="en-US"/>
              <a:t>Click to edit Master title style</a:t>
            </a:r>
            <a:endParaRPr lang="es-ES"/>
          </a:p>
        </p:txBody>
      </p:sp>
      <p:sp>
        <p:nvSpPr>
          <p:cNvPr id="19" name="Marcador de número de diapositiva 5">
            <a:extLst>
              <a:ext uri="{FF2B5EF4-FFF2-40B4-BE49-F238E27FC236}">
                <a16:creationId xmlns:a16="http://schemas.microsoft.com/office/drawing/2014/main" id="{F332B57D-E344-4745-A1B1-21241C619B24}"/>
              </a:ext>
            </a:extLst>
          </p:cNvPr>
          <p:cNvSpPr>
            <a:spLocks noGrp="1"/>
          </p:cNvSpPr>
          <p:nvPr>
            <p:ph type="sldNum" sz="quarter" idx="12"/>
          </p:nvPr>
        </p:nvSpPr>
        <p:spPr>
          <a:xfrm>
            <a:off x="11119448" y="6489474"/>
            <a:ext cx="836199" cy="365125"/>
          </a:xfrm>
          <a:prstGeom prst="rect">
            <a:avLst/>
          </a:prstGeom>
        </p:spPr>
        <p:txBody>
          <a:bodyPr/>
          <a:lstStyle>
            <a:lvl1pPr>
              <a:defRPr sz="1000"/>
            </a:lvl1pPr>
          </a:lstStyle>
          <a:p>
            <a:fld id="{40875BB5-F5C5-4B71-892C-4DCE2036C21F}" type="slidenum">
              <a:rPr lang="es-ES" smtClean="0"/>
              <a:pPr/>
              <a:t>‹Nº›</a:t>
            </a:fld>
            <a:endParaRPr lang="es-ES"/>
          </a:p>
        </p:txBody>
      </p:sp>
      <p:sp>
        <p:nvSpPr>
          <p:cNvPr id="2" name="CuadroTexto 1">
            <a:extLst>
              <a:ext uri="{FF2B5EF4-FFF2-40B4-BE49-F238E27FC236}">
                <a16:creationId xmlns:a16="http://schemas.microsoft.com/office/drawing/2014/main" id="{5B2D96F8-991B-927E-130C-014E00068860}"/>
              </a:ext>
            </a:extLst>
          </p:cNvPr>
          <p:cNvSpPr txBox="1"/>
          <p:nvPr userDrawn="1"/>
        </p:nvSpPr>
        <p:spPr>
          <a:xfrm rot="16200000">
            <a:off x="-180639" y="6154122"/>
            <a:ext cx="712054" cy="230832"/>
          </a:xfrm>
          <a:prstGeom prst="rect">
            <a:avLst/>
          </a:prstGeom>
          <a:noFill/>
        </p:spPr>
        <p:txBody>
          <a:bodyPr wrap="none" rtlCol="0">
            <a:spAutoFit/>
          </a:bodyPr>
          <a:lstStyle/>
          <a:p>
            <a:r>
              <a:rPr lang="es-ES" sz="900">
                <a:solidFill>
                  <a:schemeClr val="bg1">
                    <a:lumMod val="75000"/>
                  </a:schemeClr>
                </a:solidFill>
                <a:latin typeface="Arial" panose="020B0604020202020204" pitchFamily="34" charset="0"/>
                <a:cs typeface="Arial" panose="020B0604020202020204" pitchFamily="34" charset="0"/>
              </a:rPr>
              <a:t>©Tekniker</a:t>
            </a:r>
          </a:p>
        </p:txBody>
      </p:sp>
    </p:spTree>
    <p:extLst>
      <p:ext uri="{BB962C8B-B14F-4D97-AF65-F5344CB8AC3E}">
        <p14:creationId xmlns:p14="http://schemas.microsoft.com/office/powerpoint/2010/main" val="39705063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ítulo, texto, foto (1 foto) Opción 01">
    <p:spTree>
      <p:nvGrpSpPr>
        <p:cNvPr id="1" name=""/>
        <p:cNvGrpSpPr/>
        <p:nvPr/>
      </p:nvGrpSpPr>
      <p:grpSpPr>
        <a:xfrm>
          <a:off x="0" y="0"/>
          <a:ext cx="0" cy="0"/>
          <a:chOff x="0" y="0"/>
          <a:chExt cx="0" cy="0"/>
        </a:xfrm>
      </p:grpSpPr>
      <p:sp>
        <p:nvSpPr>
          <p:cNvPr id="17" name="Marcador de posición de imagen 11">
            <a:extLst>
              <a:ext uri="{FF2B5EF4-FFF2-40B4-BE49-F238E27FC236}">
                <a16:creationId xmlns:a16="http://schemas.microsoft.com/office/drawing/2014/main" id="{986207AC-ABA2-4EDA-AAE3-E458AA8A237A}"/>
              </a:ext>
            </a:extLst>
          </p:cNvPr>
          <p:cNvSpPr>
            <a:spLocks noGrp="1"/>
          </p:cNvSpPr>
          <p:nvPr>
            <p:ph type="pic" sz="quarter" idx="14"/>
          </p:nvPr>
        </p:nvSpPr>
        <p:spPr>
          <a:xfrm>
            <a:off x="-1" y="555222"/>
            <a:ext cx="6095999" cy="6302777"/>
          </a:xfrm>
          <a:prstGeom prst="rect">
            <a:avLst/>
          </a:prstGeom>
          <a:pattFill prst="ltUpDiag">
            <a:fgClr>
              <a:schemeClr val="bg1">
                <a:lumMod val="75000"/>
              </a:schemeClr>
            </a:fgClr>
            <a:bgClr>
              <a:schemeClr val="bg1"/>
            </a:bgClr>
          </a:pattFill>
        </p:spPr>
        <p:txBody>
          <a:bodyPr>
            <a:normAutofit/>
          </a:bodyPr>
          <a:lstStyle>
            <a:lvl1pPr marL="0" marR="0" indent="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None/>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sp>
        <p:nvSpPr>
          <p:cNvPr id="9" name="Marcador de contenido 2">
            <a:extLst>
              <a:ext uri="{FF2B5EF4-FFF2-40B4-BE49-F238E27FC236}">
                <a16:creationId xmlns:a16="http://schemas.microsoft.com/office/drawing/2014/main" id="{0627BC80-9894-45F9-A28C-B76FC2231995}"/>
              </a:ext>
            </a:extLst>
          </p:cNvPr>
          <p:cNvSpPr>
            <a:spLocks noGrp="1"/>
          </p:cNvSpPr>
          <p:nvPr>
            <p:ph idx="1"/>
          </p:nvPr>
        </p:nvSpPr>
        <p:spPr>
          <a:xfrm>
            <a:off x="6494106" y="1273685"/>
            <a:ext cx="4965111" cy="4149755"/>
          </a:xfrm>
        </p:spPr>
        <p:txBody>
          <a:bodyPr/>
          <a:lstStyle>
            <a:lvl1pPr>
              <a:lnSpc>
                <a:spcPct val="100000"/>
              </a:lnSpc>
              <a:buClr>
                <a:srgbClr val="3C3C3C"/>
              </a:buClr>
              <a:defRPr>
                <a:solidFill>
                  <a:srgbClr val="3C3C3C"/>
                </a:solidFill>
                <a:latin typeface="Arial" panose="020B0604020202020204" pitchFamily="34" charset="0"/>
                <a:cs typeface="Arial" panose="020B0604020202020204" pitchFamily="34" charset="0"/>
              </a:defRPr>
            </a:lvl1pPr>
            <a:lvl2pPr>
              <a:lnSpc>
                <a:spcPct val="100000"/>
              </a:lnSpc>
              <a:buClr>
                <a:srgbClr val="3C3C3C"/>
              </a:buClr>
              <a:defRPr>
                <a:solidFill>
                  <a:srgbClr val="3C3C3C"/>
                </a:solidFill>
                <a:latin typeface="Arial" panose="020B0604020202020204" pitchFamily="34" charset="0"/>
                <a:cs typeface="Arial" panose="020B0604020202020204" pitchFamily="34" charset="0"/>
              </a:defRPr>
            </a:lvl2pPr>
            <a:lvl3pPr>
              <a:lnSpc>
                <a:spcPct val="100000"/>
              </a:lnSpc>
              <a:buClr>
                <a:srgbClr val="3C3C3C"/>
              </a:buClr>
              <a:defRPr>
                <a:solidFill>
                  <a:srgbClr val="3C3C3C"/>
                </a:solidFill>
                <a:latin typeface="Arial" panose="020B0604020202020204" pitchFamily="34" charset="0"/>
                <a:cs typeface="Arial" panose="020B0604020202020204" pitchFamily="34" charset="0"/>
              </a:defRPr>
            </a:lvl3pPr>
            <a:lvl4pPr>
              <a:lnSpc>
                <a:spcPct val="100000"/>
              </a:lnSpc>
              <a:buClr>
                <a:srgbClr val="3C3C3C"/>
              </a:buClr>
              <a:defRPr>
                <a:solidFill>
                  <a:srgbClr val="3C3C3C"/>
                </a:solidFill>
                <a:latin typeface="Arial" panose="020B0604020202020204" pitchFamily="34" charset="0"/>
                <a:cs typeface="Arial" panose="020B0604020202020204" pitchFamily="34" charset="0"/>
              </a:defRPr>
            </a:lvl4pPr>
            <a:lvl5pPr>
              <a:lnSpc>
                <a:spcPct val="100000"/>
              </a:lnSpc>
              <a:buClr>
                <a:srgbClr val="3C3C3C"/>
              </a:buClr>
              <a:defRPr>
                <a:solidFill>
                  <a:srgbClr val="3C3C3C"/>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grpSp>
        <p:nvGrpSpPr>
          <p:cNvPr id="15" name="Grupo 14"/>
          <p:cNvGrpSpPr/>
          <p:nvPr userDrawn="1"/>
        </p:nvGrpSpPr>
        <p:grpSpPr>
          <a:xfrm>
            <a:off x="0" y="213982"/>
            <a:ext cx="701552" cy="341240"/>
            <a:chOff x="0" y="213982"/>
            <a:chExt cx="701552" cy="341240"/>
          </a:xfrm>
        </p:grpSpPr>
        <p:sp>
          <p:nvSpPr>
            <p:cNvPr id="12" name="Rectángulo 11">
              <a:extLst>
                <a:ext uri="{FF2B5EF4-FFF2-40B4-BE49-F238E27FC236}">
                  <a16:creationId xmlns:a16="http://schemas.microsoft.com/office/drawing/2014/main" id="{B831D0C2-82A7-42DB-8BD7-CBD0BD122534}"/>
                </a:ext>
              </a:extLst>
            </p:cNvPr>
            <p:cNvSpPr/>
            <p:nvPr userDrawn="1"/>
          </p:nvSpPr>
          <p:spPr>
            <a:xfrm>
              <a:off x="0" y="384602"/>
              <a:ext cx="350776" cy="170620"/>
            </a:xfrm>
            <a:prstGeom prst="rect">
              <a:avLst/>
            </a:prstGeom>
            <a:solidFill>
              <a:srgbClr val="3C3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ángulo 13">
              <a:extLst>
                <a:ext uri="{FF2B5EF4-FFF2-40B4-BE49-F238E27FC236}">
                  <a16:creationId xmlns:a16="http://schemas.microsoft.com/office/drawing/2014/main" id="{B831D0C2-82A7-42DB-8BD7-CBD0BD122534}"/>
                </a:ext>
              </a:extLst>
            </p:cNvPr>
            <p:cNvSpPr/>
            <p:nvPr userDrawn="1"/>
          </p:nvSpPr>
          <p:spPr>
            <a:xfrm>
              <a:off x="350776" y="213982"/>
              <a:ext cx="350776" cy="170620"/>
            </a:xfrm>
            <a:prstGeom prst="rect">
              <a:avLst/>
            </a:prstGeom>
            <a:solidFill>
              <a:srgbClr val="032C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 name="Título 1">
            <a:extLst>
              <a:ext uri="{FF2B5EF4-FFF2-40B4-BE49-F238E27FC236}">
                <a16:creationId xmlns:a16="http://schemas.microsoft.com/office/drawing/2014/main" id="{9E4D11DC-B8D7-43E8-8EC9-930F492BFDB1}"/>
              </a:ext>
            </a:extLst>
          </p:cNvPr>
          <p:cNvSpPr>
            <a:spLocks noGrp="1"/>
          </p:cNvSpPr>
          <p:nvPr>
            <p:ph type="title"/>
          </p:nvPr>
        </p:nvSpPr>
        <p:spPr>
          <a:xfrm>
            <a:off x="942869" y="85725"/>
            <a:ext cx="8534400" cy="476241"/>
          </a:xfrm>
        </p:spPr>
        <p:txBody>
          <a:bodyPr>
            <a:normAutofit/>
          </a:bodyPr>
          <a:lstStyle>
            <a:lvl1pPr>
              <a:defRPr sz="1600">
                <a:latin typeface="Arial" panose="020B0604020202020204" pitchFamily="34" charset="0"/>
                <a:cs typeface="Arial" panose="020B0604020202020204" pitchFamily="34" charset="0"/>
              </a:defRPr>
            </a:lvl1pPr>
          </a:lstStyle>
          <a:p>
            <a:r>
              <a:rPr lang="en-US"/>
              <a:t>Click to edit Master title style</a:t>
            </a:r>
            <a:endParaRPr lang="es-ES"/>
          </a:p>
        </p:txBody>
      </p:sp>
      <p:sp>
        <p:nvSpPr>
          <p:cNvPr id="13" name="Marcador de fecha 2">
            <a:extLst>
              <a:ext uri="{FF2B5EF4-FFF2-40B4-BE49-F238E27FC236}">
                <a16:creationId xmlns:a16="http://schemas.microsoft.com/office/drawing/2014/main" id="{546650B2-D9BD-45F8-A68A-4E76A9116C99}"/>
              </a:ext>
            </a:extLst>
          </p:cNvPr>
          <p:cNvSpPr>
            <a:spLocks noGrp="1"/>
          </p:cNvSpPr>
          <p:nvPr>
            <p:ph type="dt" sz="half" idx="10"/>
          </p:nvPr>
        </p:nvSpPr>
        <p:spPr>
          <a:xfrm>
            <a:off x="838200" y="6477653"/>
            <a:ext cx="2743200" cy="365125"/>
          </a:xfrm>
          <a:prstGeom prst="rect">
            <a:avLst/>
          </a:prstGeom>
        </p:spPr>
        <p:txBody>
          <a:bodyPr/>
          <a:lstStyle/>
          <a:p>
            <a:fld id="{2746079F-603C-4B94-8D39-9D44C414B90A}" type="datetime1">
              <a:rPr lang="es-ES" smtClean="0"/>
              <a:t>02/02/2026</a:t>
            </a:fld>
            <a:endParaRPr lang="es-ES"/>
          </a:p>
        </p:txBody>
      </p:sp>
      <p:sp>
        <p:nvSpPr>
          <p:cNvPr id="19" name="Marcador de pie de página 3">
            <a:extLst>
              <a:ext uri="{FF2B5EF4-FFF2-40B4-BE49-F238E27FC236}">
                <a16:creationId xmlns:a16="http://schemas.microsoft.com/office/drawing/2014/main" id="{6AE37A04-E5ED-42C9-9A9C-B622139B9303}"/>
              </a:ext>
            </a:extLst>
          </p:cNvPr>
          <p:cNvSpPr>
            <a:spLocks noGrp="1"/>
          </p:cNvSpPr>
          <p:nvPr>
            <p:ph type="ftr" sz="quarter" idx="11"/>
          </p:nvPr>
        </p:nvSpPr>
        <p:spPr>
          <a:xfrm>
            <a:off x="4038600" y="6477653"/>
            <a:ext cx="4114800" cy="365125"/>
          </a:xfrm>
          <a:prstGeom prst="rect">
            <a:avLst/>
          </a:prstGeom>
        </p:spPr>
        <p:txBody>
          <a:bodyPr/>
          <a:lstStyle/>
          <a:p>
            <a:endParaRPr lang="es-ES"/>
          </a:p>
        </p:txBody>
      </p:sp>
      <p:sp>
        <p:nvSpPr>
          <p:cNvPr id="20" name="Marcador de número de diapositiva 5">
            <a:extLst>
              <a:ext uri="{FF2B5EF4-FFF2-40B4-BE49-F238E27FC236}">
                <a16:creationId xmlns:a16="http://schemas.microsoft.com/office/drawing/2014/main" id="{8E57B2BC-8463-4380-852B-B6007AFEDE47}"/>
              </a:ext>
            </a:extLst>
          </p:cNvPr>
          <p:cNvSpPr>
            <a:spLocks noGrp="1"/>
          </p:cNvSpPr>
          <p:nvPr>
            <p:ph type="sldNum" sz="quarter" idx="12"/>
          </p:nvPr>
        </p:nvSpPr>
        <p:spPr>
          <a:xfrm>
            <a:off x="11119448" y="6489474"/>
            <a:ext cx="836199" cy="365125"/>
          </a:xfrm>
          <a:prstGeom prst="rect">
            <a:avLst/>
          </a:prstGeom>
        </p:spPr>
        <p:txBody>
          <a:bodyPr/>
          <a:lstStyle>
            <a:lvl1pPr>
              <a:defRPr sz="1000"/>
            </a:lvl1pPr>
          </a:lstStyle>
          <a:p>
            <a:fld id="{40875BB5-F5C5-4B71-892C-4DCE2036C21F}" type="slidenum">
              <a:rPr lang="es-ES" smtClean="0"/>
              <a:pPr/>
              <a:t>‹Nº›</a:t>
            </a:fld>
            <a:endParaRPr lang="es-ES"/>
          </a:p>
        </p:txBody>
      </p:sp>
      <p:sp>
        <p:nvSpPr>
          <p:cNvPr id="2" name="CuadroTexto 1">
            <a:extLst>
              <a:ext uri="{FF2B5EF4-FFF2-40B4-BE49-F238E27FC236}">
                <a16:creationId xmlns:a16="http://schemas.microsoft.com/office/drawing/2014/main" id="{FEA51896-6D91-2BE5-341A-3124CC551312}"/>
              </a:ext>
            </a:extLst>
          </p:cNvPr>
          <p:cNvSpPr txBox="1"/>
          <p:nvPr userDrawn="1"/>
        </p:nvSpPr>
        <p:spPr>
          <a:xfrm rot="16200000">
            <a:off x="-180639" y="6154122"/>
            <a:ext cx="712054" cy="230832"/>
          </a:xfrm>
          <a:prstGeom prst="rect">
            <a:avLst/>
          </a:prstGeom>
          <a:noFill/>
        </p:spPr>
        <p:txBody>
          <a:bodyPr wrap="none" rtlCol="0">
            <a:spAutoFit/>
          </a:bodyPr>
          <a:lstStyle/>
          <a:p>
            <a:r>
              <a:rPr lang="es-ES" sz="900">
                <a:solidFill>
                  <a:schemeClr val="bg1">
                    <a:lumMod val="75000"/>
                  </a:schemeClr>
                </a:solidFill>
                <a:latin typeface="Arial" panose="020B0604020202020204" pitchFamily="34" charset="0"/>
                <a:cs typeface="Arial" panose="020B0604020202020204" pitchFamily="34" charset="0"/>
              </a:rPr>
              <a:t>©Tekniker</a:t>
            </a:r>
          </a:p>
        </p:txBody>
      </p:sp>
    </p:spTree>
    <p:extLst>
      <p:ext uri="{BB962C8B-B14F-4D97-AF65-F5344CB8AC3E}">
        <p14:creationId xmlns:p14="http://schemas.microsoft.com/office/powerpoint/2010/main" val="130448285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143"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ítulo, texto, foto (2 fotos) Opción 01">
    <p:spTree>
      <p:nvGrpSpPr>
        <p:cNvPr id="1" name=""/>
        <p:cNvGrpSpPr/>
        <p:nvPr/>
      </p:nvGrpSpPr>
      <p:grpSpPr>
        <a:xfrm>
          <a:off x="0" y="0"/>
          <a:ext cx="0" cy="0"/>
          <a:chOff x="0" y="0"/>
          <a:chExt cx="0" cy="0"/>
        </a:xfrm>
      </p:grpSpPr>
      <p:sp>
        <p:nvSpPr>
          <p:cNvPr id="19" name="Marcador de posición de imagen 11">
            <a:extLst>
              <a:ext uri="{FF2B5EF4-FFF2-40B4-BE49-F238E27FC236}">
                <a16:creationId xmlns:a16="http://schemas.microsoft.com/office/drawing/2014/main" id="{F07D6399-6B6C-4455-9CA7-1754CDF8D303}"/>
              </a:ext>
            </a:extLst>
          </p:cNvPr>
          <p:cNvSpPr>
            <a:spLocks noGrp="1"/>
          </p:cNvSpPr>
          <p:nvPr>
            <p:ph type="pic" sz="quarter" idx="14"/>
          </p:nvPr>
        </p:nvSpPr>
        <p:spPr>
          <a:xfrm>
            <a:off x="8467" y="3801708"/>
            <a:ext cx="6087532" cy="3051303"/>
          </a:xfrm>
          <a:prstGeom prst="rect">
            <a:avLst/>
          </a:prstGeom>
          <a:pattFill prst="ltUpDiag">
            <a:fgClr>
              <a:schemeClr val="bg1">
                <a:lumMod val="75000"/>
              </a:schemeClr>
            </a:fgClr>
            <a:bgClr>
              <a:schemeClr val="bg1"/>
            </a:bgClr>
          </a:pattFill>
        </p:spPr>
        <p:txBody>
          <a:bodyPr>
            <a:normAutofit/>
          </a:bodyPr>
          <a:lstStyle>
            <a:lvl1pPr marL="0" marR="0" indent="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None/>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sp>
        <p:nvSpPr>
          <p:cNvPr id="9" name="Marcador de contenido 2">
            <a:extLst>
              <a:ext uri="{FF2B5EF4-FFF2-40B4-BE49-F238E27FC236}">
                <a16:creationId xmlns:a16="http://schemas.microsoft.com/office/drawing/2014/main" id="{0627BC80-9894-45F9-A28C-B76FC2231995}"/>
              </a:ext>
            </a:extLst>
          </p:cNvPr>
          <p:cNvSpPr>
            <a:spLocks noGrp="1"/>
          </p:cNvSpPr>
          <p:nvPr>
            <p:ph idx="1"/>
          </p:nvPr>
        </p:nvSpPr>
        <p:spPr>
          <a:xfrm>
            <a:off x="6494106" y="1273685"/>
            <a:ext cx="4965111" cy="4149755"/>
          </a:xfrm>
        </p:spPr>
        <p:txBody>
          <a:bodyPr/>
          <a:lstStyle>
            <a:lvl1pPr>
              <a:lnSpc>
                <a:spcPct val="100000"/>
              </a:lnSpc>
              <a:buClr>
                <a:srgbClr val="3C3C3C"/>
              </a:buClr>
              <a:defRPr>
                <a:solidFill>
                  <a:srgbClr val="3C3C3C"/>
                </a:solidFill>
                <a:latin typeface="Arial" panose="020B0604020202020204" pitchFamily="34" charset="0"/>
                <a:cs typeface="Arial" panose="020B0604020202020204" pitchFamily="34" charset="0"/>
              </a:defRPr>
            </a:lvl1pPr>
            <a:lvl2pPr>
              <a:lnSpc>
                <a:spcPct val="100000"/>
              </a:lnSpc>
              <a:buClr>
                <a:srgbClr val="3C3C3C"/>
              </a:buClr>
              <a:defRPr>
                <a:solidFill>
                  <a:srgbClr val="3C3C3C"/>
                </a:solidFill>
                <a:latin typeface="Arial" panose="020B0604020202020204" pitchFamily="34" charset="0"/>
                <a:cs typeface="Arial" panose="020B0604020202020204" pitchFamily="34" charset="0"/>
              </a:defRPr>
            </a:lvl2pPr>
            <a:lvl3pPr>
              <a:lnSpc>
                <a:spcPct val="100000"/>
              </a:lnSpc>
              <a:buClr>
                <a:srgbClr val="3C3C3C"/>
              </a:buClr>
              <a:defRPr>
                <a:solidFill>
                  <a:srgbClr val="3C3C3C"/>
                </a:solidFill>
                <a:latin typeface="Arial" panose="020B0604020202020204" pitchFamily="34" charset="0"/>
                <a:cs typeface="Arial" panose="020B0604020202020204" pitchFamily="34" charset="0"/>
              </a:defRPr>
            </a:lvl3pPr>
            <a:lvl4pPr>
              <a:lnSpc>
                <a:spcPct val="100000"/>
              </a:lnSpc>
              <a:buClr>
                <a:srgbClr val="3C3C3C"/>
              </a:buClr>
              <a:defRPr>
                <a:solidFill>
                  <a:srgbClr val="3C3C3C"/>
                </a:solidFill>
                <a:latin typeface="Arial" panose="020B0604020202020204" pitchFamily="34" charset="0"/>
                <a:cs typeface="Arial" panose="020B0604020202020204" pitchFamily="34" charset="0"/>
              </a:defRPr>
            </a:lvl4pPr>
            <a:lvl5pPr>
              <a:lnSpc>
                <a:spcPct val="100000"/>
              </a:lnSpc>
              <a:buClr>
                <a:srgbClr val="3C3C3C"/>
              </a:buClr>
              <a:defRPr>
                <a:solidFill>
                  <a:srgbClr val="3C3C3C"/>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grpSp>
        <p:nvGrpSpPr>
          <p:cNvPr id="15" name="Grupo 14"/>
          <p:cNvGrpSpPr/>
          <p:nvPr userDrawn="1"/>
        </p:nvGrpSpPr>
        <p:grpSpPr>
          <a:xfrm>
            <a:off x="0" y="213982"/>
            <a:ext cx="701552" cy="341240"/>
            <a:chOff x="0" y="213982"/>
            <a:chExt cx="701552" cy="341240"/>
          </a:xfrm>
        </p:grpSpPr>
        <p:sp>
          <p:nvSpPr>
            <p:cNvPr id="12" name="Rectángulo 11">
              <a:extLst>
                <a:ext uri="{FF2B5EF4-FFF2-40B4-BE49-F238E27FC236}">
                  <a16:creationId xmlns:a16="http://schemas.microsoft.com/office/drawing/2014/main" id="{B831D0C2-82A7-42DB-8BD7-CBD0BD122534}"/>
                </a:ext>
              </a:extLst>
            </p:cNvPr>
            <p:cNvSpPr/>
            <p:nvPr userDrawn="1"/>
          </p:nvSpPr>
          <p:spPr>
            <a:xfrm>
              <a:off x="0" y="384602"/>
              <a:ext cx="350776" cy="170620"/>
            </a:xfrm>
            <a:prstGeom prst="rect">
              <a:avLst/>
            </a:prstGeom>
            <a:solidFill>
              <a:srgbClr val="3C3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ángulo 13">
              <a:extLst>
                <a:ext uri="{FF2B5EF4-FFF2-40B4-BE49-F238E27FC236}">
                  <a16:creationId xmlns:a16="http://schemas.microsoft.com/office/drawing/2014/main" id="{B831D0C2-82A7-42DB-8BD7-CBD0BD122534}"/>
                </a:ext>
              </a:extLst>
            </p:cNvPr>
            <p:cNvSpPr/>
            <p:nvPr userDrawn="1"/>
          </p:nvSpPr>
          <p:spPr>
            <a:xfrm>
              <a:off x="350776" y="213982"/>
              <a:ext cx="350776" cy="170620"/>
            </a:xfrm>
            <a:prstGeom prst="rect">
              <a:avLst/>
            </a:prstGeom>
            <a:solidFill>
              <a:srgbClr val="032C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 name="Título 1">
            <a:extLst>
              <a:ext uri="{FF2B5EF4-FFF2-40B4-BE49-F238E27FC236}">
                <a16:creationId xmlns:a16="http://schemas.microsoft.com/office/drawing/2014/main" id="{9E4D11DC-B8D7-43E8-8EC9-930F492BFDB1}"/>
              </a:ext>
            </a:extLst>
          </p:cNvPr>
          <p:cNvSpPr>
            <a:spLocks noGrp="1"/>
          </p:cNvSpPr>
          <p:nvPr>
            <p:ph type="title"/>
          </p:nvPr>
        </p:nvSpPr>
        <p:spPr>
          <a:xfrm>
            <a:off x="942869" y="85725"/>
            <a:ext cx="8534400" cy="476241"/>
          </a:xfrm>
        </p:spPr>
        <p:txBody>
          <a:bodyPr>
            <a:normAutofit/>
          </a:bodyPr>
          <a:lstStyle>
            <a:lvl1pPr>
              <a:defRPr sz="1600">
                <a:latin typeface="Arial" panose="020B0604020202020204" pitchFamily="34" charset="0"/>
                <a:cs typeface="Arial" panose="020B0604020202020204" pitchFamily="34" charset="0"/>
              </a:defRPr>
            </a:lvl1pPr>
          </a:lstStyle>
          <a:p>
            <a:r>
              <a:rPr lang="en-US"/>
              <a:t>Click to edit Master title style</a:t>
            </a:r>
            <a:endParaRPr lang="es-ES"/>
          </a:p>
        </p:txBody>
      </p:sp>
      <p:sp>
        <p:nvSpPr>
          <p:cNvPr id="13" name="Marcador de posición de imagen 11">
            <a:extLst>
              <a:ext uri="{FF2B5EF4-FFF2-40B4-BE49-F238E27FC236}">
                <a16:creationId xmlns:a16="http://schemas.microsoft.com/office/drawing/2014/main" id="{7642BD82-00F5-44A4-BF9B-B5E6E660C37B}"/>
              </a:ext>
            </a:extLst>
          </p:cNvPr>
          <p:cNvSpPr>
            <a:spLocks noGrp="1"/>
          </p:cNvSpPr>
          <p:nvPr>
            <p:ph type="pic" sz="quarter" idx="13"/>
          </p:nvPr>
        </p:nvSpPr>
        <p:spPr>
          <a:xfrm>
            <a:off x="8467" y="553339"/>
            <a:ext cx="6095999" cy="3079631"/>
          </a:xfrm>
          <a:prstGeom prst="rect">
            <a:avLst/>
          </a:prstGeom>
          <a:pattFill prst="ltUpDiag">
            <a:fgClr>
              <a:schemeClr val="bg1">
                <a:lumMod val="75000"/>
              </a:schemeClr>
            </a:fgClr>
            <a:bgClr>
              <a:schemeClr val="bg1"/>
            </a:bgClr>
          </a:pattFill>
        </p:spPr>
        <p:txBody>
          <a:bodyPr>
            <a:normAutofit/>
          </a:bodyPr>
          <a:lstStyle>
            <a:lvl1pPr marL="0" marR="0" indent="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None/>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sp>
        <p:nvSpPr>
          <p:cNvPr id="17" name="Marcador de fecha 2">
            <a:extLst>
              <a:ext uri="{FF2B5EF4-FFF2-40B4-BE49-F238E27FC236}">
                <a16:creationId xmlns:a16="http://schemas.microsoft.com/office/drawing/2014/main" id="{92957663-C370-44CC-A0CF-9ED298172202}"/>
              </a:ext>
            </a:extLst>
          </p:cNvPr>
          <p:cNvSpPr>
            <a:spLocks noGrp="1"/>
          </p:cNvSpPr>
          <p:nvPr>
            <p:ph type="dt" sz="half" idx="10"/>
          </p:nvPr>
        </p:nvSpPr>
        <p:spPr>
          <a:xfrm>
            <a:off x="809625" y="6487886"/>
            <a:ext cx="2743200" cy="365125"/>
          </a:xfrm>
          <a:prstGeom prst="rect">
            <a:avLst/>
          </a:prstGeom>
        </p:spPr>
        <p:txBody>
          <a:bodyPr/>
          <a:lstStyle/>
          <a:p>
            <a:fld id="{3CDD304B-79A0-4958-A5F2-911B2455E5B0}" type="datetime1">
              <a:rPr lang="es-ES" smtClean="0"/>
              <a:t>02/02/2026</a:t>
            </a:fld>
            <a:endParaRPr lang="es-ES"/>
          </a:p>
        </p:txBody>
      </p:sp>
      <p:sp>
        <p:nvSpPr>
          <p:cNvPr id="20" name="Marcador de pie de página 3">
            <a:extLst>
              <a:ext uri="{FF2B5EF4-FFF2-40B4-BE49-F238E27FC236}">
                <a16:creationId xmlns:a16="http://schemas.microsoft.com/office/drawing/2014/main" id="{60EFCAEA-6349-4B49-AAF6-9CED7BF755CF}"/>
              </a:ext>
            </a:extLst>
          </p:cNvPr>
          <p:cNvSpPr>
            <a:spLocks noGrp="1"/>
          </p:cNvSpPr>
          <p:nvPr>
            <p:ph type="ftr" sz="quarter" idx="11"/>
          </p:nvPr>
        </p:nvSpPr>
        <p:spPr>
          <a:xfrm>
            <a:off x="4010025" y="6487886"/>
            <a:ext cx="4114800" cy="365125"/>
          </a:xfrm>
          <a:prstGeom prst="rect">
            <a:avLst/>
          </a:prstGeom>
        </p:spPr>
        <p:txBody>
          <a:bodyPr/>
          <a:lstStyle/>
          <a:p>
            <a:endParaRPr lang="es-ES"/>
          </a:p>
        </p:txBody>
      </p:sp>
      <p:sp>
        <p:nvSpPr>
          <p:cNvPr id="22" name="Marcador de número de diapositiva 5">
            <a:extLst>
              <a:ext uri="{FF2B5EF4-FFF2-40B4-BE49-F238E27FC236}">
                <a16:creationId xmlns:a16="http://schemas.microsoft.com/office/drawing/2014/main" id="{B522001E-4C4D-4900-AE75-C9418C12EDFE}"/>
              </a:ext>
            </a:extLst>
          </p:cNvPr>
          <p:cNvSpPr>
            <a:spLocks noGrp="1"/>
          </p:cNvSpPr>
          <p:nvPr>
            <p:ph type="sldNum" sz="quarter" idx="12"/>
          </p:nvPr>
        </p:nvSpPr>
        <p:spPr>
          <a:xfrm>
            <a:off x="11090873" y="6499707"/>
            <a:ext cx="836199" cy="365125"/>
          </a:xfrm>
          <a:prstGeom prst="rect">
            <a:avLst/>
          </a:prstGeom>
        </p:spPr>
        <p:txBody>
          <a:bodyPr/>
          <a:lstStyle>
            <a:lvl1pPr>
              <a:defRPr sz="1000"/>
            </a:lvl1pPr>
          </a:lstStyle>
          <a:p>
            <a:fld id="{40875BB5-F5C5-4B71-892C-4DCE2036C21F}" type="slidenum">
              <a:rPr lang="es-ES" smtClean="0"/>
              <a:pPr/>
              <a:t>‹Nº›</a:t>
            </a:fld>
            <a:endParaRPr lang="es-ES"/>
          </a:p>
        </p:txBody>
      </p:sp>
      <p:sp>
        <p:nvSpPr>
          <p:cNvPr id="2" name="CuadroTexto 1">
            <a:extLst>
              <a:ext uri="{FF2B5EF4-FFF2-40B4-BE49-F238E27FC236}">
                <a16:creationId xmlns:a16="http://schemas.microsoft.com/office/drawing/2014/main" id="{96E6E9DE-7FA7-C4FA-349E-CBA2DC346BAB}"/>
              </a:ext>
            </a:extLst>
          </p:cNvPr>
          <p:cNvSpPr txBox="1"/>
          <p:nvPr userDrawn="1"/>
        </p:nvSpPr>
        <p:spPr>
          <a:xfrm rot="16200000">
            <a:off x="-180639" y="6154122"/>
            <a:ext cx="712054" cy="230832"/>
          </a:xfrm>
          <a:prstGeom prst="rect">
            <a:avLst/>
          </a:prstGeom>
          <a:noFill/>
        </p:spPr>
        <p:txBody>
          <a:bodyPr wrap="none" rtlCol="0">
            <a:spAutoFit/>
          </a:bodyPr>
          <a:lstStyle/>
          <a:p>
            <a:r>
              <a:rPr lang="es-ES" sz="900">
                <a:solidFill>
                  <a:schemeClr val="bg1">
                    <a:lumMod val="75000"/>
                  </a:schemeClr>
                </a:solidFill>
                <a:latin typeface="Arial" panose="020B0604020202020204" pitchFamily="34" charset="0"/>
                <a:cs typeface="Arial" panose="020B0604020202020204" pitchFamily="34" charset="0"/>
              </a:rPr>
              <a:t>©Tekniker</a:t>
            </a:r>
          </a:p>
        </p:txBody>
      </p:sp>
    </p:spTree>
    <p:extLst>
      <p:ext uri="{BB962C8B-B14F-4D97-AF65-F5344CB8AC3E}">
        <p14:creationId xmlns:p14="http://schemas.microsoft.com/office/powerpoint/2010/main" val="3405875348"/>
      </p:ext>
    </p:extLst>
  </p:cSld>
  <p:clrMapOvr>
    <a:masterClrMapping/>
  </p:clrMapOvr>
  <p:extLst>
    <p:ext uri="{DCECCB84-F9BA-43D5-87BE-67443E8EF086}">
      <p15:sldGuideLst xmlns:p15="http://schemas.microsoft.com/office/powerpoint/2012/main">
        <p15:guide id="1" orient="horz" pos="2160">
          <p15:clr>
            <a:srgbClr val="FBAE40"/>
          </p15:clr>
        </p15:guide>
        <p15:guide id="2" pos="143">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Título, texto, foto (3 foto2) Opción 01">
    <p:spTree>
      <p:nvGrpSpPr>
        <p:cNvPr id="1" name=""/>
        <p:cNvGrpSpPr/>
        <p:nvPr/>
      </p:nvGrpSpPr>
      <p:grpSpPr>
        <a:xfrm>
          <a:off x="0" y="0"/>
          <a:ext cx="0" cy="0"/>
          <a:chOff x="0" y="0"/>
          <a:chExt cx="0" cy="0"/>
        </a:xfrm>
      </p:grpSpPr>
      <p:sp>
        <p:nvSpPr>
          <p:cNvPr id="22" name="Marcador de posición de imagen 11">
            <a:extLst>
              <a:ext uri="{FF2B5EF4-FFF2-40B4-BE49-F238E27FC236}">
                <a16:creationId xmlns:a16="http://schemas.microsoft.com/office/drawing/2014/main" id="{8DA75EE7-5334-4576-8FEA-66A2A97BB549}"/>
              </a:ext>
            </a:extLst>
          </p:cNvPr>
          <p:cNvSpPr>
            <a:spLocks noGrp="1"/>
          </p:cNvSpPr>
          <p:nvPr>
            <p:ph type="pic" sz="quarter" idx="14"/>
          </p:nvPr>
        </p:nvSpPr>
        <p:spPr>
          <a:xfrm>
            <a:off x="8467" y="3838755"/>
            <a:ext cx="6087532" cy="3019245"/>
          </a:xfrm>
          <a:prstGeom prst="rect">
            <a:avLst/>
          </a:prstGeom>
          <a:pattFill prst="ltUpDiag">
            <a:fgClr>
              <a:schemeClr val="bg1">
                <a:lumMod val="75000"/>
              </a:schemeClr>
            </a:fgClr>
            <a:bgClr>
              <a:schemeClr val="bg1"/>
            </a:bgClr>
          </a:pattFill>
        </p:spPr>
        <p:txBody>
          <a:bodyPr>
            <a:normAutofit/>
          </a:bodyPr>
          <a:lstStyle>
            <a:lvl1pPr marL="0" marR="0" indent="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None/>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sp>
        <p:nvSpPr>
          <p:cNvPr id="17" name="Marcador de posición de imagen 11">
            <a:extLst>
              <a:ext uri="{FF2B5EF4-FFF2-40B4-BE49-F238E27FC236}">
                <a16:creationId xmlns:a16="http://schemas.microsoft.com/office/drawing/2014/main" id="{9AA24BE0-9807-444E-92F7-C3ABF5A70CA5}"/>
              </a:ext>
            </a:extLst>
          </p:cNvPr>
          <p:cNvSpPr>
            <a:spLocks noGrp="1"/>
          </p:cNvSpPr>
          <p:nvPr>
            <p:ph type="pic" sz="quarter" idx="13"/>
          </p:nvPr>
        </p:nvSpPr>
        <p:spPr>
          <a:xfrm>
            <a:off x="3133807" y="555221"/>
            <a:ext cx="2962192" cy="3106169"/>
          </a:xfrm>
          <a:prstGeom prst="rect">
            <a:avLst/>
          </a:prstGeom>
          <a:pattFill prst="ltUpDiag">
            <a:fgClr>
              <a:schemeClr val="bg1">
                <a:lumMod val="75000"/>
              </a:schemeClr>
            </a:fgClr>
            <a:bgClr>
              <a:schemeClr val="bg1"/>
            </a:bgClr>
          </a:pattFill>
        </p:spPr>
        <p:txBody>
          <a:bodyPr>
            <a:normAutofit/>
          </a:bodyPr>
          <a:lstStyle>
            <a:lvl1pPr marL="0" marR="0" indent="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None/>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sp>
        <p:nvSpPr>
          <p:cNvPr id="23" name="Marcador de posición de imagen 11">
            <a:extLst>
              <a:ext uri="{FF2B5EF4-FFF2-40B4-BE49-F238E27FC236}">
                <a16:creationId xmlns:a16="http://schemas.microsoft.com/office/drawing/2014/main" id="{5C501CAB-D690-4FE6-8981-063956AA8E39}"/>
              </a:ext>
            </a:extLst>
          </p:cNvPr>
          <p:cNvSpPr>
            <a:spLocks noGrp="1"/>
          </p:cNvSpPr>
          <p:nvPr>
            <p:ph type="pic" sz="quarter" idx="15"/>
          </p:nvPr>
        </p:nvSpPr>
        <p:spPr>
          <a:xfrm>
            <a:off x="0" y="555221"/>
            <a:ext cx="2962192" cy="3112914"/>
          </a:xfrm>
          <a:prstGeom prst="rect">
            <a:avLst/>
          </a:prstGeom>
          <a:pattFill prst="ltUpDiag">
            <a:fgClr>
              <a:schemeClr val="bg1">
                <a:lumMod val="75000"/>
              </a:schemeClr>
            </a:fgClr>
            <a:bgClr>
              <a:schemeClr val="bg1"/>
            </a:bgClr>
          </a:pattFill>
        </p:spPr>
        <p:txBody>
          <a:bodyPr>
            <a:normAutofit/>
          </a:bodyPr>
          <a:lstStyle>
            <a:lvl1pPr marL="0" marR="0" indent="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None/>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sp>
        <p:nvSpPr>
          <p:cNvPr id="3" name="Marcador de fecha 2">
            <a:extLst>
              <a:ext uri="{FF2B5EF4-FFF2-40B4-BE49-F238E27FC236}">
                <a16:creationId xmlns:a16="http://schemas.microsoft.com/office/drawing/2014/main" id="{A58AB577-4C0A-4559-A269-3AC55B1DBF1C}"/>
              </a:ext>
            </a:extLst>
          </p:cNvPr>
          <p:cNvSpPr>
            <a:spLocks noGrp="1"/>
          </p:cNvSpPr>
          <p:nvPr>
            <p:ph type="dt" sz="half" idx="10"/>
          </p:nvPr>
        </p:nvSpPr>
        <p:spPr>
          <a:xfrm>
            <a:off x="828675" y="6488607"/>
            <a:ext cx="2743200" cy="365125"/>
          </a:xfrm>
          <a:prstGeom prst="rect">
            <a:avLst/>
          </a:prstGeom>
        </p:spPr>
        <p:txBody>
          <a:bodyPr/>
          <a:lstStyle/>
          <a:p>
            <a:fld id="{311E7210-2CA6-4DC8-A1FB-3E2098043E8B}" type="datetime1">
              <a:rPr lang="es-ES" smtClean="0"/>
              <a:t>02/02/2026</a:t>
            </a:fld>
            <a:endParaRPr lang="es-ES"/>
          </a:p>
        </p:txBody>
      </p:sp>
      <p:sp>
        <p:nvSpPr>
          <p:cNvPr id="9" name="Marcador de contenido 2">
            <a:extLst>
              <a:ext uri="{FF2B5EF4-FFF2-40B4-BE49-F238E27FC236}">
                <a16:creationId xmlns:a16="http://schemas.microsoft.com/office/drawing/2014/main" id="{0627BC80-9894-45F9-A28C-B76FC2231995}"/>
              </a:ext>
            </a:extLst>
          </p:cNvPr>
          <p:cNvSpPr>
            <a:spLocks noGrp="1"/>
          </p:cNvSpPr>
          <p:nvPr>
            <p:ph idx="1"/>
          </p:nvPr>
        </p:nvSpPr>
        <p:spPr>
          <a:xfrm>
            <a:off x="6494106" y="1273685"/>
            <a:ext cx="4965111" cy="4149755"/>
          </a:xfrm>
        </p:spPr>
        <p:txBody>
          <a:bodyPr/>
          <a:lstStyle>
            <a:lvl1pPr>
              <a:lnSpc>
                <a:spcPct val="100000"/>
              </a:lnSpc>
              <a:buClr>
                <a:srgbClr val="3C3C3C"/>
              </a:buClr>
              <a:defRPr>
                <a:solidFill>
                  <a:srgbClr val="3C3C3C"/>
                </a:solidFill>
                <a:latin typeface="Arial" panose="020B0604020202020204" pitchFamily="34" charset="0"/>
                <a:cs typeface="Arial" panose="020B0604020202020204" pitchFamily="34" charset="0"/>
              </a:defRPr>
            </a:lvl1pPr>
            <a:lvl2pPr>
              <a:lnSpc>
                <a:spcPct val="100000"/>
              </a:lnSpc>
              <a:buClr>
                <a:srgbClr val="3C3C3C"/>
              </a:buClr>
              <a:defRPr>
                <a:solidFill>
                  <a:srgbClr val="3C3C3C"/>
                </a:solidFill>
                <a:latin typeface="Arial" panose="020B0604020202020204" pitchFamily="34" charset="0"/>
                <a:cs typeface="Arial" panose="020B0604020202020204" pitchFamily="34" charset="0"/>
              </a:defRPr>
            </a:lvl2pPr>
            <a:lvl3pPr>
              <a:lnSpc>
                <a:spcPct val="100000"/>
              </a:lnSpc>
              <a:buClr>
                <a:srgbClr val="3C3C3C"/>
              </a:buClr>
              <a:defRPr>
                <a:solidFill>
                  <a:srgbClr val="3C3C3C"/>
                </a:solidFill>
                <a:latin typeface="Arial" panose="020B0604020202020204" pitchFamily="34" charset="0"/>
                <a:cs typeface="Arial" panose="020B0604020202020204" pitchFamily="34" charset="0"/>
              </a:defRPr>
            </a:lvl3pPr>
            <a:lvl4pPr>
              <a:lnSpc>
                <a:spcPct val="100000"/>
              </a:lnSpc>
              <a:buClr>
                <a:srgbClr val="3C3C3C"/>
              </a:buClr>
              <a:defRPr>
                <a:solidFill>
                  <a:srgbClr val="3C3C3C"/>
                </a:solidFill>
                <a:latin typeface="Arial" panose="020B0604020202020204" pitchFamily="34" charset="0"/>
                <a:cs typeface="Arial" panose="020B0604020202020204" pitchFamily="34" charset="0"/>
              </a:defRPr>
            </a:lvl4pPr>
            <a:lvl5pPr>
              <a:lnSpc>
                <a:spcPct val="100000"/>
              </a:lnSpc>
              <a:buClr>
                <a:srgbClr val="3C3C3C"/>
              </a:buClr>
              <a:defRPr>
                <a:solidFill>
                  <a:srgbClr val="3C3C3C"/>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grpSp>
        <p:nvGrpSpPr>
          <p:cNvPr id="15" name="Grupo 14"/>
          <p:cNvGrpSpPr/>
          <p:nvPr userDrawn="1"/>
        </p:nvGrpSpPr>
        <p:grpSpPr>
          <a:xfrm>
            <a:off x="0" y="213982"/>
            <a:ext cx="701552" cy="341240"/>
            <a:chOff x="0" y="213982"/>
            <a:chExt cx="701552" cy="341240"/>
          </a:xfrm>
        </p:grpSpPr>
        <p:sp>
          <p:nvSpPr>
            <p:cNvPr id="12" name="Rectángulo 11">
              <a:extLst>
                <a:ext uri="{FF2B5EF4-FFF2-40B4-BE49-F238E27FC236}">
                  <a16:creationId xmlns:a16="http://schemas.microsoft.com/office/drawing/2014/main" id="{B831D0C2-82A7-42DB-8BD7-CBD0BD122534}"/>
                </a:ext>
              </a:extLst>
            </p:cNvPr>
            <p:cNvSpPr/>
            <p:nvPr userDrawn="1"/>
          </p:nvSpPr>
          <p:spPr>
            <a:xfrm>
              <a:off x="0" y="384602"/>
              <a:ext cx="350776" cy="170620"/>
            </a:xfrm>
            <a:prstGeom prst="rect">
              <a:avLst/>
            </a:prstGeom>
            <a:solidFill>
              <a:srgbClr val="3C3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ángulo 13">
              <a:extLst>
                <a:ext uri="{FF2B5EF4-FFF2-40B4-BE49-F238E27FC236}">
                  <a16:creationId xmlns:a16="http://schemas.microsoft.com/office/drawing/2014/main" id="{B831D0C2-82A7-42DB-8BD7-CBD0BD122534}"/>
                </a:ext>
              </a:extLst>
            </p:cNvPr>
            <p:cNvSpPr/>
            <p:nvPr userDrawn="1"/>
          </p:nvSpPr>
          <p:spPr>
            <a:xfrm>
              <a:off x="350776" y="213982"/>
              <a:ext cx="350776" cy="170620"/>
            </a:xfrm>
            <a:prstGeom prst="rect">
              <a:avLst/>
            </a:prstGeom>
            <a:solidFill>
              <a:srgbClr val="032C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 name="Título 1">
            <a:extLst>
              <a:ext uri="{FF2B5EF4-FFF2-40B4-BE49-F238E27FC236}">
                <a16:creationId xmlns:a16="http://schemas.microsoft.com/office/drawing/2014/main" id="{9E4D11DC-B8D7-43E8-8EC9-930F492BFDB1}"/>
              </a:ext>
            </a:extLst>
          </p:cNvPr>
          <p:cNvSpPr>
            <a:spLocks noGrp="1"/>
          </p:cNvSpPr>
          <p:nvPr>
            <p:ph type="title"/>
          </p:nvPr>
        </p:nvSpPr>
        <p:spPr>
          <a:xfrm>
            <a:off x="942869" y="85725"/>
            <a:ext cx="8534400" cy="476241"/>
          </a:xfrm>
        </p:spPr>
        <p:txBody>
          <a:bodyPr>
            <a:normAutofit/>
          </a:bodyPr>
          <a:lstStyle>
            <a:lvl1pPr>
              <a:defRPr sz="1600">
                <a:latin typeface="Arial" panose="020B0604020202020204" pitchFamily="34" charset="0"/>
                <a:cs typeface="Arial" panose="020B0604020202020204" pitchFamily="34" charset="0"/>
              </a:defRPr>
            </a:lvl1pPr>
          </a:lstStyle>
          <a:p>
            <a:r>
              <a:rPr lang="en-US"/>
              <a:t>Click to edit Master title style</a:t>
            </a:r>
            <a:endParaRPr lang="es-ES"/>
          </a:p>
        </p:txBody>
      </p:sp>
      <p:sp>
        <p:nvSpPr>
          <p:cNvPr id="18" name="Marcador de pie de página 3">
            <a:extLst>
              <a:ext uri="{FF2B5EF4-FFF2-40B4-BE49-F238E27FC236}">
                <a16:creationId xmlns:a16="http://schemas.microsoft.com/office/drawing/2014/main" id="{E9CFE696-859B-4153-BEFF-BC7C1FD986BE}"/>
              </a:ext>
            </a:extLst>
          </p:cNvPr>
          <p:cNvSpPr>
            <a:spLocks noGrp="1"/>
          </p:cNvSpPr>
          <p:nvPr>
            <p:ph type="ftr" sz="quarter" idx="11"/>
          </p:nvPr>
        </p:nvSpPr>
        <p:spPr>
          <a:xfrm>
            <a:off x="6334618" y="6487566"/>
            <a:ext cx="1744134" cy="365125"/>
          </a:xfrm>
          <a:prstGeom prst="rect">
            <a:avLst/>
          </a:prstGeom>
        </p:spPr>
        <p:txBody>
          <a:bodyPr/>
          <a:lstStyle>
            <a:lvl1pPr algn="l">
              <a:defRPr/>
            </a:lvl1pPr>
          </a:lstStyle>
          <a:p>
            <a:endParaRPr lang="es-ES"/>
          </a:p>
        </p:txBody>
      </p:sp>
      <p:sp>
        <p:nvSpPr>
          <p:cNvPr id="21" name="Marcador de número de diapositiva 5">
            <a:extLst>
              <a:ext uri="{FF2B5EF4-FFF2-40B4-BE49-F238E27FC236}">
                <a16:creationId xmlns:a16="http://schemas.microsoft.com/office/drawing/2014/main" id="{F70192DB-D34A-444E-B938-2438A6DF2936}"/>
              </a:ext>
            </a:extLst>
          </p:cNvPr>
          <p:cNvSpPr>
            <a:spLocks noGrp="1"/>
          </p:cNvSpPr>
          <p:nvPr>
            <p:ph type="sldNum" sz="quarter" idx="12"/>
          </p:nvPr>
        </p:nvSpPr>
        <p:spPr>
          <a:xfrm>
            <a:off x="11119448" y="6489474"/>
            <a:ext cx="836199" cy="365125"/>
          </a:xfrm>
          <a:prstGeom prst="rect">
            <a:avLst/>
          </a:prstGeom>
        </p:spPr>
        <p:txBody>
          <a:bodyPr/>
          <a:lstStyle>
            <a:lvl1pPr>
              <a:defRPr sz="1000"/>
            </a:lvl1pPr>
          </a:lstStyle>
          <a:p>
            <a:fld id="{40875BB5-F5C5-4B71-892C-4DCE2036C21F}" type="slidenum">
              <a:rPr lang="es-ES" smtClean="0"/>
              <a:pPr/>
              <a:t>‹Nº›</a:t>
            </a:fld>
            <a:endParaRPr lang="es-ES"/>
          </a:p>
        </p:txBody>
      </p:sp>
      <p:sp>
        <p:nvSpPr>
          <p:cNvPr id="2" name="CuadroTexto 1">
            <a:extLst>
              <a:ext uri="{FF2B5EF4-FFF2-40B4-BE49-F238E27FC236}">
                <a16:creationId xmlns:a16="http://schemas.microsoft.com/office/drawing/2014/main" id="{AF04259C-1908-8C1C-995A-555951D476FA}"/>
              </a:ext>
            </a:extLst>
          </p:cNvPr>
          <p:cNvSpPr txBox="1"/>
          <p:nvPr userDrawn="1"/>
        </p:nvSpPr>
        <p:spPr>
          <a:xfrm rot="16200000">
            <a:off x="-180639" y="6154122"/>
            <a:ext cx="712054" cy="230832"/>
          </a:xfrm>
          <a:prstGeom prst="rect">
            <a:avLst/>
          </a:prstGeom>
          <a:noFill/>
        </p:spPr>
        <p:txBody>
          <a:bodyPr wrap="none" rtlCol="0">
            <a:spAutoFit/>
          </a:bodyPr>
          <a:lstStyle/>
          <a:p>
            <a:r>
              <a:rPr lang="es-ES" sz="900">
                <a:solidFill>
                  <a:schemeClr val="bg1">
                    <a:lumMod val="75000"/>
                  </a:schemeClr>
                </a:solidFill>
                <a:latin typeface="Arial" panose="020B0604020202020204" pitchFamily="34" charset="0"/>
                <a:cs typeface="Arial" panose="020B0604020202020204" pitchFamily="34" charset="0"/>
              </a:rPr>
              <a:t>©Tekniker</a:t>
            </a:r>
          </a:p>
        </p:txBody>
      </p:sp>
    </p:spTree>
    <p:extLst>
      <p:ext uri="{BB962C8B-B14F-4D97-AF65-F5344CB8AC3E}">
        <p14:creationId xmlns:p14="http://schemas.microsoft.com/office/powerpoint/2010/main" val="2118456584"/>
      </p:ext>
    </p:extLst>
  </p:cSld>
  <p:clrMapOvr>
    <a:masterClrMapping/>
  </p:clrMapOvr>
  <p:extLst>
    <p:ext uri="{DCECCB84-F9BA-43D5-87BE-67443E8EF086}">
      <p15:sldGuideLst xmlns:p15="http://schemas.microsoft.com/office/powerpoint/2012/main">
        <p15:guide id="1" orient="horz" pos="2160">
          <p15:clr>
            <a:srgbClr val="FBAE40"/>
          </p15:clr>
        </p15:guide>
        <p15:guide id="2" pos="143">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Título, texto, foto (4 fotos) Opción 01">
    <p:spTree>
      <p:nvGrpSpPr>
        <p:cNvPr id="1" name=""/>
        <p:cNvGrpSpPr/>
        <p:nvPr/>
      </p:nvGrpSpPr>
      <p:grpSpPr>
        <a:xfrm>
          <a:off x="0" y="0"/>
          <a:ext cx="0" cy="0"/>
          <a:chOff x="0" y="0"/>
          <a:chExt cx="0" cy="0"/>
        </a:xfrm>
      </p:grpSpPr>
      <p:sp>
        <p:nvSpPr>
          <p:cNvPr id="30" name="Marcador de posición de imagen 11">
            <a:extLst>
              <a:ext uri="{FF2B5EF4-FFF2-40B4-BE49-F238E27FC236}">
                <a16:creationId xmlns:a16="http://schemas.microsoft.com/office/drawing/2014/main" id="{B6775059-013F-44D3-BBCC-55C8DAF6D231}"/>
              </a:ext>
            </a:extLst>
          </p:cNvPr>
          <p:cNvSpPr>
            <a:spLocks noGrp="1"/>
          </p:cNvSpPr>
          <p:nvPr>
            <p:ph type="pic" sz="quarter" idx="17"/>
          </p:nvPr>
        </p:nvSpPr>
        <p:spPr>
          <a:xfrm>
            <a:off x="0" y="3838754"/>
            <a:ext cx="2962192" cy="3019246"/>
          </a:xfrm>
          <a:prstGeom prst="rect">
            <a:avLst/>
          </a:prstGeom>
          <a:pattFill prst="ltUpDiag">
            <a:fgClr>
              <a:schemeClr val="bg1">
                <a:lumMod val="75000"/>
              </a:schemeClr>
            </a:fgClr>
            <a:bgClr>
              <a:schemeClr val="bg1"/>
            </a:bgClr>
          </a:pattFill>
        </p:spPr>
        <p:txBody>
          <a:bodyPr>
            <a:normAutofit/>
          </a:bodyPr>
          <a:lstStyle>
            <a:lvl1pPr marL="0" marR="0" indent="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None/>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sp>
        <p:nvSpPr>
          <p:cNvPr id="29" name="Marcador de posición de imagen 11">
            <a:extLst>
              <a:ext uri="{FF2B5EF4-FFF2-40B4-BE49-F238E27FC236}">
                <a16:creationId xmlns:a16="http://schemas.microsoft.com/office/drawing/2014/main" id="{8D2588A6-6723-43DD-B3DE-6FC0858160DD}"/>
              </a:ext>
            </a:extLst>
          </p:cNvPr>
          <p:cNvSpPr>
            <a:spLocks noGrp="1"/>
          </p:cNvSpPr>
          <p:nvPr>
            <p:ph type="pic" sz="quarter" idx="16"/>
          </p:nvPr>
        </p:nvSpPr>
        <p:spPr>
          <a:xfrm>
            <a:off x="3133807" y="3838551"/>
            <a:ext cx="2962192" cy="3012704"/>
          </a:xfrm>
          <a:prstGeom prst="rect">
            <a:avLst/>
          </a:prstGeom>
          <a:pattFill prst="ltUpDiag">
            <a:fgClr>
              <a:schemeClr val="bg1">
                <a:lumMod val="75000"/>
              </a:schemeClr>
            </a:fgClr>
            <a:bgClr>
              <a:schemeClr val="bg1"/>
            </a:bgClr>
          </a:pattFill>
        </p:spPr>
        <p:txBody>
          <a:bodyPr>
            <a:normAutofit/>
          </a:bodyPr>
          <a:lstStyle>
            <a:lvl1pPr marL="0" marR="0" indent="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None/>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sp>
        <p:nvSpPr>
          <p:cNvPr id="3" name="Marcador de fecha 2">
            <a:extLst>
              <a:ext uri="{FF2B5EF4-FFF2-40B4-BE49-F238E27FC236}">
                <a16:creationId xmlns:a16="http://schemas.microsoft.com/office/drawing/2014/main" id="{A58AB577-4C0A-4559-A269-3AC55B1DBF1C}"/>
              </a:ext>
            </a:extLst>
          </p:cNvPr>
          <p:cNvSpPr>
            <a:spLocks noGrp="1"/>
          </p:cNvSpPr>
          <p:nvPr>
            <p:ph type="dt" sz="half" idx="10"/>
          </p:nvPr>
        </p:nvSpPr>
        <p:spPr>
          <a:xfrm>
            <a:off x="809625" y="6492875"/>
            <a:ext cx="2743200" cy="365125"/>
          </a:xfrm>
          <a:prstGeom prst="rect">
            <a:avLst/>
          </a:prstGeom>
        </p:spPr>
        <p:txBody>
          <a:bodyPr/>
          <a:lstStyle/>
          <a:p>
            <a:fld id="{D6E19233-7A37-4895-9508-E16C5C2AB15F}" type="datetime1">
              <a:rPr lang="es-ES" smtClean="0"/>
              <a:t>02/02/2026</a:t>
            </a:fld>
            <a:endParaRPr lang="es-ES"/>
          </a:p>
        </p:txBody>
      </p:sp>
      <p:sp>
        <p:nvSpPr>
          <p:cNvPr id="9" name="Marcador de contenido 2">
            <a:extLst>
              <a:ext uri="{FF2B5EF4-FFF2-40B4-BE49-F238E27FC236}">
                <a16:creationId xmlns:a16="http://schemas.microsoft.com/office/drawing/2014/main" id="{0627BC80-9894-45F9-A28C-B76FC2231995}"/>
              </a:ext>
            </a:extLst>
          </p:cNvPr>
          <p:cNvSpPr>
            <a:spLocks noGrp="1"/>
          </p:cNvSpPr>
          <p:nvPr>
            <p:ph idx="1"/>
          </p:nvPr>
        </p:nvSpPr>
        <p:spPr>
          <a:xfrm>
            <a:off x="6494106" y="1273685"/>
            <a:ext cx="4965111" cy="4149755"/>
          </a:xfrm>
        </p:spPr>
        <p:txBody>
          <a:bodyPr/>
          <a:lstStyle>
            <a:lvl1pPr>
              <a:lnSpc>
                <a:spcPct val="100000"/>
              </a:lnSpc>
              <a:buClr>
                <a:srgbClr val="3C3C3C"/>
              </a:buClr>
              <a:defRPr>
                <a:solidFill>
                  <a:srgbClr val="3C3C3C"/>
                </a:solidFill>
                <a:latin typeface="Arial" panose="020B0604020202020204" pitchFamily="34" charset="0"/>
                <a:cs typeface="Arial" panose="020B0604020202020204" pitchFamily="34" charset="0"/>
              </a:defRPr>
            </a:lvl1pPr>
            <a:lvl2pPr>
              <a:lnSpc>
                <a:spcPct val="100000"/>
              </a:lnSpc>
              <a:buClr>
                <a:srgbClr val="3C3C3C"/>
              </a:buClr>
              <a:defRPr>
                <a:solidFill>
                  <a:srgbClr val="3C3C3C"/>
                </a:solidFill>
                <a:latin typeface="Arial" panose="020B0604020202020204" pitchFamily="34" charset="0"/>
                <a:cs typeface="Arial" panose="020B0604020202020204" pitchFamily="34" charset="0"/>
              </a:defRPr>
            </a:lvl2pPr>
            <a:lvl3pPr>
              <a:lnSpc>
                <a:spcPct val="100000"/>
              </a:lnSpc>
              <a:buClr>
                <a:srgbClr val="3C3C3C"/>
              </a:buClr>
              <a:defRPr>
                <a:solidFill>
                  <a:srgbClr val="3C3C3C"/>
                </a:solidFill>
                <a:latin typeface="Arial" panose="020B0604020202020204" pitchFamily="34" charset="0"/>
                <a:cs typeface="Arial" panose="020B0604020202020204" pitchFamily="34" charset="0"/>
              </a:defRPr>
            </a:lvl3pPr>
            <a:lvl4pPr>
              <a:lnSpc>
                <a:spcPct val="100000"/>
              </a:lnSpc>
              <a:buClr>
                <a:srgbClr val="3C3C3C"/>
              </a:buClr>
              <a:defRPr>
                <a:solidFill>
                  <a:srgbClr val="3C3C3C"/>
                </a:solidFill>
                <a:latin typeface="Arial" panose="020B0604020202020204" pitchFamily="34" charset="0"/>
                <a:cs typeface="Arial" panose="020B0604020202020204" pitchFamily="34" charset="0"/>
              </a:defRPr>
            </a:lvl4pPr>
            <a:lvl5pPr>
              <a:lnSpc>
                <a:spcPct val="100000"/>
              </a:lnSpc>
              <a:buClr>
                <a:srgbClr val="3C3C3C"/>
              </a:buClr>
              <a:defRPr>
                <a:solidFill>
                  <a:srgbClr val="3C3C3C"/>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grpSp>
        <p:nvGrpSpPr>
          <p:cNvPr id="15" name="Grupo 14"/>
          <p:cNvGrpSpPr/>
          <p:nvPr userDrawn="1"/>
        </p:nvGrpSpPr>
        <p:grpSpPr>
          <a:xfrm>
            <a:off x="0" y="213982"/>
            <a:ext cx="701552" cy="341240"/>
            <a:chOff x="0" y="213982"/>
            <a:chExt cx="701552" cy="341240"/>
          </a:xfrm>
        </p:grpSpPr>
        <p:sp>
          <p:nvSpPr>
            <p:cNvPr id="12" name="Rectángulo 11">
              <a:extLst>
                <a:ext uri="{FF2B5EF4-FFF2-40B4-BE49-F238E27FC236}">
                  <a16:creationId xmlns:a16="http://schemas.microsoft.com/office/drawing/2014/main" id="{B831D0C2-82A7-42DB-8BD7-CBD0BD122534}"/>
                </a:ext>
              </a:extLst>
            </p:cNvPr>
            <p:cNvSpPr/>
            <p:nvPr userDrawn="1"/>
          </p:nvSpPr>
          <p:spPr>
            <a:xfrm>
              <a:off x="0" y="384602"/>
              <a:ext cx="350776" cy="170620"/>
            </a:xfrm>
            <a:prstGeom prst="rect">
              <a:avLst/>
            </a:prstGeom>
            <a:solidFill>
              <a:srgbClr val="3C3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ángulo 13">
              <a:extLst>
                <a:ext uri="{FF2B5EF4-FFF2-40B4-BE49-F238E27FC236}">
                  <a16:creationId xmlns:a16="http://schemas.microsoft.com/office/drawing/2014/main" id="{B831D0C2-82A7-42DB-8BD7-CBD0BD122534}"/>
                </a:ext>
              </a:extLst>
            </p:cNvPr>
            <p:cNvSpPr/>
            <p:nvPr userDrawn="1"/>
          </p:nvSpPr>
          <p:spPr>
            <a:xfrm>
              <a:off x="350776" y="213982"/>
              <a:ext cx="350776" cy="170620"/>
            </a:xfrm>
            <a:prstGeom prst="rect">
              <a:avLst/>
            </a:prstGeom>
            <a:solidFill>
              <a:srgbClr val="032C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1" name="Título 1">
            <a:extLst>
              <a:ext uri="{FF2B5EF4-FFF2-40B4-BE49-F238E27FC236}">
                <a16:creationId xmlns:a16="http://schemas.microsoft.com/office/drawing/2014/main" id="{9E4D11DC-B8D7-43E8-8EC9-930F492BFDB1}"/>
              </a:ext>
            </a:extLst>
          </p:cNvPr>
          <p:cNvSpPr>
            <a:spLocks noGrp="1"/>
          </p:cNvSpPr>
          <p:nvPr>
            <p:ph type="title"/>
          </p:nvPr>
        </p:nvSpPr>
        <p:spPr>
          <a:xfrm>
            <a:off x="942869" y="85725"/>
            <a:ext cx="8534400" cy="476241"/>
          </a:xfrm>
        </p:spPr>
        <p:txBody>
          <a:bodyPr>
            <a:normAutofit/>
          </a:bodyPr>
          <a:lstStyle>
            <a:lvl1pPr>
              <a:defRPr sz="1600">
                <a:latin typeface="Arial" panose="020B0604020202020204" pitchFamily="34" charset="0"/>
                <a:cs typeface="Arial" panose="020B0604020202020204" pitchFamily="34" charset="0"/>
              </a:defRPr>
            </a:lvl1pPr>
          </a:lstStyle>
          <a:p>
            <a:r>
              <a:rPr lang="en-US"/>
              <a:t>Click to edit Master title style</a:t>
            </a:r>
            <a:endParaRPr lang="es-ES"/>
          </a:p>
        </p:txBody>
      </p:sp>
      <p:sp>
        <p:nvSpPr>
          <p:cNvPr id="18" name="Marcador de pie de página 3">
            <a:extLst>
              <a:ext uri="{FF2B5EF4-FFF2-40B4-BE49-F238E27FC236}">
                <a16:creationId xmlns:a16="http://schemas.microsoft.com/office/drawing/2014/main" id="{E9CFE696-859B-4153-BEFF-BC7C1FD986BE}"/>
              </a:ext>
            </a:extLst>
          </p:cNvPr>
          <p:cNvSpPr>
            <a:spLocks noGrp="1"/>
          </p:cNvSpPr>
          <p:nvPr>
            <p:ph type="ftr" sz="quarter" idx="11"/>
          </p:nvPr>
        </p:nvSpPr>
        <p:spPr>
          <a:xfrm>
            <a:off x="6344143" y="6496696"/>
            <a:ext cx="1744134" cy="365125"/>
          </a:xfrm>
          <a:prstGeom prst="rect">
            <a:avLst/>
          </a:prstGeom>
        </p:spPr>
        <p:txBody>
          <a:bodyPr/>
          <a:lstStyle>
            <a:lvl1pPr algn="l">
              <a:defRPr/>
            </a:lvl1pPr>
          </a:lstStyle>
          <a:p>
            <a:endParaRPr lang="es-ES"/>
          </a:p>
        </p:txBody>
      </p:sp>
      <p:sp>
        <p:nvSpPr>
          <p:cNvPr id="21" name="Marcador de número de diapositiva 5">
            <a:extLst>
              <a:ext uri="{FF2B5EF4-FFF2-40B4-BE49-F238E27FC236}">
                <a16:creationId xmlns:a16="http://schemas.microsoft.com/office/drawing/2014/main" id="{F70192DB-D34A-444E-B938-2438A6DF2936}"/>
              </a:ext>
            </a:extLst>
          </p:cNvPr>
          <p:cNvSpPr>
            <a:spLocks noGrp="1"/>
          </p:cNvSpPr>
          <p:nvPr>
            <p:ph type="sldNum" sz="quarter" idx="12"/>
          </p:nvPr>
        </p:nvSpPr>
        <p:spPr>
          <a:xfrm>
            <a:off x="11119448" y="6489474"/>
            <a:ext cx="836199" cy="365125"/>
          </a:xfrm>
          <a:prstGeom prst="rect">
            <a:avLst/>
          </a:prstGeom>
        </p:spPr>
        <p:txBody>
          <a:bodyPr/>
          <a:lstStyle>
            <a:lvl1pPr>
              <a:defRPr sz="1000"/>
            </a:lvl1pPr>
          </a:lstStyle>
          <a:p>
            <a:fld id="{40875BB5-F5C5-4B71-892C-4DCE2036C21F}" type="slidenum">
              <a:rPr lang="es-ES" smtClean="0"/>
              <a:pPr/>
              <a:t>‹Nº›</a:t>
            </a:fld>
            <a:endParaRPr lang="es-ES"/>
          </a:p>
        </p:txBody>
      </p:sp>
      <p:sp>
        <p:nvSpPr>
          <p:cNvPr id="27" name="Marcador de posición de imagen 11">
            <a:extLst>
              <a:ext uri="{FF2B5EF4-FFF2-40B4-BE49-F238E27FC236}">
                <a16:creationId xmlns:a16="http://schemas.microsoft.com/office/drawing/2014/main" id="{C95E59E7-1D0E-4205-8F74-8EC95CC03A84}"/>
              </a:ext>
            </a:extLst>
          </p:cNvPr>
          <p:cNvSpPr>
            <a:spLocks noGrp="1"/>
          </p:cNvSpPr>
          <p:nvPr>
            <p:ph type="pic" sz="quarter" idx="13"/>
          </p:nvPr>
        </p:nvSpPr>
        <p:spPr>
          <a:xfrm>
            <a:off x="3133807" y="555221"/>
            <a:ext cx="2962192" cy="3106169"/>
          </a:xfrm>
          <a:prstGeom prst="rect">
            <a:avLst/>
          </a:prstGeom>
          <a:pattFill prst="ltUpDiag">
            <a:fgClr>
              <a:schemeClr val="bg1">
                <a:lumMod val="75000"/>
              </a:schemeClr>
            </a:fgClr>
            <a:bgClr>
              <a:schemeClr val="bg1"/>
            </a:bgClr>
          </a:pattFill>
        </p:spPr>
        <p:txBody>
          <a:bodyPr>
            <a:normAutofit/>
          </a:bodyPr>
          <a:lstStyle>
            <a:lvl1pPr marL="0" marR="0" indent="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None/>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sp>
        <p:nvSpPr>
          <p:cNvPr id="28" name="Marcador de posición de imagen 11">
            <a:extLst>
              <a:ext uri="{FF2B5EF4-FFF2-40B4-BE49-F238E27FC236}">
                <a16:creationId xmlns:a16="http://schemas.microsoft.com/office/drawing/2014/main" id="{572ACC11-185F-4068-9CEE-5266BF5F3C96}"/>
              </a:ext>
            </a:extLst>
          </p:cNvPr>
          <p:cNvSpPr>
            <a:spLocks noGrp="1"/>
          </p:cNvSpPr>
          <p:nvPr>
            <p:ph type="pic" sz="quarter" idx="15"/>
          </p:nvPr>
        </p:nvSpPr>
        <p:spPr>
          <a:xfrm>
            <a:off x="0" y="555221"/>
            <a:ext cx="2962192" cy="3112914"/>
          </a:xfrm>
          <a:prstGeom prst="rect">
            <a:avLst/>
          </a:prstGeom>
          <a:pattFill prst="ltUpDiag">
            <a:fgClr>
              <a:schemeClr val="bg1">
                <a:lumMod val="75000"/>
              </a:schemeClr>
            </a:fgClr>
            <a:bgClr>
              <a:schemeClr val="bg1"/>
            </a:bgClr>
          </a:pattFill>
        </p:spPr>
        <p:txBody>
          <a:bodyPr>
            <a:normAutofit/>
          </a:bodyPr>
          <a:lstStyle>
            <a:lvl1pPr marL="0" marR="0" indent="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None/>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sp>
        <p:nvSpPr>
          <p:cNvPr id="2" name="CuadroTexto 1">
            <a:extLst>
              <a:ext uri="{FF2B5EF4-FFF2-40B4-BE49-F238E27FC236}">
                <a16:creationId xmlns:a16="http://schemas.microsoft.com/office/drawing/2014/main" id="{83A57C66-9278-70B5-B3DB-2BBC19D7862D}"/>
              </a:ext>
            </a:extLst>
          </p:cNvPr>
          <p:cNvSpPr txBox="1"/>
          <p:nvPr userDrawn="1"/>
        </p:nvSpPr>
        <p:spPr>
          <a:xfrm rot="16200000">
            <a:off x="-180639" y="6154122"/>
            <a:ext cx="712054" cy="230832"/>
          </a:xfrm>
          <a:prstGeom prst="rect">
            <a:avLst/>
          </a:prstGeom>
          <a:noFill/>
        </p:spPr>
        <p:txBody>
          <a:bodyPr wrap="none" rtlCol="0">
            <a:spAutoFit/>
          </a:bodyPr>
          <a:lstStyle/>
          <a:p>
            <a:r>
              <a:rPr lang="es-ES" sz="900">
                <a:solidFill>
                  <a:schemeClr val="bg1">
                    <a:lumMod val="75000"/>
                  </a:schemeClr>
                </a:solidFill>
                <a:latin typeface="Arial" panose="020B0604020202020204" pitchFamily="34" charset="0"/>
                <a:cs typeface="Arial" panose="020B0604020202020204" pitchFamily="34" charset="0"/>
              </a:rPr>
              <a:t>©Tekniker</a:t>
            </a:r>
          </a:p>
        </p:txBody>
      </p:sp>
    </p:spTree>
    <p:extLst>
      <p:ext uri="{BB962C8B-B14F-4D97-AF65-F5344CB8AC3E}">
        <p14:creationId xmlns:p14="http://schemas.microsoft.com/office/powerpoint/2010/main" val="3289965008"/>
      </p:ext>
    </p:extLst>
  </p:cSld>
  <p:clrMapOvr>
    <a:masterClrMapping/>
  </p:clrMapOvr>
  <p:extLst>
    <p:ext uri="{DCECCB84-F9BA-43D5-87BE-67443E8EF086}">
      <p15:sldGuideLst xmlns:p15="http://schemas.microsoft.com/office/powerpoint/2012/main">
        <p15:guide id="1" orient="horz" pos="2160">
          <p15:clr>
            <a:srgbClr val="FBAE40"/>
          </p15:clr>
        </p15:guide>
        <p15:guide id="2" pos="143">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ítulo, texto, foto (1 foto) Opción 02">
    <p:spTree>
      <p:nvGrpSpPr>
        <p:cNvPr id="1" name=""/>
        <p:cNvGrpSpPr/>
        <p:nvPr/>
      </p:nvGrpSpPr>
      <p:grpSpPr>
        <a:xfrm>
          <a:off x="0" y="0"/>
          <a:ext cx="0" cy="0"/>
          <a:chOff x="0" y="0"/>
          <a:chExt cx="0" cy="0"/>
        </a:xfrm>
      </p:grpSpPr>
      <p:sp>
        <p:nvSpPr>
          <p:cNvPr id="8" name="Marcador de posición de imagen 11">
            <a:extLst>
              <a:ext uri="{FF2B5EF4-FFF2-40B4-BE49-F238E27FC236}">
                <a16:creationId xmlns:a16="http://schemas.microsoft.com/office/drawing/2014/main" id="{76CB32E2-D903-4325-8B33-E363F0F107FB}"/>
              </a:ext>
            </a:extLst>
          </p:cNvPr>
          <p:cNvSpPr>
            <a:spLocks noGrp="1"/>
          </p:cNvSpPr>
          <p:nvPr>
            <p:ph type="pic" sz="quarter" idx="13"/>
          </p:nvPr>
        </p:nvSpPr>
        <p:spPr>
          <a:xfrm>
            <a:off x="-1" y="0"/>
            <a:ext cx="6095999" cy="6858000"/>
          </a:xfrm>
          <a:prstGeom prst="rect">
            <a:avLst/>
          </a:prstGeom>
          <a:pattFill prst="ltUpDiag">
            <a:fgClr>
              <a:schemeClr val="bg1">
                <a:lumMod val="75000"/>
              </a:schemeClr>
            </a:fgClr>
            <a:bgClr>
              <a:schemeClr val="bg1"/>
            </a:bgClr>
          </a:pattFill>
        </p:spPr>
        <p:txBody>
          <a:bodyPr>
            <a:normAutofit/>
          </a:bodyPr>
          <a:lstStyle>
            <a:lvl1pPr marL="0" marR="0" indent="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None/>
              <a:tabLst/>
              <a:defRPr sz="1600"/>
            </a:lvl1pPr>
          </a:lstStyle>
          <a:p>
            <a:pPr marL="228600" marR="0" lvl="0" indent="-22860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noProof="0"/>
              <a:t>Click icon to add picture</a:t>
            </a:r>
            <a:endParaRPr lang="es-ES" noProof="0"/>
          </a:p>
        </p:txBody>
      </p:sp>
      <p:sp>
        <p:nvSpPr>
          <p:cNvPr id="3" name="Marcador de fecha 2">
            <a:extLst>
              <a:ext uri="{FF2B5EF4-FFF2-40B4-BE49-F238E27FC236}">
                <a16:creationId xmlns:a16="http://schemas.microsoft.com/office/drawing/2014/main" id="{A58AB577-4C0A-4559-A269-3AC55B1DBF1C}"/>
              </a:ext>
            </a:extLst>
          </p:cNvPr>
          <p:cNvSpPr>
            <a:spLocks noGrp="1"/>
          </p:cNvSpPr>
          <p:nvPr>
            <p:ph type="dt" sz="half" idx="10"/>
          </p:nvPr>
        </p:nvSpPr>
        <p:spPr>
          <a:xfrm>
            <a:off x="807803" y="6489472"/>
            <a:ext cx="2743200" cy="365125"/>
          </a:xfrm>
          <a:prstGeom prst="rect">
            <a:avLst/>
          </a:prstGeom>
        </p:spPr>
        <p:txBody>
          <a:bodyPr/>
          <a:lstStyle/>
          <a:p>
            <a:fld id="{DCB6AB62-669C-47AC-8588-8008DEA82BFA}" type="datetime1">
              <a:rPr lang="es-ES" smtClean="0"/>
              <a:t>02/02/2026</a:t>
            </a:fld>
            <a:endParaRPr lang="es-ES"/>
          </a:p>
        </p:txBody>
      </p:sp>
      <p:sp>
        <p:nvSpPr>
          <p:cNvPr id="11" name="Rectángulo 10">
            <a:extLst>
              <a:ext uri="{FF2B5EF4-FFF2-40B4-BE49-F238E27FC236}">
                <a16:creationId xmlns:a16="http://schemas.microsoft.com/office/drawing/2014/main" id="{C49FFCAF-63E5-4948-9208-1CEF1455B8A1}"/>
              </a:ext>
            </a:extLst>
          </p:cNvPr>
          <p:cNvSpPr/>
          <p:nvPr userDrawn="1"/>
        </p:nvSpPr>
        <p:spPr>
          <a:xfrm>
            <a:off x="6409266" y="1622612"/>
            <a:ext cx="5782733" cy="4554351"/>
          </a:xfrm>
          <a:prstGeom prst="rect">
            <a:avLst/>
          </a:prstGeom>
          <a:solidFill>
            <a:srgbClr val="F4F4F5"/>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Rectángulo 11">
            <a:extLst>
              <a:ext uri="{FF2B5EF4-FFF2-40B4-BE49-F238E27FC236}">
                <a16:creationId xmlns:a16="http://schemas.microsoft.com/office/drawing/2014/main" id="{2B805860-2E73-41BA-B298-07143946EF6E}"/>
              </a:ext>
            </a:extLst>
          </p:cNvPr>
          <p:cNvSpPr/>
          <p:nvPr userDrawn="1"/>
        </p:nvSpPr>
        <p:spPr>
          <a:xfrm>
            <a:off x="6096000" y="0"/>
            <a:ext cx="313267" cy="1622611"/>
          </a:xfrm>
          <a:prstGeom prst="rect">
            <a:avLst/>
          </a:prstGeom>
          <a:solidFill>
            <a:srgbClr val="3C3C3C"/>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Título 1">
            <a:extLst>
              <a:ext uri="{FF2B5EF4-FFF2-40B4-BE49-F238E27FC236}">
                <a16:creationId xmlns:a16="http://schemas.microsoft.com/office/drawing/2014/main" id="{64A34753-154F-4FA9-A670-AE9A18B1C947}"/>
              </a:ext>
            </a:extLst>
          </p:cNvPr>
          <p:cNvSpPr>
            <a:spLocks noGrp="1"/>
          </p:cNvSpPr>
          <p:nvPr>
            <p:ph type="title"/>
          </p:nvPr>
        </p:nvSpPr>
        <p:spPr>
          <a:xfrm>
            <a:off x="6645728" y="715475"/>
            <a:ext cx="4163170" cy="907136"/>
          </a:xfrm>
        </p:spPr>
        <p:txBody>
          <a:bodyPr>
            <a:noAutofit/>
          </a:bodyPr>
          <a:lstStyle>
            <a:lvl1pPr>
              <a:lnSpc>
                <a:spcPct val="100000"/>
              </a:lnSpc>
              <a:defRPr sz="2400">
                <a:latin typeface="Arial" panose="020B0604020202020204" pitchFamily="34" charset="0"/>
                <a:cs typeface="Arial" panose="020B0604020202020204" pitchFamily="34" charset="0"/>
              </a:defRPr>
            </a:lvl1pPr>
          </a:lstStyle>
          <a:p>
            <a:r>
              <a:rPr lang="en-US"/>
              <a:t>Click to edit Master title style</a:t>
            </a:r>
            <a:endParaRPr lang="es-ES"/>
          </a:p>
        </p:txBody>
      </p:sp>
      <p:sp>
        <p:nvSpPr>
          <p:cNvPr id="13" name="Marcador de contenido 2">
            <a:extLst>
              <a:ext uri="{FF2B5EF4-FFF2-40B4-BE49-F238E27FC236}">
                <a16:creationId xmlns:a16="http://schemas.microsoft.com/office/drawing/2014/main" id="{24622C84-1F92-4B34-B2D9-A743250D68F3}"/>
              </a:ext>
            </a:extLst>
          </p:cNvPr>
          <p:cNvSpPr>
            <a:spLocks noGrp="1"/>
          </p:cNvSpPr>
          <p:nvPr>
            <p:ph idx="1"/>
          </p:nvPr>
        </p:nvSpPr>
        <p:spPr>
          <a:xfrm>
            <a:off x="6645728" y="2063397"/>
            <a:ext cx="4454261" cy="3003125"/>
          </a:xfrm>
        </p:spPr>
        <p:txBody>
          <a:bodyPr/>
          <a:lstStyle>
            <a:lvl1pPr>
              <a:lnSpc>
                <a:spcPct val="100000"/>
              </a:lnSpc>
              <a:spcBef>
                <a:spcPts val="400"/>
              </a:spcBef>
              <a:buClr>
                <a:srgbClr val="3C3C3C"/>
              </a:buClr>
              <a:defRPr sz="2400">
                <a:solidFill>
                  <a:srgbClr val="3C3C3C"/>
                </a:solidFill>
                <a:latin typeface="Arial" panose="020B0604020202020204" pitchFamily="34" charset="0"/>
                <a:cs typeface="Arial" panose="020B0604020202020204" pitchFamily="34" charset="0"/>
              </a:defRPr>
            </a:lvl1pPr>
            <a:lvl2pPr>
              <a:lnSpc>
                <a:spcPct val="100000"/>
              </a:lnSpc>
              <a:spcBef>
                <a:spcPts val="400"/>
              </a:spcBef>
              <a:buClr>
                <a:srgbClr val="3C3C3C"/>
              </a:buClr>
              <a:defRPr sz="2000">
                <a:solidFill>
                  <a:srgbClr val="3C3C3C"/>
                </a:solidFill>
                <a:latin typeface="Arial" panose="020B0604020202020204" pitchFamily="34" charset="0"/>
                <a:cs typeface="Arial" panose="020B0604020202020204" pitchFamily="34" charset="0"/>
              </a:defRPr>
            </a:lvl2pPr>
            <a:lvl3pPr>
              <a:lnSpc>
                <a:spcPct val="100000"/>
              </a:lnSpc>
              <a:spcBef>
                <a:spcPts val="400"/>
              </a:spcBef>
              <a:buClr>
                <a:srgbClr val="3C3C3C"/>
              </a:buClr>
              <a:defRPr sz="1800">
                <a:solidFill>
                  <a:srgbClr val="3C3C3C"/>
                </a:solidFill>
                <a:latin typeface="Arial" panose="020B0604020202020204" pitchFamily="34" charset="0"/>
                <a:cs typeface="Arial" panose="020B0604020202020204" pitchFamily="34" charset="0"/>
              </a:defRPr>
            </a:lvl3pPr>
            <a:lvl4pPr>
              <a:lnSpc>
                <a:spcPct val="100000"/>
              </a:lnSpc>
              <a:spcBef>
                <a:spcPts val="400"/>
              </a:spcBef>
              <a:buClr>
                <a:srgbClr val="3C3C3C"/>
              </a:buClr>
              <a:defRPr sz="1800">
                <a:solidFill>
                  <a:srgbClr val="3C3C3C"/>
                </a:solidFill>
                <a:latin typeface="Arial" panose="020B0604020202020204" pitchFamily="34" charset="0"/>
                <a:cs typeface="Arial" panose="020B0604020202020204" pitchFamily="34" charset="0"/>
              </a:defRPr>
            </a:lvl4pPr>
            <a:lvl5pPr>
              <a:lnSpc>
                <a:spcPct val="100000"/>
              </a:lnSpc>
              <a:spcBef>
                <a:spcPts val="400"/>
              </a:spcBef>
              <a:buClr>
                <a:srgbClr val="3C3C3C"/>
              </a:buClr>
              <a:defRPr sz="1800">
                <a:solidFill>
                  <a:srgbClr val="3C3C3C"/>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17" name="Marcador de número de diapositiva 5">
            <a:extLst>
              <a:ext uri="{FF2B5EF4-FFF2-40B4-BE49-F238E27FC236}">
                <a16:creationId xmlns:a16="http://schemas.microsoft.com/office/drawing/2014/main" id="{2CCA8A33-D461-4553-A62E-0E90DB160543}"/>
              </a:ext>
            </a:extLst>
          </p:cNvPr>
          <p:cNvSpPr>
            <a:spLocks noGrp="1"/>
          </p:cNvSpPr>
          <p:nvPr>
            <p:ph type="sldNum" sz="quarter" idx="12"/>
          </p:nvPr>
        </p:nvSpPr>
        <p:spPr>
          <a:xfrm>
            <a:off x="11119448" y="6489474"/>
            <a:ext cx="836199" cy="365125"/>
          </a:xfrm>
          <a:prstGeom prst="rect">
            <a:avLst/>
          </a:prstGeom>
        </p:spPr>
        <p:txBody>
          <a:bodyPr/>
          <a:lstStyle>
            <a:lvl1pPr>
              <a:defRPr sz="1000"/>
            </a:lvl1pPr>
          </a:lstStyle>
          <a:p>
            <a:fld id="{40875BB5-F5C5-4B71-892C-4DCE2036C21F}" type="slidenum">
              <a:rPr lang="es-ES" smtClean="0"/>
              <a:pPr/>
              <a:t>‹Nº›</a:t>
            </a:fld>
            <a:endParaRPr lang="es-ES"/>
          </a:p>
        </p:txBody>
      </p:sp>
      <p:sp>
        <p:nvSpPr>
          <p:cNvPr id="15" name="Marcador de pie de página 3">
            <a:extLst>
              <a:ext uri="{FF2B5EF4-FFF2-40B4-BE49-F238E27FC236}">
                <a16:creationId xmlns:a16="http://schemas.microsoft.com/office/drawing/2014/main" id="{E909070F-6194-4DDA-BCB5-3F391E97522B}"/>
              </a:ext>
            </a:extLst>
          </p:cNvPr>
          <p:cNvSpPr>
            <a:spLocks noGrp="1"/>
          </p:cNvSpPr>
          <p:nvPr>
            <p:ph type="ftr" sz="quarter" idx="11"/>
          </p:nvPr>
        </p:nvSpPr>
        <p:spPr>
          <a:xfrm>
            <a:off x="6344143" y="6496696"/>
            <a:ext cx="1744134" cy="365125"/>
          </a:xfrm>
          <a:prstGeom prst="rect">
            <a:avLst/>
          </a:prstGeom>
        </p:spPr>
        <p:txBody>
          <a:bodyPr/>
          <a:lstStyle>
            <a:lvl1pPr algn="l">
              <a:defRPr/>
            </a:lvl1pPr>
          </a:lstStyle>
          <a:p>
            <a:endParaRPr lang="es-ES"/>
          </a:p>
        </p:txBody>
      </p:sp>
      <p:sp>
        <p:nvSpPr>
          <p:cNvPr id="4" name="CuadroTexto 3">
            <a:extLst>
              <a:ext uri="{FF2B5EF4-FFF2-40B4-BE49-F238E27FC236}">
                <a16:creationId xmlns:a16="http://schemas.microsoft.com/office/drawing/2014/main" id="{F97718DC-82DD-22FE-57F8-384BDB6C8036}"/>
              </a:ext>
            </a:extLst>
          </p:cNvPr>
          <p:cNvSpPr txBox="1"/>
          <p:nvPr userDrawn="1"/>
        </p:nvSpPr>
        <p:spPr>
          <a:xfrm rot="16200000">
            <a:off x="-180639" y="6154122"/>
            <a:ext cx="712054" cy="230832"/>
          </a:xfrm>
          <a:prstGeom prst="rect">
            <a:avLst/>
          </a:prstGeom>
          <a:noFill/>
        </p:spPr>
        <p:txBody>
          <a:bodyPr wrap="none" rtlCol="0">
            <a:spAutoFit/>
          </a:bodyPr>
          <a:lstStyle/>
          <a:p>
            <a:r>
              <a:rPr lang="es-ES" sz="900">
                <a:solidFill>
                  <a:schemeClr val="bg1">
                    <a:lumMod val="75000"/>
                  </a:schemeClr>
                </a:solidFill>
                <a:latin typeface="Arial" panose="020B0604020202020204" pitchFamily="34" charset="0"/>
                <a:cs typeface="Arial" panose="020B0604020202020204" pitchFamily="34" charset="0"/>
              </a:rPr>
              <a:t>©Tekniker</a:t>
            </a:r>
          </a:p>
        </p:txBody>
      </p:sp>
    </p:spTree>
    <p:extLst>
      <p:ext uri="{BB962C8B-B14F-4D97-AF65-F5344CB8AC3E}">
        <p14:creationId xmlns:p14="http://schemas.microsoft.com/office/powerpoint/2010/main" val="2058964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6" name="Imagen 15" descr="Imagen que contiene dibujo&#10;&#10;Descripción generada automáticamente">
            <a:extLst>
              <a:ext uri="{FF2B5EF4-FFF2-40B4-BE49-F238E27FC236}">
                <a16:creationId xmlns:a16="http://schemas.microsoft.com/office/drawing/2014/main" id="{AB3A4AB2-930E-451B-AC41-B8D908C2EEDE}"/>
              </a:ext>
            </a:extLst>
          </p:cNvPr>
          <p:cNvPicPr>
            <a:picLocks noChangeAspect="1"/>
          </p:cNvPicPr>
          <p:nvPr userDrawn="1"/>
        </p:nvPicPr>
        <p:blipFill>
          <a:blip r:embed="rId32">
            <a:extLst>
              <a:ext uri="{28A0092B-C50C-407E-A947-70E740481C1C}">
                <a14:useLocalDpi xmlns:a14="http://schemas.microsoft.com/office/drawing/2010/main" val="0"/>
              </a:ext>
            </a:extLst>
          </a:blip>
          <a:stretch>
            <a:fillRect/>
          </a:stretch>
        </p:blipFill>
        <p:spPr>
          <a:xfrm>
            <a:off x="11599937" y="166765"/>
            <a:ext cx="414260" cy="414260"/>
          </a:xfrm>
          <a:prstGeom prst="rect">
            <a:avLst/>
          </a:prstGeom>
        </p:spPr>
      </p:pic>
      <p:sp>
        <p:nvSpPr>
          <p:cNvPr id="2" name="Marcador de título 1">
            <a:extLst>
              <a:ext uri="{FF2B5EF4-FFF2-40B4-BE49-F238E27FC236}">
                <a16:creationId xmlns:a16="http://schemas.microsoft.com/office/drawing/2014/main" id="{74CAF9BB-C577-49C4-BD55-4C33C827F1DB}"/>
              </a:ext>
            </a:extLst>
          </p:cNvPr>
          <p:cNvSpPr>
            <a:spLocks noGrp="1"/>
          </p:cNvSpPr>
          <p:nvPr>
            <p:ph type="title"/>
          </p:nvPr>
        </p:nvSpPr>
        <p:spPr>
          <a:xfrm>
            <a:off x="936171" y="291570"/>
            <a:ext cx="7436304"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34739B98-B7DE-428A-B6EB-F23FA9BE8B2B}"/>
              </a:ext>
            </a:extLst>
          </p:cNvPr>
          <p:cNvSpPr>
            <a:spLocks noGrp="1"/>
          </p:cNvSpPr>
          <p:nvPr>
            <p:ph type="body" idx="1"/>
          </p:nvPr>
        </p:nvSpPr>
        <p:spPr>
          <a:xfrm>
            <a:off x="916578" y="1911864"/>
            <a:ext cx="10515600" cy="4149755"/>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58E6C27-E9BA-4094-B193-53EF289F5C5C}"/>
              </a:ext>
            </a:extLst>
          </p:cNvPr>
          <p:cNvSpPr>
            <a:spLocks noGrp="1"/>
          </p:cNvSpPr>
          <p:nvPr>
            <p:ph type="dt" sz="half" idx="2"/>
          </p:nvPr>
        </p:nvSpPr>
        <p:spPr>
          <a:xfrm>
            <a:off x="838200" y="6486984"/>
            <a:ext cx="2743200" cy="365125"/>
          </a:xfrm>
          <a:prstGeom prst="rect">
            <a:avLst/>
          </a:prstGeom>
        </p:spPr>
        <p:txBody>
          <a:bodyPr vert="horz" lIns="91440" tIns="45720" rIns="91440" bIns="45720" rtlCol="0" anchor="ctr"/>
          <a:lstStyle>
            <a:lvl1pPr algn="l">
              <a:defRPr sz="1100">
                <a:solidFill>
                  <a:schemeClr val="tx1">
                    <a:tint val="75000"/>
                  </a:schemeClr>
                </a:solidFill>
                <a:latin typeface="Arial" panose="020B0604020202020204" pitchFamily="34" charset="0"/>
                <a:cs typeface="Arial" panose="020B0604020202020204" pitchFamily="34" charset="0"/>
              </a:defRPr>
            </a:lvl1pPr>
          </a:lstStyle>
          <a:p>
            <a:fld id="{386C46A8-6223-4219-AE3F-F43B87E334F3}" type="datetime1">
              <a:rPr lang="es-ES" smtClean="0"/>
              <a:t>02/02/2026</a:t>
            </a:fld>
            <a:endParaRPr lang="es-ES"/>
          </a:p>
        </p:txBody>
      </p:sp>
      <p:sp>
        <p:nvSpPr>
          <p:cNvPr id="5" name="Marcador de pie de página 4">
            <a:extLst>
              <a:ext uri="{FF2B5EF4-FFF2-40B4-BE49-F238E27FC236}">
                <a16:creationId xmlns:a16="http://schemas.microsoft.com/office/drawing/2014/main" id="{68DE916A-F1C4-4C71-AFA3-E4136F811683}"/>
              </a:ext>
            </a:extLst>
          </p:cNvPr>
          <p:cNvSpPr>
            <a:spLocks noGrp="1"/>
          </p:cNvSpPr>
          <p:nvPr>
            <p:ph type="ftr" sz="quarter" idx="3"/>
          </p:nvPr>
        </p:nvSpPr>
        <p:spPr>
          <a:xfrm>
            <a:off x="4038600" y="6486984"/>
            <a:ext cx="4114800" cy="365125"/>
          </a:xfrm>
          <a:prstGeom prst="rect">
            <a:avLst/>
          </a:prstGeom>
        </p:spPr>
        <p:txBody>
          <a:bodyPr vert="horz" lIns="91440" tIns="45720" rIns="91440" bIns="45720" rtlCol="0" anchor="ctr"/>
          <a:lstStyle>
            <a:lvl1pPr algn="ctr">
              <a:defRPr sz="1100">
                <a:solidFill>
                  <a:schemeClr val="tx1">
                    <a:tint val="75000"/>
                  </a:schemeClr>
                </a:solidFill>
                <a:latin typeface="Arial" panose="020B0604020202020204" pitchFamily="34" charset="0"/>
                <a:cs typeface="Arial" panose="020B0604020202020204" pitchFamily="34" charset="0"/>
              </a:defRPr>
            </a:lvl1pPr>
          </a:lstStyle>
          <a:p>
            <a:endParaRPr lang="es-ES"/>
          </a:p>
        </p:txBody>
      </p:sp>
      <p:sp>
        <p:nvSpPr>
          <p:cNvPr id="6" name="Marcador de número de diapositiva 5">
            <a:extLst>
              <a:ext uri="{FF2B5EF4-FFF2-40B4-BE49-F238E27FC236}">
                <a16:creationId xmlns:a16="http://schemas.microsoft.com/office/drawing/2014/main" id="{FE8C18D9-BDA8-4C65-B25C-1C38B1E30731}"/>
              </a:ext>
            </a:extLst>
          </p:cNvPr>
          <p:cNvSpPr>
            <a:spLocks noGrp="1"/>
          </p:cNvSpPr>
          <p:nvPr>
            <p:ph type="sldNum" sz="quarter" idx="4"/>
          </p:nvPr>
        </p:nvSpPr>
        <p:spPr>
          <a:xfrm>
            <a:off x="8610600" y="6486984"/>
            <a:ext cx="2743200" cy="365125"/>
          </a:xfrm>
          <a:prstGeom prst="rect">
            <a:avLst/>
          </a:prstGeom>
        </p:spPr>
        <p:txBody>
          <a:bodyPr vert="horz" lIns="91440" tIns="45720" rIns="91440" bIns="45720" rtlCol="0" anchor="ctr"/>
          <a:lstStyle>
            <a:lvl1pPr algn="r">
              <a:defRPr sz="1100">
                <a:solidFill>
                  <a:schemeClr val="tx1">
                    <a:tint val="75000"/>
                  </a:schemeClr>
                </a:solidFill>
                <a:latin typeface="Arial" panose="020B0604020202020204" pitchFamily="34" charset="0"/>
                <a:cs typeface="Arial" panose="020B0604020202020204" pitchFamily="34" charset="0"/>
              </a:defRPr>
            </a:lvl1pPr>
          </a:lstStyle>
          <a:p>
            <a:fld id="{40875BB5-F5C5-4B71-892C-4DCE2036C21F}" type="slidenum">
              <a:rPr lang="es-ES" smtClean="0"/>
              <a:pPr/>
              <a:t>‹Nº›</a:t>
            </a:fld>
            <a:endParaRPr lang="es-ES"/>
          </a:p>
        </p:txBody>
      </p:sp>
    </p:spTree>
    <p:extLst>
      <p:ext uri="{BB962C8B-B14F-4D97-AF65-F5344CB8AC3E}">
        <p14:creationId xmlns:p14="http://schemas.microsoft.com/office/powerpoint/2010/main" val="29401773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1" r:id="rId4"/>
    <p:sldLayoutId id="2147483658" r:id="rId5"/>
    <p:sldLayoutId id="2147483677" r:id="rId6"/>
    <p:sldLayoutId id="2147483678" r:id="rId7"/>
    <p:sldLayoutId id="2147483679" r:id="rId8"/>
    <p:sldLayoutId id="2147483654" r:id="rId9"/>
    <p:sldLayoutId id="2147483655" r:id="rId10"/>
    <p:sldLayoutId id="2147483656" r:id="rId11"/>
    <p:sldLayoutId id="2147483657" r:id="rId12"/>
    <p:sldLayoutId id="2147483659" r:id="rId13"/>
    <p:sldLayoutId id="2147483661" r:id="rId14"/>
    <p:sldLayoutId id="2147483663" r:id="rId15"/>
    <p:sldLayoutId id="2147483662" r:id="rId16"/>
    <p:sldLayoutId id="2147483665" r:id="rId17"/>
    <p:sldLayoutId id="2147483666" r:id="rId18"/>
    <p:sldLayoutId id="2147483668" r:id="rId19"/>
    <p:sldLayoutId id="2147483675" r:id="rId20"/>
    <p:sldLayoutId id="2147483669" r:id="rId21"/>
    <p:sldLayoutId id="2147483672" r:id="rId22"/>
    <p:sldLayoutId id="2147483673" r:id="rId23"/>
    <p:sldLayoutId id="2147483674" r:id="rId24"/>
    <p:sldLayoutId id="2147483676" r:id="rId25"/>
    <p:sldLayoutId id="2147483680" r:id="rId26"/>
    <p:sldLayoutId id="2147483685" r:id="rId27"/>
    <p:sldLayoutId id="2147483681" r:id="rId28"/>
    <p:sldLayoutId id="2147483652" r:id="rId29"/>
    <p:sldLayoutId id="2147483686" r:id="rId30"/>
  </p:sldLayoutIdLst>
  <p:hf hdr="0" ftr="0" dt="0"/>
  <p:txStyles>
    <p:titleStyle>
      <a:lvl1pPr algn="l" defTabSz="914400" rtl="0" eaLnBrk="1" latinLnBrk="0" hangingPunct="1">
        <a:lnSpc>
          <a:spcPct val="90000"/>
        </a:lnSpc>
        <a:spcBef>
          <a:spcPct val="0"/>
        </a:spcBef>
        <a:buNone/>
        <a:defRPr sz="3600" kern="1200">
          <a:solidFill>
            <a:srgbClr val="032CDD"/>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0000"/>
        </a:lnSpc>
        <a:spcBef>
          <a:spcPts val="1000"/>
        </a:spcBef>
        <a:buClr>
          <a:srgbClr val="3C3C3C"/>
        </a:buClr>
        <a:buFont typeface="Arial" panose="020B0604020202020204" pitchFamily="34" charset="0"/>
        <a:buChar char="•"/>
        <a:defRPr sz="2800" kern="1200">
          <a:solidFill>
            <a:srgbClr val="3C3C3C"/>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rgbClr val="3C3C3C"/>
        </a:buClr>
        <a:buFont typeface="Arial" panose="020B0604020202020204" pitchFamily="34" charset="0"/>
        <a:buChar char="•"/>
        <a:defRPr sz="2400" kern="1200">
          <a:solidFill>
            <a:srgbClr val="3C3C3C"/>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rgbClr val="3C3C3C"/>
        </a:buClr>
        <a:buFont typeface="Arial" panose="020B0604020202020204" pitchFamily="34" charset="0"/>
        <a:buChar char="•"/>
        <a:defRPr sz="2000" kern="1200">
          <a:solidFill>
            <a:srgbClr val="3C3C3C"/>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rgbClr val="3C3C3C"/>
        </a:buClr>
        <a:buFont typeface="Arial" panose="020B0604020202020204" pitchFamily="34" charset="0"/>
        <a:buChar char="•"/>
        <a:defRPr sz="1800" kern="1200">
          <a:solidFill>
            <a:srgbClr val="3C3C3C"/>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rgbClr val="3C3C3C"/>
        </a:buClr>
        <a:buFont typeface="Arial" panose="020B0604020202020204" pitchFamily="34" charset="0"/>
        <a:buChar char="•"/>
        <a:defRPr sz="1800" kern="1200">
          <a:solidFill>
            <a:srgbClr val="3C3C3C"/>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45.png"/><Relationship Id="rId3" Type="http://schemas.openxmlformats.org/officeDocument/2006/relationships/image" Target="../media/image13.png"/><Relationship Id="rId7" Type="http://schemas.openxmlformats.org/officeDocument/2006/relationships/image" Target="../media/image18.png"/><Relationship Id="rId12" Type="http://schemas.openxmlformats.org/officeDocument/2006/relationships/image" Target="../media/image44.png"/><Relationship Id="rId2" Type="http://schemas.microsoft.com/office/2018/10/relationships/comments" Target="../comments/modernComment_E96_FB2FB582.xml"/><Relationship Id="rId1" Type="http://schemas.openxmlformats.org/officeDocument/2006/relationships/slideLayout" Target="../slideLayouts/slideLayout2.xml"/><Relationship Id="rId6" Type="http://schemas.openxmlformats.org/officeDocument/2006/relationships/image" Target="../media/image39.png"/><Relationship Id="rId11" Type="http://schemas.openxmlformats.org/officeDocument/2006/relationships/image" Target="../media/image43.png"/><Relationship Id="rId5" Type="http://schemas.openxmlformats.org/officeDocument/2006/relationships/image" Target="../media/image28.png"/><Relationship Id="rId10" Type="http://schemas.openxmlformats.org/officeDocument/2006/relationships/image" Target="../media/image42.png"/><Relationship Id="rId4" Type="http://schemas.openxmlformats.org/officeDocument/2006/relationships/image" Target="../media/image15.jpeg"/><Relationship Id="rId9" Type="http://schemas.openxmlformats.org/officeDocument/2006/relationships/image" Target="../media/image41.png"/></Relationships>
</file>

<file path=ppt/slides/_rels/slide11.xml.rels><?xml version="1.0" encoding="UTF-8" standalone="yes"?>
<Relationships xmlns="http://schemas.openxmlformats.org/package/2006/relationships"><Relationship Id="rId8" Type="http://schemas.openxmlformats.org/officeDocument/2006/relationships/image" Target="../media/image49.png"/><Relationship Id="rId13" Type="http://schemas.openxmlformats.org/officeDocument/2006/relationships/image" Target="../media/image54.png"/><Relationship Id="rId3" Type="http://schemas.openxmlformats.org/officeDocument/2006/relationships/image" Target="../media/image13.png"/><Relationship Id="rId7" Type="http://schemas.openxmlformats.org/officeDocument/2006/relationships/image" Target="../media/image48.png"/><Relationship Id="rId12" Type="http://schemas.openxmlformats.org/officeDocument/2006/relationships/image" Target="../media/image53.png"/><Relationship Id="rId2" Type="http://schemas.microsoft.com/office/2018/10/relationships/comments" Target="../comments/modernComment_E97_1EE93FEE.xml"/><Relationship Id="rId1" Type="http://schemas.openxmlformats.org/officeDocument/2006/relationships/slideLayout" Target="../slideLayouts/slideLayout2.xml"/><Relationship Id="rId6" Type="http://schemas.openxmlformats.org/officeDocument/2006/relationships/image" Target="../media/image47.png"/><Relationship Id="rId11" Type="http://schemas.openxmlformats.org/officeDocument/2006/relationships/image" Target="../media/image52.png"/><Relationship Id="rId5" Type="http://schemas.openxmlformats.org/officeDocument/2006/relationships/image" Target="../media/image46.png"/><Relationship Id="rId10" Type="http://schemas.openxmlformats.org/officeDocument/2006/relationships/image" Target="../media/image51.png"/><Relationship Id="rId4" Type="http://schemas.openxmlformats.org/officeDocument/2006/relationships/image" Target="../media/image15.jpeg"/><Relationship Id="rId9" Type="http://schemas.openxmlformats.org/officeDocument/2006/relationships/image" Target="../media/image50.png"/></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3.png"/><Relationship Id="rId7" Type="http://schemas.openxmlformats.org/officeDocument/2006/relationships/image" Target="../media/image57.png"/><Relationship Id="rId2" Type="http://schemas.microsoft.com/office/2018/10/relationships/comments" Target="../comments/modernComment_E9B_8C9657C3.xml"/><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image" Target="../media/image66.png"/><Relationship Id="rId3" Type="http://schemas.openxmlformats.org/officeDocument/2006/relationships/image" Target="../media/image13.png"/><Relationship Id="rId7" Type="http://schemas.openxmlformats.org/officeDocument/2006/relationships/image" Target="../media/image60.png"/><Relationship Id="rId12" Type="http://schemas.openxmlformats.org/officeDocument/2006/relationships/image" Target="../media/image65.png"/><Relationship Id="rId2" Type="http://schemas.microsoft.com/office/2018/10/relationships/comments" Target="../comments/modernComment_E9D_16BB1DE6.xml"/><Relationship Id="rId1" Type="http://schemas.openxmlformats.org/officeDocument/2006/relationships/slideLayout" Target="../slideLayouts/slideLayout2.xml"/><Relationship Id="rId6" Type="http://schemas.openxmlformats.org/officeDocument/2006/relationships/image" Target="../media/image59.png"/><Relationship Id="rId11" Type="http://schemas.openxmlformats.org/officeDocument/2006/relationships/image" Target="../media/image64.png"/><Relationship Id="rId5" Type="http://schemas.openxmlformats.org/officeDocument/2006/relationships/image" Target="../media/image58.png"/><Relationship Id="rId10" Type="http://schemas.openxmlformats.org/officeDocument/2006/relationships/image" Target="../media/image63.png"/><Relationship Id="rId4" Type="http://schemas.openxmlformats.org/officeDocument/2006/relationships/image" Target="../media/image15.jpeg"/><Relationship Id="rId9" Type="http://schemas.openxmlformats.org/officeDocument/2006/relationships/image" Target="../media/image62.png"/></Relationships>
</file>

<file path=ppt/slides/_rels/slide15.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13.png"/><Relationship Id="rId7" Type="http://schemas.openxmlformats.org/officeDocument/2006/relationships/image" Target="../media/image69.jpeg"/><Relationship Id="rId2" Type="http://schemas.microsoft.com/office/2018/10/relationships/comments" Target="../comments/modernComment_E9F_BE1B0622.xml"/><Relationship Id="rId1" Type="http://schemas.openxmlformats.org/officeDocument/2006/relationships/slideLayout" Target="../slideLayouts/slideLayout2.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13.png"/><Relationship Id="rId7" Type="http://schemas.openxmlformats.org/officeDocument/2006/relationships/image" Target="../media/image73.png"/><Relationship Id="rId2" Type="http://schemas.microsoft.com/office/2018/10/relationships/comments" Target="../comments/modernComment_E9E_7226D1DD.xml"/><Relationship Id="rId1" Type="http://schemas.openxmlformats.org/officeDocument/2006/relationships/slideLayout" Target="../slideLayouts/slideLayout2.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image" Target="../media/image13.png"/><Relationship Id="rId7" Type="http://schemas.openxmlformats.org/officeDocument/2006/relationships/image" Target="../media/image77.png"/><Relationship Id="rId2" Type="http://schemas.microsoft.com/office/2018/10/relationships/comments" Target="../comments/modernComment_E98_5098CCEA.xml"/><Relationship Id="rId1" Type="http://schemas.openxmlformats.org/officeDocument/2006/relationships/slideLayout" Target="../slideLayouts/slideLayout2.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image" Target="../media/image13.png"/><Relationship Id="rId7" Type="http://schemas.openxmlformats.org/officeDocument/2006/relationships/image" Target="../media/image81.png"/><Relationship Id="rId2" Type="http://schemas.microsoft.com/office/2018/10/relationships/comments" Target="../comments/modernComment_E99_9B2889B6.xml"/><Relationship Id="rId1" Type="http://schemas.openxmlformats.org/officeDocument/2006/relationships/slideLayout" Target="../slideLayouts/slideLayout2.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8" Type="http://schemas.openxmlformats.org/officeDocument/2006/relationships/image" Target="../media/image86.png"/><Relationship Id="rId13" Type="http://schemas.openxmlformats.org/officeDocument/2006/relationships/image" Target="../media/image23.png"/><Relationship Id="rId3" Type="http://schemas.openxmlformats.org/officeDocument/2006/relationships/image" Target="../media/image13.png"/><Relationship Id="rId7" Type="http://schemas.openxmlformats.org/officeDocument/2006/relationships/image" Target="../media/image85.png"/><Relationship Id="rId12" Type="http://schemas.openxmlformats.org/officeDocument/2006/relationships/image" Target="../media/image90.png"/><Relationship Id="rId2" Type="http://schemas.microsoft.com/office/2018/10/relationships/comments" Target="../comments/modernComment_E9A_BBF3060C.xml"/><Relationship Id="rId1" Type="http://schemas.openxmlformats.org/officeDocument/2006/relationships/slideLayout" Target="../slideLayouts/slideLayout2.xml"/><Relationship Id="rId6" Type="http://schemas.openxmlformats.org/officeDocument/2006/relationships/image" Target="../media/image84.png"/><Relationship Id="rId11" Type="http://schemas.openxmlformats.org/officeDocument/2006/relationships/image" Target="../media/image89.png"/><Relationship Id="rId5" Type="http://schemas.openxmlformats.org/officeDocument/2006/relationships/image" Target="../media/image83.png"/><Relationship Id="rId10" Type="http://schemas.openxmlformats.org/officeDocument/2006/relationships/image" Target="../media/image88.png"/><Relationship Id="rId4" Type="http://schemas.openxmlformats.org/officeDocument/2006/relationships/image" Target="../media/image15.jpeg"/><Relationship Id="rId9" Type="http://schemas.openxmlformats.org/officeDocument/2006/relationships/image" Target="../media/image87.png"/><Relationship Id="rId14" Type="http://schemas.openxmlformats.org/officeDocument/2006/relationships/image" Target="../media/image91.png"/></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8" Type="http://schemas.openxmlformats.org/officeDocument/2006/relationships/diagramLayout" Target="../diagrams/layout3.xml"/><Relationship Id="rId13" Type="http://schemas.openxmlformats.org/officeDocument/2006/relationships/diagramLayout" Target="../diagrams/layout4.xml"/><Relationship Id="rId3" Type="http://schemas.openxmlformats.org/officeDocument/2006/relationships/image" Target="../media/image12.png"/><Relationship Id="rId7" Type="http://schemas.openxmlformats.org/officeDocument/2006/relationships/diagramData" Target="../diagrams/data3.xml"/><Relationship Id="rId12" Type="http://schemas.openxmlformats.org/officeDocument/2006/relationships/diagramData" Target="../diagrams/data4.xml"/><Relationship Id="rId2" Type="http://schemas.microsoft.com/office/2018/10/relationships/comments" Target="../comments/modernComment_EA1_17C592E8.xml"/><Relationship Id="rId16" Type="http://schemas.microsoft.com/office/2007/relationships/diagramDrawing" Target="../diagrams/drawing4.xml"/><Relationship Id="rId1" Type="http://schemas.openxmlformats.org/officeDocument/2006/relationships/slideLayout" Target="../slideLayouts/slideLayout2.xml"/><Relationship Id="rId6" Type="http://schemas.openxmlformats.org/officeDocument/2006/relationships/image" Target="../media/image21.png"/><Relationship Id="rId11" Type="http://schemas.microsoft.com/office/2007/relationships/diagramDrawing" Target="../diagrams/drawing3.xml"/><Relationship Id="rId5" Type="http://schemas.openxmlformats.org/officeDocument/2006/relationships/image" Target="../media/image15.jpeg"/><Relationship Id="rId15" Type="http://schemas.openxmlformats.org/officeDocument/2006/relationships/diagramColors" Target="../diagrams/colors4.xml"/><Relationship Id="rId10" Type="http://schemas.openxmlformats.org/officeDocument/2006/relationships/diagramColors" Target="../diagrams/colors3.xml"/><Relationship Id="rId4" Type="http://schemas.openxmlformats.org/officeDocument/2006/relationships/image" Target="../media/image13.png"/><Relationship Id="rId9" Type="http://schemas.openxmlformats.org/officeDocument/2006/relationships/diagramQuickStyle" Target="../diagrams/quickStyle3.xml"/><Relationship Id="rId14" Type="http://schemas.openxmlformats.org/officeDocument/2006/relationships/diagramQuickStyle" Target="../diagrams/quickStyle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image" Target="../media/image12.png"/><Relationship Id="rId7" Type="http://schemas.openxmlformats.org/officeDocument/2006/relationships/diagramData" Target="../diagrams/data1.xml"/><Relationship Id="rId2" Type="http://schemas.microsoft.com/office/2018/10/relationships/comments" Target="../comments/modernComment_E8E_21AF4E52.xml"/><Relationship Id="rId1" Type="http://schemas.openxmlformats.org/officeDocument/2006/relationships/slideLayout" Target="../slideLayouts/slideLayout2.xml"/><Relationship Id="rId6" Type="http://schemas.openxmlformats.org/officeDocument/2006/relationships/image" Target="../media/image15.jpeg"/><Relationship Id="rId11" Type="http://schemas.microsoft.com/office/2007/relationships/diagramDrawing" Target="../diagrams/drawing1.xml"/><Relationship Id="rId5" Type="http://schemas.openxmlformats.org/officeDocument/2006/relationships/image" Target="../media/image14.png"/><Relationship Id="rId10" Type="http://schemas.openxmlformats.org/officeDocument/2006/relationships/diagramColors" Target="../diagrams/colors1.xml"/><Relationship Id="rId4" Type="http://schemas.openxmlformats.org/officeDocument/2006/relationships/image" Target="../media/image13.png"/><Relationship Id="rId9"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8" Type="http://schemas.microsoft.com/office/2007/relationships/diagramDrawing" Target="../diagrams/drawing2.xml"/><Relationship Id="rId13" Type="http://schemas.openxmlformats.org/officeDocument/2006/relationships/image" Target="../media/image20.png"/><Relationship Id="rId3" Type="http://schemas.openxmlformats.org/officeDocument/2006/relationships/image" Target="../media/image15.jpeg"/><Relationship Id="rId7" Type="http://schemas.openxmlformats.org/officeDocument/2006/relationships/diagramColors" Target="../diagrams/colors2.xml"/><Relationship Id="rId12" Type="http://schemas.openxmlformats.org/officeDocument/2006/relationships/image" Target="../media/image19.gif"/><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diagramQuickStyle" Target="../diagrams/quickStyle2.xml"/><Relationship Id="rId11" Type="http://schemas.openxmlformats.org/officeDocument/2006/relationships/image" Target="../media/image18.png"/><Relationship Id="rId5" Type="http://schemas.openxmlformats.org/officeDocument/2006/relationships/diagramLayout" Target="../diagrams/layout2.xml"/><Relationship Id="rId10" Type="http://schemas.openxmlformats.org/officeDocument/2006/relationships/image" Target="../media/image17.png"/><Relationship Id="rId4" Type="http://schemas.openxmlformats.org/officeDocument/2006/relationships/diagramData" Target="../diagrams/data2.xml"/><Relationship Id="rId9"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15.jpeg"/><Relationship Id="rId7" Type="http://schemas.openxmlformats.org/officeDocument/2006/relationships/image" Target="../media/image29.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png"/></Relationships>
</file>

<file path=ppt/slides/_rels/slide9.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3.png"/><Relationship Id="rId7" Type="http://schemas.microsoft.com/office/2007/relationships/hdphoto" Target="../media/hdphoto1.wdp"/><Relationship Id="rId2" Type="http://schemas.microsoft.com/office/2018/10/relationships/comments" Target="../comments/modernComment_E95_9ECDB172.xml"/><Relationship Id="rId1" Type="http://schemas.openxmlformats.org/officeDocument/2006/relationships/slideLayout" Target="../slideLayouts/slideLayout2.xml"/><Relationship Id="rId6" Type="http://schemas.openxmlformats.org/officeDocument/2006/relationships/image" Target="../media/image35.png"/><Relationship Id="rId11" Type="http://schemas.openxmlformats.org/officeDocument/2006/relationships/image" Target="../media/image38.png"/><Relationship Id="rId5" Type="http://schemas.openxmlformats.org/officeDocument/2006/relationships/image" Target="../media/image34.png"/><Relationship Id="rId10" Type="http://schemas.openxmlformats.org/officeDocument/2006/relationships/image" Target="../media/image37.png"/><Relationship Id="rId4" Type="http://schemas.openxmlformats.org/officeDocument/2006/relationships/image" Target="../media/image15.jpeg"/><Relationship Id="rId9" Type="http://schemas.openxmlformats.org/officeDocument/2006/relationships/image" Target="../media/image3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6B0875C-1F0F-4EC8-806F-4941D29B620C}"/>
              </a:ext>
            </a:extLst>
          </p:cNvPr>
          <p:cNvSpPr>
            <a:spLocks noGrp="1"/>
          </p:cNvSpPr>
          <p:nvPr>
            <p:ph type="ctrTitle"/>
          </p:nvPr>
        </p:nvSpPr>
        <p:spPr>
          <a:xfrm>
            <a:off x="1168740" y="1113367"/>
            <a:ext cx="7626344" cy="728525"/>
          </a:xfrm>
        </p:spPr>
        <p:txBody>
          <a:bodyPr>
            <a:noAutofit/>
          </a:bodyPr>
          <a:lstStyle/>
          <a:p>
            <a:r>
              <a:rPr lang="en-GB" sz="2000" b="1"/>
              <a:t>Mechanical Design, Virtual Assembly and Fabrication of a Compact 750MHz IH DTL Accelerating Cavity</a:t>
            </a:r>
            <a:endParaRPr lang="es-ES" sz="2000" b="1">
              <a:latin typeface="Arial" panose="020B0604020202020204" pitchFamily="34" charset="0"/>
            </a:endParaRPr>
          </a:p>
        </p:txBody>
      </p:sp>
      <p:sp>
        <p:nvSpPr>
          <p:cNvPr id="22" name="Subtítulo 21">
            <a:extLst>
              <a:ext uri="{FF2B5EF4-FFF2-40B4-BE49-F238E27FC236}">
                <a16:creationId xmlns:a16="http://schemas.microsoft.com/office/drawing/2014/main" id="{89C53040-D788-4439-A894-A8B0BC6CD8BA}"/>
              </a:ext>
            </a:extLst>
          </p:cNvPr>
          <p:cNvSpPr>
            <a:spLocks noGrp="1"/>
          </p:cNvSpPr>
          <p:nvPr>
            <p:ph type="subTitle" idx="1"/>
          </p:nvPr>
        </p:nvSpPr>
        <p:spPr>
          <a:xfrm>
            <a:off x="1282499" y="2448442"/>
            <a:ext cx="6185713" cy="505242"/>
          </a:xfrm>
        </p:spPr>
        <p:txBody>
          <a:bodyPr>
            <a:normAutofit/>
          </a:bodyPr>
          <a:lstStyle/>
          <a:p>
            <a:pPr algn="l"/>
            <a:r>
              <a:rPr lang="es-ES" sz="2000" b="1">
                <a:solidFill>
                  <a:schemeClr val="bg1"/>
                </a:solidFill>
              </a:rPr>
              <a:t>Andoni Egurrola</a:t>
            </a:r>
            <a:r>
              <a:rPr lang="es-ES" sz="2000">
                <a:solidFill>
                  <a:schemeClr val="bg1"/>
                </a:solidFill>
                <a:latin typeface="Arial" panose="020B0604020202020204" pitchFamily="34" charset="0"/>
                <a:cs typeface="Arial" panose="020B0604020202020204" pitchFamily="34" charset="0"/>
              </a:rPr>
              <a:t>| Tekniker | 03</a:t>
            </a:r>
            <a:r>
              <a:rPr lang="es-ES" sz="2000">
                <a:solidFill>
                  <a:schemeClr val="bg1"/>
                </a:solidFill>
              </a:rPr>
              <a:t>/02/2026</a:t>
            </a:r>
            <a:endParaRPr lang="es-ES" sz="2000">
              <a:solidFill>
                <a:schemeClr val="bg1"/>
              </a:solidFill>
              <a:latin typeface="Arial" panose="020B0604020202020204" pitchFamily="34" charset="0"/>
              <a:cs typeface="Arial" panose="020B0604020202020204" pitchFamily="34" charset="0"/>
            </a:endParaRPr>
          </a:p>
        </p:txBody>
      </p:sp>
      <p:sp>
        <p:nvSpPr>
          <p:cNvPr id="3" name="CuadroTexto 2">
            <a:extLst>
              <a:ext uri="{FF2B5EF4-FFF2-40B4-BE49-F238E27FC236}">
                <a16:creationId xmlns:a16="http://schemas.microsoft.com/office/drawing/2014/main" id="{C04590CE-0CCD-473E-B8A2-E5F6D7BA30DC}"/>
              </a:ext>
            </a:extLst>
          </p:cNvPr>
          <p:cNvSpPr txBox="1"/>
          <p:nvPr/>
        </p:nvSpPr>
        <p:spPr>
          <a:xfrm>
            <a:off x="1168740" y="650620"/>
            <a:ext cx="3480440" cy="369332"/>
          </a:xfrm>
          <a:prstGeom prst="rect">
            <a:avLst/>
          </a:prstGeom>
          <a:noFill/>
        </p:spPr>
        <p:txBody>
          <a:bodyPr wrap="none" rtlCol="0">
            <a:spAutoFit/>
          </a:bodyPr>
          <a:lstStyle/>
          <a:p>
            <a:r>
              <a:rPr lang="en-US" noProof="0">
                <a:solidFill>
                  <a:schemeClr val="bg1">
                    <a:lumMod val="50000"/>
                  </a:schemeClr>
                </a:solidFill>
                <a:latin typeface="Arial" panose="020B0604020202020204" pitchFamily="34" charset="0"/>
                <a:cs typeface="Arial" panose="020B0604020202020204" pitchFamily="34" charset="0"/>
              </a:rPr>
              <a:t>WG7 Mechanics and Integration</a:t>
            </a:r>
          </a:p>
        </p:txBody>
      </p:sp>
      <p:sp>
        <p:nvSpPr>
          <p:cNvPr id="4" name="Marcador de número de diapositiva 3">
            <a:extLst>
              <a:ext uri="{FF2B5EF4-FFF2-40B4-BE49-F238E27FC236}">
                <a16:creationId xmlns:a16="http://schemas.microsoft.com/office/drawing/2014/main" id="{441CD03F-0932-8198-A8EA-9D71FD909640}"/>
              </a:ext>
            </a:extLst>
          </p:cNvPr>
          <p:cNvSpPr>
            <a:spLocks noGrp="1"/>
          </p:cNvSpPr>
          <p:nvPr>
            <p:ph type="sldNum" sz="quarter" idx="12"/>
          </p:nvPr>
        </p:nvSpPr>
        <p:spPr/>
        <p:txBody>
          <a:bodyPr/>
          <a:lstStyle/>
          <a:p>
            <a:fld id="{40875BB5-F5C5-4B71-892C-4DCE2036C21F}" type="slidenum">
              <a:rPr lang="es-ES" smtClean="0"/>
              <a:pPr/>
              <a:t>1</a:t>
            </a:fld>
            <a:endParaRPr lang="es-ES" dirty="0"/>
          </a:p>
        </p:txBody>
      </p:sp>
    </p:spTree>
    <p:extLst>
      <p:ext uri="{BB962C8B-B14F-4D97-AF65-F5344CB8AC3E}">
        <p14:creationId xmlns:p14="http://schemas.microsoft.com/office/powerpoint/2010/main" val="14595440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3FDB86-D7F2-2C93-F8F7-D864CB73265E}"/>
            </a:ext>
          </a:extLst>
        </p:cNvPr>
        <p:cNvGrpSpPr/>
        <p:nvPr/>
      </p:nvGrpSpPr>
      <p:grpSpPr>
        <a:xfrm>
          <a:off x="0" y="0"/>
          <a:ext cx="0" cy="0"/>
          <a:chOff x="0" y="0"/>
          <a:chExt cx="0" cy="0"/>
        </a:xfrm>
      </p:grpSpPr>
      <p:sp>
        <p:nvSpPr>
          <p:cNvPr id="7" name="Title 2">
            <a:extLst>
              <a:ext uri="{FF2B5EF4-FFF2-40B4-BE49-F238E27FC236}">
                <a16:creationId xmlns:a16="http://schemas.microsoft.com/office/drawing/2014/main" id="{D86CABB1-0E46-8B31-C664-3CB6ABD56F2E}"/>
              </a:ext>
            </a:extLst>
          </p:cNvPr>
          <p:cNvSpPr>
            <a:spLocks noGrp="1"/>
          </p:cNvSpPr>
          <p:nvPr>
            <p:ph type="title"/>
          </p:nvPr>
        </p:nvSpPr>
        <p:spPr>
          <a:xfrm>
            <a:off x="768411" y="321836"/>
            <a:ext cx="7094226" cy="476241"/>
          </a:xfrm>
        </p:spPr>
        <p:txBody>
          <a:bodyPr>
            <a:noAutofit/>
          </a:bodyPr>
          <a:lstStyle/>
          <a:p>
            <a:r>
              <a:rPr lang="en-GB" sz="2400" b="1"/>
              <a:t>GD&amp;T Targets and Functional Requirements</a:t>
            </a:r>
            <a:br>
              <a:rPr lang="en-GB" sz="2400" b="1"/>
            </a:br>
            <a:endParaRPr lang="en-GB" sz="2400" b="1"/>
          </a:p>
        </p:txBody>
      </p:sp>
      <p:pic>
        <p:nvPicPr>
          <p:cNvPr id="10" name="Picture 9">
            <a:extLst>
              <a:ext uri="{FF2B5EF4-FFF2-40B4-BE49-F238E27FC236}">
                <a16:creationId xmlns:a16="http://schemas.microsoft.com/office/drawing/2014/main" id="{BAA746A3-E1BA-4FA2-F00D-5D4FF0AB1954}"/>
              </a:ext>
            </a:extLst>
          </p:cNvPr>
          <p:cNvPicPr>
            <a:picLocks noChangeAspect="1"/>
          </p:cNvPicPr>
          <p:nvPr/>
        </p:nvPicPr>
        <p:blipFill>
          <a:blip r:embed="rId3"/>
          <a:stretch>
            <a:fillRect/>
          </a:stretch>
        </p:blipFill>
        <p:spPr>
          <a:xfrm>
            <a:off x="6810137" y="175549"/>
            <a:ext cx="4512973" cy="412209"/>
          </a:xfrm>
          <a:prstGeom prst="rect">
            <a:avLst/>
          </a:prstGeom>
        </p:spPr>
      </p:pic>
      <p:pic>
        <p:nvPicPr>
          <p:cNvPr id="17" name="Imagen 9" descr="Logotipo&#10;&#10;El contenido generado por IA puede ser incorrecto.">
            <a:extLst>
              <a:ext uri="{FF2B5EF4-FFF2-40B4-BE49-F238E27FC236}">
                <a16:creationId xmlns:a16="http://schemas.microsoft.com/office/drawing/2014/main" id="{2DDAD84D-797A-434A-E77E-FC380EF130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96174" y="170851"/>
            <a:ext cx="536623" cy="412209"/>
          </a:xfrm>
          <a:prstGeom prst="rect">
            <a:avLst/>
          </a:prstGeom>
        </p:spPr>
      </p:pic>
      <p:sp>
        <p:nvSpPr>
          <p:cNvPr id="30" name="CuadroTexto 53">
            <a:extLst>
              <a:ext uri="{FF2B5EF4-FFF2-40B4-BE49-F238E27FC236}">
                <a16:creationId xmlns:a16="http://schemas.microsoft.com/office/drawing/2014/main" id="{C4495D13-E633-2996-3651-898AAFF7D01A}"/>
              </a:ext>
            </a:extLst>
          </p:cNvPr>
          <p:cNvSpPr txBox="1"/>
          <p:nvPr/>
        </p:nvSpPr>
        <p:spPr>
          <a:xfrm>
            <a:off x="642534" y="759698"/>
            <a:ext cx="5434508" cy="369332"/>
          </a:xfrm>
          <a:prstGeom prst="rect">
            <a:avLst/>
          </a:prstGeom>
          <a:noFill/>
        </p:spPr>
        <p:txBody>
          <a:bodyPr wrap="square">
            <a:spAutoFit/>
          </a:bodyPr>
          <a:lstStyle/>
          <a:p>
            <a:pPr>
              <a:lnSpc>
                <a:spcPct val="100000"/>
              </a:lnSpc>
            </a:pPr>
            <a:r>
              <a:rPr lang="en-US" b="1" noProof="0">
                <a:solidFill>
                  <a:schemeClr val="bg1">
                    <a:lumMod val="75000"/>
                  </a:schemeClr>
                </a:solidFill>
                <a:latin typeface="Arial" panose="020B0604020202020204" pitchFamily="34" charset="0"/>
                <a:cs typeface="Arial" panose="020B0604020202020204" pitchFamily="34" charset="0"/>
              </a:rPr>
              <a:t>Longitudinal tolerance Analytical calculations</a:t>
            </a:r>
          </a:p>
        </p:txBody>
      </p:sp>
      <p:pic>
        <p:nvPicPr>
          <p:cNvPr id="15" name="Picture 14">
            <a:extLst>
              <a:ext uri="{FF2B5EF4-FFF2-40B4-BE49-F238E27FC236}">
                <a16:creationId xmlns:a16="http://schemas.microsoft.com/office/drawing/2014/main" id="{0595C804-9C07-7250-66EB-3FB65627F4C3}"/>
              </a:ext>
            </a:extLst>
          </p:cNvPr>
          <p:cNvPicPr>
            <a:picLocks noChangeAspect="1"/>
          </p:cNvPicPr>
          <p:nvPr/>
        </p:nvPicPr>
        <p:blipFill>
          <a:blip r:embed="rId5"/>
          <a:stretch>
            <a:fillRect/>
          </a:stretch>
        </p:blipFill>
        <p:spPr>
          <a:xfrm>
            <a:off x="5059679" y="1446205"/>
            <a:ext cx="3018299" cy="1775107"/>
          </a:xfrm>
          <a:prstGeom prst="rect">
            <a:avLst/>
          </a:prstGeom>
        </p:spPr>
      </p:pic>
      <p:sp>
        <p:nvSpPr>
          <p:cNvPr id="24" name="CuadroTexto 53">
            <a:extLst>
              <a:ext uri="{FF2B5EF4-FFF2-40B4-BE49-F238E27FC236}">
                <a16:creationId xmlns:a16="http://schemas.microsoft.com/office/drawing/2014/main" id="{61BB0EBE-3254-DA31-2E94-8DECE60F1E68}"/>
              </a:ext>
            </a:extLst>
          </p:cNvPr>
          <p:cNvSpPr txBox="1"/>
          <p:nvPr/>
        </p:nvSpPr>
        <p:spPr>
          <a:xfrm>
            <a:off x="1273172" y="1235939"/>
            <a:ext cx="3089581" cy="276999"/>
          </a:xfrm>
          <a:prstGeom prst="rect">
            <a:avLst/>
          </a:prstGeom>
          <a:noFill/>
        </p:spPr>
        <p:txBody>
          <a:bodyPr wrap="square">
            <a:spAutoFit/>
          </a:bodyPr>
          <a:lstStyle/>
          <a:p>
            <a:pPr>
              <a:lnSpc>
                <a:spcPct val="100000"/>
              </a:lnSpc>
            </a:pPr>
            <a:r>
              <a:rPr lang="en-US" sz="1200" b="1" noProof="0">
                <a:solidFill>
                  <a:srgbClr val="9E5CE5"/>
                </a:solidFill>
                <a:latin typeface="Arial" panose="020B0604020202020204" pitchFamily="34" charset="0"/>
                <a:cs typeface="Arial" panose="020B0604020202020204" pitchFamily="34" charset="0"/>
              </a:rPr>
              <a:t>Longitudinal dynamics in accelerators</a:t>
            </a:r>
            <a:endParaRPr lang="en-US" sz="1200" b="1" noProof="0">
              <a:solidFill>
                <a:srgbClr val="6BC9B8"/>
              </a:solidFill>
              <a:latin typeface="Arial" panose="020B0604020202020204" pitchFamily="34" charset="0"/>
              <a:cs typeface="Arial" panose="020B0604020202020204" pitchFamily="34" charset="0"/>
            </a:endParaRPr>
          </a:p>
        </p:txBody>
      </p:sp>
      <p:sp>
        <p:nvSpPr>
          <p:cNvPr id="27" name="CuadroTexto 53">
            <a:extLst>
              <a:ext uri="{FF2B5EF4-FFF2-40B4-BE49-F238E27FC236}">
                <a16:creationId xmlns:a16="http://schemas.microsoft.com/office/drawing/2014/main" id="{48755297-502A-3E36-BA0F-ACDD952075DE}"/>
              </a:ext>
            </a:extLst>
          </p:cNvPr>
          <p:cNvSpPr txBox="1"/>
          <p:nvPr/>
        </p:nvSpPr>
        <p:spPr>
          <a:xfrm>
            <a:off x="5379766" y="1216403"/>
            <a:ext cx="2378124" cy="276999"/>
          </a:xfrm>
          <a:prstGeom prst="rect">
            <a:avLst/>
          </a:prstGeom>
          <a:noFill/>
        </p:spPr>
        <p:txBody>
          <a:bodyPr wrap="square">
            <a:spAutoFit/>
          </a:bodyPr>
          <a:lstStyle/>
          <a:p>
            <a:pPr>
              <a:lnSpc>
                <a:spcPct val="100000"/>
              </a:lnSpc>
            </a:pPr>
            <a:r>
              <a:rPr lang="en-US" sz="1200" b="1">
                <a:solidFill>
                  <a:srgbClr val="9E5CE5"/>
                </a:solidFill>
                <a:latin typeface="Arial" panose="020B0604020202020204" pitchFamily="34" charset="0"/>
                <a:cs typeface="Arial" panose="020B0604020202020204" pitchFamily="34" charset="0"/>
              </a:rPr>
              <a:t>Geometrical parameters</a:t>
            </a:r>
          </a:p>
        </p:txBody>
      </p:sp>
      <p:sp>
        <p:nvSpPr>
          <p:cNvPr id="28" name="CuadroTexto 53">
            <a:extLst>
              <a:ext uri="{FF2B5EF4-FFF2-40B4-BE49-F238E27FC236}">
                <a16:creationId xmlns:a16="http://schemas.microsoft.com/office/drawing/2014/main" id="{171FCC9C-393B-B203-9A10-AAB58332209C}"/>
              </a:ext>
            </a:extLst>
          </p:cNvPr>
          <p:cNvSpPr txBox="1"/>
          <p:nvPr/>
        </p:nvSpPr>
        <p:spPr>
          <a:xfrm>
            <a:off x="9197149" y="1235939"/>
            <a:ext cx="1850881" cy="276999"/>
          </a:xfrm>
          <a:prstGeom prst="rect">
            <a:avLst/>
          </a:prstGeom>
          <a:noFill/>
        </p:spPr>
        <p:txBody>
          <a:bodyPr wrap="square">
            <a:spAutoFit/>
          </a:bodyPr>
          <a:lstStyle/>
          <a:p>
            <a:pPr>
              <a:lnSpc>
                <a:spcPct val="100000"/>
              </a:lnSpc>
            </a:pPr>
            <a:r>
              <a:rPr lang="es-ES" sz="1200" b="1" err="1">
                <a:solidFill>
                  <a:srgbClr val="9E5CE5"/>
                </a:solidFill>
                <a:latin typeface="Arial" panose="020B0604020202020204" pitchFamily="34" charset="0"/>
                <a:cs typeface="Arial" panose="020B0604020202020204" pitchFamily="34" charset="0"/>
              </a:rPr>
              <a:t>Wideröe</a:t>
            </a:r>
            <a:r>
              <a:rPr lang="es-ES" sz="1200" b="1">
                <a:solidFill>
                  <a:srgbClr val="9E5CE5"/>
                </a:solidFill>
                <a:latin typeface="Arial" panose="020B0604020202020204" pitchFamily="34" charset="0"/>
                <a:cs typeface="Arial" panose="020B0604020202020204" pitchFamily="34" charset="0"/>
              </a:rPr>
              <a:t> &amp; DTL </a:t>
            </a:r>
            <a:r>
              <a:rPr lang="es-ES" sz="1200" b="1" err="1">
                <a:solidFill>
                  <a:srgbClr val="9E5CE5"/>
                </a:solidFill>
                <a:latin typeface="Arial" panose="020B0604020202020204" pitchFamily="34" charset="0"/>
                <a:cs typeface="Arial" panose="020B0604020202020204" pitchFamily="34" charset="0"/>
              </a:rPr>
              <a:t>Alvarez</a:t>
            </a:r>
            <a:endParaRPr lang="en-US" sz="1200" b="1" noProof="0">
              <a:solidFill>
                <a:srgbClr val="9E5CE5"/>
              </a:solidFill>
              <a:latin typeface="Arial" panose="020B0604020202020204" pitchFamily="34" charset="0"/>
              <a:cs typeface="Arial" panose="020B0604020202020204" pitchFamily="34" charset="0"/>
            </a:endParaRPr>
          </a:p>
        </p:txBody>
      </p:sp>
      <p:sp>
        <p:nvSpPr>
          <p:cNvPr id="29" name="CuadroTexto 53">
            <a:extLst>
              <a:ext uri="{FF2B5EF4-FFF2-40B4-BE49-F238E27FC236}">
                <a16:creationId xmlns:a16="http://schemas.microsoft.com/office/drawing/2014/main" id="{50957518-08C4-9171-936C-38A5C15A4518}"/>
              </a:ext>
            </a:extLst>
          </p:cNvPr>
          <p:cNvSpPr txBox="1"/>
          <p:nvPr/>
        </p:nvSpPr>
        <p:spPr>
          <a:xfrm>
            <a:off x="1146330" y="3788297"/>
            <a:ext cx="4099437" cy="276999"/>
          </a:xfrm>
          <a:prstGeom prst="rect">
            <a:avLst/>
          </a:prstGeom>
          <a:noFill/>
        </p:spPr>
        <p:txBody>
          <a:bodyPr wrap="square">
            <a:spAutoFit/>
          </a:bodyPr>
          <a:lstStyle/>
          <a:p>
            <a:pPr>
              <a:lnSpc>
                <a:spcPct val="100000"/>
              </a:lnSpc>
            </a:pPr>
            <a:r>
              <a:rPr lang="en-GB" sz="1200" b="1">
                <a:solidFill>
                  <a:srgbClr val="9E5CE5"/>
                </a:solidFill>
                <a:latin typeface="Arial" panose="020B0604020202020204" pitchFamily="34" charset="0"/>
                <a:cs typeface="Arial" panose="020B0604020202020204" pitchFamily="34" charset="0"/>
              </a:rPr>
              <a:t>Energy gained in each gap (with Transit Time Factor)</a:t>
            </a:r>
            <a:endParaRPr lang="en-US" sz="1200" b="1">
              <a:solidFill>
                <a:srgbClr val="9E5CE5"/>
              </a:solidFill>
              <a:latin typeface="Arial" panose="020B0604020202020204" pitchFamily="34" charset="0"/>
              <a:cs typeface="Arial" panose="020B0604020202020204" pitchFamily="34" charset="0"/>
            </a:endParaRPr>
          </a:p>
        </p:txBody>
      </p:sp>
      <p:sp>
        <p:nvSpPr>
          <p:cNvPr id="32" name="CuadroTexto 53">
            <a:extLst>
              <a:ext uri="{FF2B5EF4-FFF2-40B4-BE49-F238E27FC236}">
                <a16:creationId xmlns:a16="http://schemas.microsoft.com/office/drawing/2014/main" id="{44A8257F-E8FA-433C-4447-B63C92F4A319}"/>
              </a:ext>
            </a:extLst>
          </p:cNvPr>
          <p:cNvSpPr txBox="1"/>
          <p:nvPr/>
        </p:nvSpPr>
        <p:spPr>
          <a:xfrm>
            <a:off x="1146330" y="5206563"/>
            <a:ext cx="4400928" cy="276999"/>
          </a:xfrm>
          <a:prstGeom prst="rect">
            <a:avLst/>
          </a:prstGeom>
          <a:noFill/>
        </p:spPr>
        <p:txBody>
          <a:bodyPr wrap="square">
            <a:spAutoFit/>
          </a:bodyPr>
          <a:lstStyle/>
          <a:p>
            <a:pPr>
              <a:lnSpc>
                <a:spcPct val="100000"/>
              </a:lnSpc>
            </a:pPr>
            <a:r>
              <a:rPr lang="en-US" sz="1200" b="1" dirty="0">
                <a:solidFill>
                  <a:srgbClr val="9E5CE5"/>
                </a:solidFill>
                <a:latin typeface="Arial" panose="020B0604020202020204" pitchFamily="34" charset="0"/>
                <a:cs typeface="Arial" panose="020B0604020202020204" pitchFamily="34" charset="0"/>
              </a:rPr>
              <a:t>1 (deg) of difference at 3MeV and 750 MHz -&gt; </a:t>
            </a:r>
            <a:r>
              <a:rPr lang="en-US" sz="1200" b="1" dirty="0">
                <a:solidFill>
                  <a:schemeClr val="accent6"/>
                </a:solidFill>
                <a:latin typeface="Arial" panose="020B0604020202020204" pitchFamily="34" charset="0"/>
                <a:cs typeface="Arial" panose="020B0604020202020204" pitchFamily="34" charset="0"/>
              </a:rPr>
              <a:t>0,0886 mm</a:t>
            </a:r>
          </a:p>
        </p:txBody>
      </p:sp>
      <p:pic>
        <p:nvPicPr>
          <p:cNvPr id="5" name="Picture 4">
            <a:extLst>
              <a:ext uri="{FF2B5EF4-FFF2-40B4-BE49-F238E27FC236}">
                <a16:creationId xmlns:a16="http://schemas.microsoft.com/office/drawing/2014/main" id="{55DB71AA-091E-2D5A-6BAE-56BF5002930F}"/>
              </a:ext>
            </a:extLst>
          </p:cNvPr>
          <p:cNvPicPr>
            <a:picLocks noChangeAspect="1"/>
          </p:cNvPicPr>
          <p:nvPr/>
        </p:nvPicPr>
        <p:blipFill>
          <a:blip r:embed="rId6"/>
          <a:stretch>
            <a:fillRect/>
          </a:stretch>
        </p:blipFill>
        <p:spPr>
          <a:xfrm>
            <a:off x="1045257" y="1512937"/>
            <a:ext cx="3471334" cy="1797876"/>
          </a:xfrm>
          <a:prstGeom prst="rect">
            <a:avLst/>
          </a:prstGeom>
        </p:spPr>
      </p:pic>
      <p:pic>
        <p:nvPicPr>
          <p:cNvPr id="11" name="Picture 10">
            <a:extLst>
              <a:ext uri="{FF2B5EF4-FFF2-40B4-BE49-F238E27FC236}">
                <a16:creationId xmlns:a16="http://schemas.microsoft.com/office/drawing/2014/main" id="{654E7259-3AA6-A3FD-78F7-9DE3B21B949D}"/>
              </a:ext>
            </a:extLst>
          </p:cNvPr>
          <p:cNvPicPr>
            <a:picLocks noChangeAspect="1"/>
          </p:cNvPicPr>
          <p:nvPr/>
        </p:nvPicPr>
        <p:blipFill>
          <a:blip r:embed="rId7"/>
          <a:stretch>
            <a:fillRect/>
          </a:stretch>
        </p:blipFill>
        <p:spPr>
          <a:xfrm>
            <a:off x="8281689" y="1620334"/>
            <a:ext cx="3482796" cy="927402"/>
          </a:xfrm>
          <a:prstGeom prst="rect">
            <a:avLst/>
          </a:prstGeom>
        </p:spPr>
      </p:pic>
      <p:pic>
        <p:nvPicPr>
          <p:cNvPr id="13" name="Picture 12">
            <a:extLst>
              <a:ext uri="{FF2B5EF4-FFF2-40B4-BE49-F238E27FC236}">
                <a16:creationId xmlns:a16="http://schemas.microsoft.com/office/drawing/2014/main" id="{F7824A97-51D1-F7B5-92D5-BF48D8D8318A}"/>
              </a:ext>
            </a:extLst>
          </p:cNvPr>
          <p:cNvPicPr>
            <a:picLocks noChangeAspect="1"/>
          </p:cNvPicPr>
          <p:nvPr/>
        </p:nvPicPr>
        <p:blipFill>
          <a:blip r:embed="rId8"/>
          <a:stretch>
            <a:fillRect/>
          </a:stretch>
        </p:blipFill>
        <p:spPr>
          <a:xfrm>
            <a:off x="5769785" y="3193958"/>
            <a:ext cx="2444933" cy="1876554"/>
          </a:xfrm>
          <a:prstGeom prst="rect">
            <a:avLst/>
          </a:prstGeom>
        </p:spPr>
      </p:pic>
      <p:pic>
        <p:nvPicPr>
          <p:cNvPr id="16" name="Picture 15">
            <a:extLst>
              <a:ext uri="{FF2B5EF4-FFF2-40B4-BE49-F238E27FC236}">
                <a16:creationId xmlns:a16="http://schemas.microsoft.com/office/drawing/2014/main" id="{A1E05921-D57D-13A1-E87F-82F6A261D9DD}"/>
              </a:ext>
            </a:extLst>
          </p:cNvPr>
          <p:cNvPicPr>
            <a:picLocks noChangeAspect="1"/>
          </p:cNvPicPr>
          <p:nvPr/>
        </p:nvPicPr>
        <p:blipFill>
          <a:blip r:embed="rId9"/>
          <a:stretch>
            <a:fillRect/>
          </a:stretch>
        </p:blipFill>
        <p:spPr>
          <a:xfrm>
            <a:off x="8869680" y="3182112"/>
            <a:ext cx="2505821" cy="1907004"/>
          </a:xfrm>
          <a:prstGeom prst="rect">
            <a:avLst/>
          </a:prstGeom>
        </p:spPr>
      </p:pic>
      <p:pic>
        <p:nvPicPr>
          <p:cNvPr id="20" name="Picture 19">
            <a:extLst>
              <a:ext uri="{FF2B5EF4-FFF2-40B4-BE49-F238E27FC236}">
                <a16:creationId xmlns:a16="http://schemas.microsoft.com/office/drawing/2014/main" id="{4ADF2A36-D918-FF06-A973-384879072F92}"/>
              </a:ext>
            </a:extLst>
          </p:cNvPr>
          <p:cNvPicPr>
            <a:picLocks noChangeAspect="1"/>
          </p:cNvPicPr>
          <p:nvPr/>
        </p:nvPicPr>
        <p:blipFill>
          <a:blip r:embed="rId10"/>
          <a:stretch>
            <a:fillRect/>
          </a:stretch>
        </p:blipFill>
        <p:spPr>
          <a:xfrm>
            <a:off x="6630359" y="5070512"/>
            <a:ext cx="4162108" cy="1787488"/>
          </a:xfrm>
          <a:prstGeom prst="rect">
            <a:avLst/>
          </a:prstGeom>
        </p:spPr>
      </p:pic>
      <p:pic>
        <p:nvPicPr>
          <p:cNvPr id="6" name="Picture 5">
            <a:extLst>
              <a:ext uri="{FF2B5EF4-FFF2-40B4-BE49-F238E27FC236}">
                <a16:creationId xmlns:a16="http://schemas.microsoft.com/office/drawing/2014/main" id="{A3EA712C-736A-D041-313E-8D143077CC61}"/>
              </a:ext>
            </a:extLst>
          </p:cNvPr>
          <p:cNvPicPr>
            <a:picLocks noChangeAspect="1"/>
          </p:cNvPicPr>
          <p:nvPr/>
        </p:nvPicPr>
        <p:blipFill>
          <a:blip r:embed="rId11"/>
          <a:stretch>
            <a:fillRect/>
          </a:stretch>
        </p:blipFill>
        <p:spPr>
          <a:xfrm>
            <a:off x="1373067" y="4138251"/>
            <a:ext cx="3277057" cy="657317"/>
          </a:xfrm>
          <a:prstGeom prst="rect">
            <a:avLst/>
          </a:prstGeom>
        </p:spPr>
      </p:pic>
      <p:pic>
        <p:nvPicPr>
          <p:cNvPr id="9" name="Picture 8">
            <a:extLst>
              <a:ext uri="{FF2B5EF4-FFF2-40B4-BE49-F238E27FC236}">
                <a16:creationId xmlns:a16="http://schemas.microsoft.com/office/drawing/2014/main" id="{85931168-3878-E200-B853-7DD4632306A0}"/>
              </a:ext>
            </a:extLst>
          </p:cNvPr>
          <p:cNvPicPr>
            <a:picLocks noChangeAspect="1"/>
          </p:cNvPicPr>
          <p:nvPr/>
        </p:nvPicPr>
        <p:blipFill>
          <a:blip r:embed="rId12"/>
          <a:stretch>
            <a:fillRect/>
          </a:stretch>
        </p:blipFill>
        <p:spPr>
          <a:xfrm>
            <a:off x="1096889" y="5625759"/>
            <a:ext cx="1914706" cy="597322"/>
          </a:xfrm>
          <a:prstGeom prst="rect">
            <a:avLst/>
          </a:prstGeom>
        </p:spPr>
      </p:pic>
      <p:pic>
        <p:nvPicPr>
          <p:cNvPr id="14" name="Picture 13">
            <a:extLst>
              <a:ext uri="{FF2B5EF4-FFF2-40B4-BE49-F238E27FC236}">
                <a16:creationId xmlns:a16="http://schemas.microsoft.com/office/drawing/2014/main" id="{36B65574-1A8A-9CB1-9596-F00319481D57}"/>
              </a:ext>
            </a:extLst>
          </p:cNvPr>
          <p:cNvPicPr>
            <a:picLocks noChangeAspect="1"/>
          </p:cNvPicPr>
          <p:nvPr/>
        </p:nvPicPr>
        <p:blipFill>
          <a:blip r:embed="rId13"/>
          <a:stretch>
            <a:fillRect/>
          </a:stretch>
        </p:blipFill>
        <p:spPr>
          <a:xfrm>
            <a:off x="3659369" y="5559629"/>
            <a:ext cx="1981510" cy="663452"/>
          </a:xfrm>
          <a:prstGeom prst="rect">
            <a:avLst/>
          </a:prstGeom>
        </p:spPr>
      </p:pic>
      <p:sp>
        <p:nvSpPr>
          <p:cNvPr id="2" name="Marcador de número de diapositiva 1">
            <a:extLst>
              <a:ext uri="{FF2B5EF4-FFF2-40B4-BE49-F238E27FC236}">
                <a16:creationId xmlns:a16="http://schemas.microsoft.com/office/drawing/2014/main" id="{E1D03CBA-644D-E0F8-EBA9-856FFBDBD279}"/>
              </a:ext>
            </a:extLst>
          </p:cNvPr>
          <p:cNvSpPr>
            <a:spLocks noGrp="1"/>
          </p:cNvSpPr>
          <p:nvPr>
            <p:ph type="sldNum" sz="quarter" idx="12"/>
          </p:nvPr>
        </p:nvSpPr>
        <p:spPr/>
        <p:txBody>
          <a:bodyPr/>
          <a:lstStyle/>
          <a:p>
            <a:fld id="{40875BB5-F5C5-4B71-892C-4DCE2036C21F}" type="slidenum">
              <a:rPr lang="es-ES" smtClean="0"/>
              <a:pPr/>
              <a:t>10</a:t>
            </a:fld>
            <a:endParaRPr lang="es-ES"/>
          </a:p>
        </p:txBody>
      </p:sp>
    </p:spTree>
    <p:extLst>
      <p:ext uri="{BB962C8B-B14F-4D97-AF65-F5344CB8AC3E}">
        <p14:creationId xmlns:p14="http://schemas.microsoft.com/office/powerpoint/2010/main" val="4214207874"/>
      </p:ext>
    </p:extLst>
  </p:cSld>
  <p:clrMapOvr>
    <a:masterClrMapping/>
  </p:clrMapOvr>
  <p:extLst>
    <p:ext uri="{6950BFC3-D8DA-4A85-94F7-54DA5524770B}">
      <p188:commentRel xmlns:p188="http://schemas.microsoft.com/office/powerpoint/2018/8/main" r:id="rId2"/>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E0DD24-C1C3-D0C3-384B-9521E295E424}"/>
            </a:ext>
          </a:extLst>
        </p:cNvPr>
        <p:cNvGrpSpPr/>
        <p:nvPr/>
      </p:nvGrpSpPr>
      <p:grpSpPr>
        <a:xfrm>
          <a:off x="0" y="0"/>
          <a:ext cx="0" cy="0"/>
          <a:chOff x="0" y="0"/>
          <a:chExt cx="0" cy="0"/>
        </a:xfrm>
      </p:grpSpPr>
      <p:sp>
        <p:nvSpPr>
          <p:cNvPr id="7" name="Title 2">
            <a:extLst>
              <a:ext uri="{FF2B5EF4-FFF2-40B4-BE49-F238E27FC236}">
                <a16:creationId xmlns:a16="http://schemas.microsoft.com/office/drawing/2014/main" id="{5963E241-B66A-D7E7-4E7F-3CA5C7FBBED0}"/>
              </a:ext>
            </a:extLst>
          </p:cNvPr>
          <p:cNvSpPr>
            <a:spLocks noGrp="1"/>
          </p:cNvSpPr>
          <p:nvPr>
            <p:ph type="title"/>
          </p:nvPr>
        </p:nvSpPr>
        <p:spPr>
          <a:xfrm>
            <a:off x="768411" y="321836"/>
            <a:ext cx="7094226" cy="476241"/>
          </a:xfrm>
        </p:spPr>
        <p:txBody>
          <a:bodyPr>
            <a:noAutofit/>
          </a:bodyPr>
          <a:lstStyle/>
          <a:p>
            <a:r>
              <a:rPr lang="en-GB" sz="2400" b="1"/>
              <a:t>GD&amp;T Targets and Functional Requirements</a:t>
            </a:r>
            <a:br>
              <a:rPr lang="en-GB" sz="2400" b="1"/>
            </a:br>
            <a:endParaRPr lang="en-GB" sz="2400" b="1"/>
          </a:p>
        </p:txBody>
      </p:sp>
      <p:pic>
        <p:nvPicPr>
          <p:cNvPr id="10" name="Picture 9">
            <a:extLst>
              <a:ext uri="{FF2B5EF4-FFF2-40B4-BE49-F238E27FC236}">
                <a16:creationId xmlns:a16="http://schemas.microsoft.com/office/drawing/2014/main" id="{CE366235-8D02-6186-5F6B-6E1540F7C30E}"/>
              </a:ext>
            </a:extLst>
          </p:cNvPr>
          <p:cNvPicPr>
            <a:picLocks noChangeAspect="1"/>
          </p:cNvPicPr>
          <p:nvPr/>
        </p:nvPicPr>
        <p:blipFill>
          <a:blip r:embed="rId3"/>
          <a:stretch>
            <a:fillRect/>
          </a:stretch>
        </p:blipFill>
        <p:spPr>
          <a:xfrm>
            <a:off x="6810137" y="175549"/>
            <a:ext cx="4512973" cy="412209"/>
          </a:xfrm>
          <a:prstGeom prst="rect">
            <a:avLst/>
          </a:prstGeom>
        </p:spPr>
      </p:pic>
      <p:pic>
        <p:nvPicPr>
          <p:cNvPr id="17" name="Imagen 9" descr="Logotipo&#10;&#10;El contenido generado por IA puede ser incorrecto.">
            <a:extLst>
              <a:ext uri="{FF2B5EF4-FFF2-40B4-BE49-F238E27FC236}">
                <a16:creationId xmlns:a16="http://schemas.microsoft.com/office/drawing/2014/main" id="{DE2C1DD0-1CD6-54FC-AF83-3449718103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96174" y="170851"/>
            <a:ext cx="536623" cy="412209"/>
          </a:xfrm>
          <a:prstGeom prst="rect">
            <a:avLst/>
          </a:prstGeom>
        </p:spPr>
      </p:pic>
      <p:sp>
        <p:nvSpPr>
          <p:cNvPr id="30" name="CuadroTexto 53">
            <a:extLst>
              <a:ext uri="{FF2B5EF4-FFF2-40B4-BE49-F238E27FC236}">
                <a16:creationId xmlns:a16="http://schemas.microsoft.com/office/drawing/2014/main" id="{3584BF22-A6BD-2180-31A3-424F659C3E38}"/>
              </a:ext>
            </a:extLst>
          </p:cNvPr>
          <p:cNvSpPr txBox="1"/>
          <p:nvPr/>
        </p:nvSpPr>
        <p:spPr>
          <a:xfrm>
            <a:off x="642534" y="759698"/>
            <a:ext cx="6466926" cy="369332"/>
          </a:xfrm>
          <a:prstGeom prst="rect">
            <a:avLst/>
          </a:prstGeom>
          <a:noFill/>
        </p:spPr>
        <p:txBody>
          <a:bodyPr wrap="square">
            <a:spAutoFit/>
          </a:bodyPr>
          <a:lstStyle/>
          <a:p>
            <a:pPr>
              <a:lnSpc>
                <a:spcPct val="100000"/>
              </a:lnSpc>
            </a:pPr>
            <a:r>
              <a:rPr lang="en-US" b="1" noProof="0">
                <a:solidFill>
                  <a:schemeClr val="bg1">
                    <a:lumMod val="75000"/>
                  </a:schemeClr>
                </a:solidFill>
                <a:latin typeface="Arial" panose="020B0604020202020204" pitchFamily="34" charset="0"/>
                <a:cs typeface="Arial" panose="020B0604020202020204" pitchFamily="34" charset="0"/>
              </a:rPr>
              <a:t>Longitudinal dynamics Digital Validation using RF Track</a:t>
            </a:r>
          </a:p>
        </p:txBody>
      </p:sp>
      <p:pic>
        <p:nvPicPr>
          <p:cNvPr id="4" name="Picture 3">
            <a:extLst>
              <a:ext uri="{FF2B5EF4-FFF2-40B4-BE49-F238E27FC236}">
                <a16:creationId xmlns:a16="http://schemas.microsoft.com/office/drawing/2014/main" id="{9ED9A7ED-FE65-4B85-1B7A-829B47D29029}"/>
              </a:ext>
            </a:extLst>
          </p:cNvPr>
          <p:cNvPicPr>
            <a:picLocks noChangeAspect="1"/>
          </p:cNvPicPr>
          <p:nvPr/>
        </p:nvPicPr>
        <p:blipFill>
          <a:blip r:embed="rId5"/>
          <a:stretch>
            <a:fillRect/>
          </a:stretch>
        </p:blipFill>
        <p:spPr>
          <a:xfrm>
            <a:off x="784011" y="2139545"/>
            <a:ext cx="3225659" cy="4129552"/>
          </a:xfrm>
          <a:prstGeom prst="rect">
            <a:avLst/>
          </a:prstGeom>
        </p:spPr>
      </p:pic>
      <p:pic>
        <p:nvPicPr>
          <p:cNvPr id="8" name="Picture 7">
            <a:extLst>
              <a:ext uri="{FF2B5EF4-FFF2-40B4-BE49-F238E27FC236}">
                <a16:creationId xmlns:a16="http://schemas.microsoft.com/office/drawing/2014/main" id="{448E98CC-E029-572D-4DDB-3789BC4CFAAA}"/>
              </a:ext>
            </a:extLst>
          </p:cNvPr>
          <p:cNvPicPr>
            <a:picLocks noChangeAspect="1"/>
          </p:cNvPicPr>
          <p:nvPr/>
        </p:nvPicPr>
        <p:blipFill>
          <a:blip r:embed="rId6"/>
          <a:stretch>
            <a:fillRect/>
          </a:stretch>
        </p:blipFill>
        <p:spPr>
          <a:xfrm>
            <a:off x="4237093" y="2093354"/>
            <a:ext cx="4046265" cy="1707447"/>
          </a:xfrm>
          <a:prstGeom prst="rect">
            <a:avLst/>
          </a:prstGeom>
        </p:spPr>
      </p:pic>
      <p:pic>
        <p:nvPicPr>
          <p:cNvPr id="12" name="Picture 11">
            <a:extLst>
              <a:ext uri="{FF2B5EF4-FFF2-40B4-BE49-F238E27FC236}">
                <a16:creationId xmlns:a16="http://schemas.microsoft.com/office/drawing/2014/main" id="{2F69AAB8-3129-D8F8-465D-2BF43A9CF6BC}"/>
              </a:ext>
            </a:extLst>
          </p:cNvPr>
          <p:cNvPicPr>
            <a:picLocks noChangeAspect="1"/>
          </p:cNvPicPr>
          <p:nvPr/>
        </p:nvPicPr>
        <p:blipFill>
          <a:blip r:embed="rId7"/>
          <a:stretch>
            <a:fillRect/>
          </a:stretch>
        </p:blipFill>
        <p:spPr>
          <a:xfrm>
            <a:off x="4060576" y="3910922"/>
            <a:ext cx="4222782" cy="1879929"/>
          </a:xfrm>
          <a:prstGeom prst="rect">
            <a:avLst/>
          </a:prstGeom>
        </p:spPr>
      </p:pic>
      <p:pic>
        <p:nvPicPr>
          <p:cNvPr id="15" name="Picture 14">
            <a:extLst>
              <a:ext uri="{FF2B5EF4-FFF2-40B4-BE49-F238E27FC236}">
                <a16:creationId xmlns:a16="http://schemas.microsoft.com/office/drawing/2014/main" id="{A7D36A73-C40C-F23B-BEA8-C550A78480B5}"/>
              </a:ext>
            </a:extLst>
          </p:cNvPr>
          <p:cNvPicPr>
            <a:picLocks noChangeAspect="1"/>
          </p:cNvPicPr>
          <p:nvPr/>
        </p:nvPicPr>
        <p:blipFill>
          <a:blip r:embed="rId8"/>
          <a:stretch>
            <a:fillRect/>
          </a:stretch>
        </p:blipFill>
        <p:spPr>
          <a:xfrm>
            <a:off x="8466238" y="2203475"/>
            <a:ext cx="3725761" cy="1707447"/>
          </a:xfrm>
          <a:prstGeom prst="rect">
            <a:avLst/>
          </a:prstGeom>
        </p:spPr>
      </p:pic>
      <p:pic>
        <p:nvPicPr>
          <p:cNvPr id="19" name="Picture 18">
            <a:extLst>
              <a:ext uri="{FF2B5EF4-FFF2-40B4-BE49-F238E27FC236}">
                <a16:creationId xmlns:a16="http://schemas.microsoft.com/office/drawing/2014/main" id="{07385249-F254-E3FE-09E4-17E87E66B15B}"/>
              </a:ext>
            </a:extLst>
          </p:cNvPr>
          <p:cNvPicPr>
            <a:picLocks noChangeAspect="1"/>
          </p:cNvPicPr>
          <p:nvPr/>
        </p:nvPicPr>
        <p:blipFill>
          <a:blip r:embed="rId9"/>
          <a:stretch>
            <a:fillRect/>
          </a:stretch>
        </p:blipFill>
        <p:spPr>
          <a:xfrm>
            <a:off x="8619724" y="4157994"/>
            <a:ext cx="3521773" cy="1519380"/>
          </a:xfrm>
          <a:prstGeom prst="rect">
            <a:avLst/>
          </a:prstGeom>
        </p:spPr>
      </p:pic>
      <p:pic>
        <p:nvPicPr>
          <p:cNvPr id="21" name="Picture 20">
            <a:extLst>
              <a:ext uri="{FF2B5EF4-FFF2-40B4-BE49-F238E27FC236}">
                <a16:creationId xmlns:a16="http://schemas.microsoft.com/office/drawing/2014/main" id="{543B001F-9EC4-7314-A7CE-6BE6EBF8C851}"/>
              </a:ext>
            </a:extLst>
          </p:cNvPr>
          <p:cNvPicPr>
            <a:picLocks noChangeAspect="1"/>
          </p:cNvPicPr>
          <p:nvPr/>
        </p:nvPicPr>
        <p:blipFill>
          <a:blip r:embed="rId10"/>
          <a:stretch>
            <a:fillRect/>
          </a:stretch>
        </p:blipFill>
        <p:spPr>
          <a:xfrm>
            <a:off x="7244638" y="816416"/>
            <a:ext cx="3135972" cy="1237214"/>
          </a:xfrm>
          <a:prstGeom prst="rect">
            <a:avLst/>
          </a:prstGeom>
        </p:spPr>
      </p:pic>
      <p:pic>
        <p:nvPicPr>
          <p:cNvPr id="27" name="Picture 26">
            <a:extLst>
              <a:ext uri="{FF2B5EF4-FFF2-40B4-BE49-F238E27FC236}">
                <a16:creationId xmlns:a16="http://schemas.microsoft.com/office/drawing/2014/main" id="{D8D60646-6B0A-585B-B2DF-E1307904D0C9}"/>
              </a:ext>
            </a:extLst>
          </p:cNvPr>
          <p:cNvPicPr>
            <a:picLocks noChangeAspect="1"/>
          </p:cNvPicPr>
          <p:nvPr/>
        </p:nvPicPr>
        <p:blipFill>
          <a:blip r:embed="rId11"/>
          <a:stretch>
            <a:fillRect/>
          </a:stretch>
        </p:blipFill>
        <p:spPr>
          <a:xfrm>
            <a:off x="10380610" y="830132"/>
            <a:ext cx="1449740" cy="1144685"/>
          </a:xfrm>
          <a:prstGeom prst="rect">
            <a:avLst/>
          </a:prstGeom>
        </p:spPr>
      </p:pic>
      <p:pic>
        <p:nvPicPr>
          <p:cNvPr id="29" name="Picture 28">
            <a:extLst>
              <a:ext uri="{FF2B5EF4-FFF2-40B4-BE49-F238E27FC236}">
                <a16:creationId xmlns:a16="http://schemas.microsoft.com/office/drawing/2014/main" id="{E851AAA0-C27E-EEA7-5B13-0E26A0C1CD36}"/>
              </a:ext>
            </a:extLst>
          </p:cNvPr>
          <p:cNvPicPr>
            <a:picLocks noChangeAspect="1"/>
          </p:cNvPicPr>
          <p:nvPr/>
        </p:nvPicPr>
        <p:blipFill>
          <a:blip r:embed="rId12"/>
          <a:stretch>
            <a:fillRect/>
          </a:stretch>
        </p:blipFill>
        <p:spPr>
          <a:xfrm>
            <a:off x="7689424" y="5677374"/>
            <a:ext cx="2906155" cy="1136286"/>
          </a:xfrm>
          <a:prstGeom prst="rect">
            <a:avLst/>
          </a:prstGeom>
        </p:spPr>
      </p:pic>
      <p:pic>
        <p:nvPicPr>
          <p:cNvPr id="32" name="Picture 31">
            <a:extLst>
              <a:ext uri="{FF2B5EF4-FFF2-40B4-BE49-F238E27FC236}">
                <a16:creationId xmlns:a16="http://schemas.microsoft.com/office/drawing/2014/main" id="{E95102C9-2335-AE70-4286-599CDAC5B77F}"/>
              </a:ext>
            </a:extLst>
          </p:cNvPr>
          <p:cNvPicPr>
            <a:picLocks noChangeAspect="1"/>
          </p:cNvPicPr>
          <p:nvPr/>
        </p:nvPicPr>
        <p:blipFill>
          <a:blip r:embed="rId13"/>
          <a:stretch>
            <a:fillRect/>
          </a:stretch>
        </p:blipFill>
        <p:spPr>
          <a:xfrm>
            <a:off x="10595579" y="5619749"/>
            <a:ext cx="1446965" cy="1136285"/>
          </a:xfrm>
          <a:prstGeom prst="rect">
            <a:avLst/>
          </a:prstGeom>
        </p:spPr>
      </p:pic>
      <p:sp>
        <p:nvSpPr>
          <p:cNvPr id="2" name="CuadroTexto 53">
            <a:extLst>
              <a:ext uri="{FF2B5EF4-FFF2-40B4-BE49-F238E27FC236}">
                <a16:creationId xmlns:a16="http://schemas.microsoft.com/office/drawing/2014/main" id="{7063ADCD-2D79-F2BE-A5FD-C5B23FD5AE30}"/>
              </a:ext>
            </a:extLst>
          </p:cNvPr>
          <p:cNvSpPr txBox="1"/>
          <p:nvPr/>
        </p:nvSpPr>
        <p:spPr>
          <a:xfrm>
            <a:off x="508861" y="1836317"/>
            <a:ext cx="3545352" cy="461665"/>
          </a:xfrm>
          <a:prstGeom prst="rect">
            <a:avLst/>
          </a:prstGeom>
          <a:noFill/>
        </p:spPr>
        <p:txBody>
          <a:bodyPr wrap="square">
            <a:spAutoFit/>
          </a:bodyPr>
          <a:lstStyle/>
          <a:p>
            <a:pPr algn="ctr">
              <a:lnSpc>
                <a:spcPct val="100000"/>
              </a:lnSpc>
            </a:pPr>
            <a:r>
              <a:rPr lang="en-GB" sz="1200" b="1" noProof="0">
                <a:solidFill>
                  <a:srgbClr val="9E5CE5"/>
                </a:solidFill>
                <a:latin typeface="Arial" panose="020B0604020202020204" pitchFamily="34" charset="0"/>
                <a:cs typeface="Arial" panose="020B0604020202020204" pitchFamily="34" charset="0"/>
              </a:rPr>
              <a:t>IH-DTL Prototype: Electromagnetic Field Maps Imported into RF-Track</a:t>
            </a:r>
            <a:endParaRPr lang="en-US" sz="1200" b="1" noProof="0">
              <a:solidFill>
                <a:srgbClr val="6BC9B8"/>
              </a:solidFill>
              <a:latin typeface="Arial" panose="020B0604020202020204" pitchFamily="34" charset="0"/>
              <a:cs typeface="Arial" panose="020B0604020202020204" pitchFamily="34" charset="0"/>
            </a:endParaRPr>
          </a:p>
        </p:txBody>
      </p:sp>
      <p:sp>
        <p:nvSpPr>
          <p:cNvPr id="3" name="CuadroTexto 53">
            <a:extLst>
              <a:ext uri="{FF2B5EF4-FFF2-40B4-BE49-F238E27FC236}">
                <a16:creationId xmlns:a16="http://schemas.microsoft.com/office/drawing/2014/main" id="{B9443511-306C-59BE-01E5-C512E82081D7}"/>
              </a:ext>
            </a:extLst>
          </p:cNvPr>
          <p:cNvSpPr txBox="1"/>
          <p:nvPr/>
        </p:nvSpPr>
        <p:spPr>
          <a:xfrm>
            <a:off x="4380616" y="1251118"/>
            <a:ext cx="3367136" cy="276999"/>
          </a:xfrm>
          <a:prstGeom prst="rect">
            <a:avLst/>
          </a:prstGeom>
          <a:noFill/>
        </p:spPr>
        <p:txBody>
          <a:bodyPr wrap="square">
            <a:spAutoFit/>
          </a:bodyPr>
          <a:lstStyle/>
          <a:p>
            <a:pPr>
              <a:lnSpc>
                <a:spcPct val="100000"/>
              </a:lnSpc>
            </a:pPr>
            <a:r>
              <a:rPr lang="en-US" sz="1200" b="1" noProof="0">
                <a:solidFill>
                  <a:srgbClr val="9E5CE5"/>
                </a:solidFill>
                <a:latin typeface="Arial" panose="020B0604020202020204" pitchFamily="34" charset="0"/>
                <a:cs typeface="Arial" panose="020B0604020202020204" pitchFamily="34" charset="0"/>
              </a:rPr>
              <a:t>Input Beam Phase-Space Distribution</a:t>
            </a:r>
            <a:endParaRPr lang="en-US" sz="1200" b="1" noProof="0">
              <a:solidFill>
                <a:srgbClr val="6BC9B8"/>
              </a:solidFill>
              <a:latin typeface="Arial" panose="020B0604020202020204" pitchFamily="34" charset="0"/>
              <a:cs typeface="Arial" panose="020B0604020202020204" pitchFamily="34" charset="0"/>
            </a:endParaRPr>
          </a:p>
        </p:txBody>
      </p:sp>
      <p:sp>
        <p:nvSpPr>
          <p:cNvPr id="5" name="CuadroTexto 53">
            <a:extLst>
              <a:ext uri="{FF2B5EF4-FFF2-40B4-BE49-F238E27FC236}">
                <a16:creationId xmlns:a16="http://schemas.microsoft.com/office/drawing/2014/main" id="{52043F8D-9B75-D8C9-50A4-D5B8C5313D86}"/>
              </a:ext>
            </a:extLst>
          </p:cNvPr>
          <p:cNvSpPr txBox="1"/>
          <p:nvPr/>
        </p:nvSpPr>
        <p:spPr>
          <a:xfrm>
            <a:off x="4502577" y="6041584"/>
            <a:ext cx="3367136" cy="276999"/>
          </a:xfrm>
          <a:prstGeom prst="rect">
            <a:avLst/>
          </a:prstGeom>
          <a:noFill/>
        </p:spPr>
        <p:txBody>
          <a:bodyPr wrap="square">
            <a:spAutoFit/>
          </a:bodyPr>
          <a:lstStyle/>
          <a:p>
            <a:pPr>
              <a:lnSpc>
                <a:spcPct val="100000"/>
              </a:lnSpc>
            </a:pPr>
            <a:r>
              <a:rPr lang="en-US" sz="1200" b="1">
                <a:solidFill>
                  <a:srgbClr val="9E5CE5"/>
                </a:solidFill>
                <a:latin typeface="Arial" panose="020B0604020202020204" pitchFamily="34" charset="0"/>
                <a:cs typeface="Arial" panose="020B0604020202020204" pitchFamily="34" charset="0"/>
              </a:rPr>
              <a:t>Out</a:t>
            </a:r>
            <a:r>
              <a:rPr lang="en-US" sz="1200" b="1" noProof="0">
                <a:solidFill>
                  <a:srgbClr val="9E5CE5"/>
                </a:solidFill>
                <a:latin typeface="Arial" panose="020B0604020202020204" pitchFamily="34" charset="0"/>
                <a:cs typeface="Arial" panose="020B0604020202020204" pitchFamily="34" charset="0"/>
              </a:rPr>
              <a:t>put Beam Phase-Space Distribution</a:t>
            </a:r>
            <a:endParaRPr lang="en-US" sz="1200" b="1" noProof="0">
              <a:solidFill>
                <a:srgbClr val="6BC9B8"/>
              </a:solidFill>
              <a:latin typeface="Arial" panose="020B0604020202020204" pitchFamily="34" charset="0"/>
              <a:cs typeface="Arial" panose="020B0604020202020204" pitchFamily="34" charset="0"/>
            </a:endParaRPr>
          </a:p>
        </p:txBody>
      </p:sp>
      <p:sp>
        <p:nvSpPr>
          <p:cNvPr id="6" name="Marcador de número de diapositiva 5">
            <a:extLst>
              <a:ext uri="{FF2B5EF4-FFF2-40B4-BE49-F238E27FC236}">
                <a16:creationId xmlns:a16="http://schemas.microsoft.com/office/drawing/2014/main" id="{3D4A88B3-E3ED-5DEF-9CB8-B6A6E105B32F}"/>
              </a:ext>
            </a:extLst>
          </p:cNvPr>
          <p:cNvSpPr>
            <a:spLocks noGrp="1"/>
          </p:cNvSpPr>
          <p:nvPr>
            <p:ph type="sldNum" sz="quarter" idx="12"/>
          </p:nvPr>
        </p:nvSpPr>
        <p:spPr/>
        <p:txBody>
          <a:bodyPr/>
          <a:lstStyle/>
          <a:p>
            <a:fld id="{40875BB5-F5C5-4B71-892C-4DCE2036C21F}" type="slidenum">
              <a:rPr lang="es-ES" smtClean="0"/>
              <a:pPr/>
              <a:t>11</a:t>
            </a:fld>
            <a:endParaRPr lang="es-ES"/>
          </a:p>
        </p:txBody>
      </p:sp>
    </p:spTree>
    <p:extLst>
      <p:ext uri="{BB962C8B-B14F-4D97-AF65-F5344CB8AC3E}">
        <p14:creationId xmlns:p14="http://schemas.microsoft.com/office/powerpoint/2010/main" val="518602734"/>
      </p:ext>
    </p:extLst>
  </p:cSld>
  <p:clrMapOvr>
    <a:masterClrMapping/>
  </p:clrMapOvr>
  <p:extLst>
    <p:ext uri="{6950BFC3-D8DA-4A85-94F7-54DA5524770B}">
      <p188:commentRel xmlns:p188="http://schemas.microsoft.com/office/powerpoint/2018/8/main" r:id="rId2"/>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C6907E-8C74-53A4-DBC3-2C45C5695F1C}"/>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16049774-556D-2EFA-B280-6C655B4F286D}"/>
              </a:ext>
            </a:extLst>
          </p:cNvPr>
          <p:cNvPicPr>
            <a:picLocks noGrp="1" noRot="1" noChangeAspect="1" noMove="1" noResize="1" noEditPoints="1" noAdjustHandles="1" noChangeArrowheads="1" noChangeShapeType="1" noCrop="1"/>
          </p:cNvPicPr>
          <p:nvPr/>
        </p:nvPicPr>
        <p:blipFill>
          <a:blip r:embed="rId2"/>
          <a:stretch>
            <a:fillRect/>
          </a:stretch>
        </p:blipFill>
        <p:spPr>
          <a:xfrm>
            <a:off x="0" y="0"/>
            <a:ext cx="12192000" cy="6858000"/>
          </a:xfrm>
          <a:prstGeom prst="rect">
            <a:avLst/>
          </a:prstGeom>
        </p:spPr>
      </p:pic>
      <p:sp>
        <p:nvSpPr>
          <p:cNvPr id="7" name="Rectangle: Rounded Corners 6">
            <a:extLst>
              <a:ext uri="{FF2B5EF4-FFF2-40B4-BE49-F238E27FC236}">
                <a16:creationId xmlns:a16="http://schemas.microsoft.com/office/drawing/2014/main" id="{359F1089-DC02-FDC0-DC32-365321920FFC}"/>
              </a:ext>
            </a:extLst>
          </p:cNvPr>
          <p:cNvSpPr/>
          <p:nvPr/>
        </p:nvSpPr>
        <p:spPr>
          <a:xfrm>
            <a:off x="643688" y="691815"/>
            <a:ext cx="2051384" cy="336884"/>
          </a:xfrm>
          <a:prstGeom prst="roundRect">
            <a:avLst>
              <a:gd name="adj" fmla="val 50000"/>
            </a:avLst>
          </a:prstGeom>
          <a:noFill/>
          <a:ln w="12700" cap="flat" cmpd="sng" algn="ctr">
            <a:solidFill>
              <a:schemeClr val="bg1">
                <a:lumMod val="85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r>
              <a:rPr lang="en-US" sz="1400" noProof="0">
                <a:solidFill>
                  <a:schemeClr val="bg1">
                    <a:lumMod val="85000"/>
                  </a:schemeClr>
                </a:solidFill>
              </a:rPr>
              <a:t>Accelerators Technology</a:t>
            </a:r>
          </a:p>
        </p:txBody>
      </p:sp>
      <p:sp>
        <p:nvSpPr>
          <p:cNvPr id="8" name="TextBox 7">
            <a:extLst>
              <a:ext uri="{FF2B5EF4-FFF2-40B4-BE49-F238E27FC236}">
                <a16:creationId xmlns:a16="http://schemas.microsoft.com/office/drawing/2014/main" id="{B05A4285-AB26-B2AC-B70D-830B728AF58F}"/>
              </a:ext>
            </a:extLst>
          </p:cNvPr>
          <p:cNvSpPr txBox="1"/>
          <p:nvPr/>
        </p:nvSpPr>
        <p:spPr>
          <a:xfrm>
            <a:off x="576009" y="1134750"/>
            <a:ext cx="4238125" cy="461665"/>
          </a:xfrm>
          <a:prstGeom prst="rect">
            <a:avLst/>
          </a:prstGeom>
          <a:noFill/>
        </p:spPr>
        <p:txBody>
          <a:bodyPr wrap="square" rtlCol="0">
            <a:spAutoFit/>
          </a:bodyPr>
          <a:lstStyle/>
          <a:p>
            <a:r>
              <a:rPr lang="en-GB" sz="2400">
                <a:solidFill>
                  <a:schemeClr val="bg1"/>
                </a:solidFill>
              </a:rPr>
              <a:t>WG7 Mechanics and Integration</a:t>
            </a:r>
          </a:p>
        </p:txBody>
      </p:sp>
      <p:sp>
        <p:nvSpPr>
          <p:cNvPr id="10" name="CuadroTexto 4">
            <a:extLst>
              <a:ext uri="{FF2B5EF4-FFF2-40B4-BE49-F238E27FC236}">
                <a16:creationId xmlns:a16="http://schemas.microsoft.com/office/drawing/2014/main" id="{A16F14C8-8BA6-2D8D-8F29-97D8A6AFDA66}"/>
              </a:ext>
            </a:extLst>
          </p:cNvPr>
          <p:cNvSpPr txBox="1"/>
          <p:nvPr/>
        </p:nvSpPr>
        <p:spPr>
          <a:xfrm>
            <a:off x="6677405" y="5285745"/>
            <a:ext cx="3103089" cy="1015663"/>
          </a:xfrm>
          <a:prstGeom prst="rect">
            <a:avLst/>
          </a:prstGeom>
          <a:noFill/>
        </p:spPr>
        <p:txBody>
          <a:bodyPr wrap="square" rtlCol="0">
            <a:spAutoFit/>
          </a:bodyPr>
          <a:lstStyle/>
          <a:p>
            <a:r>
              <a:rPr lang="en-GB" sz="2000">
                <a:solidFill>
                  <a:schemeClr val="bg1"/>
                </a:solidFill>
                <a:latin typeface="Arial Black" panose="020B0A04020102020204" pitchFamily="34" charset="0"/>
                <a:cs typeface="Arial" panose="020B0604020202020204" pitchFamily="34" charset="0"/>
              </a:rPr>
              <a:t>Mechanical design for manufacturing and GD&amp;T proposal</a:t>
            </a:r>
          </a:p>
        </p:txBody>
      </p:sp>
      <p:sp>
        <p:nvSpPr>
          <p:cNvPr id="11" name="CuadroTexto 5">
            <a:extLst>
              <a:ext uri="{FF2B5EF4-FFF2-40B4-BE49-F238E27FC236}">
                <a16:creationId xmlns:a16="http://schemas.microsoft.com/office/drawing/2014/main" id="{7F781F20-3DED-F4B3-575C-0C0423C8E9E9}"/>
              </a:ext>
            </a:extLst>
          </p:cNvPr>
          <p:cNvSpPr txBox="1"/>
          <p:nvPr/>
        </p:nvSpPr>
        <p:spPr>
          <a:xfrm>
            <a:off x="6903437" y="3446980"/>
            <a:ext cx="1644662" cy="1569660"/>
          </a:xfrm>
          <a:prstGeom prst="rect">
            <a:avLst/>
          </a:prstGeom>
          <a:noFill/>
        </p:spPr>
        <p:txBody>
          <a:bodyPr wrap="square" rtlCol="0">
            <a:spAutoFit/>
          </a:bodyPr>
          <a:lstStyle/>
          <a:p>
            <a:r>
              <a:rPr lang="es-ES" sz="9600">
                <a:solidFill>
                  <a:schemeClr val="bg1"/>
                </a:solidFill>
                <a:latin typeface="Arial" panose="020B0604020202020204" pitchFamily="34" charset="0"/>
                <a:cs typeface="Arial" panose="020B0604020202020204" pitchFamily="34" charset="0"/>
              </a:rPr>
              <a:t>03</a:t>
            </a:r>
          </a:p>
        </p:txBody>
      </p:sp>
      <p:sp>
        <p:nvSpPr>
          <p:cNvPr id="12" name="Rectángulo 7">
            <a:extLst>
              <a:ext uri="{FF2B5EF4-FFF2-40B4-BE49-F238E27FC236}">
                <a16:creationId xmlns:a16="http://schemas.microsoft.com/office/drawing/2014/main" id="{B7079EC9-6B87-9834-7B83-1978491380B0}"/>
              </a:ext>
            </a:extLst>
          </p:cNvPr>
          <p:cNvSpPr/>
          <p:nvPr/>
        </p:nvSpPr>
        <p:spPr>
          <a:xfrm>
            <a:off x="6770670" y="3328827"/>
            <a:ext cx="1777429" cy="177742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Marcador de número de diapositiva 1">
            <a:extLst>
              <a:ext uri="{FF2B5EF4-FFF2-40B4-BE49-F238E27FC236}">
                <a16:creationId xmlns:a16="http://schemas.microsoft.com/office/drawing/2014/main" id="{6214CF63-FD23-F13A-0A1C-20B0A46DC9A9}"/>
              </a:ext>
            </a:extLst>
          </p:cNvPr>
          <p:cNvSpPr>
            <a:spLocks noGrp="1"/>
          </p:cNvSpPr>
          <p:nvPr>
            <p:ph type="sldNum" sz="quarter" idx="12"/>
          </p:nvPr>
        </p:nvSpPr>
        <p:spPr/>
        <p:txBody>
          <a:bodyPr/>
          <a:lstStyle/>
          <a:p>
            <a:fld id="{40875BB5-F5C5-4B71-892C-4DCE2036C21F}" type="slidenum">
              <a:rPr lang="es-ES" smtClean="0"/>
              <a:pPr/>
              <a:t>12</a:t>
            </a:fld>
            <a:endParaRPr lang="es-ES"/>
          </a:p>
        </p:txBody>
      </p:sp>
    </p:spTree>
    <p:extLst>
      <p:ext uri="{BB962C8B-B14F-4D97-AF65-F5344CB8AC3E}">
        <p14:creationId xmlns:p14="http://schemas.microsoft.com/office/powerpoint/2010/main" val="30524667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B92F7F-6B85-627A-7B58-4F5AD441F98C}"/>
            </a:ext>
          </a:extLst>
        </p:cNvPr>
        <p:cNvGrpSpPr/>
        <p:nvPr/>
      </p:nvGrpSpPr>
      <p:grpSpPr>
        <a:xfrm>
          <a:off x="0" y="0"/>
          <a:ext cx="0" cy="0"/>
          <a:chOff x="0" y="0"/>
          <a:chExt cx="0" cy="0"/>
        </a:xfrm>
      </p:grpSpPr>
      <p:sp>
        <p:nvSpPr>
          <p:cNvPr id="7" name="Title 2">
            <a:extLst>
              <a:ext uri="{FF2B5EF4-FFF2-40B4-BE49-F238E27FC236}">
                <a16:creationId xmlns:a16="http://schemas.microsoft.com/office/drawing/2014/main" id="{16CD55F9-8ED9-7334-F09A-8E3C4D349816}"/>
              </a:ext>
            </a:extLst>
          </p:cNvPr>
          <p:cNvSpPr>
            <a:spLocks noGrp="1"/>
          </p:cNvSpPr>
          <p:nvPr>
            <p:ph type="title"/>
          </p:nvPr>
        </p:nvSpPr>
        <p:spPr>
          <a:xfrm>
            <a:off x="768411" y="321836"/>
            <a:ext cx="6127689" cy="476241"/>
          </a:xfrm>
        </p:spPr>
        <p:txBody>
          <a:bodyPr>
            <a:noAutofit/>
          </a:bodyPr>
          <a:lstStyle/>
          <a:p>
            <a:r>
              <a:rPr lang="en-GB" sz="2400" b="1"/>
              <a:t>Mechanical design for manufacturing and GD&amp;T proposal</a:t>
            </a:r>
            <a:br>
              <a:rPr lang="en-GB" sz="2400" b="1"/>
            </a:br>
            <a:endParaRPr lang="en-GB" sz="2400" b="1"/>
          </a:p>
        </p:txBody>
      </p:sp>
      <p:pic>
        <p:nvPicPr>
          <p:cNvPr id="10" name="Picture 9">
            <a:extLst>
              <a:ext uri="{FF2B5EF4-FFF2-40B4-BE49-F238E27FC236}">
                <a16:creationId xmlns:a16="http://schemas.microsoft.com/office/drawing/2014/main" id="{6DCF84D1-6104-72D8-642F-34948FE56143}"/>
              </a:ext>
            </a:extLst>
          </p:cNvPr>
          <p:cNvPicPr>
            <a:picLocks noChangeAspect="1"/>
          </p:cNvPicPr>
          <p:nvPr/>
        </p:nvPicPr>
        <p:blipFill>
          <a:blip r:embed="rId3"/>
          <a:stretch>
            <a:fillRect/>
          </a:stretch>
        </p:blipFill>
        <p:spPr>
          <a:xfrm>
            <a:off x="6810137" y="175549"/>
            <a:ext cx="4512973" cy="412209"/>
          </a:xfrm>
          <a:prstGeom prst="rect">
            <a:avLst/>
          </a:prstGeom>
        </p:spPr>
      </p:pic>
      <p:pic>
        <p:nvPicPr>
          <p:cNvPr id="17" name="Imagen 9" descr="Logotipo&#10;&#10;El contenido generado por IA puede ser incorrecto.">
            <a:extLst>
              <a:ext uri="{FF2B5EF4-FFF2-40B4-BE49-F238E27FC236}">
                <a16:creationId xmlns:a16="http://schemas.microsoft.com/office/drawing/2014/main" id="{40FE9BCA-E1EC-892B-672F-547D94E80A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96174" y="170851"/>
            <a:ext cx="536623" cy="412209"/>
          </a:xfrm>
          <a:prstGeom prst="rect">
            <a:avLst/>
          </a:prstGeom>
        </p:spPr>
      </p:pic>
      <p:sp>
        <p:nvSpPr>
          <p:cNvPr id="30" name="CuadroTexto 53">
            <a:extLst>
              <a:ext uri="{FF2B5EF4-FFF2-40B4-BE49-F238E27FC236}">
                <a16:creationId xmlns:a16="http://schemas.microsoft.com/office/drawing/2014/main" id="{D5DBE3F8-CA21-8236-70D0-E6484023FAB0}"/>
              </a:ext>
            </a:extLst>
          </p:cNvPr>
          <p:cNvSpPr txBox="1"/>
          <p:nvPr/>
        </p:nvSpPr>
        <p:spPr>
          <a:xfrm>
            <a:off x="623392" y="821679"/>
            <a:ext cx="6466926" cy="369332"/>
          </a:xfrm>
          <a:prstGeom prst="rect">
            <a:avLst/>
          </a:prstGeom>
          <a:noFill/>
        </p:spPr>
        <p:txBody>
          <a:bodyPr wrap="square">
            <a:spAutoFit/>
          </a:bodyPr>
          <a:lstStyle/>
          <a:p>
            <a:pPr>
              <a:lnSpc>
                <a:spcPct val="100000"/>
              </a:lnSpc>
            </a:pPr>
            <a:r>
              <a:rPr lang="en-US" b="1" noProof="0">
                <a:solidFill>
                  <a:schemeClr val="bg1">
                    <a:lumMod val="75000"/>
                  </a:schemeClr>
                </a:solidFill>
                <a:latin typeface="Arial" panose="020B0604020202020204" pitchFamily="34" charset="0"/>
                <a:cs typeface="Arial" panose="020B0604020202020204" pitchFamily="34" charset="0"/>
              </a:rPr>
              <a:t>Design for manufacturing</a:t>
            </a:r>
          </a:p>
        </p:txBody>
      </p:sp>
      <p:pic>
        <p:nvPicPr>
          <p:cNvPr id="31" name="Picture 30">
            <a:extLst>
              <a:ext uri="{FF2B5EF4-FFF2-40B4-BE49-F238E27FC236}">
                <a16:creationId xmlns:a16="http://schemas.microsoft.com/office/drawing/2014/main" id="{EF5247B4-AD31-8CB5-6EC0-D3F314FDE56C}"/>
              </a:ext>
            </a:extLst>
          </p:cNvPr>
          <p:cNvPicPr>
            <a:picLocks noChangeAspect="1"/>
          </p:cNvPicPr>
          <p:nvPr/>
        </p:nvPicPr>
        <p:blipFill>
          <a:blip r:embed="rId5"/>
          <a:stretch>
            <a:fillRect/>
          </a:stretch>
        </p:blipFill>
        <p:spPr>
          <a:xfrm>
            <a:off x="3446599" y="3567363"/>
            <a:ext cx="2028941" cy="1187146"/>
          </a:xfrm>
          <a:prstGeom prst="rect">
            <a:avLst/>
          </a:prstGeom>
        </p:spPr>
      </p:pic>
      <p:pic>
        <p:nvPicPr>
          <p:cNvPr id="33" name="Picture 32">
            <a:extLst>
              <a:ext uri="{FF2B5EF4-FFF2-40B4-BE49-F238E27FC236}">
                <a16:creationId xmlns:a16="http://schemas.microsoft.com/office/drawing/2014/main" id="{43BC7116-7D1B-4EAA-8ECD-A0351D7AB45C}"/>
              </a:ext>
            </a:extLst>
          </p:cNvPr>
          <p:cNvPicPr>
            <a:picLocks noChangeAspect="1"/>
          </p:cNvPicPr>
          <p:nvPr/>
        </p:nvPicPr>
        <p:blipFill>
          <a:blip r:embed="rId6"/>
          <a:stretch>
            <a:fillRect/>
          </a:stretch>
        </p:blipFill>
        <p:spPr>
          <a:xfrm>
            <a:off x="594408" y="3453397"/>
            <a:ext cx="2497827" cy="1415078"/>
          </a:xfrm>
          <a:prstGeom prst="rect">
            <a:avLst/>
          </a:prstGeom>
        </p:spPr>
      </p:pic>
      <p:sp>
        <p:nvSpPr>
          <p:cNvPr id="34" name="Rectángulo 6">
            <a:extLst>
              <a:ext uri="{FF2B5EF4-FFF2-40B4-BE49-F238E27FC236}">
                <a16:creationId xmlns:a16="http://schemas.microsoft.com/office/drawing/2014/main" id="{D47D2D59-025F-94F8-28B0-A4D859331B85}"/>
              </a:ext>
            </a:extLst>
          </p:cNvPr>
          <p:cNvSpPr/>
          <p:nvPr/>
        </p:nvSpPr>
        <p:spPr>
          <a:xfrm>
            <a:off x="623392" y="2045367"/>
            <a:ext cx="2405890" cy="3561349"/>
          </a:xfrm>
          <a:prstGeom prst="rect">
            <a:avLst/>
          </a:prstGeom>
          <a:solidFill>
            <a:schemeClr val="bg1"/>
          </a:solidFill>
          <a:ln w="38100">
            <a:solidFill>
              <a:srgbClr val="9E5C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6" name="Rectángulo 41">
            <a:extLst>
              <a:ext uri="{FF2B5EF4-FFF2-40B4-BE49-F238E27FC236}">
                <a16:creationId xmlns:a16="http://schemas.microsoft.com/office/drawing/2014/main" id="{D9810D00-45BE-661C-47D6-628555344267}"/>
              </a:ext>
            </a:extLst>
          </p:cNvPr>
          <p:cNvSpPr/>
          <p:nvPr/>
        </p:nvSpPr>
        <p:spPr>
          <a:xfrm>
            <a:off x="802537" y="2226162"/>
            <a:ext cx="2226744" cy="738664"/>
          </a:xfrm>
          <a:prstGeom prst="rect">
            <a:avLst/>
          </a:prstGeom>
        </p:spPr>
        <p:txBody>
          <a:bodyPr wrap="square">
            <a:spAutoFit/>
          </a:bodyPr>
          <a:lstStyle/>
          <a:p>
            <a:pPr marL="0" indent="0" algn="ctr">
              <a:buNone/>
            </a:pPr>
            <a:r>
              <a:rPr lang="es-ES" sz="1400" b="1">
                <a:solidFill>
                  <a:srgbClr val="032CDD"/>
                </a:solidFill>
                <a:latin typeface="Arial" panose="020B0604020202020204" pitchFamily="34" charset="0"/>
                <a:cs typeface="Arial" panose="020B0604020202020204" pitchFamily="34" charset="0"/>
              </a:rPr>
              <a:t>BASIC PARAMETRIZED GEOMETRY FOR SIMULATIONS</a:t>
            </a:r>
          </a:p>
        </p:txBody>
      </p:sp>
      <p:sp>
        <p:nvSpPr>
          <p:cNvPr id="37" name="Rectángulo 18">
            <a:extLst>
              <a:ext uri="{FF2B5EF4-FFF2-40B4-BE49-F238E27FC236}">
                <a16:creationId xmlns:a16="http://schemas.microsoft.com/office/drawing/2014/main" id="{2119C61C-5322-BE6E-AEE7-9D9B30FAC804}"/>
              </a:ext>
            </a:extLst>
          </p:cNvPr>
          <p:cNvSpPr/>
          <p:nvPr/>
        </p:nvSpPr>
        <p:spPr>
          <a:xfrm>
            <a:off x="3385552" y="2045367"/>
            <a:ext cx="2405890" cy="3561349"/>
          </a:xfrm>
          <a:prstGeom prst="rect">
            <a:avLst/>
          </a:prstGeom>
          <a:solidFill>
            <a:schemeClr val="bg1"/>
          </a:solidFill>
          <a:ln w="38100">
            <a:solidFill>
              <a:srgbClr val="9E5C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8" name="Rectángulo 43">
            <a:extLst>
              <a:ext uri="{FF2B5EF4-FFF2-40B4-BE49-F238E27FC236}">
                <a16:creationId xmlns:a16="http://schemas.microsoft.com/office/drawing/2014/main" id="{C00E23B8-CFE2-0B7B-0690-03AF43C545E7}"/>
              </a:ext>
            </a:extLst>
          </p:cNvPr>
          <p:cNvSpPr/>
          <p:nvPr/>
        </p:nvSpPr>
        <p:spPr>
          <a:xfrm>
            <a:off x="3599086" y="2206244"/>
            <a:ext cx="2067251" cy="954107"/>
          </a:xfrm>
          <a:prstGeom prst="rect">
            <a:avLst/>
          </a:prstGeom>
        </p:spPr>
        <p:txBody>
          <a:bodyPr wrap="square">
            <a:spAutoFit/>
          </a:bodyPr>
          <a:lstStyle/>
          <a:p>
            <a:pPr algn="ctr">
              <a:spcBef>
                <a:spcPct val="50000"/>
              </a:spcBef>
              <a:buClr>
                <a:srgbClr val="262692"/>
              </a:buClr>
            </a:pPr>
            <a:r>
              <a:rPr lang="es-ES" sz="1400" b="1">
                <a:solidFill>
                  <a:srgbClr val="032CDD"/>
                </a:solidFill>
                <a:latin typeface="Arial" panose="020B0604020202020204" pitchFamily="34" charset="0"/>
                <a:cs typeface="Arial" panose="020B0604020202020204" pitchFamily="34" charset="0"/>
              </a:rPr>
              <a:t>THEORETICAL GEOMETRY PROPOSAL FOR DE CAVITY</a:t>
            </a:r>
          </a:p>
        </p:txBody>
      </p:sp>
      <p:sp>
        <p:nvSpPr>
          <p:cNvPr id="40" name="Rectángulo 23">
            <a:extLst>
              <a:ext uri="{FF2B5EF4-FFF2-40B4-BE49-F238E27FC236}">
                <a16:creationId xmlns:a16="http://schemas.microsoft.com/office/drawing/2014/main" id="{2D52A9C0-9379-D395-8666-7E2EF365D2C6}"/>
              </a:ext>
            </a:extLst>
          </p:cNvPr>
          <p:cNvSpPr/>
          <p:nvPr/>
        </p:nvSpPr>
        <p:spPr>
          <a:xfrm>
            <a:off x="8909873" y="2051717"/>
            <a:ext cx="2405890" cy="3609141"/>
          </a:xfrm>
          <a:prstGeom prst="rect">
            <a:avLst/>
          </a:prstGeom>
          <a:solidFill>
            <a:schemeClr val="bg1"/>
          </a:solidFill>
          <a:ln w="38100">
            <a:solidFill>
              <a:srgbClr val="9E5C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1" name="Rectángulo 32">
            <a:extLst>
              <a:ext uri="{FF2B5EF4-FFF2-40B4-BE49-F238E27FC236}">
                <a16:creationId xmlns:a16="http://schemas.microsoft.com/office/drawing/2014/main" id="{A03414C0-D6B1-2281-0F1C-791731680306}"/>
              </a:ext>
            </a:extLst>
          </p:cNvPr>
          <p:cNvSpPr/>
          <p:nvPr/>
        </p:nvSpPr>
        <p:spPr>
          <a:xfrm>
            <a:off x="9185019" y="2173412"/>
            <a:ext cx="1855598" cy="738664"/>
          </a:xfrm>
          <a:prstGeom prst="rect">
            <a:avLst/>
          </a:prstGeom>
        </p:spPr>
        <p:txBody>
          <a:bodyPr wrap="square">
            <a:spAutoFit/>
          </a:bodyPr>
          <a:lstStyle/>
          <a:p>
            <a:pPr algn="ctr"/>
            <a:r>
              <a:rPr lang="es-ES" sz="1400" b="1">
                <a:solidFill>
                  <a:srgbClr val="032CDD"/>
                </a:solidFill>
                <a:latin typeface="Arial" panose="020B0604020202020204" pitchFamily="34" charset="0"/>
                <a:cs typeface="Arial" panose="020B0604020202020204" pitchFamily="34" charset="0"/>
              </a:rPr>
              <a:t>FINAL DESIGN WITH OF THE PROTOTYPE</a:t>
            </a:r>
          </a:p>
        </p:txBody>
      </p:sp>
      <p:sp>
        <p:nvSpPr>
          <p:cNvPr id="43" name="Rectángulo 27">
            <a:extLst>
              <a:ext uri="{FF2B5EF4-FFF2-40B4-BE49-F238E27FC236}">
                <a16:creationId xmlns:a16="http://schemas.microsoft.com/office/drawing/2014/main" id="{EB0285C3-4DD1-B194-66B5-094B24B90A51}"/>
              </a:ext>
            </a:extLst>
          </p:cNvPr>
          <p:cNvSpPr/>
          <p:nvPr/>
        </p:nvSpPr>
        <p:spPr>
          <a:xfrm>
            <a:off x="6147712" y="2039017"/>
            <a:ext cx="2405890" cy="3567699"/>
          </a:xfrm>
          <a:prstGeom prst="rect">
            <a:avLst/>
          </a:prstGeom>
          <a:solidFill>
            <a:schemeClr val="bg1"/>
          </a:solidFill>
          <a:ln w="38100">
            <a:solidFill>
              <a:srgbClr val="9E5C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5" name="Rectángulo 31">
            <a:extLst>
              <a:ext uri="{FF2B5EF4-FFF2-40B4-BE49-F238E27FC236}">
                <a16:creationId xmlns:a16="http://schemas.microsoft.com/office/drawing/2014/main" id="{68395408-8AEF-A7DA-C504-9B4F50EC0836}"/>
              </a:ext>
            </a:extLst>
          </p:cNvPr>
          <p:cNvSpPr/>
          <p:nvPr/>
        </p:nvSpPr>
        <p:spPr>
          <a:xfrm>
            <a:off x="6374781" y="2133650"/>
            <a:ext cx="1947956" cy="954107"/>
          </a:xfrm>
          <a:prstGeom prst="rect">
            <a:avLst/>
          </a:prstGeom>
        </p:spPr>
        <p:txBody>
          <a:bodyPr wrap="square">
            <a:spAutoFit/>
          </a:bodyPr>
          <a:lstStyle/>
          <a:p>
            <a:pPr marL="0" indent="0" algn="ctr">
              <a:buNone/>
            </a:pPr>
            <a:r>
              <a:rPr lang="es-ES" sz="1400" b="1">
                <a:solidFill>
                  <a:srgbClr val="032CDD"/>
                </a:solidFill>
                <a:latin typeface="Arial" panose="020B0604020202020204" pitchFamily="34" charset="0"/>
                <a:cs typeface="Arial" panose="020B0604020202020204" pitchFamily="34" charset="0"/>
              </a:rPr>
              <a:t>COMPONENTS ALIGMENT AND DESIGN FOR MANUFACTURING</a:t>
            </a:r>
          </a:p>
        </p:txBody>
      </p:sp>
      <p:cxnSp>
        <p:nvCxnSpPr>
          <p:cNvPr id="46" name="Conector: angular 12">
            <a:extLst>
              <a:ext uri="{FF2B5EF4-FFF2-40B4-BE49-F238E27FC236}">
                <a16:creationId xmlns:a16="http://schemas.microsoft.com/office/drawing/2014/main" id="{F4EB14E0-8E49-299D-C435-270660FBF59D}"/>
              </a:ext>
            </a:extLst>
          </p:cNvPr>
          <p:cNvCxnSpPr>
            <a:cxnSpLocks/>
            <a:stCxn id="34" idx="0"/>
            <a:endCxn id="37" idx="0"/>
          </p:cNvCxnSpPr>
          <p:nvPr/>
        </p:nvCxnSpPr>
        <p:spPr>
          <a:xfrm rot="5400000" flipH="1" flipV="1">
            <a:off x="3207417" y="664287"/>
            <a:ext cx="12700" cy="2762160"/>
          </a:xfrm>
          <a:prstGeom prst="bentConnector3">
            <a:avLst>
              <a:gd name="adj1" fmla="val 2273685"/>
            </a:avLst>
          </a:prstGeom>
          <a:ln w="57150">
            <a:solidFill>
              <a:srgbClr val="9E5CE5"/>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7" name="Conector: angular 16">
            <a:extLst>
              <a:ext uri="{FF2B5EF4-FFF2-40B4-BE49-F238E27FC236}">
                <a16:creationId xmlns:a16="http://schemas.microsoft.com/office/drawing/2014/main" id="{FFFC9E5D-FF06-548C-49FF-6C7F213E7709}"/>
              </a:ext>
            </a:extLst>
          </p:cNvPr>
          <p:cNvCxnSpPr>
            <a:cxnSpLocks/>
            <a:stCxn id="37" idx="2"/>
            <a:endCxn id="43" idx="2"/>
          </p:cNvCxnSpPr>
          <p:nvPr/>
        </p:nvCxnSpPr>
        <p:spPr>
          <a:xfrm rot="16200000" flipH="1">
            <a:off x="5969577" y="4225636"/>
            <a:ext cx="12700" cy="2762160"/>
          </a:xfrm>
          <a:prstGeom prst="bentConnector3">
            <a:avLst>
              <a:gd name="adj1" fmla="val 2794740"/>
            </a:avLst>
          </a:prstGeom>
          <a:ln w="57150">
            <a:solidFill>
              <a:srgbClr val="9E5CE5"/>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8" name="Conector: angular 21">
            <a:extLst>
              <a:ext uri="{FF2B5EF4-FFF2-40B4-BE49-F238E27FC236}">
                <a16:creationId xmlns:a16="http://schemas.microsoft.com/office/drawing/2014/main" id="{EB3B9865-367D-9F84-40DC-E3880963DAA5}"/>
              </a:ext>
            </a:extLst>
          </p:cNvPr>
          <p:cNvCxnSpPr>
            <a:cxnSpLocks/>
            <a:stCxn id="43" idx="0"/>
            <a:endCxn id="40" idx="0"/>
          </p:cNvCxnSpPr>
          <p:nvPr/>
        </p:nvCxnSpPr>
        <p:spPr>
          <a:xfrm rot="16200000" flipH="1">
            <a:off x="8725387" y="664287"/>
            <a:ext cx="12700" cy="2762161"/>
          </a:xfrm>
          <a:prstGeom prst="bentConnector3">
            <a:avLst>
              <a:gd name="adj1" fmla="val -2273701"/>
            </a:avLst>
          </a:prstGeom>
          <a:ln w="57150">
            <a:solidFill>
              <a:srgbClr val="9E5CE5"/>
            </a:solidFill>
            <a:prstDash val="sysDash"/>
            <a:tailEnd type="triangle"/>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23DD20EC-CC30-07E7-2A9D-AD8550AFB6AE}"/>
              </a:ext>
            </a:extLst>
          </p:cNvPr>
          <p:cNvPicPr>
            <a:picLocks noChangeAspect="1"/>
          </p:cNvPicPr>
          <p:nvPr/>
        </p:nvPicPr>
        <p:blipFill>
          <a:blip r:embed="rId6"/>
          <a:stretch>
            <a:fillRect/>
          </a:stretch>
        </p:blipFill>
        <p:spPr>
          <a:xfrm>
            <a:off x="723800" y="3649796"/>
            <a:ext cx="2140979" cy="1212915"/>
          </a:xfrm>
          <a:prstGeom prst="rect">
            <a:avLst/>
          </a:prstGeom>
        </p:spPr>
      </p:pic>
      <p:pic>
        <p:nvPicPr>
          <p:cNvPr id="3" name="Picture 2">
            <a:extLst>
              <a:ext uri="{FF2B5EF4-FFF2-40B4-BE49-F238E27FC236}">
                <a16:creationId xmlns:a16="http://schemas.microsoft.com/office/drawing/2014/main" id="{8589845C-D7A0-BD5F-11F8-76A5331F5090}"/>
              </a:ext>
            </a:extLst>
          </p:cNvPr>
          <p:cNvPicPr>
            <a:picLocks noChangeAspect="1"/>
          </p:cNvPicPr>
          <p:nvPr/>
        </p:nvPicPr>
        <p:blipFill>
          <a:blip r:embed="rId5"/>
          <a:stretch>
            <a:fillRect/>
          </a:stretch>
        </p:blipFill>
        <p:spPr>
          <a:xfrm>
            <a:off x="3618240" y="3649796"/>
            <a:ext cx="2028941" cy="1187146"/>
          </a:xfrm>
          <a:prstGeom prst="rect">
            <a:avLst/>
          </a:prstGeom>
        </p:spPr>
      </p:pic>
      <p:pic>
        <p:nvPicPr>
          <p:cNvPr id="6" name="Picture 5">
            <a:extLst>
              <a:ext uri="{FF2B5EF4-FFF2-40B4-BE49-F238E27FC236}">
                <a16:creationId xmlns:a16="http://schemas.microsoft.com/office/drawing/2014/main" id="{8E361CDB-0743-01C5-CE8E-1A5025FCD65E}"/>
              </a:ext>
            </a:extLst>
          </p:cNvPr>
          <p:cNvPicPr>
            <a:picLocks noChangeAspect="1"/>
          </p:cNvPicPr>
          <p:nvPr/>
        </p:nvPicPr>
        <p:blipFill>
          <a:blip r:embed="rId7"/>
          <a:stretch>
            <a:fillRect/>
          </a:stretch>
        </p:blipFill>
        <p:spPr>
          <a:xfrm>
            <a:off x="6244146" y="3378397"/>
            <a:ext cx="2200321" cy="1653116"/>
          </a:xfrm>
          <a:prstGeom prst="rect">
            <a:avLst/>
          </a:prstGeom>
        </p:spPr>
      </p:pic>
      <p:pic>
        <p:nvPicPr>
          <p:cNvPr id="5" name="Picture 4">
            <a:extLst>
              <a:ext uri="{FF2B5EF4-FFF2-40B4-BE49-F238E27FC236}">
                <a16:creationId xmlns:a16="http://schemas.microsoft.com/office/drawing/2014/main" id="{DEF93D59-5756-12DD-9B1A-B4EAD998A2EB}"/>
              </a:ext>
            </a:extLst>
          </p:cNvPr>
          <p:cNvPicPr>
            <a:picLocks noChangeAspect="1"/>
          </p:cNvPicPr>
          <p:nvPr/>
        </p:nvPicPr>
        <p:blipFill>
          <a:blip r:embed="rId8"/>
          <a:stretch>
            <a:fillRect/>
          </a:stretch>
        </p:blipFill>
        <p:spPr>
          <a:xfrm>
            <a:off x="7200046" y="2595394"/>
            <a:ext cx="5471889" cy="3052288"/>
          </a:xfrm>
          <a:prstGeom prst="rect">
            <a:avLst/>
          </a:prstGeom>
        </p:spPr>
      </p:pic>
      <p:sp>
        <p:nvSpPr>
          <p:cNvPr id="2" name="Marcador de número de diapositiva 1">
            <a:extLst>
              <a:ext uri="{FF2B5EF4-FFF2-40B4-BE49-F238E27FC236}">
                <a16:creationId xmlns:a16="http://schemas.microsoft.com/office/drawing/2014/main" id="{F6031989-6311-55E9-8AAC-6DC3AA817EC7}"/>
              </a:ext>
            </a:extLst>
          </p:cNvPr>
          <p:cNvSpPr>
            <a:spLocks noGrp="1"/>
          </p:cNvSpPr>
          <p:nvPr>
            <p:ph type="sldNum" sz="quarter" idx="12"/>
          </p:nvPr>
        </p:nvSpPr>
        <p:spPr/>
        <p:txBody>
          <a:bodyPr/>
          <a:lstStyle/>
          <a:p>
            <a:fld id="{40875BB5-F5C5-4B71-892C-4DCE2036C21F}" type="slidenum">
              <a:rPr lang="es-ES" smtClean="0"/>
              <a:pPr/>
              <a:t>13</a:t>
            </a:fld>
            <a:endParaRPr lang="es-ES"/>
          </a:p>
        </p:txBody>
      </p:sp>
    </p:spTree>
    <p:extLst>
      <p:ext uri="{BB962C8B-B14F-4D97-AF65-F5344CB8AC3E}">
        <p14:creationId xmlns:p14="http://schemas.microsoft.com/office/powerpoint/2010/main" val="2358663107"/>
      </p:ext>
    </p:extLst>
  </p:cSld>
  <p:clrMapOvr>
    <a:masterClrMapping/>
  </p:clrMapOvr>
  <p:extLst>
    <p:ext uri="{6950BFC3-D8DA-4A85-94F7-54DA5524770B}">
      <p188:commentRel xmlns:p188="http://schemas.microsoft.com/office/powerpoint/2018/8/main" r:id="rId2"/>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E6213D-0310-D317-89B7-2B165E60D9D1}"/>
            </a:ext>
          </a:extLst>
        </p:cNvPr>
        <p:cNvGrpSpPr/>
        <p:nvPr/>
      </p:nvGrpSpPr>
      <p:grpSpPr>
        <a:xfrm>
          <a:off x="0" y="0"/>
          <a:ext cx="0" cy="0"/>
          <a:chOff x="0" y="0"/>
          <a:chExt cx="0" cy="0"/>
        </a:xfrm>
      </p:grpSpPr>
      <p:sp>
        <p:nvSpPr>
          <p:cNvPr id="7" name="Title 2">
            <a:extLst>
              <a:ext uri="{FF2B5EF4-FFF2-40B4-BE49-F238E27FC236}">
                <a16:creationId xmlns:a16="http://schemas.microsoft.com/office/drawing/2014/main" id="{C49B2DDA-E045-E19C-FCEA-CB7038788958}"/>
              </a:ext>
            </a:extLst>
          </p:cNvPr>
          <p:cNvSpPr>
            <a:spLocks noGrp="1"/>
          </p:cNvSpPr>
          <p:nvPr>
            <p:ph type="title"/>
          </p:nvPr>
        </p:nvSpPr>
        <p:spPr>
          <a:xfrm>
            <a:off x="768411" y="321836"/>
            <a:ext cx="6127689" cy="476241"/>
          </a:xfrm>
        </p:spPr>
        <p:txBody>
          <a:bodyPr>
            <a:noAutofit/>
          </a:bodyPr>
          <a:lstStyle/>
          <a:p>
            <a:r>
              <a:rPr lang="en-GB" sz="2400" b="1"/>
              <a:t>Mechanical design for manufacturing and GD&amp;T proposal</a:t>
            </a:r>
            <a:br>
              <a:rPr lang="en-GB" sz="2400" b="1"/>
            </a:br>
            <a:endParaRPr lang="en-GB" sz="2400" b="1"/>
          </a:p>
        </p:txBody>
      </p:sp>
      <p:pic>
        <p:nvPicPr>
          <p:cNvPr id="10" name="Picture 9">
            <a:extLst>
              <a:ext uri="{FF2B5EF4-FFF2-40B4-BE49-F238E27FC236}">
                <a16:creationId xmlns:a16="http://schemas.microsoft.com/office/drawing/2014/main" id="{1B3F50D8-547A-114B-808D-C61B12571D56}"/>
              </a:ext>
            </a:extLst>
          </p:cNvPr>
          <p:cNvPicPr>
            <a:picLocks noChangeAspect="1"/>
          </p:cNvPicPr>
          <p:nvPr/>
        </p:nvPicPr>
        <p:blipFill>
          <a:blip r:embed="rId3"/>
          <a:stretch>
            <a:fillRect/>
          </a:stretch>
        </p:blipFill>
        <p:spPr>
          <a:xfrm>
            <a:off x="6810137" y="175549"/>
            <a:ext cx="4512973" cy="412209"/>
          </a:xfrm>
          <a:prstGeom prst="rect">
            <a:avLst/>
          </a:prstGeom>
        </p:spPr>
      </p:pic>
      <p:pic>
        <p:nvPicPr>
          <p:cNvPr id="17" name="Imagen 9" descr="Logotipo&#10;&#10;El contenido generado por IA puede ser incorrecto.">
            <a:extLst>
              <a:ext uri="{FF2B5EF4-FFF2-40B4-BE49-F238E27FC236}">
                <a16:creationId xmlns:a16="http://schemas.microsoft.com/office/drawing/2014/main" id="{ADC052D4-36A3-8EAC-605C-5CC5E3E9616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96174" y="170851"/>
            <a:ext cx="536623" cy="412209"/>
          </a:xfrm>
          <a:prstGeom prst="rect">
            <a:avLst/>
          </a:prstGeom>
        </p:spPr>
      </p:pic>
      <p:sp>
        <p:nvSpPr>
          <p:cNvPr id="30" name="CuadroTexto 53">
            <a:extLst>
              <a:ext uri="{FF2B5EF4-FFF2-40B4-BE49-F238E27FC236}">
                <a16:creationId xmlns:a16="http://schemas.microsoft.com/office/drawing/2014/main" id="{15FC4FB3-1300-B2A9-B029-5C7565A8A1B5}"/>
              </a:ext>
            </a:extLst>
          </p:cNvPr>
          <p:cNvSpPr txBox="1"/>
          <p:nvPr/>
        </p:nvSpPr>
        <p:spPr>
          <a:xfrm>
            <a:off x="598792" y="705034"/>
            <a:ext cx="6466926" cy="369332"/>
          </a:xfrm>
          <a:prstGeom prst="rect">
            <a:avLst/>
          </a:prstGeom>
          <a:noFill/>
        </p:spPr>
        <p:txBody>
          <a:bodyPr wrap="square">
            <a:spAutoFit/>
          </a:bodyPr>
          <a:lstStyle/>
          <a:p>
            <a:pPr>
              <a:lnSpc>
                <a:spcPct val="100000"/>
              </a:lnSpc>
            </a:pPr>
            <a:r>
              <a:rPr lang="en-US" b="1" noProof="0">
                <a:solidFill>
                  <a:schemeClr val="bg1">
                    <a:lumMod val="75000"/>
                  </a:schemeClr>
                </a:solidFill>
                <a:latin typeface="Arial" panose="020B0604020202020204" pitchFamily="34" charset="0"/>
                <a:cs typeface="Arial" panose="020B0604020202020204" pitchFamily="34" charset="0"/>
              </a:rPr>
              <a:t>Design for manufacturing &amp; alignment of Drit Tubes</a:t>
            </a:r>
          </a:p>
        </p:txBody>
      </p:sp>
      <p:pic>
        <p:nvPicPr>
          <p:cNvPr id="8" name="Picture 7">
            <a:extLst>
              <a:ext uri="{FF2B5EF4-FFF2-40B4-BE49-F238E27FC236}">
                <a16:creationId xmlns:a16="http://schemas.microsoft.com/office/drawing/2014/main" id="{FEC06D81-A1E3-E88B-9F97-69CD8F1CD8DB}"/>
              </a:ext>
            </a:extLst>
          </p:cNvPr>
          <p:cNvPicPr>
            <a:picLocks noChangeAspect="1"/>
          </p:cNvPicPr>
          <p:nvPr/>
        </p:nvPicPr>
        <p:blipFill>
          <a:blip r:embed="rId5"/>
          <a:stretch>
            <a:fillRect/>
          </a:stretch>
        </p:blipFill>
        <p:spPr>
          <a:xfrm>
            <a:off x="4671932" y="4853382"/>
            <a:ext cx="3259738" cy="1905206"/>
          </a:xfrm>
          <a:prstGeom prst="rect">
            <a:avLst/>
          </a:prstGeom>
        </p:spPr>
      </p:pic>
      <p:pic>
        <p:nvPicPr>
          <p:cNvPr id="13" name="Picture 12">
            <a:extLst>
              <a:ext uri="{FF2B5EF4-FFF2-40B4-BE49-F238E27FC236}">
                <a16:creationId xmlns:a16="http://schemas.microsoft.com/office/drawing/2014/main" id="{CB9DF885-87B3-127F-00E1-07C70B1C7062}"/>
              </a:ext>
            </a:extLst>
          </p:cNvPr>
          <p:cNvPicPr>
            <a:picLocks noChangeAspect="1"/>
          </p:cNvPicPr>
          <p:nvPr/>
        </p:nvPicPr>
        <p:blipFill>
          <a:blip r:embed="rId6"/>
          <a:stretch>
            <a:fillRect/>
          </a:stretch>
        </p:blipFill>
        <p:spPr>
          <a:xfrm>
            <a:off x="4478074" y="1025620"/>
            <a:ext cx="3634475" cy="2229847"/>
          </a:xfrm>
          <a:prstGeom prst="rect">
            <a:avLst/>
          </a:prstGeom>
        </p:spPr>
      </p:pic>
      <p:pic>
        <p:nvPicPr>
          <p:cNvPr id="18" name="Picture 17">
            <a:extLst>
              <a:ext uri="{FF2B5EF4-FFF2-40B4-BE49-F238E27FC236}">
                <a16:creationId xmlns:a16="http://schemas.microsoft.com/office/drawing/2014/main" id="{21AFC407-4393-9DE2-E6DA-24A1FB641EC6}"/>
              </a:ext>
            </a:extLst>
          </p:cNvPr>
          <p:cNvPicPr>
            <a:picLocks noChangeAspect="1"/>
          </p:cNvPicPr>
          <p:nvPr/>
        </p:nvPicPr>
        <p:blipFill>
          <a:blip r:embed="rId7"/>
          <a:stretch>
            <a:fillRect/>
          </a:stretch>
        </p:blipFill>
        <p:spPr>
          <a:xfrm>
            <a:off x="8617130" y="798077"/>
            <a:ext cx="2705980" cy="1705890"/>
          </a:xfrm>
          <a:prstGeom prst="rect">
            <a:avLst/>
          </a:prstGeom>
        </p:spPr>
      </p:pic>
      <p:pic>
        <p:nvPicPr>
          <p:cNvPr id="20" name="Picture 19">
            <a:extLst>
              <a:ext uri="{FF2B5EF4-FFF2-40B4-BE49-F238E27FC236}">
                <a16:creationId xmlns:a16="http://schemas.microsoft.com/office/drawing/2014/main" id="{DD2F1804-168D-F509-1223-71521015BC98}"/>
              </a:ext>
            </a:extLst>
          </p:cNvPr>
          <p:cNvPicPr>
            <a:picLocks noChangeAspect="1"/>
          </p:cNvPicPr>
          <p:nvPr/>
        </p:nvPicPr>
        <p:blipFill>
          <a:blip r:embed="rId8"/>
          <a:stretch>
            <a:fillRect/>
          </a:stretch>
        </p:blipFill>
        <p:spPr>
          <a:xfrm>
            <a:off x="8863468" y="4939214"/>
            <a:ext cx="2562079" cy="1867165"/>
          </a:xfrm>
          <a:prstGeom prst="rect">
            <a:avLst/>
          </a:prstGeom>
        </p:spPr>
      </p:pic>
      <p:pic>
        <p:nvPicPr>
          <p:cNvPr id="4" name="Picture 3">
            <a:extLst>
              <a:ext uri="{FF2B5EF4-FFF2-40B4-BE49-F238E27FC236}">
                <a16:creationId xmlns:a16="http://schemas.microsoft.com/office/drawing/2014/main" id="{7482E3C4-1264-2913-E215-147658457ABA}"/>
              </a:ext>
            </a:extLst>
          </p:cNvPr>
          <p:cNvPicPr>
            <a:picLocks noChangeAspect="1"/>
          </p:cNvPicPr>
          <p:nvPr/>
        </p:nvPicPr>
        <p:blipFill>
          <a:blip r:embed="rId9"/>
          <a:stretch>
            <a:fillRect/>
          </a:stretch>
        </p:blipFill>
        <p:spPr>
          <a:xfrm>
            <a:off x="8293428" y="2448092"/>
            <a:ext cx="3353384" cy="2577503"/>
          </a:xfrm>
          <a:prstGeom prst="rect">
            <a:avLst/>
          </a:prstGeom>
        </p:spPr>
      </p:pic>
      <p:pic>
        <p:nvPicPr>
          <p:cNvPr id="26" name="Picture 25">
            <a:extLst>
              <a:ext uri="{FF2B5EF4-FFF2-40B4-BE49-F238E27FC236}">
                <a16:creationId xmlns:a16="http://schemas.microsoft.com/office/drawing/2014/main" id="{9F940658-79AE-F051-1A1D-CD1CA95F319F}"/>
              </a:ext>
            </a:extLst>
          </p:cNvPr>
          <p:cNvPicPr>
            <a:picLocks noChangeAspect="1"/>
          </p:cNvPicPr>
          <p:nvPr/>
        </p:nvPicPr>
        <p:blipFill>
          <a:blip r:embed="rId10"/>
          <a:stretch>
            <a:fillRect/>
          </a:stretch>
        </p:blipFill>
        <p:spPr>
          <a:xfrm>
            <a:off x="5210321" y="3159477"/>
            <a:ext cx="2169979" cy="1789895"/>
          </a:xfrm>
          <a:prstGeom prst="rect">
            <a:avLst/>
          </a:prstGeom>
        </p:spPr>
      </p:pic>
      <p:pic>
        <p:nvPicPr>
          <p:cNvPr id="28" name="Picture 27">
            <a:extLst>
              <a:ext uri="{FF2B5EF4-FFF2-40B4-BE49-F238E27FC236}">
                <a16:creationId xmlns:a16="http://schemas.microsoft.com/office/drawing/2014/main" id="{E698ACB2-B613-7ABF-CA52-29449702B009}"/>
              </a:ext>
            </a:extLst>
          </p:cNvPr>
          <p:cNvPicPr>
            <a:picLocks noChangeAspect="1"/>
          </p:cNvPicPr>
          <p:nvPr/>
        </p:nvPicPr>
        <p:blipFill>
          <a:blip r:embed="rId11"/>
          <a:stretch>
            <a:fillRect/>
          </a:stretch>
        </p:blipFill>
        <p:spPr>
          <a:xfrm>
            <a:off x="753222" y="1775903"/>
            <a:ext cx="1881693" cy="2079050"/>
          </a:xfrm>
          <a:prstGeom prst="rect">
            <a:avLst/>
          </a:prstGeom>
        </p:spPr>
      </p:pic>
      <p:pic>
        <p:nvPicPr>
          <p:cNvPr id="31" name="Picture 30">
            <a:extLst>
              <a:ext uri="{FF2B5EF4-FFF2-40B4-BE49-F238E27FC236}">
                <a16:creationId xmlns:a16="http://schemas.microsoft.com/office/drawing/2014/main" id="{48628AAC-58F1-BFA3-E276-EC56475468F8}"/>
              </a:ext>
            </a:extLst>
          </p:cNvPr>
          <p:cNvPicPr>
            <a:picLocks noChangeAspect="1"/>
          </p:cNvPicPr>
          <p:nvPr/>
        </p:nvPicPr>
        <p:blipFill>
          <a:blip r:embed="rId12"/>
          <a:stretch>
            <a:fillRect/>
          </a:stretch>
        </p:blipFill>
        <p:spPr>
          <a:xfrm>
            <a:off x="2463053" y="1629840"/>
            <a:ext cx="2169979" cy="2229512"/>
          </a:xfrm>
          <a:prstGeom prst="rect">
            <a:avLst/>
          </a:prstGeom>
        </p:spPr>
      </p:pic>
      <p:pic>
        <p:nvPicPr>
          <p:cNvPr id="33" name="Picture 32">
            <a:extLst>
              <a:ext uri="{FF2B5EF4-FFF2-40B4-BE49-F238E27FC236}">
                <a16:creationId xmlns:a16="http://schemas.microsoft.com/office/drawing/2014/main" id="{56404777-8EF4-0BA9-1590-AC30AC1E272A}"/>
              </a:ext>
            </a:extLst>
          </p:cNvPr>
          <p:cNvPicPr>
            <a:picLocks noChangeAspect="1"/>
          </p:cNvPicPr>
          <p:nvPr/>
        </p:nvPicPr>
        <p:blipFill>
          <a:blip r:embed="rId13"/>
          <a:stretch>
            <a:fillRect/>
          </a:stretch>
        </p:blipFill>
        <p:spPr>
          <a:xfrm>
            <a:off x="808995" y="4656042"/>
            <a:ext cx="3824037" cy="1144236"/>
          </a:xfrm>
          <a:prstGeom prst="rect">
            <a:avLst/>
          </a:prstGeom>
        </p:spPr>
      </p:pic>
      <p:sp>
        <p:nvSpPr>
          <p:cNvPr id="2" name="Marcador de número de diapositiva 1">
            <a:extLst>
              <a:ext uri="{FF2B5EF4-FFF2-40B4-BE49-F238E27FC236}">
                <a16:creationId xmlns:a16="http://schemas.microsoft.com/office/drawing/2014/main" id="{A83AC40E-3685-C51C-6E16-46E50120435A}"/>
              </a:ext>
            </a:extLst>
          </p:cNvPr>
          <p:cNvSpPr>
            <a:spLocks noGrp="1"/>
          </p:cNvSpPr>
          <p:nvPr>
            <p:ph type="sldNum" sz="quarter" idx="12"/>
          </p:nvPr>
        </p:nvSpPr>
        <p:spPr/>
        <p:txBody>
          <a:bodyPr/>
          <a:lstStyle/>
          <a:p>
            <a:fld id="{40875BB5-F5C5-4B71-892C-4DCE2036C21F}" type="slidenum">
              <a:rPr lang="es-ES" smtClean="0"/>
              <a:pPr/>
              <a:t>14</a:t>
            </a:fld>
            <a:endParaRPr lang="es-ES"/>
          </a:p>
        </p:txBody>
      </p:sp>
    </p:spTree>
    <p:extLst>
      <p:ext uri="{BB962C8B-B14F-4D97-AF65-F5344CB8AC3E}">
        <p14:creationId xmlns:p14="http://schemas.microsoft.com/office/powerpoint/2010/main" val="381361638"/>
      </p:ext>
    </p:extLst>
  </p:cSld>
  <p:clrMapOvr>
    <a:masterClrMapping/>
  </p:clrMapOvr>
  <p:extLst>
    <p:ext uri="{6950BFC3-D8DA-4A85-94F7-54DA5524770B}">
      <p188:commentRel xmlns:p188="http://schemas.microsoft.com/office/powerpoint/2018/8/main" r:id="rId2"/>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2958C0-184C-1FE1-27FD-5C18C9C40FD4}"/>
            </a:ext>
          </a:extLst>
        </p:cNvPr>
        <p:cNvGrpSpPr/>
        <p:nvPr/>
      </p:nvGrpSpPr>
      <p:grpSpPr>
        <a:xfrm>
          <a:off x="0" y="0"/>
          <a:ext cx="0" cy="0"/>
          <a:chOff x="0" y="0"/>
          <a:chExt cx="0" cy="0"/>
        </a:xfrm>
      </p:grpSpPr>
      <p:sp>
        <p:nvSpPr>
          <p:cNvPr id="7" name="Title 2">
            <a:extLst>
              <a:ext uri="{FF2B5EF4-FFF2-40B4-BE49-F238E27FC236}">
                <a16:creationId xmlns:a16="http://schemas.microsoft.com/office/drawing/2014/main" id="{CFDCB1CB-9574-32DC-F582-043B96BC1740}"/>
              </a:ext>
            </a:extLst>
          </p:cNvPr>
          <p:cNvSpPr>
            <a:spLocks noGrp="1"/>
          </p:cNvSpPr>
          <p:nvPr>
            <p:ph type="title"/>
          </p:nvPr>
        </p:nvSpPr>
        <p:spPr>
          <a:xfrm>
            <a:off x="768411" y="321836"/>
            <a:ext cx="6127689" cy="476241"/>
          </a:xfrm>
        </p:spPr>
        <p:txBody>
          <a:bodyPr>
            <a:noAutofit/>
          </a:bodyPr>
          <a:lstStyle/>
          <a:p>
            <a:r>
              <a:rPr lang="en-GB" sz="2400" b="1"/>
              <a:t>Mechanical design for manufacturing and GD&amp;T proposal</a:t>
            </a:r>
            <a:br>
              <a:rPr lang="en-GB" sz="2400" b="1"/>
            </a:br>
            <a:endParaRPr lang="en-GB" sz="2400" b="1"/>
          </a:p>
        </p:txBody>
      </p:sp>
      <p:pic>
        <p:nvPicPr>
          <p:cNvPr id="10" name="Picture 9">
            <a:extLst>
              <a:ext uri="{FF2B5EF4-FFF2-40B4-BE49-F238E27FC236}">
                <a16:creationId xmlns:a16="http://schemas.microsoft.com/office/drawing/2014/main" id="{8249C842-E5D7-12EA-9066-0D08B3E87917}"/>
              </a:ext>
            </a:extLst>
          </p:cNvPr>
          <p:cNvPicPr>
            <a:picLocks noChangeAspect="1"/>
          </p:cNvPicPr>
          <p:nvPr/>
        </p:nvPicPr>
        <p:blipFill>
          <a:blip r:embed="rId3"/>
          <a:stretch>
            <a:fillRect/>
          </a:stretch>
        </p:blipFill>
        <p:spPr>
          <a:xfrm>
            <a:off x="6810137" y="175549"/>
            <a:ext cx="4512973" cy="412209"/>
          </a:xfrm>
          <a:prstGeom prst="rect">
            <a:avLst/>
          </a:prstGeom>
        </p:spPr>
      </p:pic>
      <p:pic>
        <p:nvPicPr>
          <p:cNvPr id="17" name="Imagen 9" descr="Logotipo&#10;&#10;El contenido generado por IA puede ser incorrecto.">
            <a:extLst>
              <a:ext uri="{FF2B5EF4-FFF2-40B4-BE49-F238E27FC236}">
                <a16:creationId xmlns:a16="http://schemas.microsoft.com/office/drawing/2014/main" id="{D06CB609-AC51-D38C-2775-BA6A2A96D8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96174" y="170851"/>
            <a:ext cx="536623" cy="412209"/>
          </a:xfrm>
          <a:prstGeom prst="rect">
            <a:avLst/>
          </a:prstGeom>
        </p:spPr>
      </p:pic>
      <p:sp>
        <p:nvSpPr>
          <p:cNvPr id="30" name="CuadroTexto 53">
            <a:extLst>
              <a:ext uri="{FF2B5EF4-FFF2-40B4-BE49-F238E27FC236}">
                <a16:creationId xmlns:a16="http://schemas.microsoft.com/office/drawing/2014/main" id="{58DCCA40-B77F-C5AF-66D2-9CBEFC62B80B}"/>
              </a:ext>
            </a:extLst>
          </p:cNvPr>
          <p:cNvSpPr txBox="1"/>
          <p:nvPr/>
        </p:nvSpPr>
        <p:spPr>
          <a:xfrm>
            <a:off x="642534" y="759698"/>
            <a:ext cx="6466926" cy="369332"/>
          </a:xfrm>
          <a:prstGeom prst="rect">
            <a:avLst/>
          </a:prstGeom>
          <a:noFill/>
        </p:spPr>
        <p:txBody>
          <a:bodyPr wrap="square">
            <a:spAutoFit/>
          </a:bodyPr>
          <a:lstStyle/>
          <a:p>
            <a:pPr>
              <a:lnSpc>
                <a:spcPct val="100000"/>
              </a:lnSpc>
            </a:pPr>
            <a:r>
              <a:rPr lang="en-GB" b="1" noProof="0">
                <a:solidFill>
                  <a:schemeClr val="bg1">
                    <a:lumMod val="75000"/>
                  </a:schemeClr>
                </a:solidFill>
                <a:latin typeface="Arial" panose="020B0604020202020204" pitchFamily="34" charset="0"/>
                <a:cs typeface="Arial" panose="020B0604020202020204" pitchFamily="34" charset="0"/>
              </a:rPr>
              <a:t>GD&amp;T definition and variation analysis using 3DCS</a:t>
            </a:r>
          </a:p>
        </p:txBody>
      </p:sp>
      <p:grpSp>
        <p:nvGrpSpPr>
          <p:cNvPr id="60" name="Group 59">
            <a:extLst>
              <a:ext uri="{FF2B5EF4-FFF2-40B4-BE49-F238E27FC236}">
                <a16:creationId xmlns:a16="http://schemas.microsoft.com/office/drawing/2014/main" id="{4850A104-F3D6-1211-F56D-D4DFB57E5309}"/>
              </a:ext>
            </a:extLst>
          </p:cNvPr>
          <p:cNvGrpSpPr/>
          <p:nvPr/>
        </p:nvGrpSpPr>
        <p:grpSpPr>
          <a:xfrm>
            <a:off x="530185" y="2048936"/>
            <a:ext cx="5873155" cy="3440545"/>
            <a:chOff x="1236305" y="1999406"/>
            <a:chExt cx="5873155" cy="3440545"/>
          </a:xfrm>
        </p:grpSpPr>
        <p:pic>
          <p:nvPicPr>
            <p:cNvPr id="12" name="Picture 11">
              <a:extLst>
                <a:ext uri="{FF2B5EF4-FFF2-40B4-BE49-F238E27FC236}">
                  <a16:creationId xmlns:a16="http://schemas.microsoft.com/office/drawing/2014/main" id="{4CFD2AB5-256C-F5A2-2530-8B74AA5CB91A}"/>
                </a:ext>
              </a:extLst>
            </p:cNvPr>
            <p:cNvPicPr>
              <a:picLocks noChangeAspect="1"/>
            </p:cNvPicPr>
            <p:nvPr/>
          </p:nvPicPr>
          <p:blipFill>
            <a:blip r:embed="rId5"/>
            <a:stretch>
              <a:fillRect/>
            </a:stretch>
          </p:blipFill>
          <p:spPr>
            <a:xfrm>
              <a:off x="1236305" y="1999406"/>
              <a:ext cx="5873155" cy="3440545"/>
            </a:xfrm>
            <a:prstGeom prst="rect">
              <a:avLst/>
            </a:prstGeom>
          </p:spPr>
        </p:pic>
        <p:sp>
          <p:nvSpPr>
            <p:cNvPr id="2" name="TextBox 1">
              <a:extLst>
                <a:ext uri="{FF2B5EF4-FFF2-40B4-BE49-F238E27FC236}">
                  <a16:creationId xmlns:a16="http://schemas.microsoft.com/office/drawing/2014/main" id="{C87E2D29-CB24-F67B-F7E3-69402C130181}"/>
                </a:ext>
              </a:extLst>
            </p:cNvPr>
            <p:cNvSpPr txBox="1"/>
            <p:nvPr/>
          </p:nvSpPr>
          <p:spPr>
            <a:xfrm>
              <a:off x="2087880" y="3429000"/>
              <a:ext cx="449580" cy="261610"/>
            </a:xfrm>
            <a:prstGeom prst="rect">
              <a:avLst/>
            </a:prstGeom>
            <a:noFill/>
          </p:spPr>
          <p:txBody>
            <a:bodyPr wrap="square" rtlCol="0">
              <a:spAutoFit/>
            </a:bodyPr>
            <a:lstStyle/>
            <a:p>
              <a:r>
                <a:rPr lang="en-US" sz="1100" b="1">
                  <a:solidFill>
                    <a:srgbClr val="92D050"/>
                  </a:solidFill>
                </a:rPr>
                <a:t>2.1</a:t>
              </a:r>
            </a:p>
          </p:txBody>
        </p:sp>
        <p:sp>
          <p:nvSpPr>
            <p:cNvPr id="4" name="TextBox 3">
              <a:extLst>
                <a:ext uri="{FF2B5EF4-FFF2-40B4-BE49-F238E27FC236}">
                  <a16:creationId xmlns:a16="http://schemas.microsoft.com/office/drawing/2014/main" id="{0ADF9778-2FCC-5250-FDC8-9BE3CAB0C6D7}"/>
                </a:ext>
              </a:extLst>
            </p:cNvPr>
            <p:cNvSpPr txBox="1"/>
            <p:nvPr/>
          </p:nvSpPr>
          <p:spPr>
            <a:xfrm>
              <a:off x="2312670" y="3429000"/>
              <a:ext cx="449580" cy="261610"/>
            </a:xfrm>
            <a:prstGeom prst="rect">
              <a:avLst/>
            </a:prstGeom>
            <a:noFill/>
          </p:spPr>
          <p:txBody>
            <a:bodyPr wrap="square" rtlCol="0">
              <a:spAutoFit/>
            </a:bodyPr>
            <a:lstStyle/>
            <a:p>
              <a:r>
                <a:rPr lang="en-US" sz="1100" b="1">
                  <a:solidFill>
                    <a:srgbClr val="92D050"/>
                  </a:solidFill>
                </a:rPr>
                <a:t>2.2</a:t>
              </a:r>
            </a:p>
          </p:txBody>
        </p:sp>
        <p:sp>
          <p:nvSpPr>
            <p:cNvPr id="5" name="TextBox 4">
              <a:extLst>
                <a:ext uri="{FF2B5EF4-FFF2-40B4-BE49-F238E27FC236}">
                  <a16:creationId xmlns:a16="http://schemas.microsoft.com/office/drawing/2014/main" id="{F7140ABE-B891-DC44-EDBD-418EC5566A68}"/>
                </a:ext>
              </a:extLst>
            </p:cNvPr>
            <p:cNvSpPr txBox="1"/>
            <p:nvPr/>
          </p:nvSpPr>
          <p:spPr>
            <a:xfrm>
              <a:off x="2714665" y="3429000"/>
              <a:ext cx="449580" cy="261610"/>
            </a:xfrm>
            <a:prstGeom prst="rect">
              <a:avLst/>
            </a:prstGeom>
            <a:noFill/>
          </p:spPr>
          <p:txBody>
            <a:bodyPr wrap="square" rtlCol="0">
              <a:spAutoFit/>
            </a:bodyPr>
            <a:lstStyle/>
            <a:p>
              <a:r>
                <a:rPr lang="en-US" sz="1100" b="1">
                  <a:solidFill>
                    <a:srgbClr val="92D050"/>
                  </a:solidFill>
                </a:rPr>
                <a:t>4.1</a:t>
              </a:r>
            </a:p>
          </p:txBody>
        </p:sp>
        <p:sp>
          <p:nvSpPr>
            <p:cNvPr id="8" name="TextBox 7">
              <a:extLst>
                <a:ext uri="{FF2B5EF4-FFF2-40B4-BE49-F238E27FC236}">
                  <a16:creationId xmlns:a16="http://schemas.microsoft.com/office/drawing/2014/main" id="{8F4D3157-54BF-287D-4C05-B704DC46B4F8}"/>
                </a:ext>
              </a:extLst>
            </p:cNvPr>
            <p:cNvSpPr txBox="1"/>
            <p:nvPr/>
          </p:nvSpPr>
          <p:spPr>
            <a:xfrm>
              <a:off x="2939455" y="3429000"/>
              <a:ext cx="449580" cy="261610"/>
            </a:xfrm>
            <a:prstGeom prst="rect">
              <a:avLst/>
            </a:prstGeom>
            <a:noFill/>
          </p:spPr>
          <p:txBody>
            <a:bodyPr wrap="square" rtlCol="0">
              <a:spAutoFit/>
            </a:bodyPr>
            <a:lstStyle/>
            <a:p>
              <a:r>
                <a:rPr lang="en-US" sz="1100" b="1">
                  <a:solidFill>
                    <a:srgbClr val="92D050"/>
                  </a:solidFill>
                </a:rPr>
                <a:t>4.2</a:t>
              </a:r>
            </a:p>
          </p:txBody>
        </p:sp>
        <p:sp>
          <p:nvSpPr>
            <p:cNvPr id="11" name="TextBox 10">
              <a:extLst>
                <a:ext uri="{FF2B5EF4-FFF2-40B4-BE49-F238E27FC236}">
                  <a16:creationId xmlns:a16="http://schemas.microsoft.com/office/drawing/2014/main" id="{441B964D-50A0-B74F-0DA0-940F7AE8DBFD}"/>
                </a:ext>
              </a:extLst>
            </p:cNvPr>
            <p:cNvSpPr txBox="1"/>
            <p:nvPr/>
          </p:nvSpPr>
          <p:spPr>
            <a:xfrm>
              <a:off x="3368120" y="3429000"/>
              <a:ext cx="449580" cy="261610"/>
            </a:xfrm>
            <a:prstGeom prst="rect">
              <a:avLst/>
            </a:prstGeom>
            <a:noFill/>
          </p:spPr>
          <p:txBody>
            <a:bodyPr wrap="square" rtlCol="0">
              <a:spAutoFit/>
            </a:bodyPr>
            <a:lstStyle/>
            <a:p>
              <a:r>
                <a:rPr lang="en-US" sz="1100" b="1">
                  <a:solidFill>
                    <a:srgbClr val="92D050"/>
                  </a:solidFill>
                </a:rPr>
                <a:t>6.1</a:t>
              </a:r>
            </a:p>
          </p:txBody>
        </p:sp>
        <p:sp>
          <p:nvSpPr>
            <p:cNvPr id="13" name="TextBox 12">
              <a:extLst>
                <a:ext uri="{FF2B5EF4-FFF2-40B4-BE49-F238E27FC236}">
                  <a16:creationId xmlns:a16="http://schemas.microsoft.com/office/drawing/2014/main" id="{CA66E120-A7B6-2553-22E2-6DD6550906DC}"/>
                </a:ext>
              </a:extLst>
            </p:cNvPr>
            <p:cNvSpPr txBox="1"/>
            <p:nvPr/>
          </p:nvSpPr>
          <p:spPr>
            <a:xfrm>
              <a:off x="3592910" y="3429000"/>
              <a:ext cx="449580" cy="261610"/>
            </a:xfrm>
            <a:prstGeom prst="rect">
              <a:avLst/>
            </a:prstGeom>
            <a:noFill/>
          </p:spPr>
          <p:txBody>
            <a:bodyPr wrap="square" rtlCol="0">
              <a:spAutoFit/>
            </a:bodyPr>
            <a:lstStyle/>
            <a:p>
              <a:r>
                <a:rPr lang="en-US" sz="1100" b="1">
                  <a:solidFill>
                    <a:srgbClr val="92D050"/>
                  </a:solidFill>
                </a:rPr>
                <a:t>6.2</a:t>
              </a:r>
            </a:p>
          </p:txBody>
        </p:sp>
        <p:sp>
          <p:nvSpPr>
            <p:cNvPr id="14" name="TextBox 13">
              <a:extLst>
                <a:ext uri="{FF2B5EF4-FFF2-40B4-BE49-F238E27FC236}">
                  <a16:creationId xmlns:a16="http://schemas.microsoft.com/office/drawing/2014/main" id="{D123DBD1-8312-3F7F-E484-AC6C537809AC}"/>
                </a:ext>
              </a:extLst>
            </p:cNvPr>
            <p:cNvSpPr txBox="1"/>
            <p:nvPr/>
          </p:nvSpPr>
          <p:spPr>
            <a:xfrm>
              <a:off x="4042490" y="3429000"/>
              <a:ext cx="449580" cy="261610"/>
            </a:xfrm>
            <a:prstGeom prst="rect">
              <a:avLst/>
            </a:prstGeom>
            <a:noFill/>
          </p:spPr>
          <p:txBody>
            <a:bodyPr wrap="square" rtlCol="0">
              <a:spAutoFit/>
            </a:bodyPr>
            <a:lstStyle/>
            <a:p>
              <a:r>
                <a:rPr lang="en-US" sz="1100" b="1">
                  <a:solidFill>
                    <a:srgbClr val="92D050"/>
                  </a:solidFill>
                </a:rPr>
                <a:t>8.1</a:t>
              </a:r>
            </a:p>
          </p:txBody>
        </p:sp>
        <p:sp>
          <p:nvSpPr>
            <p:cNvPr id="15" name="TextBox 14">
              <a:extLst>
                <a:ext uri="{FF2B5EF4-FFF2-40B4-BE49-F238E27FC236}">
                  <a16:creationId xmlns:a16="http://schemas.microsoft.com/office/drawing/2014/main" id="{64001E6B-6586-1A6B-71E2-C3D3DAF46D8C}"/>
                </a:ext>
              </a:extLst>
            </p:cNvPr>
            <p:cNvSpPr txBox="1"/>
            <p:nvPr/>
          </p:nvSpPr>
          <p:spPr>
            <a:xfrm>
              <a:off x="4267280" y="3429000"/>
              <a:ext cx="449580" cy="261610"/>
            </a:xfrm>
            <a:prstGeom prst="rect">
              <a:avLst/>
            </a:prstGeom>
            <a:noFill/>
          </p:spPr>
          <p:txBody>
            <a:bodyPr wrap="square" rtlCol="0">
              <a:spAutoFit/>
            </a:bodyPr>
            <a:lstStyle/>
            <a:p>
              <a:r>
                <a:rPr lang="en-US" sz="1100" b="1">
                  <a:solidFill>
                    <a:srgbClr val="92D050"/>
                  </a:solidFill>
                </a:rPr>
                <a:t>8.2</a:t>
              </a:r>
            </a:p>
          </p:txBody>
        </p:sp>
        <p:sp>
          <p:nvSpPr>
            <p:cNvPr id="19" name="TextBox 18">
              <a:extLst>
                <a:ext uri="{FF2B5EF4-FFF2-40B4-BE49-F238E27FC236}">
                  <a16:creationId xmlns:a16="http://schemas.microsoft.com/office/drawing/2014/main" id="{C5D126A2-8546-8AF3-EB93-CA87AD43AE99}"/>
                </a:ext>
              </a:extLst>
            </p:cNvPr>
            <p:cNvSpPr txBox="1"/>
            <p:nvPr/>
          </p:nvSpPr>
          <p:spPr>
            <a:xfrm>
              <a:off x="4745435" y="3429000"/>
              <a:ext cx="449580" cy="261610"/>
            </a:xfrm>
            <a:prstGeom prst="rect">
              <a:avLst/>
            </a:prstGeom>
            <a:noFill/>
          </p:spPr>
          <p:txBody>
            <a:bodyPr wrap="square" rtlCol="0">
              <a:spAutoFit/>
            </a:bodyPr>
            <a:lstStyle/>
            <a:p>
              <a:r>
                <a:rPr lang="en-US" sz="1100" b="1">
                  <a:solidFill>
                    <a:srgbClr val="92D050"/>
                  </a:solidFill>
                </a:rPr>
                <a:t>10.1</a:t>
              </a:r>
            </a:p>
          </p:txBody>
        </p:sp>
        <p:sp>
          <p:nvSpPr>
            <p:cNvPr id="20" name="TextBox 19">
              <a:extLst>
                <a:ext uri="{FF2B5EF4-FFF2-40B4-BE49-F238E27FC236}">
                  <a16:creationId xmlns:a16="http://schemas.microsoft.com/office/drawing/2014/main" id="{875EE625-B02B-C7ED-49E6-B5FA01C44322}"/>
                </a:ext>
              </a:extLst>
            </p:cNvPr>
            <p:cNvSpPr txBox="1"/>
            <p:nvPr/>
          </p:nvSpPr>
          <p:spPr>
            <a:xfrm>
              <a:off x="5021660" y="3429000"/>
              <a:ext cx="449580" cy="261610"/>
            </a:xfrm>
            <a:prstGeom prst="rect">
              <a:avLst/>
            </a:prstGeom>
            <a:noFill/>
          </p:spPr>
          <p:txBody>
            <a:bodyPr wrap="square" rtlCol="0">
              <a:spAutoFit/>
            </a:bodyPr>
            <a:lstStyle/>
            <a:p>
              <a:r>
                <a:rPr lang="en-US" sz="1100" b="1">
                  <a:solidFill>
                    <a:srgbClr val="92D050"/>
                  </a:solidFill>
                </a:rPr>
                <a:t>10.2</a:t>
              </a:r>
            </a:p>
          </p:txBody>
        </p:sp>
        <p:sp>
          <p:nvSpPr>
            <p:cNvPr id="21" name="TextBox 20">
              <a:extLst>
                <a:ext uri="{FF2B5EF4-FFF2-40B4-BE49-F238E27FC236}">
                  <a16:creationId xmlns:a16="http://schemas.microsoft.com/office/drawing/2014/main" id="{76092239-0EEB-739A-5448-5A90BE9CEB48}"/>
                </a:ext>
              </a:extLst>
            </p:cNvPr>
            <p:cNvSpPr txBox="1"/>
            <p:nvPr/>
          </p:nvSpPr>
          <p:spPr>
            <a:xfrm>
              <a:off x="5522675" y="3429000"/>
              <a:ext cx="449580" cy="261610"/>
            </a:xfrm>
            <a:prstGeom prst="rect">
              <a:avLst/>
            </a:prstGeom>
            <a:noFill/>
          </p:spPr>
          <p:txBody>
            <a:bodyPr wrap="square" rtlCol="0">
              <a:spAutoFit/>
            </a:bodyPr>
            <a:lstStyle/>
            <a:p>
              <a:r>
                <a:rPr lang="en-US" sz="1100" b="1">
                  <a:solidFill>
                    <a:srgbClr val="92D050"/>
                  </a:solidFill>
                </a:rPr>
                <a:t>12.1</a:t>
              </a:r>
            </a:p>
          </p:txBody>
        </p:sp>
        <p:sp>
          <p:nvSpPr>
            <p:cNvPr id="22" name="TextBox 21">
              <a:extLst>
                <a:ext uri="{FF2B5EF4-FFF2-40B4-BE49-F238E27FC236}">
                  <a16:creationId xmlns:a16="http://schemas.microsoft.com/office/drawing/2014/main" id="{FFC4BB4F-45B4-CC22-4578-160C36919B22}"/>
                </a:ext>
              </a:extLst>
            </p:cNvPr>
            <p:cNvSpPr txBox="1"/>
            <p:nvPr/>
          </p:nvSpPr>
          <p:spPr>
            <a:xfrm>
              <a:off x="5798900" y="3429000"/>
              <a:ext cx="449580" cy="261610"/>
            </a:xfrm>
            <a:prstGeom prst="rect">
              <a:avLst/>
            </a:prstGeom>
            <a:noFill/>
          </p:spPr>
          <p:txBody>
            <a:bodyPr wrap="square" rtlCol="0">
              <a:spAutoFit/>
            </a:bodyPr>
            <a:lstStyle/>
            <a:p>
              <a:r>
                <a:rPr lang="en-US" sz="1100" b="1">
                  <a:solidFill>
                    <a:srgbClr val="92D050"/>
                  </a:solidFill>
                </a:rPr>
                <a:t>12.2</a:t>
              </a:r>
            </a:p>
          </p:txBody>
        </p:sp>
        <p:sp>
          <p:nvSpPr>
            <p:cNvPr id="23" name="TextBox 22">
              <a:extLst>
                <a:ext uri="{FF2B5EF4-FFF2-40B4-BE49-F238E27FC236}">
                  <a16:creationId xmlns:a16="http://schemas.microsoft.com/office/drawing/2014/main" id="{BF11D11F-96DB-833E-69D1-E37DE96DAAD1}"/>
                </a:ext>
              </a:extLst>
            </p:cNvPr>
            <p:cNvSpPr txBox="1"/>
            <p:nvPr/>
          </p:nvSpPr>
          <p:spPr>
            <a:xfrm>
              <a:off x="2385060" y="3690610"/>
              <a:ext cx="449580" cy="261610"/>
            </a:xfrm>
            <a:prstGeom prst="rect">
              <a:avLst/>
            </a:prstGeom>
            <a:noFill/>
          </p:spPr>
          <p:txBody>
            <a:bodyPr wrap="square" rtlCol="0">
              <a:spAutoFit/>
            </a:bodyPr>
            <a:lstStyle/>
            <a:p>
              <a:r>
                <a:rPr lang="en-US" sz="1100" b="1">
                  <a:solidFill>
                    <a:srgbClr val="92D050"/>
                  </a:solidFill>
                </a:rPr>
                <a:t>3.1</a:t>
              </a:r>
            </a:p>
          </p:txBody>
        </p:sp>
        <p:sp>
          <p:nvSpPr>
            <p:cNvPr id="24" name="TextBox 23">
              <a:extLst>
                <a:ext uri="{FF2B5EF4-FFF2-40B4-BE49-F238E27FC236}">
                  <a16:creationId xmlns:a16="http://schemas.microsoft.com/office/drawing/2014/main" id="{6DE92E26-EEB3-33C8-8165-373EE2382DD5}"/>
                </a:ext>
              </a:extLst>
            </p:cNvPr>
            <p:cNvSpPr txBox="1"/>
            <p:nvPr/>
          </p:nvSpPr>
          <p:spPr>
            <a:xfrm>
              <a:off x="2609850" y="3690610"/>
              <a:ext cx="449580" cy="261610"/>
            </a:xfrm>
            <a:prstGeom prst="rect">
              <a:avLst/>
            </a:prstGeom>
            <a:noFill/>
          </p:spPr>
          <p:txBody>
            <a:bodyPr wrap="square" rtlCol="0">
              <a:spAutoFit/>
            </a:bodyPr>
            <a:lstStyle/>
            <a:p>
              <a:r>
                <a:rPr lang="en-US" sz="1100" b="1">
                  <a:solidFill>
                    <a:srgbClr val="92D050"/>
                  </a:solidFill>
                </a:rPr>
                <a:t>3.2</a:t>
              </a:r>
            </a:p>
          </p:txBody>
        </p:sp>
        <p:sp>
          <p:nvSpPr>
            <p:cNvPr id="25" name="TextBox 24">
              <a:extLst>
                <a:ext uri="{FF2B5EF4-FFF2-40B4-BE49-F238E27FC236}">
                  <a16:creationId xmlns:a16="http://schemas.microsoft.com/office/drawing/2014/main" id="{3FAEFD23-436F-E71E-8369-F3DFF429F48D}"/>
                </a:ext>
              </a:extLst>
            </p:cNvPr>
            <p:cNvSpPr txBox="1"/>
            <p:nvPr/>
          </p:nvSpPr>
          <p:spPr>
            <a:xfrm>
              <a:off x="3011845" y="3690610"/>
              <a:ext cx="449580" cy="261610"/>
            </a:xfrm>
            <a:prstGeom prst="rect">
              <a:avLst/>
            </a:prstGeom>
            <a:noFill/>
          </p:spPr>
          <p:txBody>
            <a:bodyPr wrap="square" rtlCol="0">
              <a:spAutoFit/>
            </a:bodyPr>
            <a:lstStyle/>
            <a:p>
              <a:r>
                <a:rPr lang="en-US" sz="1100" b="1">
                  <a:solidFill>
                    <a:srgbClr val="92D050"/>
                  </a:solidFill>
                </a:rPr>
                <a:t>5.1</a:t>
              </a:r>
            </a:p>
          </p:txBody>
        </p:sp>
        <p:sp>
          <p:nvSpPr>
            <p:cNvPr id="26" name="TextBox 25">
              <a:extLst>
                <a:ext uri="{FF2B5EF4-FFF2-40B4-BE49-F238E27FC236}">
                  <a16:creationId xmlns:a16="http://schemas.microsoft.com/office/drawing/2014/main" id="{713D5FE8-A279-6A2B-0E44-5A5DBE071E59}"/>
                </a:ext>
              </a:extLst>
            </p:cNvPr>
            <p:cNvSpPr txBox="1"/>
            <p:nvPr/>
          </p:nvSpPr>
          <p:spPr>
            <a:xfrm>
              <a:off x="3236635" y="3690610"/>
              <a:ext cx="449580" cy="261610"/>
            </a:xfrm>
            <a:prstGeom prst="rect">
              <a:avLst/>
            </a:prstGeom>
            <a:noFill/>
          </p:spPr>
          <p:txBody>
            <a:bodyPr wrap="square" rtlCol="0">
              <a:spAutoFit/>
            </a:bodyPr>
            <a:lstStyle/>
            <a:p>
              <a:r>
                <a:rPr lang="en-US" sz="1100" b="1">
                  <a:solidFill>
                    <a:srgbClr val="92D050"/>
                  </a:solidFill>
                </a:rPr>
                <a:t>5.2</a:t>
              </a:r>
            </a:p>
          </p:txBody>
        </p:sp>
        <p:sp>
          <p:nvSpPr>
            <p:cNvPr id="27" name="TextBox 26">
              <a:extLst>
                <a:ext uri="{FF2B5EF4-FFF2-40B4-BE49-F238E27FC236}">
                  <a16:creationId xmlns:a16="http://schemas.microsoft.com/office/drawing/2014/main" id="{54C27F0E-0052-AEEA-7BA1-DDBECA804F14}"/>
                </a:ext>
              </a:extLst>
            </p:cNvPr>
            <p:cNvSpPr txBox="1"/>
            <p:nvPr/>
          </p:nvSpPr>
          <p:spPr>
            <a:xfrm>
              <a:off x="3665300" y="3690610"/>
              <a:ext cx="449580" cy="261610"/>
            </a:xfrm>
            <a:prstGeom prst="rect">
              <a:avLst/>
            </a:prstGeom>
            <a:noFill/>
          </p:spPr>
          <p:txBody>
            <a:bodyPr wrap="square" rtlCol="0">
              <a:spAutoFit/>
            </a:bodyPr>
            <a:lstStyle/>
            <a:p>
              <a:r>
                <a:rPr lang="en-US" sz="1100" b="1">
                  <a:solidFill>
                    <a:srgbClr val="92D050"/>
                  </a:solidFill>
                </a:rPr>
                <a:t>7.1</a:t>
              </a:r>
            </a:p>
          </p:txBody>
        </p:sp>
        <p:sp>
          <p:nvSpPr>
            <p:cNvPr id="28" name="TextBox 27">
              <a:extLst>
                <a:ext uri="{FF2B5EF4-FFF2-40B4-BE49-F238E27FC236}">
                  <a16:creationId xmlns:a16="http://schemas.microsoft.com/office/drawing/2014/main" id="{3A5337B5-FF94-0AB3-D1A8-15F71F349704}"/>
                </a:ext>
              </a:extLst>
            </p:cNvPr>
            <p:cNvSpPr txBox="1"/>
            <p:nvPr/>
          </p:nvSpPr>
          <p:spPr>
            <a:xfrm>
              <a:off x="3890090" y="3690610"/>
              <a:ext cx="449580" cy="261610"/>
            </a:xfrm>
            <a:prstGeom prst="rect">
              <a:avLst/>
            </a:prstGeom>
            <a:noFill/>
          </p:spPr>
          <p:txBody>
            <a:bodyPr wrap="square" rtlCol="0">
              <a:spAutoFit/>
            </a:bodyPr>
            <a:lstStyle/>
            <a:p>
              <a:r>
                <a:rPr lang="en-US" sz="1100" b="1">
                  <a:solidFill>
                    <a:srgbClr val="92D050"/>
                  </a:solidFill>
                </a:rPr>
                <a:t>7.2</a:t>
              </a:r>
            </a:p>
          </p:txBody>
        </p:sp>
        <p:sp>
          <p:nvSpPr>
            <p:cNvPr id="29" name="TextBox 28">
              <a:extLst>
                <a:ext uri="{FF2B5EF4-FFF2-40B4-BE49-F238E27FC236}">
                  <a16:creationId xmlns:a16="http://schemas.microsoft.com/office/drawing/2014/main" id="{64E8A598-2277-3245-EDA1-A06F0E2ABCEC}"/>
                </a:ext>
              </a:extLst>
            </p:cNvPr>
            <p:cNvSpPr txBox="1"/>
            <p:nvPr/>
          </p:nvSpPr>
          <p:spPr>
            <a:xfrm>
              <a:off x="4339670" y="3690610"/>
              <a:ext cx="449580" cy="261610"/>
            </a:xfrm>
            <a:prstGeom prst="rect">
              <a:avLst/>
            </a:prstGeom>
            <a:noFill/>
          </p:spPr>
          <p:txBody>
            <a:bodyPr wrap="square" rtlCol="0">
              <a:spAutoFit/>
            </a:bodyPr>
            <a:lstStyle/>
            <a:p>
              <a:r>
                <a:rPr lang="en-US" sz="1100" b="1">
                  <a:solidFill>
                    <a:srgbClr val="92D050"/>
                  </a:solidFill>
                </a:rPr>
                <a:t>9.1</a:t>
              </a:r>
            </a:p>
          </p:txBody>
        </p:sp>
        <p:sp>
          <p:nvSpPr>
            <p:cNvPr id="31" name="TextBox 30">
              <a:extLst>
                <a:ext uri="{FF2B5EF4-FFF2-40B4-BE49-F238E27FC236}">
                  <a16:creationId xmlns:a16="http://schemas.microsoft.com/office/drawing/2014/main" id="{DC396093-A0C7-B319-B394-FDA135EBB536}"/>
                </a:ext>
              </a:extLst>
            </p:cNvPr>
            <p:cNvSpPr txBox="1"/>
            <p:nvPr/>
          </p:nvSpPr>
          <p:spPr>
            <a:xfrm>
              <a:off x="4564460" y="3690610"/>
              <a:ext cx="449580" cy="261610"/>
            </a:xfrm>
            <a:prstGeom prst="rect">
              <a:avLst/>
            </a:prstGeom>
            <a:noFill/>
          </p:spPr>
          <p:txBody>
            <a:bodyPr wrap="square" rtlCol="0">
              <a:spAutoFit/>
            </a:bodyPr>
            <a:lstStyle/>
            <a:p>
              <a:r>
                <a:rPr lang="en-US" sz="1100" b="1">
                  <a:solidFill>
                    <a:srgbClr val="92D050"/>
                  </a:solidFill>
                </a:rPr>
                <a:t>9.2</a:t>
              </a:r>
            </a:p>
          </p:txBody>
        </p:sp>
        <p:sp>
          <p:nvSpPr>
            <p:cNvPr id="32" name="TextBox 31">
              <a:extLst>
                <a:ext uri="{FF2B5EF4-FFF2-40B4-BE49-F238E27FC236}">
                  <a16:creationId xmlns:a16="http://schemas.microsoft.com/office/drawing/2014/main" id="{C0A81875-CAE4-4D3B-580E-7806D7AC9EB5}"/>
                </a:ext>
              </a:extLst>
            </p:cNvPr>
            <p:cNvSpPr txBox="1"/>
            <p:nvPr/>
          </p:nvSpPr>
          <p:spPr>
            <a:xfrm>
              <a:off x="5079802" y="3690610"/>
              <a:ext cx="449580" cy="261610"/>
            </a:xfrm>
            <a:prstGeom prst="rect">
              <a:avLst/>
            </a:prstGeom>
            <a:noFill/>
          </p:spPr>
          <p:txBody>
            <a:bodyPr wrap="square" rtlCol="0">
              <a:spAutoFit/>
            </a:bodyPr>
            <a:lstStyle/>
            <a:p>
              <a:r>
                <a:rPr lang="en-US" sz="1100" b="1">
                  <a:solidFill>
                    <a:srgbClr val="92D050"/>
                  </a:solidFill>
                </a:rPr>
                <a:t>11.1</a:t>
              </a:r>
            </a:p>
          </p:txBody>
        </p:sp>
        <p:sp>
          <p:nvSpPr>
            <p:cNvPr id="33" name="TextBox 32">
              <a:extLst>
                <a:ext uri="{FF2B5EF4-FFF2-40B4-BE49-F238E27FC236}">
                  <a16:creationId xmlns:a16="http://schemas.microsoft.com/office/drawing/2014/main" id="{E2371E2D-B94E-F14B-9C2E-FE0D5D0359A4}"/>
                </a:ext>
              </a:extLst>
            </p:cNvPr>
            <p:cNvSpPr txBox="1"/>
            <p:nvPr/>
          </p:nvSpPr>
          <p:spPr>
            <a:xfrm>
              <a:off x="5373092" y="3690610"/>
              <a:ext cx="449580" cy="261610"/>
            </a:xfrm>
            <a:prstGeom prst="rect">
              <a:avLst/>
            </a:prstGeom>
            <a:noFill/>
          </p:spPr>
          <p:txBody>
            <a:bodyPr wrap="square" rtlCol="0">
              <a:spAutoFit/>
            </a:bodyPr>
            <a:lstStyle/>
            <a:p>
              <a:r>
                <a:rPr lang="en-US" sz="1100" b="1">
                  <a:solidFill>
                    <a:srgbClr val="92D050"/>
                  </a:solidFill>
                </a:rPr>
                <a:t>11.2</a:t>
              </a:r>
            </a:p>
          </p:txBody>
        </p:sp>
        <p:sp>
          <p:nvSpPr>
            <p:cNvPr id="36" name="Oval 35">
              <a:extLst>
                <a:ext uri="{FF2B5EF4-FFF2-40B4-BE49-F238E27FC236}">
                  <a16:creationId xmlns:a16="http://schemas.microsoft.com/office/drawing/2014/main" id="{1335B087-947F-7CB6-4A69-0BBB0E93ADF7}"/>
                </a:ext>
              </a:extLst>
            </p:cNvPr>
            <p:cNvSpPr/>
            <p:nvPr/>
          </p:nvSpPr>
          <p:spPr>
            <a:xfrm>
              <a:off x="2246908" y="3673959"/>
              <a:ext cx="45719" cy="45719"/>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FB37BAD6-1B44-9B23-F92C-C477A96D330B}"/>
                </a:ext>
              </a:extLst>
            </p:cNvPr>
            <p:cNvSpPr/>
            <p:nvPr/>
          </p:nvSpPr>
          <p:spPr>
            <a:xfrm>
              <a:off x="2422167" y="3673959"/>
              <a:ext cx="45719" cy="45719"/>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D5FA8954-AD16-CD34-F6F7-3B5198284C89}"/>
                </a:ext>
              </a:extLst>
            </p:cNvPr>
            <p:cNvSpPr/>
            <p:nvPr/>
          </p:nvSpPr>
          <p:spPr>
            <a:xfrm>
              <a:off x="2551769" y="3682285"/>
              <a:ext cx="45719" cy="45719"/>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9E7AFE32-15FF-5868-E0DA-0E68B33E4992}"/>
                </a:ext>
              </a:extLst>
            </p:cNvPr>
            <p:cNvSpPr/>
            <p:nvPr/>
          </p:nvSpPr>
          <p:spPr>
            <a:xfrm>
              <a:off x="2727028" y="3682285"/>
              <a:ext cx="45719" cy="45719"/>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6A5E63F4-C135-EE26-0295-0DC33D7842E0}"/>
                </a:ext>
              </a:extLst>
            </p:cNvPr>
            <p:cNvSpPr/>
            <p:nvPr/>
          </p:nvSpPr>
          <p:spPr>
            <a:xfrm>
              <a:off x="2871747" y="3682285"/>
              <a:ext cx="45719" cy="45719"/>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7A0D5AC9-C59B-5B9C-27E5-330AB501B8E3}"/>
                </a:ext>
              </a:extLst>
            </p:cNvPr>
            <p:cNvSpPr/>
            <p:nvPr/>
          </p:nvSpPr>
          <p:spPr>
            <a:xfrm>
              <a:off x="3047006" y="3682285"/>
              <a:ext cx="45719" cy="45719"/>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379E7068-43E7-3F81-8C1E-0DF71CBE558B}"/>
                </a:ext>
              </a:extLst>
            </p:cNvPr>
            <p:cNvSpPr/>
            <p:nvPr/>
          </p:nvSpPr>
          <p:spPr>
            <a:xfrm>
              <a:off x="3197664" y="3673959"/>
              <a:ext cx="45719" cy="45719"/>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6E263588-562A-FC6F-0AC6-13A85BB0E425}"/>
                </a:ext>
              </a:extLst>
            </p:cNvPr>
            <p:cNvSpPr/>
            <p:nvPr/>
          </p:nvSpPr>
          <p:spPr>
            <a:xfrm>
              <a:off x="3372923" y="3673959"/>
              <a:ext cx="45719" cy="45719"/>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BA9B32B3-8FB0-588A-EB33-008136EB8668}"/>
                </a:ext>
              </a:extLst>
            </p:cNvPr>
            <p:cNvSpPr/>
            <p:nvPr/>
          </p:nvSpPr>
          <p:spPr>
            <a:xfrm>
              <a:off x="3532945" y="3673959"/>
              <a:ext cx="45719" cy="45719"/>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8C13452F-DBD7-C343-DFC2-0981CC3372BE}"/>
                </a:ext>
              </a:extLst>
            </p:cNvPr>
            <p:cNvSpPr/>
            <p:nvPr/>
          </p:nvSpPr>
          <p:spPr>
            <a:xfrm>
              <a:off x="3717647" y="3673959"/>
              <a:ext cx="45719" cy="45719"/>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DD703BE7-91FA-658E-9486-1D0D59AF5977}"/>
                </a:ext>
              </a:extLst>
            </p:cNvPr>
            <p:cNvSpPr/>
            <p:nvPr/>
          </p:nvSpPr>
          <p:spPr>
            <a:xfrm>
              <a:off x="3861021" y="3682285"/>
              <a:ext cx="45719" cy="45719"/>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E6D6EE55-D868-8EB5-0149-9C718D41E971}"/>
                </a:ext>
              </a:extLst>
            </p:cNvPr>
            <p:cNvSpPr/>
            <p:nvPr/>
          </p:nvSpPr>
          <p:spPr>
            <a:xfrm>
              <a:off x="4081546" y="3682285"/>
              <a:ext cx="45719" cy="45719"/>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A6E7A624-B783-1FAD-4A7F-8160297CA230}"/>
                </a:ext>
              </a:extLst>
            </p:cNvPr>
            <p:cNvSpPr/>
            <p:nvPr/>
          </p:nvSpPr>
          <p:spPr>
            <a:xfrm>
              <a:off x="4209674" y="3673959"/>
              <a:ext cx="45719" cy="45719"/>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F138529F-A2AE-B7DB-E410-CDAF77E12B4D}"/>
                </a:ext>
              </a:extLst>
            </p:cNvPr>
            <p:cNvSpPr/>
            <p:nvPr/>
          </p:nvSpPr>
          <p:spPr>
            <a:xfrm>
              <a:off x="4425412" y="3673959"/>
              <a:ext cx="45719" cy="45719"/>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9D00AF7A-6812-A871-E3E1-D79388F8EC94}"/>
                </a:ext>
              </a:extLst>
            </p:cNvPr>
            <p:cNvSpPr/>
            <p:nvPr/>
          </p:nvSpPr>
          <p:spPr>
            <a:xfrm>
              <a:off x="4568786" y="3682285"/>
              <a:ext cx="45719" cy="45719"/>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6189C2B0-C3D5-F605-BCCC-841344062A0E}"/>
                </a:ext>
              </a:extLst>
            </p:cNvPr>
            <p:cNvSpPr/>
            <p:nvPr/>
          </p:nvSpPr>
          <p:spPr>
            <a:xfrm>
              <a:off x="4789311" y="3682285"/>
              <a:ext cx="45719" cy="45719"/>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DFCA1435-7A35-EEA7-ABDF-81296D640AB9}"/>
                </a:ext>
              </a:extLst>
            </p:cNvPr>
            <p:cNvSpPr/>
            <p:nvPr/>
          </p:nvSpPr>
          <p:spPr>
            <a:xfrm>
              <a:off x="4947424" y="3673959"/>
              <a:ext cx="45719" cy="45719"/>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BDD2CB44-C5E5-2D05-FB36-6F8038727ED9}"/>
                </a:ext>
              </a:extLst>
            </p:cNvPr>
            <p:cNvSpPr/>
            <p:nvPr/>
          </p:nvSpPr>
          <p:spPr>
            <a:xfrm>
              <a:off x="5161799" y="3673959"/>
              <a:ext cx="45719" cy="45719"/>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764054F2-2669-BCBE-60AB-4A4D9F30F2E1}"/>
                </a:ext>
              </a:extLst>
            </p:cNvPr>
            <p:cNvSpPr/>
            <p:nvPr/>
          </p:nvSpPr>
          <p:spPr>
            <a:xfrm>
              <a:off x="5324102" y="3673959"/>
              <a:ext cx="45719" cy="45719"/>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08DBC4AC-A577-0F0C-D96E-014139E8B6BF}"/>
                </a:ext>
              </a:extLst>
            </p:cNvPr>
            <p:cNvSpPr/>
            <p:nvPr/>
          </p:nvSpPr>
          <p:spPr>
            <a:xfrm>
              <a:off x="5955608" y="3673959"/>
              <a:ext cx="45719" cy="45719"/>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9E8B7E2F-A297-24EA-2FDE-E73BF9F1312F}"/>
                </a:ext>
              </a:extLst>
            </p:cNvPr>
            <p:cNvSpPr/>
            <p:nvPr/>
          </p:nvSpPr>
          <p:spPr>
            <a:xfrm>
              <a:off x="5549306" y="3673959"/>
              <a:ext cx="45719" cy="45719"/>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9" name="Oval 58">
              <a:extLst>
                <a:ext uri="{FF2B5EF4-FFF2-40B4-BE49-F238E27FC236}">
                  <a16:creationId xmlns:a16="http://schemas.microsoft.com/office/drawing/2014/main" id="{D0778BFC-0B1D-0F94-BC33-01C827C7B3A8}"/>
                </a:ext>
              </a:extLst>
            </p:cNvPr>
            <p:cNvSpPr/>
            <p:nvPr/>
          </p:nvSpPr>
          <p:spPr>
            <a:xfrm>
              <a:off x="5701746" y="3682284"/>
              <a:ext cx="45719" cy="45719"/>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grpSp>
      <p:pic>
        <p:nvPicPr>
          <p:cNvPr id="16" name="Picture 15">
            <a:extLst>
              <a:ext uri="{FF2B5EF4-FFF2-40B4-BE49-F238E27FC236}">
                <a16:creationId xmlns:a16="http://schemas.microsoft.com/office/drawing/2014/main" id="{3B135848-6903-05C6-0FBE-C56C433332BC}"/>
              </a:ext>
            </a:extLst>
          </p:cNvPr>
          <p:cNvPicPr>
            <a:picLocks noChangeAspect="1"/>
          </p:cNvPicPr>
          <p:nvPr/>
        </p:nvPicPr>
        <p:blipFill>
          <a:blip r:embed="rId6"/>
          <a:stretch>
            <a:fillRect/>
          </a:stretch>
        </p:blipFill>
        <p:spPr>
          <a:xfrm>
            <a:off x="7282880" y="798077"/>
            <a:ext cx="3442269" cy="2432839"/>
          </a:xfrm>
          <a:prstGeom prst="rect">
            <a:avLst/>
          </a:prstGeom>
        </p:spPr>
      </p:pic>
      <p:pic>
        <p:nvPicPr>
          <p:cNvPr id="1026" name="Picture 2">
            <a:extLst>
              <a:ext uri="{FF2B5EF4-FFF2-40B4-BE49-F238E27FC236}">
                <a16:creationId xmlns:a16="http://schemas.microsoft.com/office/drawing/2014/main" id="{9311E937-3219-ACDD-41A3-2BDB018293A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25329" y="3685837"/>
            <a:ext cx="2972433" cy="2803637"/>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número de diapositiva 2">
            <a:extLst>
              <a:ext uri="{FF2B5EF4-FFF2-40B4-BE49-F238E27FC236}">
                <a16:creationId xmlns:a16="http://schemas.microsoft.com/office/drawing/2014/main" id="{485CBCF3-BB86-CE45-C3EA-5D43843D1B6F}"/>
              </a:ext>
            </a:extLst>
          </p:cNvPr>
          <p:cNvSpPr>
            <a:spLocks noGrp="1"/>
          </p:cNvSpPr>
          <p:nvPr>
            <p:ph type="sldNum" sz="quarter" idx="12"/>
          </p:nvPr>
        </p:nvSpPr>
        <p:spPr/>
        <p:txBody>
          <a:bodyPr/>
          <a:lstStyle/>
          <a:p>
            <a:fld id="{40875BB5-F5C5-4B71-892C-4DCE2036C21F}" type="slidenum">
              <a:rPr lang="es-ES" smtClean="0"/>
              <a:pPr/>
              <a:t>15</a:t>
            </a:fld>
            <a:endParaRPr lang="es-ES"/>
          </a:p>
        </p:txBody>
      </p:sp>
      <p:pic>
        <p:nvPicPr>
          <p:cNvPr id="18" name="Imagen 17">
            <a:extLst>
              <a:ext uri="{FF2B5EF4-FFF2-40B4-BE49-F238E27FC236}">
                <a16:creationId xmlns:a16="http://schemas.microsoft.com/office/drawing/2014/main" id="{C858DCF3-2EC1-F4E0-9AB4-7953E706BFDF}"/>
              </a:ext>
            </a:extLst>
          </p:cNvPr>
          <p:cNvPicPr>
            <a:picLocks noChangeAspect="1"/>
          </p:cNvPicPr>
          <p:nvPr/>
        </p:nvPicPr>
        <p:blipFill>
          <a:blip r:embed="rId8"/>
          <a:stretch>
            <a:fillRect/>
          </a:stretch>
        </p:blipFill>
        <p:spPr>
          <a:xfrm>
            <a:off x="9389333" y="4251818"/>
            <a:ext cx="2514518" cy="1726752"/>
          </a:xfrm>
          <a:prstGeom prst="rect">
            <a:avLst/>
          </a:prstGeom>
        </p:spPr>
      </p:pic>
    </p:spTree>
    <p:extLst>
      <p:ext uri="{BB962C8B-B14F-4D97-AF65-F5344CB8AC3E}">
        <p14:creationId xmlns:p14="http://schemas.microsoft.com/office/powerpoint/2010/main" val="3189442082"/>
      </p:ext>
    </p:extLst>
  </p:cSld>
  <p:clrMapOvr>
    <a:masterClrMapping/>
  </p:clrMapOvr>
  <p:extLst>
    <p:ext uri="{6950BFC3-D8DA-4A85-94F7-54DA5524770B}">
      <p188:commentRel xmlns:p188="http://schemas.microsoft.com/office/powerpoint/2018/8/main" r:id="rId2"/>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F89E9B-13F0-7DD4-C6C6-25812F913318}"/>
            </a:ext>
          </a:extLst>
        </p:cNvPr>
        <p:cNvGrpSpPr/>
        <p:nvPr/>
      </p:nvGrpSpPr>
      <p:grpSpPr>
        <a:xfrm>
          <a:off x="0" y="0"/>
          <a:ext cx="0" cy="0"/>
          <a:chOff x="0" y="0"/>
          <a:chExt cx="0" cy="0"/>
        </a:xfrm>
      </p:grpSpPr>
      <p:sp>
        <p:nvSpPr>
          <p:cNvPr id="7" name="Title 2">
            <a:extLst>
              <a:ext uri="{FF2B5EF4-FFF2-40B4-BE49-F238E27FC236}">
                <a16:creationId xmlns:a16="http://schemas.microsoft.com/office/drawing/2014/main" id="{367F77EE-6B7F-FF88-FC2E-FC64D42D1729}"/>
              </a:ext>
            </a:extLst>
          </p:cNvPr>
          <p:cNvSpPr>
            <a:spLocks noGrp="1"/>
          </p:cNvSpPr>
          <p:nvPr>
            <p:ph type="title"/>
          </p:nvPr>
        </p:nvSpPr>
        <p:spPr>
          <a:xfrm>
            <a:off x="768411" y="321836"/>
            <a:ext cx="6127689" cy="476241"/>
          </a:xfrm>
        </p:spPr>
        <p:txBody>
          <a:bodyPr>
            <a:noAutofit/>
          </a:bodyPr>
          <a:lstStyle/>
          <a:p>
            <a:r>
              <a:rPr lang="en-GB" sz="2400" b="1"/>
              <a:t>Mechanical design for manufacturing and GD&amp;T proposal</a:t>
            </a:r>
            <a:br>
              <a:rPr lang="en-GB" sz="2400" b="1"/>
            </a:br>
            <a:endParaRPr lang="en-GB" sz="2400" b="1"/>
          </a:p>
        </p:txBody>
      </p:sp>
      <p:pic>
        <p:nvPicPr>
          <p:cNvPr id="10" name="Picture 9">
            <a:extLst>
              <a:ext uri="{FF2B5EF4-FFF2-40B4-BE49-F238E27FC236}">
                <a16:creationId xmlns:a16="http://schemas.microsoft.com/office/drawing/2014/main" id="{B08F8823-6610-C906-AB77-BC94531EC77F}"/>
              </a:ext>
            </a:extLst>
          </p:cNvPr>
          <p:cNvPicPr>
            <a:picLocks noChangeAspect="1"/>
          </p:cNvPicPr>
          <p:nvPr/>
        </p:nvPicPr>
        <p:blipFill>
          <a:blip r:embed="rId3"/>
          <a:stretch>
            <a:fillRect/>
          </a:stretch>
        </p:blipFill>
        <p:spPr>
          <a:xfrm>
            <a:off x="6810137" y="175549"/>
            <a:ext cx="4512973" cy="412209"/>
          </a:xfrm>
          <a:prstGeom prst="rect">
            <a:avLst/>
          </a:prstGeom>
        </p:spPr>
      </p:pic>
      <p:pic>
        <p:nvPicPr>
          <p:cNvPr id="17" name="Imagen 9" descr="Logotipo&#10;&#10;El contenido generado por IA puede ser incorrecto.">
            <a:extLst>
              <a:ext uri="{FF2B5EF4-FFF2-40B4-BE49-F238E27FC236}">
                <a16:creationId xmlns:a16="http://schemas.microsoft.com/office/drawing/2014/main" id="{BAAF1DC9-C367-A600-7D66-8BB473B3FC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96174" y="170851"/>
            <a:ext cx="536623" cy="412209"/>
          </a:xfrm>
          <a:prstGeom prst="rect">
            <a:avLst/>
          </a:prstGeom>
        </p:spPr>
      </p:pic>
      <p:sp>
        <p:nvSpPr>
          <p:cNvPr id="30" name="CuadroTexto 53">
            <a:extLst>
              <a:ext uri="{FF2B5EF4-FFF2-40B4-BE49-F238E27FC236}">
                <a16:creationId xmlns:a16="http://schemas.microsoft.com/office/drawing/2014/main" id="{6C7D7DDF-8398-414D-FC3A-9E6215535D78}"/>
              </a:ext>
            </a:extLst>
          </p:cNvPr>
          <p:cNvSpPr txBox="1"/>
          <p:nvPr/>
        </p:nvSpPr>
        <p:spPr>
          <a:xfrm>
            <a:off x="642534" y="759698"/>
            <a:ext cx="6466926" cy="369332"/>
          </a:xfrm>
          <a:prstGeom prst="rect">
            <a:avLst/>
          </a:prstGeom>
          <a:noFill/>
        </p:spPr>
        <p:txBody>
          <a:bodyPr wrap="square">
            <a:spAutoFit/>
          </a:bodyPr>
          <a:lstStyle/>
          <a:p>
            <a:pPr>
              <a:lnSpc>
                <a:spcPct val="100000"/>
              </a:lnSpc>
            </a:pPr>
            <a:r>
              <a:rPr lang="en-GB" b="1" noProof="0">
                <a:solidFill>
                  <a:schemeClr val="bg1">
                    <a:lumMod val="75000"/>
                  </a:schemeClr>
                </a:solidFill>
                <a:latin typeface="Arial" panose="020B0604020202020204" pitchFamily="34" charset="0"/>
                <a:cs typeface="Arial" panose="020B0604020202020204" pitchFamily="34" charset="0"/>
              </a:rPr>
              <a:t>GD&amp;T definition and variation analysis using 3DCS</a:t>
            </a:r>
          </a:p>
        </p:txBody>
      </p:sp>
      <p:pic>
        <p:nvPicPr>
          <p:cNvPr id="3" name="Picture 2">
            <a:extLst>
              <a:ext uri="{FF2B5EF4-FFF2-40B4-BE49-F238E27FC236}">
                <a16:creationId xmlns:a16="http://schemas.microsoft.com/office/drawing/2014/main" id="{BC490093-070E-52AD-7BD6-EDA1C2C2D93E}"/>
              </a:ext>
            </a:extLst>
          </p:cNvPr>
          <p:cNvPicPr>
            <a:picLocks noChangeAspect="1"/>
          </p:cNvPicPr>
          <p:nvPr/>
        </p:nvPicPr>
        <p:blipFill>
          <a:blip r:embed="rId5"/>
          <a:stretch>
            <a:fillRect/>
          </a:stretch>
        </p:blipFill>
        <p:spPr>
          <a:xfrm>
            <a:off x="768411" y="1955079"/>
            <a:ext cx="4864549" cy="4143223"/>
          </a:xfrm>
          <a:prstGeom prst="rect">
            <a:avLst/>
          </a:prstGeom>
        </p:spPr>
      </p:pic>
      <p:pic>
        <p:nvPicPr>
          <p:cNvPr id="6" name="Picture 5">
            <a:extLst>
              <a:ext uri="{FF2B5EF4-FFF2-40B4-BE49-F238E27FC236}">
                <a16:creationId xmlns:a16="http://schemas.microsoft.com/office/drawing/2014/main" id="{862F5172-CD34-A0AA-92A0-AB9761C237AF}"/>
              </a:ext>
            </a:extLst>
          </p:cNvPr>
          <p:cNvPicPr>
            <a:picLocks noChangeAspect="1"/>
          </p:cNvPicPr>
          <p:nvPr/>
        </p:nvPicPr>
        <p:blipFill>
          <a:blip r:embed="rId6"/>
          <a:stretch>
            <a:fillRect/>
          </a:stretch>
        </p:blipFill>
        <p:spPr>
          <a:xfrm>
            <a:off x="6588360" y="1909959"/>
            <a:ext cx="5333636" cy="2164171"/>
          </a:xfrm>
          <a:prstGeom prst="rect">
            <a:avLst/>
          </a:prstGeom>
        </p:spPr>
      </p:pic>
      <p:pic>
        <p:nvPicPr>
          <p:cNvPr id="9" name="Picture 8">
            <a:extLst>
              <a:ext uri="{FF2B5EF4-FFF2-40B4-BE49-F238E27FC236}">
                <a16:creationId xmlns:a16="http://schemas.microsoft.com/office/drawing/2014/main" id="{1B1A05E1-29F9-2ECE-C763-FF936FD8C4A5}"/>
              </a:ext>
            </a:extLst>
          </p:cNvPr>
          <p:cNvPicPr>
            <a:picLocks noChangeAspect="1"/>
          </p:cNvPicPr>
          <p:nvPr/>
        </p:nvPicPr>
        <p:blipFill>
          <a:blip r:embed="rId7"/>
          <a:stretch>
            <a:fillRect/>
          </a:stretch>
        </p:blipFill>
        <p:spPr>
          <a:xfrm>
            <a:off x="6588360" y="4140304"/>
            <a:ext cx="5185976" cy="2112128"/>
          </a:xfrm>
          <a:prstGeom prst="rect">
            <a:avLst/>
          </a:prstGeom>
        </p:spPr>
      </p:pic>
      <p:pic>
        <p:nvPicPr>
          <p:cNvPr id="14" name="Picture 13">
            <a:extLst>
              <a:ext uri="{FF2B5EF4-FFF2-40B4-BE49-F238E27FC236}">
                <a16:creationId xmlns:a16="http://schemas.microsoft.com/office/drawing/2014/main" id="{11261433-4DB5-2C5B-DB06-CBA4A3F6232B}"/>
              </a:ext>
            </a:extLst>
          </p:cNvPr>
          <p:cNvPicPr>
            <a:picLocks noChangeAspect="1"/>
          </p:cNvPicPr>
          <p:nvPr/>
        </p:nvPicPr>
        <p:blipFill>
          <a:blip r:embed="rId8"/>
          <a:stretch>
            <a:fillRect/>
          </a:stretch>
        </p:blipFill>
        <p:spPr>
          <a:xfrm>
            <a:off x="5386237" y="2080669"/>
            <a:ext cx="1295123" cy="369332"/>
          </a:xfrm>
          <a:prstGeom prst="rect">
            <a:avLst/>
          </a:prstGeom>
        </p:spPr>
      </p:pic>
      <p:sp>
        <p:nvSpPr>
          <p:cNvPr id="2" name="Marcador de número de diapositiva 1">
            <a:extLst>
              <a:ext uri="{FF2B5EF4-FFF2-40B4-BE49-F238E27FC236}">
                <a16:creationId xmlns:a16="http://schemas.microsoft.com/office/drawing/2014/main" id="{EBD16A9F-CE06-C709-BA50-3A7AD413D882}"/>
              </a:ext>
            </a:extLst>
          </p:cNvPr>
          <p:cNvSpPr>
            <a:spLocks noGrp="1"/>
          </p:cNvSpPr>
          <p:nvPr>
            <p:ph type="sldNum" sz="quarter" idx="12"/>
          </p:nvPr>
        </p:nvSpPr>
        <p:spPr/>
        <p:txBody>
          <a:bodyPr/>
          <a:lstStyle/>
          <a:p>
            <a:fld id="{40875BB5-F5C5-4B71-892C-4DCE2036C21F}" type="slidenum">
              <a:rPr lang="es-ES" smtClean="0"/>
              <a:pPr/>
              <a:t>16</a:t>
            </a:fld>
            <a:endParaRPr lang="es-ES"/>
          </a:p>
        </p:txBody>
      </p:sp>
    </p:spTree>
    <p:extLst>
      <p:ext uri="{BB962C8B-B14F-4D97-AF65-F5344CB8AC3E}">
        <p14:creationId xmlns:p14="http://schemas.microsoft.com/office/powerpoint/2010/main" val="1915146717"/>
      </p:ext>
    </p:extLst>
  </p:cSld>
  <p:clrMapOvr>
    <a:masterClrMapping/>
  </p:clrMapOvr>
  <p:extLst>
    <p:ext uri="{6950BFC3-D8DA-4A85-94F7-54DA5524770B}">
      <p188:commentRel xmlns:p188="http://schemas.microsoft.com/office/powerpoint/2018/8/main" r:id="rId2"/>
    </p:ext>
  </p:extLs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2C6059-992F-EDD2-A44B-6C76CD2DB003}"/>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A7D7342E-2EF0-02F8-156B-2D90BB689D05}"/>
              </a:ext>
            </a:extLst>
          </p:cNvPr>
          <p:cNvPicPr>
            <a:picLocks noGrp="1" noRot="1" noChangeAspect="1" noMove="1" noResize="1" noEditPoints="1" noAdjustHandles="1" noChangeArrowheads="1" noChangeShapeType="1" noCrop="1"/>
          </p:cNvPicPr>
          <p:nvPr/>
        </p:nvPicPr>
        <p:blipFill>
          <a:blip r:embed="rId2"/>
          <a:stretch>
            <a:fillRect/>
          </a:stretch>
        </p:blipFill>
        <p:spPr>
          <a:xfrm>
            <a:off x="0" y="0"/>
            <a:ext cx="12192000" cy="6858000"/>
          </a:xfrm>
          <a:prstGeom prst="rect">
            <a:avLst/>
          </a:prstGeom>
        </p:spPr>
      </p:pic>
      <p:sp>
        <p:nvSpPr>
          <p:cNvPr id="7" name="Rectangle: Rounded Corners 6">
            <a:extLst>
              <a:ext uri="{FF2B5EF4-FFF2-40B4-BE49-F238E27FC236}">
                <a16:creationId xmlns:a16="http://schemas.microsoft.com/office/drawing/2014/main" id="{669EB1F9-1B0E-4F08-2E09-FB1498B10389}"/>
              </a:ext>
            </a:extLst>
          </p:cNvPr>
          <p:cNvSpPr/>
          <p:nvPr/>
        </p:nvSpPr>
        <p:spPr>
          <a:xfrm>
            <a:off x="643688" y="691815"/>
            <a:ext cx="2051384" cy="336884"/>
          </a:xfrm>
          <a:prstGeom prst="roundRect">
            <a:avLst>
              <a:gd name="adj" fmla="val 50000"/>
            </a:avLst>
          </a:prstGeom>
          <a:noFill/>
          <a:ln w="12700" cap="flat" cmpd="sng" algn="ctr">
            <a:solidFill>
              <a:schemeClr val="bg1">
                <a:lumMod val="85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r>
              <a:rPr lang="en-US" sz="1400" noProof="0">
                <a:solidFill>
                  <a:schemeClr val="bg1">
                    <a:lumMod val="85000"/>
                  </a:schemeClr>
                </a:solidFill>
              </a:rPr>
              <a:t>Accelerators Technology</a:t>
            </a:r>
          </a:p>
        </p:txBody>
      </p:sp>
      <p:sp>
        <p:nvSpPr>
          <p:cNvPr id="8" name="TextBox 7">
            <a:extLst>
              <a:ext uri="{FF2B5EF4-FFF2-40B4-BE49-F238E27FC236}">
                <a16:creationId xmlns:a16="http://schemas.microsoft.com/office/drawing/2014/main" id="{BFF9EDAE-EAEB-0FDA-09CA-E1CD57438092}"/>
              </a:ext>
            </a:extLst>
          </p:cNvPr>
          <p:cNvSpPr txBox="1"/>
          <p:nvPr/>
        </p:nvSpPr>
        <p:spPr>
          <a:xfrm>
            <a:off x="576009" y="1134750"/>
            <a:ext cx="4238125" cy="461665"/>
          </a:xfrm>
          <a:prstGeom prst="rect">
            <a:avLst/>
          </a:prstGeom>
          <a:noFill/>
        </p:spPr>
        <p:txBody>
          <a:bodyPr wrap="square" rtlCol="0">
            <a:spAutoFit/>
          </a:bodyPr>
          <a:lstStyle/>
          <a:p>
            <a:r>
              <a:rPr lang="en-GB" sz="2400">
                <a:solidFill>
                  <a:schemeClr val="bg1"/>
                </a:solidFill>
              </a:rPr>
              <a:t>WG7 Mechanics and Integration</a:t>
            </a:r>
          </a:p>
        </p:txBody>
      </p:sp>
      <p:sp>
        <p:nvSpPr>
          <p:cNvPr id="10" name="CuadroTexto 4">
            <a:extLst>
              <a:ext uri="{FF2B5EF4-FFF2-40B4-BE49-F238E27FC236}">
                <a16:creationId xmlns:a16="http://schemas.microsoft.com/office/drawing/2014/main" id="{2063ED37-F47E-9B52-D3EC-7DB2E10BD131}"/>
              </a:ext>
            </a:extLst>
          </p:cNvPr>
          <p:cNvSpPr txBox="1"/>
          <p:nvPr/>
        </p:nvSpPr>
        <p:spPr>
          <a:xfrm>
            <a:off x="6677405" y="5285745"/>
            <a:ext cx="3103089" cy="1015663"/>
          </a:xfrm>
          <a:prstGeom prst="rect">
            <a:avLst/>
          </a:prstGeom>
          <a:noFill/>
        </p:spPr>
        <p:txBody>
          <a:bodyPr wrap="square" rtlCol="0">
            <a:spAutoFit/>
          </a:bodyPr>
          <a:lstStyle/>
          <a:p>
            <a:r>
              <a:rPr lang="en-GB" sz="2000">
                <a:solidFill>
                  <a:schemeClr val="bg1"/>
                </a:solidFill>
                <a:latin typeface="Arial Black" panose="020B0A04020102020204" pitchFamily="34" charset="0"/>
                <a:cs typeface="Arial" panose="020B0604020202020204" pitchFamily="34" charset="0"/>
              </a:rPr>
              <a:t>Manufacturing of Components and Virtual Assembly</a:t>
            </a:r>
          </a:p>
        </p:txBody>
      </p:sp>
      <p:sp>
        <p:nvSpPr>
          <p:cNvPr id="11" name="CuadroTexto 5">
            <a:extLst>
              <a:ext uri="{FF2B5EF4-FFF2-40B4-BE49-F238E27FC236}">
                <a16:creationId xmlns:a16="http://schemas.microsoft.com/office/drawing/2014/main" id="{4AF6168C-05C9-1D27-2380-236BCDA8BC4B}"/>
              </a:ext>
            </a:extLst>
          </p:cNvPr>
          <p:cNvSpPr txBox="1"/>
          <p:nvPr/>
        </p:nvSpPr>
        <p:spPr>
          <a:xfrm>
            <a:off x="6903437" y="3446980"/>
            <a:ext cx="1644662" cy="1569660"/>
          </a:xfrm>
          <a:prstGeom prst="rect">
            <a:avLst/>
          </a:prstGeom>
          <a:noFill/>
        </p:spPr>
        <p:txBody>
          <a:bodyPr wrap="square" rtlCol="0">
            <a:spAutoFit/>
          </a:bodyPr>
          <a:lstStyle/>
          <a:p>
            <a:r>
              <a:rPr lang="es-ES" sz="9600">
                <a:solidFill>
                  <a:schemeClr val="bg1"/>
                </a:solidFill>
                <a:latin typeface="Arial" panose="020B0604020202020204" pitchFamily="34" charset="0"/>
                <a:cs typeface="Arial" panose="020B0604020202020204" pitchFamily="34" charset="0"/>
              </a:rPr>
              <a:t>04</a:t>
            </a:r>
          </a:p>
        </p:txBody>
      </p:sp>
      <p:sp>
        <p:nvSpPr>
          <p:cNvPr id="12" name="Rectángulo 7">
            <a:extLst>
              <a:ext uri="{FF2B5EF4-FFF2-40B4-BE49-F238E27FC236}">
                <a16:creationId xmlns:a16="http://schemas.microsoft.com/office/drawing/2014/main" id="{6C1753DD-9490-7AE2-B30A-A63460351B9E}"/>
              </a:ext>
            </a:extLst>
          </p:cNvPr>
          <p:cNvSpPr/>
          <p:nvPr/>
        </p:nvSpPr>
        <p:spPr>
          <a:xfrm>
            <a:off x="6770670" y="3328827"/>
            <a:ext cx="1777429" cy="177742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Marcador de número de diapositiva 1">
            <a:extLst>
              <a:ext uri="{FF2B5EF4-FFF2-40B4-BE49-F238E27FC236}">
                <a16:creationId xmlns:a16="http://schemas.microsoft.com/office/drawing/2014/main" id="{FE566F39-7576-2120-A62D-CB27C2E811ED}"/>
              </a:ext>
            </a:extLst>
          </p:cNvPr>
          <p:cNvSpPr>
            <a:spLocks noGrp="1"/>
          </p:cNvSpPr>
          <p:nvPr>
            <p:ph type="sldNum" sz="quarter" idx="12"/>
          </p:nvPr>
        </p:nvSpPr>
        <p:spPr/>
        <p:txBody>
          <a:bodyPr/>
          <a:lstStyle/>
          <a:p>
            <a:fld id="{40875BB5-F5C5-4B71-892C-4DCE2036C21F}" type="slidenum">
              <a:rPr lang="es-ES" smtClean="0"/>
              <a:pPr/>
              <a:t>17</a:t>
            </a:fld>
            <a:endParaRPr lang="es-ES"/>
          </a:p>
        </p:txBody>
      </p:sp>
    </p:spTree>
    <p:extLst>
      <p:ext uri="{BB962C8B-B14F-4D97-AF65-F5344CB8AC3E}">
        <p14:creationId xmlns:p14="http://schemas.microsoft.com/office/powerpoint/2010/main" val="21500636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1E8DDE-0E39-3185-4F65-D125FF358620}"/>
            </a:ext>
          </a:extLst>
        </p:cNvPr>
        <p:cNvGrpSpPr/>
        <p:nvPr/>
      </p:nvGrpSpPr>
      <p:grpSpPr>
        <a:xfrm>
          <a:off x="0" y="0"/>
          <a:ext cx="0" cy="0"/>
          <a:chOff x="0" y="0"/>
          <a:chExt cx="0" cy="0"/>
        </a:xfrm>
      </p:grpSpPr>
      <p:sp>
        <p:nvSpPr>
          <p:cNvPr id="7" name="Title 2">
            <a:extLst>
              <a:ext uri="{FF2B5EF4-FFF2-40B4-BE49-F238E27FC236}">
                <a16:creationId xmlns:a16="http://schemas.microsoft.com/office/drawing/2014/main" id="{45A4E924-B02D-0018-8199-BB39E3E7E554}"/>
              </a:ext>
            </a:extLst>
          </p:cNvPr>
          <p:cNvSpPr>
            <a:spLocks noGrp="1"/>
          </p:cNvSpPr>
          <p:nvPr>
            <p:ph type="title"/>
          </p:nvPr>
        </p:nvSpPr>
        <p:spPr>
          <a:xfrm>
            <a:off x="768411" y="321836"/>
            <a:ext cx="7094226" cy="476241"/>
          </a:xfrm>
        </p:spPr>
        <p:txBody>
          <a:bodyPr>
            <a:noAutofit/>
          </a:bodyPr>
          <a:lstStyle/>
          <a:p>
            <a:r>
              <a:rPr lang="en-GB" sz="2400" b="1"/>
              <a:t>Fabrication of Components and Virtual Assembly</a:t>
            </a:r>
            <a:br>
              <a:rPr lang="en-GB" sz="2400" b="1"/>
            </a:br>
            <a:endParaRPr lang="en-GB" sz="2400" b="1"/>
          </a:p>
        </p:txBody>
      </p:sp>
      <p:pic>
        <p:nvPicPr>
          <p:cNvPr id="10" name="Picture 9">
            <a:extLst>
              <a:ext uri="{FF2B5EF4-FFF2-40B4-BE49-F238E27FC236}">
                <a16:creationId xmlns:a16="http://schemas.microsoft.com/office/drawing/2014/main" id="{4A438DB5-EFC0-DFF2-9C3C-4C8D8FF731D8}"/>
              </a:ext>
            </a:extLst>
          </p:cNvPr>
          <p:cNvPicPr>
            <a:picLocks noChangeAspect="1"/>
          </p:cNvPicPr>
          <p:nvPr/>
        </p:nvPicPr>
        <p:blipFill>
          <a:blip r:embed="rId3"/>
          <a:stretch>
            <a:fillRect/>
          </a:stretch>
        </p:blipFill>
        <p:spPr>
          <a:xfrm>
            <a:off x="6810137" y="175549"/>
            <a:ext cx="4512973" cy="412209"/>
          </a:xfrm>
          <a:prstGeom prst="rect">
            <a:avLst/>
          </a:prstGeom>
        </p:spPr>
      </p:pic>
      <p:pic>
        <p:nvPicPr>
          <p:cNvPr id="17" name="Imagen 9" descr="Logotipo&#10;&#10;El contenido generado por IA puede ser incorrecto.">
            <a:extLst>
              <a:ext uri="{FF2B5EF4-FFF2-40B4-BE49-F238E27FC236}">
                <a16:creationId xmlns:a16="http://schemas.microsoft.com/office/drawing/2014/main" id="{21B9C41A-A460-55A2-6444-D4E99D3D083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96174" y="170851"/>
            <a:ext cx="536623" cy="412209"/>
          </a:xfrm>
          <a:prstGeom prst="rect">
            <a:avLst/>
          </a:prstGeom>
        </p:spPr>
      </p:pic>
      <p:sp>
        <p:nvSpPr>
          <p:cNvPr id="30" name="CuadroTexto 53">
            <a:extLst>
              <a:ext uri="{FF2B5EF4-FFF2-40B4-BE49-F238E27FC236}">
                <a16:creationId xmlns:a16="http://schemas.microsoft.com/office/drawing/2014/main" id="{53F1F6A5-0649-6C5E-81D4-3DF990ECDE7F}"/>
              </a:ext>
            </a:extLst>
          </p:cNvPr>
          <p:cNvSpPr txBox="1"/>
          <p:nvPr/>
        </p:nvSpPr>
        <p:spPr>
          <a:xfrm>
            <a:off x="642534" y="759698"/>
            <a:ext cx="5434508" cy="369332"/>
          </a:xfrm>
          <a:prstGeom prst="rect">
            <a:avLst/>
          </a:prstGeom>
          <a:noFill/>
        </p:spPr>
        <p:txBody>
          <a:bodyPr wrap="square">
            <a:spAutoFit/>
          </a:bodyPr>
          <a:lstStyle/>
          <a:p>
            <a:pPr>
              <a:lnSpc>
                <a:spcPct val="100000"/>
              </a:lnSpc>
            </a:pPr>
            <a:r>
              <a:rPr lang="en-US" b="1">
                <a:solidFill>
                  <a:schemeClr val="bg1">
                    <a:lumMod val="75000"/>
                  </a:schemeClr>
                </a:solidFill>
                <a:latin typeface="Arial" panose="020B0604020202020204" pitchFamily="34" charset="0"/>
                <a:cs typeface="Arial" panose="020B0604020202020204" pitchFamily="34" charset="0"/>
              </a:rPr>
              <a:t>Manufacturing</a:t>
            </a:r>
            <a:r>
              <a:rPr lang="en-US" b="1" noProof="0">
                <a:solidFill>
                  <a:schemeClr val="bg1">
                    <a:lumMod val="75000"/>
                  </a:schemeClr>
                </a:solidFill>
                <a:latin typeface="Arial" panose="020B0604020202020204" pitchFamily="34" charset="0"/>
                <a:cs typeface="Arial" panose="020B0604020202020204" pitchFamily="34" charset="0"/>
              </a:rPr>
              <a:t> of components</a:t>
            </a:r>
          </a:p>
        </p:txBody>
      </p:sp>
      <p:pic>
        <p:nvPicPr>
          <p:cNvPr id="3" name="Picture 2">
            <a:extLst>
              <a:ext uri="{FF2B5EF4-FFF2-40B4-BE49-F238E27FC236}">
                <a16:creationId xmlns:a16="http://schemas.microsoft.com/office/drawing/2014/main" id="{3C1485F2-1BED-A424-D78F-AFFF7F9F7E00}"/>
              </a:ext>
            </a:extLst>
          </p:cNvPr>
          <p:cNvPicPr>
            <a:picLocks noChangeAspect="1"/>
          </p:cNvPicPr>
          <p:nvPr/>
        </p:nvPicPr>
        <p:blipFill>
          <a:blip r:embed="rId5"/>
          <a:stretch>
            <a:fillRect/>
          </a:stretch>
        </p:blipFill>
        <p:spPr>
          <a:xfrm>
            <a:off x="768411" y="2385728"/>
            <a:ext cx="4084143" cy="3063107"/>
          </a:xfrm>
          <a:prstGeom prst="rect">
            <a:avLst/>
          </a:prstGeom>
        </p:spPr>
      </p:pic>
      <p:pic>
        <p:nvPicPr>
          <p:cNvPr id="5" name="Picture 4">
            <a:extLst>
              <a:ext uri="{FF2B5EF4-FFF2-40B4-BE49-F238E27FC236}">
                <a16:creationId xmlns:a16="http://schemas.microsoft.com/office/drawing/2014/main" id="{3D5D401A-4FA0-E468-61FA-A54475AFAA5C}"/>
              </a:ext>
            </a:extLst>
          </p:cNvPr>
          <p:cNvPicPr>
            <a:picLocks noChangeAspect="1"/>
          </p:cNvPicPr>
          <p:nvPr/>
        </p:nvPicPr>
        <p:blipFill>
          <a:blip r:embed="rId6"/>
          <a:stretch>
            <a:fillRect/>
          </a:stretch>
        </p:blipFill>
        <p:spPr>
          <a:xfrm>
            <a:off x="5924732" y="4069209"/>
            <a:ext cx="1876737" cy="2502316"/>
          </a:xfrm>
          <a:prstGeom prst="rect">
            <a:avLst/>
          </a:prstGeom>
        </p:spPr>
      </p:pic>
      <p:pic>
        <p:nvPicPr>
          <p:cNvPr id="8" name="Picture 7">
            <a:extLst>
              <a:ext uri="{FF2B5EF4-FFF2-40B4-BE49-F238E27FC236}">
                <a16:creationId xmlns:a16="http://schemas.microsoft.com/office/drawing/2014/main" id="{04A32C1A-B010-CA4C-C4C3-19B57A24F092}"/>
              </a:ext>
            </a:extLst>
          </p:cNvPr>
          <p:cNvPicPr>
            <a:picLocks noChangeAspect="1"/>
          </p:cNvPicPr>
          <p:nvPr/>
        </p:nvPicPr>
        <p:blipFill>
          <a:blip r:embed="rId7"/>
          <a:stretch>
            <a:fillRect/>
          </a:stretch>
        </p:blipFill>
        <p:spPr>
          <a:xfrm>
            <a:off x="5924724" y="1566892"/>
            <a:ext cx="1876738" cy="2502317"/>
          </a:xfrm>
          <a:prstGeom prst="rect">
            <a:avLst/>
          </a:prstGeom>
        </p:spPr>
      </p:pic>
      <p:pic>
        <p:nvPicPr>
          <p:cNvPr id="11" name="Picture 10">
            <a:extLst>
              <a:ext uri="{FF2B5EF4-FFF2-40B4-BE49-F238E27FC236}">
                <a16:creationId xmlns:a16="http://schemas.microsoft.com/office/drawing/2014/main" id="{A2B73210-CD24-29D3-602C-3B81B9739CDF}"/>
              </a:ext>
            </a:extLst>
          </p:cNvPr>
          <p:cNvPicPr>
            <a:picLocks noChangeAspect="1"/>
          </p:cNvPicPr>
          <p:nvPr/>
        </p:nvPicPr>
        <p:blipFill>
          <a:blip r:embed="rId8"/>
          <a:stretch>
            <a:fillRect/>
          </a:stretch>
        </p:blipFill>
        <p:spPr>
          <a:xfrm>
            <a:off x="8305680" y="1912431"/>
            <a:ext cx="2942903" cy="3923870"/>
          </a:xfrm>
          <a:prstGeom prst="rect">
            <a:avLst/>
          </a:prstGeom>
        </p:spPr>
      </p:pic>
      <p:sp>
        <p:nvSpPr>
          <p:cNvPr id="2" name="CuadroTexto 53">
            <a:extLst>
              <a:ext uri="{FF2B5EF4-FFF2-40B4-BE49-F238E27FC236}">
                <a16:creationId xmlns:a16="http://schemas.microsoft.com/office/drawing/2014/main" id="{5F7EF468-19F1-87B1-B539-E18F355C5C08}"/>
              </a:ext>
            </a:extLst>
          </p:cNvPr>
          <p:cNvSpPr txBox="1"/>
          <p:nvPr/>
        </p:nvSpPr>
        <p:spPr>
          <a:xfrm>
            <a:off x="1512559" y="1916275"/>
            <a:ext cx="2595846" cy="276999"/>
          </a:xfrm>
          <a:prstGeom prst="rect">
            <a:avLst/>
          </a:prstGeom>
          <a:noFill/>
        </p:spPr>
        <p:txBody>
          <a:bodyPr wrap="square">
            <a:spAutoFit/>
          </a:bodyPr>
          <a:lstStyle/>
          <a:p>
            <a:pPr algn="ctr">
              <a:lnSpc>
                <a:spcPct val="100000"/>
              </a:lnSpc>
            </a:pPr>
            <a:r>
              <a:rPr lang="en-GB" sz="1200" b="1" noProof="0">
                <a:solidFill>
                  <a:srgbClr val="9E5CE5"/>
                </a:solidFill>
                <a:latin typeface="Arial" panose="020B0604020202020204" pitchFamily="34" charset="0"/>
                <a:cs typeface="Arial" panose="020B0604020202020204" pitchFamily="34" charset="0"/>
              </a:rPr>
              <a:t>Central frame fabrication</a:t>
            </a:r>
            <a:endParaRPr lang="en-US" sz="1200" b="1" noProof="0">
              <a:solidFill>
                <a:srgbClr val="6BC9B8"/>
              </a:solidFill>
              <a:latin typeface="Arial" panose="020B0604020202020204" pitchFamily="34" charset="0"/>
              <a:cs typeface="Arial" panose="020B0604020202020204" pitchFamily="34" charset="0"/>
            </a:endParaRPr>
          </a:p>
        </p:txBody>
      </p:sp>
      <p:sp>
        <p:nvSpPr>
          <p:cNvPr id="6" name="CuadroTexto 53">
            <a:extLst>
              <a:ext uri="{FF2B5EF4-FFF2-40B4-BE49-F238E27FC236}">
                <a16:creationId xmlns:a16="http://schemas.microsoft.com/office/drawing/2014/main" id="{C5098D36-5162-6A00-1469-3E2EA0B534FE}"/>
              </a:ext>
            </a:extLst>
          </p:cNvPr>
          <p:cNvSpPr txBox="1"/>
          <p:nvPr/>
        </p:nvSpPr>
        <p:spPr>
          <a:xfrm>
            <a:off x="6731811" y="1111595"/>
            <a:ext cx="2595846" cy="276999"/>
          </a:xfrm>
          <a:prstGeom prst="rect">
            <a:avLst/>
          </a:prstGeom>
          <a:noFill/>
        </p:spPr>
        <p:txBody>
          <a:bodyPr wrap="square">
            <a:spAutoFit/>
          </a:bodyPr>
          <a:lstStyle/>
          <a:p>
            <a:pPr algn="ctr">
              <a:lnSpc>
                <a:spcPct val="100000"/>
              </a:lnSpc>
            </a:pPr>
            <a:r>
              <a:rPr lang="en-GB" sz="1200" b="1" noProof="0">
                <a:solidFill>
                  <a:srgbClr val="9E5CE5"/>
                </a:solidFill>
                <a:latin typeface="Arial" panose="020B0604020202020204" pitchFamily="34" charset="0"/>
                <a:cs typeface="Arial" panose="020B0604020202020204" pitchFamily="34" charset="0"/>
              </a:rPr>
              <a:t>Drift Tubes fabrication</a:t>
            </a:r>
            <a:endParaRPr lang="en-US" sz="1200" b="1" noProof="0">
              <a:solidFill>
                <a:srgbClr val="6BC9B8"/>
              </a:solidFill>
              <a:latin typeface="Arial" panose="020B0604020202020204" pitchFamily="34" charset="0"/>
              <a:cs typeface="Arial" panose="020B0604020202020204" pitchFamily="34" charset="0"/>
            </a:endParaRPr>
          </a:p>
        </p:txBody>
      </p:sp>
      <p:sp>
        <p:nvSpPr>
          <p:cNvPr id="4" name="Marcador de número de diapositiva 3">
            <a:extLst>
              <a:ext uri="{FF2B5EF4-FFF2-40B4-BE49-F238E27FC236}">
                <a16:creationId xmlns:a16="http://schemas.microsoft.com/office/drawing/2014/main" id="{93857530-FCF3-3B92-6ACA-FC1EE6C6AB73}"/>
              </a:ext>
            </a:extLst>
          </p:cNvPr>
          <p:cNvSpPr>
            <a:spLocks noGrp="1"/>
          </p:cNvSpPr>
          <p:nvPr>
            <p:ph type="sldNum" sz="quarter" idx="12"/>
          </p:nvPr>
        </p:nvSpPr>
        <p:spPr/>
        <p:txBody>
          <a:bodyPr/>
          <a:lstStyle/>
          <a:p>
            <a:fld id="{40875BB5-F5C5-4B71-892C-4DCE2036C21F}" type="slidenum">
              <a:rPr lang="es-ES" smtClean="0"/>
              <a:pPr/>
              <a:t>18</a:t>
            </a:fld>
            <a:endParaRPr lang="es-ES"/>
          </a:p>
        </p:txBody>
      </p:sp>
    </p:spTree>
    <p:extLst>
      <p:ext uri="{BB962C8B-B14F-4D97-AF65-F5344CB8AC3E}">
        <p14:creationId xmlns:p14="http://schemas.microsoft.com/office/powerpoint/2010/main" val="1352191210"/>
      </p:ext>
    </p:extLst>
  </p:cSld>
  <p:clrMapOvr>
    <a:masterClrMapping/>
  </p:clrMapOvr>
  <p:extLst>
    <p:ext uri="{6950BFC3-D8DA-4A85-94F7-54DA5524770B}">
      <p188:commentRel xmlns:p188="http://schemas.microsoft.com/office/powerpoint/2018/8/main" r:id="rId2"/>
    </p:ext>
  </p:extLs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1064CC-FDBF-9F24-7701-B3F4FCDE16DA}"/>
            </a:ext>
          </a:extLst>
        </p:cNvPr>
        <p:cNvGrpSpPr/>
        <p:nvPr/>
      </p:nvGrpSpPr>
      <p:grpSpPr>
        <a:xfrm>
          <a:off x="0" y="0"/>
          <a:ext cx="0" cy="0"/>
          <a:chOff x="0" y="0"/>
          <a:chExt cx="0" cy="0"/>
        </a:xfrm>
      </p:grpSpPr>
      <p:sp>
        <p:nvSpPr>
          <p:cNvPr id="7" name="Title 2">
            <a:extLst>
              <a:ext uri="{FF2B5EF4-FFF2-40B4-BE49-F238E27FC236}">
                <a16:creationId xmlns:a16="http://schemas.microsoft.com/office/drawing/2014/main" id="{3653F638-CB03-9C1E-6402-0DAB8F6DBA52}"/>
              </a:ext>
            </a:extLst>
          </p:cNvPr>
          <p:cNvSpPr>
            <a:spLocks noGrp="1"/>
          </p:cNvSpPr>
          <p:nvPr>
            <p:ph type="title"/>
          </p:nvPr>
        </p:nvSpPr>
        <p:spPr>
          <a:xfrm>
            <a:off x="768411" y="321836"/>
            <a:ext cx="7094226" cy="476241"/>
          </a:xfrm>
        </p:spPr>
        <p:txBody>
          <a:bodyPr>
            <a:noAutofit/>
          </a:bodyPr>
          <a:lstStyle/>
          <a:p>
            <a:r>
              <a:rPr lang="en-GB" sz="2400" b="1"/>
              <a:t>Fabrication of Components and Virtual Assembly</a:t>
            </a:r>
            <a:br>
              <a:rPr lang="en-GB" sz="2400" b="1"/>
            </a:br>
            <a:endParaRPr lang="en-GB" sz="2400" b="1"/>
          </a:p>
        </p:txBody>
      </p:sp>
      <p:pic>
        <p:nvPicPr>
          <p:cNvPr id="10" name="Picture 9">
            <a:extLst>
              <a:ext uri="{FF2B5EF4-FFF2-40B4-BE49-F238E27FC236}">
                <a16:creationId xmlns:a16="http://schemas.microsoft.com/office/drawing/2014/main" id="{D93C4B82-0525-7BF4-8068-47BE9CB9BE75}"/>
              </a:ext>
            </a:extLst>
          </p:cNvPr>
          <p:cNvPicPr>
            <a:picLocks noChangeAspect="1"/>
          </p:cNvPicPr>
          <p:nvPr/>
        </p:nvPicPr>
        <p:blipFill>
          <a:blip r:embed="rId3"/>
          <a:stretch>
            <a:fillRect/>
          </a:stretch>
        </p:blipFill>
        <p:spPr>
          <a:xfrm>
            <a:off x="6810137" y="175549"/>
            <a:ext cx="4512973" cy="412209"/>
          </a:xfrm>
          <a:prstGeom prst="rect">
            <a:avLst/>
          </a:prstGeom>
        </p:spPr>
      </p:pic>
      <p:pic>
        <p:nvPicPr>
          <p:cNvPr id="17" name="Imagen 9" descr="Logotipo&#10;&#10;El contenido generado por IA puede ser incorrecto.">
            <a:extLst>
              <a:ext uri="{FF2B5EF4-FFF2-40B4-BE49-F238E27FC236}">
                <a16:creationId xmlns:a16="http://schemas.microsoft.com/office/drawing/2014/main" id="{4C3AF3C9-A94E-CD59-79EA-DE0475CAEC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96174" y="170851"/>
            <a:ext cx="536623" cy="412209"/>
          </a:xfrm>
          <a:prstGeom prst="rect">
            <a:avLst/>
          </a:prstGeom>
        </p:spPr>
      </p:pic>
      <p:sp>
        <p:nvSpPr>
          <p:cNvPr id="30" name="CuadroTexto 53">
            <a:extLst>
              <a:ext uri="{FF2B5EF4-FFF2-40B4-BE49-F238E27FC236}">
                <a16:creationId xmlns:a16="http://schemas.microsoft.com/office/drawing/2014/main" id="{DBD465D3-6F20-FA79-D6E4-7809628384C8}"/>
              </a:ext>
            </a:extLst>
          </p:cNvPr>
          <p:cNvSpPr txBox="1"/>
          <p:nvPr/>
        </p:nvSpPr>
        <p:spPr>
          <a:xfrm>
            <a:off x="642534" y="759698"/>
            <a:ext cx="5434508" cy="369332"/>
          </a:xfrm>
          <a:prstGeom prst="rect">
            <a:avLst/>
          </a:prstGeom>
          <a:noFill/>
        </p:spPr>
        <p:txBody>
          <a:bodyPr wrap="square">
            <a:spAutoFit/>
          </a:bodyPr>
          <a:lstStyle/>
          <a:p>
            <a:pPr>
              <a:lnSpc>
                <a:spcPct val="100000"/>
              </a:lnSpc>
            </a:pPr>
            <a:r>
              <a:rPr lang="en-US" b="1" noProof="0">
                <a:solidFill>
                  <a:schemeClr val="bg1">
                    <a:lumMod val="75000"/>
                  </a:schemeClr>
                </a:solidFill>
                <a:latin typeface="Arial" panose="020B0604020202020204" pitchFamily="34" charset="0"/>
                <a:cs typeface="Arial" panose="020B0604020202020204" pitchFamily="34" charset="0"/>
              </a:rPr>
              <a:t>Measurement and virtual assembly</a:t>
            </a:r>
          </a:p>
        </p:txBody>
      </p:sp>
      <p:sp>
        <p:nvSpPr>
          <p:cNvPr id="24" name="CuadroTexto 53">
            <a:extLst>
              <a:ext uri="{FF2B5EF4-FFF2-40B4-BE49-F238E27FC236}">
                <a16:creationId xmlns:a16="http://schemas.microsoft.com/office/drawing/2014/main" id="{567B70A6-FEB0-A067-68D6-A11637A1C363}"/>
              </a:ext>
            </a:extLst>
          </p:cNvPr>
          <p:cNvSpPr txBox="1"/>
          <p:nvPr/>
        </p:nvSpPr>
        <p:spPr>
          <a:xfrm>
            <a:off x="1536533" y="1192385"/>
            <a:ext cx="2816121" cy="276999"/>
          </a:xfrm>
          <a:prstGeom prst="rect">
            <a:avLst/>
          </a:prstGeom>
          <a:noFill/>
        </p:spPr>
        <p:txBody>
          <a:bodyPr wrap="square">
            <a:spAutoFit/>
          </a:bodyPr>
          <a:lstStyle/>
          <a:p>
            <a:pPr algn="ctr">
              <a:lnSpc>
                <a:spcPct val="100000"/>
              </a:lnSpc>
            </a:pPr>
            <a:r>
              <a:rPr lang="en-GB" sz="1200" b="1" noProof="0">
                <a:solidFill>
                  <a:srgbClr val="9E5CE5"/>
                </a:solidFill>
                <a:latin typeface="Arial" panose="020B0604020202020204" pitchFamily="34" charset="0"/>
                <a:cs typeface="Arial" panose="020B0604020202020204" pitchFamily="34" charset="0"/>
              </a:rPr>
              <a:t>CMM measurement of a drift tube</a:t>
            </a:r>
            <a:endParaRPr lang="en-US" sz="1200" b="1" noProof="0">
              <a:solidFill>
                <a:srgbClr val="6BC9B8"/>
              </a:solidFill>
              <a:latin typeface="Arial" panose="020B0604020202020204" pitchFamily="34" charset="0"/>
              <a:cs typeface="Arial" panose="020B0604020202020204" pitchFamily="34" charset="0"/>
            </a:endParaRPr>
          </a:p>
        </p:txBody>
      </p:sp>
      <p:sp>
        <p:nvSpPr>
          <p:cNvPr id="27" name="CuadroTexto 53">
            <a:extLst>
              <a:ext uri="{FF2B5EF4-FFF2-40B4-BE49-F238E27FC236}">
                <a16:creationId xmlns:a16="http://schemas.microsoft.com/office/drawing/2014/main" id="{EEF1A5CA-9FAA-3E8E-BB16-C281E3D16372}"/>
              </a:ext>
            </a:extLst>
          </p:cNvPr>
          <p:cNvSpPr txBox="1"/>
          <p:nvPr/>
        </p:nvSpPr>
        <p:spPr>
          <a:xfrm>
            <a:off x="6810137" y="1594278"/>
            <a:ext cx="3839484" cy="276999"/>
          </a:xfrm>
          <a:prstGeom prst="rect">
            <a:avLst/>
          </a:prstGeom>
          <a:noFill/>
        </p:spPr>
        <p:txBody>
          <a:bodyPr wrap="square">
            <a:spAutoFit/>
          </a:bodyPr>
          <a:lstStyle/>
          <a:p>
            <a:pPr>
              <a:lnSpc>
                <a:spcPct val="100000"/>
              </a:lnSpc>
            </a:pPr>
            <a:r>
              <a:rPr lang="en-GB" sz="1200" b="1">
                <a:solidFill>
                  <a:srgbClr val="9E5CE5"/>
                </a:solidFill>
                <a:latin typeface="Arial" panose="020B0604020202020204" pitchFamily="34" charset="0"/>
                <a:cs typeface="Arial" panose="020B0604020202020204" pitchFamily="34" charset="0"/>
              </a:rPr>
              <a:t>Measurement results vs. nominal CAD geometry</a:t>
            </a:r>
            <a:endParaRPr lang="en-US" sz="1200" b="1">
              <a:solidFill>
                <a:srgbClr val="9E5CE5"/>
              </a:solidFill>
              <a:latin typeface="Arial" panose="020B0604020202020204" pitchFamily="34" charset="0"/>
              <a:cs typeface="Arial" panose="020B0604020202020204" pitchFamily="34" charset="0"/>
            </a:endParaRPr>
          </a:p>
        </p:txBody>
      </p:sp>
      <p:pic>
        <p:nvPicPr>
          <p:cNvPr id="2" name="Imagen 1" descr="Interfaz de usuario gráfica, Aplicación&#10;&#10;El contenido generado por IA puede ser incorrecto.">
            <a:extLst>
              <a:ext uri="{FF2B5EF4-FFF2-40B4-BE49-F238E27FC236}">
                <a16:creationId xmlns:a16="http://schemas.microsoft.com/office/drawing/2014/main" id="{818FCDC4-DC0D-A86F-D320-49C5D5C4A504}"/>
              </a:ext>
            </a:extLst>
          </p:cNvPr>
          <p:cNvPicPr>
            <a:picLocks noChangeAspect="1"/>
          </p:cNvPicPr>
          <p:nvPr/>
        </p:nvPicPr>
        <p:blipFill>
          <a:blip r:embed="rId5"/>
          <a:srcRect l="23613" t="17832" r="12041" b="12418"/>
          <a:stretch>
            <a:fillRect/>
          </a:stretch>
        </p:blipFill>
        <p:spPr>
          <a:xfrm>
            <a:off x="1288321" y="4562762"/>
            <a:ext cx="3474720" cy="2022345"/>
          </a:xfrm>
          <a:prstGeom prst="rect">
            <a:avLst/>
          </a:prstGeom>
        </p:spPr>
      </p:pic>
      <p:pic>
        <p:nvPicPr>
          <p:cNvPr id="9" name="Imagen 1" descr="Imagen que contiene Diagrama&#10;&#10;El contenido generado por IA puede ser incorrecto.">
            <a:extLst>
              <a:ext uri="{FF2B5EF4-FFF2-40B4-BE49-F238E27FC236}">
                <a16:creationId xmlns:a16="http://schemas.microsoft.com/office/drawing/2014/main" id="{6E8CDE88-4F27-69E3-94B8-D737319C7FEB}"/>
              </a:ext>
            </a:extLst>
          </p:cNvPr>
          <p:cNvPicPr>
            <a:picLocks noChangeAspect="1"/>
          </p:cNvPicPr>
          <p:nvPr/>
        </p:nvPicPr>
        <p:blipFill>
          <a:blip r:embed="rId6"/>
          <a:stretch>
            <a:fillRect/>
          </a:stretch>
        </p:blipFill>
        <p:spPr>
          <a:xfrm>
            <a:off x="5198728" y="2057285"/>
            <a:ext cx="2746290" cy="3618230"/>
          </a:xfrm>
          <a:prstGeom prst="rect">
            <a:avLst/>
          </a:prstGeom>
        </p:spPr>
      </p:pic>
      <p:pic>
        <p:nvPicPr>
          <p:cNvPr id="12" name="Imagen 1" descr="Imagen que contiene Mapa&#10;&#10;El contenido generado por IA puede ser incorrecto.">
            <a:extLst>
              <a:ext uri="{FF2B5EF4-FFF2-40B4-BE49-F238E27FC236}">
                <a16:creationId xmlns:a16="http://schemas.microsoft.com/office/drawing/2014/main" id="{81E99070-8E74-FB99-9514-6084018983F2}"/>
              </a:ext>
            </a:extLst>
          </p:cNvPr>
          <p:cNvPicPr>
            <a:picLocks noChangeAspect="1"/>
          </p:cNvPicPr>
          <p:nvPr/>
        </p:nvPicPr>
        <p:blipFill>
          <a:blip r:embed="rId7"/>
          <a:stretch>
            <a:fillRect/>
          </a:stretch>
        </p:blipFill>
        <p:spPr>
          <a:xfrm>
            <a:off x="8900615" y="2042027"/>
            <a:ext cx="2863870" cy="3618229"/>
          </a:xfrm>
          <a:prstGeom prst="rect">
            <a:avLst/>
          </a:prstGeom>
        </p:spPr>
      </p:pic>
      <p:pic>
        <p:nvPicPr>
          <p:cNvPr id="14" name="Picture 13">
            <a:extLst>
              <a:ext uri="{FF2B5EF4-FFF2-40B4-BE49-F238E27FC236}">
                <a16:creationId xmlns:a16="http://schemas.microsoft.com/office/drawing/2014/main" id="{CE6091D8-83DF-4648-BB80-2A438E1DF06E}"/>
              </a:ext>
            </a:extLst>
          </p:cNvPr>
          <p:cNvPicPr>
            <a:picLocks noChangeAspect="1"/>
          </p:cNvPicPr>
          <p:nvPr/>
        </p:nvPicPr>
        <p:blipFill>
          <a:blip r:embed="rId8"/>
          <a:stretch>
            <a:fillRect/>
          </a:stretch>
        </p:blipFill>
        <p:spPr>
          <a:xfrm>
            <a:off x="2003258" y="1594278"/>
            <a:ext cx="1882672" cy="2510230"/>
          </a:xfrm>
          <a:prstGeom prst="rect">
            <a:avLst/>
          </a:prstGeom>
        </p:spPr>
      </p:pic>
      <p:sp>
        <p:nvSpPr>
          <p:cNvPr id="5" name="CuadroTexto 53">
            <a:extLst>
              <a:ext uri="{FF2B5EF4-FFF2-40B4-BE49-F238E27FC236}">
                <a16:creationId xmlns:a16="http://schemas.microsoft.com/office/drawing/2014/main" id="{391D061F-6393-2DF5-2070-D6F4AEED04F9}"/>
              </a:ext>
            </a:extLst>
          </p:cNvPr>
          <p:cNvSpPr txBox="1"/>
          <p:nvPr/>
        </p:nvSpPr>
        <p:spPr>
          <a:xfrm>
            <a:off x="1647285" y="4101097"/>
            <a:ext cx="2595846" cy="461665"/>
          </a:xfrm>
          <a:prstGeom prst="rect">
            <a:avLst/>
          </a:prstGeom>
          <a:noFill/>
        </p:spPr>
        <p:txBody>
          <a:bodyPr wrap="square">
            <a:spAutoFit/>
          </a:bodyPr>
          <a:lstStyle/>
          <a:p>
            <a:pPr algn="ctr">
              <a:lnSpc>
                <a:spcPct val="100000"/>
              </a:lnSpc>
            </a:pPr>
            <a:r>
              <a:rPr lang="en-GB" sz="1200" b="1" noProof="0">
                <a:solidFill>
                  <a:srgbClr val="9E5CE5"/>
                </a:solidFill>
                <a:latin typeface="Arial" panose="020B0604020202020204" pitchFamily="34" charset="0"/>
                <a:cs typeface="Arial" panose="020B0604020202020204" pitchFamily="34" charset="0"/>
              </a:rPr>
              <a:t>Point cloud acquisition and alignment with the CAD model</a:t>
            </a:r>
            <a:endParaRPr lang="en-US" sz="1200" b="1" noProof="0">
              <a:solidFill>
                <a:srgbClr val="6BC9B8"/>
              </a:solidFill>
              <a:latin typeface="Arial" panose="020B0604020202020204" pitchFamily="34" charset="0"/>
              <a:cs typeface="Arial" panose="020B0604020202020204" pitchFamily="34" charset="0"/>
            </a:endParaRPr>
          </a:p>
        </p:txBody>
      </p:sp>
      <p:sp>
        <p:nvSpPr>
          <p:cNvPr id="3" name="Marcador de número de diapositiva 2">
            <a:extLst>
              <a:ext uri="{FF2B5EF4-FFF2-40B4-BE49-F238E27FC236}">
                <a16:creationId xmlns:a16="http://schemas.microsoft.com/office/drawing/2014/main" id="{0BE92221-C924-5C20-BF30-5C356756C31E}"/>
              </a:ext>
            </a:extLst>
          </p:cNvPr>
          <p:cNvSpPr>
            <a:spLocks noGrp="1"/>
          </p:cNvSpPr>
          <p:nvPr>
            <p:ph type="sldNum" sz="quarter" idx="12"/>
          </p:nvPr>
        </p:nvSpPr>
        <p:spPr/>
        <p:txBody>
          <a:bodyPr/>
          <a:lstStyle/>
          <a:p>
            <a:fld id="{40875BB5-F5C5-4B71-892C-4DCE2036C21F}" type="slidenum">
              <a:rPr lang="es-ES" smtClean="0"/>
              <a:pPr/>
              <a:t>19</a:t>
            </a:fld>
            <a:endParaRPr lang="es-ES"/>
          </a:p>
        </p:txBody>
      </p:sp>
    </p:spTree>
    <p:extLst>
      <p:ext uri="{BB962C8B-B14F-4D97-AF65-F5344CB8AC3E}">
        <p14:creationId xmlns:p14="http://schemas.microsoft.com/office/powerpoint/2010/main" val="2603125174"/>
      </p:ext>
    </p:extLst>
  </p:cSld>
  <p:clrMapOvr>
    <a:masterClrMapping/>
  </p:clrMapOvr>
  <p:extLst>
    <p:ext uri="{6950BFC3-D8DA-4A85-94F7-54DA5524770B}">
      <p188:commentRel xmlns:p188="http://schemas.microsoft.com/office/powerpoint/2018/8/main" r:id="rId2"/>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883971C2-5E4A-4D1E-BEFA-C554BB87D8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8290" y="-1"/>
            <a:ext cx="11903710" cy="6878893"/>
          </a:xfrm>
          <a:prstGeom prst="rect">
            <a:avLst/>
          </a:prstGeom>
        </p:spPr>
      </p:pic>
      <p:sp>
        <p:nvSpPr>
          <p:cNvPr id="2" name="Rectángulo 1">
            <a:extLst>
              <a:ext uri="{FF2B5EF4-FFF2-40B4-BE49-F238E27FC236}">
                <a16:creationId xmlns:a16="http://schemas.microsoft.com/office/drawing/2014/main" id="{206B7EAD-6C13-462A-AEAA-6C9F04D30530}"/>
              </a:ext>
            </a:extLst>
          </p:cNvPr>
          <p:cNvSpPr/>
          <p:nvPr/>
        </p:nvSpPr>
        <p:spPr>
          <a:xfrm>
            <a:off x="1162830" y="368298"/>
            <a:ext cx="3752070" cy="604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Rectángulo 4">
            <a:extLst>
              <a:ext uri="{FF2B5EF4-FFF2-40B4-BE49-F238E27FC236}">
                <a16:creationId xmlns:a16="http://schemas.microsoft.com/office/drawing/2014/main" id="{93AFCD16-9F51-4578-82F9-C9365BEA636F}"/>
              </a:ext>
            </a:extLst>
          </p:cNvPr>
          <p:cNvSpPr/>
          <p:nvPr/>
        </p:nvSpPr>
        <p:spPr>
          <a:xfrm>
            <a:off x="716762" y="368301"/>
            <a:ext cx="446068" cy="1151890"/>
          </a:xfrm>
          <a:prstGeom prst="rect">
            <a:avLst/>
          </a:prstGeom>
          <a:solidFill>
            <a:srgbClr val="032C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Título 1">
            <a:extLst>
              <a:ext uri="{FF2B5EF4-FFF2-40B4-BE49-F238E27FC236}">
                <a16:creationId xmlns:a16="http://schemas.microsoft.com/office/drawing/2014/main" id="{56EF7E17-D72D-41B6-A00E-79A78E849FAA}"/>
              </a:ext>
            </a:extLst>
          </p:cNvPr>
          <p:cNvSpPr>
            <a:spLocks noGrp="1"/>
          </p:cNvSpPr>
          <p:nvPr>
            <p:ph type="title"/>
          </p:nvPr>
        </p:nvSpPr>
        <p:spPr>
          <a:xfrm rot="16200000">
            <a:off x="478165" y="745887"/>
            <a:ext cx="912344" cy="476241"/>
          </a:xfrm>
          <a:noFill/>
          <a:ln>
            <a:noFill/>
          </a:ln>
        </p:spPr>
        <p:style>
          <a:lnRef idx="2">
            <a:schemeClr val="accent1"/>
          </a:lnRef>
          <a:fillRef idx="1">
            <a:schemeClr val="lt1"/>
          </a:fillRef>
          <a:effectRef idx="0">
            <a:schemeClr val="accent1"/>
          </a:effectRef>
          <a:fontRef idx="minor">
            <a:schemeClr val="dk1"/>
          </a:fontRef>
        </p:style>
        <p:txBody>
          <a:bodyPr>
            <a:normAutofit/>
          </a:bodyPr>
          <a:lstStyle/>
          <a:p>
            <a:pPr algn="r"/>
            <a:r>
              <a:rPr lang="es-ES_tradnl" b="1">
                <a:solidFill>
                  <a:srgbClr val="F0F0F0"/>
                </a:solidFill>
              </a:rPr>
              <a:t>INDEX</a:t>
            </a:r>
            <a:endParaRPr lang="es-ES" b="1">
              <a:solidFill>
                <a:srgbClr val="F0F0F0"/>
              </a:solidFill>
            </a:endParaRPr>
          </a:p>
        </p:txBody>
      </p:sp>
      <p:sp>
        <p:nvSpPr>
          <p:cNvPr id="13" name="CuadroTexto 12">
            <a:extLst>
              <a:ext uri="{FF2B5EF4-FFF2-40B4-BE49-F238E27FC236}">
                <a16:creationId xmlns:a16="http://schemas.microsoft.com/office/drawing/2014/main" id="{2893F36D-DC0B-4AF2-8072-BE95D6F216B2}"/>
              </a:ext>
            </a:extLst>
          </p:cNvPr>
          <p:cNvSpPr txBox="1"/>
          <p:nvPr/>
        </p:nvSpPr>
        <p:spPr>
          <a:xfrm>
            <a:off x="1491165" y="1039695"/>
            <a:ext cx="3092867" cy="4411464"/>
          </a:xfrm>
          <a:prstGeom prst="rect">
            <a:avLst/>
          </a:prstGeom>
          <a:noFill/>
        </p:spPr>
        <p:txBody>
          <a:bodyPr wrap="square" rtlCol="0">
            <a:spAutoFit/>
          </a:bodyPr>
          <a:lstStyle/>
          <a:p>
            <a:pPr marL="271463" indent="-271463">
              <a:spcBef>
                <a:spcPts val="700"/>
              </a:spcBef>
              <a:spcAft>
                <a:spcPts val="700"/>
              </a:spcAft>
              <a:buFont typeface="+mj-lt"/>
              <a:buAutoNum type="arabicPeriod"/>
            </a:pPr>
            <a:r>
              <a:rPr lang="en-US" b="1" noProof="0">
                <a:solidFill>
                  <a:srgbClr val="032CDD"/>
                </a:solidFill>
                <a:latin typeface="Arial" panose="020B0604020202020204" pitchFamily="34" charset="0"/>
                <a:cs typeface="Arial" panose="020B0604020202020204" pitchFamily="34" charset="0"/>
              </a:rPr>
              <a:t>LINAC7 Project Context and Case Study</a:t>
            </a:r>
          </a:p>
          <a:p>
            <a:pPr marL="271463" indent="-271463">
              <a:spcBef>
                <a:spcPts val="700"/>
              </a:spcBef>
              <a:spcAft>
                <a:spcPts val="700"/>
              </a:spcAft>
              <a:buFont typeface="+mj-lt"/>
              <a:buAutoNum type="arabicPeriod"/>
            </a:pPr>
            <a:r>
              <a:rPr lang="en-US" b="1" noProof="0">
                <a:solidFill>
                  <a:srgbClr val="032CDD"/>
                </a:solidFill>
                <a:latin typeface="Arial" panose="020B0604020202020204" pitchFamily="34" charset="0"/>
                <a:cs typeface="Arial" panose="020B0604020202020204" pitchFamily="34" charset="0"/>
              </a:rPr>
              <a:t>GD&amp;T Targets and Functional Requirements</a:t>
            </a:r>
          </a:p>
          <a:p>
            <a:pPr marL="271463" indent="-271463">
              <a:spcBef>
                <a:spcPts val="700"/>
              </a:spcBef>
              <a:spcAft>
                <a:spcPts val="700"/>
              </a:spcAft>
              <a:buFont typeface="+mj-lt"/>
              <a:buAutoNum type="arabicPeriod"/>
            </a:pPr>
            <a:r>
              <a:rPr lang="en-US" b="1" noProof="0">
                <a:solidFill>
                  <a:srgbClr val="032CDD"/>
                </a:solidFill>
                <a:latin typeface="Arial" panose="020B0604020202020204" pitchFamily="34" charset="0"/>
                <a:cs typeface="Arial" panose="020B0604020202020204" pitchFamily="34" charset="0"/>
              </a:rPr>
              <a:t>Mechanical design for manufacturing and GD&amp;T proposal</a:t>
            </a:r>
          </a:p>
          <a:p>
            <a:pPr marL="271463" indent="-271463">
              <a:spcBef>
                <a:spcPts val="700"/>
              </a:spcBef>
              <a:spcAft>
                <a:spcPts val="700"/>
              </a:spcAft>
              <a:buFont typeface="+mj-lt"/>
              <a:buAutoNum type="arabicPeriod"/>
            </a:pPr>
            <a:r>
              <a:rPr lang="en-US" b="1" noProof="0">
                <a:solidFill>
                  <a:srgbClr val="032CDD"/>
                </a:solidFill>
                <a:latin typeface="Arial" panose="020B0604020202020204" pitchFamily="34" charset="0"/>
                <a:cs typeface="Arial" panose="020B0604020202020204" pitchFamily="34" charset="0"/>
              </a:rPr>
              <a:t>Manufacturing of Components and Virtual Assembly</a:t>
            </a:r>
          </a:p>
          <a:p>
            <a:pPr marL="271463" indent="-271463">
              <a:spcBef>
                <a:spcPts val="700"/>
              </a:spcBef>
              <a:spcAft>
                <a:spcPts val="700"/>
              </a:spcAft>
              <a:buFont typeface="+mj-lt"/>
              <a:buAutoNum type="arabicPeriod"/>
            </a:pPr>
            <a:r>
              <a:rPr lang="en-US" b="1">
                <a:solidFill>
                  <a:srgbClr val="032CDD"/>
                </a:solidFill>
                <a:latin typeface="Arial" panose="020B0604020202020204" pitchFamily="34" charset="0"/>
                <a:cs typeface="Arial" panose="020B0604020202020204" pitchFamily="34" charset="0"/>
              </a:rPr>
              <a:t>Conclusions</a:t>
            </a:r>
            <a:r>
              <a:rPr lang="en-US" b="1" noProof="0">
                <a:solidFill>
                  <a:srgbClr val="032CDD"/>
                </a:solidFill>
                <a:latin typeface="Arial" panose="020B0604020202020204" pitchFamily="34" charset="0"/>
                <a:cs typeface="Arial" panose="020B0604020202020204" pitchFamily="34" charset="0"/>
              </a:rPr>
              <a:t> and future actions</a:t>
            </a:r>
          </a:p>
        </p:txBody>
      </p:sp>
      <p:pic>
        <p:nvPicPr>
          <p:cNvPr id="9" name="Imagen 8" descr="Imagen que contiene dibujo&#10;&#10;Descripción generada automáticamente">
            <a:extLst>
              <a:ext uri="{FF2B5EF4-FFF2-40B4-BE49-F238E27FC236}">
                <a16:creationId xmlns:a16="http://schemas.microsoft.com/office/drawing/2014/main" id="{86D878B5-2676-4A06-B405-0FAA904D81C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599937" y="166765"/>
            <a:ext cx="414260" cy="414260"/>
          </a:xfrm>
          <a:prstGeom prst="rect">
            <a:avLst/>
          </a:prstGeom>
        </p:spPr>
      </p:pic>
      <p:sp>
        <p:nvSpPr>
          <p:cNvPr id="3" name="Marcador de número de diapositiva 2">
            <a:extLst>
              <a:ext uri="{FF2B5EF4-FFF2-40B4-BE49-F238E27FC236}">
                <a16:creationId xmlns:a16="http://schemas.microsoft.com/office/drawing/2014/main" id="{464B3736-90EA-9983-B9E7-400CB40E2C73}"/>
              </a:ext>
            </a:extLst>
          </p:cNvPr>
          <p:cNvSpPr>
            <a:spLocks noGrp="1"/>
          </p:cNvSpPr>
          <p:nvPr>
            <p:ph type="sldNum" sz="quarter" idx="12"/>
          </p:nvPr>
        </p:nvSpPr>
        <p:spPr/>
        <p:txBody>
          <a:bodyPr/>
          <a:lstStyle/>
          <a:p>
            <a:fld id="{40875BB5-F5C5-4B71-892C-4DCE2036C21F}" type="slidenum">
              <a:rPr lang="es-ES" smtClean="0"/>
              <a:pPr/>
              <a:t>2</a:t>
            </a:fld>
            <a:endParaRPr lang="es-ES"/>
          </a:p>
        </p:txBody>
      </p:sp>
    </p:spTree>
    <p:extLst>
      <p:ext uri="{BB962C8B-B14F-4D97-AF65-F5344CB8AC3E}">
        <p14:creationId xmlns:p14="http://schemas.microsoft.com/office/powerpoint/2010/main" val="33463750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FB7D0A-0E7D-630C-970A-E89C609A55A9}"/>
            </a:ext>
          </a:extLst>
        </p:cNvPr>
        <p:cNvGrpSpPr/>
        <p:nvPr/>
      </p:nvGrpSpPr>
      <p:grpSpPr>
        <a:xfrm>
          <a:off x="0" y="0"/>
          <a:ext cx="0" cy="0"/>
          <a:chOff x="0" y="0"/>
          <a:chExt cx="0" cy="0"/>
        </a:xfrm>
      </p:grpSpPr>
      <p:sp>
        <p:nvSpPr>
          <p:cNvPr id="7" name="Title 2">
            <a:extLst>
              <a:ext uri="{FF2B5EF4-FFF2-40B4-BE49-F238E27FC236}">
                <a16:creationId xmlns:a16="http://schemas.microsoft.com/office/drawing/2014/main" id="{CA5CA818-7156-865D-F321-5571794B66FA}"/>
              </a:ext>
            </a:extLst>
          </p:cNvPr>
          <p:cNvSpPr>
            <a:spLocks noGrp="1"/>
          </p:cNvSpPr>
          <p:nvPr>
            <p:ph type="title"/>
          </p:nvPr>
        </p:nvSpPr>
        <p:spPr>
          <a:xfrm>
            <a:off x="768411" y="321836"/>
            <a:ext cx="7094226" cy="476241"/>
          </a:xfrm>
        </p:spPr>
        <p:txBody>
          <a:bodyPr>
            <a:noAutofit/>
          </a:bodyPr>
          <a:lstStyle/>
          <a:p>
            <a:r>
              <a:rPr lang="en-GB" sz="2400" b="1"/>
              <a:t>Fabrication of Components and Virtual Assembly</a:t>
            </a:r>
            <a:br>
              <a:rPr lang="en-GB" sz="2400" b="1"/>
            </a:br>
            <a:endParaRPr lang="en-GB" sz="2400" b="1"/>
          </a:p>
        </p:txBody>
      </p:sp>
      <p:pic>
        <p:nvPicPr>
          <p:cNvPr id="10" name="Picture 9">
            <a:extLst>
              <a:ext uri="{FF2B5EF4-FFF2-40B4-BE49-F238E27FC236}">
                <a16:creationId xmlns:a16="http://schemas.microsoft.com/office/drawing/2014/main" id="{4D9B2B11-18C3-ECA8-3629-E351552B7D53}"/>
              </a:ext>
            </a:extLst>
          </p:cNvPr>
          <p:cNvPicPr>
            <a:picLocks noChangeAspect="1"/>
          </p:cNvPicPr>
          <p:nvPr/>
        </p:nvPicPr>
        <p:blipFill>
          <a:blip r:embed="rId3"/>
          <a:stretch>
            <a:fillRect/>
          </a:stretch>
        </p:blipFill>
        <p:spPr>
          <a:xfrm>
            <a:off x="6810137" y="175549"/>
            <a:ext cx="4512973" cy="412209"/>
          </a:xfrm>
          <a:prstGeom prst="rect">
            <a:avLst/>
          </a:prstGeom>
        </p:spPr>
      </p:pic>
      <p:pic>
        <p:nvPicPr>
          <p:cNvPr id="17" name="Imagen 9" descr="Logotipo&#10;&#10;El contenido generado por IA puede ser incorrecto.">
            <a:extLst>
              <a:ext uri="{FF2B5EF4-FFF2-40B4-BE49-F238E27FC236}">
                <a16:creationId xmlns:a16="http://schemas.microsoft.com/office/drawing/2014/main" id="{32854EDB-C6EC-4E4B-875F-C443FD2596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96174" y="170851"/>
            <a:ext cx="536623" cy="412209"/>
          </a:xfrm>
          <a:prstGeom prst="rect">
            <a:avLst/>
          </a:prstGeom>
        </p:spPr>
      </p:pic>
      <p:sp>
        <p:nvSpPr>
          <p:cNvPr id="30" name="CuadroTexto 53">
            <a:extLst>
              <a:ext uri="{FF2B5EF4-FFF2-40B4-BE49-F238E27FC236}">
                <a16:creationId xmlns:a16="http://schemas.microsoft.com/office/drawing/2014/main" id="{55BF7100-661E-1BDB-41BE-A5F287C5FA50}"/>
              </a:ext>
            </a:extLst>
          </p:cNvPr>
          <p:cNvSpPr txBox="1"/>
          <p:nvPr/>
        </p:nvSpPr>
        <p:spPr>
          <a:xfrm>
            <a:off x="642534" y="759698"/>
            <a:ext cx="5434508" cy="369332"/>
          </a:xfrm>
          <a:prstGeom prst="rect">
            <a:avLst/>
          </a:prstGeom>
          <a:noFill/>
        </p:spPr>
        <p:txBody>
          <a:bodyPr wrap="square">
            <a:spAutoFit/>
          </a:bodyPr>
          <a:lstStyle/>
          <a:p>
            <a:pPr>
              <a:lnSpc>
                <a:spcPct val="100000"/>
              </a:lnSpc>
            </a:pPr>
            <a:r>
              <a:rPr lang="en-US" b="1" noProof="0">
                <a:solidFill>
                  <a:schemeClr val="bg1">
                    <a:lumMod val="75000"/>
                  </a:schemeClr>
                </a:solidFill>
                <a:latin typeface="Arial" panose="020B0604020202020204" pitchFamily="34" charset="0"/>
                <a:cs typeface="Arial" panose="020B0604020202020204" pitchFamily="34" charset="0"/>
              </a:rPr>
              <a:t>Measurement and virtual assembly</a:t>
            </a:r>
          </a:p>
        </p:txBody>
      </p:sp>
      <p:sp>
        <p:nvSpPr>
          <p:cNvPr id="24" name="CuadroTexto 53">
            <a:extLst>
              <a:ext uri="{FF2B5EF4-FFF2-40B4-BE49-F238E27FC236}">
                <a16:creationId xmlns:a16="http://schemas.microsoft.com/office/drawing/2014/main" id="{AE2894F7-2AC7-D82E-5CA4-A828931C3CB0}"/>
              </a:ext>
            </a:extLst>
          </p:cNvPr>
          <p:cNvSpPr txBox="1"/>
          <p:nvPr/>
        </p:nvSpPr>
        <p:spPr>
          <a:xfrm>
            <a:off x="544120" y="1449038"/>
            <a:ext cx="2273718" cy="461665"/>
          </a:xfrm>
          <a:prstGeom prst="rect">
            <a:avLst/>
          </a:prstGeom>
          <a:noFill/>
        </p:spPr>
        <p:txBody>
          <a:bodyPr wrap="square">
            <a:spAutoFit/>
          </a:bodyPr>
          <a:lstStyle/>
          <a:p>
            <a:pPr algn="ctr">
              <a:lnSpc>
                <a:spcPct val="100000"/>
              </a:lnSpc>
            </a:pPr>
            <a:r>
              <a:rPr lang="en-US" sz="1200" b="1" noProof="0">
                <a:solidFill>
                  <a:srgbClr val="9E5CE5"/>
                </a:solidFill>
                <a:latin typeface="Arial" panose="020B0604020202020204" pitchFamily="34" charset="0"/>
                <a:cs typeface="Arial" panose="020B0604020202020204" pitchFamily="34" charset="0"/>
              </a:rPr>
              <a:t>Laser Track scanning of a Drift Tube</a:t>
            </a:r>
            <a:endParaRPr lang="en-US" sz="1200" b="1" noProof="0">
              <a:solidFill>
                <a:srgbClr val="6BC9B8"/>
              </a:solidFill>
              <a:latin typeface="Arial" panose="020B0604020202020204" pitchFamily="34" charset="0"/>
              <a:cs typeface="Arial" panose="020B0604020202020204" pitchFamily="34" charset="0"/>
            </a:endParaRPr>
          </a:p>
        </p:txBody>
      </p:sp>
      <p:sp>
        <p:nvSpPr>
          <p:cNvPr id="27" name="CuadroTexto 53">
            <a:extLst>
              <a:ext uri="{FF2B5EF4-FFF2-40B4-BE49-F238E27FC236}">
                <a16:creationId xmlns:a16="http://schemas.microsoft.com/office/drawing/2014/main" id="{1133CFCB-B7FE-71AD-A017-10C6DBD7A4F2}"/>
              </a:ext>
            </a:extLst>
          </p:cNvPr>
          <p:cNvSpPr txBox="1"/>
          <p:nvPr/>
        </p:nvSpPr>
        <p:spPr>
          <a:xfrm>
            <a:off x="3932594" y="1457558"/>
            <a:ext cx="2877543" cy="461665"/>
          </a:xfrm>
          <a:prstGeom prst="rect">
            <a:avLst/>
          </a:prstGeom>
          <a:noFill/>
        </p:spPr>
        <p:txBody>
          <a:bodyPr wrap="square">
            <a:spAutoFit/>
          </a:bodyPr>
          <a:lstStyle/>
          <a:p>
            <a:pPr algn="ctr">
              <a:lnSpc>
                <a:spcPct val="100000"/>
              </a:lnSpc>
            </a:pPr>
            <a:r>
              <a:rPr lang="en-GB" sz="1200" b="1">
                <a:solidFill>
                  <a:srgbClr val="9E5CE5"/>
                </a:solidFill>
                <a:latin typeface="Arial" panose="020B0604020202020204" pitchFamily="34" charset="0"/>
                <a:cs typeface="Arial" panose="020B0604020202020204" pitchFamily="34" charset="0"/>
              </a:rPr>
              <a:t>Mesh acquisition and alignment with the CAD model</a:t>
            </a:r>
            <a:endParaRPr lang="en-US" sz="1200" b="1">
              <a:solidFill>
                <a:srgbClr val="6BC9B8"/>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2737AE62-94DA-AEC0-08A5-2F62035E4A9C}"/>
              </a:ext>
            </a:extLst>
          </p:cNvPr>
          <p:cNvPicPr>
            <a:picLocks noChangeAspect="1"/>
          </p:cNvPicPr>
          <p:nvPr/>
        </p:nvPicPr>
        <p:blipFill>
          <a:blip r:embed="rId5"/>
          <a:srcRect r="7291"/>
          <a:stretch>
            <a:fillRect/>
          </a:stretch>
        </p:blipFill>
        <p:spPr>
          <a:xfrm>
            <a:off x="3083289" y="2180187"/>
            <a:ext cx="1752270" cy="1979033"/>
          </a:xfrm>
          <a:prstGeom prst="rect">
            <a:avLst/>
          </a:prstGeom>
        </p:spPr>
      </p:pic>
      <p:pic>
        <p:nvPicPr>
          <p:cNvPr id="6" name="Picture 5">
            <a:extLst>
              <a:ext uri="{FF2B5EF4-FFF2-40B4-BE49-F238E27FC236}">
                <a16:creationId xmlns:a16="http://schemas.microsoft.com/office/drawing/2014/main" id="{9701242C-D34F-15ED-6AFA-FC1E1B83A4B9}"/>
              </a:ext>
            </a:extLst>
          </p:cNvPr>
          <p:cNvPicPr>
            <a:picLocks noChangeAspect="1"/>
          </p:cNvPicPr>
          <p:nvPr/>
        </p:nvPicPr>
        <p:blipFill>
          <a:blip r:embed="rId6"/>
          <a:stretch>
            <a:fillRect/>
          </a:stretch>
        </p:blipFill>
        <p:spPr>
          <a:xfrm>
            <a:off x="3083289" y="4159220"/>
            <a:ext cx="1752270" cy="2042051"/>
          </a:xfrm>
          <a:prstGeom prst="rect">
            <a:avLst/>
          </a:prstGeom>
        </p:spPr>
      </p:pic>
      <p:pic>
        <p:nvPicPr>
          <p:cNvPr id="11" name="Picture 10">
            <a:extLst>
              <a:ext uri="{FF2B5EF4-FFF2-40B4-BE49-F238E27FC236}">
                <a16:creationId xmlns:a16="http://schemas.microsoft.com/office/drawing/2014/main" id="{BDFD07FB-3E83-3C7A-C270-F4E285EC27B7}"/>
              </a:ext>
            </a:extLst>
          </p:cNvPr>
          <p:cNvPicPr>
            <a:picLocks noChangeAspect="1"/>
          </p:cNvPicPr>
          <p:nvPr/>
        </p:nvPicPr>
        <p:blipFill>
          <a:blip r:embed="rId7"/>
          <a:stretch>
            <a:fillRect/>
          </a:stretch>
        </p:blipFill>
        <p:spPr>
          <a:xfrm>
            <a:off x="5220834" y="2004754"/>
            <a:ext cx="1937043" cy="2137427"/>
          </a:xfrm>
          <a:prstGeom prst="rect">
            <a:avLst/>
          </a:prstGeom>
        </p:spPr>
      </p:pic>
      <p:grpSp>
        <p:nvGrpSpPr>
          <p:cNvPr id="34" name="Group 33">
            <a:extLst>
              <a:ext uri="{FF2B5EF4-FFF2-40B4-BE49-F238E27FC236}">
                <a16:creationId xmlns:a16="http://schemas.microsoft.com/office/drawing/2014/main" id="{40C8397E-71DA-80C1-E7F3-8B04B5432AD3}"/>
              </a:ext>
            </a:extLst>
          </p:cNvPr>
          <p:cNvGrpSpPr/>
          <p:nvPr/>
        </p:nvGrpSpPr>
        <p:grpSpPr>
          <a:xfrm>
            <a:off x="8011640" y="4283075"/>
            <a:ext cx="3815402" cy="2253934"/>
            <a:chOff x="7325840" y="4253977"/>
            <a:chExt cx="3815402" cy="2253934"/>
          </a:xfrm>
        </p:grpSpPr>
        <p:pic>
          <p:nvPicPr>
            <p:cNvPr id="33" name="Picture 32">
              <a:extLst>
                <a:ext uri="{FF2B5EF4-FFF2-40B4-BE49-F238E27FC236}">
                  <a16:creationId xmlns:a16="http://schemas.microsoft.com/office/drawing/2014/main" id="{6934AFA1-49DB-C93E-C955-0A757BE12B36}"/>
                </a:ext>
              </a:extLst>
            </p:cNvPr>
            <p:cNvPicPr>
              <a:picLocks noChangeAspect="1"/>
            </p:cNvPicPr>
            <p:nvPr/>
          </p:nvPicPr>
          <p:blipFill>
            <a:blip r:embed="rId8"/>
            <a:srcRect l="88560" r="-2327"/>
            <a:stretch>
              <a:fillRect/>
            </a:stretch>
          </p:blipFill>
          <p:spPr>
            <a:xfrm>
              <a:off x="10714121" y="4253977"/>
              <a:ext cx="427121" cy="2137427"/>
            </a:xfrm>
            <a:prstGeom prst="rect">
              <a:avLst/>
            </a:prstGeom>
          </p:spPr>
        </p:pic>
        <p:pic>
          <p:nvPicPr>
            <p:cNvPr id="16" name="Picture 15">
              <a:extLst>
                <a:ext uri="{FF2B5EF4-FFF2-40B4-BE49-F238E27FC236}">
                  <a16:creationId xmlns:a16="http://schemas.microsoft.com/office/drawing/2014/main" id="{BD8BFBE1-4635-0A38-0FA0-4D7AFA6FF0E2}"/>
                </a:ext>
              </a:extLst>
            </p:cNvPr>
            <p:cNvPicPr>
              <a:picLocks noChangeAspect="1"/>
            </p:cNvPicPr>
            <p:nvPr/>
          </p:nvPicPr>
          <p:blipFill>
            <a:blip r:embed="rId9"/>
            <a:stretch>
              <a:fillRect/>
            </a:stretch>
          </p:blipFill>
          <p:spPr>
            <a:xfrm>
              <a:off x="7325840" y="4418760"/>
              <a:ext cx="2976476" cy="2040873"/>
            </a:xfrm>
            <a:prstGeom prst="rect">
              <a:avLst/>
            </a:prstGeom>
          </p:spPr>
        </p:pic>
        <p:pic>
          <p:nvPicPr>
            <p:cNvPr id="19" name="Picture 18">
              <a:extLst>
                <a:ext uri="{FF2B5EF4-FFF2-40B4-BE49-F238E27FC236}">
                  <a16:creationId xmlns:a16="http://schemas.microsoft.com/office/drawing/2014/main" id="{B9418F53-9ABF-36C6-96E9-51E1472A85FB}"/>
                </a:ext>
              </a:extLst>
            </p:cNvPr>
            <p:cNvPicPr>
              <a:picLocks noChangeAspect="1"/>
            </p:cNvPicPr>
            <p:nvPr/>
          </p:nvPicPr>
          <p:blipFill>
            <a:blip r:embed="rId8"/>
            <a:srcRect r="44561"/>
            <a:stretch>
              <a:fillRect/>
            </a:stretch>
          </p:blipFill>
          <p:spPr>
            <a:xfrm>
              <a:off x="9089446" y="4370484"/>
              <a:ext cx="1720017" cy="2137427"/>
            </a:xfrm>
            <a:prstGeom prst="rect">
              <a:avLst/>
            </a:prstGeom>
          </p:spPr>
        </p:pic>
      </p:grpSp>
      <p:grpSp>
        <p:nvGrpSpPr>
          <p:cNvPr id="35" name="Group 34">
            <a:extLst>
              <a:ext uri="{FF2B5EF4-FFF2-40B4-BE49-F238E27FC236}">
                <a16:creationId xmlns:a16="http://schemas.microsoft.com/office/drawing/2014/main" id="{68A398FC-55B0-D208-0921-A9D365F0AD64}"/>
              </a:ext>
            </a:extLst>
          </p:cNvPr>
          <p:cNvGrpSpPr/>
          <p:nvPr/>
        </p:nvGrpSpPr>
        <p:grpSpPr>
          <a:xfrm>
            <a:off x="8433697" y="1829327"/>
            <a:ext cx="2877543" cy="2339735"/>
            <a:chOff x="8202032" y="1797735"/>
            <a:chExt cx="2877543" cy="2339735"/>
          </a:xfrm>
        </p:grpSpPr>
        <p:pic>
          <p:nvPicPr>
            <p:cNvPr id="23" name="Picture 22">
              <a:extLst>
                <a:ext uri="{FF2B5EF4-FFF2-40B4-BE49-F238E27FC236}">
                  <a16:creationId xmlns:a16="http://schemas.microsoft.com/office/drawing/2014/main" id="{F458775B-B1F9-8072-B112-A2B41D7C82E8}"/>
                </a:ext>
              </a:extLst>
            </p:cNvPr>
            <p:cNvPicPr>
              <a:picLocks noChangeAspect="1"/>
            </p:cNvPicPr>
            <p:nvPr/>
          </p:nvPicPr>
          <p:blipFill>
            <a:blip r:embed="rId10"/>
            <a:stretch>
              <a:fillRect/>
            </a:stretch>
          </p:blipFill>
          <p:spPr>
            <a:xfrm>
              <a:off x="8202032" y="1797735"/>
              <a:ext cx="2877543" cy="2339735"/>
            </a:xfrm>
            <a:prstGeom prst="rect">
              <a:avLst/>
            </a:prstGeom>
          </p:spPr>
        </p:pic>
        <p:pic>
          <p:nvPicPr>
            <p:cNvPr id="26" name="Picture 25">
              <a:extLst>
                <a:ext uri="{FF2B5EF4-FFF2-40B4-BE49-F238E27FC236}">
                  <a16:creationId xmlns:a16="http://schemas.microsoft.com/office/drawing/2014/main" id="{FA845396-FF0E-7EB8-B8A3-97C7AFFA5558}"/>
                </a:ext>
              </a:extLst>
            </p:cNvPr>
            <p:cNvPicPr>
              <a:picLocks noChangeAspect="1"/>
            </p:cNvPicPr>
            <p:nvPr/>
          </p:nvPicPr>
          <p:blipFill>
            <a:blip r:embed="rId11"/>
            <a:srcRect r="56862"/>
            <a:stretch>
              <a:fillRect/>
            </a:stretch>
          </p:blipFill>
          <p:spPr>
            <a:xfrm>
              <a:off x="9233529" y="1843891"/>
              <a:ext cx="1239960" cy="2202659"/>
            </a:xfrm>
            <a:prstGeom prst="rect">
              <a:avLst/>
            </a:prstGeom>
          </p:spPr>
        </p:pic>
      </p:grpSp>
      <p:grpSp>
        <p:nvGrpSpPr>
          <p:cNvPr id="31" name="Group 30">
            <a:extLst>
              <a:ext uri="{FF2B5EF4-FFF2-40B4-BE49-F238E27FC236}">
                <a16:creationId xmlns:a16="http://schemas.microsoft.com/office/drawing/2014/main" id="{44A04BB2-C992-F87E-72A4-C001FB295AED}"/>
              </a:ext>
            </a:extLst>
          </p:cNvPr>
          <p:cNvGrpSpPr/>
          <p:nvPr/>
        </p:nvGrpSpPr>
        <p:grpSpPr>
          <a:xfrm>
            <a:off x="4996206" y="4283075"/>
            <a:ext cx="2161671" cy="2206824"/>
            <a:chOff x="4007560" y="4286246"/>
            <a:chExt cx="2161671" cy="2206824"/>
          </a:xfrm>
        </p:grpSpPr>
        <p:pic>
          <p:nvPicPr>
            <p:cNvPr id="14" name="Picture 13">
              <a:extLst>
                <a:ext uri="{FF2B5EF4-FFF2-40B4-BE49-F238E27FC236}">
                  <a16:creationId xmlns:a16="http://schemas.microsoft.com/office/drawing/2014/main" id="{3993BC8D-D3B8-F482-3F3E-AB1BCE91651D}"/>
                </a:ext>
              </a:extLst>
            </p:cNvPr>
            <p:cNvPicPr>
              <a:picLocks noChangeAspect="1"/>
            </p:cNvPicPr>
            <p:nvPr/>
          </p:nvPicPr>
          <p:blipFill>
            <a:blip r:embed="rId12"/>
            <a:srcRect t="759" r="45650"/>
            <a:stretch>
              <a:fillRect/>
            </a:stretch>
          </p:blipFill>
          <p:spPr>
            <a:xfrm>
              <a:off x="4007560" y="4286246"/>
              <a:ext cx="1720017" cy="2206824"/>
            </a:xfrm>
            <a:prstGeom prst="rect">
              <a:avLst/>
            </a:prstGeom>
          </p:spPr>
        </p:pic>
        <p:pic>
          <p:nvPicPr>
            <p:cNvPr id="29" name="Picture 28">
              <a:extLst>
                <a:ext uri="{FF2B5EF4-FFF2-40B4-BE49-F238E27FC236}">
                  <a16:creationId xmlns:a16="http://schemas.microsoft.com/office/drawing/2014/main" id="{EB71033C-7AD8-E07A-EE3D-8C03AD31BD2D}"/>
                </a:ext>
              </a:extLst>
            </p:cNvPr>
            <p:cNvPicPr>
              <a:picLocks noChangeAspect="1"/>
            </p:cNvPicPr>
            <p:nvPr/>
          </p:nvPicPr>
          <p:blipFill>
            <a:blip r:embed="rId12"/>
            <a:srcRect l="87013" t="759"/>
            <a:stretch>
              <a:fillRect/>
            </a:stretch>
          </p:blipFill>
          <p:spPr>
            <a:xfrm>
              <a:off x="5758218" y="4286246"/>
              <a:ext cx="411013" cy="2206824"/>
            </a:xfrm>
            <a:prstGeom prst="rect">
              <a:avLst/>
            </a:prstGeom>
          </p:spPr>
        </p:pic>
      </p:grpSp>
      <p:pic>
        <p:nvPicPr>
          <p:cNvPr id="37" name="Picture 36">
            <a:extLst>
              <a:ext uri="{FF2B5EF4-FFF2-40B4-BE49-F238E27FC236}">
                <a16:creationId xmlns:a16="http://schemas.microsoft.com/office/drawing/2014/main" id="{B87D1C94-45A1-4484-5FC9-B06C7DA8BB46}"/>
              </a:ext>
            </a:extLst>
          </p:cNvPr>
          <p:cNvPicPr>
            <a:picLocks noChangeAspect="1"/>
          </p:cNvPicPr>
          <p:nvPr/>
        </p:nvPicPr>
        <p:blipFill>
          <a:blip r:embed="rId13"/>
          <a:srcRect l="23762" t="40767" r="19206" b="15439"/>
          <a:stretch>
            <a:fillRect/>
          </a:stretch>
        </p:blipFill>
        <p:spPr>
          <a:xfrm>
            <a:off x="716178" y="2180187"/>
            <a:ext cx="1932945" cy="1979033"/>
          </a:xfrm>
          <a:prstGeom prst="rect">
            <a:avLst/>
          </a:prstGeom>
        </p:spPr>
      </p:pic>
      <p:pic>
        <p:nvPicPr>
          <p:cNvPr id="38" name="Picture 37">
            <a:extLst>
              <a:ext uri="{FF2B5EF4-FFF2-40B4-BE49-F238E27FC236}">
                <a16:creationId xmlns:a16="http://schemas.microsoft.com/office/drawing/2014/main" id="{E4300A66-13E8-A133-4A25-011191D0A9E2}"/>
              </a:ext>
            </a:extLst>
          </p:cNvPr>
          <p:cNvPicPr>
            <a:picLocks noChangeAspect="1"/>
          </p:cNvPicPr>
          <p:nvPr/>
        </p:nvPicPr>
        <p:blipFill>
          <a:blip r:embed="rId14"/>
          <a:srcRect l="14573" t="44123" r="25748" b="8509"/>
          <a:stretch>
            <a:fillRect/>
          </a:stretch>
        </p:blipFill>
        <p:spPr>
          <a:xfrm>
            <a:off x="716177" y="4142180"/>
            <a:ext cx="1929605" cy="2042051"/>
          </a:xfrm>
          <a:prstGeom prst="rect">
            <a:avLst/>
          </a:prstGeom>
        </p:spPr>
      </p:pic>
      <p:sp>
        <p:nvSpPr>
          <p:cNvPr id="2" name="CuadroTexto 53">
            <a:extLst>
              <a:ext uri="{FF2B5EF4-FFF2-40B4-BE49-F238E27FC236}">
                <a16:creationId xmlns:a16="http://schemas.microsoft.com/office/drawing/2014/main" id="{35E8358B-2EA3-71DE-ECED-88BF5C638832}"/>
              </a:ext>
            </a:extLst>
          </p:cNvPr>
          <p:cNvSpPr txBox="1"/>
          <p:nvPr/>
        </p:nvSpPr>
        <p:spPr>
          <a:xfrm>
            <a:off x="8165432" y="1504050"/>
            <a:ext cx="3839484" cy="276999"/>
          </a:xfrm>
          <a:prstGeom prst="rect">
            <a:avLst/>
          </a:prstGeom>
          <a:noFill/>
        </p:spPr>
        <p:txBody>
          <a:bodyPr wrap="square">
            <a:spAutoFit/>
          </a:bodyPr>
          <a:lstStyle/>
          <a:p>
            <a:pPr>
              <a:lnSpc>
                <a:spcPct val="100000"/>
              </a:lnSpc>
            </a:pPr>
            <a:r>
              <a:rPr lang="en-GB" sz="1200" b="1">
                <a:solidFill>
                  <a:srgbClr val="9E5CE5"/>
                </a:solidFill>
                <a:latin typeface="Arial" panose="020B0604020202020204" pitchFamily="34" charset="0"/>
                <a:cs typeface="Arial" panose="020B0604020202020204" pitchFamily="34" charset="0"/>
              </a:rPr>
              <a:t>Measurement results vs. nominal CAD geometry</a:t>
            </a:r>
            <a:endParaRPr lang="en-US" sz="1200" b="1">
              <a:solidFill>
                <a:srgbClr val="9E5CE5"/>
              </a:solidFill>
              <a:latin typeface="Arial" panose="020B0604020202020204" pitchFamily="34" charset="0"/>
              <a:cs typeface="Arial" panose="020B0604020202020204" pitchFamily="34" charset="0"/>
            </a:endParaRPr>
          </a:p>
        </p:txBody>
      </p:sp>
      <p:sp>
        <p:nvSpPr>
          <p:cNvPr id="3" name="Marcador de número de diapositiva 2">
            <a:extLst>
              <a:ext uri="{FF2B5EF4-FFF2-40B4-BE49-F238E27FC236}">
                <a16:creationId xmlns:a16="http://schemas.microsoft.com/office/drawing/2014/main" id="{E5D8B192-DE75-FEDE-C8D9-11E3A816B5F8}"/>
              </a:ext>
            </a:extLst>
          </p:cNvPr>
          <p:cNvSpPr>
            <a:spLocks noGrp="1"/>
          </p:cNvSpPr>
          <p:nvPr>
            <p:ph type="sldNum" sz="quarter" idx="12"/>
          </p:nvPr>
        </p:nvSpPr>
        <p:spPr/>
        <p:txBody>
          <a:bodyPr/>
          <a:lstStyle/>
          <a:p>
            <a:fld id="{40875BB5-F5C5-4B71-892C-4DCE2036C21F}" type="slidenum">
              <a:rPr lang="es-ES" smtClean="0"/>
              <a:pPr/>
              <a:t>20</a:t>
            </a:fld>
            <a:endParaRPr lang="es-ES"/>
          </a:p>
        </p:txBody>
      </p:sp>
    </p:spTree>
    <p:extLst>
      <p:ext uri="{BB962C8B-B14F-4D97-AF65-F5344CB8AC3E}">
        <p14:creationId xmlns:p14="http://schemas.microsoft.com/office/powerpoint/2010/main" val="3153266188"/>
      </p:ext>
    </p:extLst>
  </p:cSld>
  <p:clrMapOvr>
    <a:masterClrMapping/>
  </p:clrMapOvr>
  <p:extLst>
    <p:ext uri="{6950BFC3-D8DA-4A85-94F7-54DA5524770B}">
      <p188:commentRel xmlns:p188="http://schemas.microsoft.com/office/powerpoint/2018/8/main" r:id="rId2"/>
    </p:ext>
  </p:extLs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28F023-52AB-BC65-F409-A23D39111087}"/>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E061A714-DE24-8EB4-D24F-CA99AB26B2C1}"/>
              </a:ext>
            </a:extLst>
          </p:cNvPr>
          <p:cNvPicPr>
            <a:picLocks noGrp="1" noRot="1" noChangeAspect="1" noMove="1" noResize="1" noEditPoints="1" noAdjustHandles="1" noChangeArrowheads="1" noChangeShapeType="1" noCrop="1"/>
          </p:cNvPicPr>
          <p:nvPr/>
        </p:nvPicPr>
        <p:blipFill>
          <a:blip r:embed="rId2"/>
          <a:stretch>
            <a:fillRect/>
          </a:stretch>
        </p:blipFill>
        <p:spPr>
          <a:xfrm>
            <a:off x="0" y="0"/>
            <a:ext cx="12192000" cy="6858000"/>
          </a:xfrm>
          <a:prstGeom prst="rect">
            <a:avLst/>
          </a:prstGeom>
        </p:spPr>
      </p:pic>
      <p:sp>
        <p:nvSpPr>
          <p:cNvPr id="7" name="Rectangle: Rounded Corners 6">
            <a:extLst>
              <a:ext uri="{FF2B5EF4-FFF2-40B4-BE49-F238E27FC236}">
                <a16:creationId xmlns:a16="http://schemas.microsoft.com/office/drawing/2014/main" id="{964E78EA-52D9-8A0C-DBE6-69B09ECF2920}"/>
              </a:ext>
            </a:extLst>
          </p:cNvPr>
          <p:cNvSpPr/>
          <p:nvPr/>
        </p:nvSpPr>
        <p:spPr>
          <a:xfrm>
            <a:off x="643688" y="691815"/>
            <a:ext cx="2051384" cy="336884"/>
          </a:xfrm>
          <a:prstGeom prst="roundRect">
            <a:avLst>
              <a:gd name="adj" fmla="val 50000"/>
            </a:avLst>
          </a:prstGeom>
          <a:noFill/>
          <a:ln w="12700" cap="flat" cmpd="sng" algn="ctr">
            <a:solidFill>
              <a:schemeClr val="bg1">
                <a:lumMod val="85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r>
              <a:rPr lang="en-US" sz="1400" noProof="0">
                <a:solidFill>
                  <a:schemeClr val="bg1">
                    <a:lumMod val="85000"/>
                  </a:schemeClr>
                </a:solidFill>
              </a:rPr>
              <a:t>Accelerators Technology</a:t>
            </a:r>
          </a:p>
        </p:txBody>
      </p:sp>
      <p:sp>
        <p:nvSpPr>
          <p:cNvPr id="8" name="TextBox 7">
            <a:extLst>
              <a:ext uri="{FF2B5EF4-FFF2-40B4-BE49-F238E27FC236}">
                <a16:creationId xmlns:a16="http://schemas.microsoft.com/office/drawing/2014/main" id="{F644DEBA-A795-A214-869C-194A84D30ECB}"/>
              </a:ext>
            </a:extLst>
          </p:cNvPr>
          <p:cNvSpPr txBox="1"/>
          <p:nvPr/>
        </p:nvSpPr>
        <p:spPr>
          <a:xfrm>
            <a:off x="576009" y="1134750"/>
            <a:ext cx="4238125" cy="461665"/>
          </a:xfrm>
          <a:prstGeom prst="rect">
            <a:avLst/>
          </a:prstGeom>
          <a:noFill/>
        </p:spPr>
        <p:txBody>
          <a:bodyPr wrap="square" rtlCol="0">
            <a:spAutoFit/>
          </a:bodyPr>
          <a:lstStyle/>
          <a:p>
            <a:r>
              <a:rPr lang="en-GB" sz="2400">
                <a:solidFill>
                  <a:schemeClr val="bg1"/>
                </a:solidFill>
              </a:rPr>
              <a:t>WG7 Mechanics and Integration</a:t>
            </a:r>
          </a:p>
        </p:txBody>
      </p:sp>
      <p:sp>
        <p:nvSpPr>
          <p:cNvPr id="10" name="CuadroTexto 4">
            <a:extLst>
              <a:ext uri="{FF2B5EF4-FFF2-40B4-BE49-F238E27FC236}">
                <a16:creationId xmlns:a16="http://schemas.microsoft.com/office/drawing/2014/main" id="{4A72EB13-177F-9C1E-952D-123C110B92A5}"/>
              </a:ext>
            </a:extLst>
          </p:cNvPr>
          <p:cNvSpPr txBox="1"/>
          <p:nvPr/>
        </p:nvSpPr>
        <p:spPr>
          <a:xfrm>
            <a:off x="6677405" y="5285745"/>
            <a:ext cx="3103089" cy="707886"/>
          </a:xfrm>
          <a:prstGeom prst="rect">
            <a:avLst/>
          </a:prstGeom>
          <a:noFill/>
        </p:spPr>
        <p:txBody>
          <a:bodyPr wrap="square" rtlCol="0">
            <a:spAutoFit/>
          </a:bodyPr>
          <a:lstStyle/>
          <a:p>
            <a:r>
              <a:rPr lang="en-GB" sz="2000">
                <a:solidFill>
                  <a:schemeClr val="bg1"/>
                </a:solidFill>
                <a:latin typeface="Arial Black" panose="020B0A04020102020204" pitchFamily="34" charset="0"/>
                <a:cs typeface="Arial" panose="020B0604020202020204" pitchFamily="34" charset="0"/>
              </a:rPr>
              <a:t>Conclusions and future actions</a:t>
            </a:r>
          </a:p>
        </p:txBody>
      </p:sp>
      <p:sp>
        <p:nvSpPr>
          <p:cNvPr id="11" name="CuadroTexto 5">
            <a:extLst>
              <a:ext uri="{FF2B5EF4-FFF2-40B4-BE49-F238E27FC236}">
                <a16:creationId xmlns:a16="http://schemas.microsoft.com/office/drawing/2014/main" id="{1926FC57-0D70-16A1-6B6E-37939CDE7907}"/>
              </a:ext>
            </a:extLst>
          </p:cNvPr>
          <p:cNvSpPr txBox="1"/>
          <p:nvPr/>
        </p:nvSpPr>
        <p:spPr>
          <a:xfrm>
            <a:off x="6903437" y="3446980"/>
            <a:ext cx="1644662" cy="1569660"/>
          </a:xfrm>
          <a:prstGeom prst="rect">
            <a:avLst/>
          </a:prstGeom>
          <a:noFill/>
        </p:spPr>
        <p:txBody>
          <a:bodyPr wrap="square" rtlCol="0">
            <a:spAutoFit/>
          </a:bodyPr>
          <a:lstStyle/>
          <a:p>
            <a:r>
              <a:rPr lang="es-ES" sz="9600">
                <a:solidFill>
                  <a:schemeClr val="bg1"/>
                </a:solidFill>
                <a:latin typeface="Arial" panose="020B0604020202020204" pitchFamily="34" charset="0"/>
                <a:cs typeface="Arial" panose="020B0604020202020204" pitchFamily="34" charset="0"/>
              </a:rPr>
              <a:t>05</a:t>
            </a:r>
          </a:p>
        </p:txBody>
      </p:sp>
      <p:sp>
        <p:nvSpPr>
          <p:cNvPr id="12" name="Rectángulo 7">
            <a:extLst>
              <a:ext uri="{FF2B5EF4-FFF2-40B4-BE49-F238E27FC236}">
                <a16:creationId xmlns:a16="http://schemas.microsoft.com/office/drawing/2014/main" id="{937C8BC2-35EF-37D7-BC99-79E629EB5DD7}"/>
              </a:ext>
            </a:extLst>
          </p:cNvPr>
          <p:cNvSpPr/>
          <p:nvPr/>
        </p:nvSpPr>
        <p:spPr>
          <a:xfrm>
            <a:off x="6770670" y="3328827"/>
            <a:ext cx="1777429" cy="177742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Marcador de número de diapositiva 1">
            <a:extLst>
              <a:ext uri="{FF2B5EF4-FFF2-40B4-BE49-F238E27FC236}">
                <a16:creationId xmlns:a16="http://schemas.microsoft.com/office/drawing/2014/main" id="{B30BADA1-C2F0-DC77-82A9-2D1B372EDFCE}"/>
              </a:ext>
            </a:extLst>
          </p:cNvPr>
          <p:cNvSpPr>
            <a:spLocks noGrp="1"/>
          </p:cNvSpPr>
          <p:nvPr>
            <p:ph type="sldNum" sz="quarter" idx="12"/>
          </p:nvPr>
        </p:nvSpPr>
        <p:spPr/>
        <p:txBody>
          <a:bodyPr/>
          <a:lstStyle/>
          <a:p>
            <a:fld id="{40875BB5-F5C5-4B71-892C-4DCE2036C21F}" type="slidenum">
              <a:rPr lang="es-ES" smtClean="0"/>
              <a:pPr/>
              <a:t>21</a:t>
            </a:fld>
            <a:endParaRPr lang="es-ES"/>
          </a:p>
        </p:txBody>
      </p:sp>
    </p:spTree>
    <p:extLst>
      <p:ext uri="{BB962C8B-B14F-4D97-AF65-F5344CB8AC3E}">
        <p14:creationId xmlns:p14="http://schemas.microsoft.com/office/powerpoint/2010/main" val="34393607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692271-D9E5-2CF4-482D-CBDDE5DAD119}"/>
            </a:ext>
          </a:extLst>
        </p:cNvPr>
        <p:cNvGrpSpPr/>
        <p:nvPr/>
      </p:nvGrpSpPr>
      <p:grpSpPr>
        <a:xfrm>
          <a:off x="0" y="0"/>
          <a:ext cx="0" cy="0"/>
          <a:chOff x="0" y="0"/>
          <a:chExt cx="0" cy="0"/>
        </a:xfrm>
      </p:grpSpPr>
      <p:pic>
        <p:nvPicPr>
          <p:cNvPr id="4" name="Imagen 21" descr="Imagen de la pantalla de un video juego&#10;&#10;El contenido generado por IA puede ser incorrecto.">
            <a:extLst>
              <a:ext uri="{FF2B5EF4-FFF2-40B4-BE49-F238E27FC236}">
                <a16:creationId xmlns:a16="http://schemas.microsoft.com/office/drawing/2014/main" id="{5AA5D453-A0F9-8A96-91E7-92F9EEAC2B57}"/>
              </a:ext>
            </a:extLst>
          </p:cNvPr>
          <p:cNvPicPr>
            <a:picLocks noChangeAspect="1"/>
          </p:cNvPicPr>
          <p:nvPr/>
        </p:nvPicPr>
        <p:blipFill>
          <a:blip r:embed="rId3"/>
          <a:srcRect l="6967" t="20293" r="8279" b="17102"/>
          <a:stretch/>
        </p:blipFill>
        <p:spPr>
          <a:xfrm>
            <a:off x="7127120" y="4760536"/>
            <a:ext cx="5064880" cy="2104465"/>
          </a:xfrm>
          <a:prstGeom prst="rect">
            <a:avLst/>
          </a:prstGeom>
          <a:noFill/>
        </p:spPr>
      </p:pic>
      <p:sp>
        <p:nvSpPr>
          <p:cNvPr id="7" name="Title 2">
            <a:extLst>
              <a:ext uri="{FF2B5EF4-FFF2-40B4-BE49-F238E27FC236}">
                <a16:creationId xmlns:a16="http://schemas.microsoft.com/office/drawing/2014/main" id="{53B9FABC-88C1-3242-C153-E75FD7AD2920}"/>
              </a:ext>
            </a:extLst>
          </p:cNvPr>
          <p:cNvSpPr>
            <a:spLocks noGrp="1"/>
          </p:cNvSpPr>
          <p:nvPr>
            <p:ph type="title"/>
          </p:nvPr>
        </p:nvSpPr>
        <p:spPr>
          <a:xfrm>
            <a:off x="768411" y="321836"/>
            <a:ext cx="7094226" cy="476241"/>
          </a:xfrm>
        </p:spPr>
        <p:txBody>
          <a:bodyPr>
            <a:noAutofit/>
          </a:bodyPr>
          <a:lstStyle/>
          <a:p>
            <a:r>
              <a:rPr lang="en-GB" sz="2400" b="1"/>
              <a:t>Conclusions and future actions</a:t>
            </a:r>
            <a:br>
              <a:rPr lang="en-GB" sz="2400" b="1"/>
            </a:br>
            <a:endParaRPr lang="en-GB" sz="2400" b="1"/>
          </a:p>
        </p:txBody>
      </p:sp>
      <p:pic>
        <p:nvPicPr>
          <p:cNvPr id="10" name="Picture 9">
            <a:extLst>
              <a:ext uri="{FF2B5EF4-FFF2-40B4-BE49-F238E27FC236}">
                <a16:creationId xmlns:a16="http://schemas.microsoft.com/office/drawing/2014/main" id="{2125C4EA-9BCF-348E-E171-66D6B6CB98D3}"/>
              </a:ext>
            </a:extLst>
          </p:cNvPr>
          <p:cNvPicPr>
            <a:picLocks noChangeAspect="1"/>
          </p:cNvPicPr>
          <p:nvPr/>
        </p:nvPicPr>
        <p:blipFill>
          <a:blip r:embed="rId4"/>
          <a:stretch>
            <a:fillRect/>
          </a:stretch>
        </p:blipFill>
        <p:spPr>
          <a:xfrm>
            <a:off x="6810137" y="175549"/>
            <a:ext cx="4512973" cy="412209"/>
          </a:xfrm>
          <a:prstGeom prst="rect">
            <a:avLst/>
          </a:prstGeom>
        </p:spPr>
      </p:pic>
      <p:pic>
        <p:nvPicPr>
          <p:cNvPr id="17" name="Imagen 9" descr="Logotipo&#10;&#10;El contenido generado por IA puede ser incorrecto.">
            <a:extLst>
              <a:ext uri="{FF2B5EF4-FFF2-40B4-BE49-F238E27FC236}">
                <a16:creationId xmlns:a16="http://schemas.microsoft.com/office/drawing/2014/main" id="{64CFA038-CF6A-EF06-9789-75AB95D2209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96174" y="170851"/>
            <a:ext cx="536623" cy="412209"/>
          </a:xfrm>
          <a:prstGeom prst="rect">
            <a:avLst/>
          </a:prstGeom>
        </p:spPr>
      </p:pic>
      <p:pic>
        <p:nvPicPr>
          <p:cNvPr id="2" name="Picture 1">
            <a:extLst>
              <a:ext uri="{FF2B5EF4-FFF2-40B4-BE49-F238E27FC236}">
                <a16:creationId xmlns:a16="http://schemas.microsoft.com/office/drawing/2014/main" id="{F6F51056-5275-DD8C-1A17-ECDFA3065736}"/>
              </a:ext>
            </a:extLst>
          </p:cNvPr>
          <p:cNvPicPr>
            <a:picLocks noChangeAspect="1"/>
          </p:cNvPicPr>
          <p:nvPr/>
        </p:nvPicPr>
        <p:blipFill>
          <a:blip r:embed="rId6"/>
          <a:stretch>
            <a:fillRect/>
          </a:stretch>
        </p:blipFill>
        <p:spPr>
          <a:xfrm>
            <a:off x="4930218" y="170851"/>
            <a:ext cx="8723379" cy="4866010"/>
          </a:xfrm>
          <a:prstGeom prst="rect">
            <a:avLst/>
          </a:prstGeom>
        </p:spPr>
      </p:pic>
      <p:graphicFrame>
        <p:nvGraphicFramePr>
          <p:cNvPr id="3" name="Diagram 2">
            <a:extLst>
              <a:ext uri="{FF2B5EF4-FFF2-40B4-BE49-F238E27FC236}">
                <a16:creationId xmlns:a16="http://schemas.microsoft.com/office/drawing/2014/main" id="{09A63ED1-58B9-0910-4E47-628796773269}"/>
              </a:ext>
            </a:extLst>
          </p:cNvPr>
          <p:cNvGraphicFramePr/>
          <p:nvPr>
            <p:extLst>
              <p:ext uri="{D42A27DB-BD31-4B8C-83A1-F6EECF244321}">
                <p14:modId xmlns:p14="http://schemas.microsoft.com/office/powerpoint/2010/main" val="4122794159"/>
              </p:ext>
            </p:extLst>
          </p:nvPr>
        </p:nvGraphicFramePr>
        <p:xfrm>
          <a:off x="1195708" y="1143000"/>
          <a:ext cx="4900292" cy="268681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5" name="Diagram 4">
            <a:extLst>
              <a:ext uri="{FF2B5EF4-FFF2-40B4-BE49-F238E27FC236}">
                <a16:creationId xmlns:a16="http://schemas.microsoft.com/office/drawing/2014/main" id="{DBDEA721-DC27-87D0-0A0D-B1019AB0EE93}"/>
              </a:ext>
            </a:extLst>
          </p:cNvPr>
          <p:cNvGraphicFramePr/>
          <p:nvPr>
            <p:extLst>
              <p:ext uri="{D42A27DB-BD31-4B8C-83A1-F6EECF244321}">
                <p14:modId xmlns:p14="http://schemas.microsoft.com/office/powerpoint/2010/main" val="3644715461"/>
              </p:ext>
            </p:extLst>
          </p:nvPr>
        </p:nvGraphicFramePr>
        <p:xfrm>
          <a:off x="1195708" y="4691495"/>
          <a:ext cx="4900292" cy="1150537"/>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13" name="CuadroTexto 53">
            <a:extLst>
              <a:ext uri="{FF2B5EF4-FFF2-40B4-BE49-F238E27FC236}">
                <a16:creationId xmlns:a16="http://schemas.microsoft.com/office/drawing/2014/main" id="{0397DF95-1F41-54BA-E800-484371287ABD}"/>
              </a:ext>
            </a:extLst>
          </p:cNvPr>
          <p:cNvSpPr txBox="1"/>
          <p:nvPr/>
        </p:nvSpPr>
        <p:spPr>
          <a:xfrm>
            <a:off x="642534" y="759698"/>
            <a:ext cx="5434508" cy="369332"/>
          </a:xfrm>
          <a:prstGeom prst="rect">
            <a:avLst/>
          </a:prstGeom>
          <a:noFill/>
        </p:spPr>
        <p:txBody>
          <a:bodyPr wrap="square">
            <a:spAutoFit/>
          </a:bodyPr>
          <a:lstStyle/>
          <a:p>
            <a:pPr>
              <a:lnSpc>
                <a:spcPct val="100000"/>
              </a:lnSpc>
            </a:pPr>
            <a:r>
              <a:rPr lang="en-US" b="1">
                <a:solidFill>
                  <a:schemeClr val="bg1">
                    <a:lumMod val="75000"/>
                  </a:schemeClr>
                </a:solidFill>
                <a:latin typeface="Arial" panose="020B0604020202020204" pitchFamily="34" charset="0"/>
                <a:cs typeface="Arial" panose="020B0604020202020204" pitchFamily="34" charset="0"/>
              </a:rPr>
              <a:t>Conclusions:</a:t>
            </a:r>
            <a:endParaRPr lang="en-US" b="1" noProof="0">
              <a:solidFill>
                <a:schemeClr val="bg1">
                  <a:lumMod val="75000"/>
                </a:schemeClr>
              </a:solidFill>
              <a:latin typeface="Arial" panose="020B0604020202020204" pitchFamily="34" charset="0"/>
              <a:cs typeface="Arial" panose="020B0604020202020204" pitchFamily="34" charset="0"/>
            </a:endParaRPr>
          </a:p>
        </p:txBody>
      </p:sp>
      <p:sp>
        <p:nvSpPr>
          <p:cNvPr id="14" name="CuadroTexto 53">
            <a:extLst>
              <a:ext uri="{FF2B5EF4-FFF2-40B4-BE49-F238E27FC236}">
                <a16:creationId xmlns:a16="http://schemas.microsoft.com/office/drawing/2014/main" id="{A5775F46-99BE-5907-1398-32C1DC60DAE4}"/>
              </a:ext>
            </a:extLst>
          </p:cNvPr>
          <p:cNvSpPr txBox="1"/>
          <p:nvPr/>
        </p:nvSpPr>
        <p:spPr>
          <a:xfrm>
            <a:off x="642534" y="4249922"/>
            <a:ext cx="5434508" cy="369332"/>
          </a:xfrm>
          <a:prstGeom prst="rect">
            <a:avLst/>
          </a:prstGeom>
          <a:noFill/>
        </p:spPr>
        <p:txBody>
          <a:bodyPr wrap="square">
            <a:spAutoFit/>
          </a:bodyPr>
          <a:lstStyle/>
          <a:p>
            <a:pPr>
              <a:lnSpc>
                <a:spcPct val="100000"/>
              </a:lnSpc>
            </a:pPr>
            <a:r>
              <a:rPr lang="en-US" b="1">
                <a:solidFill>
                  <a:schemeClr val="bg1">
                    <a:lumMod val="75000"/>
                  </a:schemeClr>
                </a:solidFill>
                <a:latin typeface="Arial" panose="020B0604020202020204" pitchFamily="34" charset="0"/>
                <a:cs typeface="Arial" panose="020B0604020202020204" pitchFamily="34" charset="0"/>
              </a:rPr>
              <a:t>Next Steps:</a:t>
            </a:r>
            <a:endParaRPr lang="en-US" b="1" noProof="0">
              <a:solidFill>
                <a:schemeClr val="bg1">
                  <a:lumMod val="75000"/>
                </a:schemeClr>
              </a:solidFill>
              <a:latin typeface="Arial" panose="020B0604020202020204" pitchFamily="34" charset="0"/>
              <a:cs typeface="Arial" panose="020B0604020202020204" pitchFamily="34" charset="0"/>
            </a:endParaRPr>
          </a:p>
        </p:txBody>
      </p:sp>
      <p:sp>
        <p:nvSpPr>
          <p:cNvPr id="6" name="Marcador de número de diapositiva 5">
            <a:extLst>
              <a:ext uri="{FF2B5EF4-FFF2-40B4-BE49-F238E27FC236}">
                <a16:creationId xmlns:a16="http://schemas.microsoft.com/office/drawing/2014/main" id="{5C80393D-0699-0A12-9AFB-9FD6AEA1725C}"/>
              </a:ext>
            </a:extLst>
          </p:cNvPr>
          <p:cNvSpPr>
            <a:spLocks noGrp="1"/>
          </p:cNvSpPr>
          <p:nvPr>
            <p:ph type="sldNum" sz="quarter" idx="12"/>
          </p:nvPr>
        </p:nvSpPr>
        <p:spPr/>
        <p:txBody>
          <a:bodyPr/>
          <a:lstStyle/>
          <a:p>
            <a:fld id="{40875BB5-F5C5-4B71-892C-4DCE2036C21F}" type="slidenum">
              <a:rPr lang="es-ES" smtClean="0"/>
              <a:pPr/>
              <a:t>22</a:t>
            </a:fld>
            <a:endParaRPr lang="es-ES"/>
          </a:p>
        </p:txBody>
      </p:sp>
    </p:spTree>
    <p:extLst>
      <p:ext uri="{BB962C8B-B14F-4D97-AF65-F5344CB8AC3E}">
        <p14:creationId xmlns:p14="http://schemas.microsoft.com/office/powerpoint/2010/main" val="398824168"/>
      </p:ext>
    </p:extLst>
  </p:cSld>
  <p:clrMapOvr>
    <a:masterClrMapping/>
  </p:clrMapOvr>
  <p:extLst>
    <p:ext uri="{6950BFC3-D8DA-4A85-94F7-54DA5524770B}">
      <p188:commentRel xmlns:p188="http://schemas.microsoft.com/office/powerpoint/2018/8/main" r:id="rId2"/>
    </p:ext>
  </p:extLs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ECB608E7-D195-45E1-831C-C143ED269F22}"/>
              </a:ext>
            </a:extLst>
          </p:cNvPr>
          <p:cNvSpPr>
            <a:spLocks noGrp="1"/>
          </p:cNvSpPr>
          <p:nvPr>
            <p:ph type="sldNum" sz="quarter" idx="12"/>
          </p:nvPr>
        </p:nvSpPr>
        <p:spPr/>
        <p:txBody>
          <a:bodyPr/>
          <a:lstStyle/>
          <a:p>
            <a:fld id="{40875BB5-F5C5-4B71-892C-4DCE2036C21F}" type="slidenum">
              <a:rPr lang="es-ES" smtClean="0"/>
              <a:pPr/>
              <a:t>23</a:t>
            </a:fld>
            <a:endParaRPr lang="es-ES"/>
          </a:p>
        </p:txBody>
      </p:sp>
    </p:spTree>
    <p:extLst>
      <p:ext uri="{BB962C8B-B14F-4D97-AF65-F5344CB8AC3E}">
        <p14:creationId xmlns:p14="http://schemas.microsoft.com/office/powerpoint/2010/main" val="31977210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D0C97D1-907F-FA8B-7982-796A58499EE9}"/>
              </a:ext>
            </a:extLst>
          </p:cNvPr>
          <p:cNvPicPr>
            <a:picLocks noGrp="1" noRot="1" noChangeAspect="1" noMove="1" noResize="1" noEditPoints="1" noAdjustHandles="1" noChangeArrowheads="1" noChangeShapeType="1" noCrop="1"/>
          </p:cNvPicPr>
          <p:nvPr/>
        </p:nvPicPr>
        <p:blipFill>
          <a:blip r:embed="rId2"/>
          <a:stretch>
            <a:fillRect/>
          </a:stretch>
        </p:blipFill>
        <p:spPr>
          <a:xfrm>
            <a:off x="0" y="0"/>
            <a:ext cx="12192000" cy="6858000"/>
          </a:xfrm>
          <a:prstGeom prst="rect">
            <a:avLst/>
          </a:prstGeom>
        </p:spPr>
      </p:pic>
      <p:sp>
        <p:nvSpPr>
          <p:cNvPr id="7" name="Rectangle: Rounded Corners 6">
            <a:extLst>
              <a:ext uri="{FF2B5EF4-FFF2-40B4-BE49-F238E27FC236}">
                <a16:creationId xmlns:a16="http://schemas.microsoft.com/office/drawing/2014/main" id="{2B308678-D55F-84C0-0BC3-11D20CB3AE4E}"/>
              </a:ext>
            </a:extLst>
          </p:cNvPr>
          <p:cNvSpPr/>
          <p:nvPr/>
        </p:nvSpPr>
        <p:spPr>
          <a:xfrm>
            <a:off x="643688" y="691815"/>
            <a:ext cx="2051384" cy="336884"/>
          </a:xfrm>
          <a:prstGeom prst="roundRect">
            <a:avLst>
              <a:gd name="adj" fmla="val 50000"/>
            </a:avLst>
          </a:prstGeom>
          <a:noFill/>
          <a:ln w="12700" cap="flat" cmpd="sng" algn="ctr">
            <a:solidFill>
              <a:schemeClr val="bg1">
                <a:lumMod val="85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r>
              <a:rPr lang="en-US" sz="1400" noProof="0">
                <a:solidFill>
                  <a:schemeClr val="bg1">
                    <a:lumMod val="85000"/>
                  </a:schemeClr>
                </a:solidFill>
              </a:rPr>
              <a:t>Accelerators Technology</a:t>
            </a:r>
          </a:p>
        </p:txBody>
      </p:sp>
      <p:sp>
        <p:nvSpPr>
          <p:cNvPr id="8" name="TextBox 7">
            <a:extLst>
              <a:ext uri="{FF2B5EF4-FFF2-40B4-BE49-F238E27FC236}">
                <a16:creationId xmlns:a16="http://schemas.microsoft.com/office/drawing/2014/main" id="{64D92C1C-25ED-CFE4-DD13-82FDA5FD333A}"/>
              </a:ext>
            </a:extLst>
          </p:cNvPr>
          <p:cNvSpPr txBox="1"/>
          <p:nvPr/>
        </p:nvSpPr>
        <p:spPr>
          <a:xfrm>
            <a:off x="576009" y="1134750"/>
            <a:ext cx="4238125" cy="461665"/>
          </a:xfrm>
          <a:prstGeom prst="rect">
            <a:avLst/>
          </a:prstGeom>
          <a:noFill/>
        </p:spPr>
        <p:txBody>
          <a:bodyPr wrap="square" rtlCol="0">
            <a:spAutoFit/>
          </a:bodyPr>
          <a:lstStyle/>
          <a:p>
            <a:r>
              <a:rPr lang="en-GB" sz="2400">
                <a:solidFill>
                  <a:schemeClr val="bg1"/>
                </a:solidFill>
              </a:rPr>
              <a:t>WG7 Mechanics and Integration</a:t>
            </a:r>
          </a:p>
        </p:txBody>
      </p:sp>
      <p:sp>
        <p:nvSpPr>
          <p:cNvPr id="10" name="CuadroTexto 4">
            <a:extLst>
              <a:ext uri="{FF2B5EF4-FFF2-40B4-BE49-F238E27FC236}">
                <a16:creationId xmlns:a16="http://schemas.microsoft.com/office/drawing/2014/main" id="{FE6C6431-C0F0-4F48-C84E-EF51CA40FB8F}"/>
              </a:ext>
            </a:extLst>
          </p:cNvPr>
          <p:cNvSpPr txBox="1"/>
          <p:nvPr/>
        </p:nvSpPr>
        <p:spPr>
          <a:xfrm>
            <a:off x="6677405" y="5285745"/>
            <a:ext cx="3103089" cy="1015663"/>
          </a:xfrm>
          <a:prstGeom prst="rect">
            <a:avLst/>
          </a:prstGeom>
          <a:noFill/>
        </p:spPr>
        <p:txBody>
          <a:bodyPr wrap="square" rtlCol="0">
            <a:spAutoFit/>
          </a:bodyPr>
          <a:lstStyle/>
          <a:p>
            <a:r>
              <a:rPr lang="en-GB" sz="2000">
                <a:solidFill>
                  <a:schemeClr val="bg1"/>
                </a:solidFill>
                <a:latin typeface="Arial Black" panose="020B0A04020102020204" pitchFamily="34" charset="0"/>
                <a:cs typeface="Arial" panose="020B0604020202020204" pitchFamily="34" charset="0"/>
              </a:rPr>
              <a:t>LINAC7 Project Context and Case Study</a:t>
            </a:r>
          </a:p>
        </p:txBody>
      </p:sp>
      <p:sp>
        <p:nvSpPr>
          <p:cNvPr id="11" name="CuadroTexto 5">
            <a:extLst>
              <a:ext uri="{FF2B5EF4-FFF2-40B4-BE49-F238E27FC236}">
                <a16:creationId xmlns:a16="http://schemas.microsoft.com/office/drawing/2014/main" id="{5BE1C0A0-A030-5A03-7559-E0989AA6EE5A}"/>
              </a:ext>
            </a:extLst>
          </p:cNvPr>
          <p:cNvSpPr txBox="1"/>
          <p:nvPr/>
        </p:nvSpPr>
        <p:spPr>
          <a:xfrm>
            <a:off x="6903437" y="3446980"/>
            <a:ext cx="1644662" cy="1569660"/>
          </a:xfrm>
          <a:prstGeom prst="rect">
            <a:avLst/>
          </a:prstGeom>
          <a:noFill/>
        </p:spPr>
        <p:txBody>
          <a:bodyPr wrap="square" rtlCol="0">
            <a:spAutoFit/>
          </a:bodyPr>
          <a:lstStyle/>
          <a:p>
            <a:r>
              <a:rPr lang="es-ES" sz="9600">
                <a:solidFill>
                  <a:schemeClr val="bg1"/>
                </a:solidFill>
                <a:latin typeface="Arial" panose="020B0604020202020204" pitchFamily="34" charset="0"/>
                <a:cs typeface="Arial" panose="020B0604020202020204" pitchFamily="34" charset="0"/>
              </a:rPr>
              <a:t>01</a:t>
            </a:r>
          </a:p>
        </p:txBody>
      </p:sp>
      <p:sp>
        <p:nvSpPr>
          <p:cNvPr id="12" name="Rectángulo 7">
            <a:extLst>
              <a:ext uri="{FF2B5EF4-FFF2-40B4-BE49-F238E27FC236}">
                <a16:creationId xmlns:a16="http://schemas.microsoft.com/office/drawing/2014/main" id="{168A589A-3431-434B-921B-6F16587755C4}"/>
              </a:ext>
            </a:extLst>
          </p:cNvPr>
          <p:cNvSpPr/>
          <p:nvPr/>
        </p:nvSpPr>
        <p:spPr>
          <a:xfrm>
            <a:off x="6770670" y="3328827"/>
            <a:ext cx="1777429" cy="177742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Marcador de número de diapositiva 1">
            <a:extLst>
              <a:ext uri="{FF2B5EF4-FFF2-40B4-BE49-F238E27FC236}">
                <a16:creationId xmlns:a16="http://schemas.microsoft.com/office/drawing/2014/main" id="{C4AC8B2A-213C-735E-307E-E64918A23C21}"/>
              </a:ext>
            </a:extLst>
          </p:cNvPr>
          <p:cNvSpPr>
            <a:spLocks noGrp="1"/>
          </p:cNvSpPr>
          <p:nvPr>
            <p:ph type="sldNum" sz="quarter" idx="12"/>
          </p:nvPr>
        </p:nvSpPr>
        <p:spPr/>
        <p:txBody>
          <a:bodyPr/>
          <a:lstStyle/>
          <a:p>
            <a:fld id="{40875BB5-F5C5-4B71-892C-4DCE2036C21F}" type="slidenum">
              <a:rPr lang="es-ES" smtClean="0"/>
              <a:pPr/>
              <a:t>3</a:t>
            </a:fld>
            <a:endParaRPr lang="es-ES"/>
          </a:p>
        </p:txBody>
      </p:sp>
    </p:spTree>
    <p:extLst>
      <p:ext uri="{BB962C8B-B14F-4D97-AF65-F5344CB8AC3E}">
        <p14:creationId xmlns:p14="http://schemas.microsoft.com/office/powerpoint/2010/main" val="13260289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21" descr="Imagen de la pantalla de un video juego&#10;&#10;El contenido generado por IA puede ser incorrecto.">
            <a:extLst>
              <a:ext uri="{FF2B5EF4-FFF2-40B4-BE49-F238E27FC236}">
                <a16:creationId xmlns:a16="http://schemas.microsoft.com/office/drawing/2014/main" id="{95A0B70E-3D1D-27FD-39FC-E6545CF1C206}"/>
              </a:ext>
            </a:extLst>
          </p:cNvPr>
          <p:cNvPicPr>
            <a:picLocks noChangeAspect="1"/>
          </p:cNvPicPr>
          <p:nvPr/>
        </p:nvPicPr>
        <p:blipFill>
          <a:blip r:embed="rId3"/>
          <a:srcRect l="6967" t="20293" r="8279" b="17102"/>
          <a:stretch/>
        </p:blipFill>
        <p:spPr>
          <a:xfrm>
            <a:off x="2278380" y="3511559"/>
            <a:ext cx="8053982" cy="3346441"/>
          </a:xfrm>
          <a:prstGeom prst="rect">
            <a:avLst/>
          </a:prstGeom>
          <a:noFill/>
        </p:spPr>
      </p:pic>
      <p:sp>
        <p:nvSpPr>
          <p:cNvPr id="7" name="Title 2">
            <a:extLst>
              <a:ext uri="{FF2B5EF4-FFF2-40B4-BE49-F238E27FC236}">
                <a16:creationId xmlns:a16="http://schemas.microsoft.com/office/drawing/2014/main" id="{56F1C360-69E5-AA0A-1D37-2A9C5926E3E8}"/>
              </a:ext>
            </a:extLst>
          </p:cNvPr>
          <p:cNvSpPr>
            <a:spLocks noGrp="1"/>
          </p:cNvSpPr>
          <p:nvPr>
            <p:ph type="title"/>
          </p:nvPr>
        </p:nvSpPr>
        <p:spPr>
          <a:xfrm>
            <a:off x="768411" y="321836"/>
            <a:ext cx="7094226" cy="476241"/>
          </a:xfrm>
        </p:spPr>
        <p:txBody>
          <a:bodyPr>
            <a:noAutofit/>
          </a:bodyPr>
          <a:lstStyle/>
          <a:p>
            <a:r>
              <a:rPr lang="en-GB" sz="2400" b="1"/>
              <a:t>LINAC7 Project Context and Case Study</a:t>
            </a:r>
            <a:br>
              <a:rPr lang="en-GB" sz="2400" b="1"/>
            </a:br>
            <a:endParaRPr lang="en-GB" sz="2400" b="1"/>
          </a:p>
        </p:txBody>
      </p:sp>
      <p:pic>
        <p:nvPicPr>
          <p:cNvPr id="10" name="Picture 9">
            <a:extLst>
              <a:ext uri="{FF2B5EF4-FFF2-40B4-BE49-F238E27FC236}">
                <a16:creationId xmlns:a16="http://schemas.microsoft.com/office/drawing/2014/main" id="{233C85E5-F40D-994F-C379-606CF24E2C26}"/>
              </a:ext>
            </a:extLst>
          </p:cNvPr>
          <p:cNvPicPr>
            <a:picLocks noChangeAspect="1"/>
          </p:cNvPicPr>
          <p:nvPr/>
        </p:nvPicPr>
        <p:blipFill>
          <a:blip r:embed="rId4"/>
          <a:stretch>
            <a:fillRect/>
          </a:stretch>
        </p:blipFill>
        <p:spPr>
          <a:xfrm>
            <a:off x="6810137" y="175549"/>
            <a:ext cx="4512973" cy="412209"/>
          </a:xfrm>
          <a:prstGeom prst="rect">
            <a:avLst/>
          </a:prstGeom>
        </p:spPr>
      </p:pic>
      <p:pic>
        <p:nvPicPr>
          <p:cNvPr id="12" name="Picture 11">
            <a:extLst>
              <a:ext uri="{FF2B5EF4-FFF2-40B4-BE49-F238E27FC236}">
                <a16:creationId xmlns:a16="http://schemas.microsoft.com/office/drawing/2014/main" id="{6214990C-2F18-946A-4B95-F1209CC49D55}"/>
              </a:ext>
            </a:extLst>
          </p:cNvPr>
          <p:cNvPicPr>
            <a:picLocks noChangeAspect="1"/>
          </p:cNvPicPr>
          <p:nvPr/>
        </p:nvPicPr>
        <p:blipFill>
          <a:blip r:embed="rId5"/>
          <a:stretch>
            <a:fillRect/>
          </a:stretch>
        </p:blipFill>
        <p:spPr>
          <a:xfrm>
            <a:off x="5969624" y="1566892"/>
            <a:ext cx="6063173" cy="1560618"/>
          </a:xfrm>
          <a:prstGeom prst="rect">
            <a:avLst/>
          </a:prstGeom>
        </p:spPr>
      </p:pic>
      <p:pic>
        <p:nvPicPr>
          <p:cNvPr id="17" name="Imagen 9" descr="Logotipo&#10;&#10;El contenido generado por IA puede ser incorrecto.">
            <a:extLst>
              <a:ext uri="{FF2B5EF4-FFF2-40B4-BE49-F238E27FC236}">
                <a16:creationId xmlns:a16="http://schemas.microsoft.com/office/drawing/2014/main" id="{918C0EE7-0794-7769-480B-3428D0F4107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496174" y="170851"/>
            <a:ext cx="536623" cy="412209"/>
          </a:xfrm>
          <a:prstGeom prst="rect">
            <a:avLst/>
          </a:prstGeom>
        </p:spPr>
      </p:pic>
      <p:sp>
        <p:nvSpPr>
          <p:cNvPr id="30" name="CuadroTexto 53">
            <a:extLst>
              <a:ext uri="{FF2B5EF4-FFF2-40B4-BE49-F238E27FC236}">
                <a16:creationId xmlns:a16="http://schemas.microsoft.com/office/drawing/2014/main" id="{9B6264C4-5F76-D2EA-7156-865FF9B71702}"/>
              </a:ext>
            </a:extLst>
          </p:cNvPr>
          <p:cNvSpPr txBox="1"/>
          <p:nvPr/>
        </p:nvSpPr>
        <p:spPr>
          <a:xfrm>
            <a:off x="642534" y="759698"/>
            <a:ext cx="5434508" cy="369332"/>
          </a:xfrm>
          <a:prstGeom prst="rect">
            <a:avLst/>
          </a:prstGeom>
          <a:noFill/>
        </p:spPr>
        <p:txBody>
          <a:bodyPr wrap="square">
            <a:spAutoFit/>
          </a:bodyPr>
          <a:lstStyle/>
          <a:p>
            <a:pPr>
              <a:lnSpc>
                <a:spcPct val="100000"/>
              </a:lnSpc>
            </a:pPr>
            <a:r>
              <a:rPr lang="en-US" b="1" noProof="0">
                <a:solidFill>
                  <a:schemeClr val="bg1">
                    <a:lumMod val="75000"/>
                  </a:schemeClr>
                </a:solidFill>
                <a:latin typeface="Arial" panose="020B0604020202020204" pitchFamily="34" charset="0"/>
                <a:cs typeface="Arial" panose="020B0604020202020204" pitchFamily="34" charset="0"/>
              </a:rPr>
              <a:t>LINAC7 Project Context</a:t>
            </a:r>
          </a:p>
        </p:txBody>
      </p:sp>
      <p:graphicFrame>
        <p:nvGraphicFramePr>
          <p:cNvPr id="31" name="Diagram 30">
            <a:extLst>
              <a:ext uri="{FF2B5EF4-FFF2-40B4-BE49-F238E27FC236}">
                <a16:creationId xmlns:a16="http://schemas.microsoft.com/office/drawing/2014/main" id="{8D637068-164A-3404-A104-95D3D1F33EBF}"/>
              </a:ext>
            </a:extLst>
          </p:cNvPr>
          <p:cNvGraphicFramePr/>
          <p:nvPr>
            <p:extLst>
              <p:ext uri="{D42A27DB-BD31-4B8C-83A1-F6EECF244321}">
                <p14:modId xmlns:p14="http://schemas.microsoft.com/office/powerpoint/2010/main" val="2998251273"/>
              </p:ext>
            </p:extLst>
          </p:nvPr>
        </p:nvGraphicFramePr>
        <p:xfrm>
          <a:off x="768411" y="1408904"/>
          <a:ext cx="4900292" cy="243360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 name="Marcador de número de diapositiva 1">
            <a:extLst>
              <a:ext uri="{FF2B5EF4-FFF2-40B4-BE49-F238E27FC236}">
                <a16:creationId xmlns:a16="http://schemas.microsoft.com/office/drawing/2014/main" id="{E732B623-ECA3-8482-0A7A-6BA5C4626F87}"/>
              </a:ext>
            </a:extLst>
          </p:cNvPr>
          <p:cNvSpPr>
            <a:spLocks noGrp="1"/>
          </p:cNvSpPr>
          <p:nvPr>
            <p:ph type="sldNum" sz="quarter" idx="12"/>
          </p:nvPr>
        </p:nvSpPr>
        <p:spPr/>
        <p:txBody>
          <a:bodyPr/>
          <a:lstStyle/>
          <a:p>
            <a:fld id="{40875BB5-F5C5-4B71-892C-4DCE2036C21F}" type="slidenum">
              <a:rPr lang="es-ES" smtClean="0"/>
              <a:pPr/>
              <a:t>4</a:t>
            </a:fld>
            <a:endParaRPr lang="es-ES"/>
          </a:p>
        </p:txBody>
      </p:sp>
    </p:spTree>
    <p:extLst>
      <p:ext uri="{BB962C8B-B14F-4D97-AF65-F5344CB8AC3E}">
        <p14:creationId xmlns:p14="http://schemas.microsoft.com/office/powerpoint/2010/main" val="565136978"/>
      </p:ext>
    </p:extLst>
  </p:cSld>
  <p:clrMapOvr>
    <a:masterClrMapping/>
  </p:clrMapOvr>
  <p:extLst>
    <p:ext uri="{6950BFC3-D8DA-4A85-94F7-54DA5524770B}">
      <p188:commentRel xmlns:p188="http://schemas.microsoft.com/office/powerpoint/2018/8/main" r:id="rId2"/>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FD15CB-4B07-DF1F-6DF3-567C39499066}"/>
            </a:ext>
          </a:extLst>
        </p:cNvPr>
        <p:cNvGrpSpPr/>
        <p:nvPr/>
      </p:nvGrpSpPr>
      <p:grpSpPr>
        <a:xfrm>
          <a:off x="0" y="0"/>
          <a:ext cx="0" cy="0"/>
          <a:chOff x="0" y="0"/>
          <a:chExt cx="0" cy="0"/>
        </a:xfrm>
      </p:grpSpPr>
      <p:sp>
        <p:nvSpPr>
          <p:cNvPr id="7" name="Title 2">
            <a:extLst>
              <a:ext uri="{FF2B5EF4-FFF2-40B4-BE49-F238E27FC236}">
                <a16:creationId xmlns:a16="http://schemas.microsoft.com/office/drawing/2014/main" id="{E2837506-6F62-6078-A6D3-4DAFC052EFF5}"/>
              </a:ext>
            </a:extLst>
          </p:cNvPr>
          <p:cNvSpPr>
            <a:spLocks noGrp="1"/>
          </p:cNvSpPr>
          <p:nvPr>
            <p:ph type="title"/>
          </p:nvPr>
        </p:nvSpPr>
        <p:spPr>
          <a:xfrm>
            <a:off x="768411" y="321836"/>
            <a:ext cx="7094226" cy="476241"/>
          </a:xfrm>
        </p:spPr>
        <p:txBody>
          <a:bodyPr>
            <a:noAutofit/>
          </a:bodyPr>
          <a:lstStyle/>
          <a:p>
            <a:r>
              <a:rPr lang="en-GB" sz="2400" b="1"/>
              <a:t>LINAC7 Project Context and Case Study</a:t>
            </a:r>
            <a:br>
              <a:rPr lang="en-GB" sz="2400" b="1"/>
            </a:br>
            <a:endParaRPr lang="en-GB" sz="2400" b="1"/>
          </a:p>
        </p:txBody>
      </p:sp>
      <p:pic>
        <p:nvPicPr>
          <p:cNvPr id="10" name="Picture 9">
            <a:extLst>
              <a:ext uri="{FF2B5EF4-FFF2-40B4-BE49-F238E27FC236}">
                <a16:creationId xmlns:a16="http://schemas.microsoft.com/office/drawing/2014/main" id="{177C46D6-FCBD-6159-9735-EC2AF6A29944}"/>
              </a:ext>
            </a:extLst>
          </p:cNvPr>
          <p:cNvPicPr>
            <a:picLocks noChangeAspect="1"/>
          </p:cNvPicPr>
          <p:nvPr/>
        </p:nvPicPr>
        <p:blipFill>
          <a:blip r:embed="rId2"/>
          <a:stretch>
            <a:fillRect/>
          </a:stretch>
        </p:blipFill>
        <p:spPr>
          <a:xfrm>
            <a:off x="6810137" y="175549"/>
            <a:ext cx="4512973" cy="412209"/>
          </a:xfrm>
          <a:prstGeom prst="rect">
            <a:avLst/>
          </a:prstGeom>
        </p:spPr>
      </p:pic>
      <p:pic>
        <p:nvPicPr>
          <p:cNvPr id="17" name="Imagen 9" descr="Logotipo&#10;&#10;El contenido generado por IA puede ser incorrecto.">
            <a:extLst>
              <a:ext uri="{FF2B5EF4-FFF2-40B4-BE49-F238E27FC236}">
                <a16:creationId xmlns:a16="http://schemas.microsoft.com/office/drawing/2014/main" id="{7A3F2E38-2BF9-10A9-6B2D-F999797E20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96174" y="170851"/>
            <a:ext cx="536623" cy="412209"/>
          </a:xfrm>
          <a:prstGeom prst="rect">
            <a:avLst/>
          </a:prstGeom>
        </p:spPr>
      </p:pic>
      <p:sp>
        <p:nvSpPr>
          <p:cNvPr id="30" name="CuadroTexto 53">
            <a:extLst>
              <a:ext uri="{FF2B5EF4-FFF2-40B4-BE49-F238E27FC236}">
                <a16:creationId xmlns:a16="http://schemas.microsoft.com/office/drawing/2014/main" id="{D5DF01F4-ECAE-1B36-2B08-5657DB81B1DD}"/>
              </a:ext>
            </a:extLst>
          </p:cNvPr>
          <p:cNvSpPr txBox="1"/>
          <p:nvPr/>
        </p:nvSpPr>
        <p:spPr>
          <a:xfrm>
            <a:off x="642534" y="759698"/>
            <a:ext cx="5434508" cy="369332"/>
          </a:xfrm>
          <a:prstGeom prst="rect">
            <a:avLst/>
          </a:prstGeom>
          <a:noFill/>
        </p:spPr>
        <p:txBody>
          <a:bodyPr wrap="square">
            <a:spAutoFit/>
          </a:bodyPr>
          <a:lstStyle/>
          <a:p>
            <a:pPr>
              <a:lnSpc>
                <a:spcPct val="100000"/>
              </a:lnSpc>
            </a:pPr>
            <a:r>
              <a:rPr lang="en-US" b="1">
                <a:solidFill>
                  <a:schemeClr val="bg1">
                    <a:lumMod val="75000"/>
                  </a:schemeClr>
                </a:solidFill>
                <a:latin typeface="Arial" panose="020B0604020202020204" pitchFamily="34" charset="0"/>
                <a:cs typeface="Arial" panose="020B0604020202020204" pitchFamily="34" charset="0"/>
              </a:rPr>
              <a:t>IH DTL Cavity introduction</a:t>
            </a:r>
            <a:endParaRPr lang="en-US" b="1" noProof="0">
              <a:solidFill>
                <a:schemeClr val="bg1">
                  <a:lumMod val="75000"/>
                </a:schemeClr>
              </a:solidFill>
              <a:latin typeface="Arial" panose="020B0604020202020204" pitchFamily="34" charset="0"/>
              <a:cs typeface="Arial" panose="020B0604020202020204" pitchFamily="34" charset="0"/>
            </a:endParaRPr>
          </a:p>
        </p:txBody>
      </p:sp>
      <p:graphicFrame>
        <p:nvGraphicFramePr>
          <p:cNvPr id="31" name="Diagram 30">
            <a:extLst>
              <a:ext uri="{FF2B5EF4-FFF2-40B4-BE49-F238E27FC236}">
                <a16:creationId xmlns:a16="http://schemas.microsoft.com/office/drawing/2014/main" id="{ACA69CA2-4B75-59A7-7CEE-08C20C21D815}"/>
              </a:ext>
            </a:extLst>
          </p:cNvPr>
          <p:cNvGraphicFramePr/>
          <p:nvPr>
            <p:extLst>
              <p:ext uri="{D42A27DB-BD31-4B8C-83A1-F6EECF244321}">
                <p14:modId xmlns:p14="http://schemas.microsoft.com/office/powerpoint/2010/main" val="1836651733"/>
              </p:ext>
            </p:extLst>
          </p:nvPr>
        </p:nvGraphicFramePr>
        <p:xfrm>
          <a:off x="768410" y="1284150"/>
          <a:ext cx="5231795" cy="213983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8" name="Picture 7">
            <a:extLst>
              <a:ext uri="{FF2B5EF4-FFF2-40B4-BE49-F238E27FC236}">
                <a16:creationId xmlns:a16="http://schemas.microsoft.com/office/drawing/2014/main" id="{2603E6F5-7F4B-E0ED-F55D-9DF3FC3D2B2E}"/>
              </a:ext>
            </a:extLst>
          </p:cNvPr>
          <p:cNvPicPr>
            <a:picLocks noChangeAspect="1"/>
          </p:cNvPicPr>
          <p:nvPr/>
        </p:nvPicPr>
        <p:blipFill>
          <a:blip r:embed="rId9"/>
          <a:stretch>
            <a:fillRect/>
          </a:stretch>
        </p:blipFill>
        <p:spPr>
          <a:xfrm>
            <a:off x="4015618" y="5287642"/>
            <a:ext cx="2424316" cy="1248522"/>
          </a:xfrm>
          <a:prstGeom prst="rect">
            <a:avLst/>
          </a:prstGeom>
        </p:spPr>
      </p:pic>
      <p:pic>
        <p:nvPicPr>
          <p:cNvPr id="11" name="Picture 10">
            <a:extLst>
              <a:ext uri="{FF2B5EF4-FFF2-40B4-BE49-F238E27FC236}">
                <a16:creationId xmlns:a16="http://schemas.microsoft.com/office/drawing/2014/main" id="{659BC84C-062A-D3A4-4C2C-7A2D37D42CBB}"/>
              </a:ext>
            </a:extLst>
          </p:cNvPr>
          <p:cNvPicPr>
            <a:picLocks noChangeAspect="1"/>
          </p:cNvPicPr>
          <p:nvPr/>
        </p:nvPicPr>
        <p:blipFill>
          <a:blip r:embed="rId10"/>
          <a:stretch>
            <a:fillRect/>
          </a:stretch>
        </p:blipFill>
        <p:spPr>
          <a:xfrm>
            <a:off x="6523300" y="1518004"/>
            <a:ext cx="5033984" cy="1839953"/>
          </a:xfrm>
          <a:prstGeom prst="rect">
            <a:avLst/>
          </a:prstGeom>
        </p:spPr>
      </p:pic>
      <p:pic>
        <p:nvPicPr>
          <p:cNvPr id="13" name="Picture 12">
            <a:extLst>
              <a:ext uri="{FF2B5EF4-FFF2-40B4-BE49-F238E27FC236}">
                <a16:creationId xmlns:a16="http://schemas.microsoft.com/office/drawing/2014/main" id="{8CB0B3FF-48DB-3E00-2219-3187FA4A355D}"/>
              </a:ext>
            </a:extLst>
          </p:cNvPr>
          <p:cNvPicPr>
            <a:picLocks noChangeAspect="1"/>
          </p:cNvPicPr>
          <p:nvPr/>
        </p:nvPicPr>
        <p:blipFill>
          <a:blip r:embed="rId11"/>
          <a:stretch>
            <a:fillRect/>
          </a:stretch>
        </p:blipFill>
        <p:spPr>
          <a:xfrm>
            <a:off x="490206" y="5675815"/>
            <a:ext cx="3525412" cy="938750"/>
          </a:xfrm>
          <a:prstGeom prst="rect">
            <a:avLst/>
          </a:prstGeom>
        </p:spPr>
      </p:pic>
      <p:pic>
        <p:nvPicPr>
          <p:cNvPr id="14" name="Picture 13" descr="Diagram, schematic&#10;&#10;Description automatically generated">
            <a:extLst>
              <a:ext uri="{FF2B5EF4-FFF2-40B4-BE49-F238E27FC236}">
                <a16:creationId xmlns:a16="http://schemas.microsoft.com/office/drawing/2014/main" id="{57FB4AD9-2280-4299-BB07-0F03A4CD1806}"/>
              </a:ext>
            </a:extLst>
          </p:cNvPr>
          <p:cNvPicPr>
            <a:picLocks noChangeAspect="1"/>
          </p:cNvPicPr>
          <p:nvPr/>
        </p:nvPicPr>
        <p:blipFill>
          <a:blip r:embed="rId12">
            <a:extLst>
              <a:ext uri="{28A0092B-C50C-407E-A947-70E740481C1C}">
                <a14:useLocalDpi xmlns:a14="http://schemas.microsoft.com/office/drawing/2010/main"/>
              </a:ext>
            </a:extLst>
          </a:blip>
          <a:stretch>
            <a:fillRect/>
          </a:stretch>
        </p:blipFill>
        <p:spPr>
          <a:xfrm>
            <a:off x="1282996" y="3854917"/>
            <a:ext cx="4625267" cy="1474303"/>
          </a:xfrm>
          <a:prstGeom prst="rect">
            <a:avLst/>
          </a:prstGeom>
        </p:spPr>
      </p:pic>
      <p:sp>
        <p:nvSpPr>
          <p:cNvPr id="15" name="CuadroTexto 53">
            <a:extLst>
              <a:ext uri="{FF2B5EF4-FFF2-40B4-BE49-F238E27FC236}">
                <a16:creationId xmlns:a16="http://schemas.microsoft.com/office/drawing/2014/main" id="{0B20DB2C-B187-7627-A997-B1350DB27DD6}"/>
              </a:ext>
            </a:extLst>
          </p:cNvPr>
          <p:cNvSpPr txBox="1"/>
          <p:nvPr/>
        </p:nvSpPr>
        <p:spPr>
          <a:xfrm>
            <a:off x="2250969" y="3569209"/>
            <a:ext cx="2362457" cy="276999"/>
          </a:xfrm>
          <a:prstGeom prst="rect">
            <a:avLst/>
          </a:prstGeom>
          <a:noFill/>
        </p:spPr>
        <p:txBody>
          <a:bodyPr wrap="square">
            <a:spAutoFit/>
          </a:bodyPr>
          <a:lstStyle/>
          <a:p>
            <a:pPr>
              <a:lnSpc>
                <a:spcPct val="100000"/>
              </a:lnSpc>
            </a:pPr>
            <a:r>
              <a:rPr lang="en-US" sz="1200" b="1">
                <a:solidFill>
                  <a:srgbClr val="9E5CE5"/>
                </a:solidFill>
                <a:latin typeface="Arial" panose="020B0604020202020204" pitchFamily="34" charset="0"/>
                <a:cs typeface="Arial" panose="020B0604020202020204" pitchFamily="34" charset="0"/>
              </a:rPr>
              <a:t>Wider</a:t>
            </a:r>
            <a:r>
              <a:rPr lang="es-ES" sz="1200" b="1">
                <a:solidFill>
                  <a:srgbClr val="9E5CE5"/>
                </a:solidFill>
                <a:latin typeface="Arial" panose="020B0604020202020204" pitchFamily="34" charset="0"/>
                <a:cs typeface="Arial" panose="020B0604020202020204" pitchFamily="34" charset="0"/>
              </a:rPr>
              <a:t>ö</a:t>
            </a:r>
            <a:r>
              <a:rPr lang="en-US" sz="1200" b="1">
                <a:solidFill>
                  <a:srgbClr val="9E5CE5"/>
                </a:solidFill>
                <a:latin typeface="Arial" panose="020B0604020202020204" pitchFamily="34" charset="0"/>
                <a:cs typeface="Arial" panose="020B0604020202020204" pitchFamily="34" charset="0"/>
              </a:rPr>
              <a:t>e accelerator concept</a:t>
            </a:r>
          </a:p>
        </p:txBody>
      </p:sp>
      <p:sp>
        <p:nvSpPr>
          <p:cNvPr id="16" name="CuadroTexto 53">
            <a:extLst>
              <a:ext uri="{FF2B5EF4-FFF2-40B4-BE49-F238E27FC236}">
                <a16:creationId xmlns:a16="http://schemas.microsoft.com/office/drawing/2014/main" id="{DA155EE6-102A-A325-DB56-E2993E9EA11C}"/>
              </a:ext>
            </a:extLst>
          </p:cNvPr>
          <p:cNvSpPr txBox="1"/>
          <p:nvPr/>
        </p:nvSpPr>
        <p:spPr>
          <a:xfrm>
            <a:off x="840000" y="5384807"/>
            <a:ext cx="2950150" cy="276999"/>
          </a:xfrm>
          <a:prstGeom prst="rect">
            <a:avLst/>
          </a:prstGeom>
          <a:noFill/>
        </p:spPr>
        <p:txBody>
          <a:bodyPr wrap="square">
            <a:spAutoFit/>
          </a:bodyPr>
          <a:lstStyle/>
          <a:p>
            <a:pPr>
              <a:lnSpc>
                <a:spcPct val="100000"/>
              </a:lnSpc>
            </a:pPr>
            <a:r>
              <a:rPr lang="en-GB" sz="1200" b="1">
                <a:solidFill>
                  <a:srgbClr val="9E5CE5"/>
                </a:solidFill>
                <a:latin typeface="Arial" panose="020B0604020202020204" pitchFamily="34" charset="0"/>
                <a:cs typeface="Arial" panose="020B0604020202020204" pitchFamily="34" charset="0"/>
              </a:rPr>
              <a:t>Luis Alvarez and the Drift Tube Linac</a:t>
            </a:r>
            <a:r>
              <a:rPr lang="en-US" sz="1200" b="1">
                <a:solidFill>
                  <a:srgbClr val="9E5CE5"/>
                </a:solidFill>
                <a:latin typeface="Arial" panose="020B0604020202020204" pitchFamily="34" charset="0"/>
                <a:cs typeface="Arial" panose="020B0604020202020204" pitchFamily="34" charset="0"/>
              </a:rPr>
              <a:t> </a:t>
            </a:r>
          </a:p>
        </p:txBody>
      </p:sp>
      <p:sp>
        <p:nvSpPr>
          <p:cNvPr id="18" name="CuadroTexto 53">
            <a:extLst>
              <a:ext uri="{FF2B5EF4-FFF2-40B4-BE49-F238E27FC236}">
                <a16:creationId xmlns:a16="http://schemas.microsoft.com/office/drawing/2014/main" id="{D3B73584-615E-9C36-3CD4-EB053272E2D1}"/>
              </a:ext>
            </a:extLst>
          </p:cNvPr>
          <p:cNvSpPr txBox="1"/>
          <p:nvPr/>
        </p:nvSpPr>
        <p:spPr>
          <a:xfrm>
            <a:off x="6919771" y="1253704"/>
            <a:ext cx="4241041" cy="276999"/>
          </a:xfrm>
          <a:prstGeom prst="rect">
            <a:avLst/>
          </a:prstGeom>
          <a:noFill/>
        </p:spPr>
        <p:txBody>
          <a:bodyPr wrap="square">
            <a:spAutoFit/>
          </a:bodyPr>
          <a:lstStyle/>
          <a:p>
            <a:pPr>
              <a:lnSpc>
                <a:spcPct val="100000"/>
              </a:lnSpc>
            </a:pPr>
            <a:r>
              <a:rPr lang="es-ES" sz="1200" b="1">
                <a:solidFill>
                  <a:srgbClr val="9E5CE5"/>
                </a:solidFill>
                <a:latin typeface="Arial" panose="020B0604020202020204" pitchFamily="34" charset="0"/>
                <a:cs typeface="Arial" panose="020B0604020202020204" pitchFamily="34" charset="0"/>
              </a:rPr>
              <a:t>IH DTL </a:t>
            </a:r>
            <a:r>
              <a:rPr lang="es-ES" sz="1200" b="1" err="1">
                <a:solidFill>
                  <a:srgbClr val="9E5CE5"/>
                </a:solidFill>
                <a:latin typeface="Arial" panose="020B0604020202020204" pitchFamily="34" charset="0"/>
                <a:cs typeface="Arial" panose="020B0604020202020204" pitchFamily="34" charset="0"/>
              </a:rPr>
              <a:t>Constructed</a:t>
            </a:r>
            <a:r>
              <a:rPr lang="es-ES" sz="1200" b="1">
                <a:solidFill>
                  <a:srgbClr val="9E5CE5"/>
                </a:solidFill>
                <a:latin typeface="Arial" panose="020B0604020202020204" pitchFamily="34" charset="0"/>
                <a:cs typeface="Arial" panose="020B0604020202020204" pitchFamily="34" charset="0"/>
              </a:rPr>
              <a:t> at GSI </a:t>
            </a:r>
            <a:r>
              <a:rPr lang="es-ES" sz="1200" b="1" err="1">
                <a:solidFill>
                  <a:srgbClr val="9E5CE5"/>
                </a:solidFill>
                <a:latin typeface="Arial" panose="020B0604020202020204" pitchFamily="34" charset="0"/>
                <a:cs typeface="Arial" panose="020B0604020202020204" pitchFamily="34" charset="0"/>
              </a:rPr>
              <a:t>for</a:t>
            </a:r>
            <a:r>
              <a:rPr lang="es-ES" sz="1200" b="1">
                <a:solidFill>
                  <a:srgbClr val="9E5CE5"/>
                </a:solidFill>
                <a:latin typeface="Arial" panose="020B0604020202020204" pitchFamily="34" charset="0"/>
                <a:cs typeface="Arial" panose="020B0604020202020204" pitchFamily="34" charset="0"/>
              </a:rPr>
              <a:t> UNILINAC (D = 800 mm)</a:t>
            </a:r>
            <a:endParaRPr lang="en-US" sz="1200" b="1">
              <a:solidFill>
                <a:srgbClr val="9E5CE5"/>
              </a:solidFill>
              <a:latin typeface="Arial" panose="020B0604020202020204" pitchFamily="34" charset="0"/>
              <a:cs typeface="Arial" panose="020B0604020202020204" pitchFamily="34" charset="0"/>
            </a:endParaRPr>
          </a:p>
        </p:txBody>
      </p:sp>
      <p:sp>
        <p:nvSpPr>
          <p:cNvPr id="19" name="CuadroTexto 53">
            <a:extLst>
              <a:ext uri="{FF2B5EF4-FFF2-40B4-BE49-F238E27FC236}">
                <a16:creationId xmlns:a16="http://schemas.microsoft.com/office/drawing/2014/main" id="{4441CE18-DA53-3453-AA89-08E96CB903EF}"/>
              </a:ext>
            </a:extLst>
          </p:cNvPr>
          <p:cNvSpPr txBox="1"/>
          <p:nvPr/>
        </p:nvSpPr>
        <p:spPr>
          <a:xfrm>
            <a:off x="6523300" y="3481655"/>
            <a:ext cx="5599031" cy="276999"/>
          </a:xfrm>
          <a:prstGeom prst="rect">
            <a:avLst/>
          </a:prstGeom>
          <a:noFill/>
        </p:spPr>
        <p:txBody>
          <a:bodyPr wrap="square">
            <a:spAutoFit/>
          </a:bodyPr>
          <a:lstStyle/>
          <a:p>
            <a:pPr>
              <a:lnSpc>
                <a:spcPct val="100000"/>
              </a:lnSpc>
            </a:pPr>
            <a:r>
              <a:rPr lang="es-ES" sz="1200" b="1">
                <a:solidFill>
                  <a:srgbClr val="9E5CE5"/>
                </a:solidFill>
                <a:latin typeface="Arial" panose="020B0604020202020204" pitchFamily="34" charset="0"/>
                <a:cs typeface="Arial" panose="020B0604020202020204" pitchFamily="34" charset="0"/>
              </a:rPr>
              <a:t>Compact </a:t>
            </a:r>
            <a:r>
              <a:rPr lang="en-US" sz="1200" b="1" noProof="0">
                <a:solidFill>
                  <a:srgbClr val="9E5CE5"/>
                </a:solidFill>
                <a:latin typeface="Arial" panose="020B0604020202020204" pitchFamily="34" charset="0"/>
                <a:cs typeface="Arial" panose="020B0604020202020204" pitchFamily="34" charset="0"/>
              </a:rPr>
              <a:t>IH DTL Prototype Developed by </a:t>
            </a:r>
            <a:r>
              <a:rPr lang="en-US" sz="1200" b="1" noProof="0" err="1">
                <a:solidFill>
                  <a:srgbClr val="9E5CE5"/>
                </a:solidFill>
                <a:latin typeface="Arial" panose="020B0604020202020204" pitchFamily="34" charset="0"/>
                <a:cs typeface="Arial" panose="020B0604020202020204" pitchFamily="34" charset="0"/>
              </a:rPr>
              <a:t>Tekniker</a:t>
            </a:r>
            <a:r>
              <a:rPr lang="en-US" sz="1200" b="1" noProof="0">
                <a:solidFill>
                  <a:srgbClr val="9E5CE5"/>
                </a:solidFill>
                <a:latin typeface="Arial" panose="020B0604020202020204" pitchFamily="34" charset="0"/>
                <a:cs typeface="Arial" panose="020B0604020202020204" pitchFamily="34" charset="0"/>
              </a:rPr>
              <a:t> &amp; EHU (D </a:t>
            </a:r>
            <a:r>
              <a:rPr lang="es-ES" sz="1200" b="1">
                <a:solidFill>
                  <a:srgbClr val="9E5CE5"/>
                </a:solidFill>
                <a:latin typeface="Arial" panose="020B0604020202020204" pitchFamily="34" charset="0"/>
                <a:cs typeface="Arial" panose="020B0604020202020204" pitchFamily="34" charset="0"/>
              </a:rPr>
              <a:t>= 100 mm)</a:t>
            </a:r>
            <a:endParaRPr lang="en-US" sz="1200" b="1">
              <a:solidFill>
                <a:srgbClr val="9E5CE5"/>
              </a:solidFill>
              <a:latin typeface="Arial" panose="020B0604020202020204" pitchFamily="34" charset="0"/>
              <a:cs typeface="Arial" panose="020B0604020202020204" pitchFamily="34" charset="0"/>
            </a:endParaRPr>
          </a:p>
        </p:txBody>
      </p:sp>
      <p:pic>
        <p:nvPicPr>
          <p:cNvPr id="21" name="Picture 20">
            <a:extLst>
              <a:ext uri="{FF2B5EF4-FFF2-40B4-BE49-F238E27FC236}">
                <a16:creationId xmlns:a16="http://schemas.microsoft.com/office/drawing/2014/main" id="{3E41F23B-5D71-6795-7EDF-3AD99F275B18}"/>
              </a:ext>
            </a:extLst>
          </p:cNvPr>
          <p:cNvPicPr>
            <a:picLocks noChangeAspect="1"/>
          </p:cNvPicPr>
          <p:nvPr/>
        </p:nvPicPr>
        <p:blipFill>
          <a:blip r:embed="rId13"/>
          <a:srcRect l="23505" t="19009" r="14818" b="15744"/>
          <a:stretch>
            <a:fillRect/>
          </a:stretch>
        </p:blipFill>
        <p:spPr>
          <a:xfrm>
            <a:off x="7299750" y="4060041"/>
            <a:ext cx="4023360" cy="2374201"/>
          </a:xfrm>
          <a:prstGeom prst="rect">
            <a:avLst/>
          </a:prstGeom>
        </p:spPr>
      </p:pic>
      <p:sp>
        <p:nvSpPr>
          <p:cNvPr id="2" name="Marcador de número de diapositiva 1">
            <a:extLst>
              <a:ext uri="{FF2B5EF4-FFF2-40B4-BE49-F238E27FC236}">
                <a16:creationId xmlns:a16="http://schemas.microsoft.com/office/drawing/2014/main" id="{1DFE8395-4E93-AF91-C4FD-BCED26B26BC0}"/>
              </a:ext>
            </a:extLst>
          </p:cNvPr>
          <p:cNvSpPr>
            <a:spLocks noGrp="1"/>
          </p:cNvSpPr>
          <p:nvPr>
            <p:ph type="sldNum" sz="quarter" idx="12"/>
          </p:nvPr>
        </p:nvSpPr>
        <p:spPr/>
        <p:txBody>
          <a:bodyPr/>
          <a:lstStyle/>
          <a:p>
            <a:fld id="{40875BB5-F5C5-4B71-892C-4DCE2036C21F}" type="slidenum">
              <a:rPr lang="es-ES" smtClean="0"/>
              <a:pPr/>
              <a:t>5</a:t>
            </a:fld>
            <a:endParaRPr lang="es-ES"/>
          </a:p>
        </p:txBody>
      </p:sp>
    </p:spTree>
    <p:extLst>
      <p:ext uri="{BB962C8B-B14F-4D97-AF65-F5344CB8AC3E}">
        <p14:creationId xmlns:p14="http://schemas.microsoft.com/office/powerpoint/2010/main" val="39283385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69D0E9-3C71-EFB6-CA7D-036C8FEAB432}"/>
            </a:ext>
          </a:extLst>
        </p:cNvPr>
        <p:cNvGrpSpPr/>
        <p:nvPr/>
      </p:nvGrpSpPr>
      <p:grpSpPr>
        <a:xfrm>
          <a:off x="0" y="0"/>
          <a:ext cx="0" cy="0"/>
          <a:chOff x="0" y="0"/>
          <a:chExt cx="0" cy="0"/>
        </a:xfrm>
      </p:grpSpPr>
      <p:sp>
        <p:nvSpPr>
          <p:cNvPr id="29" name="Rectángulo 6">
            <a:extLst>
              <a:ext uri="{FF2B5EF4-FFF2-40B4-BE49-F238E27FC236}">
                <a16:creationId xmlns:a16="http://schemas.microsoft.com/office/drawing/2014/main" id="{E229FC26-CADA-2D37-142C-D6634B98CAD1}"/>
              </a:ext>
            </a:extLst>
          </p:cNvPr>
          <p:cNvSpPr/>
          <p:nvPr/>
        </p:nvSpPr>
        <p:spPr>
          <a:xfrm>
            <a:off x="623392" y="1639551"/>
            <a:ext cx="2405890" cy="4753476"/>
          </a:xfrm>
          <a:prstGeom prst="rect">
            <a:avLst/>
          </a:prstGeom>
          <a:solidFill>
            <a:schemeClr val="bg1"/>
          </a:solidFill>
          <a:ln w="38100">
            <a:solidFill>
              <a:srgbClr val="9E5C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Title 2">
            <a:extLst>
              <a:ext uri="{FF2B5EF4-FFF2-40B4-BE49-F238E27FC236}">
                <a16:creationId xmlns:a16="http://schemas.microsoft.com/office/drawing/2014/main" id="{2C28006B-FF6D-288B-29DB-1042883AF648}"/>
              </a:ext>
            </a:extLst>
          </p:cNvPr>
          <p:cNvSpPr>
            <a:spLocks noGrp="1"/>
          </p:cNvSpPr>
          <p:nvPr>
            <p:ph type="title"/>
          </p:nvPr>
        </p:nvSpPr>
        <p:spPr>
          <a:xfrm>
            <a:off x="768411" y="321836"/>
            <a:ext cx="7094226" cy="476241"/>
          </a:xfrm>
        </p:spPr>
        <p:txBody>
          <a:bodyPr>
            <a:noAutofit/>
          </a:bodyPr>
          <a:lstStyle/>
          <a:p>
            <a:r>
              <a:rPr lang="en-GB" sz="2400"/>
              <a:t>LINAC7 Project Context and Case Study</a:t>
            </a:r>
            <a:br>
              <a:rPr lang="en-GB" sz="2400"/>
            </a:br>
            <a:endParaRPr lang="en-GB" sz="2400"/>
          </a:p>
        </p:txBody>
      </p:sp>
      <p:pic>
        <p:nvPicPr>
          <p:cNvPr id="10" name="Picture 9">
            <a:extLst>
              <a:ext uri="{FF2B5EF4-FFF2-40B4-BE49-F238E27FC236}">
                <a16:creationId xmlns:a16="http://schemas.microsoft.com/office/drawing/2014/main" id="{9013B42D-4D5F-C360-3348-8BEB2C5F0374}"/>
              </a:ext>
            </a:extLst>
          </p:cNvPr>
          <p:cNvPicPr>
            <a:picLocks noChangeAspect="1"/>
          </p:cNvPicPr>
          <p:nvPr/>
        </p:nvPicPr>
        <p:blipFill>
          <a:blip r:embed="rId2"/>
          <a:stretch>
            <a:fillRect/>
          </a:stretch>
        </p:blipFill>
        <p:spPr>
          <a:xfrm>
            <a:off x="7273354" y="192418"/>
            <a:ext cx="4023903" cy="367538"/>
          </a:xfrm>
          <a:prstGeom prst="rect">
            <a:avLst/>
          </a:prstGeom>
        </p:spPr>
      </p:pic>
      <p:sp>
        <p:nvSpPr>
          <p:cNvPr id="30" name="Text Box 6">
            <a:extLst>
              <a:ext uri="{FF2B5EF4-FFF2-40B4-BE49-F238E27FC236}">
                <a16:creationId xmlns:a16="http://schemas.microsoft.com/office/drawing/2014/main" id="{1A98629B-109E-77A7-9563-7E48EDDB804B}"/>
              </a:ext>
            </a:extLst>
          </p:cNvPr>
          <p:cNvSpPr txBox="1">
            <a:spLocks noChangeArrowheads="1"/>
          </p:cNvSpPr>
          <p:nvPr/>
        </p:nvSpPr>
        <p:spPr bwMode="auto">
          <a:xfrm>
            <a:off x="621160" y="2359281"/>
            <a:ext cx="2405890" cy="2067233"/>
          </a:xfrm>
          <a:prstGeom prst="rect">
            <a:avLst/>
          </a:prstGeom>
          <a:noFill/>
          <a:ln w="9525">
            <a:noFill/>
            <a:miter lim="800000"/>
            <a:headEnd/>
            <a:tailEnd/>
          </a:ln>
        </p:spPr>
        <p:txBody>
          <a:bodyPr wrap="square">
            <a:spAutoFit/>
          </a:bodyPr>
          <a:lstStyle/>
          <a:p>
            <a:pPr marL="171450" indent="-171450">
              <a:spcBef>
                <a:spcPts val="100"/>
              </a:spcBef>
              <a:spcAft>
                <a:spcPts val="100"/>
              </a:spcAft>
              <a:buClr>
                <a:schemeClr val="tx1">
                  <a:lumMod val="85000"/>
                  <a:lumOff val="15000"/>
                </a:schemeClr>
              </a:buClr>
              <a:buFont typeface="Arial" panose="020B0604020202020204" pitchFamily="34" charset="0"/>
              <a:buChar char="•"/>
            </a:pPr>
            <a:r>
              <a:rPr lang="en-US" sz="1200" b="1" noProof="0">
                <a:solidFill>
                  <a:schemeClr val="tx1">
                    <a:lumMod val="75000"/>
                    <a:lumOff val="25000"/>
                  </a:schemeClr>
                </a:solidFill>
                <a:latin typeface="Arial" panose="020B0604020202020204" pitchFamily="34" charset="0"/>
                <a:cs typeface="Arial" panose="020B0604020202020204" pitchFamily="34" charset="0"/>
              </a:rPr>
              <a:t>Transverse tolerance analysis</a:t>
            </a:r>
          </a:p>
          <a:p>
            <a:pPr marL="628650" lvl="1" indent="-171450">
              <a:spcBef>
                <a:spcPts val="100"/>
              </a:spcBef>
              <a:spcAft>
                <a:spcPts val="100"/>
              </a:spcAft>
              <a:buClr>
                <a:schemeClr val="tx1">
                  <a:lumMod val="85000"/>
                  <a:lumOff val="15000"/>
                </a:schemeClr>
              </a:buClr>
              <a:buFont typeface="Arial" panose="020B0604020202020204" pitchFamily="34" charset="0"/>
              <a:buChar char="•"/>
            </a:pPr>
            <a:r>
              <a:rPr lang="en-US" sz="1200">
                <a:solidFill>
                  <a:schemeClr val="tx1">
                    <a:lumMod val="75000"/>
                    <a:lumOff val="25000"/>
                  </a:schemeClr>
                </a:solidFill>
                <a:latin typeface="Arial" panose="020B0604020202020204" pitchFamily="34" charset="0"/>
                <a:cs typeface="Arial" panose="020B0604020202020204" pitchFamily="34" charset="0"/>
              </a:rPr>
              <a:t> Analytical calculations</a:t>
            </a:r>
          </a:p>
          <a:p>
            <a:pPr marL="628650" lvl="1" indent="-171450">
              <a:spcBef>
                <a:spcPts val="100"/>
              </a:spcBef>
              <a:spcAft>
                <a:spcPts val="100"/>
              </a:spcAft>
              <a:buClr>
                <a:schemeClr val="tx1">
                  <a:lumMod val="85000"/>
                  <a:lumOff val="15000"/>
                </a:schemeClr>
              </a:buClr>
              <a:buFont typeface="Arial" panose="020B0604020202020204" pitchFamily="34" charset="0"/>
              <a:buChar char="•"/>
            </a:pPr>
            <a:r>
              <a:rPr lang="en-US" sz="1200">
                <a:solidFill>
                  <a:schemeClr val="tx1">
                    <a:lumMod val="75000"/>
                    <a:lumOff val="25000"/>
                  </a:schemeClr>
                </a:solidFill>
                <a:latin typeface="Arial" panose="020B0604020202020204" pitchFamily="34" charset="0"/>
                <a:cs typeface="Arial" panose="020B0604020202020204" pitchFamily="34" charset="0"/>
              </a:rPr>
              <a:t>Digital validation using CST</a:t>
            </a:r>
            <a:endParaRPr lang="en-US" sz="1200" noProof="0">
              <a:solidFill>
                <a:schemeClr val="tx1">
                  <a:lumMod val="75000"/>
                  <a:lumOff val="25000"/>
                </a:schemeClr>
              </a:solidFill>
              <a:latin typeface="Arial" panose="020B0604020202020204" pitchFamily="34" charset="0"/>
              <a:cs typeface="Arial" panose="020B0604020202020204" pitchFamily="34" charset="0"/>
            </a:endParaRPr>
          </a:p>
          <a:p>
            <a:pPr marL="171450" indent="-171450">
              <a:spcBef>
                <a:spcPts val="100"/>
              </a:spcBef>
              <a:spcAft>
                <a:spcPts val="100"/>
              </a:spcAft>
              <a:buClr>
                <a:schemeClr val="tx1">
                  <a:lumMod val="85000"/>
                  <a:lumOff val="15000"/>
                </a:schemeClr>
              </a:buClr>
              <a:buFont typeface="Arial" panose="020B0604020202020204" pitchFamily="34" charset="0"/>
              <a:buChar char="•"/>
            </a:pPr>
            <a:r>
              <a:rPr lang="en-US" sz="1200" b="1" noProof="0">
                <a:solidFill>
                  <a:schemeClr val="tx1">
                    <a:lumMod val="75000"/>
                    <a:lumOff val="25000"/>
                  </a:schemeClr>
                </a:solidFill>
                <a:latin typeface="Arial" panose="020B0604020202020204" pitchFamily="34" charset="0"/>
                <a:cs typeface="Arial" panose="020B0604020202020204" pitchFamily="34" charset="0"/>
              </a:rPr>
              <a:t>Longitudinal tolerance analysis</a:t>
            </a:r>
          </a:p>
          <a:p>
            <a:pPr marL="628650" lvl="1" indent="-171450">
              <a:spcBef>
                <a:spcPts val="100"/>
              </a:spcBef>
              <a:spcAft>
                <a:spcPts val="100"/>
              </a:spcAft>
              <a:buClr>
                <a:schemeClr val="tx1">
                  <a:lumMod val="85000"/>
                  <a:lumOff val="15000"/>
                </a:schemeClr>
              </a:buClr>
              <a:buFont typeface="Arial" panose="020B0604020202020204" pitchFamily="34" charset="0"/>
              <a:buChar char="•"/>
            </a:pPr>
            <a:r>
              <a:rPr lang="en-US" sz="1200" noProof="0">
                <a:solidFill>
                  <a:schemeClr val="tx1">
                    <a:lumMod val="75000"/>
                    <a:lumOff val="25000"/>
                  </a:schemeClr>
                </a:solidFill>
                <a:latin typeface="Arial" panose="020B0604020202020204" pitchFamily="34" charset="0"/>
                <a:cs typeface="Arial" panose="020B0604020202020204" pitchFamily="34" charset="0"/>
              </a:rPr>
              <a:t> Analytical calculations</a:t>
            </a:r>
          </a:p>
          <a:p>
            <a:pPr marL="628650" lvl="1" indent="-171450">
              <a:spcBef>
                <a:spcPts val="100"/>
              </a:spcBef>
              <a:spcAft>
                <a:spcPts val="100"/>
              </a:spcAft>
              <a:buClr>
                <a:schemeClr val="tx1">
                  <a:lumMod val="85000"/>
                  <a:lumOff val="15000"/>
                </a:schemeClr>
              </a:buClr>
              <a:buFont typeface="Arial" panose="020B0604020202020204" pitchFamily="34" charset="0"/>
              <a:buChar char="•"/>
            </a:pPr>
            <a:r>
              <a:rPr lang="en-US" sz="1200">
                <a:solidFill>
                  <a:schemeClr val="tx1">
                    <a:lumMod val="75000"/>
                    <a:lumOff val="25000"/>
                  </a:schemeClr>
                </a:solidFill>
                <a:latin typeface="Arial" panose="020B0604020202020204" pitchFamily="34" charset="0"/>
                <a:cs typeface="Arial" panose="020B0604020202020204" pitchFamily="34" charset="0"/>
              </a:rPr>
              <a:t>Digital validation using </a:t>
            </a:r>
            <a:r>
              <a:rPr lang="en-US" sz="1200" err="1">
                <a:solidFill>
                  <a:schemeClr val="tx1">
                    <a:lumMod val="75000"/>
                    <a:lumOff val="25000"/>
                  </a:schemeClr>
                </a:solidFill>
                <a:latin typeface="Arial" panose="020B0604020202020204" pitchFamily="34" charset="0"/>
                <a:cs typeface="Arial" panose="020B0604020202020204" pitchFamily="34" charset="0"/>
              </a:rPr>
              <a:t>RFTrack</a:t>
            </a:r>
            <a:endParaRPr lang="en-US" sz="1200" noProof="0">
              <a:solidFill>
                <a:schemeClr val="tx1">
                  <a:lumMod val="75000"/>
                  <a:lumOff val="25000"/>
                </a:schemeClr>
              </a:solidFill>
              <a:latin typeface="Arial" panose="020B0604020202020204" pitchFamily="34" charset="0"/>
              <a:cs typeface="Arial" panose="020B0604020202020204" pitchFamily="34" charset="0"/>
            </a:endParaRPr>
          </a:p>
        </p:txBody>
      </p:sp>
      <p:sp>
        <p:nvSpPr>
          <p:cNvPr id="31" name="Rectángulo 41">
            <a:extLst>
              <a:ext uri="{FF2B5EF4-FFF2-40B4-BE49-F238E27FC236}">
                <a16:creationId xmlns:a16="http://schemas.microsoft.com/office/drawing/2014/main" id="{6A429C0C-86AB-6AF8-92CD-67F204948A43}"/>
              </a:ext>
            </a:extLst>
          </p:cNvPr>
          <p:cNvSpPr/>
          <p:nvPr/>
        </p:nvSpPr>
        <p:spPr>
          <a:xfrm>
            <a:off x="800305" y="1745425"/>
            <a:ext cx="2226744" cy="523220"/>
          </a:xfrm>
          <a:prstGeom prst="rect">
            <a:avLst/>
          </a:prstGeom>
        </p:spPr>
        <p:txBody>
          <a:bodyPr wrap="square">
            <a:spAutoFit/>
          </a:bodyPr>
          <a:lstStyle/>
          <a:p>
            <a:pPr marL="0" indent="0">
              <a:buNone/>
            </a:pPr>
            <a:r>
              <a:rPr lang="es-ES" sz="1400" b="1">
                <a:solidFill>
                  <a:srgbClr val="032CDD"/>
                </a:solidFill>
                <a:latin typeface="Arial" panose="020B0604020202020204" pitchFamily="34" charset="0"/>
                <a:cs typeface="Arial" panose="020B0604020202020204" pitchFamily="34" charset="0"/>
              </a:rPr>
              <a:t>GD&amp;T OBJETIVES DEFINITION</a:t>
            </a:r>
          </a:p>
        </p:txBody>
      </p:sp>
      <p:sp>
        <p:nvSpPr>
          <p:cNvPr id="32" name="Rectángulo 18">
            <a:extLst>
              <a:ext uri="{FF2B5EF4-FFF2-40B4-BE49-F238E27FC236}">
                <a16:creationId xmlns:a16="http://schemas.microsoft.com/office/drawing/2014/main" id="{77BD399F-DA97-14B2-CEAB-5F502B66F686}"/>
              </a:ext>
            </a:extLst>
          </p:cNvPr>
          <p:cNvSpPr/>
          <p:nvPr/>
        </p:nvSpPr>
        <p:spPr>
          <a:xfrm>
            <a:off x="3385552" y="1639551"/>
            <a:ext cx="2405890" cy="4753476"/>
          </a:xfrm>
          <a:prstGeom prst="rect">
            <a:avLst/>
          </a:prstGeom>
          <a:solidFill>
            <a:schemeClr val="bg1"/>
          </a:solidFill>
          <a:ln w="38100">
            <a:solidFill>
              <a:srgbClr val="9E5C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43">
            <a:extLst>
              <a:ext uri="{FF2B5EF4-FFF2-40B4-BE49-F238E27FC236}">
                <a16:creationId xmlns:a16="http://schemas.microsoft.com/office/drawing/2014/main" id="{2FE79B30-086A-1AE3-7BAB-D7BE5F1CD411}"/>
              </a:ext>
            </a:extLst>
          </p:cNvPr>
          <p:cNvSpPr/>
          <p:nvPr/>
        </p:nvSpPr>
        <p:spPr>
          <a:xfrm>
            <a:off x="3519982" y="1745425"/>
            <a:ext cx="2067251" cy="738664"/>
          </a:xfrm>
          <a:prstGeom prst="rect">
            <a:avLst/>
          </a:prstGeom>
        </p:spPr>
        <p:txBody>
          <a:bodyPr wrap="square">
            <a:spAutoFit/>
          </a:bodyPr>
          <a:lstStyle/>
          <a:p>
            <a:pPr>
              <a:spcBef>
                <a:spcPct val="50000"/>
              </a:spcBef>
              <a:buClr>
                <a:srgbClr val="262692"/>
              </a:buClr>
            </a:pPr>
            <a:r>
              <a:rPr lang="es-ES" sz="1400" b="1">
                <a:solidFill>
                  <a:srgbClr val="032CDD"/>
                </a:solidFill>
                <a:latin typeface="Arial" panose="020B0604020202020204" pitchFamily="34" charset="0"/>
                <a:cs typeface="Arial" panose="020B0604020202020204" pitchFamily="34" charset="0"/>
              </a:rPr>
              <a:t>DESIGN FOR MANUFACTURING &amp; GD&amp;T PROPOSAL</a:t>
            </a:r>
          </a:p>
        </p:txBody>
      </p:sp>
      <p:sp>
        <p:nvSpPr>
          <p:cNvPr id="34" name="Rectángulo 45">
            <a:extLst>
              <a:ext uri="{FF2B5EF4-FFF2-40B4-BE49-F238E27FC236}">
                <a16:creationId xmlns:a16="http://schemas.microsoft.com/office/drawing/2014/main" id="{2754D88C-6A3F-DDA7-7F12-08268142D5AC}"/>
              </a:ext>
            </a:extLst>
          </p:cNvPr>
          <p:cNvSpPr/>
          <p:nvPr/>
        </p:nvSpPr>
        <p:spPr>
          <a:xfrm>
            <a:off x="3383320" y="2435890"/>
            <a:ext cx="2338343" cy="1405513"/>
          </a:xfrm>
          <a:prstGeom prst="rect">
            <a:avLst/>
          </a:prstGeom>
        </p:spPr>
        <p:txBody>
          <a:bodyPr wrap="square">
            <a:spAutoFit/>
          </a:bodyPr>
          <a:lstStyle/>
          <a:p>
            <a:pPr marL="171450" indent="-171450">
              <a:spcBef>
                <a:spcPts val="400"/>
              </a:spcBef>
              <a:spcAft>
                <a:spcPts val="400"/>
              </a:spcAft>
              <a:buClr>
                <a:schemeClr val="tx1">
                  <a:lumMod val="85000"/>
                  <a:lumOff val="15000"/>
                </a:schemeClr>
              </a:buClr>
              <a:buFont typeface="Arial" panose="020B0604020202020204" pitchFamily="34" charset="0"/>
              <a:buChar char="•"/>
            </a:pPr>
            <a:r>
              <a:rPr lang="en-US" sz="1200" b="1" noProof="0">
                <a:solidFill>
                  <a:schemeClr val="tx1">
                    <a:lumMod val="75000"/>
                    <a:lumOff val="25000"/>
                  </a:schemeClr>
                </a:solidFill>
                <a:latin typeface="Arial" panose="020B0604020202020204" pitchFamily="34" charset="0"/>
                <a:cs typeface="Arial" panose="020B0604020202020204" pitchFamily="34" charset="0"/>
              </a:rPr>
              <a:t>Theoretical geometry definition</a:t>
            </a:r>
          </a:p>
          <a:p>
            <a:pPr marL="171450" indent="-171450">
              <a:spcBef>
                <a:spcPts val="400"/>
              </a:spcBef>
              <a:spcAft>
                <a:spcPts val="400"/>
              </a:spcAft>
              <a:buClr>
                <a:schemeClr val="tx1">
                  <a:lumMod val="85000"/>
                  <a:lumOff val="15000"/>
                </a:schemeClr>
              </a:buClr>
              <a:buFont typeface="Arial" panose="020B0604020202020204" pitchFamily="34" charset="0"/>
              <a:buChar char="•"/>
            </a:pPr>
            <a:r>
              <a:rPr lang="en-US" sz="1200" b="1" noProof="0">
                <a:solidFill>
                  <a:schemeClr val="tx1">
                    <a:lumMod val="75000"/>
                    <a:lumOff val="25000"/>
                  </a:schemeClr>
                </a:solidFill>
                <a:latin typeface="Arial" panose="020B0604020202020204" pitchFamily="34" charset="0"/>
                <a:cs typeface="Arial" panose="020B0604020202020204" pitchFamily="34" charset="0"/>
              </a:rPr>
              <a:t>Design for manufacturing</a:t>
            </a:r>
          </a:p>
          <a:p>
            <a:pPr marL="171450" indent="-171450">
              <a:spcBef>
                <a:spcPts val="400"/>
              </a:spcBef>
              <a:spcAft>
                <a:spcPts val="400"/>
              </a:spcAft>
              <a:buClr>
                <a:schemeClr val="tx1">
                  <a:lumMod val="85000"/>
                  <a:lumOff val="15000"/>
                </a:schemeClr>
              </a:buClr>
              <a:buFont typeface="Arial" panose="020B0604020202020204" pitchFamily="34" charset="0"/>
              <a:buChar char="•"/>
            </a:pPr>
            <a:r>
              <a:rPr lang="en-US" sz="1200" b="1" noProof="0">
                <a:solidFill>
                  <a:schemeClr val="tx1">
                    <a:lumMod val="75000"/>
                    <a:lumOff val="25000"/>
                  </a:schemeClr>
                </a:solidFill>
                <a:latin typeface="Arial" panose="020B0604020202020204" pitchFamily="34" charset="0"/>
                <a:cs typeface="Arial" panose="020B0604020202020204" pitchFamily="34" charset="0"/>
              </a:rPr>
              <a:t>GD&amp;T definition and variation analysis using 3DCS</a:t>
            </a:r>
          </a:p>
        </p:txBody>
      </p:sp>
      <p:sp>
        <p:nvSpPr>
          <p:cNvPr id="35" name="Rectángulo 23">
            <a:extLst>
              <a:ext uri="{FF2B5EF4-FFF2-40B4-BE49-F238E27FC236}">
                <a16:creationId xmlns:a16="http://schemas.microsoft.com/office/drawing/2014/main" id="{86C27AE3-6693-B0B9-23E4-161DDE094EB4}"/>
              </a:ext>
            </a:extLst>
          </p:cNvPr>
          <p:cNvSpPr/>
          <p:nvPr/>
        </p:nvSpPr>
        <p:spPr>
          <a:xfrm>
            <a:off x="8909873" y="1638735"/>
            <a:ext cx="2405890" cy="4754292"/>
          </a:xfrm>
          <a:prstGeom prst="rect">
            <a:avLst/>
          </a:prstGeom>
          <a:solidFill>
            <a:schemeClr val="bg1"/>
          </a:solidFill>
          <a:ln w="38100">
            <a:solidFill>
              <a:srgbClr val="9E5C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6" name="Rectángulo 32">
            <a:extLst>
              <a:ext uri="{FF2B5EF4-FFF2-40B4-BE49-F238E27FC236}">
                <a16:creationId xmlns:a16="http://schemas.microsoft.com/office/drawing/2014/main" id="{3ECA55FC-F194-7C9A-812E-B5E9B9F011B3}"/>
              </a:ext>
            </a:extLst>
          </p:cNvPr>
          <p:cNvSpPr/>
          <p:nvPr/>
        </p:nvSpPr>
        <p:spPr>
          <a:xfrm>
            <a:off x="9048328" y="1745425"/>
            <a:ext cx="1855598" cy="738664"/>
          </a:xfrm>
          <a:prstGeom prst="rect">
            <a:avLst/>
          </a:prstGeom>
        </p:spPr>
        <p:txBody>
          <a:bodyPr wrap="square">
            <a:spAutoFit/>
          </a:bodyPr>
          <a:lstStyle/>
          <a:p>
            <a:r>
              <a:rPr lang="es-ES" sz="1400" b="1">
                <a:solidFill>
                  <a:srgbClr val="032CDD"/>
                </a:solidFill>
                <a:latin typeface="Arial" panose="020B0604020202020204" pitchFamily="34" charset="0"/>
                <a:cs typeface="Arial" panose="020B0604020202020204" pitchFamily="34" charset="0"/>
              </a:rPr>
              <a:t>CONCLUSIONS AND FUTURE ACTIONS</a:t>
            </a:r>
          </a:p>
        </p:txBody>
      </p:sp>
      <p:sp>
        <p:nvSpPr>
          <p:cNvPr id="37" name="Rectángulo 33">
            <a:extLst>
              <a:ext uri="{FF2B5EF4-FFF2-40B4-BE49-F238E27FC236}">
                <a16:creationId xmlns:a16="http://schemas.microsoft.com/office/drawing/2014/main" id="{D61555AE-317C-A0C0-1D1F-454E099AB2BA}"/>
              </a:ext>
            </a:extLst>
          </p:cNvPr>
          <p:cNvSpPr/>
          <p:nvPr/>
        </p:nvSpPr>
        <p:spPr>
          <a:xfrm>
            <a:off x="8991462" y="2435890"/>
            <a:ext cx="2155103" cy="1405513"/>
          </a:xfrm>
          <a:prstGeom prst="rect">
            <a:avLst/>
          </a:prstGeom>
        </p:spPr>
        <p:txBody>
          <a:bodyPr wrap="square">
            <a:spAutoFit/>
          </a:bodyPr>
          <a:lstStyle/>
          <a:p>
            <a:pPr marL="171450" lvl="3" indent="-171450">
              <a:spcBef>
                <a:spcPts val="400"/>
              </a:spcBef>
              <a:spcAft>
                <a:spcPts val="400"/>
              </a:spcAft>
              <a:buClr>
                <a:schemeClr val="tx1">
                  <a:lumMod val="85000"/>
                  <a:lumOff val="15000"/>
                </a:schemeClr>
              </a:buClr>
              <a:buFont typeface="Arial" panose="020B0604020202020204" pitchFamily="34" charset="0"/>
              <a:buChar char="•"/>
            </a:pPr>
            <a:r>
              <a:rPr lang="en-US" sz="1200" b="1" noProof="0">
                <a:solidFill>
                  <a:schemeClr val="tx1">
                    <a:lumMod val="75000"/>
                    <a:lumOff val="25000"/>
                  </a:schemeClr>
                </a:solidFill>
                <a:latin typeface="Arial" panose="020B0604020202020204" pitchFamily="34" charset="0"/>
                <a:cs typeface="Arial" panose="020B0604020202020204" pitchFamily="34" charset="0"/>
              </a:rPr>
              <a:t>Real assembly of fabricated parts</a:t>
            </a:r>
          </a:p>
          <a:p>
            <a:pPr marL="171450" lvl="3" indent="-171450">
              <a:spcBef>
                <a:spcPts val="400"/>
              </a:spcBef>
              <a:spcAft>
                <a:spcPts val="400"/>
              </a:spcAft>
              <a:buClr>
                <a:schemeClr val="tx1">
                  <a:lumMod val="85000"/>
                  <a:lumOff val="15000"/>
                </a:schemeClr>
              </a:buClr>
              <a:buFont typeface="Arial" panose="020B0604020202020204" pitchFamily="34" charset="0"/>
              <a:buChar char="•"/>
            </a:pPr>
            <a:r>
              <a:rPr lang="en-US" sz="1200" b="1" noProof="0">
                <a:solidFill>
                  <a:schemeClr val="tx1">
                    <a:lumMod val="75000"/>
                    <a:lumOff val="25000"/>
                  </a:schemeClr>
                </a:solidFill>
                <a:latin typeface="Arial" panose="020B0604020202020204" pitchFamily="34" charset="0"/>
                <a:cs typeface="Arial" panose="020B0604020202020204" pitchFamily="34" charset="0"/>
              </a:rPr>
              <a:t>Validation of virtual assembly</a:t>
            </a:r>
          </a:p>
          <a:p>
            <a:pPr marL="171450" lvl="3" indent="-171450">
              <a:spcBef>
                <a:spcPts val="400"/>
              </a:spcBef>
              <a:spcAft>
                <a:spcPts val="400"/>
              </a:spcAft>
              <a:buClr>
                <a:schemeClr val="tx1">
                  <a:lumMod val="85000"/>
                  <a:lumOff val="15000"/>
                </a:schemeClr>
              </a:buClr>
              <a:buFont typeface="Arial" panose="020B0604020202020204" pitchFamily="34" charset="0"/>
              <a:buChar char="•"/>
            </a:pPr>
            <a:r>
              <a:rPr lang="en-US" sz="1200" b="1" noProof="0">
                <a:solidFill>
                  <a:schemeClr val="tx1">
                    <a:lumMod val="75000"/>
                    <a:lumOff val="25000"/>
                  </a:schemeClr>
                </a:solidFill>
                <a:latin typeface="Arial" panose="020B0604020202020204" pitchFamily="34" charset="0"/>
                <a:cs typeface="Arial" panose="020B0604020202020204" pitchFamily="34" charset="0"/>
              </a:rPr>
              <a:t>Cold model validation with RF characterization</a:t>
            </a:r>
          </a:p>
        </p:txBody>
      </p:sp>
      <p:sp>
        <p:nvSpPr>
          <p:cNvPr id="38" name="Rectángulo 27">
            <a:extLst>
              <a:ext uri="{FF2B5EF4-FFF2-40B4-BE49-F238E27FC236}">
                <a16:creationId xmlns:a16="http://schemas.microsoft.com/office/drawing/2014/main" id="{DAE6A21F-A5FD-36FE-C1CC-983CF546FBF6}"/>
              </a:ext>
            </a:extLst>
          </p:cNvPr>
          <p:cNvSpPr/>
          <p:nvPr/>
        </p:nvSpPr>
        <p:spPr>
          <a:xfrm>
            <a:off x="6147712" y="1624208"/>
            <a:ext cx="2405890" cy="4768819"/>
          </a:xfrm>
          <a:prstGeom prst="rect">
            <a:avLst/>
          </a:prstGeom>
          <a:solidFill>
            <a:schemeClr val="bg1"/>
          </a:solidFill>
          <a:ln w="38100">
            <a:solidFill>
              <a:srgbClr val="9E5C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9" name="Text Box 6">
            <a:extLst>
              <a:ext uri="{FF2B5EF4-FFF2-40B4-BE49-F238E27FC236}">
                <a16:creationId xmlns:a16="http://schemas.microsoft.com/office/drawing/2014/main" id="{18255445-9033-7A6A-6ACF-94469A471EB1}"/>
              </a:ext>
            </a:extLst>
          </p:cNvPr>
          <p:cNvSpPr txBox="1">
            <a:spLocks noChangeArrowheads="1"/>
          </p:cNvSpPr>
          <p:nvPr/>
        </p:nvSpPr>
        <p:spPr bwMode="auto">
          <a:xfrm>
            <a:off x="6257652" y="2652980"/>
            <a:ext cx="2173310" cy="1036181"/>
          </a:xfrm>
          <a:prstGeom prst="rect">
            <a:avLst/>
          </a:prstGeom>
          <a:noFill/>
          <a:ln w="9525">
            <a:noFill/>
            <a:miter lim="800000"/>
            <a:headEnd/>
            <a:tailEnd/>
          </a:ln>
        </p:spPr>
        <p:txBody>
          <a:bodyPr wrap="square">
            <a:spAutoFit/>
          </a:bodyPr>
          <a:lstStyle/>
          <a:p>
            <a:pPr marL="171450" indent="-171450">
              <a:spcBef>
                <a:spcPts val="400"/>
              </a:spcBef>
              <a:spcAft>
                <a:spcPts val="400"/>
              </a:spcAft>
              <a:buClr>
                <a:schemeClr val="tx1">
                  <a:lumMod val="85000"/>
                  <a:lumOff val="15000"/>
                </a:schemeClr>
              </a:buClr>
              <a:buFont typeface="Arial" panose="020B0604020202020204" pitchFamily="34" charset="0"/>
              <a:buChar char="•"/>
            </a:pPr>
            <a:r>
              <a:rPr lang="en-US" sz="1200" b="1" noProof="0">
                <a:solidFill>
                  <a:schemeClr val="tx1">
                    <a:lumMod val="75000"/>
                    <a:lumOff val="25000"/>
                  </a:schemeClr>
                </a:solidFill>
                <a:latin typeface="Arial" panose="020B0604020202020204" pitchFamily="34" charset="0"/>
                <a:cs typeface="Arial" panose="020B0604020202020204" pitchFamily="34" charset="0"/>
              </a:rPr>
              <a:t>Components fabrication</a:t>
            </a:r>
            <a:endParaRPr lang="en-US" sz="1200" noProof="0">
              <a:solidFill>
                <a:schemeClr val="tx1">
                  <a:lumMod val="75000"/>
                  <a:lumOff val="25000"/>
                </a:schemeClr>
              </a:solidFill>
              <a:latin typeface="Arial" panose="020B0604020202020204" pitchFamily="34" charset="0"/>
              <a:cs typeface="Arial" panose="020B0604020202020204" pitchFamily="34" charset="0"/>
            </a:endParaRPr>
          </a:p>
          <a:p>
            <a:pPr marL="171450" indent="-171450">
              <a:spcBef>
                <a:spcPts val="400"/>
              </a:spcBef>
              <a:spcAft>
                <a:spcPts val="400"/>
              </a:spcAft>
              <a:buClr>
                <a:schemeClr val="tx1">
                  <a:lumMod val="85000"/>
                  <a:lumOff val="15000"/>
                </a:schemeClr>
              </a:buClr>
              <a:buFont typeface="Arial" panose="020B0604020202020204" pitchFamily="34" charset="0"/>
              <a:buChar char="•"/>
            </a:pPr>
            <a:r>
              <a:rPr lang="en-US" sz="1200" b="1" noProof="0">
                <a:solidFill>
                  <a:schemeClr val="tx1">
                    <a:lumMod val="75000"/>
                    <a:lumOff val="25000"/>
                  </a:schemeClr>
                </a:solidFill>
                <a:latin typeface="Arial" panose="020B0604020202020204" pitchFamily="34" charset="0"/>
                <a:cs typeface="Arial" panose="020B0604020202020204" pitchFamily="34" charset="0"/>
              </a:rPr>
              <a:t>Point cloud extraction </a:t>
            </a:r>
          </a:p>
          <a:p>
            <a:pPr marL="171450" indent="-171450">
              <a:spcBef>
                <a:spcPts val="400"/>
              </a:spcBef>
              <a:spcAft>
                <a:spcPts val="400"/>
              </a:spcAft>
              <a:buClr>
                <a:schemeClr val="tx1">
                  <a:lumMod val="85000"/>
                  <a:lumOff val="15000"/>
                </a:schemeClr>
              </a:buClr>
              <a:buFont typeface="Arial" panose="020B0604020202020204" pitchFamily="34" charset="0"/>
              <a:buChar char="•"/>
            </a:pPr>
            <a:r>
              <a:rPr lang="en-US" sz="1200" b="1" noProof="0">
                <a:solidFill>
                  <a:schemeClr val="tx1">
                    <a:lumMod val="75000"/>
                    <a:lumOff val="25000"/>
                  </a:schemeClr>
                </a:solidFill>
                <a:latin typeface="Arial" panose="020B0604020202020204" pitchFamily="34" charset="0"/>
                <a:cs typeface="Arial" panose="020B0604020202020204" pitchFamily="34" charset="0"/>
              </a:rPr>
              <a:t>Virtual assembly using Space </a:t>
            </a:r>
            <a:r>
              <a:rPr lang="en-US" sz="1200" b="1" noProof="0" err="1">
                <a:solidFill>
                  <a:schemeClr val="tx1">
                    <a:lumMod val="75000"/>
                    <a:lumOff val="25000"/>
                  </a:schemeClr>
                </a:solidFill>
                <a:latin typeface="Arial" panose="020B0604020202020204" pitchFamily="34" charset="0"/>
                <a:cs typeface="Arial" panose="020B0604020202020204" pitchFamily="34" charset="0"/>
              </a:rPr>
              <a:t>Analyser</a:t>
            </a:r>
            <a:endParaRPr lang="en-US" sz="1200" b="1" noProof="0">
              <a:solidFill>
                <a:schemeClr val="tx1">
                  <a:lumMod val="75000"/>
                  <a:lumOff val="25000"/>
                </a:schemeClr>
              </a:solidFill>
              <a:latin typeface="Arial" panose="020B0604020202020204" pitchFamily="34" charset="0"/>
              <a:cs typeface="Arial" panose="020B0604020202020204" pitchFamily="34" charset="0"/>
            </a:endParaRPr>
          </a:p>
        </p:txBody>
      </p:sp>
      <p:sp>
        <p:nvSpPr>
          <p:cNvPr id="40" name="Rectángulo 31">
            <a:extLst>
              <a:ext uri="{FF2B5EF4-FFF2-40B4-BE49-F238E27FC236}">
                <a16:creationId xmlns:a16="http://schemas.microsoft.com/office/drawing/2014/main" id="{C1FAB569-FC13-F09F-0C61-05BE156C4FD4}"/>
              </a:ext>
            </a:extLst>
          </p:cNvPr>
          <p:cNvSpPr/>
          <p:nvPr/>
        </p:nvSpPr>
        <p:spPr>
          <a:xfrm>
            <a:off x="6380292" y="1745425"/>
            <a:ext cx="1947956" cy="954107"/>
          </a:xfrm>
          <a:prstGeom prst="rect">
            <a:avLst/>
          </a:prstGeom>
        </p:spPr>
        <p:txBody>
          <a:bodyPr wrap="square">
            <a:spAutoFit/>
          </a:bodyPr>
          <a:lstStyle/>
          <a:p>
            <a:pPr marL="0" indent="0">
              <a:buNone/>
            </a:pPr>
            <a:r>
              <a:rPr lang="es-ES" sz="1400" b="1">
                <a:solidFill>
                  <a:srgbClr val="032CDD"/>
                </a:solidFill>
                <a:latin typeface="Arial" panose="020B0604020202020204" pitchFamily="34" charset="0"/>
                <a:cs typeface="Arial" panose="020B0604020202020204" pitchFamily="34" charset="0"/>
              </a:rPr>
              <a:t>MANUFACTURING OF COMPONENTS AND VIRTUAL ASSEMBLY</a:t>
            </a:r>
          </a:p>
        </p:txBody>
      </p:sp>
      <p:cxnSp>
        <p:nvCxnSpPr>
          <p:cNvPr id="41" name="Conector: angular 12">
            <a:extLst>
              <a:ext uri="{FF2B5EF4-FFF2-40B4-BE49-F238E27FC236}">
                <a16:creationId xmlns:a16="http://schemas.microsoft.com/office/drawing/2014/main" id="{24DADB2C-9D6A-E35D-744F-B9F0094B9158}"/>
              </a:ext>
            </a:extLst>
          </p:cNvPr>
          <p:cNvCxnSpPr>
            <a:cxnSpLocks/>
            <a:stCxn id="29" idx="0"/>
            <a:endCxn id="32" idx="0"/>
          </p:cNvCxnSpPr>
          <p:nvPr/>
        </p:nvCxnSpPr>
        <p:spPr>
          <a:xfrm rot="5400000" flipH="1" flipV="1">
            <a:off x="3207417" y="258471"/>
            <a:ext cx="12700" cy="2762160"/>
          </a:xfrm>
          <a:prstGeom prst="bentConnector3">
            <a:avLst>
              <a:gd name="adj1" fmla="val 1800000"/>
            </a:avLst>
          </a:prstGeom>
          <a:ln w="57150">
            <a:solidFill>
              <a:srgbClr val="9E5CE5"/>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Conector: angular 16">
            <a:extLst>
              <a:ext uri="{FF2B5EF4-FFF2-40B4-BE49-F238E27FC236}">
                <a16:creationId xmlns:a16="http://schemas.microsoft.com/office/drawing/2014/main" id="{C152BBA9-F75A-EFDE-B764-657D0D3D465B}"/>
              </a:ext>
            </a:extLst>
          </p:cNvPr>
          <p:cNvCxnSpPr>
            <a:cxnSpLocks/>
          </p:cNvCxnSpPr>
          <p:nvPr/>
        </p:nvCxnSpPr>
        <p:spPr>
          <a:xfrm rot="5400000" flipH="1" flipV="1">
            <a:off x="5966077" y="5002096"/>
            <a:ext cx="19701" cy="2762160"/>
          </a:xfrm>
          <a:prstGeom prst="bentConnector3">
            <a:avLst>
              <a:gd name="adj1" fmla="val -1160347"/>
            </a:avLst>
          </a:prstGeom>
          <a:ln w="57150">
            <a:solidFill>
              <a:srgbClr val="9E5CE5"/>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Conector: angular 21">
            <a:extLst>
              <a:ext uri="{FF2B5EF4-FFF2-40B4-BE49-F238E27FC236}">
                <a16:creationId xmlns:a16="http://schemas.microsoft.com/office/drawing/2014/main" id="{A9B5888D-7FA2-A9D2-7E26-34063E205FCE}"/>
              </a:ext>
            </a:extLst>
          </p:cNvPr>
          <p:cNvCxnSpPr>
            <a:cxnSpLocks/>
            <a:stCxn id="38" idx="0"/>
            <a:endCxn id="35" idx="0"/>
          </p:cNvCxnSpPr>
          <p:nvPr/>
        </p:nvCxnSpPr>
        <p:spPr>
          <a:xfrm rot="16200000" flipH="1">
            <a:off x="8724473" y="250391"/>
            <a:ext cx="14527" cy="2762161"/>
          </a:xfrm>
          <a:prstGeom prst="bentConnector3">
            <a:avLst>
              <a:gd name="adj1" fmla="val -1573622"/>
            </a:avLst>
          </a:prstGeom>
          <a:ln w="57150">
            <a:solidFill>
              <a:srgbClr val="9E5CE5"/>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51" name="CuadroTexto 53">
            <a:extLst>
              <a:ext uri="{FF2B5EF4-FFF2-40B4-BE49-F238E27FC236}">
                <a16:creationId xmlns:a16="http://schemas.microsoft.com/office/drawing/2014/main" id="{0AD01EF5-F98F-170D-1394-ED1125A12A91}"/>
              </a:ext>
            </a:extLst>
          </p:cNvPr>
          <p:cNvSpPr txBox="1"/>
          <p:nvPr/>
        </p:nvSpPr>
        <p:spPr>
          <a:xfrm>
            <a:off x="623392" y="619386"/>
            <a:ext cx="7094225" cy="646331"/>
          </a:xfrm>
          <a:prstGeom prst="rect">
            <a:avLst/>
          </a:prstGeom>
          <a:noFill/>
        </p:spPr>
        <p:txBody>
          <a:bodyPr wrap="square">
            <a:spAutoFit/>
          </a:bodyPr>
          <a:lstStyle/>
          <a:p>
            <a:pPr>
              <a:lnSpc>
                <a:spcPct val="100000"/>
              </a:lnSpc>
            </a:pPr>
            <a:r>
              <a:rPr lang="en-US" b="1">
                <a:solidFill>
                  <a:schemeClr val="bg1">
                    <a:lumMod val="75000"/>
                  </a:schemeClr>
                </a:solidFill>
                <a:latin typeface="Arial" panose="020B0604020202020204" pitchFamily="34" charset="0"/>
                <a:cs typeface="Arial" panose="020B0604020202020204" pitchFamily="34" charset="0"/>
              </a:rPr>
              <a:t>Case Study: </a:t>
            </a:r>
            <a:r>
              <a:rPr lang="en-GB" b="1">
                <a:solidFill>
                  <a:schemeClr val="bg1">
                    <a:lumMod val="75000"/>
                  </a:schemeClr>
                </a:solidFill>
                <a:latin typeface="Arial" panose="020B0604020202020204" pitchFamily="34" charset="0"/>
                <a:cs typeface="Arial" panose="020B0604020202020204" pitchFamily="34" charset="0"/>
              </a:rPr>
              <a:t>Mechanical Design, Virtual Assembly and Fabrication of a Compact 750MHz IH DTL Accelerating Cavity</a:t>
            </a:r>
            <a:r>
              <a:rPr lang="en-US" b="1">
                <a:solidFill>
                  <a:schemeClr val="bg1">
                    <a:lumMod val="75000"/>
                  </a:schemeClr>
                </a:solidFill>
                <a:latin typeface="Arial" panose="020B0604020202020204" pitchFamily="34" charset="0"/>
                <a:cs typeface="Arial" panose="020B0604020202020204" pitchFamily="34" charset="0"/>
              </a:rPr>
              <a:t> </a:t>
            </a:r>
          </a:p>
        </p:txBody>
      </p:sp>
      <p:pic>
        <p:nvPicPr>
          <p:cNvPr id="9" name="Picture 8">
            <a:extLst>
              <a:ext uri="{FF2B5EF4-FFF2-40B4-BE49-F238E27FC236}">
                <a16:creationId xmlns:a16="http://schemas.microsoft.com/office/drawing/2014/main" id="{0F6E60C3-219E-5247-82C9-78C674C721E3}"/>
              </a:ext>
            </a:extLst>
          </p:cNvPr>
          <p:cNvPicPr>
            <a:picLocks noChangeAspect="1"/>
          </p:cNvPicPr>
          <p:nvPr/>
        </p:nvPicPr>
        <p:blipFill>
          <a:blip r:embed="rId3"/>
          <a:stretch>
            <a:fillRect/>
          </a:stretch>
        </p:blipFill>
        <p:spPr>
          <a:xfrm>
            <a:off x="7477985" y="3749175"/>
            <a:ext cx="4996283" cy="2786989"/>
          </a:xfrm>
          <a:prstGeom prst="rect">
            <a:avLst/>
          </a:prstGeom>
        </p:spPr>
      </p:pic>
      <p:pic>
        <p:nvPicPr>
          <p:cNvPr id="12" name="Picture 11">
            <a:extLst>
              <a:ext uri="{FF2B5EF4-FFF2-40B4-BE49-F238E27FC236}">
                <a16:creationId xmlns:a16="http://schemas.microsoft.com/office/drawing/2014/main" id="{DA919BC8-D6D4-3E8B-CA92-F02651D5363D}"/>
              </a:ext>
            </a:extLst>
          </p:cNvPr>
          <p:cNvPicPr>
            <a:picLocks noChangeAspect="1"/>
          </p:cNvPicPr>
          <p:nvPr/>
        </p:nvPicPr>
        <p:blipFill>
          <a:blip r:embed="rId4"/>
          <a:stretch>
            <a:fillRect/>
          </a:stretch>
        </p:blipFill>
        <p:spPr>
          <a:xfrm>
            <a:off x="2477183" y="4047652"/>
            <a:ext cx="4003439" cy="2233168"/>
          </a:xfrm>
          <a:prstGeom prst="rect">
            <a:avLst/>
          </a:prstGeom>
        </p:spPr>
      </p:pic>
      <p:pic>
        <p:nvPicPr>
          <p:cNvPr id="14" name="Picture 13">
            <a:extLst>
              <a:ext uri="{FF2B5EF4-FFF2-40B4-BE49-F238E27FC236}">
                <a16:creationId xmlns:a16="http://schemas.microsoft.com/office/drawing/2014/main" id="{EE8B40D8-3854-DD94-BBF4-E05E01E4E4E3}"/>
              </a:ext>
            </a:extLst>
          </p:cNvPr>
          <p:cNvPicPr>
            <a:picLocks noChangeAspect="1"/>
          </p:cNvPicPr>
          <p:nvPr/>
        </p:nvPicPr>
        <p:blipFill>
          <a:blip r:embed="rId5"/>
          <a:srcRect l="23762" t="40767" r="19206" b="15439"/>
          <a:stretch>
            <a:fillRect/>
          </a:stretch>
        </p:blipFill>
        <p:spPr>
          <a:xfrm>
            <a:off x="6810926" y="5180067"/>
            <a:ext cx="1092163" cy="1118204"/>
          </a:xfrm>
          <a:prstGeom prst="rect">
            <a:avLst/>
          </a:prstGeom>
        </p:spPr>
      </p:pic>
      <p:pic>
        <p:nvPicPr>
          <p:cNvPr id="16" name="Picture 15">
            <a:extLst>
              <a:ext uri="{FF2B5EF4-FFF2-40B4-BE49-F238E27FC236}">
                <a16:creationId xmlns:a16="http://schemas.microsoft.com/office/drawing/2014/main" id="{22C8B00F-83E8-9E8A-7AB0-820BC7B90CFF}"/>
              </a:ext>
            </a:extLst>
          </p:cNvPr>
          <p:cNvPicPr>
            <a:picLocks noChangeAspect="1"/>
          </p:cNvPicPr>
          <p:nvPr/>
        </p:nvPicPr>
        <p:blipFill>
          <a:blip r:embed="rId6"/>
          <a:srcRect l="27739" t="39999" r="31414" b="24717"/>
          <a:stretch>
            <a:fillRect/>
          </a:stretch>
        </p:blipFill>
        <p:spPr>
          <a:xfrm>
            <a:off x="6810926" y="3922166"/>
            <a:ext cx="1092163" cy="1257901"/>
          </a:xfrm>
          <a:prstGeom prst="rect">
            <a:avLst/>
          </a:prstGeom>
        </p:spPr>
      </p:pic>
      <p:pic>
        <p:nvPicPr>
          <p:cNvPr id="17" name="Picture 16">
            <a:extLst>
              <a:ext uri="{FF2B5EF4-FFF2-40B4-BE49-F238E27FC236}">
                <a16:creationId xmlns:a16="http://schemas.microsoft.com/office/drawing/2014/main" id="{8BB3A0D7-1133-4BDD-CE54-E0D68DD10C4A}"/>
              </a:ext>
            </a:extLst>
          </p:cNvPr>
          <p:cNvPicPr>
            <a:picLocks noChangeAspect="1"/>
          </p:cNvPicPr>
          <p:nvPr/>
        </p:nvPicPr>
        <p:blipFill>
          <a:blip r:embed="rId7"/>
          <a:stretch>
            <a:fillRect/>
          </a:stretch>
        </p:blipFill>
        <p:spPr>
          <a:xfrm>
            <a:off x="643101" y="4775014"/>
            <a:ext cx="2337891" cy="1116078"/>
          </a:xfrm>
          <a:prstGeom prst="rect">
            <a:avLst/>
          </a:prstGeom>
        </p:spPr>
      </p:pic>
      <p:sp>
        <p:nvSpPr>
          <p:cNvPr id="2" name="Marcador de número de diapositiva 1">
            <a:extLst>
              <a:ext uri="{FF2B5EF4-FFF2-40B4-BE49-F238E27FC236}">
                <a16:creationId xmlns:a16="http://schemas.microsoft.com/office/drawing/2014/main" id="{161DE3E5-EF4A-80E8-94B3-3E053B39B418}"/>
              </a:ext>
            </a:extLst>
          </p:cNvPr>
          <p:cNvSpPr>
            <a:spLocks noGrp="1"/>
          </p:cNvSpPr>
          <p:nvPr>
            <p:ph type="sldNum" sz="quarter" idx="12"/>
          </p:nvPr>
        </p:nvSpPr>
        <p:spPr/>
        <p:txBody>
          <a:bodyPr/>
          <a:lstStyle/>
          <a:p>
            <a:fld id="{40875BB5-F5C5-4B71-892C-4DCE2036C21F}" type="slidenum">
              <a:rPr lang="es-ES" smtClean="0"/>
              <a:pPr/>
              <a:t>6</a:t>
            </a:fld>
            <a:endParaRPr lang="es-ES"/>
          </a:p>
        </p:txBody>
      </p:sp>
    </p:spTree>
    <p:extLst>
      <p:ext uri="{BB962C8B-B14F-4D97-AF65-F5344CB8AC3E}">
        <p14:creationId xmlns:p14="http://schemas.microsoft.com/office/powerpoint/2010/main" val="11572163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DE4988-F955-2A6F-C9E5-F46C0232F96C}"/>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94DAE85F-F7CE-6A9D-2901-7FB7F39C4D7E}"/>
              </a:ext>
            </a:extLst>
          </p:cNvPr>
          <p:cNvPicPr>
            <a:picLocks noGrp="1" noRot="1" noChangeAspect="1" noMove="1" noResize="1" noEditPoints="1" noAdjustHandles="1" noChangeArrowheads="1" noChangeShapeType="1" noCrop="1"/>
          </p:cNvPicPr>
          <p:nvPr/>
        </p:nvPicPr>
        <p:blipFill>
          <a:blip r:embed="rId2"/>
          <a:stretch>
            <a:fillRect/>
          </a:stretch>
        </p:blipFill>
        <p:spPr>
          <a:xfrm>
            <a:off x="0" y="0"/>
            <a:ext cx="12192000" cy="6858000"/>
          </a:xfrm>
          <a:prstGeom prst="rect">
            <a:avLst/>
          </a:prstGeom>
        </p:spPr>
      </p:pic>
      <p:sp>
        <p:nvSpPr>
          <p:cNvPr id="7" name="Rectangle: Rounded Corners 6">
            <a:extLst>
              <a:ext uri="{FF2B5EF4-FFF2-40B4-BE49-F238E27FC236}">
                <a16:creationId xmlns:a16="http://schemas.microsoft.com/office/drawing/2014/main" id="{E75FD4DC-CBAE-9635-D10C-5BE21591AB2F}"/>
              </a:ext>
            </a:extLst>
          </p:cNvPr>
          <p:cNvSpPr/>
          <p:nvPr/>
        </p:nvSpPr>
        <p:spPr>
          <a:xfrm>
            <a:off x="643688" y="691815"/>
            <a:ext cx="2051384" cy="336884"/>
          </a:xfrm>
          <a:prstGeom prst="roundRect">
            <a:avLst>
              <a:gd name="adj" fmla="val 50000"/>
            </a:avLst>
          </a:prstGeom>
          <a:noFill/>
          <a:ln w="12700" cap="flat" cmpd="sng" algn="ctr">
            <a:solidFill>
              <a:schemeClr val="bg1">
                <a:lumMod val="85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r>
              <a:rPr lang="en-US" sz="1400" noProof="0">
                <a:solidFill>
                  <a:schemeClr val="bg1">
                    <a:lumMod val="85000"/>
                  </a:schemeClr>
                </a:solidFill>
              </a:rPr>
              <a:t>Accelerators Technology</a:t>
            </a:r>
          </a:p>
        </p:txBody>
      </p:sp>
      <p:sp>
        <p:nvSpPr>
          <p:cNvPr id="8" name="TextBox 7">
            <a:extLst>
              <a:ext uri="{FF2B5EF4-FFF2-40B4-BE49-F238E27FC236}">
                <a16:creationId xmlns:a16="http://schemas.microsoft.com/office/drawing/2014/main" id="{DAC7BC40-8178-4DF2-8B1D-9F247B106AD2}"/>
              </a:ext>
            </a:extLst>
          </p:cNvPr>
          <p:cNvSpPr txBox="1"/>
          <p:nvPr/>
        </p:nvSpPr>
        <p:spPr>
          <a:xfrm>
            <a:off x="576009" y="1134750"/>
            <a:ext cx="4238125" cy="461665"/>
          </a:xfrm>
          <a:prstGeom prst="rect">
            <a:avLst/>
          </a:prstGeom>
          <a:noFill/>
        </p:spPr>
        <p:txBody>
          <a:bodyPr wrap="square" rtlCol="0">
            <a:spAutoFit/>
          </a:bodyPr>
          <a:lstStyle/>
          <a:p>
            <a:r>
              <a:rPr lang="en-GB" sz="2400">
                <a:solidFill>
                  <a:schemeClr val="bg1"/>
                </a:solidFill>
              </a:rPr>
              <a:t>WG7 Mechanics and Integration</a:t>
            </a:r>
          </a:p>
        </p:txBody>
      </p:sp>
      <p:sp>
        <p:nvSpPr>
          <p:cNvPr id="10" name="CuadroTexto 4">
            <a:extLst>
              <a:ext uri="{FF2B5EF4-FFF2-40B4-BE49-F238E27FC236}">
                <a16:creationId xmlns:a16="http://schemas.microsoft.com/office/drawing/2014/main" id="{BD9D396E-F9D8-1936-C08D-019C3EC2D6FE}"/>
              </a:ext>
            </a:extLst>
          </p:cNvPr>
          <p:cNvSpPr txBox="1"/>
          <p:nvPr/>
        </p:nvSpPr>
        <p:spPr>
          <a:xfrm>
            <a:off x="6677405" y="5285745"/>
            <a:ext cx="3103089" cy="1015663"/>
          </a:xfrm>
          <a:prstGeom prst="rect">
            <a:avLst/>
          </a:prstGeom>
          <a:noFill/>
        </p:spPr>
        <p:txBody>
          <a:bodyPr wrap="square" rtlCol="0">
            <a:spAutoFit/>
          </a:bodyPr>
          <a:lstStyle/>
          <a:p>
            <a:r>
              <a:rPr lang="en-GB" sz="2000">
                <a:solidFill>
                  <a:schemeClr val="bg1"/>
                </a:solidFill>
                <a:latin typeface="Arial Black" panose="020B0A04020102020204" pitchFamily="34" charset="0"/>
                <a:cs typeface="Arial" panose="020B0604020202020204" pitchFamily="34" charset="0"/>
              </a:rPr>
              <a:t>GD&amp;T Targets and Functional Requirements</a:t>
            </a:r>
          </a:p>
        </p:txBody>
      </p:sp>
      <p:sp>
        <p:nvSpPr>
          <p:cNvPr id="11" name="CuadroTexto 5">
            <a:extLst>
              <a:ext uri="{FF2B5EF4-FFF2-40B4-BE49-F238E27FC236}">
                <a16:creationId xmlns:a16="http://schemas.microsoft.com/office/drawing/2014/main" id="{931DC4E9-904F-9641-4882-C334B414EF85}"/>
              </a:ext>
            </a:extLst>
          </p:cNvPr>
          <p:cNvSpPr txBox="1"/>
          <p:nvPr/>
        </p:nvSpPr>
        <p:spPr>
          <a:xfrm>
            <a:off x="6903437" y="3446980"/>
            <a:ext cx="1644662" cy="1569660"/>
          </a:xfrm>
          <a:prstGeom prst="rect">
            <a:avLst/>
          </a:prstGeom>
          <a:noFill/>
        </p:spPr>
        <p:txBody>
          <a:bodyPr wrap="square" rtlCol="0">
            <a:spAutoFit/>
          </a:bodyPr>
          <a:lstStyle/>
          <a:p>
            <a:r>
              <a:rPr lang="es-ES" sz="9600">
                <a:solidFill>
                  <a:schemeClr val="bg1"/>
                </a:solidFill>
                <a:latin typeface="Arial" panose="020B0604020202020204" pitchFamily="34" charset="0"/>
                <a:cs typeface="Arial" panose="020B0604020202020204" pitchFamily="34" charset="0"/>
              </a:rPr>
              <a:t>02</a:t>
            </a:r>
          </a:p>
        </p:txBody>
      </p:sp>
      <p:sp>
        <p:nvSpPr>
          <p:cNvPr id="12" name="Rectángulo 7">
            <a:extLst>
              <a:ext uri="{FF2B5EF4-FFF2-40B4-BE49-F238E27FC236}">
                <a16:creationId xmlns:a16="http://schemas.microsoft.com/office/drawing/2014/main" id="{2755793B-54EF-9C3D-38E5-271134604BAD}"/>
              </a:ext>
            </a:extLst>
          </p:cNvPr>
          <p:cNvSpPr/>
          <p:nvPr/>
        </p:nvSpPr>
        <p:spPr>
          <a:xfrm>
            <a:off x="6770670" y="3328827"/>
            <a:ext cx="1777429" cy="177742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Marcador de número de diapositiva 1">
            <a:extLst>
              <a:ext uri="{FF2B5EF4-FFF2-40B4-BE49-F238E27FC236}">
                <a16:creationId xmlns:a16="http://schemas.microsoft.com/office/drawing/2014/main" id="{7F047063-06BD-724D-69DF-B1ABC045644C}"/>
              </a:ext>
            </a:extLst>
          </p:cNvPr>
          <p:cNvSpPr>
            <a:spLocks noGrp="1"/>
          </p:cNvSpPr>
          <p:nvPr>
            <p:ph type="sldNum" sz="quarter" idx="12"/>
          </p:nvPr>
        </p:nvSpPr>
        <p:spPr/>
        <p:txBody>
          <a:bodyPr/>
          <a:lstStyle/>
          <a:p>
            <a:fld id="{40875BB5-F5C5-4B71-892C-4DCE2036C21F}" type="slidenum">
              <a:rPr lang="es-ES" smtClean="0"/>
              <a:pPr/>
              <a:t>7</a:t>
            </a:fld>
            <a:endParaRPr lang="es-ES"/>
          </a:p>
        </p:txBody>
      </p:sp>
    </p:spTree>
    <p:extLst>
      <p:ext uri="{BB962C8B-B14F-4D97-AF65-F5344CB8AC3E}">
        <p14:creationId xmlns:p14="http://schemas.microsoft.com/office/powerpoint/2010/main" val="33888950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B1D815-3FDF-2A2C-AA10-7B6787A99EF7}"/>
            </a:ext>
          </a:extLst>
        </p:cNvPr>
        <p:cNvGrpSpPr/>
        <p:nvPr/>
      </p:nvGrpSpPr>
      <p:grpSpPr>
        <a:xfrm>
          <a:off x="0" y="0"/>
          <a:ext cx="0" cy="0"/>
          <a:chOff x="0" y="0"/>
          <a:chExt cx="0" cy="0"/>
        </a:xfrm>
      </p:grpSpPr>
      <p:sp>
        <p:nvSpPr>
          <p:cNvPr id="7" name="Title 2">
            <a:extLst>
              <a:ext uri="{FF2B5EF4-FFF2-40B4-BE49-F238E27FC236}">
                <a16:creationId xmlns:a16="http://schemas.microsoft.com/office/drawing/2014/main" id="{4A996C78-945B-C79B-6C22-889B93E944AF}"/>
              </a:ext>
            </a:extLst>
          </p:cNvPr>
          <p:cNvSpPr>
            <a:spLocks noGrp="1"/>
          </p:cNvSpPr>
          <p:nvPr>
            <p:ph type="title"/>
          </p:nvPr>
        </p:nvSpPr>
        <p:spPr>
          <a:xfrm>
            <a:off x="768411" y="321836"/>
            <a:ext cx="7094226" cy="476241"/>
          </a:xfrm>
        </p:spPr>
        <p:txBody>
          <a:bodyPr>
            <a:noAutofit/>
          </a:bodyPr>
          <a:lstStyle/>
          <a:p>
            <a:r>
              <a:rPr lang="en-GB" sz="2400" b="1"/>
              <a:t>GD&amp;T Targets and Functional Requirements</a:t>
            </a:r>
            <a:br>
              <a:rPr lang="en-GB" sz="2400" b="1"/>
            </a:br>
            <a:endParaRPr lang="en-GB" sz="2400" b="1"/>
          </a:p>
        </p:txBody>
      </p:sp>
      <p:pic>
        <p:nvPicPr>
          <p:cNvPr id="10" name="Picture 9">
            <a:extLst>
              <a:ext uri="{FF2B5EF4-FFF2-40B4-BE49-F238E27FC236}">
                <a16:creationId xmlns:a16="http://schemas.microsoft.com/office/drawing/2014/main" id="{C0B42278-FB4F-9EEE-BC82-50C9596EEF5F}"/>
              </a:ext>
            </a:extLst>
          </p:cNvPr>
          <p:cNvPicPr>
            <a:picLocks noChangeAspect="1"/>
          </p:cNvPicPr>
          <p:nvPr/>
        </p:nvPicPr>
        <p:blipFill>
          <a:blip r:embed="rId2"/>
          <a:stretch>
            <a:fillRect/>
          </a:stretch>
        </p:blipFill>
        <p:spPr>
          <a:xfrm>
            <a:off x="6810137" y="175549"/>
            <a:ext cx="4512973" cy="412209"/>
          </a:xfrm>
          <a:prstGeom prst="rect">
            <a:avLst/>
          </a:prstGeom>
        </p:spPr>
      </p:pic>
      <p:pic>
        <p:nvPicPr>
          <p:cNvPr id="17" name="Imagen 9" descr="Logotipo&#10;&#10;El contenido generado por IA puede ser incorrecto.">
            <a:extLst>
              <a:ext uri="{FF2B5EF4-FFF2-40B4-BE49-F238E27FC236}">
                <a16:creationId xmlns:a16="http://schemas.microsoft.com/office/drawing/2014/main" id="{15FBA4DF-88EE-FA63-E8F1-A40CC7133B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96174" y="170851"/>
            <a:ext cx="536623" cy="412209"/>
          </a:xfrm>
          <a:prstGeom prst="rect">
            <a:avLst/>
          </a:prstGeom>
        </p:spPr>
      </p:pic>
      <p:sp>
        <p:nvSpPr>
          <p:cNvPr id="30" name="CuadroTexto 53">
            <a:extLst>
              <a:ext uri="{FF2B5EF4-FFF2-40B4-BE49-F238E27FC236}">
                <a16:creationId xmlns:a16="http://schemas.microsoft.com/office/drawing/2014/main" id="{942B39F9-F56F-C75C-3415-E53CB7D1D54F}"/>
              </a:ext>
            </a:extLst>
          </p:cNvPr>
          <p:cNvSpPr txBox="1"/>
          <p:nvPr/>
        </p:nvSpPr>
        <p:spPr>
          <a:xfrm>
            <a:off x="642534" y="759698"/>
            <a:ext cx="5434508" cy="369332"/>
          </a:xfrm>
          <a:prstGeom prst="rect">
            <a:avLst/>
          </a:prstGeom>
          <a:noFill/>
        </p:spPr>
        <p:txBody>
          <a:bodyPr wrap="square">
            <a:spAutoFit/>
          </a:bodyPr>
          <a:lstStyle/>
          <a:p>
            <a:pPr>
              <a:lnSpc>
                <a:spcPct val="100000"/>
              </a:lnSpc>
            </a:pPr>
            <a:r>
              <a:rPr lang="en-US" b="1" noProof="0">
                <a:solidFill>
                  <a:schemeClr val="bg1">
                    <a:lumMod val="75000"/>
                  </a:schemeClr>
                </a:solidFill>
                <a:latin typeface="Arial" panose="020B0604020202020204" pitchFamily="34" charset="0"/>
                <a:cs typeface="Arial" panose="020B0604020202020204" pitchFamily="34" charset="0"/>
              </a:rPr>
              <a:t>Transverse tolerance Analytical calculations</a:t>
            </a:r>
          </a:p>
        </p:txBody>
      </p:sp>
      <p:pic>
        <p:nvPicPr>
          <p:cNvPr id="6" name="Picture 5">
            <a:extLst>
              <a:ext uri="{FF2B5EF4-FFF2-40B4-BE49-F238E27FC236}">
                <a16:creationId xmlns:a16="http://schemas.microsoft.com/office/drawing/2014/main" id="{C307741C-8BC5-84AC-C925-31D6B6CC2400}"/>
              </a:ext>
            </a:extLst>
          </p:cNvPr>
          <p:cNvPicPr>
            <a:picLocks noChangeAspect="1"/>
          </p:cNvPicPr>
          <p:nvPr/>
        </p:nvPicPr>
        <p:blipFill>
          <a:blip r:embed="rId4"/>
          <a:srcRect b="15296"/>
          <a:stretch>
            <a:fillRect/>
          </a:stretch>
        </p:blipFill>
        <p:spPr>
          <a:xfrm>
            <a:off x="540765" y="1320984"/>
            <a:ext cx="4089546" cy="2191737"/>
          </a:xfrm>
          <a:prstGeom prst="rect">
            <a:avLst/>
          </a:prstGeom>
        </p:spPr>
      </p:pic>
      <p:pic>
        <p:nvPicPr>
          <p:cNvPr id="9" name="Picture 8">
            <a:extLst>
              <a:ext uri="{FF2B5EF4-FFF2-40B4-BE49-F238E27FC236}">
                <a16:creationId xmlns:a16="http://schemas.microsoft.com/office/drawing/2014/main" id="{1A4CA505-5060-BD80-064F-D711B56E18E0}"/>
              </a:ext>
            </a:extLst>
          </p:cNvPr>
          <p:cNvPicPr>
            <a:picLocks noChangeAspect="1"/>
          </p:cNvPicPr>
          <p:nvPr/>
        </p:nvPicPr>
        <p:blipFill>
          <a:blip r:embed="rId5"/>
          <a:srcRect b="30445"/>
          <a:stretch>
            <a:fillRect/>
          </a:stretch>
        </p:blipFill>
        <p:spPr>
          <a:xfrm>
            <a:off x="7989800" y="1652639"/>
            <a:ext cx="4042997" cy="1320288"/>
          </a:xfrm>
          <a:prstGeom prst="rect">
            <a:avLst/>
          </a:prstGeom>
        </p:spPr>
      </p:pic>
      <p:pic>
        <p:nvPicPr>
          <p:cNvPr id="15" name="Picture 14">
            <a:extLst>
              <a:ext uri="{FF2B5EF4-FFF2-40B4-BE49-F238E27FC236}">
                <a16:creationId xmlns:a16="http://schemas.microsoft.com/office/drawing/2014/main" id="{9276EE3F-093B-89A0-1100-F13274F0A109}"/>
              </a:ext>
            </a:extLst>
          </p:cNvPr>
          <p:cNvPicPr>
            <a:picLocks noChangeAspect="1"/>
          </p:cNvPicPr>
          <p:nvPr/>
        </p:nvPicPr>
        <p:blipFill>
          <a:blip r:embed="rId6"/>
          <a:stretch>
            <a:fillRect/>
          </a:stretch>
        </p:blipFill>
        <p:spPr>
          <a:xfrm>
            <a:off x="4699060" y="1381731"/>
            <a:ext cx="3482796" cy="2048285"/>
          </a:xfrm>
          <a:prstGeom prst="rect">
            <a:avLst/>
          </a:prstGeom>
        </p:spPr>
      </p:pic>
      <p:pic>
        <p:nvPicPr>
          <p:cNvPr id="8193" name="Picture 1">
            <a:extLst>
              <a:ext uri="{FF2B5EF4-FFF2-40B4-BE49-F238E27FC236}">
                <a16:creationId xmlns:a16="http://schemas.microsoft.com/office/drawing/2014/main" id="{0CAAADC8-4F21-9B43-3516-3DC8078D98BD}"/>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5464"/>
          <a:stretch>
            <a:fillRect/>
          </a:stretch>
        </p:blipFill>
        <p:spPr bwMode="auto">
          <a:xfrm>
            <a:off x="8677276" y="3748088"/>
            <a:ext cx="3750933" cy="2692026"/>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a:extLst>
              <a:ext uri="{FF2B5EF4-FFF2-40B4-BE49-F238E27FC236}">
                <a16:creationId xmlns:a16="http://schemas.microsoft.com/office/drawing/2014/main" id="{CBE07F16-2AE0-4D5B-92B1-08F84EDA755E}"/>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6114"/>
          <a:stretch>
            <a:fillRect/>
          </a:stretch>
        </p:blipFill>
        <p:spPr bwMode="auto">
          <a:xfrm>
            <a:off x="4855713" y="3764262"/>
            <a:ext cx="3819525" cy="2718546"/>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a:extLst>
              <a:ext uri="{FF2B5EF4-FFF2-40B4-BE49-F238E27FC236}">
                <a16:creationId xmlns:a16="http://schemas.microsoft.com/office/drawing/2014/main" id="{3717BACD-F597-F419-9774-55145EAA2E9A}"/>
              </a:ext>
            </a:extLst>
          </p:cNvPr>
          <p:cNvPicPr>
            <a:picLocks noChangeAspect="1"/>
          </p:cNvPicPr>
          <p:nvPr/>
        </p:nvPicPr>
        <p:blipFill>
          <a:blip r:embed="rId9"/>
          <a:stretch>
            <a:fillRect/>
          </a:stretch>
        </p:blipFill>
        <p:spPr>
          <a:xfrm>
            <a:off x="1046995" y="4119716"/>
            <a:ext cx="3355876" cy="645133"/>
          </a:xfrm>
          <a:prstGeom prst="rect">
            <a:avLst/>
          </a:prstGeom>
        </p:spPr>
      </p:pic>
      <p:pic>
        <p:nvPicPr>
          <p:cNvPr id="23" name="Picture 22">
            <a:extLst>
              <a:ext uri="{FF2B5EF4-FFF2-40B4-BE49-F238E27FC236}">
                <a16:creationId xmlns:a16="http://schemas.microsoft.com/office/drawing/2014/main" id="{27BDDCFE-BDD4-AFA4-7971-6857FC024588}"/>
              </a:ext>
            </a:extLst>
          </p:cNvPr>
          <p:cNvPicPr>
            <a:picLocks noChangeAspect="1"/>
          </p:cNvPicPr>
          <p:nvPr/>
        </p:nvPicPr>
        <p:blipFill>
          <a:blip r:embed="rId10"/>
          <a:stretch>
            <a:fillRect/>
          </a:stretch>
        </p:blipFill>
        <p:spPr>
          <a:xfrm>
            <a:off x="1352486" y="5420399"/>
            <a:ext cx="2466103" cy="548023"/>
          </a:xfrm>
          <a:prstGeom prst="rect">
            <a:avLst/>
          </a:prstGeom>
        </p:spPr>
      </p:pic>
      <mc:AlternateContent xmlns:mc="http://schemas.openxmlformats.org/markup-compatibility/2006">
        <mc:Choice xmlns:a14="http://schemas.microsoft.com/office/drawing/2010/main" Requires="a14">
          <p:sp>
            <p:nvSpPr>
              <p:cNvPr id="24" name="CuadroTexto 53">
                <a:extLst>
                  <a:ext uri="{FF2B5EF4-FFF2-40B4-BE49-F238E27FC236}">
                    <a16:creationId xmlns:a16="http://schemas.microsoft.com/office/drawing/2014/main" id="{2CE1DC94-AE2B-829F-F77C-A9B98A26A1EA}"/>
                  </a:ext>
                </a:extLst>
              </p:cNvPr>
              <p:cNvSpPr txBox="1"/>
              <p:nvPr/>
            </p:nvSpPr>
            <p:spPr>
              <a:xfrm>
                <a:off x="1427010" y="1182484"/>
                <a:ext cx="2595846" cy="276999"/>
              </a:xfrm>
              <a:prstGeom prst="rect">
                <a:avLst/>
              </a:prstGeom>
              <a:noFill/>
            </p:spPr>
            <p:txBody>
              <a:bodyPr wrap="square">
                <a:spAutoFit/>
              </a:bodyPr>
              <a:lstStyle/>
              <a:p>
                <a:pPr>
                  <a:lnSpc>
                    <a:spcPct val="100000"/>
                  </a:lnSpc>
                </a:pPr>
                <a:r>
                  <a:rPr lang="en-US" sz="1200" b="1" noProof="0">
                    <a:solidFill>
                      <a:srgbClr val="9E5CE5"/>
                    </a:solidFill>
                    <a:latin typeface="Arial" panose="020B0604020202020204" pitchFamily="34" charset="0"/>
                    <a:cs typeface="Arial" panose="020B0604020202020204" pitchFamily="34" charset="0"/>
                  </a:rPr>
                  <a:t>Resonance mode </a:t>
                </a:r>
                <a14:m>
                  <m:oMath xmlns:m="http://schemas.openxmlformats.org/officeDocument/2006/math">
                    <m:sSub>
                      <m:sSubPr>
                        <m:ctrlPr>
                          <a:rPr lang="en-US" sz="1200" b="1" i="1" noProof="0" smtClean="0">
                            <a:solidFill>
                              <a:srgbClr val="9E5CE5"/>
                            </a:solidFill>
                            <a:latin typeface="Cambria Math" panose="02040503050406030204" pitchFamily="18" charset="0"/>
                            <a:cs typeface="Arial" panose="020B0604020202020204" pitchFamily="34" charset="0"/>
                          </a:rPr>
                        </m:ctrlPr>
                      </m:sSubPr>
                      <m:e>
                        <m:r>
                          <a:rPr lang="en-US" sz="1200" b="1" i="1" noProof="0" smtClean="0">
                            <a:solidFill>
                              <a:srgbClr val="9E5CE5"/>
                            </a:solidFill>
                            <a:latin typeface="Cambria Math" panose="02040503050406030204" pitchFamily="18" charset="0"/>
                            <a:cs typeface="Arial" panose="020B0604020202020204" pitchFamily="34" charset="0"/>
                          </a:rPr>
                          <m:t>𝑻𝑬</m:t>
                        </m:r>
                      </m:e>
                      <m:sub>
                        <m:r>
                          <a:rPr lang="en-US" sz="1200" b="1" i="1" noProof="0" smtClean="0">
                            <a:solidFill>
                              <a:srgbClr val="9E5CE5"/>
                            </a:solidFill>
                            <a:latin typeface="Cambria Math" panose="02040503050406030204" pitchFamily="18" charset="0"/>
                            <a:cs typeface="Arial" panose="020B0604020202020204" pitchFamily="34" charset="0"/>
                          </a:rPr>
                          <m:t>𝟏𝟏𝟏</m:t>
                        </m:r>
                      </m:sub>
                    </m:sSub>
                  </m:oMath>
                </a14:m>
                <a:r>
                  <a:rPr lang="en-US" sz="1200" b="1" noProof="0">
                    <a:solidFill>
                      <a:srgbClr val="9E5CE5"/>
                    </a:solidFill>
                    <a:latin typeface="Arial" panose="020B0604020202020204" pitchFamily="34" charset="0"/>
                    <a:cs typeface="Arial" panose="020B0604020202020204" pitchFamily="34" charset="0"/>
                  </a:rPr>
                  <a:t> &amp; </a:t>
                </a:r>
                <a14:m>
                  <m:oMath xmlns:m="http://schemas.openxmlformats.org/officeDocument/2006/math">
                    <m:sSub>
                      <m:sSubPr>
                        <m:ctrlPr>
                          <a:rPr lang="en-US" sz="1200" b="1" i="1" noProof="0" smtClean="0">
                            <a:solidFill>
                              <a:srgbClr val="9E5CE5"/>
                            </a:solidFill>
                            <a:latin typeface="Cambria Math" panose="02040503050406030204" pitchFamily="18" charset="0"/>
                            <a:cs typeface="Arial" panose="020B0604020202020204" pitchFamily="34" charset="0"/>
                          </a:rPr>
                        </m:ctrlPr>
                      </m:sSubPr>
                      <m:e>
                        <m:r>
                          <a:rPr lang="en-US" sz="1200" b="1" i="1" noProof="0" smtClean="0">
                            <a:solidFill>
                              <a:srgbClr val="9E5CE5"/>
                            </a:solidFill>
                            <a:latin typeface="Cambria Math" panose="02040503050406030204" pitchFamily="18" charset="0"/>
                            <a:cs typeface="Arial" panose="020B0604020202020204" pitchFamily="34" charset="0"/>
                          </a:rPr>
                          <m:t>𝑻𝑬</m:t>
                        </m:r>
                      </m:e>
                      <m:sub>
                        <m:r>
                          <a:rPr lang="en-US" sz="1200" b="1" i="1" noProof="0" smtClean="0">
                            <a:solidFill>
                              <a:srgbClr val="9E5CE5"/>
                            </a:solidFill>
                            <a:latin typeface="Cambria Math" panose="02040503050406030204" pitchFamily="18" charset="0"/>
                            <a:cs typeface="Arial" panose="020B0604020202020204" pitchFamily="34" charset="0"/>
                          </a:rPr>
                          <m:t>𝟏𝟏𝟎</m:t>
                        </m:r>
                      </m:sub>
                    </m:sSub>
                  </m:oMath>
                </a14:m>
                <a:r>
                  <a:rPr lang="en-US" sz="1200" b="1" noProof="0">
                    <a:solidFill>
                      <a:srgbClr val="6BC9B8"/>
                    </a:solidFill>
                    <a:latin typeface="Arial" panose="020B0604020202020204" pitchFamily="34" charset="0"/>
                    <a:cs typeface="Arial" panose="020B0604020202020204" pitchFamily="34" charset="0"/>
                  </a:rPr>
                  <a:t> </a:t>
                </a:r>
              </a:p>
            </p:txBody>
          </p:sp>
        </mc:Choice>
        <mc:Fallback>
          <p:sp>
            <p:nvSpPr>
              <p:cNvPr id="24" name="CuadroTexto 53">
                <a:extLst>
                  <a:ext uri="{FF2B5EF4-FFF2-40B4-BE49-F238E27FC236}">
                    <a16:creationId xmlns:a16="http://schemas.microsoft.com/office/drawing/2014/main" id="{2CE1DC94-AE2B-829F-F77C-A9B98A26A1EA}"/>
                  </a:ext>
                </a:extLst>
              </p:cNvPr>
              <p:cNvSpPr txBox="1">
                <a:spLocks noRot="1" noChangeAspect="1" noMove="1" noResize="1" noEditPoints="1" noAdjustHandles="1" noChangeArrowheads="1" noChangeShapeType="1" noTextEdit="1"/>
              </p:cNvSpPr>
              <p:nvPr/>
            </p:nvSpPr>
            <p:spPr>
              <a:xfrm>
                <a:off x="1427010" y="1182484"/>
                <a:ext cx="2595846" cy="276999"/>
              </a:xfrm>
              <a:prstGeom prst="rect">
                <a:avLst/>
              </a:prstGeom>
              <a:blipFill>
                <a:blip r:embed="rId11"/>
                <a:stretch>
                  <a:fillRect t="-4444" b="-15556"/>
                </a:stretch>
              </a:blipFill>
            </p:spPr>
            <p:txBody>
              <a:bodyPr/>
              <a:lstStyle/>
              <a:p>
                <a:r>
                  <a:rPr lang="es-ES">
                    <a:noFill/>
                  </a:rPr>
                  <a:t> </a:t>
                </a:r>
              </a:p>
            </p:txBody>
          </p:sp>
        </mc:Fallback>
      </mc:AlternateContent>
      <p:sp>
        <p:nvSpPr>
          <p:cNvPr id="27" name="CuadroTexto 53">
            <a:extLst>
              <a:ext uri="{FF2B5EF4-FFF2-40B4-BE49-F238E27FC236}">
                <a16:creationId xmlns:a16="http://schemas.microsoft.com/office/drawing/2014/main" id="{FCACDC81-876B-6F44-463E-2A1DE553BF96}"/>
              </a:ext>
            </a:extLst>
          </p:cNvPr>
          <p:cNvSpPr txBox="1"/>
          <p:nvPr/>
        </p:nvSpPr>
        <p:spPr>
          <a:xfrm>
            <a:off x="5264143" y="1182484"/>
            <a:ext cx="2378124" cy="276999"/>
          </a:xfrm>
          <a:prstGeom prst="rect">
            <a:avLst/>
          </a:prstGeom>
          <a:noFill/>
        </p:spPr>
        <p:txBody>
          <a:bodyPr wrap="square">
            <a:spAutoFit/>
          </a:bodyPr>
          <a:lstStyle/>
          <a:p>
            <a:pPr>
              <a:lnSpc>
                <a:spcPct val="100000"/>
              </a:lnSpc>
            </a:pPr>
            <a:r>
              <a:rPr lang="en-US" sz="1200" b="1">
                <a:solidFill>
                  <a:srgbClr val="9E5CE5"/>
                </a:solidFill>
                <a:latin typeface="Arial" panose="020B0604020202020204" pitchFamily="34" charset="0"/>
                <a:cs typeface="Arial" panose="020B0604020202020204" pitchFamily="34" charset="0"/>
              </a:rPr>
              <a:t>Geometrical parameters</a:t>
            </a:r>
          </a:p>
        </p:txBody>
      </p:sp>
      <p:sp>
        <p:nvSpPr>
          <p:cNvPr id="28" name="CuadroTexto 53">
            <a:extLst>
              <a:ext uri="{FF2B5EF4-FFF2-40B4-BE49-F238E27FC236}">
                <a16:creationId xmlns:a16="http://schemas.microsoft.com/office/drawing/2014/main" id="{825FDC07-6241-B686-16C0-AB181E382513}"/>
              </a:ext>
            </a:extLst>
          </p:cNvPr>
          <p:cNvSpPr txBox="1"/>
          <p:nvPr/>
        </p:nvSpPr>
        <p:spPr>
          <a:xfrm>
            <a:off x="8276099" y="1176393"/>
            <a:ext cx="3520131" cy="276999"/>
          </a:xfrm>
          <a:prstGeom prst="rect">
            <a:avLst/>
          </a:prstGeom>
          <a:noFill/>
        </p:spPr>
        <p:txBody>
          <a:bodyPr wrap="square">
            <a:spAutoFit/>
          </a:bodyPr>
          <a:lstStyle/>
          <a:p>
            <a:pPr>
              <a:lnSpc>
                <a:spcPct val="100000"/>
              </a:lnSpc>
            </a:pPr>
            <a:r>
              <a:rPr lang="en-US" sz="1200" b="1" noProof="0">
                <a:solidFill>
                  <a:srgbClr val="9E5CE5"/>
                </a:solidFill>
                <a:latin typeface="Arial" panose="020B0604020202020204" pitchFamily="34" charset="0"/>
                <a:cs typeface="Arial" panose="020B0604020202020204" pitchFamily="34" charset="0"/>
              </a:rPr>
              <a:t>Equivalent electrical circuit of a IH DTL Cavity</a:t>
            </a:r>
          </a:p>
        </p:txBody>
      </p:sp>
      <p:sp>
        <p:nvSpPr>
          <p:cNvPr id="29" name="CuadroTexto 53">
            <a:extLst>
              <a:ext uri="{FF2B5EF4-FFF2-40B4-BE49-F238E27FC236}">
                <a16:creationId xmlns:a16="http://schemas.microsoft.com/office/drawing/2014/main" id="{E543DDA0-316E-02C7-523E-365D262F1F18}"/>
              </a:ext>
            </a:extLst>
          </p:cNvPr>
          <p:cNvSpPr txBox="1"/>
          <p:nvPr/>
        </p:nvSpPr>
        <p:spPr>
          <a:xfrm>
            <a:off x="1146331" y="3788297"/>
            <a:ext cx="3256540" cy="276999"/>
          </a:xfrm>
          <a:prstGeom prst="rect">
            <a:avLst/>
          </a:prstGeom>
          <a:noFill/>
        </p:spPr>
        <p:txBody>
          <a:bodyPr wrap="square">
            <a:spAutoFit/>
          </a:bodyPr>
          <a:lstStyle/>
          <a:p>
            <a:pPr>
              <a:lnSpc>
                <a:spcPct val="100000"/>
              </a:lnSpc>
            </a:pPr>
            <a:r>
              <a:rPr lang="en-US" sz="1200" b="1" dirty="0">
                <a:solidFill>
                  <a:srgbClr val="9E5CE5"/>
                </a:solidFill>
                <a:latin typeface="Arial" panose="020B0604020202020204" pitchFamily="34" charset="0"/>
                <a:cs typeface="Arial" panose="020B0604020202020204" pitchFamily="34" charset="0"/>
              </a:rPr>
              <a:t>Basic Resonance Frequency of the Cavity</a:t>
            </a:r>
          </a:p>
        </p:txBody>
      </p:sp>
      <p:sp>
        <p:nvSpPr>
          <p:cNvPr id="32" name="CuadroTexto 53">
            <a:extLst>
              <a:ext uri="{FF2B5EF4-FFF2-40B4-BE49-F238E27FC236}">
                <a16:creationId xmlns:a16="http://schemas.microsoft.com/office/drawing/2014/main" id="{3F57EA8B-A24A-ABB7-0E86-E8A379DE00B3}"/>
              </a:ext>
            </a:extLst>
          </p:cNvPr>
          <p:cNvSpPr txBox="1"/>
          <p:nvPr/>
        </p:nvSpPr>
        <p:spPr>
          <a:xfrm>
            <a:off x="427044" y="4994858"/>
            <a:ext cx="4552459" cy="276999"/>
          </a:xfrm>
          <a:prstGeom prst="rect">
            <a:avLst/>
          </a:prstGeom>
          <a:noFill/>
        </p:spPr>
        <p:txBody>
          <a:bodyPr wrap="square">
            <a:spAutoFit/>
          </a:bodyPr>
          <a:lstStyle/>
          <a:p>
            <a:pPr>
              <a:lnSpc>
                <a:spcPct val="100000"/>
              </a:lnSpc>
            </a:pPr>
            <a:r>
              <a:rPr lang="en-US" sz="1200" b="1" dirty="0">
                <a:solidFill>
                  <a:srgbClr val="9E5CE5"/>
                </a:solidFill>
                <a:latin typeface="Arial" panose="020B0604020202020204" pitchFamily="34" charset="0"/>
                <a:cs typeface="Arial" panose="020B0604020202020204" pitchFamily="34" charset="0"/>
              </a:rPr>
              <a:t>1 MHz of the difference in the resonating f -&gt; </a:t>
            </a:r>
            <a:r>
              <a:rPr lang="en-US" sz="1200" b="1" dirty="0">
                <a:solidFill>
                  <a:schemeClr val="accent6"/>
                </a:solidFill>
                <a:latin typeface="Arial" panose="020B0604020202020204" pitchFamily="34" charset="0"/>
                <a:cs typeface="Arial" panose="020B0604020202020204" pitchFamily="34" charset="0"/>
              </a:rPr>
              <a:t>0,05 mm in </a:t>
            </a:r>
            <a:r>
              <a:rPr lang="en-US" sz="1200" b="1" dirty="0" err="1">
                <a:solidFill>
                  <a:schemeClr val="accent6"/>
                </a:solidFill>
                <a:latin typeface="Arial" panose="020B0604020202020204" pitchFamily="34" charset="0"/>
                <a:cs typeface="Arial" panose="020B0604020202020204" pitchFamily="34" charset="0"/>
              </a:rPr>
              <a:t>ra</a:t>
            </a:r>
            <a:endParaRPr lang="en-US" sz="1200" b="1" dirty="0">
              <a:solidFill>
                <a:schemeClr val="accent6"/>
              </a:solidFill>
              <a:latin typeface="Arial" panose="020B0604020202020204" pitchFamily="34" charset="0"/>
              <a:cs typeface="Arial" panose="020B0604020202020204" pitchFamily="34" charset="0"/>
            </a:endParaRPr>
          </a:p>
        </p:txBody>
      </p:sp>
      <p:sp>
        <p:nvSpPr>
          <p:cNvPr id="33" name="CuadroTexto 53">
            <a:extLst>
              <a:ext uri="{FF2B5EF4-FFF2-40B4-BE49-F238E27FC236}">
                <a16:creationId xmlns:a16="http://schemas.microsoft.com/office/drawing/2014/main" id="{B1E937DD-EDF7-DBAF-A7B5-170FB0E343FF}"/>
              </a:ext>
            </a:extLst>
          </p:cNvPr>
          <p:cNvSpPr txBox="1"/>
          <p:nvPr/>
        </p:nvSpPr>
        <p:spPr>
          <a:xfrm>
            <a:off x="4699060" y="3340202"/>
            <a:ext cx="3864496" cy="461665"/>
          </a:xfrm>
          <a:prstGeom prst="rect">
            <a:avLst/>
          </a:prstGeom>
          <a:noFill/>
        </p:spPr>
        <p:txBody>
          <a:bodyPr wrap="square">
            <a:spAutoFit/>
          </a:bodyPr>
          <a:lstStyle/>
          <a:p>
            <a:pPr algn="ctr">
              <a:lnSpc>
                <a:spcPct val="100000"/>
              </a:lnSpc>
            </a:pPr>
            <a:r>
              <a:rPr lang="en-US" sz="1200" b="1">
                <a:solidFill>
                  <a:srgbClr val="9E5CE5"/>
                </a:solidFill>
                <a:latin typeface="Arial" panose="020B0604020202020204" pitchFamily="34" charset="0"/>
                <a:cs typeface="Arial" panose="020B0604020202020204" pitchFamily="34" charset="0"/>
              </a:rPr>
              <a:t>IH DTL resonance frequency sensitivity</a:t>
            </a:r>
          </a:p>
          <a:p>
            <a:pPr algn="ctr">
              <a:lnSpc>
                <a:spcPct val="100000"/>
              </a:lnSpc>
            </a:pPr>
            <a:r>
              <a:rPr lang="en-US" sz="1200" b="1">
                <a:solidFill>
                  <a:srgbClr val="9E5CE5"/>
                </a:solidFill>
                <a:latin typeface="Arial" panose="020B0604020202020204" pitchFamily="34" charset="0"/>
                <a:cs typeface="Arial" panose="020B0604020202020204" pitchFamily="34" charset="0"/>
              </a:rPr>
              <a:t> (749,86 MHz)</a:t>
            </a:r>
          </a:p>
        </p:txBody>
      </p:sp>
      <p:sp>
        <p:nvSpPr>
          <p:cNvPr id="34" name="CuadroTexto 53">
            <a:extLst>
              <a:ext uri="{FF2B5EF4-FFF2-40B4-BE49-F238E27FC236}">
                <a16:creationId xmlns:a16="http://schemas.microsoft.com/office/drawing/2014/main" id="{1B3E15E1-55CA-0AC2-3E5A-23CD637194FF}"/>
              </a:ext>
            </a:extLst>
          </p:cNvPr>
          <p:cNvSpPr txBox="1"/>
          <p:nvPr/>
        </p:nvSpPr>
        <p:spPr>
          <a:xfrm>
            <a:off x="9219584" y="3302597"/>
            <a:ext cx="2073233" cy="461665"/>
          </a:xfrm>
          <a:prstGeom prst="rect">
            <a:avLst/>
          </a:prstGeom>
          <a:noFill/>
        </p:spPr>
        <p:txBody>
          <a:bodyPr wrap="square">
            <a:spAutoFit/>
          </a:bodyPr>
          <a:lstStyle/>
          <a:p>
            <a:pPr algn="ctr">
              <a:lnSpc>
                <a:spcPct val="100000"/>
              </a:lnSpc>
            </a:pPr>
            <a:r>
              <a:rPr lang="en-US" sz="1200" b="1">
                <a:solidFill>
                  <a:srgbClr val="9E5CE5"/>
                </a:solidFill>
                <a:latin typeface="Arial" panose="020B0604020202020204" pitchFamily="34" charset="0"/>
                <a:cs typeface="Arial" panose="020B0604020202020204" pitchFamily="34" charset="0"/>
              </a:rPr>
              <a:t>Resonance frequency map L and R2 influence</a:t>
            </a:r>
          </a:p>
        </p:txBody>
      </p:sp>
      <p:sp>
        <p:nvSpPr>
          <p:cNvPr id="2" name="Marcador de número de diapositiva 1">
            <a:extLst>
              <a:ext uri="{FF2B5EF4-FFF2-40B4-BE49-F238E27FC236}">
                <a16:creationId xmlns:a16="http://schemas.microsoft.com/office/drawing/2014/main" id="{70EB3F50-1022-49DF-73EC-4846BF94618F}"/>
              </a:ext>
            </a:extLst>
          </p:cNvPr>
          <p:cNvSpPr>
            <a:spLocks noGrp="1"/>
          </p:cNvSpPr>
          <p:nvPr>
            <p:ph type="sldNum" sz="quarter" idx="12"/>
          </p:nvPr>
        </p:nvSpPr>
        <p:spPr/>
        <p:txBody>
          <a:bodyPr/>
          <a:lstStyle/>
          <a:p>
            <a:fld id="{40875BB5-F5C5-4B71-892C-4DCE2036C21F}" type="slidenum">
              <a:rPr lang="es-ES" smtClean="0"/>
              <a:pPr/>
              <a:t>8</a:t>
            </a:fld>
            <a:endParaRPr lang="es-ES"/>
          </a:p>
        </p:txBody>
      </p:sp>
    </p:spTree>
    <p:extLst>
      <p:ext uri="{BB962C8B-B14F-4D97-AF65-F5344CB8AC3E}">
        <p14:creationId xmlns:p14="http://schemas.microsoft.com/office/powerpoint/2010/main" val="34086932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795A89-390B-7140-85C6-5B1F2030D83A}"/>
            </a:ext>
          </a:extLst>
        </p:cNvPr>
        <p:cNvGrpSpPr/>
        <p:nvPr/>
      </p:nvGrpSpPr>
      <p:grpSpPr>
        <a:xfrm>
          <a:off x="0" y="0"/>
          <a:ext cx="0" cy="0"/>
          <a:chOff x="0" y="0"/>
          <a:chExt cx="0" cy="0"/>
        </a:xfrm>
      </p:grpSpPr>
      <p:sp>
        <p:nvSpPr>
          <p:cNvPr id="7" name="Title 2">
            <a:extLst>
              <a:ext uri="{FF2B5EF4-FFF2-40B4-BE49-F238E27FC236}">
                <a16:creationId xmlns:a16="http://schemas.microsoft.com/office/drawing/2014/main" id="{778339B6-8693-0F8E-B458-9C0F05EF2376}"/>
              </a:ext>
            </a:extLst>
          </p:cNvPr>
          <p:cNvSpPr>
            <a:spLocks noGrp="1"/>
          </p:cNvSpPr>
          <p:nvPr>
            <p:ph type="title"/>
          </p:nvPr>
        </p:nvSpPr>
        <p:spPr>
          <a:xfrm>
            <a:off x="768411" y="321836"/>
            <a:ext cx="7094226" cy="476241"/>
          </a:xfrm>
        </p:spPr>
        <p:txBody>
          <a:bodyPr>
            <a:noAutofit/>
          </a:bodyPr>
          <a:lstStyle/>
          <a:p>
            <a:r>
              <a:rPr lang="en-GB" sz="2400" b="1"/>
              <a:t>GD&amp;T Targets and Functional Requirements</a:t>
            </a:r>
            <a:br>
              <a:rPr lang="en-GB" sz="2400" b="1"/>
            </a:br>
            <a:endParaRPr lang="en-GB" sz="2400" b="1"/>
          </a:p>
        </p:txBody>
      </p:sp>
      <p:pic>
        <p:nvPicPr>
          <p:cNvPr id="10" name="Picture 9">
            <a:extLst>
              <a:ext uri="{FF2B5EF4-FFF2-40B4-BE49-F238E27FC236}">
                <a16:creationId xmlns:a16="http://schemas.microsoft.com/office/drawing/2014/main" id="{03AA39D1-5461-9457-2F02-DF3A3A0A5F89}"/>
              </a:ext>
            </a:extLst>
          </p:cNvPr>
          <p:cNvPicPr>
            <a:picLocks noChangeAspect="1"/>
          </p:cNvPicPr>
          <p:nvPr/>
        </p:nvPicPr>
        <p:blipFill>
          <a:blip r:embed="rId3"/>
          <a:stretch>
            <a:fillRect/>
          </a:stretch>
        </p:blipFill>
        <p:spPr>
          <a:xfrm>
            <a:off x="6810137" y="175549"/>
            <a:ext cx="4512973" cy="412209"/>
          </a:xfrm>
          <a:prstGeom prst="rect">
            <a:avLst/>
          </a:prstGeom>
        </p:spPr>
      </p:pic>
      <p:pic>
        <p:nvPicPr>
          <p:cNvPr id="17" name="Imagen 9" descr="Logotipo&#10;&#10;El contenido generado por IA puede ser incorrecto.">
            <a:extLst>
              <a:ext uri="{FF2B5EF4-FFF2-40B4-BE49-F238E27FC236}">
                <a16:creationId xmlns:a16="http://schemas.microsoft.com/office/drawing/2014/main" id="{8F302E9D-ABA8-0775-0490-A5980D4A227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96174" y="170851"/>
            <a:ext cx="536623" cy="412209"/>
          </a:xfrm>
          <a:prstGeom prst="rect">
            <a:avLst/>
          </a:prstGeom>
        </p:spPr>
      </p:pic>
      <p:sp>
        <p:nvSpPr>
          <p:cNvPr id="30" name="CuadroTexto 53">
            <a:extLst>
              <a:ext uri="{FF2B5EF4-FFF2-40B4-BE49-F238E27FC236}">
                <a16:creationId xmlns:a16="http://schemas.microsoft.com/office/drawing/2014/main" id="{BE7DFA59-5775-F613-8D44-1CCF2E572710}"/>
              </a:ext>
            </a:extLst>
          </p:cNvPr>
          <p:cNvSpPr txBox="1"/>
          <p:nvPr/>
        </p:nvSpPr>
        <p:spPr>
          <a:xfrm>
            <a:off x="642534" y="759698"/>
            <a:ext cx="5904316" cy="369332"/>
          </a:xfrm>
          <a:prstGeom prst="rect">
            <a:avLst/>
          </a:prstGeom>
          <a:noFill/>
        </p:spPr>
        <p:txBody>
          <a:bodyPr wrap="square">
            <a:spAutoFit/>
          </a:bodyPr>
          <a:lstStyle/>
          <a:p>
            <a:pPr>
              <a:lnSpc>
                <a:spcPct val="100000"/>
              </a:lnSpc>
            </a:pPr>
            <a:r>
              <a:rPr lang="en-US" b="1" noProof="0">
                <a:solidFill>
                  <a:schemeClr val="bg1">
                    <a:lumMod val="75000"/>
                  </a:schemeClr>
                </a:solidFill>
                <a:latin typeface="Arial" panose="020B0604020202020204" pitchFamily="34" charset="0"/>
                <a:cs typeface="Arial" panose="020B0604020202020204" pitchFamily="34" charset="0"/>
              </a:rPr>
              <a:t>Transverse tolerance Digital Validation using CST</a:t>
            </a:r>
          </a:p>
        </p:txBody>
      </p:sp>
      <p:sp>
        <p:nvSpPr>
          <p:cNvPr id="24" name="CuadroTexto 53">
            <a:extLst>
              <a:ext uri="{FF2B5EF4-FFF2-40B4-BE49-F238E27FC236}">
                <a16:creationId xmlns:a16="http://schemas.microsoft.com/office/drawing/2014/main" id="{118C8952-A9AA-A430-424D-FEAA4EADD380}"/>
              </a:ext>
            </a:extLst>
          </p:cNvPr>
          <p:cNvSpPr txBox="1"/>
          <p:nvPr/>
        </p:nvSpPr>
        <p:spPr>
          <a:xfrm>
            <a:off x="1687635" y="2410341"/>
            <a:ext cx="2595846" cy="461665"/>
          </a:xfrm>
          <a:prstGeom prst="rect">
            <a:avLst/>
          </a:prstGeom>
          <a:noFill/>
        </p:spPr>
        <p:txBody>
          <a:bodyPr wrap="square">
            <a:spAutoFit/>
          </a:bodyPr>
          <a:lstStyle/>
          <a:p>
            <a:pPr algn="ctr">
              <a:lnSpc>
                <a:spcPct val="100000"/>
              </a:lnSpc>
            </a:pPr>
            <a:r>
              <a:rPr lang="en-US" sz="1200" b="1">
                <a:solidFill>
                  <a:srgbClr val="9E5CE5"/>
                </a:solidFill>
                <a:latin typeface="Arial" panose="020B0604020202020204" pitchFamily="34" charset="0"/>
                <a:cs typeface="Arial" panose="020B0604020202020204" pitchFamily="34" charset="0"/>
              </a:rPr>
              <a:t>First parametrized geometry </a:t>
            </a:r>
            <a:r>
              <a:rPr lang="en-US" sz="1200" b="1" noProof="0">
                <a:solidFill>
                  <a:srgbClr val="9E5CE5"/>
                </a:solidFill>
                <a:latin typeface="Arial" panose="020B0604020202020204" pitchFamily="34" charset="0"/>
                <a:cs typeface="Arial" panose="020B0604020202020204" pitchFamily="34" charset="0"/>
              </a:rPr>
              <a:t>Definition in CAD</a:t>
            </a:r>
            <a:endParaRPr lang="en-US" sz="1200" b="1" noProof="0">
              <a:solidFill>
                <a:srgbClr val="6BC9B8"/>
              </a:solidFill>
              <a:latin typeface="Arial" panose="020B0604020202020204" pitchFamily="34" charset="0"/>
              <a:cs typeface="Arial" panose="020B0604020202020204" pitchFamily="34" charset="0"/>
            </a:endParaRPr>
          </a:p>
        </p:txBody>
      </p:sp>
      <mc:AlternateContent xmlns:mc="http://schemas.openxmlformats.org/markup-compatibility/2006">
        <mc:Choice xmlns:a14="http://schemas.microsoft.com/office/drawing/2010/main" Requires="a14">
          <p:sp>
            <p:nvSpPr>
              <p:cNvPr id="25" name="CuadroTexto 53">
                <a:extLst>
                  <a:ext uri="{FF2B5EF4-FFF2-40B4-BE49-F238E27FC236}">
                    <a16:creationId xmlns:a16="http://schemas.microsoft.com/office/drawing/2014/main" id="{FD458F5A-681E-BA14-1D9D-417307DC2836}"/>
                  </a:ext>
                </a:extLst>
              </p:cNvPr>
              <p:cNvSpPr txBox="1"/>
              <p:nvPr/>
            </p:nvSpPr>
            <p:spPr>
              <a:xfrm>
                <a:off x="7863544" y="1347293"/>
                <a:ext cx="2359078" cy="646331"/>
              </a:xfrm>
              <a:prstGeom prst="rect">
                <a:avLst/>
              </a:prstGeom>
              <a:noFill/>
            </p:spPr>
            <p:txBody>
              <a:bodyPr wrap="square">
                <a:spAutoFit/>
              </a:bodyPr>
              <a:lstStyle/>
              <a:p>
                <a:pPr algn="ctr">
                  <a:lnSpc>
                    <a:spcPct val="100000"/>
                  </a:lnSpc>
                </a:pPr>
                <a:r>
                  <a:rPr lang="en-US" sz="1200" b="1" noProof="0">
                    <a:solidFill>
                      <a:srgbClr val="9E5CE5"/>
                    </a:solidFill>
                    <a:latin typeface="Arial" panose="020B0604020202020204" pitchFamily="34" charset="0"/>
                    <a:cs typeface="Arial" panose="020B0604020202020204" pitchFamily="34" charset="0"/>
                  </a:rPr>
                  <a:t>Modal simulation at CST </a:t>
                </a:r>
                <a14:m>
                  <m:oMath xmlns:m="http://schemas.openxmlformats.org/officeDocument/2006/math">
                    <m:sSub>
                      <m:sSubPr>
                        <m:ctrlPr>
                          <a:rPr lang="en-US" sz="1200" b="1" i="1">
                            <a:solidFill>
                              <a:srgbClr val="9E5CE5"/>
                            </a:solidFill>
                            <a:latin typeface="Cambria Math" panose="02040503050406030204" pitchFamily="18" charset="0"/>
                            <a:cs typeface="Arial" panose="020B0604020202020204" pitchFamily="34" charset="0"/>
                          </a:rPr>
                        </m:ctrlPr>
                      </m:sSubPr>
                      <m:e>
                        <m:r>
                          <a:rPr lang="en-US" sz="1200" b="1">
                            <a:solidFill>
                              <a:srgbClr val="9E5CE5"/>
                            </a:solidFill>
                            <a:latin typeface="Cambria Math" panose="02040503050406030204" pitchFamily="18" charset="0"/>
                            <a:cs typeface="Arial" panose="020B0604020202020204" pitchFamily="34" charset="0"/>
                          </a:rPr>
                          <m:t>𝑻𝑬</m:t>
                        </m:r>
                      </m:e>
                      <m:sub>
                        <m:r>
                          <a:rPr lang="en-US" sz="1200" b="1">
                            <a:solidFill>
                              <a:srgbClr val="9E5CE5"/>
                            </a:solidFill>
                            <a:latin typeface="Cambria Math" panose="02040503050406030204" pitchFamily="18" charset="0"/>
                            <a:cs typeface="Arial" panose="020B0604020202020204" pitchFamily="34" charset="0"/>
                          </a:rPr>
                          <m:t>𝟏𝟏𝟎</m:t>
                        </m:r>
                      </m:sub>
                    </m:sSub>
                  </m:oMath>
                </a14:m>
                <a:r>
                  <a:rPr lang="en-US" sz="1200" b="1">
                    <a:solidFill>
                      <a:srgbClr val="9E5CE5"/>
                    </a:solidFill>
                    <a:latin typeface="Arial" panose="020B0604020202020204" pitchFamily="34" charset="0"/>
                    <a:cs typeface="Arial" panose="020B0604020202020204" pitchFamily="34" charset="0"/>
                  </a:rPr>
                  <a:t> verification at first mode (750 MHz)</a:t>
                </a:r>
              </a:p>
            </p:txBody>
          </p:sp>
        </mc:Choice>
        <mc:Fallback>
          <p:sp>
            <p:nvSpPr>
              <p:cNvPr id="25" name="CuadroTexto 53">
                <a:extLst>
                  <a:ext uri="{FF2B5EF4-FFF2-40B4-BE49-F238E27FC236}">
                    <a16:creationId xmlns:a16="http://schemas.microsoft.com/office/drawing/2014/main" id="{FD458F5A-681E-BA14-1D9D-417307DC2836}"/>
                  </a:ext>
                </a:extLst>
              </p:cNvPr>
              <p:cNvSpPr txBox="1">
                <a:spLocks noRot="1" noChangeAspect="1" noMove="1" noResize="1" noEditPoints="1" noAdjustHandles="1" noChangeArrowheads="1" noChangeShapeType="1" noTextEdit="1"/>
              </p:cNvSpPr>
              <p:nvPr/>
            </p:nvSpPr>
            <p:spPr>
              <a:xfrm>
                <a:off x="7863544" y="1347293"/>
                <a:ext cx="2359078" cy="646331"/>
              </a:xfrm>
              <a:prstGeom prst="rect">
                <a:avLst/>
              </a:prstGeom>
              <a:blipFill>
                <a:blip r:embed="rId5"/>
                <a:stretch>
                  <a:fillRect t="-943" b="-5660"/>
                </a:stretch>
              </a:blipFill>
            </p:spPr>
            <p:txBody>
              <a:bodyPr/>
              <a:lstStyle/>
              <a:p>
                <a:r>
                  <a:rPr lang="es-ES">
                    <a:noFill/>
                  </a:rPr>
                  <a:t> </a:t>
                </a:r>
              </a:p>
            </p:txBody>
          </p:sp>
        </mc:Fallback>
      </mc:AlternateContent>
      <p:pic>
        <p:nvPicPr>
          <p:cNvPr id="2" name="Picture 1" descr="A screenshot of a computer generated model&#10;&#10;AI-generated content may be incorrect.">
            <a:extLst>
              <a:ext uri="{FF2B5EF4-FFF2-40B4-BE49-F238E27FC236}">
                <a16:creationId xmlns:a16="http://schemas.microsoft.com/office/drawing/2014/main" id="{FCE229C1-4F22-C7E3-C674-77AB2B2DB31A}"/>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bright="-5000"/>
                    </a14:imgEffect>
                  </a14:imgLayer>
                </a14:imgProps>
              </a:ext>
            </a:extLst>
          </a:blip>
          <a:srcRect l="50176" r="1472" b="5266"/>
          <a:stretch/>
        </p:blipFill>
        <p:spPr>
          <a:xfrm>
            <a:off x="8769437" y="4177955"/>
            <a:ext cx="2906370" cy="1750873"/>
          </a:xfrm>
          <a:prstGeom prst="rect">
            <a:avLst/>
          </a:prstGeom>
        </p:spPr>
      </p:pic>
      <p:pic>
        <p:nvPicPr>
          <p:cNvPr id="4" name="Picture 12" descr="A screenshot of a computer generated model&#10;&#10;AI-generated content may be incorrect.">
            <a:extLst>
              <a:ext uri="{FF2B5EF4-FFF2-40B4-BE49-F238E27FC236}">
                <a16:creationId xmlns:a16="http://schemas.microsoft.com/office/drawing/2014/main" id="{57473534-237B-79BC-39CA-D29D7580EA31}"/>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bright="-5000"/>
                    </a14:imgEffect>
                  </a14:imgLayer>
                </a14:imgProps>
              </a:ext>
            </a:extLst>
          </a:blip>
          <a:srcRect l="910" r="50737"/>
          <a:stretch/>
        </p:blipFill>
        <p:spPr>
          <a:xfrm>
            <a:off x="5978910" y="4177955"/>
            <a:ext cx="2790527" cy="1750873"/>
          </a:xfrm>
          <a:prstGeom prst="rect">
            <a:avLst/>
          </a:prstGeom>
        </p:spPr>
      </p:pic>
      <p:pic>
        <p:nvPicPr>
          <p:cNvPr id="12" name="Picture 11">
            <a:extLst>
              <a:ext uri="{FF2B5EF4-FFF2-40B4-BE49-F238E27FC236}">
                <a16:creationId xmlns:a16="http://schemas.microsoft.com/office/drawing/2014/main" id="{EBF6F785-4E2F-1627-03F6-F50220BA04EE}"/>
              </a:ext>
            </a:extLst>
          </p:cNvPr>
          <p:cNvPicPr>
            <a:picLocks noChangeAspect="1"/>
          </p:cNvPicPr>
          <p:nvPr/>
        </p:nvPicPr>
        <p:blipFill>
          <a:blip r:embed="rId8"/>
          <a:stretch>
            <a:fillRect/>
          </a:stretch>
        </p:blipFill>
        <p:spPr>
          <a:xfrm>
            <a:off x="959596" y="3027162"/>
            <a:ext cx="4276385" cy="2041490"/>
          </a:xfrm>
          <a:prstGeom prst="rect">
            <a:avLst/>
          </a:prstGeom>
        </p:spPr>
      </p:pic>
      <p:pic>
        <p:nvPicPr>
          <p:cNvPr id="14" name="Picture 13">
            <a:extLst>
              <a:ext uri="{FF2B5EF4-FFF2-40B4-BE49-F238E27FC236}">
                <a16:creationId xmlns:a16="http://schemas.microsoft.com/office/drawing/2014/main" id="{72F71995-6FA9-CB16-CF45-9068B16E2755}"/>
              </a:ext>
            </a:extLst>
          </p:cNvPr>
          <p:cNvPicPr>
            <a:picLocks noChangeAspect="1"/>
          </p:cNvPicPr>
          <p:nvPr/>
        </p:nvPicPr>
        <p:blipFill>
          <a:blip r:embed="rId9"/>
          <a:stretch>
            <a:fillRect/>
          </a:stretch>
        </p:blipFill>
        <p:spPr>
          <a:xfrm>
            <a:off x="5978910" y="2142575"/>
            <a:ext cx="2257948" cy="2041490"/>
          </a:xfrm>
          <a:prstGeom prst="rect">
            <a:avLst/>
          </a:prstGeom>
        </p:spPr>
      </p:pic>
      <p:pic>
        <p:nvPicPr>
          <p:cNvPr id="15" name="Picture 14">
            <a:extLst>
              <a:ext uri="{FF2B5EF4-FFF2-40B4-BE49-F238E27FC236}">
                <a16:creationId xmlns:a16="http://schemas.microsoft.com/office/drawing/2014/main" id="{9C170763-EB30-25E0-B6E3-2D0B6FA6160C}"/>
              </a:ext>
            </a:extLst>
          </p:cNvPr>
          <p:cNvPicPr>
            <a:picLocks noChangeAspect="1"/>
          </p:cNvPicPr>
          <p:nvPr/>
        </p:nvPicPr>
        <p:blipFill>
          <a:blip r:embed="rId10"/>
          <a:stretch>
            <a:fillRect/>
          </a:stretch>
        </p:blipFill>
        <p:spPr>
          <a:xfrm>
            <a:off x="10469096" y="2142575"/>
            <a:ext cx="1206711" cy="2042512"/>
          </a:xfrm>
          <a:prstGeom prst="rect">
            <a:avLst/>
          </a:prstGeom>
        </p:spPr>
      </p:pic>
      <p:pic>
        <p:nvPicPr>
          <p:cNvPr id="18" name="Picture 17">
            <a:extLst>
              <a:ext uri="{FF2B5EF4-FFF2-40B4-BE49-F238E27FC236}">
                <a16:creationId xmlns:a16="http://schemas.microsoft.com/office/drawing/2014/main" id="{C1F463DD-9CD6-176E-0A17-1973A4EF718F}"/>
              </a:ext>
            </a:extLst>
          </p:cNvPr>
          <p:cNvPicPr>
            <a:picLocks noChangeAspect="1"/>
          </p:cNvPicPr>
          <p:nvPr/>
        </p:nvPicPr>
        <p:blipFill>
          <a:blip r:embed="rId11"/>
          <a:stretch>
            <a:fillRect/>
          </a:stretch>
        </p:blipFill>
        <p:spPr>
          <a:xfrm>
            <a:off x="8236858" y="2142575"/>
            <a:ext cx="2232238" cy="2041490"/>
          </a:xfrm>
          <a:prstGeom prst="rect">
            <a:avLst/>
          </a:prstGeom>
        </p:spPr>
      </p:pic>
      <p:sp>
        <p:nvSpPr>
          <p:cNvPr id="3" name="Marcador de número de diapositiva 2">
            <a:extLst>
              <a:ext uri="{FF2B5EF4-FFF2-40B4-BE49-F238E27FC236}">
                <a16:creationId xmlns:a16="http://schemas.microsoft.com/office/drawing/2014/main" id="{F1B090E6-CE44-B48F-B633-60A9644B90A0}"/>
              </a:ext>
            </a:extLst>
          </p:cNvPr>
          <p:cNvSpPr>
            <a:spLocks noGrp="1"/>
          </p:cNvSpPr>
          <p:nvPr>
            <p:ph type="sldNum" sz="quarter" idx="12"/>
          </p:nvPr>
        </p:nvSpPr>
        <p:spPr/>
        <p:txBody>
          <a:bodyPr/>
          <a:lstStyle/>
          <a:p>
            <a:fld id="{40875BB5-F5C5-4B71-892C-4DCE2036C21F}" type="slidenum">
              <a:rPr lang="es-ES" smtClean="0"/>
              <a:pPr/>
              <a:t>9</a:t>
            </a:fld>
            <a:endParaRPr lang="es-ES"/>
          </a:p>
        </p:txBody>
      </p:sp>
    </p:spTree>
    <p:extLst>
      <p:ext uri="{BB962C8B-B14F-4D97-AF65-F5344CB8AC3E}">
        <p14:creationId xmlns:p14="http://schemas.microsoft.com/office/powerpoint/2010/main" val="2664280434"/>
      </p:ext>
    </p:extLst>
  </p:cSld>
  <p:clrMapOvr>
    <a:masterClrMapping/>
  </p:clrMapOvr>
  <p:extLst>
    <p:ext uri="{6950BFC3-D8DA-4A85-94F7-54DA5524770B}">
      <p188:commentRel xmlns:p188="http://schemas.microsoft.com/office/powerpoint/2018/8/main" r:id="rId2"/>
    </p:ext>
  </p:extLs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01_Tekniker_Plantilla_OFICIAL.potx" id="{553C09D3-10C6-4722-97CA-098B33A8BEA4}" vid="{2C879307-37B0-4F74-8F6F-2CDEE5ECE41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74061dc7-ddcb-4121-af0c-58613729e064" xsi:nil="true"/>
    <lcf76f155ced4ddcb4097134ff3c332f xmlns="adccb581-20c2-4276-96e5-ca32a63b3c17">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4697E1181459784C9EDEF45A5F763F2D" ma:contentTypeVersion="16" ma:contentTypeDescription="Crear nuevo documento." ma:contentTypeScope="" ma:versionID="76bafdeddeb5fd1f6ed0c056c9771e7d">
  <xsd:schema xmlns:xsd="http://www.w3.org/2001/XMLSchema" xmlns:xs="http://www.w3.org/2001/XMLSchema" xmlns:p="http://schemas.microsoft.com/office/2006/metadata/properties" xmlns:ns2="adccb581-20c2-4276-96e5-ca32a63b3c17" xmlns:ns3="74061dc7-ddcb-4121-af0c-58613729e064" targetNamespace="http://schemas.microsoft.com/office/2006/metadata/properties" ma:root="true" ma:fieldsID="0911349a2532666407281ad50d11231c" ns2:_="" ns3:_="">
    <xsd:import namespace="adccb581-20c2-4276-96e5-ca32a63b3c17"/>
    <xsd:import namespace="74061dc7-ddcb-4121-af0c-58613729e064"/>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2:MediaServiceDateTaken" minOccurs="0"/>
                <xsd:element ref="ns2:MediaLengthInSeconds"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dccb581-20c2-4276-96e5-ca32a63b3c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Etiquetas de imagen" ma:readOnly="false" ma:fieldId="{5cf76f15-5ced-4ddc-b409-7134ff3c332f}" ma:taxonomyMulti="true" ma:sspId="d85a0f70-55fa-4b0e-9a95-5c79abe2d620"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Location" ma:index="22" nillable="true" ma:displayName="Location" ma:indexed="true" ma:internalName="MediaServiceLocation" ma:readOnly="true">
      <xsd:simpleType>
        <xsd:restriction base="dms:Text"/>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4061dc7-ddcb-4121-af0c-58613729e064" elementFormDefault="qualified">
    <xsd:import namespace="http://schemas.microsoft.com/office/2006/documentManagement/types"/>
    <xsd:import namespace="http://schemas.microsoft.com/office/infopath/2007/PartnerControls"/>
    <xsd:element name="SharedWithUsers" ma:index="10"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Detalles de uso compartido" ma:internalName="SharedWithDetails" ma:readOnly="true">
      <xsd:simpleType>
        <xsd:restriction base="dms:Note">
          <xsd:maxLength value="255"/>
        </xsd:restriction>
      </xsd:simpleType>
    </xsd:element>
    <xsd:element name="TaxCatchAll" ma:index="16" nillable="true" ma:displayName="Taxonomy Catch All Column" ma:hidden="true" ma:list="{4ced6ba0-c50c-44a6-90eb-c44577b24781}" ma:internalName="TaxCatchAll" ma:showField="CatchAllData" ma:web="74061dc7-ddcb-4121-af0c-58613729e06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90ED556-70BE-4BB6-8EF7-0CA95DB5EA71}">
  <ds:schemaRefs>
    <ds:schemaRef ds:uri="http://schemas.openxmlformats.org/package/2006/metadata/core-properties"/>
    <ds:schemaRef ds:uri="http://www.w3.org/XML/1998/namespace"/>
    <ds:schemaRef ds:uri="http://purl.org/dc/elements/1.1/"/>
    <ds:schemaRef ds:uri="http://schemas.microsoft.com/office/2006/metadata/properties"/>
    <ds:schemaRef ds:uri="http://schemas.microsoft.com/office/2006/documentManagement/types"/>
    <ds:schemaRef ds:uri="adccb581-20c2-4276-96e5-ca32a63b3c17"/>
    <ds:schemaRef ds:uri="http://purl.org/dc/dcmitype/"/>
    <ds:schemaRef ds:uri="http://schemas.microsoft.com/office/infopath/2007/PartnerControls"/>
    <ds:schemaRef ds:uri="74061dc7-ddcb-4121-af0c-58613729e064"/>
    <ds:schemaRef ds:uri="http://purl.org/dc/terms/"/>
  </ds:schemaRefs>
</ds:datastoreItem>
</file>

<file path=customXml/itemProps2.xml><?xml version="1.0" encoding="utf-8"?>
<ds:datastoreItem xmlns:ds="http://schemas.openxmlformats.org/officeDocument/2006/customXml" ds:itemID="{F4BB8251-6DA6-40D3-8D61-10E59D801125}">
  <ds:schemaRefs>
    <ds:schemaRef ds:uri="74061dc7-ddcb-4121-af0c-58613729e064"/>
    <ds:schemaRef ds:uri="adccb581-20c2-4276-96e5-ca32a63b3c1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A46000A6-33D6-4243-8124-21A8DFAC0BC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01_Tekniker_Plantilla_OFICIAL</Template>
  <TotalTime>0</TotalTime>
  <Words>872</Words>
  <Application>Microsoft Office PowerPoint</Application>
  <PresentationFormat>Panorámica</PresentationFormat>
  <Paragraphs>172</Paragraphs>
  <Slides>23</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23</vt:i4>
      </vt:variant>
    </vt:vector>
  </HeadingPairs>
  <TitlesOfParts>
    <vt:vector size="28" baseType="lpstr">
      <vt:lpstr>Aptos</vt:lpstr>
      <vt:lpstr>Arial</vt:lpstr>
      <vt:lpstr>Arial Black</vt:lpstr>
      <vt:lpstr>Cambria Math</vt:lpstr>
      <vt:lpstr>Tema de Office</vt:lpstr>
      <vt:lpstr>Mechanical Design, Virtual Assembly and Fabrication of a Compact 750MHz IH DTL Accelerating Cavity</vt:lpstr>
      <vt:lpstr>INDEX</vt:lpstr>
      <vt:lpstr>Presentación de PowerPoint</vt:lpstr>
      <vt:lpstr>LINAC7 Project Context and Case Study </vt:lpstr>
      <vt:lpstr>LINAC7 Project Context and Case Study </vt:lpstr>
      <vt:lpstr>LINAC7 Project Context and Case Study </vt:lpstr>
      <vt:lpstr>Presentación de PowerPoint</vt:lpstr>
      <vt:lpstr>GD&amp;T Targets and Functional Requirements </vt:lpstr>
      <vt:lpstr>GD&amp;T Targets and Functional Requirements </vt:lpstr>
      <vt:lpstr>GD&amp;T Targets and Functional Requirements </vt:lpstr>
      <vt:lpstr>GD&amp;T Targets and Functional Requirements </vt:lpstr>
      <vt:lpstr>Presentación de PowerPoint</vt:lpstr>
      <vt:lpstr>Mechanical design for manufacturing and GD&amp;T proposal </vt:lpstr>
      <vt:lpstr>Mechanical design for manufacturing and GD&amp;T proposal </vt:lpstr>
      <vt:lpstr>Mechanical design for manufacturing and GD&amp;T proposal </vt:lpstr>
      <vt:lpstr>Mechanical design for manufacturing and GD&amp;T proposal </vt:lpstr>
      <vt:lpstr>Presentación de PowerPoint</vt:lpstr>
      <vt:lpstr>Fabrication of Components and Virtual Assembly </vt:lpstr>
      <vt:lpstr>Fabrication of Components and Virtual Assembly </vt:lpstr>
      <vt:lpstr>Fabrication of Components and Virtual Assembly </vt:lpstr>
      <vt:lpstr>Presentación de PowerPoint</vt:lpstr>
      <vt:lpstr>Conclusions and future actions </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Andoni Egurrola</dc:creator>
  <cp:lastModifiedBy>Andoni Egurrola</cp:lastModifiedBy>
  <cp:revision>1</cp:revision>
  <dcterms:created xsi:type="dcterms:W3CDTF">2026-01-27T14:18:11Z</dcterms:created>
  <dcterms:modified xsi:type="dcterms:W3CDTF">2026-02-02T21:21:25Z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0x0101004697E1181459784C9EDEF45A5F763F2D</vt:lpwstr>
  </property>
  <property fmtid="{D5CDD505-2E9C-101B-9397-08002B2CF9AE}" pid="3" name="MediaServiceImageTags">
    <vt:lpwstr/>
  </property>
</Properties>
</file>