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68" r:id="rId1"/>
  </p:sldMasterIdLst>
  <p:notesMasterIdLst>
    <p:notesMasterId r:id="rId38"/>
  </p:notesMasterIdLst>
  <p:handoutMasterIdLst>
    <p:handoutMasterId r:id="rId39"/>
  </p:handoutMasterIdLst>
  <p:sldIdLst>
    <p:sldId id="256" r:id="rId2"/>
    <p:sldId id="692" r:id="rId3"/>
    <p:sldId id="693" r:id="rId4"/>
    <p:sldId id="305" r:id="rId5"/>
    <p:sldId id="762" r:id="rId6"/>
    <p:sldId id="577" r:id="rId7"/>
    <p:sldId id="756" r:id="rId8"/>
    <p:sldId id="547" r:id="rId9"/>
    <p:sldId id="705" r:id="rId10"/>
    <p:sldId id="530" r:id="rId11"/>
    <p:sldId id="706" r:id="rId12"/>
    <p:sldId id="580" r:id="rId13"/>
    <p:sldId id="770" r:id="rId14"/>
    <p:sldId id="795" r:id="rId15"/>
    <p:sldId id="783" r:id="rId16"/>
    <p:sldId id="784" r:id="rId17"/>
    <p:sldId id="785" r:id="rId18"/>
    <p:sldId id="786" r:id="rId19"/>
    <p:sldId id="787" r:id="rId20"/>
    <p:sldId id="779" r:id="rId21"/>
    <p:sldId id="793" r:id="rId22"/>
    <p:sldId id="777" r:id="rId23"/>
    <p:sldId id="780" r:id="rId24"/>
    <p:sldId id="790" r:id="rId25"/>
    <p:sldId id="778" r:id="rId26"/>
    <p:sldId id="791" r:id="rId27"/>
    <p:sldId id="761" r:id="rId28"/>
    <p:sldId id="788" r:id="rId29"/>
    <p:sldId id="789" r:id="rId30"/>
    <p:sldId id="781" r:id="rId31"/>
    <p:sldId id="782" r:id="rId32"/>
    <p:sldId id="794" r:id="rId33"/>
    <p:sldId id="708" r:id="rId34"/>
    <p:sldId id="698" r:id="rId35"/>
    <p:sldId id="752" r:id="rId36"/>
    <p:sldId id="575" r:id="rId37"/>
  </p:sldIdLst>
  <p:sldSz cx="12192000" cy="6858000"/>
  <p:notesSz cx="7099300" cy="10234613"/>
  <p:embeddedFontLst>
    <p:embeddedFont>
      <p:font typeface="Cambria Math" panose="02040503050406030204" pitchFamily="18" charset="0"/>
      <p:regular r:id="rId40"/>
    </p:embeddedFont>
    <p:embeddedFont>
      <p:font typeface="Yu Gothic UI" panose="020B0500000000000000" pitchFamily="50" charset="-128"/>
      <p:regular r:id="rId41"/>
      <p:bold r:id="rId42"/>
    </p:embeddedFont>
    <p:embeddedFont>
      <p:font typeface="Yu Gothic UI Semibold" panose="020B0700000000000000" pitchFamily="50" charset="-128"/>
      <p:bold r:id="rId43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平野 哲文 Tetsufumi Hirano" initials="平野" lastIdx="13" clrIdx="0">
    <p:extLst>
      <p:ext uri="{19B8F6BF-5375-455C-9EA6-DF929625EA0E}">
        <p15:presenceInfo xmlns:p15="http://schemas.microsoft.com/office/powerpoint/2012/main" userId="平野 哲文 Tetsufumi Hiran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F5597"/>
    <a:srgbClr val="008000"/>
    <a:srgbClr val="FF66FF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9408" autoAdjust="0"/>
    <p:restoredTop sz="95743" autoAdjust="0"/>
  </p:normalViewPr>
  <p:slideViewPr>
    <p:cSldViewPr snapToGrid="0">
      <p:cViewPr varScale="1">
        <p:scale>
          <a:sx n="66" d="100"/>
          <a:sy n="66" d="100"/>
        </p:scale>
        <p:origin x="4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3.fntdata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1.fntdata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4.fntdata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font" Target="fonts/font2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DD6BB8BE-58DF-46D5-96A0-880E2325FE9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4" cy="513508"/>
          </a:xfrm>
          <a:prstGeom prst="rect">
            <a:avLst/>
          </a:prstGeom>
        </p:spPr>
        <p:txBody>
          <a:bodyPr vert="horz" lIns="95463" tIns="47732" rIns="95463" bIns="47732" rtlCol="0"/>
          <a:lstStyle>
            <a:lvl1pPr algn="l">
              <a:defRPr sz="1300"/>
            </a:lvl1pPr>
          </a:lstStyle>
          <a:p>
            <a:endParaRPr kumimoji="1" lang="ja-JP" altLang="en-US" dirty="0">
              <a:latin typeface="Yu Gothic UI Semibold" panose="020B0700000000000000" pitchFamily="50" charset="-128"/>
              <a:ea typeface="Yu Gothic UI Semibold" panose="020B0700000000000000" pitchFamily="50" charset="-128"/>
            </a:endParaRP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7E6C13BA-DF96-4E05-ACFB-1EE382FA796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4" cy="513508"/>
          </a:xfrm>
          <a:prstGeom prst="rect">
            <a:avLst/>
          </a:prstGeom>
        </p:spPr>
        <p:txBody>
          <a:bodyPr vert="horz" lIns="95463" tIns="47732" rIns="95463" bIns="47732" rtlCol="0"/>
          <a:lstStyle>
            <a:lvl1pPr algn="r">
              <a:defRPr sz="1300"/>
            </a:lvl1pPr>
          </a:lstStyle>
          <a:p>
            <a:fld id="{CF5F9CB5-39D5-4783-990E-362A807C3DAA}" type="datetimeFigureOut">
              <a:rPr kumimoji="1" lang="ja-JP" altLang="en-US" smtClean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2026/7/1</a:t>
            </a:fld>
            <a:endParaRPr kumimoji="1" lang="ja-JP" altLang="en-US" dirty="0">
              <a:latin typeface="Yu Gothic UI Semibold" panose="020B0700000000000000" pitchFamily="50" charset="-128"/>
              <a:ea typeface="Yu Gothic UI Semibold" panose="020B0700000000000000" pitchFamily="50" charset="-128"/>
            </a:endParaRP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645A25A7-12D5-49B1-A93C-BD5E2EACD65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721107"/>
            <a:ext cx="3076364" cy="513507"/>
          </a:xfrm>
          <a:prstGeom prst="rect">
            <a:avLst/>
          </a:prstGeom>
        </p:spPr>
        <p:txBody>
          <a:bodyPr vert="horz" lIns="95463" tIns="47732" rIns="95463" bIns="47732" rtlCol="0" anchor="b"/>
          <a:lstStyle>
            <a:lvl1pPr algn="l">
              <a:defRPr sz="1300"/>
            </a:lvl1pPr>
          </a:lstStyle>
          <a:p>
            <a:endParaRPr kumimoji="1" lang="ja-JP" altLang="en-US" dirty="0">
              <a:latin typeface="Yu Gothic UI Semibold" panose="020B0700000000000000" pitchFamily="50" charset="-128"/>
              <a:ea typeface="Yu Gothic UI Semibold" panose="020B0700000000000000" pitchFamily="50" charset="-128"/>
            </a:endParaRP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D46224D9-6936-4941-9B25-67B005F6644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1294" y="9721107"/>
            <a:ext cx="3076364" cy="513507"/>
          </a:xfrm>
          <a:prstGeom prst="rect">
            <a:avLst/>
          </a:prstGeom>
        </p:spPr>
        <p:txBody>
          <a:bodyPr vert="horz" lIns="95463" tIns="47732" rIns="95463" bIns="47732" rtlCol="0" anchor="b"/>
          <a:lstStyle>
            <a:lvl1pPr algn="r">
              <a:defRPr sz="1300"/>
            </a:lvl1pPr>
          </a:lstStyle>
          <a:p>
            <a:fld id="{2BB1DE30-148F-4AA4-A14F-FC3C79439A03}" type="slidenum">
              <a:rPr kumimoji="1" lang="ja-JP" altLang="en-US" smtClean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‹#›</a:t>
            </a:fld>
            <a:endParaRPr kumimoji="1" lang="ja-JP" altLang="en-US" dirty="0">
              <a:latin typeface="Yu Gothic UI Semibold" panose="020B0700000000000000" pitchFamily="50" charset="-128"/>
              <a:ea typeface="Yu Gothic UI Semibold" panose="020B07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0130813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4" cy="513508"/>
          </a:xfrm>
          <a:prstGeom prst="rect">
            <a:avLst/>
          </a:prstGeom>
        </p:spPr>
        <p:txBody>
          <a:bodyPr vert="horz" lIns="95463" tIns="47732" rIns="95463" bIns="47732" rtlCol="0"/>
          <a:lstStyle>
            <a:lvl1pPr algn="l">
              <a:defRPr sz="1300">
                <a:latin typeface="Yu Gothic UI Semibold" panose="020B0700000000000000" pitchFamily="50" charset="-128"/>
                <a:ea typeface="Yu Gothic UI Semibold" panose="020B0700000000000000" pitchFamily="50" charset="-128"/>
              </a:defRPr>
            </a:lvl1pPr>
          </a:lstStyle>
          <a:p>
            <a:endParaRPr kumimoji="1" lang="ja-JP" altLang="en-US" dirty="0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4" cy="513508"/>
          </a:xfrm>
          <a:prstGeom prst="rect">
            <a:avLst/>
          </a:prstGeom>
        </p:spPr>
        <p:txBody>
          <a:bodyPr vert="horz" lIns="95463" tIns="47732" rIns="95463" bIns="47732" rtlCol="0"/>
          <a:lstStyle>
            <a:lvl1pPr algn="r">
              <a:defRPr sz="1300">
                <a:latin typeface="Yu Gothic UI Semibold" panose="020B0700000000000000" pitchFamily="50" charset="-128"/>
                <a:ea typeface="Yu Gothic UI Semibold" panose="020B0700000000000000" pitchFamily="50" charset="-128"/>
              </a:defRPr>
            </a:lvl1pPr>
          </a:lstStyle>
          <a:p>
            <a:fld id="{677277F1-2C2F-4626-A78B-58A35AB9259B}" type="datetimeFigureOut">
              <a:rPr kumimoji="1" lang="ja-JP" altLang="en-US" smtClean="0"/>
              <a:pPr/>
              <a:t>2026/7/1</a:t>
            </a:fld>
            <a:endParaRPr kumimoji="1" lang="ja-JP" altLang="en-US" dirty="0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9525"/>
            <a:ext cx="6137275" cy="34528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463" tIns="47732" rIns="95463" bIns="47732" rtlCol="0" anchor="ctr"/>
          <a:lstStyle/>
          <a:p>
            <a:endParaRPr lang="ja-JP" altLang="en-US" dirty="0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709931" y="4925408"/>
            <a:ext cx="5679440" cy="4029879"/>
          </a:xfrm>
          <a:prstGeom prst="rect">
            <a:avLst/>
          </a:prstGeom>
        </p:spPr>
        <p:txBody>
          <a:bodyPr vert="horz" lIns="95463" tIns="47732" rIns="95463" bIns="47732" rtlCol="0"/>
          <a:lstStyle/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6364" cy="513507"/>
          </a:xfrm>
          <a:prstGeom prst="rect">
            <a:avLst/>
          </a:prstGeom>
        </p:spPr>
        <p:txBody>
          <a:bodyPr vert="horz" lIns="95463" tIns="47732" rIns="95463" bIns="47732" rtlCol="0" anchor="b"/>
          <a:lstStyle>
            <a:lvl1pPr algn="l">
              <a:defRPr sz="1300">
                <a:latin typeface="Yu Gothic UI Semibold" panose="020B0700000000000000" pitchFamily="50" charset="-128"/>
                <a:ea typeface="Yu Gothic UI Semibold" panose="020B0700000000000000" pitchFamily="50" charset="-128"/>
              </a:defRPr>
            </a:lvl1pPr>
          </a:lstStyle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4021294" y="9721107"/>
            <a:ext cx="3076364" cy="513507"/>
          </a:xfrm>
          <a:prstGeom prst="rect">
            <a:avLst/>
          </a:prstGeom>
        </p:spPr>
        <p:txBody>
          <a:bodyPr vert="horz" lIns="95463" tIns="47732" rIns="95463" bIns="47732" rtlCol="0" anchor="b"/>
          <a:lstStyle>
            <a:lvl1pPr algn="r">
              <a:defRPr sz="1300">
                <a:latin typeface="Yu Gothic UI Semibold" panose="020B0700000000000000" pitchFamily="50" charset="-128"/>
                <a:ea typeface="Yu Gothic UI Semibold" panose="020B0700000000000000" pitchFamily="50" charset="-128"/>
              </a:defRPr>
            </a:lvl1pPr>
          </a:lstStyle>
          <a:p>
            <a:fld id="{79B5B2B5-ED9D-432A-B8BA-77A53E756765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6462148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Yu Gothic UI Semibold" panose="020B0700000000000000" pitchFamily="50" charset="-128"/>
        <a:ea typeface="Yu Gothic UI Semibold" panose="020B0700000000000000" pitchFamily="50" charset="-128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Yu Gothic UI Semibold" panose="020B0700000000000000" pitchFamily="50" charset="-128"/>
        <a:ea typeface="Yu Gothic UI Semibold" panose="020B0700000000000000" pitchFamily="50" charset="-128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Yu Gothic UI Semibold" panose="020B0700000000000000" pitchFamily="50" charset="-128"/>
        <a:ea typeface="Yu Gothic UI Semibold" panose="020B0700000000000000" pitchFamily="50" charset="-128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Yu Gothic UI Semibold" panose="020B0700000000000000" pitchFamily="50" charset="-128"/>
        <a:ea typeface="Yu Gothic UI Semibold" panose="020B0700000000000000" pitchFamily="50" charset="-128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Yu Gothic UI Semibold" panose="020B0700000000000000" pitchFamily="50" charset="-128"/>
        <a:ea typeface="Yu Gothic UI Semibold" panose="020B0700000000000000" pitchFamily="50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44BF2-0874-4E0C-B7C7-4B46BE93280E}" type="datetime1">
              <a:rPr kumimoji="1" lang="ja-JP" altLang="en-US" smtClean="0"/>
              <a:t>2026/7/1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CF57B-DD1B-4031-B9F9-0C464C9FAF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890630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4EDFC-5DC9-4E44-AA29-13DDBCBB3275}" type="datetime1">
              <a:rPr kumimoji="1" lang="ja-JP" altLang="en-US" smtClean="0"/>
              <a:t>2026/7/1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CF57B-DD1B-4031-B9F9-0C464C9FAF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063592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2CBE8-5450-49CF-BAEE-0968F9F7DE1C}" type="datetime1">
              <a:rPr kumimoji="1" lang="ja-JP" altLang="en-US" smtClean="0"/>
              <a:t>2026/7/1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CF57B-DD1B-4031-B9F9-0C464C9FAF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89812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C5C3A-3970-4813-8E75-C35FB305498A}" type="datetime1">
              <a:rPr kumimoji="1" lang="ja-JP" altLang="en-US" smtClean="0"/>
              <a:t>2026/7/1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CF57B-DD1B-4031-B9F9-0C464C9FAF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3805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C70D7-7C99-4D66-A271-037B9E405F11}" type="datetime1">
              <a:rPr kumimoji="1" lang="ja-JP" altLang="en-US" smtClean="0"/>
              <a:t>2026/7/1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CF57B-DD1B-4031-B9F9-0C464C9FAF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27178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449D0-65B3-42FA-8EDD-5BE68B4B1C06}" type="datetime1">
              <a:rPr kumimoji="1" lang="ja-JP" altLang="en-US" smtClean="0"/>
              <a:t>2026/7/1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CF57B-DD1B-4031-B9F9-0C464C9FAF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67184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DE681-87F2-491C-BCD9-809B3CE22E3B}" type="datetime1">
              <a:rPr kumimoji="1" lang="ja-JP" altLang="en-US" smtClean="0"/>
              <a:t>2026/7/1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CF57B-DD1B-4031-B9F9-0C464C9FAF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10154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4B2E1-EB34-4F55-98FB-96752FF050F4}" type="datetime1">
              <a:rPr kumimoji="1" lang="ja-JP" altLang="en-US" smtClean="0"/>
              <a:t>2026/7/1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CF57B-DD1B-4031-B9F9-0C464C9FAFED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D56BFB9B-0FED-475A-B1FC-E4E4A4E0D5A9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1155017" y="-143266"/>
            <a:ext cx="791146" cy="1728871"/>
            <a:chOff x="1795273" y="2610896"/>
            <a:chExt cx="1977865" cy="4322177"/>
          </a:xfrm>
        </p:grpSpPr>
        <p:pic>
          <p:nvPicPr>
            <p:cNvPr id="7" name="グラフィックス 6" descr="装飾的な円">
              <a:extLst>
                <a:ext uri="{FF2B5EF4-FFF2-40B4-BE49-F238E27FC236}">
                  <a16:creationId xmlns:a16="http://schemas.microsoft.com/office/drawing/2014/main" id="{DEF3FE30-B4C8-4EAB-AD00-F1E141EDC62F}"/>
                </a:ext>
              </a:extLst>
            </p:cNvPr>
            <p:cNvPicPr>
              <a:picLocks noChangeAspect="1"/>
            </p:cNvPicPr>
            <p:nvPr/>
          </p:nvPicPr>
          <p:blipFill>
            <a:blip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 rot="2400000">
              <a:off x="2444035" y="2610896"/>
              <a:ext cx="680338" cy="4322177"/>
            </a:xfrm>
            <a:prstGeom prst="rect">
              <a:avLst/>
            </a:prstGeom>
          </p:spPr>
        </p:pic>
        <p:pic>
          <p:nvPicPr>
            <p:cNvPr id="8" name="グラフィックス 7" descr="中心点から放射状に広がる複数の円">
              <a:extLst>
                <a:ext uri="{FF2B5EF4-FFF2-40B4-BE49-F238E27FC236}">
                  <a16:creationId xmlns:a16="http://schemas.microsoft.com/office/drawing/2014/main" id="{7879A8D4-21A4-40A6-A625-8AC7CAEA4944}"/>
                </a:ext>
              </a:extLst>
            </p:cNvPr>
            <p:cNvPicPr>
              <a:picLocks noChangeAspect="1"/>
            </p:cNvPicPr>
            <p:nvPr/>
          </p:nvPicPr>
          <p:blipFill>
            <a:blip cstate="print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795273" y="3331796"/>
              <a:ext cx="1977865" cy="288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23791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C8EB1-8925-40EF-BBEC-79C21A53DB12}" type="datetime1">
              <a:rPr kumimoji="1" lang="ja-JP" altLang="en-US" smtClean="0"/>
              <a:t>2026/7/1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CF57B-DD1B-4031-B9F9-0C464C9FAFED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4D55E1D1-3696-45C1-9812-8487BDA180DE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1155017" y="-143266"/>
            <a:ext cx="791146" cy="1728871"/>
            <a:chOff x="1795273" y="2610896"/>
            <a:chExt cx="1977865" cy="4322177"/>
          </a:xfrm>
        </p:grpSpPr>
        <p:pic>
          <p:nvPicPr>
            <p:cNvPr id="6" name="グラフィックス 5" descr="装飾的な円">
              <a:extLst>
                <a:ext uri="{FF2B5EF4-FFF2-40B4-BE49-F238E27FC236}">
                  <a16:creationId xmlns:a16="http://schemas.microsoft.com/office/drawing/2014/main" id="{35F0745D-8372-4532-A3B1-520660346045}"/>
                </a:ext>
              </a:extLst>
            </p:cNvPr>
            <p:cNvPicPr>
              <a:picLocks noChangeAspect="1"/>
            </p:cNvPicPr>
            <p:nvPr/>
          </p:nvPicPr>
          <p:blipFill>
            <a:blip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 rot="2400000">
              <a:off x="2444035" y="2610896"/>
              <a:ext cx="680338" cy="4322177"/>
            </a:xfrm>
            <a:prstGeom prst="rect">
              <a:avLst/>
            </a:prstGeom>
          </p:spPr>
        </p:pic>
        <p:pic>
          <p:nvPicPr>
            <p:cNvPr id="7" name="グラフィックス 6" descr="中心点から放射状に広がる複数の円">
              <a:extLst>
                <a:ext uri="{FF2B5EF4-FFF2-40B4-BE49-F238E27FC236}">
                  <a16:creationId xmlns:a16="http://schemas.microsoft.com/office/drawing/2014/main" id="{902C38C7-9774-40A2-99F2-C830DB496788}"/>
                </a:ext>
              </a:extLst>
            </p:cNvPr>
            <p:cNvPicPr>
              <a:picLocks noChangeAspect="1"/>
            </p:cNvPicPr>
            <p:nvPr/>
          </p:nvPicPr>
          <p:blipFill>
            <a:blip cstate="print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795273" y="3331796"/>
              <a:ext cx="1977865" cy="288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850718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B5E36-89FA-401C-A559-B0CA5D4D1BB5}" type="datetime1">
              <a:rPr kumimoji="1" lang="ja-JP" altLang="en-US" smtClean="0"/>
              <a:t>2026/7/1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CF57B-DD1B-4031-B9F9-0C464C9FAF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096518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31BB2-C16B-4604-AE95-A7EFC82C8949}" type="datetime1">
              <a:rPr kumimoji="1" lang="ja-JP" altLang="en-US" smtClean="0"/>
              <a:t>2026/7/1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CF57B-DD1B-4031-B9F9-0C464C9FAF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46463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Yu Gothic UI Semibold" panose="020B0700000000000000" pitchFamily="50" charset="-128"/>
                <a:ea typeface="Yu Gothic UI Semibold" panose="020B0700000000000000" pitchFamily="50" charset="-128"/>
              </a:defRPr>
            </a:lvl1pPr>
          </a:lstStyle>
          <a:p>
            <a:fld id="{E921CB8C-FD6A-496D-9478-6647236165D8}" type="datetime1">
              <a:rPr kumimoji="1" lang="ja-JP" altLang="en-US" smtClean="0"/>
              <a:pPr/>
              <a:t>2026/7/1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Yu Gothic UI Semibold" panose="020B0700000000000000" pitchFamily="50" charset="-128"/>
                <a:ea typeface="Yu Gothic UI Semibold" panose="020B0700000000000000" pitchFamily="50" charset="-128"/>
              </a:defRPr>
            </a:lvl1pPr>
          </a:lstStyle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Yu Gothic UI Semibold" panose="020B0700000000000000" pitchFamily="50" charset="-128"/>
                <a:ea typeface="Yu Gothic UI Semibold" panose="020B0700000000000000" pitchFamily="50" charset="-128"/>
              </a:defRPr>
            </a:lvl1pPr>
          </a:lstStyle>
          <a:p>
            <a:fld id="{790CF57B-DD1B-4031-B9F9-0C464C9FAFED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1245313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Yu Gothic UI Semibold" panose="020B0700000000000000" pitchFamily="50" charset="-128"/>
          <a:ea typeface="Yu Gothic UI Semibold" panose="020B0700000000000000" pitchFamily="50" charset="-128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Yu Gothic UI Semibold" panose="020B0700000000000000" pitchFamily="50" charset="-128"/>
          <a:ea typeface="Yu Gothic UI Semibold" panose="020B0700000000000000" pitchFamily="50" charset="-128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Yu Gothic UI Semibold" panose="020B0700000000000000" pitchFamily="50" charset="-128"/>
          <a:ea typeface="Yu Gothic UI Semibold" panose="020B0700000000000000" pitchFamily="50" charset="-128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Yu Gothic UI Semibold" panose="020B0700000000000000" pitchFamily="50" charset="-128"/>
          <a:ea typeface="Yu Gothic UI Semibold" panose="020B0700000000000000" pitchFamily="50" charset="-128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Yu Gothic UI Semibold" panose="020B0700000000000000" pitchFamily="50" charset="-128"/>
          <a:ea typeface="Yu Gothic UI Semibold" panose="020B0700000000000000" pitchFamily="50" charset="-128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Yu Gothic UI Semibold" panose="020B0700000000000000" pitchFamily="50" charset="-128"/>
          <a:ea typeface="Yu Gothic UI Semibold" panose="020B0700000000000000" pitchFamily="50" charset="-128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0.png"/><Relationship Id="rId13" Type="http://schemas.openxmlformats.org/officeDocument/2006/relationships/image" Target="../media/image180.png"/><Relationship Id="rId3" Type="http://schemas.openxmlformats.org/officeDocument/2006/relationships/image" Target="../media/image560.png"/><Relationship Id="rId7" Type="http://schemas.openxmlformats.org/officeDocument/2006/relationships/image" Target="../media/image600.png"/><Relationship Id="rId12" Type="http://schemas.openxmlformats.org/officeDocument/2006/relationships/image" Target="../media/image171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90.png"/><Relationship Id="rId11" Type="http://schemas.openxmlformats.org/officeDocument/2006/relationships/image" Target="../media/image16.png"/><Relationship Id="rId5" Type="http://schemas.openxmlformats.org/officeDocument/2006/relationships/image" Target="../media/image580.png"/><Relationship Id="rId15" Type="http://schemas.openxmlformats.org/officeDocument/2006/relationships/image" Target="../media/image200.png"/><Relationship Id="rId10" Type="http://schemas.openxmlformats.org/officeDocument/2006/relationships/image" Target="../media/image150.png"/><Relationship Id="rId4" Type="http://schemas.openxmlformats.org/officeDocument/2006/relationships/image" Target="../media/image570.png"/><Relationship Id="rId9" Type="http://schemas.openxmlformats.org/officeDocument/2006/relationships/image" Target="../media/image140.png"/><Relationship Id="rId14" Type="http://schemas.openxmlformats.org/officeDocument/2006/relationships/image" Target="../media/image19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7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9.png"/><Relationship Id="rId5" Type="http://schemas.openxmlformats.org/officeDocument/2006/relationships/image" Target="../media/image10.jpe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00.png"/><Relationship Id="rId4" Type="http://schemas.openxmlformats.org/officeDocument/2006/relationships/image" Target="../media/image3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4.jpg"/><Relationship Id="rId4" Type="http://schemas.openxmlformats.org/officeDocument/2006/relationships/image" Target="../media/image33.jp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8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1.pn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290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gif"/><Relationship Id="rId2" Type="http://schemas.openxmlformats.org/officeDocument/2006/relationships/image" Target="../media/image51.gi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2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0.png"/><Relationship Id="rId4" Type="http://schemas.openxmlformats.org/officeDocument/2006/relationships/image" Target="../media/image8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1.png"/><Relationship Id="rId7" Type="http://schemas.openxmlformats.org/officeDocument/2006/relationships/image" Target="../media/image1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5" Type="http://schemas.openxmlformats.org/officeDocument/2006/relationships/image" Target="../media/image94.png"/><Relationship Id="rId4" Type="http://schemas.openxmlformats.org/officeDocument/2006/relationships/image" Target="../media/image8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867902" y="2097535"/>
            <a:ext cx="10463535" cy="1477677"/>
          </a:xfrm>
        </p:spPr>
        <p:txBody>
          <a:bodyPr>
            <a:noAutofit/>
          </a:bodyPr>
          <a:lstStyle/>
          <a:p>
            <a:r>
              <a:rPr kumimoji="1" lang="en-US" altLang="ja-JP" sz="48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Dynamical core-corona </a:t>
            </a:r>
            <a:r>
              <a:rPr kumimoji="1" lang="en-US" altLang="ja-JP" sz="4800" dirty="0" err="1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initialisation</a:t>
            </a:r>
            <a:r>
              <a:rPr kumimoji="1" lang="en-US" altLang="ja-JP" sz="48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 </a:t>
            </a:r>
            <a:br>
              <a:rPr kumimoji="1" lang="en-US" altLang="ja-JP" sz="48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</a:br>
            <a:r>
              <a:rPr kumimoji="1" lang="en-US" altLang="ja-JP" sz="48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in </a:t>
            </a:r>
            <a:r>
              <a:rPr kumimoji="1" lang="en-US" altLang="ja-JP" sz="4800" dirty="0" err="1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p+p</a:t>
            </a:r>
            <a:r>
              <a:rPr kumimoji="1" lang="en-US" altLang="ja-JP" sz="48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 and O+O collisions</a:t>
            </a:r>
            <a:endParaRPr kumimoji="1" lang="ja-JP" altLang="en-US" sz="4800" dirty="0">
              <a:latin typeface="Yu Gothic UI Semibold" panose="020B0700000000000000" pitchFamily="50" charset="-128"/>
              <a:ea typeface="Yu Gothic UI Semibold" panose="020B0700000000000000" pitchFamily="50" charset="-128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2948478" y="4629635"/>
            <a:ext cx="6302437" cy="535531"/>
          </a:xfrm>
        </p:spPr>
        <p:txBody>
          <a:bodyPr wrap="square">
            <a:spAutoFit/>
          </a:bodyPr>
          <a:lstStyle/>
          <a:p>
            <a:pPr algn="r"/>
            <a:r>
              <a:rPr lang="en-US" altLang="ja-JP" sz="32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Tetsufumi</a:t>
            </a:r>
            <a:r>
              <a:rPr lang="ja-JP" altLang="en-US" sz="32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 </a:t>
            </a:r>
            <a:r>
              <a:rPr lang="en-US" altLang="ja-JP" sz="32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Hirano</a:t>
            </a:r>
            <a:r>
              <a:rPr lang="ja-JP" altLang="en-US" sz="32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 </a:t>
            </a:r>
            <a:r>
              <a:rPr lang="en-US" altLang="ja-JP" sz="32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(Sophia</a:t>
            </a:r>
            <a:r>
              <a:rPr lang="ja-JP" altLang="en-US" sz="32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 </a:t>
            </a:r>
            <a:r>
              <a:rPr lang="en-US" altLang="ja-JP" sz="32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Univ.)</a:t>
            </a:r>
            <a:endParaRPr kumimoji="1" lang="en-US" altLang="ja-JP" sz="3200" dirty="0">
              <a:latin typeface="Yu Gothic UI Semibold" panose="020B0700000000000000" pitchFamily="50" charset="-128"/>
              <a:ea typeface="Yu Gothic UI Semibold" panose="020B0700000000000000" pitchFamily="50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4CF2DEF5-AFE8-42E0-A99F-81D0C26B9AF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1545" t="3571" r="22244" b="12213"/>
          <a:stretch/>
        </p:blipFill>
        <p:spPr>
          <a:xfrm>
            <a:off x="9141096" y="4364660"/>
            <a:ext cx="1091954" cy="1037583"/>
          </a:xfrm>
          <a:prstGeom prst="rect">
            <a:avLst/>
          </a:prstGeom>
        </p:spPr>
      </p:pic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8EBA3E5-B383-444B-8697-BDE73A7085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90CF57B-DD1B-4031-B9F9-0C464C9FAFED}" type="slidenum">
              <a:rPr kumimoji="1" lang="ja-JP" altLang="en-US" smtClean="0"/>
              <a:t>1</a:t>
            </a:fld>
            <a:endParaRPr kumimoji="1" lang="ja-JP" altLang="en-US" dirty="0"/>
          </a:p>
        </p:txBody>
      </p:sp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978BBD3B-7780-4467-BA1D-F0E56207FEE8}"/>
              </a:ext>
            </a:extLst>
          </p:cNvPr>
          <p:cNvGrpSpPr>
            <a:grpSpLocks noChangeAspect="1"/>
          </p:cNvGrpSpPr>
          <p:nvPr/>
        </p:nvGrpSpPr>
        <p:grpSpPr>
          <a:xfrm>
            <a:off x="125645" y="-474196"/>
            <a:ext cx="1217164" cy="2659837"/>
            <a:chOff x="82785" y="-698555"/>
            <a:chExt cx="1599658" cy="3495690"/>
          </a:xfrm>
        </p:grpSpPr>
        <p:pic>
          <p:nvPicPr>
            <p:cNvPr id="15" name="グラフィックス 5" descr="装飾的な円">
              <a:extLst>
                <a:ext uri="{FF2B5EF4-FFF2-40B4-BE49-F238E27FC236}">
                  <a16:creationId xmlns:a16="http://schemas.microsoft.com/office/drawing/2014/main" id="{530DBEDE-77C4-4A91-AF45-8CE0FE1C419B}"/>
                </a:ext>
              </a:extLst>
            </p:cNvPr>
            <p:cNvPicPr>
              <a:picLocks noChangeAspect="1"/>
            </p:cNvPicPr>
            <p:nvPr/>
          </p:nvPicPr>
          <p:blipFill>
            <a:blip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2400000">
              <a:off x="607492" y="-698555"/>
              <a:ext cx="550244" cy="3495690"/>
            </a:xfrm>
            <a:prstGeom prst="rect">
              <a:avLst/>
            </a:prstGeom>
          </p:spPr>
        </p:pic>
        <p:pic>
          <p:nvPicPr>
            <p:cNvPr id="16" name="グラフィックス 6" descr="中心点から放射状に広がる複数の円">
              <a:extLst>
                <a:ext uri="{FF2B5EF4-FFF2-40B4-BE49-F238E27FC236}">
                  <a16:creationId xmlns:a16="http://schemas.microsoft.com/office/drawing/2014/main" id="{F3395F6E-98D6-4B4D-BCBB-A2AA0B4B4456}"/>
                </a:ext>
              </a:extLst>
            </p:cNvPr>
            <p:cNvPicPr>
              <a:picLocks noChangeAspect="1"/>
            </p:cNvPicPr>
            <p:nvPr/>
          </p:nvPicPr>
          <p:blipFill>
            <a:blip cstate="print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2785" y="-115506"/>
              <a:ext cx="1599658" cy="2329286"/>
            </a:xfrm>
            <a:prstGeom prst="rect">
              <a:avLst/>
            </a:prstGeom>
          </p:spPr>
        </p:pic>
      </p:grpSp>
      <p:sp>
        <p:nvSpPr>
          <p:cNvPr id="14" name="正方形/長方形 7">
            <a:extLst>
              <a:ext uri="{FF2B5EF4-FFF2-40B4-BE49-F238E27FC236}">
                <a16:creationId xmlns:a16="http://schemas.microsoft.com/office/drawing/2014/main" id="{AAC20804-F53C-415C-BB52-F8B4B7675153}"/>
              </a:ext>
            </a:extLst>
          </p:cNvPr>
          <p:cNvSpPr>
            <a:spLocks noChangeAspect="1"/>
          </p:cNvSpPr>
          <p:nvPr/>
        </p:nvSpPr>
        <p:spPr>
          <a:xfrm>
            <a:off x="734226" y="182626"/>
            <a:ext cx="2074553" cy="1291997"/>
          </a:xfrm>
          <a:prstGeom prst="rect">
            <a:avLst/>
          </a:prstGeom>
          <a:noFill/>
        </p:spPr>
        <p:txBody>
          <a:bodyPr wrap="square" lIns="60303" tIns="30151" rIns="60303" bIns="30151">
            <a:spAutoFit/>
          </a:bodyPr>
          <a:lstStyle/>
          <a:p>
            <a:pPr algn="ctr"/>
            <a:r>
              <a:rPr lang="en-US" altLang="ja-JP" sz="2000" dirty="0">
                <a:ln w="0"/>
                <a:solidFill>
                  <a:srgbClr val="8FAADC"/>
                </a:solidFill>
                <a:latin typeface="Yu Gothic UI Semibold" panose="020B0700000000000000" pitchFamily="50" charset="-128"/>
                <a:ea typeface="Yu Gothic UI Semibold" panose="020B0700000000000000" pitchFamily="50" charset="-128"/>
                <a:cs typeface="Segoe UI Semibold" panose="020B0702040204020203" pitchFamily="34" charset="0"/>
              </a:rPr>
              <a:t>S</a:t>
            </a:r>
            <a:r>
              <a:rPr lang="en-US" altLang="ja-JP" sz="1400" dirty="0">
                <a:ln w="0"/>
                <a:solidFill>
                  <a:srgbClr val="8FAADC"/>
                </a:solidFill>
                <a:latin typeface="Yu Gothic UI Semibold" panose="020B0700000000000000" pitchFamily="50" charset="-128"/>
                <a:ea typeface="Yu Gothic UI Semibold" panose="020B0700000000000000" pitchFamily="50" charset="-128"/>
                <a:cs typeface="Segoe UI Semibold" panose="020B0702040204020203" pitchFamily="34" charset="0"/>
              </a:rPr>
              <a:t>OPHIA</a:t>
            </a:r>
          </a:p>
          <a:p>
            <a:pPr algn="ctr"/>
            <a:r>
              <a:rPr lang="en-US" altLang="ja-JP" sz="2000" dirty="0">
                <a:ln w="0"/>
                <a:solidFill>
                  <a:srgbClr val="8FAADC"/>
                </a:solidFill>
                <a:latin typeface="Yu Gothic UI Semibold" panose="020B0700000000000000" pitchFamily="50" charset="-128"/>
                <a:ea typeface="Yu Gothic UI Semibold" panose="020B0700000000000000" pitchFamily="50" charset="-128"/>
                <a:cs typeface="Segoe UI Semibold" panose="020B0702040204020203" pitchFamily="34" charset="0"/>
              </a:rPr>
              <a:t>H</a:t>
            </a:r>
            <a:r>
              <a:rPr lang="en-US" altLang="ja-JP" sz="1400" dirty="0">
                <a:ln w="0"/>
                <a:solidFill>
                  <a:srgbClr val="8FAADC"/>
                </a:solidFill>
                <a:latin typeface="Yu Gothic UI Semibold" panose="020B0700000000000000" pitchFamily="50" charset="-128"/>
                <a:ea typeface="Yu Gothic UI Semibold" panose="020B0700000000000000" pitchFamily="50" charset="-128"/>
                <a:cs typeface="Segoe UI Semibold" panose="020B0702040204020203" pitchFamily="34" charset="0"/>
              </a:rPr>
              <a:t>ADRON</a:t>
            </a:r>
          </a:p>
          <a:p>
            <a:pPr algn="ctr"/>
            <a:r>
              <a:rPr lang="en-US" altLang="ja-JP" sz="2000" dirty="0">
                <a:ln w="0"/>
                <a:solidFill>
                  <a:srgbClr val="8FAADC"/>
                </a:solidFill>
                <a:latin typeface="Yu Gothic UI Semibold" panose="020B0700000000000000" pitchFamily="50" charset="-128"/>
                <a:ea typeface="Yu Gothic UI Semibold" panose="020B0700000000000000" pitchFamily="50" charset="-128"/>
                <a:cs typeface="Segoe UI Semibold" panose="020B0702040204020203" pitchFamily="34" charset="0"/>
              </a:rPr>
              <a:t>P</a:t>
            </a:r>
            <a:r>
              <a:rPr lang="en-US" altLang="ja-JP" sz="1400" dirty="0">
                <a:ln w="0"/>
                <a:solidFill>
                  <a:srgbClr val="8FAADC"/>
                </a:solidFill>
                <a:latin typeface="Yu Gothic UI Semibold" panose="020B0700000000000000" pitchFamily="50" charset="-128"/>
                <a:ea typeface="Yu Gothic UI Semibold" panose="020B0700000000000000" pitchFamily="50" charset="-128"/>
                <a:cs typeface="Segoe UI Semibold" panose="020B0702040204020203" pitchFamily="34" charset="0"/>
              </a:rPr>
              <a:t>HYSICS</a:t>
            </a:r>
          </a:p>
          <a:p>
            <a:pPr algn="ctr"/>
            <a:r>
              <a:rPr lang="en-US" altLang="ja-JP" sz="2000" dirty="0">
                <a:ln w="0"/>
                <a:solidFill>
                  <a:srgbClr val="8FAADC"/>
                </a:solidFill>
                <a:latin typeface="Yu Gothic UI Semibold" panose="020B0700000000000000" pitchFamily="50" charset="-128"/>
                <a:ea typeface="Yu Gothic UI Semibold" panose="020B0700000000000000" pitchFamily="50" charset="-128"/>
                <a:cs typeface="Segoe UI Semibold" panose="020B0702040204020203" pitchFamily="34" charset="0"/>
              </a:rPr>
              <a:t>G</a:t>
            </a:r>
            <a:r>
              <a:rPr lang="en-US" altLang="ja-JP" sz="1400" dirty="0">
                <a:ln w="0"/>
                <a:solidFill>
                  <a:srgbClr val="8FAADC"/>
                </a:solidFill>
                <a:latin typeface="Yu Gothic UI Semibold" panose="020B0700000000000000" pitchFamily="50" charset="-128"/>
                <a:ea typeface="Yu Gothic UI Semibold" panose="020B0700000000000000" pitchFamily="50" charset="-128"/>
                <a:cs typeface="Segoe UI Semibold" panose="020B0702040204020203" pitchFamily="34" charset="0"/>
              </a:rPr>
              <a:t>ROUP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950ECD5-F444-311B-851F-F1FA681AC80A}"/>
              </a:ext>
            </a:extLst>
          </p:cNvPr>
          <p:cNvSpPr txBox="1"/>
          <p:nvPr/>
        </p:nvSpPr>
        <p:spPr>
          <a:xfrm>
            <a:off x="3392000" y="5605785"/>
            <a:ext cx="613341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ja-JP" sz="2800" dirty="0"/>
              <a:t>In collaboration with</a:t>
            </a:r>
          </a:p>
          <a:p>
            <a:r>
              <a:rPr kumimoji="1" lang="en-US" altLang="ja-JP" sz="2800" dirty="0"/>
              <a:t>   N. Ito, K. Kuroki, and A. Shigeyoshi</a:t>
            </a:r>
            <a:endParaRPr kumimoji="1" lang="ja-JP" altLang="en-US" sz="2800" dirty="0"/>
          </a:p>
        </p:txBody>
      </p:sp>
    </p:spTree>
    <p:extLst>
      <p:ext uri="{BB962C8B-B14F-4D97-AF65-F5344CB8AC3E}">
        <p14:creationId xmlns:p14="http://schemas.microsoft.com/office/powerpoint/2010/main" val="8136138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0912C71-2995-49D3-A815-42B5360471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1" lang="en-US" altLang="ja-JP" dirty="0"/>
              <a:t>Modeling of energy-momentum deposition</a:t>
            </a:r>
            <a:endParaRPr kumimoji="1" lang="ja-JP" altLang="en-US" dirty="0"/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7C452851-F443-4C69-9235-A9C85D32A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CF57B-DD1B-4031-B9F9-0C464C9FAFED}" type="slidenum">
              <a:rPr kumimoji="1" lang="ja-JP" altLang="en-US" smtClean="0"/>
              <a:t>10</a:t>
            </a:fld>
            <a:endParaRPr kumimoji="1" lang="ja-JP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テキスト ボックス 3">
                <a:extLst>
                  <a:ext uri="{FF2B5EF4-FFF2-40B4-BE49-F238E27FC236}">
                    <a16:creationId xmlns:a16="http://schemas.microsoft.com/office/drawing/2014/main" id="{B8FE2A62-3B56-4E43-96A5-BB8778ED48A2}"/>
                  </a:ext>
                </a:extLst>
              </p:cNvPr>
              <p:cNvSpPr txBox="1"/>
              <p:nvPr/>
            </p:nvSpPr>
            <p:spPr>
              <a:xfrm>
                <a:off x="996965" y="2383265"/>
                <a:ext cx="5738655" cy="11378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kumimoji="1" lang="en-US" altLang="ja-JP" sz="28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SupPr>
                        <m:e>
                          <m:r>
                            <a:rPr kumimoji="1" lang="en-US" altLang="ja-JP" sz="28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𝐽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kumimoji="1" lang="en-US" altLang="ja-JP" sz="2800" b="0" i="0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p</m:t>
                          </m:r>
                          <m:r>
                            <a:rPr kumimoji="1" lang="en-US" altLang="ja-JP" sz="28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→</m:t>
                          </m:r>
                          <m:r>
                            <m:rPr>
                              <m:sty m:val="p"/>
                            </m:rPr>
                            <a:rPr kumimoji="1" lang="en-US" altLang="ja-JP" sz="2800" b="0" i="0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f</m:t>
                          </m:r>
                        </m:sub>
                        <m:sup>
                          <m:r>
                            <a:rPr kumimoji="1" lang="ja-JP" altLang="en-US" sz="280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𝜇</m:t>
                          </m:r>
                        </m:sup>
                      </m:sSubSup>
                      <m:r>
                        <a:rPr kumimoji="1" lang="en-US" altLang="ja-JP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(</m:t>
                      </m:r>
                      <m:r>
                        <a:rPr kumimoji="1" lang="en-US" altLang="ja-JP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𝑡</m:t>
                      </m:r>
                      <m:r>
                        <a:rPr kumimoji="1" lang="en-US" altLang="ja-JP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,</m:t>
                      </m:r>
                      <m:r>
                        <a:rPr kumimoji="1" lang="en-US" altLang="ja-JP" sz="2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𝒙</m:t>
                      </m:r>
                      <m:r>
                        <a:rPr kumimoji="1" lang="en-US" altLang="ja-JP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)</m:t>
                      </m:r>
                      <m:r>
                        <a:rPr kumimoji="1" lang="en-US" altLang="ja-JP" sz="280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kumimoji="1" lang="en-US" altLang="ja-JP" sz="2800" b="0" i="1" smtClean="0">
                          <a:latin typeface="Cambria Math" panose="02040503050406030204" pitchFamily="18" charset="0"/>
                          <a:ea typeface="Cambria Math"/>
                        </a:rPr>
                        <m:t>−</m:t>
                      </m:r>
                      <m:nary>
                        <m:naryPr>
                          <m:chr m:val="∑"/>
                          <m:supHide m:val="on"/>
                          <m:ctrlPr>
                            <a:rPr kumimoji="1" lang="en-US" altLang="ja-JP" sz="280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naryPr>
                        <m:sub>
                          <m:r>
                            <a:rPr kumimoji="1" lang="en-US" altLang="ja-JP" sz="2800" b="0" i="1" smtClean="0">
                              <a:latin typeface="Cambria Math"/>
                              <a:ea typeface="Cambria Math"/>
                            </a:rPr>
                            <m:t>𝑖</m:t>
                          </m:r>
                        </m:sub>
                        <m:sup/>
                        <m:e>
                          <m:f>
                            <m:fPr>
                              <m:ctrlPr>
                                <a:rPr kumimoji="1" lang="en-US" altLang="ja-JP" sz="2800" b="0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kumimoji="1" lang="en-US" altLang="ja-JP" sz="2800" b="0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𝑑</m:t>
                              </m:r>
                              <m:sSup>
                                <m:sSupPr>
                                  <m:ctrlPr>
                                    <a:rPr kumimoji="1" lang="en-US" altLang="ja-JP" sz="2800" b="0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sSub>
                                    <m:sSubPr>
                                      <m:ctrlPr>
                                        <a:rPr kumimoji="1" lang="en-US" altLang="ja-JP" sz="2800" b="0" i="1" smtClean="0">
                                          <a:solidFill>
                                            <a:srgbClr val="FFFF00"/>
                                          </a:solidFill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ja-JP" sz="2800" i="1">
                                          <a:solidFill>
                                            <a:srgbClr val="FFFF00"/>
                                          </a:solidFill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kumimoji="1" lang="en-US" altLang="ja-JP" sz="2800" b="0" i="1" smtClean="0">
                                          <a:solidFill>
                                            <a:srgbClr val="FFFF00"/>
                                          </a:solidFill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  <m:sup>
                                  <m:r>
                                    <a:rPr kumimoji="1" lang="ja-JP" altLang="en-US" sz="2800" b="0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  <m:t>𝜇</m:t>
                                  </m:r>
                                </m:sup>
                              </m:sSup>
                            </m:num>
                            <m:den>
                              <m:r>
                                <a:rPr kumimoji="1" lang="en-US" altLang="ja-JP" sz="2800" b="0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𝑑</m:t>
                              </m:r>
                              <m:r>
                                <a:rPr kumimoji="1" lang="en-US" altLang="ja-JP" sz="2800" b="0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𝑡</m:t>
                              </m:r>
                            </m:den>
                          </m:f>
                        </m:e>
                      </m:nary>
                      <m:r>
                        <a:rPr kumimoji="1" lang="en-US" altLang="ja-JP" sz="2800" b="0" i="1" smtClean="0">
                          <a:latin typeface="Cambria Math"/>
                          <a:ea typeface="Cambria Math"/>
                        </a:rPr>
                        <m:t>𝐺</m:t>
                      </m:r>
                      <m:r>
                        <a:rPr kumimoji="1" lang="en-US" altLang="ja-JP" sz="2800" b="0" i="1" smtClean="0">
                          <a:latin typeface="Cambria Math"/>
                          <a:ea typeface="Cambria Math"/>
                        </a:rPr>
                        <m:t>(</m:t>
                      </m:r>
                      <m:r>
                        <a:rPr kumimoji="1" lang="en-US" altLang="ja-JP" sz="2800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kumimoji="1" lang="en-US" altLang="ja-JP" sz="2800" b="0" i="1" smtClean="0">
                          <a:latin typeface="Cambria Math"/>
                          <a:ea typeface="Cambria Math"/>
                        </a:rPr>
                        <m:t>−</m:t>
                      </m:r>
                      <m:sSub>
                        <m:sSubPr>
                          <m:ctrlPr>
                            <a:rPr kumimoji="1" lang="en-US" altLang="ja-JP" sz="28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kumimoji="1" lang="en-US" altLang="ja-JP" sz="2800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e>
                        <m:sub>
                          <m:r>
                            <a:rPr kumimoji="1" lang="en-US" altLang="ja-JP" sz="2800" b="0" i="1" smtClean="0">
                              <a:latin typeface="Cambria Math"/>
                              <a:ea typeface="Cambria Math"/>
                            </a:rPr>
                            <m:t>𝑖</m:t>
                          </m:r>
                        </m:sub>
                      </m:sSub>
                      <m:r>
                        <a:rPr kumimoji="1" lang="en-US" altLang="ja-JP" sz="2800" b="0" i="1" smtClean="0">
                          <a:latin typeface="Cambria Math"/>
                          <a:ea typeface="Cambria Math"/>
                        </a:rPr>
                        <m:t>(</m:t>
                      </m:r>
                      <m:r>
                        <a:rPr kumimoji="1" lang="en-US" altLang="ja-JP" sz="2800" b="0" i="1" smtClean="0">
                          <a:latin typeface="Cambria Math"/>
                          <a:ea typeface="Cambria Math"/>
                        </a:rPr>
                        <m:t>𝑡</m:t>
                      </m:r>
                      <m:r>
                        <a:rPr kumimoji="1" lang="en-US" altLang="ja-JP" sz="2800" b="0" i="1" smtClean="0">
                          <a:latin typeface="Cambria Math"/>
                          <a:ea typeface="Cambria Math"/>
                        </a:rPr>
                        <m:t>))</m:t>
                      </m:r>
                    </m:oMath>
                  </m:oMathPara>
                </a14:m>
                <a:endParaRPr lang="en-US" altLang="ja-JP" sz="2800" b="0" i="0" dirty="0">
                  <a:latin typeface="Cambria Math"/>
                  <a:ea typeface="Cambria Math"/>
                </a:endParaRPr>
              </a:p>
            </p:txBody>
          </p:sp>
        </mc:Choice>
        <mc:Fallback xmlns="">
          <p:sp>
            <p:nvSpPr>
              <p:cNvPr id="4" name="テキスト ボックス 3">
                <a:extLst>
                  <a:ext uri="{FF2B5EF4-FFF2-40B4-BE49-F238E27FC236}">
                    <a16:creationId xmlns:a16="http://schemas.microsoft.com/office/drawing/2014/main" id="{B8FE2A62-3B56-4E43-96A5-BB8778ED48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6965" y="2383265"/>
                <a:ext cx="5738655" cy="113787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テキスト ボックス 6">
                <a:extLst>
                  <a:ext uri="{FF2B5EF4-FFF2-40B4-BE49-F238E27FC236}">
                    <a16:creationId xmlns:a16="http://schemas.microsoft.com/office/drawing/2014/main" id="{C2CEBAD4-9100-4C87-8720-09133DA4FB83}"/>
                  </a:ext>
                </a:extLst>
              </p:cNvPr>
              <p:cNvSpPr txBox="1"/>
              <p:nvPr/>
            </p:nvSpPr>
            <p:spPr>
              <a:xfrm>
                <a:off x="7564322" y="2311806"/>
                <a:ext cx="243720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</a:rPr>
                        <m:t>𝐺</m:t>
                      </m:r>
                    </m:oMath>
                  </m:oMathPara>
                </a14:m>
                <a:endParaRPr kumimoji="1" lang="ja-JP" altLang="en-US" sz="2000" dirty="0"/>
              </a:p>
            </p:txBody>
          </p:sp>
        </mc:Choice>
        <mc:Fallback xmlns="">
          <p:sp>
            <p:nvSpPr>
              <p:cNvPr id="7" name="テキスト ボックス 6">
                <a:extLst>
                  <a:ext uri="{FF2B5EF4-FFF2-40B4-BE49-F238E27FC236}">
                    <a16:creationId xmlns:a16="http://schemas.microsoft.com/office/drawing/2014/main" id="{C2CEBAD4-9100-4C87-8720-09133DA4FB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64322" y="2311806"/>
                <a:ext cx="243720" cy="307777"/>
              </a:xfrm>
              <a:prstGeom prst="rect">
                <a:avLst/>
              </a:prstGeom>
              <a:blipFill>
                <a:blip r:embed="rId3"/>
                <a:stretch>
                  <a:fillRect l="-22500" r="-15000" b="-9804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テキスト ボックス 7">
                <a:extLst>
                  <a:ext uri="{FF2B5EF4-FFF2-40B4-BE49-F238E27FC236}">
                    <a16:creationId xmlns:a16="http://schemas.microsoft.com/office/drawing/2014/main" id="{57EEA8EC-CE00-451A-B26D-071BFC902BFD}"/>
                  </a:ext>
                </a:extLst>
              </p:cNvPr>
              <p:cNvSpPr txBox="1"/>
              <p:nvPr/>
            </p:nvSpPr>
            <p:spPr>
              <a:xfrm>
                <a:off x="7722782" y="2255112"/>
                <a:ext cx="4378891" cy="4129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kumimoji="1" lang="en-US" altLang="ja-JP" sz="2000" dirty="0"/>
                  <a:t>: Gaussian smearing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ja-JP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ja-JP" sz="2000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  <m:sup>
                        <m:r>
                          <a:rPr kumimoji="1" lang="en-US" altLang="ja-JP" sz="2000" b="0" i="1" smtClean="0">
                            <a:latin typeface="Cambria Math" panose="02040503050406030204" pitchFamily="18" charset="0"/>
                          </a:rPr>
                          <m:t>(3)</m:t>
                        </m:r>
                      </m:sup>
                    </m:sSup>
                    <m:r>
                      <a:rPr kumimoji="1" lang="en-US" altLang="ja-JP" sz="20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kumimoji="1" lang="en-US" altLang="ja-JP" sz="20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kumimoji="1" lang="en-US" altLang="ja-JP" sz="2000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kumimoji="1" lang="en-US" altLang="ja-JP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20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kumimoji="1" lang="en-US" altLang="ja-JP" sz="20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d>
                      <m:dPr>
                        <m:ctrlPr>
                          <a:rPr kumimoji="1" lang="en-US" altLang="ja-JP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ja-JP" sz="2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kumimoji="1" lang="en-US" altLang="ja-JP" sz="2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kumimoji="1" lang="ja-JP" altLang="en-US" sz="2000" dirty="0"/>
              </a:p>
            </p:txBody>
          </p:sp>
        </mc:Choice>
        <mc:Fallback xmlns="">
          <p:sp>
            <p:nvSpPr>
              <p:cNvPr id="8" name="テキスト ボックス 7">
                <a:extLst>
                  <a:ext uri="{FF2B5EF4-FFF2-40B4-BE49-F238E27FC236}">
                    <a16:creationId xmlns:a16="http://schemas.microsoft.com/office/drawing/2014/main" id="{57EEA8EC-CE00-451A-B26D-071BFC902B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2782" y="2255112"/>
                <a:ext cx="4378891" cy="412934"/>
              </a:xfrm>
              <a:prstGeom prst="rect">
                <a:avLst/>
              </a:prstGeom>
              <a:blipFill>
                <a:blip r:embed="rId4"/>
                <a:stretch>
                  <a:fillRect l="-1532" t="-4412" b="-26471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テキスト ボックス 8">
                <a:extLst>
                  <a:ext uri="{FF2B5EF4-FFF2-40B4-BE49-F238E27FC236}">
                    <a16:creationId xmlns:a16="http://schemas.microsoft.com/office/drawing/2014/main" id="{DB502571-993A-4441-BA79-8D97441BB6BF}"/>
                  </a:ext>
                </a:extLst>
              </p:cNvPr>
              <p:cNvSpPr txBox="1"/>
              <p:nvPr/>
            </p:nvSpPr>
            <p:spPr>
              <a:xfrm>
                <a:off x="7519864" y="2648254"/>
                <a:ext cx="287835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kumimoji="1" lang="ja-JP" altLang="en-US" sz="2000" dirty="0"/>
              </a:p>
            </p:txBody>
          </p:sp>
        </mc:Choice>
        <mc:Fallback xmlns="">
          <p:sp>
            <p:nvSpPr>
              <p:cNvPr id="9" name="テキスト ボックス 8">
                <a:extLst>
                  <a:ext uri="{FF2B5EF4-FFF2-40B4-BE49-F238E27FC236}">
                    <a16:creationId xmlns:a16="http://schemas.microsoft.com/office/drawing/2014/main" id="{DB502571-993A-4441-BA79-8D97441BB6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19864" y="2648254"/>
                <a:ext cx="287835" cy="307777"/>
              </a:xfrm>
              <a:prstGeom prst="rect">
                <a:avLst/>
              </a:prstGeom>
              <a:blipFill>
                <a:blip r:embed="rId5"/>
                <a:stretch>
                  <a:fillRect l="-19149" r="-6383" b="-27451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テキスト ボックス 9">
                <a:extLst>
                  <a:ext uri="{FF2B5EF4-FFF2-40B4-BE49-F238E27FC236}">
                    <a16:creationId xmlns:a16="http://schemas.microsoft.com/office/drawing/2014/main" id="{22CA84DE-A2F7-4CC3-9085-EF4F08F76681}"/>
                  </a:ext>
                </a:extLst>
              </p:cNvPr>
              <p:cNvSpPr txBox="1"/>
              <p:nvPr/>
            </p:nvSpPr>
            <p:spPr>
              <a:xfrm>
                <a:off x="7722782" y="2639828"/>
                <a:ext cx="365048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kumimoji="1" lang="en-US" altLang="ja-JP" sz="2000" dirty="0"/>
                  <a:t>: Four momentum of </a:t>
                </a:r>
                <a14:m>
                  <m:oMath xmlns:m="http://schemas.openxmlformats.org/officeDocument/2006/math">
                    <m:r>
                      <a:rPr kumimoji="1" lang="en-US" altLang="ja-JP" sz="2000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kumimoji="1" lang="en-US" altLang="ja-JP" sz="2000" dirty="0" err="1"/>
                  <a:t>th</a:t>
                </a:r>
                <a:r>
                  <a:rPr kumimoji="1" lang="en-US" altLang="ja-JP" sz="2000" dirty="0"/>
                  <a:t> </a:t>
                </a:r>
                <a:r>
                  <a:rPr kumimoji="1" lang="en-US" altLang="ja-JP" sz="2000" dirty="0" err="1"/>
                  <a:t>parton</a:t>
                </a:r>
                <a:endParaRPr kumimoji="1" lang="ja-JP" altLang="en-US" sz="2000" dirty="0"/>
              </a:p>
            </p:txBody>
          </p:sp>
        </mc:Choice>
        <mc:Fallback xmlns="">
          <p:sp>
            <p:nvSpPr>
              <p:cNvPr id="10" name="テキスト ボックス 9">
                <a:extLst>
                  <a:ext uri="{FF2B5EF4-FFF2-40B4-BE49-F238E27FC236}">
                    <a16:creationId xmlns:a16="http://schemas.microsoft.com/office/drawing/2014/main" id="{22CA84DE-A2F7-4CC3-9085-EF4F08F766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2782" y="2639828"/>
                <a:ext cx="3650487" cy="400110"/>
              </a:xfrm>
              <a:prstGeom prst="rect">
                <a:avLst/>
              </a:prstGeom>
              <a:blipFill>
                <a:blip r:embed="rId6"/>
                <a:stretch>
                  <a:fillRect l="-1836" t="-6061" r="-668" b="-27273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テキスト ボックス 10">
                <a:extLst>
                  <a:ext uri="{FF2B5EF4-FFF2-40B4-BE49-F238E27FC236}">
                    <a16:creationId xmlns:a16="http://schemas.microsoft.com/office/drawing/2014/main" id="{8FAB0930-8F07-42C0-8853-F1E0126F2C29}"/>
                  </a:ext>
                </a:extLst>
              </p:cNvPr>
              <p:cNvSpPr txBox="1"/>
              <p:nvPr/>
            </p:nvSpPr>
            <p:spPr>
              <a:xfrm>
                <a:off x="7519864" y="3040941"/>
                <a:ext cx="30078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2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kumimoji="1" lang="ja-JP" altLang="en-US" sz="2000" dirty="0"/>
              </a:p>
            </p:txBody>
          </p:sp>
        </mc:Choice>
        <mc:Fallback xmlns="">
          <p:sp>
            <p:nvSpPr>
              <p:cNvPr id="11" name="テキスト ボックス 10">
                <a:extLst>
                  <a:ext uri="{FF2B5EF4-FFF2-40B4-BE49-F238E27FC236}">
                    <a16:creationId xmlns:a16="http://schemas.microsoft.com/office/drawing/2014/main" id="{8FAB0930-8F07-42C0-8853-F1E0126F2C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19864" y="3040941"/>
                <a:ext cx="300788" cy="307777"/>
              </a:xfrm>
              <a:prstGeom prst="rect">
                <a:avLst/>
              </a:prstGeom>
              <a:blipFill>
                <a:blip r:embed="rId7"/>
                <a:stretch>
                  <a:fillRect l="-10204" r="-6122" b="-22000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テキスト ボックス 11">
                <a:extLst>
                  <a:ext uri="{FF2B5EF4-FFF2-40B4-BE49-F238E27FC236}">
                    <a16:creationId xmlns:a16="http://schemas.microsoft.com/office/drawing/2014/main" id="{EA4B732A-E030-4479-9940-D8429159A3EB}"/>
                  </a:ext>
                </a:extLst>
              </p:cNvPr>
              <p:cNvSpPr txBox="1"/>
              <p:nvPr/>
            </p:nvSpPr>
            <p:spPr>
              <a:xfrm>
                <a:off x="7743036" y="2994774"/>
                <a:ext cx="2669449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2000" dirty="0"/>
                  <a:t>: Position of </a:t>
                </a:r>
                <a14:m>
                  <m:oMath xmlns:m="http://schemas.openxmlformats.org/officeDocument/2006/math">
                    <m:r>
                      <a:rPr kumimoji="1" lang="en-US" altLang="ja-JP" sz="2000" i="1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kumimoji="1" lang="en-US" altLang="ja-JP" sz="2000" dirty="0" err="1"/>
                  <a:t>th</a:t>
                </a:r>
                <a:r>
                  <a:rPr kumimoji="1" lang="en-US" altLang="ja-JP" sz="2000" dirty="0"/>
                  <a:t> </a:t>
                </a:r>
                <a:r>
                  <a:rPr kumimoji="1" lang="en-US" altLang="ja-JP" sz="2000" dirty="0" err="1"/>
                  <a:t>parton</a:t>
                </a:r>
                <a:endParaRPr kumimoji="1" lang="ja-JP" altLang="en-US" sz="2000" dirty="0"/>
              </a:p>
            </p:txBody>
          </p:sp>
        </mc:Choice>
        <mc:Fallback xmlns="">
          <p:sp>
            <p:nvSpPr>
              <p:cNvPr id="12" name="テキスト ボックス 11">
                <a:extLst>
                  <a:ext uri="{FF2B5EF4-FFF2-40B4-BE49-F238E27FC236}">
                    <a16:creationId xmlns:a16="http://schemas.microsoft.com/office/drawing/2014/main" id="{EA4B732A-E030-4479-9940-D8429159A3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3036" y="2994774"/>
                <a:ext cx="2669449" cy="400110"/>
              </a:xfrm>
              <a:prstGeom prst="rect">
                <a:avLst/>
              </a:prstGeom>
              <a:blipFill>
                <a:blip r:embed="rId8"/>
                <a:stretch>
                  <a:fillRect l="-2283" t="-6061" r="-1598" b="-27273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テキスト ボックス 12">
                <a:extLst>
                  <a:ext uri="{FF2B5EF4-FFF2-40B4-BE49-F238E27FC236}">
                    <a16:creationId xmlns:a16="http://schemas.microsoft.com/office/drawing/2014/main" id="{A23ED61F-DCE7-4719-8837-1177B200FE05}"/>
                  </a:ext>
                </a:extLst>
              </p:cNvPr>
              <p:cNvSpPr txBox="1"/>
              <p:nvPr/>
            </p:nvSpPr>
            <p:spPr>
              <a:xfrm>
                <a:off x="7540629" y="4658262"/>
                <a:ext cx="422488" cy="33246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</m:oMath>
                  </m:oMathPara>
                </a14:m>
                <a:endParaRPr kumimoji="1" lang="ja-JP" altLang="en-US" sz="2000" dirty="0"/>
              </a:p>
            </p:txBody>
          </p:sp>
        </mc:Choice>
        <mc:Fallback xmlns="">
          <p:sp>
            <p:nvSpPr>
              <p:cNvPr id="13" name="テキスト ボックス 12">
                <a:extLst>
                  <a:ext uri="{FF2B5EF4-FFF2-40B4-BE49-F238E27FC236}">
                    <a16:creationId xmlns:a16="http://schemas.microsoft.com/office/drawing/2014/main" id="{A23ED61F-DCE7-4719-8837-1177B200FE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40629" y="4658262"/>
                <a:ext cx="422488" cy="332463"/>
              </a:xfrm>
              <a:prstGeom prst="rect">
                <a:avLst/>
              </a:prstGeom>
              <a:blipFill>
                <a:blip r:embed="rId9"/>
                <a:stretch>
                  <a:fillRect l="-13043" r="-7246" b="-25455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テキスト ボックス 13">
                <a:extLst>
                  <a:ext uri="{FF2B5EF4-FFF2-40B4-BE49-F238E27FC236}">
                    <a16:creationId xmlns:a16="http://schemas.microsoft.com/office/drawing/2014/main" id="{C3198717-09EE-4AEC-88F6-F58496FA20C9}"/>
                  </a:ext>
                </a:extLst>
              </p:cNvPr>
              <p:cNvSpPr txBox="1"/>
              <p:nvPr/>
            </p:nvSpPr>
            <p:spPr>
              <a:xfrm>
                <a:off x="7837802" y="4653483"/>
                <a:ext cx="2566280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2000" dirty="0"/>
                  <a:t>: Profile of </a:t>
                </a:r>
                <a14:m>
                  <m:oMath xmlns:m="http://schemas.openxmlformats.org/officeDocument/2006/math">
                    <m:r>
                      <a:rPr kumimoji="1" lang="en-US" altLang="ja-JP" sz="2000" b="0" i="1" smtClean="0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kumimoji="1" lang="en-US" altLang="ja-JP" sz="2000" dirty="0" err="1"/>
                  <a:t>th</a:t>
                </a:r>
                <a:r>
                  <a:rPr kumimoji="1" lang="en-US" altLang="ja-JP" sz="2000" dirty="0"/>
                  <a:t> </a:t>
                </a:r>
                <a:r>
                  <a:rPr kumimoji="1" lang="en-US" altLang="ja-JP" sz="2000" dirty="0" err="1"/>
                  <a:t>parton</a:t>
                </a:r>
                <a:endParaRPr kumimoji="1" lang="ja-JP" altLang="en-US" sz="2000" dirty="0"/>
              </a:p>
            </p:txBody>
          </p:sp>
        </mc:Choice>
        <mc:Fallback xmlns="">
          <p:sp>
            <p:nvSpPr>
              <p:cNvPr id="14" name="テキスト ボックス 13">
                <a:extLst>
                  <a:ext uri="{FF2B5EF4-FFF2-40B4-BE49-F238E27FC236}">
                    <a16:creationId xmlns:a16="http://schemas.microsoft.com/office/drawing/2014/main" id="{C3198717-09EE-4AEC-88F6-F58496FA20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37802" y="4653483"/>
                <a:ext cx="2566280" cy="400110"/>
              </a:xfrm>
              <a:prstGeom prst="rect">
                <a:avLst/>
              </a:prstGeom>
              <a:blipFill>
                <a:blip r:embed="rId10"/>
                <a:stretch>
                  <a:fillRect l="-2613" t="-6061" r="-4988" b="-27273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68DBEB8-A6AA-4287-A78D-090971C8A7C4}"/>
              </a:ext>
            </a:extLst>
          </p:cNvPr>
          <p:cNvSpPr txBox="1"/>
          <p:nvPr/>
        </p:nvSpPr>
        <p:spPr>
          <a:xfrm>
            <a:off x="1066804" y="1739779"/>
            <a:ext cx="55306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ja-JP" sz="2800" dirty="0"/>
              <a:t>Source term from kinetic approach</a:t>
            </a:r>
            <a:endParaRPr kumimoji="1" lang="ja-JP" altLang="en-US" sz="2800" dirty="0"/>
          </a:p>
        </p:txBody>
      </p:sp>
      <p:sp>
        <p:nvSpPr>
          <p:cNvPr id="81" name="テキスト ボックス 80">
            <a:extLst>
              <a:ext uri="{FF2B5EF4-FFF2-40B4-BE49-F238E27FC236}">
                <a16:creationId xmlns:a16="http://schemas.microsoft.com/office/drawing/2014/main" id="{10AEF3AC-EE5C-4288-8111-1B03D5790B52}"/>
              </a:ext>
            </a:extLst>
          </p:cNvPr>
          <p:cNvSpPr txBox="1"/>
          <p:nvPr/>
        </p:nvSpPr>
        <p:spPr>
          <a:xfrm>
            <a:off x="1066804" y="4073520"/>
            <a:ext cx="73725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800" dirty="0">
                <a:solidFill>
                  <a:srgbClr val="FFFF00"/>
                </a:solidFill>
              </a:rPr>
              <a:t>Phenomenological</a:t>
            </a:r>
            <a:r>
              <a:rPr kumimoji="1" lang="en-US" altLang="ja-JP" sz="2800" dirty="0"/>
              <a:t> fluidization rate per particle</a:t>
            </a: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A6224D89-6BF6-4ED1-9E18-DC97ED5FD025}"/>
              </a:ext>
            </a:extLst>
          </p:cNvPr>
          <p:cNvSpPr txBox="1"/>
          <p:nvPr/>
        </p:nvSpPr>
        <p:spPr>
          <a:xfrm>
            <a:off x="9077287" y="4198345"/>
            <a:ext cx="23634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en-US" altLang="ja-JP" sz="1600" dirty="0" err="1">
                <a:latin typeface="Yu Gothic UI" panose="020B0500000000000000" pitchFamily="50" charset="-128"/>
                <a:ea typeface="Yu Gothic UI" panose="020B0500000000000000" pitchFamily="50" charset="-128"/>
              </a:rPr>
              <a:t>Kanakubo</a:t>
            </a:r>
            <a:r>
              <a:rPr kumimoji="1" lang="en-US" altLang="ja-JP" sz="1600" dirty="0">
                <a:latin typeface="Yu Gothic UI" panose="020B0500000000000000" pitchFamily="50" charset="-128"/>
                <a:ea typeface="Yu Gothic UI" panose="020B0500000000000000" pitchFamily="50" charset="-128"/>
              </a:rPr>
              <a:t> </a:t>
            </a:r>
            <a:r>
              <a:rPr kumimoji="1" lang="en-US" altLang="ja-JP" sz="1600" i="1" dirty="0">
                <a:latin typeface="Yu Gothic UI" panose="020B0500000000000000" pitchFamily="50" charset="-128"/>
                <a:ea typeface="Yu Gothic UI" panose="020B0500000000000000" pitchFamily="50" charset="-128"/>
              </a:rPr>
              <a:t>et al</a:t>
            </a:r>
            <a:r>
              <a:rPr kumimoji="1" lang="en-US" altLang="ja-JP" sz="1600" dirty="0">
                <a:latin typeface="Yu Gothic UI" panose="020B0500000000000000" pitchFamily="50" charset="-128"/>
                <a:ea typeface="Yu Gothic UI" panose="020B0500000000000000" pitchFamily="50" charset="-128"/>
              </a:rPr>
              <a:t>. (2022).</a:t>
            </a:r>
            <a:endParaRPr kumimoji="1" lang="ja-JP" altLang="en-US" sz="1600" dirty="0">
              <a:latin typeface="Yu Gothic UI" panose="020B0500000000000000" pitchFamily="50" charset="-128"/>
              <a:ea typeface="Yu Gothic UI" panose="020B0500000000000000" pitchFamily="50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テキスト ボックス 12">
                <a:extLst>
                  <a:ext uri="{FF2B5EF4-FFF2-40B4-BE49-F238E27FC236}">
                    <a16:creationId xmlns:a16="http://schemas.microsoft.com/office/drawing/2014/main" id="{46303FA9-96BC-4889-AA30-02A8F0D0ED79}"/>
                  </a:ext>
                </a:extLst>
              </p:cNvPr>
              <p:cNvSpPr txBox="1"/>
              <p:nvPr/>
            </p:nvSpPr>
            <p:spPr>
              <a:xfrm>
                <a:off x="1010257" y="4598052"/>
                <a:ext cx="6130548" cy="15327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1" lang="en-US" altLang="ja-JP" sz="320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1" lang="en-US" altLang="ja-JP" sz="32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kumimoji="1" lang="en-US" altLang="ja-JP" sz="3200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kumimoji="1" lang="en-US" altLang="ja-JP" sz="3200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3200" b="0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kumimoji="1" lang="en-US" altLang="ja-JP" sz="3200" b="0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  <m:sup>
                              <m:r>
                                <a:rPr kumimoji="1" lang="en-US" altLang="ja-JP" sz="3200" b="0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sup>
                          </m:sSup>
                        </m:num>
                        <m:den>
                          <m:r>
                            <a:rPr kumimoji="1" lang="en-US" altLang="ja-JP" sz="32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kumimoji="1" lang="en-US" altLang="ja-JP" sz="32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𝜏</m:t>
                          </m:r>
                        </m:den>
                      </m:f>
                      <m:r>
                        <a:rPr kumimoji="1" lang="en-US" altLang="ja-JP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nary>
                        <m:naryPr>
                          <m:chr m:val="∑"/>
                          <m:ctrlPr>
                            <a:rPr kumimoji="1" lang="en-US" altLang="ja-JP" sz="3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kumimoji="1" lang="en-US" altLang="ja-JP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  <m:sup>
                          <m:sSub>
                            <m:sSubPr>
                              <m:ctrlPr>
                                <a:rPr kumimoji="1" lang="en-US" altLang="ja-JP" sz="32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3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kumimoji="1" lang="en-US" altLang="ja-JP" sz="32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scat</m:t>
                              </m:r>
                            </m:sub>
                          </m:sSub>
                        </m:sup>
                        <m:e>
                          <m:sSub>
                            <m:sSubPr>
                              <m:ctrlPr>
                                <a:rPr kumimoji="1" lang="en-US" altLang="ja-JP" sz="3200" b="0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3200" b="0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𝜌</m:t>
                              </m:r>
                            </m:e>
                            <m:sub>
                              <m:r>
                                <a:rPr kumimoji="1" lang="en-US" altLang="ja-JP" sz="3200" b="0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kumimoji="1" lang="en-US" altLang="ja-JP" sz="3200" b="0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kumimoji="1" lang="en-US" altLang="ja-JP" sz="3200" b="0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  <m:sSub>
                            <m:sSubPr>
                              <m:ctrlPr>
                                <a:rPr kumimoji="1" lang="en-US" altLang="ja-JP" sz="3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3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kumimoji="1" lang="en-US" altLang="ja-JP" sz="3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kumimoji="1" lang="en-US" altLang="ja-JP" sz="3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kumimoji="1" lang="en-US" altLang="ja-JP" sz="3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  <m:d>
                            <m:dPr>
                              <m:begChr m:val="|"/>
                              <m:endChr m:val="|"/>
                              <m:ctrlPr>
                                <a:rPr kumimoji="1" lang="en-US" altLang="ja-JP" sz="3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kumimoji="1" lang="en-US" altLang="ja-JP" sz="32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32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kumimoji="1" lang="en-US" altLang="ja-JP" sz="3200" b="0" i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rel</m:t>
                                  </m:r>
                                  <m:r>
                                    <a:rPr kumimoji="1" lang="en-US" altLang="ja-JP" sz="32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kumimoji="1" lang="en-US" altLang="ja-JP" sz="32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kumimoji="1" lang="en-US" altLang="ja-JP" sz="32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kumimoji="1" lang="en-US" altLang="ja-JP" sz="32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d>
                        </m:e>
                      </m:nary>
                      <m:sSup>
                        <m:sSupPr>
                          <m:ctrlPr>
                            <a:rPr kumimoji="1" lang="en-US" altLang="ja-JP" sz="3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kumimoji="1" lang="en-US" altLang="ja-JP" sz="32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3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kumimoji="1" lang="en-US" altLang="ja-JP" sz="3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  <m:sup>
                          <m:r>
                            <a:rPr kumimoji="1" lang="en-US" altLang="ja-JP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𝜇</m:t>
                          </m:r>
                        </m:sup>
                      </m:sSup>
                    </m:oMath>
                  </m:oMathPara>
                </a14:m>
                <a:endParaRPr kumimoji="1" lang="en-US" altLang="ja-JP" sz="32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6" name="テキスト ボックス 12">
                <a:extLst>
                  <a:ext uri="{FF2B5EF4-FFF2-40B4-BE49-F238E27FC236}">
                    <a16:creationId xmlns:a16="http://schemas.microsoft.com/office/drawing/2014/main" id="{46303FA9-96BC-4889-AA30-02A8F0D0ED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0257" y="4598052"/>
                <a:ext cx="6130548" cy="153279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4AB287B6-2821-4852-BA24-F874A7F9659C}"/>
              </a:ext>
            </a:extLst>
          </p:cNvPr>
          <p:cNvSpPr txBox="1"/>
          <p:nvPr/>
        </p:nvSpPr>
        <p:spPr>
          <a:xfrm>
            <a:off x="7043239" y="1871221"/>
            <a:ext cx="23634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en-US" altLang="ja-JP" sz="1600" dirty="0" err="1">
                <a:latin typeface="Yu Gothic UI" panose="020B0500000000000000" pitchFamily="50" charset="-128"/>
                <a:ea typeface="Yu Gothic UI" panose="020B0500000000000000" pitchFamily="50" charset="-128"/>
              </a:rPr>
              <a:t>Kanakubo</a:t>
            </a:r>
            <a:r>
              <a:rPr kumimoji="1" lang="en-US" altLang="ja-JP" sz="1600" dirty="0">
                <a:latin typeface="Yu Gothic UI" panose="020B0500000000000000" pitchFamily="50" charset="-128"/>
                <a:ea typeface="Yu Gothic UI" panose="020B0500000000000000" pitchFamily="50" charset="-128"/>
              </a:rPr>
              <a:t> </a:t>
            </a:r>
            <a:r>
              <a:rPr kumimoji="1" lang="en-US" altLang="ja-JP" sz="1600" i="1" dirty="0">
                <a:latin typeface="Yu Gothic UI" panose="020B0500000000000000" pitchFamily="50" charset="-128"/>
                <a:ea typeface="Yu Gothic UI" panose="020B0500000000000000" pitchFamily="50" charset="-128"/>
              </a:rPr>
              <a:t>et al</a:t>
            </a:r>
            <a:r>
              <a:rPr kumimoji="1" lang="en-US" altLang="ja-JP" sz="1600" dirty="0">
                <a:latin typeface="Yu Gothic UI" panose="020B0500000000000000" pitchFamily="50" charset="-128"/>
                <a:ea typeface="Yu Gothic UI" panose="020B0500000000000000" pitchFamily="50" charset="-128"/>
              </a:rPr>
              <a:t>. (2020).</a:t>
            </a:r>
            <a:endParaRPr kumimoji="1" lang="ja-JP" altLang="en-US" sz="1600" dirty="0">
              <a:latin typeface="Yu Gothic UI" panose="020B0500000000000000" pitchFamily="50" charset="-128"/>
              <a:ea typeface="Yu Gothic UI" panose="020B0500000000000000" pitchFamily="50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テキスト ボックス 27">
                <a:extLst>
                  <a:ext uri="{FF2B5EF4-FFF2-40B4-BE49-F238E27FC236}">
                    <a16:creationId xmlns:a16="http://schemas.microsoft.com/office/drawing/2014/main" id="{F4C42DC0-2F60-4ADB-A4F9-1659E543B5EE}"/>
                  </a:ext>
                </a:extLst>
              </p:cNvPr>
              <p:cNvSpPr txBox="1"/>
              <p:nvPr/>
            </p:nvSpPr>
            <p:spPr>
              <a:xfrm>
                <a:off x="7540629" y="5081282"/>
                <a:ext cx="419538" cy="33246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</m:oMath>
                  </m:oMathPara>
                </a14:m>
                <a:endParaRPr kumimoji="1" lang="ja-JP" altLang="en-US" sz="2000" dirty="0"/>
              </a:p>
            </p:txBody>
          </p:sp>
        </mc:Choice>
        <mc:Fallback xmlns="">
          <p:sp>
            <p:nvSpPr>
              <p:cNvPr id="28" name="テキスト ボックス 27">
                <a:extLst>
                  <a:ext uri="{FF2B5EF4-FFF2-40B4-BE49-F238E27FC236}">
                    <a16:creationId xmlns:a16="http://schemas.microsoft.com/office/drawing/2014/main" id="{F4C42DC0-2F60-4ADB-A4F9-1659E543B5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40629" y="5081282"/>
                <a:ext cx="419538" cy="332463"/>
              </a:xfrm>
              <a:prstGeom prst="rect">
                <a:avLst/>
              </a:prstGeom>
              <a:blipFill>
                <a:blip r:embed="rId12"/>
                <a:stretch>
                  <a:fillRect l="-7246" r="-7246" b="-27778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テキスト ボックス 28">
                <a:extLst>
                  <a:ext uri="{FF2B5EF4-FFF2-40B4-BE49-F238E27FC236}">
                    <a16:creationId xmlns:a16="http://schemas.microsoft.com/office/drawing/2014/main" id="{2EDA70A7-940C-4458-8C8F-853EF62006A4}"/>
                  </a:ext>
                </a:extLst>
              </p:cNvPr>
              <p:cNvSpPr txBox="1"/>
              <p:nvPr/>
            </p:nvSpPr>
            <p:spPr>
              <a:xfrm>
                <a:off x="7837802" y="5055300"/>
                <a:ext cx="377507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kumimoji="1" lang="en-US" altLang="ja-JP" sz="2000" dirty="0"/>
                  <a:t>: Cross section </a:t>
                </a:r>
                <a:r>
                  <a:rPr kumimoji="1" lang="en-US" altLang="ja-JP" sz="2000" dirty="0" err="1"/>
                  <a:t>btwn</a:t>
                </a:r>
                <a:r>
                  <a:rPr kumimoji="1" lang="en-US" altLang="ja-JP" sz="2000" dirty="0"/>
                  <a:t>. </a:t>
                </a:r>
                <a14:m>
                  <m:oMath xmlns:m="http://schemas.openxmlformats.org/officeDocument/2006/math">
                    <m:r>
                      <a:rPr kumimoji="1" lang="en-US" altLang="ja-JP" sz="2000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kumimoji="1" lang="en-US" altLang="ja-JP" sz="2000" dirty="0"/>
                  <a:t>th and </a:t>
                </a:r>
                <a14:m>
                  <m:oMath xmlns:m="http://schemas.openxmlformats.org/officeDocument/2006/math">
                    <m:r>
                      <a:rPr kumimoji="1" lang="en-US" altLang="ja-JP" sz="2000" b="0" i="1" smtClean="0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kumimoji="1" lang="en-US" altLang="ja-JP" sz="2000" dirty="0"/>
                  <a:t>th</a:t>
                </a:r>
                <a:endParaRPr kumimoji="1" lang="ja-JP" altLang="en-US" sz="2000" dirty="0"/>
              </a:p>
            </p:txBody>
          </p:sp>
        </mc:Choice>
        <mc:Fallback xmlns="">
          <p:sp>
            <p:nvSpPr>
              <p:cNvPr id="29" name="テキスト ボックス 28">
                <a:extLst>
                  <a:ext uri="{FF2B5EF4-FFF2-40B4-BE49-F238E27FC236}">
                    <a16:creationId xmlns:a16="http://schemas.microsoft.com/office/drawing/2014/main" id="{2EDA70A7-940C-4458-8C8F-853EF62006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37802" y="5055300"/>
                <a:ext cx="3775072" cy="400110"/>
              </a:xfrm>
              <a:prstGeom prst="rect">
                <a:avLst/>
              </a:prstGeom>
              <a:blipFill>
                <a:blip r:embed="rId13"/>
                <a:stretch>
                  <a:fillRect l="-1777" t="-6061" r="-3716" b="-27273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テキスト ボックス 29">
                <a:extLst>
                  <a:ext uri="{FF2B5EF4-FFF2-40B4-BE49-F238E27FC236}">
                    <a16:creationId xmlns:a16="http://schemas.microsoft.com/office/drawing/2014/main" id="{D2794C2E-EC92-4258-804E-90A65C2F4D0C}"/>
                  </a:ext>
                </a:extLst>
              </p:cNvPr>
              <p:cNvSpPr txBox="1"/>
              <p:nvPr/>
            </p:nvSpPr>
            <p:spPr>
              <a:xfrm>
                <a:off x="7540629" y="5527376"/>
                <a:ext cx="734304" cy="33246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kumimoji="1" lang="en-US" altLang="ja-JP" sz="2000" b="0" i="0" smtClean="0">
                              <a:latin typeface="Cambria Math" panose="02040503050406030204" pitchFamily="18" charset="0"/>
                            </a:rPr>
                            <m:t>rel</m:t>
                          </m:r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</m:oMath>
                  </m:oMathPara>
                </a14:m>
                <a:endParaRPr kumimoji="1" lang="ja-JP" altLang="en-US" sz="2000" dirty="0"/>
              </a:p>
            </p:txBody>
          </p:sp>
        </mc:Choice>
        <mc:Fallback xmlns="">
          <p:sp>
            <p:nvSpPr>
              <p:cNvPr id="30" name="テキスト ボックス 29">
                <a:extLst>
                  <a:ext uri="{FF2B5EF4-FFF2-40B4-BE49-F238E27FC236}">
                    <a16:creationId xmlns:a16="http://schemas.microsoft.com/office/drawing/2014/main" id="{D2794C2E-EC92-4258-804E-90A65C2F4D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40629" y="5527376"/>
                <a:ext cx="734304" cy="332463"/>
              </a:xfrm>
              <a:prstGeom prst="rect">
                <a:avLst/>
              </a:prstGeom>
              <a:blipFill>
                <a:blip r:embed="rId14"/>
                <a:stretch>
                  <a:fillRect l="-2500" r="-2500" b="-27778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テキスト ボックス 30">
                <a:extLst>
                  <a:ext uri="{FF2B5EF4-FFF2-40B4-BE49-F238E27FC236}">
                    <a16:creationId xmlns:a16="http://schemas.microsoft.com/office/drawing/2014/main" id="{26466E79-BCF7-4C6E-A14F-074E468D63CD}"/>
                  </a:ext>
                </a:extLst>
              </p:cNvPr>
              <p:cNvSpPr txBox="1"/>
              <p:nvPr/>
            </p:nvSpPr>
            <p:spPr>
              <a:xfrm>
                <a:off x="8154035" y="5493552"/>
                <a:ext cx="3544240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kumimoji="1" lang="en-US" altLang="ja-JP" sz="2000" dirty="0"/>
                  <a:t>: Rel. velocity </a:t>
                </a:r>
                <a:r>
                  <a:rPr kumimoji="1" lang="en-US" altLang="ja-JP" sz="2000" dirty="0" err="1"/>
                  <a:t>btwn</a:t>
                </a:r>
                <a:r>
                  <a:rPr kumimoji="1" lang="en-US" altLang="ja-JP" sz="2000" dirty="0"/>
                  <a:t>. </a:t>
                </a:r>
                <a14:m>
                  <m:oMath xmlns:m="http://schemas.openxmlformats.org/officeDocument/2006/math">
                    <m:r>
                      <a:rPr kumimoji="1" lang="en-US" altLang="ja-JP" sz="2000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kumimoji="1" lang="en-US" altLang="ja-JP" sz="2000" dirty="0"/>
                  <a:t>th and </a:t>
                </a:r>
                <a14:m>
                  <m:oMath xmlns:m="http://schemas.openxmlformats.org/officeDocument/2006/math">
                    <m:r>
                      <a:rPr kumimoji="1" lang="en-US" altLang="ja-JP" sz="2000" b="0" i="1" smtClean="0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kumimoji="1" lang="en-US" altLang="ja-JP" sz="2000" dirty="0"/>
                  <a:t>th</a:t>
                </a:r>
                <a:endParaRPr kumimoji="1" lang="ja-JP" altLang="en-US" sz="2000" dirty="0"/>
              </a:p>
            </p:txBody>
          </p:sp>
        </mc:Choice>
        <mc:Fallback xmlns="">
          <p:sp>
            <p:nvSpPr>
              <p:cNvPr id="31" name="テキスト ボックス 30">
                <a:extLst>
                  <a:ext uri="{FF2B5EF4-FFF2-40B4-BE49-F238E27FC236}">
                    <a16:creationId xmlns:a16="http://schemas.microsoft.com/office/drawing/2014/main" id="{26466E79-BCF7-4C6E-A14F-074E468D63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4035" y="5493552"/>
                <a:ext cx="3544240" cy="400110"/>
              </a:xfrm>
              <a:prstGeom prst="rect">
                <a:avLst/>
              </a:prstGeom>
              <a:blipFill>
                <a:blip r:embed="rId15"/>
                <a:stretch>
                  <a:fillRect l="-1893" t="-6061" r="-6713" b="-27273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866465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直線矢印コネクタ 14">
            <a:extLst>
              <a:ext uri="{FF2B5EF4-FFF2-40B4-BE49-F238E27FC236}">
                <a16:creationId xmlns:a16="http://schemas.microsoft.com/office/drawing/2014/main" id="{EBA34337-D71B-4036-B7C1-0FF2F3489572}"/>
              </a:ext>
            </a:extLst>
          </p:cNvPr>
          <p:cNvCxnSpPr/>
          <p:nvPr/>
        </p:nvCxnSpPr>
        <p:spPr>
          <a:xfrm flipV="1">
            <a:off x="5068751" y="2645078"/>
            <a:ext cx="2094049" cy="457184"/>
          </a:xfrm>
          <a:prstGeom prst="straightConnector1">
            <a:avLst/>
          </a:prstGeom>
          <a:ln w="762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タイトル 1">
            <a:extLst>
              <a:ext uri="{FF2B5EF4-FFF2-40B4-BE49-F238E27FC236}">
                <a16:creationId xmlns:a16="http://schemas.microsoft.com/office/drawing/2014/main" id="{93D0EEB5-DA6D-4EFE-8CEF-4B30C2BDBE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1" lang="en-US" altLang="ja-JP" dirty="0"/>
              <a:t>Dynamica</a:t>
            </a:r>
            <a:r>
              <a:rPr lang="en-US" altLang="ja-JP" dirty="0"/>
              <a:t>l Core-Corona </a:t>
            </a:r>
            <a:r>
              <a:rPr lang="en-US" altLang="ja-JP" dirty="0" err="1"/>
              <a:t>Initialisation</a:t>
            </a:r>
            <a:endParaRPr kumimoji="1" lang="ja-JP" altLang="en-US" dirty="0"/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B7BE35C-CE28-4AA6-9FE7-3BB74D399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CF57B-DD1B-4031-B9F9-0C464C9FAFED}" type="slidenum">
              <a:rPr kumimoji="1" lang="ja-JP" altLang="en-US" smtClean="0"/>
              <a:t>11</a:t>
            </a:fld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AE55743-02AF-4FDD-B62E-0602042B4469}"/>
              </a:ext>
            </a:extLst>
          </p:cNvPr>
          <p:cNvSpPr txBox="1"/>
          <p:nvPr/>
        </p:nvSpPr>
        <p:spPr>
          <a:xfrm>
            <a:off x="1254730" y="3102262"/>
            <a:ext cx="3098925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28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Initial distribution</a:t>
            </a:r>
          </a:p>
          <a:p>
            <a:pPr algn="ctr"/>
            <a:r>
              <a:rPr kumimoji="1" lang="en-US" altLang="ja-JP" sz="28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in phase space:</a:t>
            </a:r>
          </a:p>
          <a:p>
            <a:pPr algn="ctr"/>
            <a:r>
              <a:rPr kumimoji="1" lang="en-US" altLang="ja-JP" sz="2800" dirty="0" err="1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Partons</a:t>
            </a:r>
            <a:r>
              <a:rPr kumimoji="1" lang="en-US" altLang="ja-JP" sz="28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 or strings</a:t>
            </a:r>
            <a:endParaRPr kumimoji="1" lang="ja-JP" altLang="en-US" sz="2800" dirty="0">
              <a:latin typeface="Yu Gothic UI Semibold" panose="020B0700000000000000" pitchFamily="50" charset="-128"/>
              <a:ea typeface="Yu Gothic UI Semibold" panose="020B0700000000000000" pitchFamily="50" charset="-128"/>
            </a:endParaRPr>
          </a:p>
        </p:txBody>
      </p:sp>
      <p:sp>
        <p:nvSpPr>
          <p:cNvPr id="6" name="楕円 5">
            <a:extLst>
              <a:ext uri="{FF2B5EF4-FFF2-40B4-BE49-F238E27FC236}">
                <a16:creationId xmlns:a16="http://schemas.microsoft.com/office/drawing/2014/main" id="{BAD31886-1A2F-4AD0-ABCA-D1B758ADBFD2}"/>
              </a:ext>
            </a:extLst>
          </p:cNvPr>
          <p:cNvSpPr/>
          <p:nvPr/>
        </p:nvSpPr>
        <p:spPr>
          <a:xfrm>
            <a:off x="965264" y="2834640"/>
            <a:ext cx="3677856" cy="1899920"/>
          </a:xfrm>
          <a:prstGeom prst="ellipse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Yu Gothic UI Semibold" panose="020B0700000000000000" pitchFamily="50" charset="-128"/>
              <a:ea typeface="Yu Gothic UI Semibold" panose="020B0700000000000000" pitchFamily="50" charset="-128"/>
            </a:endParaRPr>
          </a:p>
        </p:txBody>
      </p:sp>
      <p:sp>
        <p:nvSpPr>
          <p:cNvPr id="7" name="楕円 6">
            <a:extLst>
              <a:ext uri="{FF2B5EF4-FFF2-40B4-BE49-F238E27FC236}">
                <a16:creationId xmlns:a16="http://schemas.microsoft.com/office/drawing/2014/main" id="{AA644C12-8241-4925-9814-B4ED2BBC9448}"/>
              </a:ext>
            </a:extLst>
          </p:cNvPr>
          <p:cNvSpPr/>
          <p:nvPr/>
        </p:nvSpPr>
        <p:spPr>
          <a:xfrm>
            <a:off x="7559104" y="1717040"/>
            <a:ext cx="3677856" cy="1899920"/>
          </a:xfrm>
          <a:prstGeom prst="ellipse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Yu Gothic UI Semibold" panose="020B0700000000000000" pitchFamily="50" charset="-128"/>
              <a:ea typeface="Yu Gothic UI Semibold" panose="020B0700000000000000" pitchFamily="50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ED924313-2D95-456D-B30E-2341462075C2}"/>
              </a:ext>
            </a:extLst>
          </p:cNvPr>
          <p:cNvSpPr txBox="1"/>
          <p:nvPr/>
        </p:nvSpPr>
        <p:spPr>
          <a:xfrm>
            <a:off x="7686101" y="1972901"/>
            <a:ext cx="3342582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28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Core:</a:t>
            </a:r>
          </a:p>
          <a:p>
            <a:pPr algn="ctr"/>
            <a:r>
              <a:rPr kumimoji="1" lang="en-US" altLang="ja-JP" sz="28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Equilibrated matter</a:t>
            </a:r>
          </a:p>
          <a:p>
            <a:pPr algn="ctr"/>
            <a:r>
              <a:rPr kumimoji="1" lang="en-US" altLang="ja-JP" sz="28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~ QGP fluids</a:t>
            </a:r>
            <a:endParaRPr kumimoji="1" lang="ja-JP" altLang="en-US" sz="2800" dirty="0">
              <a:latin typeface="Yu Gothic UI Semibold" panose="020B0700000000000000" pitchFamily="50" charset="-128"/>
              <a:ea typeface="Yu Gothic UI Semibold" panose="020B0700000000000000" pitchFamily="50" charset="-128"/>
            </a:endParaRPr>
          </a:p>
        </p:txBody>
      </p:sp>
      <p:sp>
        <p:nvSpPr>
          <p:cNvPr id="9" name="楕円 8">
            <a:extLst>
              <a:ext uri="{FF2B5EF4-FFF2-40B4-BE49-F238E27FC236}">
                <a16:creationId xmlns:a16="http://schemas.microsoft.com/office/drawing/2014/main" id="{D03E8154-37B9-4B6C-AD44-93A25F481724}"/>
              </a:ext>
            </a:extLst>
          </p:cNvPr>
          <p:cNvSpPr/>
          <p:nvPr/>
        </p:nvSpPr>
        <p:spPr>
          <a:xfrm>
            <a:off x="7559104" y="3961539"/>
            <a:ext cx="3677856" cy="1899920"/>
          </a:xfrm>
          <a:prstGeom prst="ellipse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Yu Gothic UI Semibold" panose="020B0700000000000000" pitchFamily="50" charset="-128"/>
              <a:ea typeface="Yu Gothic UI Semibold" panose="020B0700000000000000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B5D319B6-331B-4513-9A57-54C00C0EA5E1}"/>
              </a:ext>
            </a:extLst>
          </p:cNvPr>
          <p:cNvSpPr txBox="1"/>
          <p:nvPr/>
        </p:nvSpPr>
        <p:spPr>
          <a:xfrm>
            <a:off x="8012058" y="4214292"/>
            <a:ext cx="2711000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28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Corona:</a:t>
            </a:r>
          </a:p>
          <a:p>
            <a:pPr algn="ctr"/>
            <a:r>
              <a:rPr kumimoji="1" lang="en-US" altLang="ja-JP" sz="28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Non-eq. matter</a:t>
            </a:r>
          </a:p>
          <a:p>
            <a:pPr algn="ctr"/>
            <a:r>
              <a:rPr kumimoji="1" lang="en-US" altLang="ja-JP" sz="28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~ </a:t>
            </a:r>
            <a:r>
              <a:rPr kumimoji="1" lang="en-US" altLang="ja-JP" sz="2800" dirty="0" err="1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Partons</a:t>
            </a:r>
            <a:endParaRPr kumimoji="1" lang="ja-JP" altLang="en-US" sz="2800" dirty="0">
              <a:latin typeface="Yu Gothic UI Semibold" panose="020B0700000000000000" pitchFamily="50" charset="-128"/>
              <a:ea typeface="Yu Gothic UI Semibold" panose="020B0700000000000000" pitchFamily="50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5B976398-F369-48D7-9AE9-E5FCF1C25E77}"/>
              </a:ext>
            </a:extLst>
          </p:cNvPr>
          <p:cNvSpPr txBox="1"/>
          <p:nvPr/>
        </p:nvSpPr>
        <p:spPr>
          <a:xfrm>
            <a:off x="5165785" y="2048513"/>
            <a:ext cx="19623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ja-JP" sz="2800" dirty="0">
                <a:solidFill>
                  <a:srgbClr val="FFFF00"/>
                </a:solidFill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Dense/soft</a:t>
            </a:r>
            <a:endParaRPr kumimoji="1" lang="ja-JP" altLang="en-US" sz="2800" dirty="0">
              <a:solidFill>
                <a:srgbClr val="FFFF00"/>
              </a:solidFill>
              <a:latin typeface="Yu Gothic UI Semibold" panose="020B0700000000000000" pitchFamily="50" charset="-128"/>
              <a:ea typeface="Yu Gothic UI Semibold" panose="020B0700000000000000" pitchFamily="50" charset="-128"/>
            </a:endParaRPr>
          </a:p>
        </p:txBody>
      </p:sp>
      <p:cxnSp>
        <p:nvCxnSpPr>
          <p:cNvPr id="16" name="直線矢印コネクタ 15">
            <a:extLst>
              <a:ext uri="{FF2B5EF4-FFF2-40B4-BE49-F238E27FC236}">
                <a16:creationId xmlns:a16="http://schemas.microsoft.com/office/drawing/2014/main" id="{2505BBCA-B646-4423-8B76-FB57900ADB55}"/>
              </a:ext>
            </a:extLst>
          </p:cNvPr>
          <p:cNvCxnSpPr>
            <a:cxnSpLocks/>
          </p:cNvCxnSpPr>
          <p:nvPr/>
        </p:nvCxnSpPr>
        <p:spPr>
          <a:xfrm>
            <a:off x="5068751" y="4327573"/>
            <a:ext cx="2094049" cy="457184"/>
          </a:xfrm>
          <a:prstGeom prst="straightConnector1">
            <a:avLst/>
          </a:prstGeom>
          <a:ln w="762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9FA9EDC6-94EF-4298-9534-C55B048B5A3F}"/>
              </a:ext>
            </a:extLst>
          </p:cNvPr>
          <p:cNvSpPr txBox="1"/>
          <p:nvPr/>
        </p:nvSpPr>
        <p:spPr>
          <a:xfrm>
            <a:off x="5151340" y="4924342"/>
            <a:ext cx="20569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ja-JP" sz="2800" dirty="0">
                <a:solidFill>
                  <a:srgbClr val="FFFF00"/>
                </a:solidFill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Dilute/hard</a:t>
            </a:r>
            <a:endParaRPr kumimoji="1" lang="ja-JP" altLang="en-US" sz="2800" dirty="0">
              <a:solidFill>
                <a:srgbClr val="FFFF00"/>
              </a:solidFill>
              <a:latin typeface="Yu Gothic UI Semibold" panose="020B0700000000000000" pitchFamily="50" charset="-128"/>
              <a:ea typeface="Yu Gothic UI Semibold" panose="020B0700000000000000" pitchFamily="50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24D90D43-96FF-4653-8A30-843D8EAA3931}"/>
              </a:ext>
            </a:extLst>
          </p:cNvPr>
          <p:cNvSpPr txBox="1"/>
          <p:nvPr/>
        </p:nvSpPr>
        <p:spPr>
          <a:xfrm>
            <a:off x="1270692" y="5927660"/>
            <a:ext cx="96487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ja-JP" sz="28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Separation of initial system just after collision </a:t>
            </a:r>
            <a:r>
              <a:rPr kumimoji="1" lang="en-US" altLang="ja-JP" sz="2800" dirty="0">
                <a:solidFill>
                  <a:srgbClr val="FFFF00"/>
                </a:solidFill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dynamically</a:t>
            </a:r>
          </a:p>
        </p:txBody>
      </p:sp>
      <p:sp>
        <p:nvSpPr>
          <p:cNvPr id="19" name="四角形: 角を丸くする 18">
            <a:extLst>
              <a:ext uri="{FF2B5EF4-FFF2-40B4-BE49-F238E27FC236}">
                <a16:creationId xmlns:a16="http://schemas.microsoft.com/office/drawing/2014/main" id="{13AC60D7-B588-49A7-B824-4F98550A998B}"/>
              </a:ext>
            </a:extLst>
          </p:cNvPr>
          <p:cNvSpPr/>
          <p:nvPr/>
        </p:nvSpPr>
        <p:spPr>
          <a:xfrm>
            <a:off x="4856480" y="1866985"/>
            <a:ext cx="2479103" cy="3841688"/>
          </a:xfrm>
          <a:prstGeom prst="round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Yu Gothic UI Semibold" panose="020B0700000000000000" pitchFamily="50" charset="-128"/>
              <a:ea typeface="Yu Gothic UI Semibold" panose="020B0700000000000000" pitchFamily="50" charset="-128"/>
            </a:endParaRPr>
          </a:p>
        </p:txBody>
      </p:sp>
      <p:sp>
        <p:nvSpPr>
          <p:cNvPr id="20" name="四角形: 角を丸くする 19">
            <a:extLst>
              <a:ext uri="{FF2B5EF4-FFF2-40B4-BE49-F238E27FC236}">
                <a16:creationId xmlns:a16="http://schemas.microsoft.com/office/drawing/2014/main" id="{FD6EA8D7-130F-415E-AAB3-97576F86531F}"/>
              </a:ext>
            </a:extLst>
          </p:cNvPr>
          <p:cNvSpPr/>
          <p:nvPr/>
        </p:nvSpPr>
        <p:spPr>
          <a:xfrm>
            <a:off x="5165785" y="1592453"/>
            <a:ext cx="1914288" cy="48095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8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DCCI</a:t>
            </a:r>
            <a:endParaRPr kumimoji="1" lang="ja-JP" altLang="en-US" sz="2800" dirty="0">
              <a:latin typeface="Yu Gothic UI Semibold" panose="020B0700000000000000" pitchFamily="50" charset="-128"/>
              <a:ea typeface="Yu Gothic UI Semibold" panose="020B07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17041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 animBg="1"/>
      <p:bldP spid="2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7EB84D3E-83A3-7DC9-D600-7BF343934F14}"/>
              </a:ext>
            </a:extLst>
          </p:cNvPr>
          <p:cNvSpPr txBox="1"/>
          <p:nvPr/>
        </p:nvSpPr>
        <p:spPr>
          <a:xfrm>
            <a:off x="6107951" y="4350301"/>
            <a:ext cx="610688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Yu Gothic UI Semibold" panose="020B0700000000000000" pitchFamily="50" charset="-128"/>
                <a:ea typeface="Yu Gothic UI Semibold" panose="020B0700000000000000" pitchFamily="50" charset="-128"/>
                <a:cs typeface="Calibri" panose="020F0502020204030204" pitchFamily="34" charset="0"/>
              </a:rPr>
              <a:t> (3+1)-D hydro with source terms</a:t>
            </a:r>
          </a:p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Yu Gothic UI Semibold" panose="020B0700000000000000" pitchFamily="50" charset="-128"/>
                <a:ea typeface="Yu Gothic UI Semibold" panose="020B0700000000000000" pitchFamily="50" charset="-128"/>
                <a:cs typeface="Calibri" panose="020F0502020204030204" pitchFamily="34" charset="0"/>
              </a:rPr>
              <a:t> </a:t>
            </a:r>
            <a:r>
              <a:rPr kumimoji="0" lang="en-US" altLang="ja-JP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Yu Gothic UI Semibold" panose="020B0700000000000000" pitchFamily="50" charset="-128"/>
                <a:ea typeface="Yu Gothic UI Semibold" panose="020B0700000000000000" pitchFamily="50" charset="-128"/>
                <a:cs typeface="Calibri" panose="020F0502020204030204" pitchFamily="34" charset="0"/>
              </a:rPr>
              <a:t>EoS</a:t>
            </a:r>
            <a:r>
              <a:rPr kumimoji="0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Yu Gothic UI Semibold" panose="020B0700000000000000" pitchFamily="50" charset="-128"/>
                <a:ea typeface="Yu Gothic UI Semibold" panose="020B0700000000000000" pitchFamily="50" charset="-128"/>
                <a:cs typeface="Calibri" panose="020F0502020204030204" pitchFamily="34" charset="0"/>
              </a:rPr>
              <a:t>: s95p-v1.1 </a:t>
            </a:r>
            <a:endParaRPr lang="ja-JP" altLang="en-US" dirty="0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0EC5B508-40FC-4877-BBA1-1E72DF0377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ja-JP" dirty="0"/>
              <a:t>Fully integrated DCCI</a:t>
            </a:r>
            <a:r>
              <a:rPr kumimoji="1" lang="en-US" altLang="ja-JP" dirty="0"/>
              <a:t> framework</a:t>
            </a:r>
            <a:endParaRPr kumimoji="1" lang="ja-JP" altLang="en-US" dirty="0"/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65744497-9776-4372-B916-7CEACFB7F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CF57B-DD1B-4031-B9F9-0C464C9FAFED}" type="slidenum">
              <a:rPr kumimoji="1" lang="ja-JP" altLang="en-US" smtClean="0"/>
              <a:t>12</a:t>
            </a:fld>
            <a:endParaRPr kumimoji="1" lang="ja-JP" altLang="en-US"/>
          </a:p>
        </p:txBody>
      </p:sp>
      <p:sp>
        <p:nvSpPr>
          <p:cNvPr id="197" name="正方形/長方形 187">
            <a:extLst>
              <a:ext uri="{FF2B5EF4-FFF2-40B4-BE49-F238E27FC236}">
                <a16:creationId xmlns:a16="http://schemas.microsoft.com/office/drawing/2014/main" id="{B2B7032D-0FAD-4F9C-9ECD-374B820E3B1F}"/>
              </a:ext>
            </a:extLst>
          </p:cNvPr>
          <p:cNvSpPr/>
          <p:nvPr/>
        </p:nvSpPr>
        <p:spPr>
          <a:xfrm>
            <a:off x="9676025" y="6134181"/>
            <a:ext cx="222368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/>
            <a:r>
              <a:rPr kumimoji="0" lang="en-US" altLang="ja-JP" sz="1600" dirty="0">
                <a:latin typeface="Yu Gothic UI" panose="020B0500000000000000" pitchFamily="50" charset="-128"/>
                <a:ea typeface="Yu Gothic UI" panose="020B0500000000000000" pitchFamily="50" charset="-128"/>
                <a:cs typeface="Calibri" panose="020F0502020204030204" pitchFamily="34" charset="0"/>
              </a:rPr>
              <a:t>C. </a:t>
            </a:r>
            <a:r>
              <a:rPr kumimoji="0" lang="en-US" altLang="ja-JP" sz="1600" dirty="0" err="1">
                <a:latin typeface="Yu Gothic UI" panose="020B0500000000000000" pitchFamily="50" charset="-128"/>
                <a:ea typeface="Yu Gothic UI" panose="020B0500000000000000" pitchFamily="50" charset="-128"/>
                <a:cs typeface="Calibri" panose="020F0502020204030204" pitchFamily="34" charset="0"/>
              </a:rPr>
              <a:t>Bierlich</a:t>
            </a:r>
            <a:r>
              <a:rPr kumimoji="0" lang="en-US" altLang="ja-JP" sz="1600" dirty="0">
                <a:latin typeface="Yu Gothic UI" panose="020B0500000000000000" pitchFamily="50" charset="-128"/>
                <a:ea typeface="Yu Gothic UI" panose="020B0500000000000000" pitchFamily="50" charset="-128"/>
                <a:cs typeface="Calibri" panose="020F0502020204030204" pitchFamily="34" charset="0"/>
              </a:rPr>
              <a:t> </a:t>
            </a:r>
            <a:r>
              <a:rPr kumimoji="0" lang="fr-FR" altLang="ja-JP" sz="1600" i="1" dirty="0">
                <a:latin typeface="Yu Gothic UI" panose="020B0500000000000000" pitchFamily="50" charset="-128"/>
                <a:ea typeface="Yu Gothic UI" panose="020B0500000000000000" pitchFamily="50" charset="-128"/>
                <a:cs typeface="Calibri" panose="020F0502020204030204" pitchFamily="34" charset="0"/>
              </a:rPr>
              <a:t>et al.</a:t>
            </a:r>
            <a:r>
              <a:rPr kumimoji="0" lang="fr-FR" altLang="ja-JP" sz="1600" dirty="0">
                <a:latin typeface="Yu Gothic UI" panose="020B0500000000000000" pitchFamily="50" charset="-128"/>
                <a:ea typeface="Yu Gothic UI" panose="020B0500000000000000" pitchFamily="50" charset="-128"/>
                <a:cs typeface="Calibri" panose="020F0502020204030204" pitchFamily="34" charset="0"/>
              </a:rPr>
              <a:t>,</a:t>
            </a:r>
            <a:r>
              <a:rPr lang="en-US" altLang="ja-JP" sz="1600" dirty="0">
                <a:latin typeface="Yu Gothic UI" panose="020B0500000000000000" pitchFamily="50" charset="-128"/>
                <a:ea typeface="Yu Gothic UI" panose="020B0500000000000000" pitchFamily="50" charset="-128"/>
                <a:cs typeface="Calibri" panose="020F0502020204030204" pitchFamily="34" charset="0"/>
              </a:rPr>
              <a:t> </a:t>
            </a:r>
            <a:r>
              <a:rPr kumimoji="0" lang="en-US" altLang="ja-JP" sz="1600" dirty="0">
                <a:latin typeface="Yu Gothic UI" panose="020B0500000000000000" pitchFamily="50" charset="-128"/>
                <a:ea typeface="Yu Gothic UI" panose="020B0500000000000000" pitchFamily="50" charset="-128"/>
                <a:cs typeface="Calibri" panose="020F0502020204030204" pitchFamily="34" charset="0"/>
              </a:rPr>
              <a:t>(2016)</a:t>
            </a:r>
            <a:endParaRPr kumimoji="0" lang="ja-JP" altLang="en-US" sz="1600" dirty="0">
              <a:latin typeface="Yu Gothic UI" panose="020B0500000000000000" pitchFamily="50" charset="-128"/>
              <a:ea typeface="Yu Gothic UI" panose="020B0500000000000000" pitchFamily="50" charset="-128"/>
              <a:cs typeface="Calibri" panose="020F0502020204030204" pitchFamily="34" charset="0"/>
            </a:endParaRPr>
          </a:p>
        </p:txBody>
      </p:sp>
      <p:sp>
        <p:nvSpPr>
          <p:cNvPr id="198" name="TextBox 198">
            <a:extLst>
              <a:ext uri="{FF2B5EF4-FFF2-40B4-BE49-F238E27FC236}">
                <a16:creationId xmlns:a16="http://schemas.microsoft.com/office/drawing/2014/main" id="{4B6DE759-348C-45EF-B69F-20BF410B817F}"/>
              </a:ext>
            </a:extLst>
          </p:cNvPr>
          <p:cNvSpPr txBox="1"/>
          <p:nvPr/>
        </p:nvSpPr>
        <p:spPr>
          <a:xfrm>
            <a:off x="6355568" y="5643677"/>
            <a:ext cx="49139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Yu Gothic UI Semibold" panose="020B0700000000000000" pitchFamily="50" charset="-128"/>
                <a:ea typeface="Yu Gothic UI Semibold" panose="020B0700000000000000" pitchFamily="50" charset="-128"/>
                <a:cs typeface="Calibri" panose="020F0502020204030204" pitchFamily="34" charset="0"/>
              </a:rPr>
              <a:t>PYTHIA8/PYTHIA8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Yu Gothic UI Semibold" panose="020B0700000000000000" pitchFamily="50" charset="-128"/>
                <a:ea typeface="Yu Gothic UI Semibold" panose="020B0700000000000000" pitchFamily="50" charset="-128"/>
                <a:cs typeface="Calibri" panose="020F0502020204030204" pitchFamily="34" charset="0"/>
              </a:rPr>
              <a:t>Angantyr</a:t>
            </a: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Yu Gothic UI Semibold" panose="020B0700000000000000" pitchFamily="50" charset="-128"/>
              <a:ea typeface="Yu Gothic UI Semibold" panose="020B0700000000000000" pitchFamily="50" charset="-128"/>
              <a:cs typeface="Calibri" panose="020F0502020204030204" pitchFamily="34" charset="0"/>
            </a:endParaRPr>
          </a:p>
        </p:txBody>
      </p:sp>
      <p:sp>
        <p:nvSpPr>
          <p:cNvPr id="199" name="TextBox 199">
            <a:extLst>
              <a:ext uri="{FF2B5EF4-FFF2-40B4-BE49-F238E27FC236}">
                <a16:creationId xmlns:a16="http://schemas.microsoft.com/office/drawing/2014/main" id="{320D3DE5-5D3F-4A4F-8738-348400545CDA}"/>
              </a:ext>
            </a:extLst>
          </p:cNvPr>
          <p:cNvSpPr txBox="1"/>
          <p:nvPr/>
        </p:nvSpPr>
        <p:spPr>
          <a:xfrm>
            <a:off x="5774149" y="5185777"/>
            <a:ext cx="44195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Yu Gothic UI Semibold" panose="020B0700000000000000" pitchFamily="50" charset="-128"/>
                <a:ea typeface="Yu Gothic UI Semibold" panose="020B0700000000000000" pitchFamily="50" charset="-128"/>
                <a:cs typeface="Calibri" panose="020F0502020204030204" pitchFamily="34" charset="0"/>
              </a:rPr>
              <a:t>Initial </a:t>
            </a:r>
            <a:r>
              <a:rPr lang="en-US" sz="2800" u="sng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Yu Gothic UI Semibold" panose="020B0700000000000000" pitchFamily="50" charset="-128"/>
                <a:ea typeface="Yu Gothic UI Semibold" panose="020B0700000000000000" pitchFamily="50" charset="-128"/>
                <a:cs typeface="Calibri" panose="020F0502020204030204" pitchFamily="34" charset="0"/>
              </a:rPr>
              <a:t>parton</a:t>
            </a:r>
            <a:r>
              <a:rPr lang="en-US" sz="28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Yu Gothic UI Semibold" panose="020B0700000000000000" pitchFamily="50" charset="-128"/>
                <a:ea typeface="Yu Gothic UI Semibold" panose="020B0700000000000000" pitchFamily="50" charset="-128"/>
                <a:cs typeface="Calibri" panose="020F0502020204030204" pitchFamily="34" charset="0"/>
              </a:rPr>
              <a:t> production</a:t>
            </a:r>
          </a:p>
        </p:txBody>
      </p:sp>
      <p:sp>
        <p:nvSpPr>
          <p:cNvPr id="200" name="TextBox 201">
            <a:extLst>
              <a:ext uri="{FF2B5EF4-FFF2-40B4-BE49-F238E27FC236}">
                <a16:creationId xmlns:a16="http://schemas.microsoft.com/office/drawing/2014/main" id="{B98FE714-A151-4258-86B6-68934DAA8BED}"/>
              </a:ext>
            </a:extLst>
          </p:cNvPr>
          <p:cNvSpPr txBox="1"/>
          <p:nvPr/>
        </p:nvSpPr>
        <p:spPr>
          <a:xfrm>
            <a:off x="5776449" y="3850955"/>
            <a:ext cx="59144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u="sng" dirty="0">
                <a:solidFill>
                  <a:srgbClr val="FFFF00"/>
                </a:solidFill>
                <a:latin typeface="Yu Gothic UI Semibold" panose="020B0700000000000000" pitchFamily="50" charset="-128"/>
                <a:ea typeface="Yu Gothic UI Semibold" panose="020B0700000000000000" pitchFamily="50" charset="-128"/>
                <a:cs typeface="Calibri" panose="020F0502020204030204" pitchFamily="34" charset="0"/>
              </a:rPr>
              <a:t>DCCI </a:t>
            </a:r>
            <a:r>
              <a:rPr lang="en-US" sz="2800" u="sng" dirty="0">
                <a:latin typeface="Yu Gothic UI Semibold" panose="020B0700000000000000" pitchFamily="50" charset="-128"/>
                <a:ea typeface="Yu Gothic UI Semibold" panose="020B0700000000000000" pitchFamily="50" charset="-128"/>
                <a:cs typeface="Calibri" panose="020F0502020204030204" pitchFamily="34" charset="0"/>
              </a:rPr>
              <a:t>+ QGP dynamics</a:t>
            </a:r>
          </a:p>
        </p:txBody>
      </p:sp>
      <p:sp>
        <p:nvSpPr>
          <p:cNvPr id="201" name="TextBox 202">
            <a:extLst>
              <a:ext uri="{FF2B5EF4-FFF2-40B4-BE49-F238E27FC236}">
                <a16:creationId xmlns:a16="http://schemas.microsoft.com/office/drawing/2014/main" id="{C538DC4F-96A5-4EDF-9E7B-17557416263E}"/>
              </a:ext>
            </a:extLst>
          </p:cNvPr>
          <p:cNvSpPr txBox="1"/>
          <p:nvPr/>
        </p:nvSpPr>
        <p:spPr>
          <a:xfrm>
            <a:off x="6102463" y="2778518"/>
            <a:ext cx="52860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Yu Gothic UI Semibold" panose="020B0700000000000000" pitchFamily="50" charset="-128"/>
                <a:ea typeface="Yu Gothic UI Semibold" panose="020B0700000000000000" pitchFamily="50" charset="-128"/>
                <a:cs typeface="Calibri" panose="020F0502020204030204" pitchFamily="34" charset="0"/>
              </a:rPr>
              <a:t>PYTHIA8 (</a:t>
            </a:r>
            <a:r>
              <a:rPr lang="en-US" sz="2800" dirty="0">
                <a:solidFill>
                  <a:schemeClr val="tx2"/>
                </a:solidFill>
                <a:latin typeface="Yu Gothic UI Semibold" panose="020B0700000000000000" pitchFamily="50" charset="-128"/>
                <a:ea typeface="Yu Gothic UI Semibold" panose="020B0700000000000000" pitchFamily="50" charset="-128"/>
                <a:cs typeface="Calibri" panose="020F0502020204030204" pitchFamily="34" charset="0"/>
              </a:rPr>
              <a:t>string fragmentation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Yu Gothic UI Semibold" panose="020B0700000000000000" pitchFamily="50" charset="-128"/>
                <a:ea typeface="Yu Gothic UI Semibold" panose="020B0700000000000000" pitchFamily="50" charset="-128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202" name="TextBox 204">
            <a:extLst>
              <a:ext uri="{FF2B5EF4-FFF2-40B4-BE49-F238E27FC236}">
                <a16:creationId xmlns:a16="http://schemas.microsoft.com/office/drawing/2014/main" id="{C24F71C7-D592-4412-AA20-575D4812AAC1}"/>
              </a:ext>
            </a:extLst>
          </p:cNvPr>
          <p:cNvSpPr txBox="1"/>
          <p:nvPr/>
        </p:nvSpPr>
        <p:spPr>
          <a:xfrm>
            <a:off x="6098817" y="3178243"/>
            <a:ext cx="55177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Yu Gothic UI Semibold" panose="020B0700000000000000" pitchFamily="50" charset="-128"/>
                <a:ea typeface="Yu Gothic UI Semibold" panose="020B0700000000000000" pitchFamily="50" charset="-128"/>
                <a:cs typeface="Calibri" panose="020F0502020204030204" pitchFamily="34" charset="0"/>
              </a:rPr>
              <a:t>iS3D (</a:t>
            </a:r>
            <a:r>
              <a:rPr lang="en-US" sz="2800" dirty="0">
                <a:latin typeface="Yu Gothic UI Semibold" panose="020B0700000000000000" pitchFamily="50" charset="-128"/>
                <a:ea typeface="Yu Gothic UI Semibold" panose="020B0700000000000000" pitchFamily="50" charset="-128"/>
                <a:cs typeface="Calibri" panose="020F0502020204030204" pitchFamily="34" charset="0"/>
              </a:rPr>
              <a:t>thermal hadron sampling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Yu Gothic UI Semibold" panose="020B0700000000000000" pitchFamily="50" charset="-128"/>
                <a:ea typeface="Yu Gothic UI Semibold" panose="020B0700000000000000" pitchFamily="50" charset="-128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203" name="TextBox 207">
            <a:extLst>
              <a:ext uri="{FF2B5EF4-FFF2-40B4-BE49-F238E27FC236}">
                <a16:creationId xmlns:a16="http://schemas.microsoft.com/office/drawing/2014/main" id="{9CBA6521-6445-401A-995C-39BEF5621137}"/>
              </a:ext>
            </a:extLst>
          </p:cNvPr>
          <p:cNvSpPr txBox="1"/>
          <p:nvPr/>
        </p:nvSpPr>
        <p:spPr>
          <a:xfrm>
            <a:off x="5763537" y="1476171"/>
            <a:ext cx="49558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Yu Gothic UI Semibold" panose="020B0700000000000000" pitchFamily="50" charset="-128"/>
                <a:ea typeface="Yu Gothic UI Semibold" panose="020B0700000000000000" pitchFamily="50" charset="-128"/>
                <a:cs typeface="Calibri" panose="020F0502020204030204" pitchFamily="34" charset="0"/>
              </a:rPr>
              <a:t>Hadronic afterburner  </a:t>
            </a:r>
          </a:p>
          <a:p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Yu Gothic UI Semibold" panose="020B0700000000000000" pitchFamily="50" charset="-128"/>
                <a:ea typeface="Yu Gothic UI Semibold" panose="020B0700000000000000" pitchFamily="50" charset="-128"/>
                <a:cs typeface="Calibri" panose="020F0502020204030204" pitchFamily="34" charset="0"/>
              </a:rPr>
              <a:t>     JAM</a:t>
            </a:r>
          </a:p>
        </p:txBody>
      </p:sp>
      <p:sp>
        <p:nvSpPr>
          <p:cNvPr id="204" name="TextBox 209">
            <a:extLst>
              <a:ext uri="{FF2B5EF4-FFF2-40B4-BE49-F238E27FC236}">
                <a16:creationId xmlns:a16="http://schemas.microsoft.com/office/drawing/2014/main" id="{39175416-DD7D-4CA3-AB68-D943BDBAE59B}"/>
              </a:ext>
            </a:extLst>
          </p:cNvPr>
          <p:cNvSpPr txBox="1"/>
          <p:nvPr/>
        </p:nvSpPr>
        <p:spPr>
          <a:xfrm>
            <a:off x="9691191" y="1949040"/>
            <a:ext cx="185068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latin typeface="Yu Gothic UI" panose="020B0500000000000000" pitchFamily="50" charset="-128"/>
                <a:ea typeface="Yu Gothic UI" panose="020B0500000000000000" pitchFamily="50" charset="-128"/>
                <a:cs typeface="Calibri" panose="020F0502020204030204" pitchFamily="34" charset="0"/>
              </a:rPr>
              <a:t>Nara </a:t>
            </a:r>
            <a:r>
              <a:rPr lang="en-US" sz="1600" i="1" dirty="0">
                <a:latin typeface="Yu Gothic UI" panose="020B0500000000000000" pitchFamily="50" charset="-128"/>
                <a:ea typeface="Yu Gothic UI" panose="020B0500000000000000" pitchFamily="50" charset="-128"/>
                <a:cs typeface="Calibri" panose="020F0502020204030204" pitchFamily="34" charset="0"/>
              </a:rPr>
              <a:t>et al</a:t>
            </a:r>
            <a:r>
              <a:rPr lang="en-US" sz="1600" dirty="0">
                <a:latin typeface="Yu Gothic UI" panose="020B0500000000000000" pitchFamily="50" charset="-128"/>
                <a:ea typeface="Yu Gothic UI" panose="020B0500000000000000" pitchFamily="50" charset="-128"/>
                <a:cs typeface="Calibri" panose="020F0502020204030204" pitchFamily="34" charset="0"/>
              </a:rPr>
              <a:t>., (2000) </a:t>
            </a:r>
          </a:p>
        </p:txBody>
      </p:sp>
      <p:sp>
        <p:nvSpPr>
          <p:cNvPr id="205" name="TextBox 210">
            <a:extLst>
              <a:ext uri="{FF2B5EF4-FFF2-40B4-BE49-F238E27FC236}">
                <a16:creationId xmlns:a16="http://schemas.microsoft.com/office/drawing/2014/main" id="{7BBF580F-4AC4-47E2-9C9C-DD26DFB411F5}"/>
              </a:ext>
            </a:extLst>
          </p:cNvPr>
          <p:cNvSpPr txBox="1"/>
          <p:nvPr/>
        </p:nvSpPr>
        <p:spPr>
          <a:xfrm>
            <a:off x="5774149" y="2334766"/>
            <a:ext cx="24973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u="sng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Yu Gothic UI Semibold" panose="020B0700000000000000" pitchFamily="50" charset="-128"/>
                <a:ea typeface="Yu Gothic UI Semibold" panose="020B0700000000000000" pitchFamily="50" charset="-128"/>
                <a:cs typeface="Calibri" panose="020F0502020204030204" pitchFamily="34" charset="0"/>
              </a:rPr>
              <a:t>Hadronisation</a:t>
            </a:r>
            <a:endParaRPr lang="en-US" sz="2800" u="sng" dirty="0">
              <a:solidFill>
                <a:schemeClr val="tx1">
                  <a:lumMod val="75000"/>
                  <a:lumOff val="25000"/>
                </a:schemeClr>
              </a:solidFill>
              <a:latin typeface="Yu Gothic UI Semibold" panose="020B0700000000000000" pitchFamily="50" charset="-128"/>
              <a:ea typeface="Yu Gothic UI Semibold" panose="020B0700000000000000" pitchFamily="50" charset="-128"/>
              <a:cs typeface="Calibri" panose="020F0502020204030204" pitchFamily="34" charset="0"/>
            </a:endParaRPr>
          </a:p>
        </p:txBody>
      </p:sp>
      <p:sp>
        <p:nvSpPr>
          <p:cNvPr id="207" name="TextBox 206">
            <a:extLst>
              <a:ext uri="{FF2B5EF4-FFF2-40B4-BE49-F238E27FC236}">
                <a16:creationId xmlns:a16="http://schemas.microsoft.com/office/drawing/2014/main" id="{27619F21-BB13-4F88-A141-93BE87BB7CC0}"/>
              </a:ext>
            </a:extLst>
          </p:cNvPr>
          <p:cNvSpPr txBox="1"/>
          <p:nvPr/>
        </p:nvSpPr>
        <p:spPr>
          <a:xfrm>
            <a:off x="9700633" y="3661250"/>
            <a:ext cx="234016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latin typeface="Yu Gothic UI" panose="020B0500000000000000" pitchFamily="50" charset="-128"/>
                <a:ea typeface="Yu Gothic UI" panose="020B0500000000000000" pitchFamily="50" charset="-128"/>
                <a:cs typeface="Calibri" panose="020F0502020204030204" pitchFamily="34" charset="0"/>
              </a:rPr>
              <a:t>M. McNelis </a:t>
            </a:r>
            <a:r>
              <a:rPr lang="en-US" sz="1600" i="1" dirty="0">
                <a:latin typeface="Yu Gothic UI" panose="020B0500000000000000" pitchFamily="50" charset="-128"/>
                <a:ea typeface="Yu Gothic UI" panose="020B0500000000000000" pitchFamily="50" charset="-128"/>
                <a:cs typeface="Calibri" panose="020F0502020204030204" pitchFamily="34" charset="0"/>
              </a:rPr>
              <a:t>et al</a:t>
            </a:r>
            <a:r>
              <a:rPr lang="en-US" sz="1600" dirty="0">
                <a:latin typeface="Yu Gothic UI" panose="020B0500000000000000" pitchFamily="50" charset="-128"/>
                <a:ea typeface="Yu Gothic UI" panose="020B0500000000000000" pitchFamily="50" charset="-128"/>
                <a:cs typeface="Calibri" panose="020F0502020204030204" pitchFamily="34" charset="0"/>
              </a:rPr>
              <a:t>., (2021)</a:t>
            </a:r>
          </a:p>
        </p:txBody>
      </p:sp>
      <p:sp>
        <p:nvSpPr>
          <p:cNvPr id="208" name="TextBox 217">
            <a:extLst>
              <a:ext uri="{FF2B5EF4-FFF2-40B4-BE49-F238E27FC236}">
                <a16:creationId xmlns:a16="http://schemas.microsoft.com/office/drawing/2014/main" id="{28FC8776-9C7F-4A93-B6E7-139B0CF21ABB}"/>
              </a:ext>
            </a:extLst>
          </p:cNvPr>
          <p:cNvSpPr txBox="1"/>
          <p:nvPr/>
        </p:nvSpPr>
        <p:spPr>
          <a:xfrm>
            <a:off x="9700634" y="4720464"/>
            <a:ext cx="252480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600" dirty="0">
                <a:latin typeface="Yu Gothic UI" panose="020B0500000000000000" pitchFamily="50" charset="-128"/>
                <a:ea typeface="Yu Gothic UI" panose="020B0500000000000000" pitchFamily="50" charset="-128"/>
                <a:cs typeface="Calibri" panose="020F0502020204030204" pitchFamily="34" charset="0"/>
              </a:rPr>
              <a:t>Tachibana and TH, (2014)</a:t>
            </a:r>
            <a:endParaRPr lang="ja-JP" altLang="en-US" sz="1600" dirty="0">
              <a:latin typeface="Yu Gothic UI" panose="020B0500000000000000" pitchFamily="50" charset="-128"/>
              <a:ea typeface="Yu Gothic UI" panose="020B0500000000000000" pitchFamily="50" charset="-128"/>
              <a:cs typeface="Calibri" panose="020F0502020204030204" pitchFamily="34" charset="0"/>
            </a:endParaRPr>
          </a:p>
        </p:txBody>
      </p:sp>
      <p:sp>
        <p:nvSpPr>
          <p:cNvPr id="209" name="正方形/長方形 174">
            <a:extLst>
              <a:ext uri="{FF2B5EF4-FFF2-40B4-BE49-F238E27FC236}">
                <a16:creationId xmlns:a16="http://schemas.microsoft.com/office/drawing/2014/main" id="{77CF31C0-FC72-4265-BE32-DF2577D2968F}"/>
              </a:ext>
            </a:extLst>
          </p:cNvPr>
          <p:cNvSpPr/>
          <p:nvPr/>
        </p:nvSpPr>
        <p:spPr>
          <a:xfrm>
            <a:off x="7516927" y="6125446"/>
            <a:ext cx="228105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kumimoji="0" lang="en-US" altLang="ja-JP" sz="1600" dirty="0" err="1">
                <a:latin typeface="Yu Gothic UI" panose="020B0500000000000000" pitchFamily="50" charset="-128"/>
                <a:ea typeface="Yu Gothic UI" panose="020B0500000000000000" pitchFamily="50" charset="-128"/>
                <a:cs typeface="Calibri" panose="020F0502020204030204" pitchFamily="34" charset="0"/>
              </a:rPr>
              <a:t>Sjöstrand</a:t>
            </a:r>
            <a:r>
              <a:rPr kumimoji="0" lang="en-US" altLang="ja-JP" sz="1600" dirty="0">
                <a:latin typeface="Yu Gothic UI" panose="020B0500000000000000" pitchFamily="50" charset="-128"/>
                <a:ea typeface="Yu Gothic UI" panose="020B0500000000000000" pitchFamily="50" charset="-128"/>
                <a:cs typeface="Calibri" panose="020F0502020204030204" pitchFamily="34" charset="0"/>
              </a:rPr>
              <a:t> </a:t>
            </a:r>
            <a:r>
              <a:rPr kumimoji="0" lang="en-US" altLang="ja-JP" sz="1600" i="1" dirty="0">
                <a:latin typeface="Yu Gothic UI" panose="020B0500000000000000" pitchFamily="50" charset="-128"/>
                <a:ea typeface="Yu Gothic UI" panose="020B0500000000000000" pitchFamily="50" charset="-128"/>
                <a:cs typeface="Calibri" panose="020F0502020204030204" pitchFamily="34" charset="0"/>
              </a:rPr>
              <a:t>et al</a:t>
            </a:r>
            <a:r>
              <a:rPr kumimoji="0" lang="en-US" altLang="ja-JP" sz="1600" dirty="0">
                <a:latin typeface="Yu Gothic UI" panose="020B0500000000000000" pitchFamily="50" charset="-128"/>
                <a:ea typeface="Yu Gothic UI" panose="020B0500000000000000" pitchFamily="50" charset="-128"/>
                <a:cs typeface="Calibri" panose="020F0502020204030204" pitchFamily="34" charset="0"/>
              </a:rPr>
              <a:t>., (2015); </a:t>
            </a:r>
            <a:endParaRPr kumimoji="0" lang="ja-JP" altLang="en-US" sz="1600" dirty="0">
              <a:latin typeface="Yu Gothic UI" panose="020B0500000000000000" pitchFamily="50" charset="-128"/>
              <a:ea typeface="Yu Gothic UI" panose="020B0500000000000000" pitchFamily="50" charset="-128"/>
              <a:cs typeface="Calibri" panose="020F0502020204030204" pitchFamily="34" charset="0"/>
            </a:endParaRPr>
          </a:p>
        </p:txBody>
      </p:sp>
      <p:grpSp>
        <p:nvGrpSpPr>
          <p:cNvPr id="210" name="グループ化 209">
            <a:extLst>
              <a:ext uri="{FF2B5EF4-FFF2-40B4-BE49-F238E27FC236}">
                <a16:creationId xmlns:a16="http://schemas.microsoft.com/office/drawing/2014/main" id="{093C2620-268A-4188-8143-6B835C4DFDD3}"/>
              </a:ext>
            </a:extLst>
          </p:cNvPr>
          <p:cNvGrpSpPr/>
          <p:nvPr/>
        </p:nvGrpSpPr>
        <p:grpSpPr>
          <a:xfrm>
            <a:off x="741400" y="2712400"/>
            <a:ext cx="1419570" cy="1880299"/>
            <a:chOff x="713734" y="2690152"/>
            <a:chExt cx="1419570" cy="1880299"/>
          </a:xfrm>
        </p:grpSpPr>
        <p:pic>
          <p:nvPicPr>
            <p:cNvPr id="211" name="図 210">
              <a:extLst>
                <a:ext uri="{FF2B5EF4-FFF2-40B4-BE49-F238E27FC236}">
                  <a16:creationId xmlns:a16="http://schemas.microsoft.com/office/drawing/2014/main" id="{6DAD3A7D-F603-4BEC-9F94-CD20448F84F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alphaModFix amt="7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26" t="28283" r="50254" b="-66766"/>
            <a:stretch/>
          </p:blipFill>
          <p:spPr>
            <a:xfrm>
              <a:off x="755190" y="2713078"/>
              <a:ext cx="1378114" cy="1857373"/>
            </a:xfrm>
            <a:prstGeom prst="rect">
              <a:avLst/>
            </a:prstGeom>
          </p:spPr>
        </p:pic>
        <p:pic>
          <p:nvPicPr>
            <p:cNvPr id="212" name="図 211">
              <a:extLst>
                <a:ext uri="{FF2B5EF4-FFF2-40B4-BE49-F238E27FC236}">
                  <a16:creationId xmlns:a16="http://schemas.microsoft.com/office/drawing/2014/main" id="{6AA36A29-1B69-4C16-A8C1-64373E23B35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alphaModFix amt="8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46" t="26382" r="53656" b="-4804"/>
            <a:stretch/>
          </p:blipFill>
          <p:spPr>
            <a:xfrm>
              <a:off x="713734" y="2808174"/>
              <a:ext cx="1378933" cy="902891"/>
            </a:xfrm>
            <a:prstGeom prst="rect">
              <a:avLst/>
            </a:prstGeom>
            <a:effectLst/>
          </p:spPr>
        </p:pic>
        <p:pic>
          <p:nvPicPr>
            <p:cNvPr id="213" name="図 212">
              <a:extLst>
                <a:ext uri="{FF2B5EF4-FFF2-40B4-BE49-F238E27FC236}">
                  <a16:creationId xmlns:a16="http://schemas.microsoft.com/office/drawing/2014/main" id="{5A1E48F6-E237-4799-9A98-85688C7F60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12" t="5925" r="61147" b="17135"/>
            <a:stretch/>
          </p:blipFill>
          <p:spPr>
            <a:xfrm rot="21381440">
              <a:off x="801020" y="2690152"/>
              <a:ext cx="1305444" cy="989729"/>
            </a:xfrm>
            <a:prstGeom prst="rect">
              <a:avLst/>
            </a:prstGeom>
          </p:spPr>
        </p:pic>
      </p:grpSp>
      <p:cxnSp>
        <p:nvCxnSpPr>
          <p:cNvPr id="214" name="直線矢印コネクタ 213">
            <a:extLst>
              <a:ext uri="{FF2B5EF4-FFF2-40B4-BE49-F238E27FC236}">
                <a16:creationId xmlns:a16="http://schemas.microsoft.com/office/drawing/2014/main" id="{0262673E-9837-4C49-9EE9-B9846D236030}"/>
              </a:ext>
            </a:extLst>
          </p:cNvPr>
          <p:cNvCxnSpPr/>
          <p:nvPr/>
        </p:nvCxnSpPr>
        <p:spPr>
          <a:xfrm>
            <a:off x="498504" y="4676526"/>
            <a:ext cx="4500000" cy="0"/>
          </a:xfrm>
          <a:prstGeom prst="straightConnector1">
            <a:avLst/>
          </a:prstGeom>
          <a:noFill/>
          <a:ln w="9525" cap="rnd" cmpd="sng" algn="ctr">
            <a:solidFill>
              <a:schemeClr val="accent3"/>
            </a:solidFill>
            <a:prstDash val="solid"/>
            <a:tailEnd type="triangle"/>
          </a:ln>
          <a:effectLst/>
        </p:spPr>
      </p:cxnSp>
      <p:cxnSp>
        <p:nvCxnSpPr>
          <p:cNvPr id="215" name="直線矢印コネクタ 214">
            <a:extLst>
              <a:ext uri="{FF2B5EF4-FFF2-40B4-BE49-F238E27FC236}">
                <a16:creationId xmlns:a16="http://schemas.microsoft.com/office/drawing/2014/main" id="{0F400D94-F849-4783-8F99-6682F4FEF56D}"/>
              </a:ext>
            </a:extLst>
          </p:cNvPr>
          <p:cNvCxnSpPr>
            <a:cxnSpLocks/>
          </p:cNvCxnSpPr>
          <p:nvPr/>
        </p:nvCxnSpPr>
        <p:spPr>
          <a:xfrm rot="16200000">
            <a:off x="444229" y="3608862"/>
            <a:ext cx="4104000" cy="0"/>
          </a:xfrm>
          <a:prstGeom prst="straightConnector1">
            <a:avLst/>
          </a:prstGeom>
          <a:noFill/>
          <a:ln w="9525" cap="rnd" cmpd="sng" algn="ctr">
            <a:solidFill>
              <a:schemeClr val="accent3"/>
            </a:solidFill>
            <a:prstDash val="solid"/>
            <a:tailEnd type="triangle"/>
          </a:ln>
          <a:effectLst/>
        </p:spPr>
      </p:cxnSp>
      <p:cxnSp>
        <p:nvCxnSpPr>
          <p:cNvPr id="216" name="直線矢印コネクタ 215">
            <a:extLst>
              <a:ext uri="{FF2B5EF4-FFF2-40B4-BE49-F238E27FC236}">
                <a16:creationId xmlns:a16="http://schemas.microsoft.com/office/drawing/2014/main" id="{B5AA186B-7B5F-4AE3-AA54-2130D502878E}"/>
              </a:ext>
            </a:extLst>
          </p:cNvPr>
          <p:cNvCxnSpPr>
            <a:cxnSpLocks/>
          </p:cNvCxnSpPr>
          <p:nvPr/>
        </p:nvCxnSpPr>
        <p:spPr>
          <a:xfrm rot="-2700000">
            <a:off x="1118455" y="3998816"/>
            <a:ext cx="4104000" cy="0"/>
          </a:xfrm>
          <a:prstGeom prst="straightConnector1">
            <a:avLst/>
          </a:prstGeom>
          <a:noFill/>
          <a:ln w="9525" cap="rnd" cmpd="sng" algn="ctr">
            <a:solidFill>
              <a:schemeClr val="accent3"/>
            </a:solidFill>
            <a:prstDash val="solid"/>
            <a:tailEnd type="triangle"/>
          </a:ln>
          <a:effectLst/>
        </p:spPr>
      </p:cxnSp>
      <p:cxnSp>
        <p:nvCxnSpPr>
          <p:cNvPr id="217" name="直線矢印コネクタ 216">
            <a:extLst>
              <a:ext uri="{FF2B5EF4-FFF2-40B4-BE49-F238E27FC236}">
                <a16:creationId xmlns:a16="http://schemas.microsoft.com/office/drawing/2014/main" id="{9AFBE849-BF4F-4827-905D-FE8F852E13EC}"/>
              </a:ext>
            </a:extLst>
          </p:cNvPr>
          <p:cNvCxnSpPr>
            <a:cxnSpLocks/>
          </p:cNvCxnSpPr>
          <p:nvPr/>
        </p:nvCxnSpPr>
        <p:spPr>
          <a:xfrm rot="2700000" flipH="1">
            <a:off x="-225880" y="4005734"/>
            <a:ext cx="4104000" cy="0"/>
          </a:xfrm>
          <a:prstGeom prst="straightConnector1">
            <a:avLst/>
          </a:prstGeom>
          <a:noFill/>
          <a:ln w="9525" cap="rnd" cmpd="sng" algn="ctr">
            <a:solidFill>
              <a:schemeClr val="accent3"/>
            </a:solidFill>
            <a:prstDash val="solid"/>
            <a:tailEnd type="triangle"/>
          </a:ln>
          <a:effectLst/>
        </p:spPr>
      </p:cxnSp>
      <p:grpSp>
        <p:nvGrpSpPr>
          <p:cNvPr id="218" name="グループ化 217">
            <a:extLst>
              <a:ext uri="{FF2B5EF4-FFF2-40B4-BE49-F238E27FC236}">
                <a16:creationId xmlns:a16="http://schemas.microsoft.com/office/drawing/2014/main" id="{A666CF44-C80B-48A3-82C7-F93506C42255}"/>
              </a:ext>
            </a:extLst>
          </p:cNvPr>
          <p:cNvGrpSpPr/>
          <p:nvPr/>
        </p:nvGrpSpPr>
        <p:grpSpPr>
          <a:xfrm>
            <a:off x="699633" y="2755458"/>
            <a:ext cx="2984739" cy="1513200"/>
            <a:chOff x="4341667" y="2900078"/>
            <a:chExt cx="2767037" cy="1402830"/>
          </a:xfrm>
        </p:grpSpPr>
        <p:sp>
          <p:nvSpPr>
            <p:cNvPr id="219" name="円/楕円 20">
              <a:extLst>
                <a:ext uri="{FF2B5EF4-FFF2-40B4-BE49-F238E27FC236}">
                  <a16:creationId xmlns:a16="http://schemas.microsoft.com/office/drawing/2014/main" id="{24374053-E3F5-42EA-B0BB-4A59D167AB18}"/>
                </a:ext>
              </a:extLst>
            </p:cNvPr>
            <p:cNvSpPr/>
            <p:nvPr/>
          </p:nvSpPr>
          <p:spPr>
            <a:xfrm rot="20949426" flipH="1" flipV="1">
              <a:off x="6675679" y="3630146"/>
              <a:ext cx="34294" cy="34294"/>
            </a:xfrm>
            <a:prstGeom prst="ellipse">
              <a:avLst/>
            </a:prstGeom>
            <a:solidFill>
              <a:srgbClr val="6DDD9A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Yu Gothic UI Semibold" panose="020B0700000000000000" pitchFamily="50" charset="-128"/>
                <a:ea typeface="Yu Gothic UI Semibold" panose="020B0700000000000000" pitchFamily="50" charset="-128"/>
                <a:cs typeface="Spica Neue" panose="02000503000000000000" pitchFamily="2" charset="-128"/>
              </a:endParaRPr>
            </a:p>
          </p:txBody>
        </p:sp>
        <p:sp>
          <p:nvSpPr>
            <p:cNvPr id="220" name="円/楕円 20">
              <a:extLst>
                <a:ext uri="{FF2B5EF4-FFF2-40B4-BE49-F238E27FC236}">
                  <a16:creationId xmlns:a16="http://schemas.microsoft.com/office/drawing/2014/main" id="{4E5EEE5B-2184-43ED-9514-0F75D6A91B87}"/>
                </a:ext>
              </a:extLst>
            </p:cNvPr>
            <p:cNvSpPr/>
            <p:nvPr/>
          </p:nvSpPr>
          <p:spPr>
            <a:xfrm rot="20949426" flipH="1" flipV="1">
              <a:off x="6998964" y="3476494"/>
              <a:ext cx="34294" cy="34294"/>
            </a:xfrm>
            <a:prstGeom prst="ellipse">
              <a:avLst/>
            </a:prstGeom>
            <a:solidFill>
              <a:srgbClr val="B6DF5E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Yu Gothic UI Semibold" panose="020B0700000000000000" pitchFamily="50" charset="-128"/>
                <a:ea typeface="Yu Gothic UI Semibold" panose="020B0700000000000000" pitchFamily="50" charset="-128"/>
                <a:cs typeface="Spica Neue" panose="02000503000000000000" pitchFamily="2" charset="-128"/>
              </a:endParaRPr>
            </a:p>
          </p:txBody>
        </p:sp>
        <p:sp>
          <p:nvSpPr>
            <p:cNvPr id="221" name="円/楕円 20">
              <a:extLst>
                <a:ext uri="{FF2B5EF4-FFF2-40B4-BE49-F238E27FC236}">
                  <a16:creationId xmlns:a16="http://schemas.microsoft.com/office/drawing/2014/main" id="{29A6A91E-AE60-46D1-B4A3-5BBA7958F34B}"/>
                </a:ext>
              </a:extLst>
            </p:cNvPr>
            <p:cNvSpPr/>
            <p:nvPr/>
          </p:nvSpPr>
          <p:spPr>
            <a:xfrm rot="20949426" flipH="1" flipV="1">
              <a:off x="7074410" y="3377664"/>
              <a:ext cx="34294" cy="34294"/>
            </a:xfrm>
            <a:prstGeom prst="ellipse">
              <a:avLst/>
            </a:prstGeom>
            <a:solidFill>
              <a:srgbClr val="EFB25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Yu Gothic UI Semibold" panose="020B0700000000000000" pitchFamily="50" charset="-128"/>
                <a:ea typeface="Yu Gothic UI Semibold" panose="020B0700000000000000" pitchFamily="50" charset="-128"/>
                <a:cs typeface="Spica Neue" panose="02000503000000000000" pitchFamily="2" charset="-128"/>
              </a:endParaRPr>
            </a:p>
          </p:txBody>
        </p:sp>
        <p:grpSp>
          <p:nvGrpSpPr>
            <p:cNvPr id="222" name="グループ化 221">
              <a:extLst>
                <a:ext uri="{FF2B5EF4-FFF2-40B4-BE49-F238E27FC236}">
                  <a16:creationId xmlns:a16="http://schemas.microsoft.com/office/drawing/2014/main" id="{9A5FE30D-DF09-431B-9025-89EDDB8520DA}"/>
                </a:ext>
              </a:extLst>
            </p:cNvPr>
            <p:cNvGrpSpPr/>
            <p:nvPr/>
          </p:nvGrpSpPr>
          <p:grpSpPr>
            <a:xfrm>
              <a:off x="6825502" y="3407661"/>
              <a:ext cx="207554" cy="180282"/>
              <a:chOff x="934061" y="3313133"/>
              <a:chExt cx="207554" cy="180282"/>
            </a:xfrm>
          </p:grpSpPr>
          <p:sp>
            <p:nvSpPr>
              <p:cNvPr id="286" name="円/楕円 20">
                <a:extLst>
                  <a:ext uri="{FF2B5EF4-FFF2-40B4-BE49-F238E27FC236}">
                    <a16:creationId xmlns:a16="http://schemas.microsoft.com/office/drawing/2014/main" id="{31749886-DBAE-4A61-ADBE-6A7A4ACB6149}"/>
                  </a:ext>
                </a:extLst>
              </p:cNvPr>
              <p:cNvSpPr/>
              <p:nvPr/>
            </p:nvSpPr>
            <p:spPr>
              <a:xfrm rot="20949426" flipH="1" flipV="1">
                <a:off x="1078820" y="3459121"/>
                <a:ext cx="34294" cy="34294"/>
              </a:xfrm>
              <a:prstGeom prst="ellipse">
                <a:avLst/>
              </a:prstGeom>
              <a:blipFill rotWithShape="1">
                <a:blip r:embed="rId5">
                  <a:duotone>
                    <a:srgbClr val="00635D">
                      <a:tint val="98000"/>
                      <a:lumMod val="102000"/>
                    </a:srgbClr>
                    <a:srgbClr val="00635D">
                      <a:shade val="98000"/>
                      <a:lumMod val="98000"/>
                    </a:srgbClr>
                  </a:duotone>
                </a:blip>
                <a:tile tx="0" ty="0" sx="100000" sy="100000" flip="none" algn="tl"/>
              </a:blip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Yu Gothic UI Semibold" panose="020B0700000000000000" pitchFamily="50" charset="-128"/>
                  <a:ea typeface="Yu Gothic UI Semibold" panose="020B0700000000000000" pitchFamily="50" charset="-128"/>
                  <a:cs typeface="Spica Neue" panose="02000503000000000000" pitchFamily="2" charset="-128"/>
                </a:endParaRPr>
              </a:p>
            </p:txBody>
          </p:sp>
          <p:sp>
            <p:nvSpPr>
              <p:cNvPr id="287" name="円/楕円 20">
                <a:extLst>
                  <a:ext uri="{FF2B5EF4-FFF2-40B4-BE49-F238E27FC236}">
                    <a16:creationId xmlns:a16="http://schemas.microsoft.com/office/drawing/2014/main" id="{753B34B5-348A-47DF-A99E-EEAA4EACB8B7}"/>
                  </a:ext>
                </a:extLst>
              </p:cNvPr>
              <p:cNvSpPr/>
              <p:nvPr/>
            </p:nvSpPr>
            <p:spPr>
              <a:xfrm rot="20949426" flipH="1" flipV="1">
                <a:off x="934061" y="3436772"/>
                <a:ext cx="34294" cy="34294"/>
              </a:xfrm>
              <a:prstGeom prst="ellipse">
                <a:avLst/>
              </a:prstGeom>
              <a:solidFill>
                <a:srgbClr val="ED515C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Yu Gothic UI Semibold" panose="020B0700000000000000" pitchFamily="50" charset="-128"/>
                  <a:ea typeface="Yu Gothic UI Semibold" panose="020B0700000000000000" pitchFamily="50" charset="-128"/>
                  <a:cs typeface="Spica Neue" panose="02000503000000000000" pitchFamily="2" charset="-128"/>
                </a:endParaRPr>
              </a:p>
            </p:txBody>
          </p:sp>
          <p:sp>
            <p:nvSpPr>
              <p:cNvPr id="288" name="円/楕円 20">
                <a:extLst>
                  <a:ext uri="{FF2B5EF4-FFF2-40B4-BE49-F238E27FC236}">
                    <a16:creationId xmlns:a16="http://schemas.microsoft.com/office/drawing/2014/main" id="{6A89B851-C05D-4879-A02A-6BF07C5B353E}"/>
                  </a:ext>
                </a:extLst>
              </p:cNvPr>
              <p:cNvSpPr/>
              <p:nvPr/>
            </p:nvSpPr>
            <p:spPr>
              <a:xfrm rot="20949426" flipH="1" flipV="1">
                <a:off x="975399" y="3313133"/>
                <a:ext cx="34294" cy="34294"/>
              </a:xfrm>
              <a:prstGeom prst="ellipse">
                <a:avLst/>
              </a:prstGeom>
              <a:solidFill>
                <a:srgbClr val="ED515C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Yu Gothic UI Semibold" panose="020B0700000000000000" pitchFamily="50" charset="-128"/>
                  <a:ea typeface="Yu Gothic UI Semibold" panose="020B0700000000000000" pitchFamily="50" charset="-128"/>
                  <a:cs typeface="Spica Neue" panose="02000503000000000000" pitchFamily="2" charset="-128"/>
                </a:endParaRPr>
              </a:p>
            </p:txBody>
          </p:sp>
          <p:sp>
            <p:nvSpPr>
              <p:cNvPr id="289" name="円/楕円 20">
                <a:extLst>
                  <a:ext uri="{FF2B5EF4-FFF2-40B4-BE49-F238E27FC236}">
                    <a16:creationId xmlns:a16="http://schemas.microsoft.com/office/drawing/2014/main" id="{C7F1A9A2-3352-414B-9E6F-406070B70D41}"/>
                  </a:ext>
                </a:extLst>
              </p:cNvPr>
              <p:cNvSpPr/>
              <p:nvPr/>
            </p:nvSpPr>
            <p:spPr>
              <a:xfrm rot="20949426" flipH="1" flipV="1">
                <a:off x="1107321" y="3313133"/>
                <a:ext cx="34294" cy="34294"/>
              </a:xfrm>
              <a:prstGeom prst="ellipse">
                <a:avLst/>
              </a:prstGeom>
              <a:solidFill>
                <a:srgbClr val="FF9900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Yu Gothic UI Semibold" panose="020B0700000000000000" pitchFamily="50" charset="-128"/>
                  <a:ea typeface="Yu Gothic UI Semibold" panose="020B0700000000000000" pitchFamily="50" charset="-128"/>
                  <a:cs typeface="Spica Neue" panose="02000503000000000000" pitchFamily="2" charset="-128"/>
                </a:endParaRPr>
              </a:p>
            </p:txBody>
          </p:sp>
        </p:grpSp>
        <p:sp>
          <p:nvSpPr>
            <p:cNvPr id="223" name="円/楕円 20">
              <a:extLst>
                <a:ext uri="{FF2B5EF4-FFF2-40B4-BE49-F238E27FC236}">
                  <a16:creationId xmlns:a16="http://schemas.microsoft.com/office/drawing/2014/main" id="{2138E238-155D-40C3-97DC-BD7AC08F425B}"/>
                </a:ext>
              </a:extLst>
            </p:cNvPr>
            <p:cNvSpPr/>
            <p:nvPr/>
          </p:nvSpPr>
          <p:spPr>
            <a:xfrm rot="20949426" flipH="1" flipV="1">
              <a:off x="4677884" y="3231169"/>
              <a:ext cx="34294" cy="34294"/>
            </a:xfrm>
            <a:prstGeom prst="ellipse">
              <a:avLst/>
            </a:prstGeom>
            <a:blipFill rotWithShape="1">
              <a:blip r:embed="rId5">
                <a:duotone>
                  <a:srgbClr val="00635D">
                    <a:tint val="98000"/>
                    <a:lumMod val="102000"/>
                  </a:srgbClr>
                  <a:srgbClr val="00635D">
                    <a:shade val="98000"/>
                    <a:lumMod val="98000"/>
                  </a:srgbClr>
                </a:duotone>
              </a:blip>
              <a:tile tx="0" ty="0" sx="100000" sy="100000" flip="none" algn="tl"/>
            </a:blip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Yu Gothic UI Semibold" panose="020B0700000000000000" pitchFamily="50" charset="-128"/>
                <a:ea typeface="Yu Gothic UI Semibold" panose="020B0700000000000000" pitchFamily="50" charset="-128"/>
                <a:cs typeface="Spica Neue" panose="02000503000000000000" pitchFamily="2" charset="-128"/>
              </a:endParaRPr>
            </a:p>
          </p:txBody>
        </p:sp>
        <p:sp>
          <p:nvSpPr>
            <p:cNvPr id="224" name="円/楕円 20">
              <a:extLst>
                <a:ext uri="{FF2B5EF4-FFF2-40B4-BE49-F238E27FC236}">
                  <a16:creationId xmlns:a16="http://schemas.microsoft.com/office/drawing/2014/main" id="{CED5AE8A-9950-4C73-A301-74450E6E37E4}"/>
                </a:ext>
              </a:extLst>
            </p:cNvPr>
            <p:cNvSpPr/>
            <p:nvPr/>
          </p:nvSpPr>
          <p:spPr>
            <a:xfrm rot="6875845" flipH="1" flipV="1">
              <a:off x="6697521" y="3817469"/>
              <a:ext cx="45546" cy="45546"/>
            </a:xfrm>
            <a:prstGeom prst="ellipse">
              <a:avLst/>
            </a:prstGeom>
            <a:blipFill rotWithShape="1">
              <a:blip r:embed="rId5">
                <a:duotone>
                  <a:srgbClr val="00635D">
                    <a:tint val="98000"/>
                    <a:lumMod val="102000"/>
                  </a:srgbClr>
                  <a:srgbClr val="00635D">
                    <a:shade val="98000"/>
                    <a:lumMod val="98000"/>
                  </a:srgbClr>
                </a:duotone>
              </a:blip>
              <a:tile tx="0" ty="0" sx="100000" sy="100000" flip="none" algn="tl"/>
            </a:blip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Yu Gothic UI Semibold" panose="020B0700000000000000" pitchFamily="50" charset="-128"/>
                <a:ea typeface="Yu Gothic UI Semibold" panose="020B0700000000000000" pitchFamily="50" charset="-128"/>
                <a:cs typeface="Spica Neue" panose="02000503000000000000" pitchFamily="2" charset="-128"/>
              </a:endParaRPr>
            </a:p>
          </p:txBody>
        </p:sp>
        <p:sp>
          <p:nvSpPr>
            <p:cNvPr id="225" name="円/楕円 20">
              <a:extLst>
                <a:ext uri="{FF2B5EF4-FFF2-40B4-BE49-F238E27FC236}">
                  <a16:creationId xmlns:a16="http://schemas.microsoft.com/office/drawing/2014/main" id="{0440DBA6-D4A8-4261-8A96-7A0125EC71D0}"/>
                </a:ext>
              </a:extLst>
            </p:cNvPr>
            <p:cNvSpPr/>
            <p:nvPr/>
          </p:nvSpPr>
          <p:spPr>
            <a:xfrm rot="6875845" flipH="1" flipV="1">
              <a:off x="5121200" y="3601893"/>
              <a:ext cx="45546" cy="45546"/>
            </a:xfrm>
            <a:prstGeom prst="ellipse">
              <a:avLst/>
            </a:prstGeom>
            <a:solidFill>
              <a:srgbClr val="ED515C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Yu Gothic UI Semibold" panose="020B0700000000000000" pitchFamily="50" charset="-128"/>
                <a:ea typeface="Yu Gothic UI Semibold" panose="020B0700000000000000" pitchFamily="50" charset="-128"/>
                <a:cs typeface="Spica Neue" panose="02000503000000000000" pitchFamily="2" charset="-128"/>
              </a:endParaRPr>
            </a:p>
          </p:txBody>
        </p:sp>
        <p:grpSp>
          <p:nvGrpSpPr>
            <p:cNvPr id="226" name="グループ化 225">
              <a:extLst>
                <a:ext uri="{FF2B5EF4-FFF2-40B4-BE49-F238E27FC236}">
                  <a16:creationId xmlns:a16="http://schemas.microsoft.com/office/drawing/2014/main" id="{1AC4FE4D-246B-4D1D-BC02-1F194CBCC1B6}"/>
                </a:ext>
              </a:extLst>
            </p:cNvPr>
            <p:cNvGrpSpPr/>
            <p:nvPr/>
          </p:nvGrpSpPr>
          <p:grpSpPr>
            <a:xfrm rot="15631621">
              <a:off x="5617392" y="3399631"/>
              <a:ext cx="660991" cy="1113968"/>
              <a:chOff x="1106699" y="3220092"/>
              <a:chExt cx="660991" cy="1113968"/>
            </a:xfrm>
          </p:grpSpPr>
          <p:grpSp>
            <p:nvGrpSpPr>
              <p:cNvPr id="271" name="グループ化 270">
                <a:extLst>
                  <a:ext uri="{FF2B5EF4-FFF2-40B4-BE49-F238E27FC236}">
                    <a16:creationId xmlns:a16="http://schemas.microsoft.com/office/drawing/2014/main" id="{45F0C5F4-E27C-4A31-A541-EABB194D1227}"/>
                  </a:ext>
                </a:extLst>
              </p:cNvPr>
              <p:cNvGrpSpPr/>
              <p:nvPr/>
            </p:nvGrpSpPr>
            <p:grpSpPr>
              <a:xfrm>
                <a:off x="1175646" y="3220092"/>
                <a:ext cx="592044" cy="1113968"/>
                <a:chOff x="3152694" y="4931535"/>
                <a:chExt cx="886466" cy="1667940"/>
              </a:xfrm>
            </p:grpSpPr>
            <p:sp>
              <p:nvSpPr>
                <p:cNvPr id="276" name="円/楕円 20">
                  <a:extLst>
                    <a:ext uri="{FF2B5EF4-FFF2-40B4-BE49-F238E27FC236}">
                      <a16:creationId xmlns:a16="http://schemas.microsoft.com/office/drawing/2014/main" id="{14893565-57E0-4AB4-AA40-67D2BD86C012}"/>
                    </a:ext>
                  </a:extLst>
                </p:cNvPr>
                <p:cNvSpPr/>
                <p:nvPr/>
              </p:nvSpPr>
              <p:spPr>
                <a:xfrm rot="20949426" flipH="1" flipV="1">
                  <a:off x="3541923" y="6548127"/>
                  <a:ext cx="51348" cy="51348"/>
                </a:xfrm>
                <a:prstGeom prst="ellipse">
                  <a:avLst/>
                </a:prstGeom>
                <a:solidFill>
                  <a:srgbClr val="6DDD9A"/>
                </a:solidFill>
                <a:ln>
                  <a:noFill/>
                </a:ln>
                <a:effectLst/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  <a:sp3d/>
              </p:spPr>
              <p:txBody>
                <a:bodyPr rtlCol="0" anchor="ctr"/>
                <a:lstStyle/>
                <a:p>
                  <a:pPr marL="0" marR="0" lvl="0" indent="0" algn="ctr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ja-JP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Yu Gothic UI Semibold" panose="020B0700000000000000" pitchFamily="50" charset="-128"/>
                    <a:ea typeface="Yu Gothic UI Semibold" panose="020B0700000000000000" pitchFamily="50" charset="-128"/>
                    <a:cs typeface="Spica Neue" panose="02000503000000000000" pitchFamily="2" charset="-128"/>
                  </a:endParaRPr>
                </a:p>
              </p:txBody>
            </p:sp>
            <p:sp>
              <p:nvSpPr>
                <p:cNvPr id="277" name="円/楕円 20">
                  <a:extLst>
                    <a:ext uri="{FF2B5EF4-FFF2-40B4-BE49-F238E27FC236}">
                      <a16:creationId xmlns:a16="http://schemas.microsoft.com/office/drawing/2014/main" id="{DC16D739-A970-41F5-B17C-608B49E2D757}"/>
                    </a:ext>
                  </a:extLst>
                </p:cNvPr>
                <p:cNvSpPr/>
                <p:nvPr/>
              </p:nvSpPr>
              <p:spPr>
                <a:xfrm rot="20949426" flipH="1" flipV="1">
                  <a:off x="3369442" y="5657638"/>
                  <a:ext cx="51348" cy="51348"/>
                </a:xfrm>
                <a:prstGeom prst="ellipse">
                  <a:avLst/>
                </a:prstGeom>
                <a:blipFill rotWithShape="1">
                  <a:blip r:embed="rId5">
                    <a:duotone>
                      <a:srgbClr val="00635D">
                        <a:tint val="98000"/>
                        <a:lumMod val="102000"/>
                      </a:srgbClr>
                      <a:srgbClr val="00635D">
                        <a:shade val="98000"/>
                        <a:lumMod val="98000"/>
                      </a:srgbClr>
                    </a:duotone>
                  </a:blip>
                  <a:tile tx="0" ty="0" sx="100000" sy="100000" flip="none" algn="tl"/>
                </a:blipFill>
                <a:ln>
                  <a:noFill/>
                </a:ln>
                <a:effectLst/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  <a:sp3d/>
              </p:spPr>
              <p:txBody>
                <a:bodyPr rtlCol="0" anchor="ctr"/>
                <a:lstStyle/>
                <a:p>
                  <a:pPr marL="0" marR="0" lvl="0" indent="0" algn="ctr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ja-JP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Yu Gothic UI Semibold" panose="020B0700000000000000" pitchFamily="50" charset="-128"/>
                    <a:ea typeface="Yu Gothic UI Semibold" panose="020B0700000000000000" pitchFamily="50" charset="-128"/>
                    <a:cs typeface="Spica Neue" panose="02000503000000000000" pitchFamily="2" charset="-128"/>
                  </a:endParaRPr>
                </a:p>
              </p:txBody>
            </p:sp>
            <p:sp>
              <p:nvSpPr>
                <p:cNvPr id="278" name="円/楕円 20">
                  <a:extLst>
                    <a:ext uri="{FF2B5EF4-FFF2-40B4-BE49-F238E27FC236}">
                      <a16:creationId xmlns:a16="http://schemas.microsoft.com/office/drawing/2014/main" id="{72FB8692-6B58-4335-B605-08190B053AEF}"/>
                    </a:ext>
                  </a:extLst>
                </p:cNvPr>
                <p:cNvSpPr/>
                <p:nvPr/>
              </p:nvSpPr>
              <p:spPr>
                <a:xfrm rot="20949426" flipH="1" flipV="1">
                  <a:off x="3546392" y="5556982"/>
                  <a:ext cx="51348" cy="51348"/>
                </a:xfrm>
                <a:prstGeom prst="ellipse">
                  <a:avLst/>
                </a:prstGeom>
                <a:solidFill>
                  <a:srgbClr val="B6DF5E"/>
                </a:solidFill>
                <a:ln>
                  <a:noFill/>
                </a:ln>
                <a:effectLst/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  <a:sp3d/>
              </p:spPr>
              <p:txBody>
                <a:bodyPr rtlCol="0" anchor="ctr"/>
                <a:lstStyle/>
                <a:p>
                  <a:pPr marL="0" marR="0" lvl="0" indent="0" algn="ctr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ja-JP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Yu Gothic UI Semibold" panose="020B0700000000000000" pitchFamily="50" charset="-128"/>
                    <a:ea typeface="Yu Gothic UI Semibold" panose="020B0700000000000000" pitchFamily="50" charset="-128"/>
                    <a:cs typeface="Spica Neue" panose="02000503000000000000" pitchFamily="2" charset="-128"/>
                  </a:endParaRPr>
                </a:p>
              </p:txBody>
            </p:sp>
            <p:sp>
              <p:nvSpPr>
                <p:cNvPr id="279" name="円/楕円 20">
                  <a:extLst>
                    <a:ext uri="{FF2B5EF4-FFF2-40B4-BE49-F238E27FC236}">
                      <a16:creationId xmlns:a16="http://schemas.microsoft.com/office/drawing/2014/main" id="{ED0DC9D7-AED6-4BE6-966F-1E74E79E096E}"/>
                    </a:ext>
                  </a:extLst>
                </p:cNvPr>
                <p:cNvSpPr/>
                <p:nvPr/>
              </p:nvSpPr>
              <p:spPr>
                <a:xfrm rot="20949426" flipH="1" flipV="1">
                  <a:off x="3152694" y="5624175"/>
                  <a:ext cx="51348" cy="51348"/>
                </a:xfrm>
                <a:prstGeom prst="ellipse">
                  <a:avLst/>
                </a:prstGeom>
                <a:solidFill>
                  <a:srgbClr val="ED515C"/>
                </a:solidFill>
                <a:ln>
                  <a:noFill/>
                </a:ln>
                <a:effectLst/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  <a:sp3d/>
              </p:spPr>
              <p:txBody>
                <a:bodyPr rtlCol="0" anchor="ctr"/>
                <a:lstStyle/>
                <a:p>
                  <a:pPr marL="0" marR="0" lvl="0" indent="0" algn="ctr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ja-JP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Yu Gothic UI Semibold" panose="020B0700000000000000" pitchFamily="50" charset="-128"/>
                    <a:ea typeface="Yu Gothic UI Semibold" panose="020B0700000000000000" pitchFamily="50" charset="-128"/>
                    <a:cs typeface="Spica Neue" panose="02000503000000000000" pitchFamily="2" charset="-128"/>
                  </a:endParaRPr>
                </a:p>
              </p:txBody>
            </p:sp>
            <p:sp>
              <p:nvSpPr>
                <p:cNvPr id="280" name="円/楕円 20">
                  <a:extLst>
                    <a:ext uri="{FF2B5EF4-FFF2-40B4-BE49-F238E27FC236}">
                      <a16:creationId xmlns:a16="http://schemas.microsoft.com/office/drawing/2014/main" id="{08001B5F-D959-4230-8B2F-E0C84A2C0512}"/>
                    </a:ext>
                  </a:extLst>
                </p:cNvPr>
                <p:cNvSpPr/>
                <p:nvPr/>
              </p:nvSpPr>
              <p:spPr>
                <a:xfrm rot="20949426" flipH="1" flipV="1">
                  <a:off x="3214590" y="5439050"/>
                  <a:ext cx="51348" cy="51348"/>
                </a:xfrm>
                <a:prstGeom prst="ellipse">
                  <a:avLst/>
                </a:prstGeom>
                <a:solidFill>
                  <a:srgbClr val="ED515C"/>
                </a:solidFill>
                <a:ln>
                  <a:noFill/>
                </a:ln>
                <a:effectLst/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  <a:sp3d/>
              </p:spPr>
              <p:txBody>
                <a:bodyPr rtlCol="0" anchor="ctr"/>
                <a:lstStyle/>
                <a:p>
                  <a:pPr marL="0" marR="0" lvl="0" indent="0" algn="ctr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ja-JP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Yu Gothic UI Semibold" panose="020B0700000000000000" pitchFamily="50" charset="-128"/>
                    <a:ea typeface="Yu Gothic UI Semibold" panose="020B0700000000000000" pitchFamily="50" charset="-128"/>
                    <a:cs typeface="Spica Neue" panose="02000503000000000000" pitchFamily="2" charset="-128"/>
                  </a:endParaRPr>
                </a:p>
              </p:txBody>
            </p:sp>
            <p:sp>
              <p:nvSpPr>
                <p:cNvPr id="281" name="円/楕円 20">
                  <a:extLst>
                    <a:ext uri="{FF2B5EF4-FFF2-40B4-BE49-F238E27FC236}">
                      <a16:creationId xmlns:a16="http://schemas.microsoft.com/office/drawing/2014/main" id="{35099229-D11F-401A-B4FF-3EF47B7CC915}"/>
                    </a:ext>
                  </a:extLst>
                </p:cNvPr>
                <p:cNvSpPr/>
                <p:nvPr/>
              </p:nvSpPr>
              <p:spPr>
                <a:xfrm rot="20949426" flipH="1" flipV="1">
                  <a:off x="3788998" y="5314335"/>
                  <a:ext cx="51348" cy="51348"/>
                </a:xfrm>
                <a:prstGeom prst="ellipse">
                  <a:avLst/>
                </a:prstGeom>
                <a:solidFill>
                  <a:srgbClr val="B6DF5E"/>
                </a:solidFill>
                <a:ln>
                  <a:noFill/>
                </a:ln>
                <a:effectLst/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  <a:sp3d/>
              </p:spPr>
              <p:txBody>
                <a:bodyPr rtlCol="0" anchor="ctr"/>
                <a:lstStyle/>
                <a:p>
                  <a:pPr marL="0" marR="0" lvl="0" indent="0" algn="ctr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ja-JP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Yu Gothic UI Semibold" panose="020B0700000000000000" pitchFamily="50" charset="-128"/>
                    <a:ea typeface="Yu Gothic UI Semibold" panose="020B0700000000000000" pitchFamily="50" charset="-128"/>
                    <a:cs typeface="Spica Neue" panose="02000503000000000000" pitchFamily="2" charset="-128"/>
                  </a:endParaRPr>
                </a:p>
              </p:txBody>
            </p:sp>
            <p:sp>
              <p:nvSpPr>
                <p:cNvPr id="282" name="円/楕円 20">
                  <a:extLst>
                    <a:ext uri="{FF2B5EF4-FFF2-40B4-BE49-F238E27FC236}">
                      <a16:creationId xmlns:a16="http://schemas.microsoft.com/office/drawing/2014/main" id="{0AA7487F-4D29-4E7C-84C9-DB40A14E1018}"/>
                    </a:ext>
                  </a:extLst>
                </p:cNvPr>
                <p:cNvSpPr/>
                <p:nvPr/>
              </p:nvSpPr>
              <p:spPr>
                <a:xfrm rot="20949426" flipH="1" flipV="1">
                  <a:off x="3659357" y="5409005"/>
                  <a:ext cx="51348" cy="51348"/>
                </a:xfrm>
                <a:prstGeom prst="ellipse">
                  <a:avLst/>
                </a:prstGeom>
                <a:solidFill>
                  <a:srgbClr val="EFB251"/>
                </a:solidFill>
                <a:ln>
                  <a:noFill/>
                </a:ln>
                <a:effectLst/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  <a:sp3d/>
              </p:spPr>
              <p:txBody>
                <a:bodyPr rtlCol="0" anchor="ctr"/>
                <a:lstStyle/>
                <a:p>
                  <a:pPr marL="0" marR="0" lvl="0" indent="0" algn="ctr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ja-JP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Yu Gothic UI Semibold" panose="020B0700000000000000" pitchFamily="50" charset="-128"/>
                    <a:ea typeface="Yu Gothic UI Semibold" panose="020B0700000000000000" pitchFamily="50" charset="-128"/>
                    <a:cs typeface="Spica Neue" panose="02000503000000000000" pitchFamily="2" charset="-128"/>
                  </a:endParaRPr>
                </a:p>
              </p:txBody>
            </p:sp>
            <p:sp>
              <p:nvSpPr>
                <p:cNvPr id="283" name="円/楕円 20">
                  <a:extLst>
                    <a:ext uri="{FF2B5EF4-FFF2-40B4-BE49-F238E27FC236}">
                      <a16:creationId xmlns:a16="http://schemas.microsoft.com/office/drawing/2014/main" id="{9DD2DFF3-FFB0-485A-8444-8E35BF1CE595}"/>
                    </a:ext>
                  </a:extLst>
                </p:cNvPr>
                <p:cNvSpPr/>
                <p:nvPr/>
              </p:nvSpPr>
              <p:spPr>
                <a:xfrm rot="20949426" flipH="1" flipV="1">
                  <a:off x="3412116" y="5439051"/>
                  <a:ext cx="51348" cy="51348"/>
                </a:xfrm>
                <a:prstGeom prst="ellipse">
                  <a:avLst/>
                </a:prstGeom>
                <a:solidFill>
                  <a:srgbClr val="FF9900"/>
                </a:solidFill>
                <a:ln>
                  <a:noFill/>
                </a:ln>
                <a:effectLst/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  <a:sp3d/>
              </p:spPr>
              <p:txBody>
                <a:bodyPr rtlCol="0" anchor="ctr"/>
                <a:lstStyle/>
                <a:p>
                  <a:pPr marL="0" marR="0" lvl="0" indent="0" algn="ctr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ja-JP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Yu Gothic UI Semibold" panose="020B0700000000000000" pitchFamily="50" charset="-128"/>
                    <a:ea typeface="Yu Gothic UI Semibold" panose="020B0700000000000000" pitchFamily="50" charset="-128"/>
                    <a:cs typeface="Spica Neue" panose="02000503000000000000" pitchFamily="2" charset="-128"/>
                  </a:endParaRPr>
                </a:p>
              </p:txBody>
            </p:sp>
            <p:sp>
              <p:nvSpPr>
                <p:cNvPr id="284" name="円/楕円 20">
                  <a:extLst>
                    <a:ext uri="{FF2B5EF4-FFF2-40B4-BE49-F238E27FC236}">
                      <a16:creationId xmlns:a16="http://schemas.microsoft.com/office/drawing/2014/main" id="{A6BA6E52-03FC-4510-84FB-EE15E149C8BF}"/>
                    </a:ext>
                  </a:extLst>
                </p:cNvPr>
                <p:cNvSpPr/>
                <p:nvPr/>
              </p:nvSpPr>
              <p:spPr>
                <a:xfrm rot="20949426" flipH="1" flipV="1">
                  <a:off x="3521955" y="5206486"/>
                  <a:ext cx="51348" cy="51348"/>
                </a:xfrm>
                <a:prstGeom prst="ellipse">
                  <a:avLst/>
                </a:prstGeom>
                <a:blipFill rotWithShape="1">
                  <a:blip r:embed="rId5">
                    <a:duotone>
                      <a:srgbClr val="00635D">
                        <a:tint val="98000"/>
                        <a:lumMod val="102000"/>
                      </a:srgbClr>
                      <a:srgbClr val="00635D">
                        <a:shade val="98000"/>
                        <a:lumMod val="98000"/>
                      </a:srgbClr>
                    </a:duotone>
                  </a:blip>
                  <a:tile tx="0" ty="0" sx="100000" sy="100000" flip="none" algn="tl"/>
                </a:blipFill>
                <a:ln>
                  <a:noFill/>
                </a:ln>
                <a:effectLst/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  <a:sp3d/>
              </p:spPr>
              <p:txBody>
                <a:bodyPr rtlCol="0" anchor="ctr"/>
                <a:lstStyle/>
                <a:p>
                  <a:pPr marL="0" marR="0" lvl="0" indent="0" algn="ctr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ja-JP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Yu Gothic UI Semibold" panose="020B0700000000000000" pitchFamily="50" charset="-128"/>
                    <a:ea typeface="Yu Gothic UI Semibold" panose="020B0700000000000000" pitchFamily="50" charset="-128"/>
                    <a:cs typeface="Spica Neue" panose="02000503000000000000" pitchFamily="2" charset="-128"/>
                  </a:endParaRPr>
                </a:p>
              </p:txBody>
            </p:sp>
            <p:sp>
              <p:nvSpPr>
                <p:cNvPr id="285" name="円/楕円 20">
                  <a:extLst>
                    <a:ext uri="{FF2B5EF4-FFF2-40B4-BE49-F238E27FC236}">
                      <a16:creationId xmlns:a16="http://schemas.microsoft.com/office/drawing/2014/main" id="{DD45E044-EA79-4541-9113-6C2EE6E955DF}"/>
                    </a:ext>
                  </a:extLst>
                </p:cNvPr>
                <p:cNvSpPr/>
                <p:nvPr/>
              </p:nvSpPr>
              <p:spPr>
                <a:xfrm rot="20949426" flipH="1" flipV="1">
                  <a:off x="3987812" y="4931535"/>
                  <a:ext cx="51348" cy="51348"/>
                </a:xfrm>
                <a:prstGeom prst="ellipse">
                  <a:avLst/>
                </a:prstGeom>
                <a:solidFill>
                  <a:srgbClr val="ED515C"/>
                </a:solidFill>
                <a:ln>
                  <a:noFill/>
                </a:ln>
                <a:effectLst/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  <a:sp3d/>
              </p:spPr>
              <p:txBody>
                <a:bodyPr rtlCol="0" anchor="ctr"/>
                <a:lstStyle/>
                <a:p>
                  <a:pPr marL="0" marR="0" lvl="0" indent="0" algn="ctr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ja-JP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Yu Gothic UI Semibold" panose="020B0700000000000000" pitchFamily="50" charset="-128"/>
                    <a:ea typeface="Yu Gothic UI Semibold" panose="020B0700000000000000" pitchFamily="50" charset="-128"/>
                    <a:cs typeface="Spica Neue" panose="02000503000000000000" pitchFamily="2" charset="-128"/>
                  </a:endParaRPr>
                </a:p>
              </p:txBody>
            </p:sp>
          </p:grpSp>
          <p:sp>
            <p:nvSpPr>
              <p:cNvPr id="272" name="円/楕円 20">
                <a:extLst>
                  <a:ext uri="{FF2B5EF4-FFF2-40B4-BE49-F238E27FC236}">
                    <a16:creationId xmlns:a16="http://schemas.microsoft.com/office/drawing/2014/main" id="{2190E5D4-EEF3-41E1-9B10-F85D1C768979}"/>
                  </a:ext>
                </a:extLst>
              </p:cNvPr>
              <p:cNvSpPr/>
              <p:nvPr/>
            </p:nvSpPr>
            <p:spPr>
              <a:xfrm rot="13152294" flipH="1" flipV="1">
                <a:off x="1106699" y="3836707"/>
                <a:ext cx="45546" cy="45546"/>
              </a:xfrm>
              <a:prstGeom prst="ellipse">
                <a:avLst/>
              </a:prstGeom>
              <a:solidFill>
                <a:srgbClr val="ED515C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Yu Gothic UI Semibold" panose="020B0700000000000000" pitchFamily="50" charset="-128"/>
                  <a:ea typeface="Yu Gothic UI Semibold" panose="020B0700000000000000" pitchFamily="50" charset="-128"/>
                  <a:cs typeface="Spica Neue" panose="02000503000000000000" pitchFamily="2" charset="-128"/>
                </a:endParaRPr>
              </a:p>
            </p:txBody>
          </p:sp>
          <p:sp>
            <p:nvSpPr>
              <p:cNvPr id="273" name="円/楕円 20">
                <a:extLst>
                  <a:ext uri="{FF2B5EF4-FFF2-40B4-BE49-F238E27FC236}">
                    <a16:creationId xmlns:a16="http://schemas.microsoft.com/office/drawing/2014/main" id="{FA5A74CE-95B3-4719-B7D6-3CE2292CF67E}"/>
                  </a:ext>
                </a:extLst>
              </p:cNvPr>
              <p:cNvSpPr/>
              <p:nvPr/>
            </p:nvSpPr>
            <p:spPr>
              <a:xfrm rot="6875845" flipH="1" flipV="1">
                <a:off x="1505719" y="3278945"/>
                <a:ext cx="45546" cy="45546"/>
              </a:xfrm>
              <a:prstGeom prst="ellipse">
                <a:avLst/>
              </a:prstGeom>
              <a:solidFill>
                <a:srgbClr val="6DDD9A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Yu Gothic UI Semibold" panose="020B0700000000000000" pitchFamily="50" charset="-128"/>
                  <a:ea typeface="Yu Gothic UI Semibold" panose="020B0700000000000000" pitchFamily="50" charset="-128"/>
                  <a:cs typeface="Spica Neue" panose="02000503000000000000" pitchFamily="2" charset="-128"/>
                </a:endParaRPr>
              </a:p>
            </p:txBody>
          </p:sp>
          <p:sp>
            <p:nvSpPr>
              <p:cNvPr id="274" name="円/楕円 20">
                <a:extLst>
                  <a:ext uri="{FF2B5EF4-FFF2-40B4-BE49-F238E27FC236}">
                    <a16:creationId xmlns:a16="http://schemas.microsoft.com/office/drawing/2014/main" id="{0784BC1D-251C-4DAA-A36A-1B8116385ABE}"/>
                  </a:ext>
                </a:extLst>
              </p:cNvPr>
              <p:cNvSpPr/>
              <p:nvPr/>
            </p:nvSpPr>
            <p:spPr>
              <a:xfrm rot="19522550" flipH="1" flipV="1">
                <a:off x="1254395" y="3795480"/>
                <a:ext cx="45546" cy="45546"/>
              </a:xfrm>
              <a:prstGeom prst="ellipse">
                <a:avLst/>
              </a:prstGeom>
              <a:solidFill>
                <a:srgbClr val="6DDD9A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Yu Gothic UI Semibold" panose="020B0700000000000000" pitchFamily="50" charset="-128"/>
                  <a:ea typeface="Yu Gothic UI Semibold" panose="020B0700000000000000" pitchFamily="50" charset="-128"/>
                  <a:cs typeface="Spica Neue" panose="02000503000000000000" pitchFamily="2" charset="-128"/>
                </a:endParaRPr>
              </a:p>
            </p:txBody>
          </p:sp>
          <p:sp>
            <p:nvSpPr>
              <p:cNvPr id="275" name="円/楕円 20">
                <a:extLst>
                  <a:ext uri="{FF2B5EF4-FFF2-40B4-BE49-F238E27FC236}">
                    <a16:creationId xmlns:a16="http://schemas.microsoft.com/office/drawing/2014/main" id="{26137B48-D3E8-47FF-A78A-3DE4D7A6B655}"/>
                  </a:ext>
                </a:extLst>
              </p:cNvPr>
              <p:cNvSpPr/>
              <p:nvPr/>
            </p:nvSpPr>
            <p:spPr>
              <a:xfrm rot="19522550" flipH="1" flipV="1">
                <a:off x="1577024" y="3852580"/>
                <a:ext cx="45546" cy="45546"/>
              </a:xfrm>
              <a:prstGeom prst="ellipse">
                <a:avLst/>
              </a:prstGeom>
              <a:solidFill>
                <a:srgbClr val="ED515C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Yu Gothic UI Semibold" panose="020B0700000000000000" pitchFamily="50" charset="-128"/>
                  <a:ea typeface="Yu Gothic UI Semibold" panose="020B0700000000000000" pitchFamily="50" charset="-128"/>
                  <a:cs typeface="Spica Neue" panose="02000503000000000000" pitchFamily="2" charset="-128"/>
                </a:endParaRPr>
              </a:p>
            </p:txBody>
          </p:sp>
        </p:grpSp>
        <p:grpSp>
          <p:nvGrpSpPr>
            <p:cNvPr id="227" name="グループ化 226">
              <a:extLst>
                <a:ext uri="{FF2B5EF4-FFF2-40B4-BE49-F238E27FC236}">
                  <a16:creationId xmlns:a16="http://schemas.microsoft.com/office/drawing/2014/main" id="{8D3E3416-429D-4C74-8375-5992A816B08B}"/>
                </a:ext>
              </a:extLst>
            </p:cNvPr>
            <p:cNvGrpSpPr/>
            <p:nvPr/>
          </p:nvGrpSpPr>
          <p:grpSpPr>
            <a:xfrm>
              <a:off x="5889486" y="3824375"/>
              <a:ext cx="657840" cy="478533"/>
              <a:chOff x="977068" y="3403720"/>
              <a:chExt cx="657840" cy="478533"/>
            </a:xfrm>
          </p:grpSpPr>
          <p:grpSp>
            <p:nvGrpSpPr>
              <p:cNvPr id="257" name="グループ化 256">
                <a:extLst>
                  <a:ext uri="{FF2B5EF4-FFF2-40B4-BE49-F238E27FC236}">
                    <a16:creationId xmlns:a16="http://schemas.microsoft.com/office/drawing/2014/main" id="{E5EFCFFB-1D47-491B-BE64-C6CAE0758DC5}"/>
                  </a:ext>
                </a:extLst>
              </p:cNvPr>
              <p:cNvGrpSpPr/>
              <p:nvPr/>
            </p:nvGrpSpPr>
            <p:grpSpPr>
              <a:xfrm>
                <a:off x="1010819" y="3403720"/>
                <a:ext cx="624089" cy="475086"/>
                <a:chOff x="2905899" y="5206486"/>
                <a:chExt cx="934447" cy="711345"/>
              </a:xfrm>
            </p:grpSpPr>
            <p:sp>
              <p:nvSpPr>
                <p:cNvPr id="261" name="円/楕円 20">
                  <a:extLst>
                    <a:ext uri="{FF2B5EF4-FFF2-40B4-BE49-F238E27FC236}">
                      <a16:creationId xmlns:a16="http://schemas.microsoft.com/office/drawing/2014/main" id="{1A75BE21-FE9B-4562-B629-BE07A7868A26}"/>
                    </a:ext>
                  </a:extLst>
                </p:cNvPr>
                <p:cNvSpPr/>
                <p:nvPr/>
              </p:nvSpPr>
              <p:spPr>
                <a:xfrm rot="20949426" flipH="1" flipV="1">
                  <a:off x="2905899" y="5660903"/>
                  <a:ext cx="51348" cy="51348"/>
                </a:xfrm>
                <a:prstGeom prst="ellipse">
                  <a:avLst/>
                </a:prstGeom>
                <a:solidFill>
                  <a:srgbClr val="6DDD9A"/>
                </a:solidFill>
                <a:ln>
                  <a:noFill/>
                </a:ln>
                <a:effectLst/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  <a:sp3d/>
              </p:spPr>
              <p:txBody>
                <a:bodyPr rtlCol="0" anchor="ctr"/>
                <a:lstStyle/>
                <a:p>
                  <a:pPr marL="0" marR="0" lvl="0" indent="0" algn="ctr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ja-JP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Yu Gothic UI Semibold" panose="020B0700000000000000" pitchFamily="50" charset="-128"/>
                    <a:ea typeface="Yu Gothic UI Semibold" panose="020B0700000000000000" pitchFamily="50" charset="-128"/>
                    <a:cs typeface="Spica Neue" panose="02000503000000000000" pitchFamily="2" charset="-128"/>
                  </a:endParaRPr>
                </a:p>
              </p:txBody>
            </p:sp>
            <p:sp>
              <p:nvSpPr>
                <p:cNvPr id="262" name="円/楕円 20">
                  <a:extLst>
                    <a:ext uri="{FF2B5EF4-FFF2-40B4-BE49-F238E27FC236}">
                      <a16:creationId xmlns:a16="http://schemas.microsoft.com/office/drawing/2014/main" id="{E7753628-700D-4293-82FC-382E96BC6542}"/>
                    </a:ext>
                  </a:extLst>
                </p:cNvPr>
                <p:cNvSpPr/>
                <p:nvPr/>
              </p:nvSpPr>
              <p:spPr>
                <a:xfrm rot="20949426" flipH="1" flipV="1">
                  <a:off x="3369442" y="5657638"/>
                  <a:ext cx="51348" cy="51348"/>
                </a:xfrm>
                <a:prstGeom prst="ellipse">
                  <a:avLst/>
                </a:prstGeom>
                <a:blipFill rotWithShape="1">
                  <a:blip r:embed="rId5">
                    <a:duotone>
                      <a:srgbClr val="00635D">
                        <a:tint val="98000"/>
                        <a:lumMod val="102000"/>
                      </a:srgbClr>
                      <a:srgbClr val="00635D">
                        <a:shade val="98000"/>
                        <a:lumMod val="98000"/>
                      </a:srgbClr>
                    </a:duotone>
                  </a:blip>
                  <a:tile tx="0" ty="0" sx="100000" sy="100000" flip="none" algn="tl"/>
                </a:blipFill>
                <a:ln>
                  <a:noFill/>
                </a:ln>
                <a:effectLst/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  <a:sp3d/>
              </p:spPr>
              <p:txBody>
                <a:bodyPr rtlCol="0" anchor="ctr"/>
                <a:lstStyle/>
                <a:p>
                  <a:pPr marL="0" marR="0" lvl="0" indent="0" algn="ctr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ja-JP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Yu Gothic UI Semibold" panose="020B0700000000000000" pitchFamily="50" charset="-128"/>
                    <a:ea typeface="Yu Gothic UI Semibold" panose="020B0700000000000000" pitchFamily="50" charset="-128"/>
                    <a:cs typeface="Spica Neue" panose="02000503000000000000" pitchFamily="2" charset="-128"/>
                  </a:endParaRPr>
                </a:p>
              </p:txBody>
            </p:sp>
            <p:sp>
              <p:nvSpPr>
                <p:cNvPr id="263" name="円/楕円 20">
                  <a:extLst>
                    <a:ext uri="{FF2B5EF4-FFF2-40B4-BE49-F238E27FC236}">
                      <a16:creationId xmlns:a16="http://schemas.microsoft.com/office/drawing/2014/main" id="{48BA8538-3CB3-4AD7-BCC9-B02371C75C92}"/>
                    </a:ext>
                  </a:extLst>
                </p:cNvPr>
                <p:cNvSpPr/>
                <p:nvPr/>
              </p:nvSpPr>
              <p:spPr>
                <a:xfrm rot="20949426" flipH="1" flipV="1">
                  <a:off x="3546392" y="5556982"/>
                  <a:ext cx="51348" cy="51348"/>
                </a:xfrm>
                <a:prstGeom prst="ellipse">
                  <a:avLst/>
                </a:prstGeom>
                <a:solidFill>
                  <a:srgbClr val="B6DF5E"/>
                </a:solidFill>
                <a:ln>
                  <a:noFill/>
                </a:ln>
                <a:effectLst/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  <a:sp3d/>
              </p:spPr>
              <p:txBody>
                <a:bodyPr rtlCol="0" anchor="ctr"/>
                <a:lstStyle/>
                <a:p>
                  <a:pPr marL="0" marR="0" lvl="0" indent="0" algn="ctr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ja-JP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Yu Gothic UI Semibold" panose="020B0700000000000000" pitchFamily="50" charset="-128"/>
                    <a:ea typeface="Yu Gothic UI Semibold" panose="020B0700000000000000" pitchFamily="50" charset="-128"/>
                    <a:cs typeface="Spica Neue" panose="02000503000000000000" pitchFamily="2" charset="-128"/>
                  </a:endParaRPr>
                </a:p>
              </p:txBody>
            </p:sp>
            <p:sp>
              <p:nvSpPr>
                <p:cNvPr id="264" name="円/楕円 20">
                  <a:extLst>
                    <a:ext uri="{FF2B5EF4-FFF2-40B4-BE49-F238E27FC236}">
                      <a16:creationId xmlns:a16="http://schemas.microsoft.com/office/drawing/2014/main" id="{487C5B32-0453-4A38-BB5A-27FD17DE9E2C}"/>
                    </a:ext>
                  </a:extLst>
                </p:cNvPr>
                <p:cNvSpPr/>
                <p:nvPr/>
              </p:nvSpPr>
              <p:spPr>
                <a:xfrm rot="20949426" flipH="1" flipV="1">
                  <a:off x="3152694" y="5624175"/>
                  <a:ext cx="51348" cy="51348"/>
                </a:xfrm>
                <a:prstGeom prst="ellipse">
                  <a:avLst/>
                </a:prstGeom>
                <a:solidFill>
                  <a:srgbClr val="ED515C"/>
                </a:solidFill>
                <a:ln>
                  <a:noFill/>
                </a:ln>
                <a:effectLst/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  <a:sp3d/>
              </p:spPr>
              <p:txBody>
                <a:bodyPr rtlCol="0" anchor="ctr"/>
                <a:lstStyle/>
                <a:p>
                  <a:pPr marL="0" marR="0" lvl="0" indent="0" algn="ctr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ja-JP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Yu Gothic UI Semibold" panose="020B0700000000000000" pitchFamily="50" charset="-128"/>
                    <a:ea typeface="Yu Gothic UI Semibold" panose="020B0700000000000000" pitchFamily="50" charset="-128"/>
                    <a:cs typeface="Spica Neue" panose="02000503000000000000" pitchFamily="2" charset="-128"/>
                  </a:endParaRPr>
                </a:p>
              </p:txBody>
            </p:sp>
            <p:sp>
              <p:nvSpPr>
                <p:cNvPr id="265" name="円/楕円 20">
                  <a:extLst>
                    <a:ext uri="{FF2B5EF4-FFF2-40B4-BE49-F238E27FC236}">
                      <a16:creationId xmlns:a16="http://schemas.microsoft.com/office/drawing/2014/main" id="{9C67A500-C872-43DD-98EF-49C1D634380E}"/>
                    </a:ext>
                  </a:extLst>
                </p:cNvPr>
                <p:cNvSpPr/>
                <p:nvPr/>
              </p:nvSpPr>
              <p:spPr>
                <a:xfrm rot="20949426" flipH="1" flipV="1">
                  <a:off x="3214590" y="5439050"/>
                  <a:ext cx="51348" cy="51348"/>
                </a:xfrm>
                <a:prstGeom prst="ellipse">
                  <a:avLst/>
                </a:prstGeom>
                <a:solidFill>
                  <a:srgbClr val="ED515C"/>
                </a:solidFill>
                <a:ln>
                  <a:noFill/>
                </a:ln>
                <a:effectLst/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  <a:sp3d/>
              </p:spPr>
              <p:txBody>
                <a:bodyPr rtlCol="0" anchor="ctr"/>
                <a:lstStyle/>
                <a:p>
                  <a:pPr marL="0" marR="0" lvl="0" indent="0" algn="ctr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ja-JP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Yu Gothic UI Semibold" panose="020B0700000000000000" pitchFamily="50" charset="-128"/>
                    <a:ea typeface="Yu Gothic UI Semibold" panose="020B0700000000000000" pitchFamily="50" charset="-128"/>
                    <a:cs typeface="Spica Neue" panose="02000503000000000000" pitchFamily="2" charset="-128"/>
                  </a:endParaRPr>
                </a:p>
              </p:txBody>
            </p:sp>
            <p:sp>
              <p:nvSpPr>
                <p:cNvPr id="266" name="円/楕円 20">
                  <a:extLst>
                    <a:ext uri="{FF2B5EF4-FFF2-40B4-BE49-F238E27FC236}">
                      <a16:creationId xmlns:a16="http://schemas.microsoft.com/office/drawing/2014/main" id="{10AD2615-F9B6-469D-B133-32491DFC1BA3}"/>
                    </a:ext>
                  </a:extLst>
                </p:cNvPr>
                <p:cNvSpPr/>
                <p:nvPr/>
              </p:nvSpPr>
              <p:spPr>
                <a:xfrm rot="20949426" flipH="1" flipV="1">
                  <a:off x="3788998" y="5314335"/>
                  <a:ext cx="51348" cy="51348"/>
                </a:xfrm>
                <a:prstGeom prst="ellipse">
                  <a:avLst/>
                </a:prstGeom>
                <a:solidFill>
                  <a:srgbClr val="B6DF5E"/>
                </a:solidFill>
                <a:ln>
                  <a:noFill/>
                </a:ln>
                <a:effectLst/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  <a:sp3d/>
              </p:spPr>
              <p:txBody>
                <a:bodyPr rtlCol="0" anchor="ctr"/>
                <a:lstStyle/>
                <a:p>
                  <a:pPr marL="0" marR="0" lvl="0" indent="0" algn="ctr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ja-JP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Yu Gothic UI Semibold" panose="020B0700000000000000" pitchFamily="50" charset="-128"/>
                    <a:ea typeface="Yu Gothic UI Semibold" panose="020B0700000000000000" pitchFamily="50" charset="-128"/>
                    <a:cs typeface="Spica Neue" panose="02000503000000000000" pitchFamily="2" charset="-128"/>
                  </a:endParaRPr>
                </a:p>
              </p:txBody>
            </p:sp>
            <p:sp>
              <p:nvSpPr>
                <p:cNvPr id="267" name="円/楕円 20">
                  <a:extLst>
                    <a:ext uri="{FF2B5EF4-FFF2-40B4-BE49-F238E27FC236}">
                      <a16:creationId xmlns:a16="http://schemas.microsoft.com/office/drawing/2014/main" id="{76B6D962-4787-434A-AE08-4E177E333E98}"/>
                    </a:ext>
                  </a:extLst>
                </p:cNvPr>
                <p:cNvSpPr/>
                <p:nvPr/>
              </p:nvSpPr>
              <p:spPr>
                <a:xfrm rot="20949426" flipH="1" flipV="1">
                  <a:off x="3659357" y="5409005"/>
                  <a:ext cx="51348" cy="51348"/>
                </a:xfrm>
                <a:prstGeom prst="ellipse">
                  <a:avLst/>
                </a:prstGeom>
                <a:solidFill>
                  <a:srgbClr val="EFB251"/>
                </a:solidFill>
                <a:ln>
                  <a:noFill/>
                </a:ln>
                <a:effectLst/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  <a:sp3d/>
              </p:spPr>
              <p:txBody>
                <a:bodyPr rtlCol="0" anchor="ctr"/>
                <a:lstStyle/>
                <a:p>
                  <a:pPr marL="0" marR="0" lvl="0" indent="0" algn="ctr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ja-JP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Yu Gothic UI Semibold" panose="020B0700000000000000" pitchFamily="50" charset="-128"/>
                    <a:ea typeface="Yu Gothic UI Semibold" panose="020B0700000000000000" pitchFamily="50" charset="-128"/>
                    <a:cs typeface="Spica Neue" panose="02000503000000000000" pitchFamily="2" charset="-128"/>
                  </a:endParaRPr>
                </a:p>
              </p:txBody>
            </p:sp>
            <p:sp>
              <p:nvSpPr>
                <p:cNvPr id="268" name="円/楕円 20">
                  <a:extLst>
                    <a:ext uri="{FF2B5EF4-FFF2-40B4-BE49-F238E27FC236}">
                      <a16:creationId xmlns:a16="http://schemas.microsoft.com/office/drawing/2014/main" id="{1CF187CF-0DDA-44AA-8EC7-8F053F58B589}"/>
                    </a:ext>
                  </a:extLst>
                </p:cNvPr>
                <p:cNvSpPr/>
                <p:nvPr/>
              </p:nvSpPr>
              <p:spPr>
                <a:xfrm rot="20949426" flipH="1" flipV="1">
                  <a:off x="3412116" y="5439051"/>
                  <a:ext cx="51348" cy="51348"/>
                </a:xfrm>
                <a:prstGeom prst="ellipse">
                  <a:avLst/>
                </a:prstGeom>
                <a:solidFill>
                  <a:srgbClr val="FF9900"/>
                </a:solidFill>
                <a:ln>
                  <a:noFill/>
                </a:ln>
                <a:effectLst/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  <a:sp3d/>
              </p:spPr>
              <p:txBody>
                <a:bodyPr rtlCol="0" anchor="ctr"/>
                <a:lstStyle/>
                <a:p>
                  <a:pPr marL="0" marR="0" lvl="0" indent="0" algn="ctr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ja-JP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Yu Gothic UI Semibold" panose="020B0700000000000000" pitchFamily="50" charset="-128"/>
                    <a:ea typeface="Yu Gothic UI Semibold" panose="020B0700000000000000" pitchFamily="50" charset="-128"/>
                    <a:cs typeface="Spica Neue" panose="02000503000000000000" pitchFamily="2" charset="-128"/>
                  </a:endParaRPr>
                </a:p>
              </p:txBody>
            </p:sp>
            <p:sp>
              <p:nvSpPr>
                <p:cNvPr id="269" name="円/楕円 20">
                  <a:extLst>
                    <a:ext uri="{FF2B5EF4-FFF2-40B4-BE49-F238E27FC236}">
                      <a16:creationId xmlns:a16="http://schemas.microsoft.com/office/drawing/2014/main" id="{E4BDD486-0D00-4E5D-BB65-3FF9A91FA08B}"/>
                    </a:ext>
                  </a:extLst>
                </p:cNvPr>
                <p:cNvSpPr/>
                <p:nvPr/>
              </p:nvSpPr>
              <p:spPr>
                <a:xfrm rot="20949426" flipH="1" flipV="1">
                  <a:off x="3521955" y="5206486"/>
                  <a:ext cx="51348" cy="51348"/>
                </a:xfrm>
                <a:prstGeom prst="ellipse">
                  <a:avLst/>
                </a:prstGeom>
                <a:blipFill rotWithShape="1">
                  <a:blip r:embed="rId5">
                    <a:duotone>
                      <a:srgbClr val="00635D">
                        <a:tint val="98000"/>
                        <a:lumMod val="102000"/>
                      </a:srgbClr>
                      <a:srgbClr val="00635D">
                        <a:shade val="98000"/>
                        <a:lumMod val="98000"/>
                      </a:srgbClr>
                    </a:duotone>
                  </a:blip>
                  <a:tile tx="0" ty="0" sx="100000" sy="100000" flip="none" algn="tl"/>
                </a:blipFill>
                <a:ln>
                  <a:noFill/>
                </a:ln>
                <a:effectLst/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  <a:sp3d/>
              </p:spPr>
              <p:txBody>
                <a:bodyPr rtlCol="0" anchor="ctr"/>
                <a:lstStyle/>
                <a:p>
                  <a:pPr marL="0" marR="0" lvl="0" indent="0" algn="ctr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ja-JP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Yu Gothic UI Semibold" panose="020B0700000000000000" pitchFamily="50" charset="-128"/>
                    <a:ea typeface="Yu Gothic UI Semibold" panose="020B0700000000000000" pitchFamily="50" charset="-128"/>
                    <a:cs typeface="Spica Neue" panose="02000503000000000000" pitchFamily="2" charset="-128"/>
                  </a:endParaRPr>
                </a:p>
              </p:txBody>
            </p:sp>
            <p:sp>
              <p:nvSpPr>
                <p:cNvPr id="270" name="円/楕円 20">
                  <a:extLst>
                    <a:ext uri="{FF2B5EF4-FFF2-40B4-BE49-F238E27FC236}">
                      <a16:creationId xmlns:a16="http://schemas.microsoft.com/office/drawing/2014/main" id="{D867F898-F122-4C53-AF51-C6FBFBFAA20F}"/>
                    </a:ext>
                  </a:extLst>
                </p:cNvPr>
                <p:cNvSpPr/>
                <p:nvPr/>
              </p:nvSpPr>
              <p:spPr>
                <a:xfrm rot="20949426" flipH="1" flipV="1">
                  <a:off x="3212786" y="5866483"/>
                  <a:ext cx="51348" cy="51348"/>
                </a:xfrm>
                <a:prstGeom prst="ellipse">
                  <a:avLst/>
                </a:prstGeom>
                <a:solidFill>
                  <a:srgbClr val="ED515C"/>
                </a:solidFill>
                <a:ln>
                  <a:noFill/>
                </a:ln>
                <a:effectLst/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  <a:sp3d/>
              </p:spPr>
              <p:txBody>
                <a:bodyPr rtlCol="0" anchor="ctr"/>
                <a:lstStyle/>
                <a:p>
                  <a:pPr marL="0" marR="0" lvl="0" indent="0" algn="ctr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ja-JP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Yu Gothic UI Semibold" panose="020B0700000000000000" pitchFamily="50" charset="-128"/>
                    <a:ea typeface="Yu Gothic UI Semibold" panose="020B0700000000000000" pitchFamily="50" charset="-128"/>
                    <a:cs typeface="Spica Neue" panose="02000503000000000000" pitchFamily="2" charset="-128"/>
                  </a:endParaRPr>
                </a:p>
              </p:txBody>
            </p:sp>
          </p:grpSp>
          <p:sp>
            <p:nvSpPr>
              <p:cNvPr id="258" name="円/楕円 20">
                <a:extLst>
                  <a:ext uri="{FF2B5EF4-FFF2-40B4-BE49-F238E27FC236}">
                    <a16:creationId xmlns:a16="http://schemas.microsoft.com/office/drawing/2014/main" id="{87EE25E0-2208-4DA1-BAA0-C29A20D275FA}"/>
                  </a:ext>
                </a:extLst>
              </p:cNvPr>
              <p:cNvSpPr/>
              <p:nvPr/>
            </p:nvSpPr>
            <p:spPr>
              <a:xfrm rot="13152294" flipH="1" flipV="1">
                <a:off x="1106699" y="3836707"/>
                <a:ext cx="45546" cy="45546"/>
              </a:xfrm>
              <a:prstGeom prst="ellipse">
                <a:avLst/>
              </a:prstGeom>
              <a:solidFill>
                <a:srgbClr val="ED515C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Yu Gothic UI Semibold" panose="020B0700000000000000" pitchFamily="50" charset="-128"/>
                  <a:ea typeface="Yu Gothic UI Semibold" panose="020B0700000000000000" pitchFamily="50" charset="-128"/>
                  <a:cs typeface="Spica Neue" panose="02000503000000000000" pitchFamily="2" charset="-128"/>
                </a:endParaRPr>
              </a:p>
            </p:txBody>
          </p:sp>
          <p:sp>
            <p:nvSpPr>
              <p:cNvPr id="259" name="円/楕円 20">
                <a:extLst>
                  <a:ext uri="{FF2B5EF4-FFF2-40B4-BE49-F238E27FC236}">
                    <a16:creationId xmlns:a16="http://schemas.microsoft.com/office/drawing/2014/main" id="{33E915A9-70D2-46B8-ACE5-92949296BDE9}"/>
                  </a:ext>
                </a:extLst>
              </p:cNvPr>
              <p:cNvSpPr/>
              <p:nvPr/>
            </p:nvSpPr>
            <p:spPr>
              <a:xfrm rot="19522550" flipH="1" flipV="1">
                <a:off x="1254395" y="3795480"/>
                <a:ext cx="45546" cy="45546"/>
              </a:xfrm>
              <a:prstGeom prst="ellipse">
                <a:avLst/>
              </a:prstGeom>
              <a:solidFill>
                <a:srgbClr val="6DDD9A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Yu Gothic UI Semibold" panose="020B0700000000000000" pitchFamily="50" charset="-128"/>
                  <a:ea typeface="Yu Gothic UI Semibold" panose="020B0700000000000000" pitchFamily="50" charset="-128"/>
                  <a:cs typeface="Spica Neue" panose="02000503000000000000" pitchFamily="2" charset="-128"/>
                </a:endParaRPr>
              </a:p>
            </p:txBody>
          </p:sp>
          <p:sp>
            <p:nvSpPr>
              <p:cNvPr id="260" name="円/楕円 20">
                <a:extLst>
                  <a:ext uri="{FF2B5EF4-FFF2-40B4-BE49-F238E27FC236}">
                    <a16:creationId xmlns:a16="http://schemas.microsoft.com/office/drawing/2014/main" id="{90245B40-E81E-4707-88E3-8E75B343EF2A}"/>
                  </a:ext>
                </a:extLst>
              </p:cNvPr>
              <p:cNvSpPr/>
              <p:nvPr/>
            </p:nvSpPr>
            <p:spPr>
              <a:xfrm rot="19522550" flipH="1" flipV="1">
                <a:off x="977068" y="3431690"/>
                <a:ext cx="45546" cy="45546"/>
              </a:xfrm>
              <a:prstGeom prst="ellipse">
                <a:avLst/>
              </a:prstGeom>
              <a:solidFill>
                <a:srgbClr val="ED515C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Yu Gothic UI Semibold" panose="020B0700000000000000" pitchFamily="50" charset="-128"/>
                  <a:ea typeface="Yu Gothic UI Semibold" panose="020B0700000000000000" pitchFamily="50" charset="-128"/>
                  <a:cs typeface="Spica Neue" panose="02000503000000000000" pitchFamily="2" charset="-128"/>
                </a:endParaRPr>
              </a:p>
            </p:txBody>
          </p:sp>
        </p:grpSp>
        <p:sp>
          <p:nvSpPr>
            <p:cNvPr id="228" name="円/楕円 20">
              <a:extLst>
                <a:ext uri="{FF2B5EF4-FFF2-40B4-BE49-F238E27FC236}">
                  <a16:creationId xmlns:a16="http://schemas.microsoft.com/office/drawing/2014/main" id="{667FC3F4-88A7-47BF-99FA-90AC72CE6E94}"/>
                </a:ext>
              </a:extLst>
            </p:cNvPr>
            <p:cNvSpPr/>
            <p:nvPr/>
          </p:nvSpPr>
          <p:spPr>
            <a:xfrm rot="15198620" flipH="1" flipV="1">
              <a:off x="4387593" y="2984385"/>
              <a:ext cx="34222" cy="34222"/>
            </a:xfrm>
            <a:prstGeom prst="ellipse">
              <a:avLst/>
            </a:prstGeom>
            <a:solidFill>
              <a:srgbClr val="6DDD9A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Yu Gothic UI Semibold" panose="020B0700000000000000" pitchFamily="50" charset="-128"/>
                <a:ea typeface="Yu Gothic UI Semibold" panose="020B0700000000000000" pitchFamily="50" charset="-128"/>
                <a:cs typeface="Spica Neue" panose="02000503000000000000" pitchFamily="2" charset="-128"/>
              </a:endParaRPr>
            </a:p>
          </p:txBody>
        </p:sp>
        <p:sp>
          <p:nvSpPr>
            <p:cNvPr id="229" name="円/楕円 20">
              <a:extLst>
                <a:ext uri="{FF2B5EF4-FFF2-40B4-BE49-F238E27FC236}">
                  <a16:creationId xmlns:a16="http://schemas.microsoft.com/office/drawing/2014/main" id="{BA469626-9333-4D8E-B683-36290E53902F}"/>
                </a:ext>
              </a:extLst>
            </p:cNvPr>
            <p:cNvSpPr/>
            <p:nvPr/>
          </p:nvSpPr>
          <p:spPr>
            <a:xfrm rot="15198620" flipH="1" flipV="1">
              <a:off x="5074867" y="3519647"/>
              <a:ext cx="34222" cy="34222"/>
            </a:xfrm>
            <a:prstGeom prst="ellipse">
              <a:avLst/>
            </a:prstGeom>
            <a:blipFill rotWithShape="1">
              <a:blip r:embed="rId5">
                <a:duotone>
                  <a:srgbClr val="00635D">
                    <a:tint val="98000"/>
                    <a:lumMod val="102000"/>
                  </a:srgbClr>
                  <a:srgbClr val="00635D">
                    <a:shade val="98000"/>
                    <a:lumMod val="98000"/>
                  </a:srgbClr>
                </a:duotone>
              </a:blip>
              <a:tile tx="0" ty="0" sx="100000" sy="100000" flip="none" algn="tl"/>
            </a:blip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Yu Gothic UI Semibold" panose="020B0700000000000000" pitchFamily="50" charset="-128"/>
                <a:ea typeface="Yu Gothic UI Semibold" panose="020B0700000000000000" pitchFamily="50" charset="-128"/>
                <a:cs typeface="Spica Neue" panose="02000503000000000000" pitchFamily="2" charset="-128"/>
              </a:endParaRPr>
            </a:p>
          </p:txBody>
        </p:sp>
        <p:sp>
          <p:nvSpPr>
            <p:cNvPr id="230" name="円/楕円 20">
              <a:extLst>
                <a:ext uri="{FF2B5EF4-FFF2-40B4-BE49-F238E27FC236}">
                  <a16:creationId xmlns:a16="http://schemas.microsoft.com/office/drawing/2014/main" id="{E50B6EC0-2033-44C4-A198-C66C76EFB476}"/>
                </a:ext>
              </a:extLst>
            </p:cNvPr>
            <p:cNvSpPr/>
            <p:nvPr/>
          </p:nvSpPr>
          <p:spPr>
            <a:xfrm rot="15198620" flipH="1" flipV="1">
              <a:off x="4996118" y="3409162"/>
              <a:ext cx="34222" cy="34222"/>
            </a:xfrm>
            <a:prstGeom prst="ellipse">
              <a:avLst/>
            </a:prstGeom>
            <a:solidFill>
              <a:srgbClr val="B6DF5E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Yu Gothic UI Semibold" panose="020B0700000000000000" pitchFamily="50" charset="-128"/>
                <a:ea typeface="Yu Gothic UI Semibold" panose="020B0700000000000000" pitchFamily="50" charset="-128"/>
                <a:cs typeface="Spica Neue" panose="02000503000000000000" pitchFamily="2" charset="-128"/>
              </a:endParaRPr>
            </a:p>
          </p:txBody>
        </p:sp>
        <p:sp>
          <p:nvSpPr>
            <p:cNvPr id="231" name="円/楕円 20">
              <a:extLst>
                <a:ext uri="{FF2B5EF4-FFF2-40B4-BE49-F238E27FC236}">
                  <a16:creationId xmlns:a16="http://schemas.microsoft.com/office/drawing/2014/main" id="{1F73BABD-E05C-4E10-A786-9F9269703071}"/>
                </a:ext>
              </a:extLst>
            </p:cNvPr>
            <p:cNvSpPr/>
            <p:nvPr/>
          </p:nvSpPr>
          <p:spPr>
            <a:xfrm rot="15198620" flipH="1" flipV="1">
              <a:off x="4384277" y="2920043"/>
              <a:ext cx="34222" cy="34222"/>
            </a:xfrm>
            <a:prstGeom prst="ellipse">
              <a:avLst/>
            </a:prstGeom>
            <a:solidFill>
              <a:srgbClr val="ED515C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Yu Gothic UI Semibold" panose="020B0700000000000000" pitchFamily="50" charset="-128"/>
                <a:ea typeface="Yu Gothic UI Semibold" panose="020B0700000000000000" pitchFamily="50" charset="-128"/>
                <a:cs typeface="Spica Neue" panose="02000503000000000000" pitchFamily="2" charset="-128"/>
              </a:endParaRPr>
            </a:p>
          </p:txBody>
        </p:sp>
        <p:sp>
          <p:nvSpPr>
            <p:cNvPr id="232" name="円/楕円 20">
              <a:extLst>
                <a:ext uri="{FF2B5EF4-FFF2-40B4-BE49-F238E27FC236}">
                  <a16:creationId xmlns:a16="http://schemas.microsoft.com/office/drawing/2014/main" id="{7532399E-A570-4017-9B67-C30C2369A1BB}"/>
                </a:ext>
              </a:extLst>
            </p:cNvPr>
            <p:cNvSpPr/>
            <p:nvPr/>
          </p:nvSpPr>
          <p:spPr>
            <a:xfrm rot="15198620" flipH="1" flipV="1">
              <a:off x="4341667" y="2900078"/>
              <a:ext cx="34222" cy="34222"/>
            </a:xfrm>
            <a:prstGeom prst="ellipse">
              <a:avLst/>
            </a:prstGeom>
            <a:solidFill>
              <a:srgbClr val="ED515C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Yu Gothic UI Semibold" panose="020B0700000000000000" pitchFamily="50" charset="-128"/>
                <a:ea typeface="Yu Gothic UI Semibold" panose="020B0700000000000000" pitchFamily="50" charset="-128"/>
                <a:cs typeface="Spica Neue" panose="02000503000000000000" pitchFamily="2" charset="-128"/>
              </a:endParaRPr>
            </a:p>
          </p:txBody>
        </p:sp>
        <p:sp>
          <p:nvSpPr>
            <p:cNvPr id="233" name="円/楕円 20">
              <a:extLst>
                <a:ext uri="{FF2B5EF4-FFF2-40B4-BE49-F238E27FC236}">
                  <a16:creationId xmlns:a16="http://schemas.microsoft.com/office/drawing/2014/main" id="{7795E731-C459-48B4-B371-4016293BA099}"/>
                </a:ext>
              </a:extLst>
            </p:cNvPr>
            <p:cNvSpPr/>
            <p:nvPr/>
          </p:nvSpPr>
          <p:spPr>
            <a:xfrm rot="15198620" flipH="1" flipV="1">
              <a:off x="4890339" y="3344312"/>
              <a:ext cx="34222" cy="34222"/>
            </a:xfrm>
            <a:prstGeom prst="ellipse">
              <a:avLst/>
            </a:prstGeom>
            <a:solidFill>
              <a:srgbClr val="EFB25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Yu Gothic UI Semibold" panose="020B0700000000000000" pitchFamily="50" charset="-128"/>
                <a:ea typeface="Yu Gothic UI Semibold" panose="020B0700000000000000" pitchFamily="50" charset="-128"/>
                <a:cs typeface="Spica Neue" panose="02000503000000000000" pitchFamily="2" charset="-128"/>
              </a:endParaRPr>
            </a:p>
          </p:txBody>
        </p:sp>
        <p:sp>
          <p:nvSpPr>
            <p:cNvPr id="234" name="円/楕円 20">
              <a:extLst>
                <a:ext uri="{FF2B5EF4-FFF2-40B4-BE49-F238E27FC236}">
                  <a16:creationId xmlns:a16="http://schemas.microsoft.com/office/drawing/2014/main" id="{7DAD25C7-677A-4A1C-A037-F1DF273F3FDB}"/>
                </a:ext>
              </a:extLst>
            </p:cNvPr>
            <p:cNvSpPr/>
            <p:nvPr/>
          </p:nvSpPr>
          <p:spPr>
            <a:xfrm rot="15198620" flipH="1" flipV="1">
              <a:off x="4927045" y="3506194"/>
              <a:ext cx="34222" cy="34222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Yu Gothic UI Semibold" panose="020B0700000000000000" pitchFamily="50" charset="-128"/>
                <a:ea typeface="Yu Gothic UI Semibold" panose="020B0700000000000000" pitchFamily="50" charset="-128"/>
                <a:cs typeface="Spica Neue" panose="02000503000000000000" pitchFamily="2" charset="-128"/>
              </a:endParaRPr>
            </a:p>
          </p:txBody>
        </p:sp>
        <p:grpSp>
          <p:nvGrpSpPr>
            <p:cNvPr id="235" name="グループ化 234">
              <a:extLst>
                <a:ext uri="{FF2B5EF4-FFF2-40B4-BE49-F238E27FC236}">
                  <a16:creationId xmlns:a16="http://schemas.microsoft.com/office/drawing/2014/main" id="{F541C67F-9A9D-4E2E-B625-D96A1A52D9EF}"/>
                </a:ext>
              </a:extLst>
            </p:cNvPr>
            <p:cNvGrpSpPr/>
            <p:nvPr/>
          </p:nvGrpSpPr>
          <p:grpSpPr>
            <a:xfrm rot="21299521">
              <a:off x="5762120" y="3787572"/>
              <a:ext cx="624089" cy="475086"/>
              <a:chOff x="2905899" y="5206486"/>
              <a:chExt cx="934447" cy="711345"/>
            </a:xfrm>
          </p:grpSpPr>
          <p:sp>
            <p:nvSpPr>
              <p:cNvPr id="247" name="円/楕円 20">
                <a:extLst>
                  <a:ext uri="{FF2B5EF4-FFF2-40B4-BE49-F238E27FC236}">
                    <a16:creationId xmlns:a16="http://schemas.microsoft.com/office/drawing/2014/main" id="{9584EE90-F250-4204-A8FE-84E83A2ABA69}"/>
                  </a:ext>
                </a:extLst>
              </p:cNvPr>
              <p:cNvSpPr/>
              <p:nvPr/>
            </p:nvSpPr>
            <p:spPr>
              <a:xfrm rot="20949426" flipH="1" flipV="1">
                <a:off x="2905899" y="5660903"/>
                <a:ext cx="51348" cy="51348"/>
              </a:xfrm>
              <a:prstGeom prst="ellipse">
                <a:avLst/>
              </a:prstGeom>
              <a:solidFill>
                <a:srgbClr val="6DDD9A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Yu Gothic UI Semibold" panose="020B0700000000000000" pitchFamily="50" charset="-128"/>
                  <a:ea typeface="Yu Gothic UI Semibold" panose="020B0700000000000000" pitchFamily="50" charset="-128"/>
                  <a:cs typeface="Spica Neue" panose="02000503000000000000" pitchFamily="2" charset="-128"/>
                </a:endParaRPr>
              </a:p>
            </p:txBody>
          </p:sp>
          <p:sp>
            <p:nvSpPr>
              <p:cNvPr id="248" name="円/楕円 20">
                <a:extLst>
                  <a:ext uri="{FF2B5EF4-FFF2-40B4-BE49-F238E27FC236}">
                    <a16:creationId xmlns:a16="http://schemas.microsoft.com/office/drawing/2014/main" id="{9EDAED94-651D-4313-AA7F-E95C7F70E37A}"/>
                  </a:ext>
                </a:extLst>
              </p:cNvPr>
              <p:cNvSpPr/>
              <p:nvPr/>
            </p:nvSpPr>
            <p:spPr>
              <a:xfrm rot="20949426" flipH="1" flipV="1">
                <a:off x="3369442" y="5657638"/>
                <a:ext cx="51348" cy="51348"/>
              </a:xfrm>
              <a:prstGeom prst="ellipse">
                <a:avLst/>
              </a:prstGeom>
              <a:blipFill rotWithShape="1">
                <a:blip r:embed="rId5">
                  <a:duotone>
                    <a:srgbClr val="00635D">
                      <a:tint val="98000"/>
                      <a:lumMod val="102000"/>
                    </a:srgbClr>
                    <a:srgbClr val="00635D">
                      <a:shade val="98000"/>
                      <a:lumMod val="98000"/>
                    </a:srgbClr>
                  </a:duotone>
                </a:blip>
                <a:tile tx="0" ty="0" sx="100000" sy="100000" flip="none" algn="tl"/>
              </a:blip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Yu Gothic UI Semibold" panose="020B0700000000000000" pitchFamily="50" charset="-128"/>
                  <a:ea typeface="Yu Gothic UI Semibold" panose="020B0700000000000000" pitchFamily="50" charset="-128"/>
                  <a:cs typeface="Spica Neue" panose="02000503000000000000" pitchFamily="2" charset="-128"/>
                </a:endParaRPr>
              </a:p>
            </p:txBody>
          </p:sp>
          <p:sp>
            <p:nvSpPr>
              <p:cNvPr id="249" name="円/楕円 20">
                <a:extLst>
                  <a:ext uri="{FF2B5EF4-FFF2-40B4-BE49-F238E27FC236}">
                    <a16:creationId xmlns:a16="http://schemas.microsoft.com/office/drawing/2014/main" id="{00E0E1E1-E5B7-4799-952F-E144E2916ABE}"/>
                  </a:ext>
                </a:extLst>
              </p:cNvPr>
              <p:cNvSpPr/>
              <p:nvPr/>
            </p:nvSpPr>
            <p:spPr>
              <a:xfrm rot="20949426" flipH="1" flipV="1">
                <a:off x="3546392" y="5556982"/>
                <a:ext cx="51348" cy="51348"/>
              </a:xfrm>
              <a:prstGeom prst="ellipse">
                <a:avLst/>
              </a:prstGeom>
              <a:solidFill>
                <a:srgbClr val="B6DF5E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Yu Gothic UI Semibold" panose="020B0700000000000000" pitchFamily="50" charset="-128"/>
                  <a:ea typeface="Yu Gothic UI Semibold" panose="020B0700000000000000" pitchFamily="50" charset="-128"/>
                  <a:cs typeface="Spica Neue" panose="02000503000000000000" pitchFamily="2" charset="-128"/>
                </a:endParaRPr>
              </a:p>
            </p:txBody>
          </p:sp>
          <p:sp>
            <p:nvSpPr>
              <p:cNvPr id="250" name="円/楕円 20">
                <a:extLst>
                  <a:ext uri="{FF2B5EF4-FFF2-40B4-BE49-F238E27FC236}">
                    <a16:creationId xmlns:a16="http://schemas.microsoft.com/office/drawing/2014/main" id="{465CC5E7-46C3-40C5-B418-C10EB41FA6D7}"/>
                  </a:ext>
                </a:extLst>
              </p:cNvPr>
              <p:cNvSpPr/>
              <p:nvPr/>
            </p:nvSpPr>
            <p:spPr>
              <a:xfrm rot="20949426" flipH="1" flipV="1">
                <a:off x="3152694" y="5624175"/>
                <a:ext cx="51348" cy="51348"/>
              </a:xfrm>
              <a:prstGeom prst="ellipse">
                <a:avLst/>
              </a:prstGeom>
              <a:solidFill>
                <a:srgbClr val="ED515C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Yu Gothic UI Semibold" panose="020B0700000000000000" pitchFamily="50" charset="-128"/>
                  <a:ea typeface="Yu Gothic UI Semibold" panose="020B0700000000000000" pitchFamily="50" charset="-128"/>
                  <a:cs typeface="Spica Neue" panose="02000503000000000000" pitchFamily="2" charset="-128"/>
                </a:endParaRPr>
              </a:p>
            </p:txBody>
          </p:sp>
          <p:sp>
            <p:nvSpPr>
              <p:cNvPr id="251" name="円/楕円 20">
                <a:extLst>
                  <a:ext uri="{FF2B5EF4-FFF2-40B4-BE49-F238E27FC236}">
                    <a16:creationId xmlns:a16="http://schemas.microsoft.com/office/drawing/2014/main" id="{2846BF30-3447-46CC-A948-79380DF90C6C}"/>
                  </a:ext>
                </a:extLst>
              </p:cNvPr>
              <p:cNvSpPr/>
              <p:nvPr/>
            </p:nvSpPr>
            <p:spPr>
              <a:xfrm rot="20949426" flipH="1" flipV="1">
                <a:off x="3214590" y="5439050"/>
                <a:ext cx="51348" cy="51348"/>
              </a:xfrm>
              <a:prstGeom prst="ellipse">
                <a:avLst/>
              </a:prstGeom>
              <a:solidFill>
                <a:srgbClr val="ED515C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Yu Gothic UI Semibold" panose="020B0700000000000000" pitchFamily="50" charset="-128"/>
                  <a:ea typeface="Yu Gothic UI Semibold" panose="020B0700000000000000" pitchFamily="50" charset="-128"/>
                  <a:cs typeface="Spica Neue" panose="02000503000000000000" pitchFamily="2" charset="-128"/>
                </a:endParaRPr>
              </a:p>
            </p:txBody>
          </p:sp>
          <p:sp>
            <p:nvSpPr>
              <p:cNvPr id="252" name="円/楕円 20">
                <a:extLst>
                  <a:ext uri="{FF2B5EF4-FFF2-40B4-BE49-F238E27FC236}">
                    <a16:creationId xmlns:a16="http://schemas.microsoft.com/office/drawing/2014/main" id="{5DD25F6A-8625-4A8C-A692-A2B832CFB76D}"/>
                  </a:ext>
                </a:extLst>
              </p:cNvPr>
              <p:cNvSpPr/>
              <p:nvPr/>
            </p:nvSpPr>
            <p:spPr>
              <a:xfrm rot="20949426" flipH="1" flipV="1">
                <a:off x="3788998" y="5314335"/>
                <a:ext cx="51348" cy="51348"/>
              </a:xfrm>
              <a:prstGeom prst="ellipse">
                <a:avLst/>
              </a:prstGeom>
              <a:solidFill>
                <a:srgbClr val="B6DF5E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Yu Gothic UI Semibold" panose="020B0700000000000000" pitchFamily="50" charset="-128"/>
                  <a:ea typeface="Yu Gothic UI Semibold" panose="020B0700000000000000" pitchFamily="50" charset="-128"/>
                  <a:cs typeface="Spica Neue" panose="02000503000000000000" pitchFamily="2" charset="-128"/>
                </a:endParaRPr>
              </a:p>
            </p:txBody>
          </p:sp>
          <p:sp>
            <p:nvSpPr>
              <p:cNvPr id="253" name="円/楕円 20">
                <a:extLst>
                  <a:ext uri="{FF2B5EF4-FFF2-40B4-BE49-F238E27FC236}">
                    <a16:creationId xmlns:a16="http://schemas.microsoft.com/office/drawing/2014/main" id="{0C9A687B-18E2-4E5B-92A2-F34D65A52D3A}"/>
                  </a:ext>
                </a:extLst>
              </p:cNvPr>
              <p:cNvSpPr/>
              <p:nvPr/>
            </p:nvSpPr>
            <p:spPr>
              <a:xfrm rot="20949426" flipH="1" flipV="1">
                <a:off x="3659357" y="5409005"/>
                <a:ext cx="51348" cy="51348"/>
              </a:xfrm>
              <a:prstGeom prst="ellipse">
                <a:avLst/>
              </a:prstGeom>
              <a:solidFill>
                <a:srgbClr val="EFB251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Yu Gothic UI Semibold" panose="020B0700000000000000" pitchFamily="50" charset="-128"/>
                  <a:ea typeface="Yu Gothic UI Semibold" panose="020B0700000000000000" pitchFamily="50" charset="-128"/>
                  <a:cs typeface="Spica Neue" panose="02000503000000000000" pitchFamily="2" charset="-128"/>
                </a:endParaRPr>
              </a:p>
            </p:txBody>
          </p:sp>
          <p:sp>
            <p:nvSpPr>
              <p:cNvPr id="254" name="円/楕円 20">
                <a:extLst>
                  <a:ext uri="{FF2B5EF4-FFF2-40B4-BE49-F238E27FC236}">
                    <a16:creationId xmlns:a16="http://schemas.microsoft.com/office/drawing/2014/main" id="{23488824-B48A-4A06-B1E1-D65BED822A1B}"/>
                  </a:ext>
                </a:extLst>
              </p:cNvPr>
              <p:cNvSpPr/>
              <p:nvPr/>
            </p:nvSpPr>
            <p:spPr>
              <a:xfrm rot="20949426" flipH="1" flipV="1">
                <a:off x="3412116" y="5439051"/>
                <a:ext cx="51348" cy="51348"/>
              </a:xfrm>
              <a:prstGeom prst="ellipse">
                <a:avLst/>
              </a:prstGeom>
              <a:solidFill>
                <a:srgbClr val="FF9900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Yu Gothic UI Semibold" panose="020B0700000000000000" pitchFamily="50" charset="-128"/>
                  <a:ea typeface="Yu Gothic UI Semibold" panose="020B0700000000000000" pitchFamily="50" charset="-128"/>
                  <a:cs typeface="Spica Neue" panose="02000503000000000000" pitchFamily="2" charset="-128"/>
                </a:endParaRPr>
              </a:p>
            </p:txBody>
          </p:sp>
          <p:sp>
            <p:nvSpPr>
              <p:cNvPr id="255" name="円/楕円 20">
                <a:extLst>
                  <a:ext uri="{FF2B5EF4-FFF2-40B4-BE49-F238E27FC236}">
                    <a16:creationId xmlns:a16="http://schemas.microsoft.com/office/drawing/2014/main" id="{87FA3EE0-C5F8-4C80-BB59-38006529439D}"/>
                  </a:ext>
                </a:extLst>
              </p:cNvPr>
              <p:cNvSpPr/>
              <p:nvPr/>
            </p:nvSpPr>
            <p:spPr>
              <a:xfrm rot="20949426" flipH="1" flipV="1">
                <a:off x="3521955" y="5206486"/>
                <a:ext cx="51348" cy="51348"/>
              </a:xfrm>
              <a:prstGeom prst="ellipse">
                <a:avLst/>
              </a:prstGeom>
              <a:blipFill rotWithShape="1">
                <a:blip r:embed="rId5">
                  <a:duotone>
                    <a:srgbClr val="00635D">
                      <a:tint val="98000"/>
                      <a:lumMod val="102000"/>
                    </a:srgbClr>
                    <a:srgbClr val="00635D">
                      <a:shade val="98000"/>
                      <a:lumMod val="98000"/>
                    </a:srgbClr>
                  </a:duotone>
                </a:blip>
                <a:tile tx="0" ty="0" sx="100000" sy="100000" flip="none" algn="tl"/>
              </a:blip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Yu Gothic UI Semibold" panose="020B0700000000000000" pitchFamily="50" charset="-128"/>
                  <a:ea typeface="Yu Gothic UI Semibold" panose="020B0700000000000000" pitchFamily="50" charset="-128"/>
                  <a:cs typeface="Spica Neue" panose="02000503000000000000" pitchFamily="2" charset="-128"/>
                </a:endParaRPr>
              </a:p>
            </p:txBody>
          </p:sp>
          <p:sp>
            <p:nvSpPr>
              <p:cNvPr id="256" name="円/楕円 20">
                <a:extLst>
                  <a:ext uri="{FF2B5EF4-FFF2-40B4-BE49-F238E27FC236}">
                    <a16:creationId xmlns:a16="http://schemas.microsoft.com/office/drawing/2014/main" id="{1A18121A-26DD-45CB-B724-8C94A3A9ADE9}"/>
                  </a:ext>
                </a:extLst>
              </p:cNvPr>
              <p:cNvSpPr/>
              <p:nvPr/>
            </p:nvSpPr>
            <p:spPr>
              <a:xfrm rot="20949426" flipH="1" flipV="1">
                <a:off x="3212786" y="5866483"/>
                <a:ext cx="51348" cy="51348"/>
              </a:xfrm>
              <a:prstGeom prst="ellipse">
                <a:avLst/>
              </a:prstGeom>
              <a:solidFill>
                <a:srgbClr val="ED515C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Yu Gothic UI Semibold" panose="020B0700000000000000" pitchFamily="50" charset="-128"/>
                  <a:ea typeface="Yu Gothic UI Semibold" panose="020B0700000000000000" pitchFamily="50" charset="-128"/>
                  <a:cs typeface="Spica Neue" panose="02000503000000000000" pitchFamily="2" charset="-128"/>
                </a:endParaRPr>
              </a:p>
            </p:txBody>
          </p:sp>
        </p:grpSp>
        <p:grpSp>
          <p:nvGrpSpPr>
            <p:cNvPr id="236" name="グループ化 235">
              <a:extLst>
                <a:ext uri="{FF2B5EF4-FFF2-40B4-BE49-F238E27FC236}">
                  <a16:creationId xmlns:a16="http://schemas.microsoft.com/office/drawing/2014/main" id="{7FAD4146-FDA2-4C21-9668-60F26F57C4B1}"/>
                </a:ext>
              </a:extLst>
            </p:cNvPr>
            <p:cNvGrpSpPr/>
            <p:nvPr/>
          </p:nvGrpSpPr>
          <p:grpSpPr>
            <a:xfrm rot="15760997">
              <a:off x="5511624" y="3553353"/>
              <a:ext cx="372679" cy="705941"/>
              <a:chOff x="3152694" y="5206486"/>
              <a:chExt cx="558011" cy="1057004"/>
            </a:xfrm>
          </p:grpSpPr>
          <p:sp>
            <p:nvSpPr>
              <p:cNvPr id="238" name="円/楕円 20">
                <a:extLst>
                  <a:ext uri="{FF2B5EF4-FFF2-40B4-BE49-F238E27FC236}">
                    <a16:creationId xmlns:a16="http://schemas.microsoft.com/office/drawing/2014/main" id="{6F70EF99-7F1D-4C9A-931C-5A0FF719089C}"/>
                  </a:ext>
                </a:extLst>
              </p:cNvPr>
              <p:cNvSpPr/>
              <p:nvPr/>
            </p:nvSpPr>
            <p:spPr>
              <a:xfrm rot="20949426" flipV="1">
                <a:off x="3375458" y="6195035"/>
                <a:ext cx="68455" cy="68455"/>
              </a:xfrm>
              <a:prstGeom prst="ellipse">
                <a:avLst/>
              </a:prstGeom>
              <a:solidFill>
                <a:srgbClr val="6DDD9A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Yu Gothic UI Semibold" panose="020B0700000000000000" pitchFamily="50" charset="-128"/>
                  <a:ea typeface="Yu Gothic UI Semibold" panose="020B0700000000000000" pitchFamily="50" charset="-128"/>
                  <a:cs typeface="Spica Neue" panose="02000503000000000000" pitchFamily="2" charset="-128"/>
                </a:endParaRPr>
              </a:p>
            </p:txBody>
          </p:sp>
          <p:sp>
            <p:nvSpPr>
              <p:cNvPr id="239" name="円/楕円 20">
                <a:extLst>
                  <a:ext uri="{FF2B5EF4-FFF2-40B4-BE49-F238E27FC236}">
                    <a16:creationId xmlns:a16="http://schemas.microsoft.com/office/drawing/2014/main" id="{A4E08D60-FC1F-41F1-AF43-82AD0ED6E1E5}"/>
                  </a:ext>
                </a:extLst>
              </p:cNvPr>
              <p:cNvSpPr/>
              <p:nvPr/>
            </p:nvSpPr>
            <p:spPr>
              <a:xfrm rot="20949426" flipH="1" flipV="1">
                <a:off x="3369442" y="5657638"/>
                <a:ext cx="51348" cy="51348"/>
              </a:xfrm>
              <a:prstGeom prst="ellipse">
                <a:avLst/>
              </a:prstGeom>
              <a:blipFill rotWithShape="1">
                <a:blip r:embed="rId5">
                  <a:duotone>
                    <a:srgbClr val="00635D">
                      <a:tint val="98000"/>
                      <a:lumMod val="102000"/>
                    </a:srgbClr>
                    <a:srgbClr val="00635D">
                      <a:shade val="98000"/>
                      <a:lumMod val="98000"/>
                    </a:srgbClr>
                  </a:duotone>
                </a:blip>
                <a:tile tx="0" ty="0" sx="100000" sy="100000" flip="none" algn="tl"/>
              </a:blip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Yu Gothic UI Semibold" panose="020B0700000000000000" pitchFamily="50" charset="-128"/>
                  <a:ea typeface="Yu Gothic UI Semibold" panose="020B0700000000000000" pitchFamily="50" charset="-128"/>
                  <a:cs typeface="Spica Neue" panose="02000503000000000000" pitchFamily="2" charset="-128"/>
                </a:endParaRPr>
              </a:p>
            </p:txBody>
          </p:sp>
          <p:sp>
            <p:nvSpPr>
              <p:cNvPr id="240" name="円/楕円 20">
                <a:extLst>
                  <a:ext uri="{FF2B5EF4-FFF2-40B4-BE49-F238E27FC236}">
                    <a16:creationId xmlns:a16="http://schemas.microsoft.com/office/drawing/2014/main" id="{4DCAF5B4-F7CC-42AF-AB1F-235DC69DE64E}"/>
                  </a:ext>
                </a:extLst>
              </p:cNvPr>
              <p:cNvSpPr/>
              <p:nvPr/>
            </p:nvSpPr>
            <p:spPr>
              <a:xfrm rot="20949426" flipH="1" flipV="1">
                <a:off x="3546392" y="5556982"/>
                <a:ext cx="51348" cy="51348"/>
              </a:xfrm>
              <a:prstGeom prst="ellipse">
                <a:avLst/>
              </a:prstGeom>
              <a:solidFill>
                <a:srgbClr val="B6DF5E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Yu Gothic UI Semibold" panose="020B0700000000000000" pitchFamily="50" charset="-128"/>
                  <a:ea typeface="Yu Gothic UI Semibold" panose="020B0700000000000000" pitchFamily="50" charset="-128"/>
                  <a:cs typeface="Spica Neue" panose="02000503000000000000" pitchFamily="2" charset="-128"/>
                </a:endParaRPr>
              </a:p>
            </p:txBody>
          </p:sp>
          <p:sp>
            <p:nvSpPr>
              <p:cNvPr id="241" name="円/楕円 20">
                <a:extLst>
                  <a:ext uri="{FF2B5EF4-FFF2-40B4-BE49-F238E27FC236}">
                    <a16:creationId xmlns:a16="http://schemas.microsoft.com/office/drawing/2014/main" id="{F1E885FD-0DEC-4A66-A47E-AA9272FBD11B}"/>
                  </a:ext>
                </a:extLst>
              </p:cNvPr>
              <p:cNvSpPr/>
              <p:nvPr/>
            </p:nvSpPr>
            <p:spPr>
              <a:xfrm rot="20949426" flipH="1" flipV="1">
                <a:off x="3152694" y="5624175"/>
                <a:ext cx="51348" cy="51348"/>
              </a:xfrm>
              <a:prstGeom prst="ellipse">
                <a:avLst/>
              </a:prstGeom>
              <a:solidFill>
                <a:srgbClr val="ED515C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Yu Gothic UI Semibold" panose="020B0700000000000000" pitchFamily="50" charset="-128"/>
                  <a:ea typeface="Yu Gothic UI Semibold" panose="020B0700000000000000" pitchFamily="50" charset="-128"/>
                  <a:cs typeface="Spica Neue" panose="02000503000000000000" pitchFamily="2" charset="-128"/>
                </a:endParaRPr>
              </a:p>
            </p:txBody>
          </p:sp>
          <p:sp>
            <p:nvSpPr>
              <p:cNvPr id="242" name="円/楕円 20">
                <a:extLst>
                  <a:ext uri="{FF2B5EF4-FFF2-40B4-BE49-F238E27FC236}">
                    <a16:creationId xmlns:a16="http://schemas.microsoft.com/office/drawing/2014/main" id="{94A78438-97E3-4C14-A562-4D2AAC4CD672}"/>
                  </a:ext>
                </a:extLst>
              </p:cNvPr>
              <p:cNvSpPr/>
              <p:nvPr/>
            </p:nvSpPr>
            <p:spPr>
              <a:xfrm rot="20949426" flipH="1" flipV="1">
                <a:off x="3214590" y="5439050"/>
                <a:ext cx="51348" cy="51348"/>
              </a:xfrm>
              <a:prstGeom prst="ellipse">
                <a:avLst/>
              </a:prstGeom>
              <a:solidFill>
                <a:srgbClr val="ED515C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Yu Gothic UI Semibold" panose="020B0700000000000000" pitchFamily="50" charset="-128"/>
                  <a:ea typeface="Yu Gothic UI Semibold" panose="020B0700000000000000" pitchFamily="50" charset="-128"/>
                  <a:cs typeface="Spica Neue" panose="02000503000000000000" pitchFamily="2" charset="-128"/>
                </a:endParaRPr>
              </a:p>
            </p:txBody>
          </p:sp>
          <p:sp>
            <p:nvSpPr>
              <p:cNvPr id="243" name="円/楕円 20">
                <a:extLst>
                  <a:ext uri="{FF2B5EF4-FFF2-40B4-BE49-F238E27FC236}">
                    <a16:creationId xmlns:a16="http://schemas.microsoft.com/office/drawing/2014/main" id="{C9FEB612-5596-402D-AC92-12668DC9276C}"/>
                  </a:ext>
                </a:extLst>
              </p:cNvPr>
              <p:cNvSpPr/>
              <p:nvPr/>
            </p:nvSpPr>
            <p:spPr>
              <a:xfrm rot="20949426" flipH="1" flipV="1">
                <a:off x="3659357" y="5409005"/>
                <a:ext cx="51348" cy="51348"/>
              </a:xfrm>
              <a:prstGeom prst="ellipse">
                <a:avLst/>
              </a:prstGeom>
              <a:solidFill>
                <a:srgbClr val="EFB251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Yu Gothic UI Semibold" panose="020B0700000000000000" pitchFamily="50" charset="-128"/>
                  <a:ea typeface="Yu Gothic UI Semibold" panose="020B0700000000000000" pitchFamily="50" charset="-128"/>
                  <a:cs typeface="Spica Neue" panose="02000503000000000000" pitchFamily="2" charset="-128"/>
                </a:endParaRPr>
              </a:p>
            </p:txBody>
          </p:sp>
          <p:sp>
            <p:nvSpPr>
              <p:cNvPr id="244" name="円/楕円 20">
                <a:extLst>
                  <a:ext uri="{FF2B5EF4-FFF2-40B4-BE49-F238E27FC236}">
                    <a16:creationId xmlns:a16="http://schemas.microsoft.com/office/drawing/2014/main" id="{69D9E577-E0EC-4B7D-A651-81235FA576C5}"/>
                  </a:ext>
                </a:extLst>
              </p:cNvPr>
              <p:cNvSpPr/>
              <p:nvPr/>
            </p:nvSpPr>
            <p:spPr>
              <a:xfrm rot="20949426" flipH="1" flipV="1">
                <a:off x="3412116" y="5439051"/>
                <a:ext cx="51348" cy="51348"/>
              </a:xfrm>
              <a:prstGeom prst="ellipse">
                <a:avLst/>
              </a:prstGeom>
              <a:solidFill>
                <a:srgbClr val="FF9900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Yu Gothic UI Semibold" panose="020B0700000000000000" pitchFamily="50" charset="-128"/>
                  <a:ea typeface="Yu Gothic UI Semibold" panose="020B0700000000000000" pitchFamily="50" charset="-128"/>
                  <a:cs typeface="Spica Neue" panose="02000503000000000000" pitchFamily="2" charset="-128"/>
                </a:endParaRPr>
              </a:p>
            </p:txBody>
          </p:sp>
          <p:sp>
            <p:nvSpPr>
              <p:cNvPr id="245" name="円/楕円 20">
                <a:extLst>
                  <a:ext uri="{FF2B5EF4-FFF2-40B4-BE49-F238E27FC236}">
                    <a16:creationId xmlns:a16="http://schemas.microsoft.com/office/drawing/2014/main" id="{31687C76-E904-4294-BB3E-BB5ACEE4867E}"/>
                  </a:ext>
                </a:extLst>
              </p:cNvPr>
              <p:cNvSpPr/>
              <p:nvPr/>
            </p:nvSpPr>
            <p:spPr>
              <a:xfrm rot="20949426" flipH="1" flipV="1">
                <a:off x="3521955" y="5206486"/>
                <a:ext cx="51348" cy="51348"/>
              </a:xfrm>
              <a:prstGeom prst="ellipse">
                <a:avLst/>
              </a:prstGeom>
              <a:blipFill rotWithShape="1">
                <a:blip r:embed="rId5">
                  <a:duotone>
                    <a:srgbClr val="00635D">
                      <a:tint val="98000"/>
                      <a:lumMod val="102000"/>
                    </a:srgbClr>
                    <a:srgbClr val="00635D">
                      <a:shade val="98000"/>
                      <a:lumMod val="98000"/>
                    </a:srgbClr>
                  </a:duotone>
                </a:blip>
                <a:tile tx="0" ty="0" sx="100000" sy="100000" flip="none" algn="tl"/>
              </a:blip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Yu Gothic UI Semibold" panose="020B0700000000000000" pitchFamily="50" charset="-128"/>
                  <a:ea typeface="Yu Gothic UI Semibold" panose="020B0700000000000000" pitchFamily="50" charset="-128"/>
                  <a:cs typeface="Spica Neue" panose="02000503000000000000" pitchFamily="2" charset="-128"/>
                </a:endParaRPr>
              </a:p>
            </p:txBody>
          </p:sp>
          <p:sp>
            <p:nvSpPr>
              <p:cNvPr id="246" name="円/楕円 20">
                <a:extLst>
                  <a:ext uri="{FF2B5EF4-FFF2-40B4-BE49-F238E27FC236}">
                    <a16:creationId xmlns:a16="http://schemas.microsoft.com/office/drawing/2014/main" id="{F269383E-1853-410E-869C-92E26393D46B}"/>
                  </a:ext>
                </a:extLst>
              </p:cNvPr>
              <p:cNvSpPr/>
              <p:nvPr/>
            </p:nvSpPr>
            <p:spPr>
              <a:xfrm rot="20949426" flipH="1" flipV="1">
                <a:off x="3212786" y="5866483"/>
                <a:ext cx="51348" cy="51348"/>
              </a:xfrm>
              <a:prstGeom prst="ellipse">
                <a:avLst/>
              </a:prstGeom>
              <a:solidFill>
                <a:srgbClr val="ED515C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Yu Gothic UI Semibold" panose="020B0700000000000000" pitchFamily="50" charset="-128"/>
                  <a:ea typeface="Yu Gothic UI Semibold" panose="020B0700000000000000" pitchFamily="50" charset="-128"/>
                  <a:cs typeface="Spica Neue" panose="02000503000000000000" pitchFamily="2" charset="-128"/>
                </a:endParaRPr>
              </a:p>
            </p:txBody>
          </p:sp>
        </p:grpSp>
        <p:sp>
          <p:nvSpPr>
            <p:cNvPr id="237" name="円/楕円 20">
              <a:extLst>
                <a:ext uri="{FF2B5EF4-FFF2-40B4-BE49-F238E27FC236}">
                  <a16:creationId xmlns:a16="http://schemas.microsoft.com/office/drawing/2014/main" id="{68A8B0B1-31D2-4D9A-BE24-602646373274}"/>
                </a:ext>
              </a:extLst>
            </p:cNvPr>
            <p:cNvSpPr/>
            <p:nvPr/>
          </p:nvSpPr>
          <p:spPr>
            <a:xfrm rot="13152294" flipH="1" flipV="1">
              <a:off x="4781081" y="3356932"/>
              <a:ext cx="45546" cy="45546"/>
            </a:xfrm>
            <a:prstGeom prst="ellipse">
              <a:avLst/>
            </a:prstGeom>
            <a:solidFill>
              <a:srgbClr val="EFB25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Yu Gothic UI Semibold" panose="020B0700000000000000" pitchFamily="50" charset="-128"/>
                <a:ea typeface="Yu Gothic UI Semibold" panose="020B0700000000000000" pitchFamily="50" charset="-128"/>
                <a:cs typeface="Spica Neue" panose="02000503000000000000" pitchFamily="2" charset="-128"/>
              </a:endParaRPr>
            </a:p>
          </p:txBody>
        </p:sp>
      </p:grpSp>
      <p:sp>
        <p:nvSpPr>
          <p:cNvPr id="290" name="楕円 16">
            <a:extLst>
              <a:ext uri="{FF2B5EF4-FFF2-40B4-BE49-F238E27FC236}">
                <a16:creationId xmlns:a16="http://schemas.microsoft.com/office/drawing/2014/main" id="{6B55055C-7C1A-4D7D-B368-5E8103661CB4}"/>
              </a:ext>
            </a:extLst>
          </p:cNvPr>
          <p:cNvSpPr/>
          <p:nvPr/>
        </p:nvSpPr>
        <p:spPr>
          <a:xfrm>
            <a:off x="3269901" y="5439455"/>
            <a:ext cx="576000" cy="5760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 w="15875" cap="rnd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Yu Gothic UI Semibold" panose="020B0700000000000000" pitchFamily="50" charset="-128"/>
              <a:ea typeface="Yu Gothic UI Semibold" panose="020B0700000000000000" pitchFamily="50" charset="-128"/>
              <a:cs typeface="Spica Neue" panose="02000503000000000000" pitchFamily="2" charset="-128"/>
            </a:endParaRPr>
          </a:p>
        </p:txBody>
      </p:sp>
      <p:sp>
        <p:nvSpPr>
          <p:cNvPr id="291" name="楕円 471">
            <a:extLst>
              <a:ext uri="{FF2B5EF4-FFF2-40B4-BE49-F238E27FC236}">
                <a16:creationId xmlns:a16="http://schemas.microsoft.com/office/drawing/2014/main" id="{C94F028F-3543-44ED-A4BB-6A8B80A82642}"/>
              </a:ext>
            </a:extLst>
          </p:cNvPr>
          <p:cNvSpPr/>
          <p:nvPr/>
        </p:nvSpPr>
        <p:spPr>
          <a:xfrm>
            <a:off x="1424031" y="5624372"/>
            <a:ext cx="180000" cy="1800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 w="15875" cap="rnd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Yu Gothic UI Semibold" panose="020B0700000000000000" pitchFamily="50" charset="-128"/>
              <a:ea typeface="Yu Gothic UI Semibold" panose="020B0700000000000000" pitchFamily="50" charset="-128"/>
              <a:cs typeface="Spica Neue" panose="02000503000000000000" pitchFamily="2" charset="-128"/>
            </a:endParaRPr>
          </a:p>
        </p:txBody>
      </p:sp>
      <p:sp>
        <p:nvSpPr>
          <p:cNvPr id="292" name="矢印: 右 268">
            <a:extLst>
              <a:ext uri="{FF2B5EF4-FFF2-40B4-BE49-F238E27FC236}">
                <a16:creationId xmlns:a16="http://schemas.microsoft.com/office/drawing/2014/main" id="{5A64482B-7E49-4BBB-8A3F-AC4AABF40A34}"/>
              </a:ext>
            </a:extLst>
          </p:cNvPr>
          <p:cNvSpPr/>
          <p:nvPr/>
        </p:nvSpPr>
        <p:spPr>
          <a:xfrm rot="18900000">
            <a:off x="1773723" y="4924984"/>
            <a:ext cx="603783" cy="325775"/>
          </a:xfrm>
          <a:prstGeom prst="rightArrow">
            <a:avLst>
              <a:gd name="adj1" fmla="val 60000"/>
              <a:gd name="adj2" fmla="val 50000"/>
            </a:avLst>
          </a:prstGeom>
          <a:solidFill>
            <a:srgbClr val="ED515C"/>
          </a:solidFill>
          <a:ln>
            <a:noFill/>
          </a:ln>
          <a:effectLst/>
        </p:spPr>
        <p:txBody>
          <a:bodyPr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Yu Gothic UI Semibold" panose="020B0700000000000000" pitchFamily="50" charset="-128"/>
              <a:ea typeface="Yu Gothic UI Semibold" panose="020B0700000000000000" pitchFamily="50" charset="-128"/>
              <a:cs typeface="Spica Neue" panose="02000503000000000000" pitchFamily="2" charset="-128"/>
            </a:endParaRPr>
          </a:p>
        </p:txBody>
      </p:sp>
      <p:sp>
        <p:nvSpPr>
          <p:cNvPr id="293" name="楕円 77">
            <a:extLst>
              <a:ext uri="{FF2B5EF4-FFF2-40B4-BE49-F238E27FC236}">
                <a16:creationId xmlns:a16="http://schemas.microsoft.com/office/drawing/2014/main" id="{243574FE-BD36-44FF-A836-766E5E06CE4B}"/>
              </a:ext>
            </a:extLst>
          </p:cNvPr>
          <p:cNvSpPr/>
          <p:nvPr/>
        </p:nvSpPr>
        <p:spPr>
          <a:xfrm rot="2086717">
            <a:off x="957223" y="3179047"/>
            <a:ext cx="795602" cy="307047"/>
          </a:xfrm>
          <a:prstGeom prst="ellipse">
            <a:avLst/>
          </a:prstGeom>
          <a:gradFill flip="none" rotWithShape="1">
            <a:gsLst>
              <a:gs pos="92000">
                <a:srgbClr val="F7615A">
                  <a:alpha val="30000"/>
                </a:srgbClr>
              </a:gs>
              <a:gs pos="95000">
                <a:srgbClr val="EE7164">
                  <a:alpha val="20000"/>
                </a:srgbClr>
              </a:gs>
              <a:gs pos="75000">
                <a:srgbClr val="FF4228">
                  <a:alpha val="70000"/>
                </a:srgbClr>
              </a:gs>
              <a:gs pos="21000">
                <a:srgbClr val="FF0000">
                  <a:alpha val="90000"/>
                </a:srgbClr>
              </a:gs>
              <a:gs pos="47000">
                <a:srgbClr val="FF3300">
                  <a:alpha val="94000"/>
                </a:srgbClr>
              </a:gs>
              <a:gs pos="85000">
                <a:srgbClr val="FF5050">
                  <a:alpha val="50000"/>
                </a:srgbClr>
              </a:gs>
            </a:gsLst>
            <a:path path="shape">
              <a:fillToRect l="50000" t="50000" r="50000" b="50000"/>
            </a:path>
            <a:tileRect/>
          </a:gradFill>
          <a:ln w="19050" cap="rnd" cmpd="sng" algn="ctr">
            <a:noFill/>
            <a:prstDash val="sysDash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Yu Gothic UI Semibold" panose="020B0700000000000000" pitchFamily="50" charset="-128"/>
              <a:ea typeface="Yu Gothic UI Semibold" panose="020B0700000000000000" pitchFamily="50" charset="-128"/>
              <a:cs typeface="Spica Neue" panose="02000503000000000000" pitchFamily="2" charset="-128"/>
            </a:endParaRPr>
          </a:p>
        </p:txBody>
      </p:sp>
      <p:grpSp>
        <p:nvGrpSpPr>
          <p:cNvPr id="294" name="グループ化 293">
            <a:extLst>
              <a:ext uri="{FF2B5EF4-FFF2-40B4-BE49-F238E27FC236}">
                <a16:creationId xmlns:a16="http://schemas.microsoft.com/office/drawing/2014/main" id="{83782807-1B50-4868-85DF-5EC378983797}"/>
              </a:ext>
            </a:extLst>
          </p:cNvPr>
          <p:cNvGrpSpPr/>
          <p:nvPr/>
        </p:nvGrpSpPr>
        <p:grpSpPr>
          <a:xfrm>
            <a:off x="594236" y="2629540"/>
            <a:ext cx="378293" cy="515674"/>
            <a:chOff x="6874784" y="826962"/>
            <a:chExt cx="378293" cy="515674"/>
          </a:xfrm>
        </p:grpSpPr>
        <p:sp>
          <p:nvSpPr>
            <p:cNvPr id="295" name="楕円 77">
              <a:extLst>
                <a:ext uri="{FF2B5EF4-FFF2-40B4-BE49-F238E27FC236}">
                  <a16:creationId xmlns:a16="http://schemas.microsoft.com/office/drawing/2014/main" id="{EC424C42-C744-4CD6-AA8E-8D97AF171004}"/>
                </a:ext>
              </a:extLst>
            </p:cNvPr>
            <p:cNvSpPr/>
            <p:nvPr/>
          </p:nvSpPr>
          <p:spPr>
            <a:xfrm rot="2543201">
              <a:off x="6874784" y="1002437"/>
              <a:ext cx="378293" cy="97974"/>
            </a:xfrm>
            <a:prstGeom prst="ellipse">
              <a:avLst/>
            </a:prstGeom>
            <a:gradFill flip="none" rotWithShape="1">
              <a:gsLst>
                <a:gs pos="92000">
                  <a:srgbClr val="F7615A">
                    <a:alpha val="30000"/>
                  </a:srgbClr>
                </a:gs>
                <a:gs pos="95000">
                  <a:srgbClr val="EE7164">
                    <a:alpha val="20000"/>
                  </a:srgbClr>
                </a:gs>
                <a:gs pos="75000">
                  <a:srgbClr val="FF4228">
                    <a:alpha val="70000"/>
                  </a:srgbClr>
                </a:gs>
                <a:gs pos="21000">
                  <a:srgbClr val="FF0000">
                    <a:alpha val="90000"/>
                  </a:srgbClr>
                </a:gs>
                <a:gs pos="47000">
                  <a:srgbClr val="FF3300">
                    <a:alpha val="94000"/>
                  </a:srgbClr>
                </a:gs>
                <a:gs pos="85000">
                  <a:srgbClr val="FF5050">
                    <a:alpha val="50000"/>
                  </a:srgbClr>
                </a:gs>
              </a:gsLst>
              <a:path path="shape">
                <a:fillToRect l="50000" t="50000" r="50000" b="50000"/>
              </a:path>
              <a:tileRect/>
            </a:gradFill>
            <a:ln w="19050" cap="rnd" cmpd="sng" algn="ctr">
              <a:noFill/>
              <a:prstDash val="sysDash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Yu Gothic UI Semibold" panose="020B0700000000000000" pitchFamily="50" charset="-128"/>
                <a:ea typeface="Yu Gothic UI Semibold" panose="020B0700000000000000" pitchFamily="50" charset="-128"/>
                <a:cs typeface="Spica Neue" panose="02000503000000000000" pitchFamily="2" charset="-128"/>
              </a:endParaRPr>
            </a:p>
          </p:txBody>
        </p:sp>
        <p:sp>
          <p:nvSpPr>
            <p:cNvPr id="296" name="楕円 14">
              <a:extLst>
                <a:ext uri="{FF2B5EF4-FFF2-40B4-BE49-F238E27FC236}">
                  <a16:creationId xmlns:a16="http://schemas.microsoft.com/office/drawing/2014/main" id="{FFB1C37B-8F18-4F88-829C-52CF1C615F6B}"/>
                </a:ext>
              </a:extLst>
            </p:cNvPr>
            <p:cNvSpPr/>
            <p:nvPr/>
          </p:nvSpPr>
          <p:spPr>
            <a:xfrm rot="18948035">
              <a:off x="6997389" y="826962"/>
              <a:ext cx="147865" cy="515674"/>
            </a:xfrm>
            <a:prstGeom prst="ellipse">
              <a:avLst/>
            </a:prstGeom>
            <a:gradFill flip="none" rotWithShape="1">
              <a:gsLst>
                <a:gs pos="38000">
                  <a:srgbClr val="F7615A">
                    <a:alpha val="60000"/>
                  </a:srgbClr>
                </a:gs>
                <a:gs pos="89000">
                  <a:srgbClr val="EE7164">
                    <a:alpha val="10000"/>
                  </a:srgbClr>
                </a:gs>
                <a:gs pos="11000">
                  <a:srgbClr val="FF5050">
                    <a:alpha val="72000"/>
                  </a:srgbClr>
                </a:gs>
              </a:gsLst>
              <a:path path="shape">
                <a:fillToRect l="50000" t="50000" r="50000" b="50000"/>
              </a:path>
              <a:tileRect/>
            </a:gradFill>
            <a:ln w="19050" cap="rnd" cmpd="sng" algn="ctr">
              <a:noFill/>
              <a:prstDash val="sysDash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Yu Gothic UI Semibold" panose="020B0700000000000000" pitchFamily="50" charset="-128"/>
                <a:ea typeface="Yu Gothic UI Semibold" panose="020B0700000000000000" pitchFamily="50" charset="-128"/>
                <a:cs typeface="Spica Neue" panose="02000503000000000000" pitchFamily="2" charset="-128"/>
              </a:endParaRPr>
            </a:p>
          </p:txBody>
        </p:sp>
      </p:grpSp>
      <p:grpSp>
        <p:nvGrpSpPr>
          <p:cNvPr id="297" name="グループ化 296">
            <a:extLst>
              <a:ext uri="{FF2B5EF4-FFF2-40B4-BE49-F238E27FC236}">
                <a16:creationId xmlns:a16="http://schemas.microsoft.com/office/drawing/2014/main" id="{BB16285A-CB8A-4721-9990-24DB96CA0106}"/>
              </a:ext>
            </a:extLst>
          </p:cNvPr>
          <p:cNvGrpSpPr/>
          <p:nvPr/>
        </p:nvGrpSpPr>
        <p:grpSpPr>
          <a:xfrm>
            <a:off x="3336181" y="3131094"/>
            <a:ext cx="378293" cy="609976"/>
            <a:chOff x="10401939" y="1657904"/>
            <a:chExt cx="378293" cy="609976"/>
          </a:xfrm>
        </p:grpSpPr>
        <p:sp>
          <p:nvSpPr>
            <p:cNvPr id="298" name="楕円 77">
              <a:extLst>
                <a:ext uri="{FF2B5EF4-FFF2-40B4-BE49-F238E27FC236}">
                  <a16:creationId xmlns:a16="http://schemas.microsoft.com/office/drawing/2014/main" id="{D61B8C21-C88E-46D6-BB63-C99EFBCC8FC7}"/>
                </a:ext>
              </a:extLst>
            </p:cNvPr>
            <p:cNvSpPr/>
            <p:nvPr/>
          </p:nvSpPr>
          <p:spPr>
            <a:xfrm rot="8439112">
              <a:off x="10401939" y="1911455"/>
              <a:ext cx="378293" cy="143272"/>
            </a:xfrm>
            <a:prstGeom prst="ellipse">
              <a:avLst/>
            </a:prstGeom>
            <a:gradFill flip="none" rotWithShape="1">
              <a:gsLst>
                <a:gs pos="92000">
                  <a:srgbClr val="F7615A">
                    <a:alpha val="30000"/>
                  </a:srgbClr>
                </a:gs>
                <a:gs pos="95000">
                  <a:srgbClr val="EE7164">
                    <a:alpha val="20000"/>
                  </a:srgbClr>
                </a:gs>
                <a:gs pos="75000">
                  <a:srgbClr val="FF4228">
                    <a:alpha val="70000"/>
                  </a:srgbClr>
                </a:gs>
                <a:gs pos="21000">
                  <a:srgbClr val="FF0000">
                    <a:alpha val="90000"/>
                  </a:srgbClr>
                </a:gs>
                <a:gs pos="47000">
                  <a:srgbClr val="FF3300">
                    <a:alpha val="94000"/>
                  </a:srgbClr>
                </a:gs>
                <a:gs pos="85000">
                  <a:srgbClr val="FF5050">
                    <a:alpha val="50000"/>
                  </a:srgbClr>
                </a:gs>
              </a:gsLst>
              <a:path path="shape">
                <a:fillToRect l="50000" t="50000" r="50000" b="50000"/>
              </a:path>
              <a:tileRect/>
            </a:gradFill>
            <a:ln w="19050" cap="rnd" cmpd="sng" algn="ctr">
              <a:noFill/>
              <a:prstDash val="sysDash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Yu Gothic UI Semibold" panose="020B0700000000000000" pitchFamily="50" charset="-128"/>
                <a:ea typeface="Yu Gothic UI Semibold" panose="020B0700000000000000" pitchFamily="50" charset="-128"/>
                <a:cs typeface="Spica Neue" panose="02000503000000000000" pitchFamily="2" charset="-128"/>
              </a:endParaRPr>
            </a:p>
          </p:txBody>
        </p:sp>
        <p:sp>
          <p:nvSpPr>
            <p:cNvPr id="299" name="楕円 77">
              <a:extLst>
                <a:ext uri="{FF2B5EF4-FFF2-40B4-BE49-F238E27FC236}">
                  <a16:creationId xmlns:a16="http://schemas.microsoft.com/office/drawing/2014/main" id="{1AC73E61-1ADF-42E3-A572-C06D2900C449}"/>
                </a:ext>
              </a:extLst>
            </p:cNvPr>
            <p:cNvSpPr/>
            <p:nvPr/>
          </p:nvSpPr>
          <p:spPr>
            <a:xfrm rot="8056503">
              <a:off x="10423413" y="1847681"/>
              <a:ext cx="378293" cy="143272"/>
            </a:xfrm>
            <a:prstGeom prst="ellipse">
              <a:avLst/>
            </a:prstGeom>
            <a:gradFill flip="none" rotWithShape="1">
              <a:gsLst>
                <a:gs pos="92000">
                  <a:srgbClr val="F7615A">
                    <a:alpha val="30000"/>
                  </a:srgbClr>
                </a:gs>
                <a:gs pos="95000">
                  <a:srgbClr val="EE7164">
                    <a:alpha val="20000"/>
                  </a:srgbClr>
                </a:gs>
                <a:gs pos="75000">
                  <a:srgbClr val="FF4228">
                    <a:alpha val="70000"/>
                  </a:srgbClr>
                </a:gs>
                <a:gs pos="21000">
                  <a:srgbClr val="FF0000">
                    <a:alpha val="90000"/>
                  </a:srgbClr>
                </a:gs>
                <a:gs pos="47000">
                  <a:srgbClr val="FF3300">
                    <a:alpha val="94000"/>
                  </a:srgbClr>
                </a:gs>
                <a:gs pos="85000">
                  <a:srgbClr val="FF5050">
                    <a:alpha val="50000"/>
                  </a:srgbClr>
                </a:gs>
              </a:gsLst>
              <a:path path="shape">
                <a:fillToRect l="50000" t="50000" r="50000" b="50000"/>
              </a:path>
              <a:tileRect/>
            </a:gradFill>
            <a:ln w="19050" cap="rnd" cmpd="sng" algn="ctr">
              <a:noFill/>
              <a:prstDash val="sysDash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Yu Gothic UI Semibold" panose="020B0700000000000000" pitchFamily="50" charset="-128"/>
                <a:ea typeface="Yu Gothic UI Semibold" panose="020B0700000000000000" pitchFamily="50" charset="-128"/>
                <a:cs typeface="Spica Neue" panose="02000503000000000000" pitchFamily="2" charset="-128"/>
              </a:endParaRPr>
            </a:p>
          </p:txBody>
        </p:sp>
        <p:sp>
          <p:nvSpPr>
            <p:cNvPr id="300" name="楕円 77">
              <a:extLst>
                <a:ext uri="{FF2B5EF4-FFF2-40B4-BE49-F238E27FC236}">
                  <a16:creationId xmlns:a16="http://schemas.microsoft.com/office/drawing/2014/main" id="{70FC03FB-8DB5-430D-83D5-83169D3F71E2}"/>
                </a:ext>
              </a:extLst>
            </p:cNvPr>
            <p:cNvSpPr/>
            <p:nvPr/>
          </p:nvSpPr>
          <p:spPr>
            <a:xfrm rot="2635732">
              <a:off x="10461965" y="1657904"/>
              <a:ext cx="232033" cy="609976"/>
            </a:xfrm>
            <a:prstGeom prst="ellipse">
              <a:avLst/>
            </a:prstGeom>
            <a:gradFill flip="none" rotWithShape="1">
              <a:gsLst>
                <a:gs pos="58000">
                  <a:srgbClr val="F7615A">
                    <a:alpha val="60000"/>
                  </a:srgbClr>
                </a:gs>
                <a:gs pos="89000">
                  <a:srgbClr val="EE7164">
                    <a:alpha val="10000"/>
                  </a:srgbClr>
                </a:gs>
                <a:gs pos="32000">
                  <a:srgbClr val="FF4228">
                    <a:alpha val="70000"/>
                  </a:srgbClr>
                </a:gs>
                <a:gs pos="17000">
                  <a:srgbClr val="FF3300">
                    <a:alpha val="94000"/>
                  </a:srgbClr>
                </a:gs>
                <a:gs pos="45000">
                  <a:srgbClr val="FF5050">
                    <a:alpha val="70000"/>
                  </a:srgbClr>
                </a:gs>
              </a:gsLst>
              <a:path path="shape">
                <a:fillToRect l="50000" t="50000" r="50000" b="50000"/>
              </a:path>
              <a:tileRect/>
            </a:gradFill>
            <a:ln w="19050" cap="rnd" cmpd="sng" algn="ctr">
              <a:noFill/>
              <a:prstDash val="sysDash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Yu Gothic UI Semibold" panose="020B0700000000000000" pitchFamily="50" charset="-128"/>
                <a:ea typeface="Yu Gothic UI Semibold" panose="020B0700000000000000" pitchFamily="50" charset="-128"/>
                <a:cs typeface="Spica Neue" panose="02000503000000000000" pitchFamily="2" charset="-128"/>
              </a:endParaRPr>
            </a:p>
          </p:txBody>
        </p:sp>
        <p:sp>
          <p:nvSpPr>
            <p:cNvPr id="301" name="楕円 77">
              <a:extLst>
                <a:ext uri="{FF2B5EF4-FFF2-40B4-BE49-F238E27FC236}">
                  <a16:creationId xmlns:a16="http://schemas.microsoft.com/office/drawing/2014/main" id="{0586642A-D60A-441F-8F88-D5D999CE8ACA}"/>
                </a:ext>
              </a:extLst>
            </p:cNvPr>
            <p:cNvSpPr/>
            <p:nvPr/>
          </p:nvSpPr>
          <p:spPr>
            <a:xfrm rot="2635732">
              <a:off x="10410569" y="1921082"/>
              <a:ext cx="232033" cy="223057"/>
            </a:xfrm>
            <a:prstGeom prst="ellipse">
              <a:avLst/>
            </a:prstGeom>
            <a:gradFill flip="none" rotWithShape="1">
              <a:gsLst>
                <a:gs pos="58000">
                  <a:srgbClr val="F7615A">
                    <a:alpha val="60000"/>
                  </a:srgbClr>
                </a:gs>
                <a:gs pos="89000">
                  <a:srgbClr val="EE7164">
                    <a:alpha val="10000"/>
                  </a:srgbClr>
                </a:gs>
                <a:gs pos="32000">
                  <a:srgbClr val="FF4228">
                    <a:alpha val="70000"/>
                  </a:srgbClr>
                </a:gs>
                <a:gs pos="17000">
                  <a:srgbClr val="FF3300">
                    <a:alpha val="94000"/>
                  </a:srgbClr>
                </a:gs>
                <a:gs pos="45000">
                  <a:srgbClr val="FF5050">
                    <a:alpha val="70000"/>
                  </a:srgbClr>
                </a:gs>
              </a:gsLst>
              <a:path path="shape">
                <a:fillToRect l="50000" t="50000" r="50000" b="50000"/>
              </a:path>
              <a:tileRect/>
            </a:gradFill>
            <a:ln w="19050" cap="rnd" cmpd="sng" algn="ctr">
              <a:noFill/>
              <a:prstDash val="sysDash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Yu Gothic UI Semibold" panose="020B0700000000000000" pitchFamily="50" charset="-128"/>
                <a:ea typeface="Yu Gothic UI Semibold" panose="020B0700000000000000" pitchFamily="50" charset="-128"/>
                <a:cs typeface="Spica Neue" panose="02000503000000000000" pitchFamily="2" charset="-128"/>
              </a:endParaRPr>
            </a:p>
          </p:txBody>
        </p:sp>
      </p:grpSp>
      <p:grpSp>
        <p:nvGrpSpPr>
          <p:cNvPr id="302" name="グループ化 301">
            <a:extLst>
              <a:ext uri="{FF2B5EF4-FFF2-40B4-BE49-F238E27FC236}">
                <a16:creationId xmlns:a16="http://schemas.microsoft.com/office/drawing/2014/main" id="{BBA60A95-5BBE-420B-8510-D5029B011992}"/>
              </a:ext>
            </a:extLst>
          </p:cNvPr>
          <p:cNvGrpSpPr/>
          <p:nvPr/>
        </p:nvGrpSpPr>
        <p:grpSpPr>
          <a:xfrm>
            <a:off x="1718061" y="3614363"/>
            <a:ext cx="1588109" cy="768145"/>
            <a:chOff x="8506614" y="2325365"/>
            <a:chExt cx="1588109" cy="768145"/>
          </a:xfrm>
        </p:grpSpPr>
        <p:sp>
          <p:nvSpPr>
            <p:cNvPr id="303" name="楕円 55">
              <a:extLst>
                <a:ext uri="{FF2B5EF4-FFF2-40B4-BE49-F238E27FC236}">
                  <a16:creationId xmlns:a16="http://schemas.microsoft.com/office/drawing/2014/main" id="{548DD612-E907-4BB9-BFE1-AB79FC06E231}"/>
                </a:ext>
              </a:extLst>
            </p:cNvPr>
            <p:cNvSpPr/>
            <p:nvPr/>
          </p:nvSpPr>
          <p:spPr>
            <a:xfrm>
              <a:off x="8869784" y="2475168"/>
              <a:ext cx="618344" cy="618342"/>
            </a:xfrm>
            <a:prstGeom prst="ellipse">
              <a:avLst/>
            </a:prstGeom>
            <a:gradFill flip="none" rotWithShape="1">
              <a:gsLst>
                <a:gs pos="79000">
                  <a:srgbClr val="FDE7E3">
                    <a:alpha val="0"/>
                  </a:srgbClr>
                </a:gs>
                <a:gs pos="93000">
                  <a:sysClr val="windowText" lastClr="000000">
                    <a:alpha val="0"/>
                  </a:sysClr>
                </a:gs>
                <a:gs pos="68000">
                  <a:srgbClr val="FACAC4">
                    <a:alpha val="0"/>
                  </a:srgbClr>
                </a:gs>
                <a:gs pos="56000">
                  <a:srgbClr val="F6ACA4">
                    <a:alpha val="29000"/>
                  </a:srgbClr>
                </a:gs>
                <a:gs pos="44500">
                  <a:srgbClr val="F28F84">
                    <a:alpha val="63000"/>
                  </a:srgbClr>
                </a:gs>
                <a:gs pos="33000">
                  <a:srgbClr val="EE7164">
                    <a:alpha val="80000"/>
                  </a:srgbClr>
                </a:gs>
                <a:gs pos="14000">
                  <a:srgbClr val="FF5050">
                    <a:alpha val="9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9050" cap="rnd" cmpd="sng" algn="ctr">
              <a:noFill/>
              <a:prstDash val="sysDash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Yu Gothic UI Semibold" panose="020B0700000000000000" pitchFamily="50" charset="-128"/>
                <a:ea typeface="Yu Gothic UI Semibold" panose="020B0700000000000000" pitchFamily="50" charset="-128"/>
                <a:cs typeface="Spica Neue" panose="02000503000000000000" pitchFamily="2" charset="-128"/>
              </a:endParaRPr>
            </a:p>
          </p:txBody>
        </p:sp>
        <p:sp>
          <p:nvSpPr>
            <p:cNvPr id="304" name="楕円 66">
              <a:extLst>
                <a:ext uri="{FF2B5EF4-FFF2-40B4-BE49-F238E27FC236}">
                  <a16:creationId xmlns:a16="http://schemas.microsoft.com/office/drawing/2014/main" id="{7ABA2B5C-43F0-400E-B84F-891BEE1598D9}"/>
                </a:ext>
              </a:extLst>
            </p:cNvPr>
            <p:cNvSpPr/>
            <p:nvPr/>
          </p:nvSpPr>
          <p:spPr>
            <a:xfrm rot="19678431">
              <a:off x="8784750" y="2530991"/>
              <a:ext cx="338106" cy="444538"/>
            </a:xfrm>
            <a:prstGeom prst="ellipse">
              <a:avLst/>
            </a:prstGeom>
            <a:gradFill flip="none" rotWithShape="1">
              <a:gsLst>
                <a:gs pos="50000">
                  <a:srgbClr val="F7615A">
                    <a:alpha val="60000"/>
                  </a:srgbClr>
                </a:gs>
                <a:gs pos="89000">
                  <a:srgbClr val="EE7164">
                    <a:alpha val="10000"/>
                  </a:srgbClr>
                </a:gs>
                <a:gs pos="23000">
                  <a:srgbClr val="FF5050">
                    <a:alpha val="80000"/>
                  </a:srgbClr>
                </a:gs>
              </a:gsLst>
              <a:path path="shape">
                <a:fillToRect l="50000" t="50000" r="50000" b="50000"/>
              </a:path>
              <a:tileRect/>
            </a:gradFill>
            <a:ln w="19050" cap="rnd" cmpd="sng" algn="ctr">
              <a:noFill/>
              <a:prstDash val="sysDash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Yu Gothic UI Semibold" panose="020B0700000000000000" pitchFamily="50" charset="-128"/>
                <a:ea typeface="Yu Gothic UI Semibold" panose="020B0700000000000000" pitchFamily="50" charset="-128"/>
                <a:cs typeface="Spica Neue" panose="02000503000000000000" pitchFamily="2" charset="-128"/>
              </a:endParaRPr>
            </a:p>
          </p:txBody>
        </p:sp>
        <p:sp>
          <p:nvSpPr>
            <p:cNvPr id="305" name="楕円 63">
              <a:extLst>
                <a:ext uri="{FF2B5EF4-FFF2-40B4-BE49-F238E27FC236}">
                  <a16:creationId xmlns:a16="http://schemas.microsoft.com/office/drawing/2014/main" id="{845A3D7B-5EF1-49B6-AFED-3D0A1A4E482B}"/>
                </a:ext>
              </a:extLst>
            </p:cNvPr>
            <p:cNvSpPr/>
            <p:nvPr/>
          </p:nvSpPr>
          <p:spPr>
            <a:xfrm rot="3096007">
              <a:off x="9455710" y="2645308"/>
              <a:ext cx="205580" cy="384493"/>
            </a:xfrm>
            <a:prstGeom prst="ellipse">
              <a:avLst/>
            </a:prstGeom>
            <a:gradFill flip="none" rotWithShape="1">
              <a:gsLst>
                <a:gs pos="100000">
                  <a:srgbClr val="F28F84">
                    <a:alpha val="10000"/>
                  </a:srgbClr>
                </a:gs>
                <a:gs pos="45000">
                  <a:srgbClr val="EE7164">
                    <a:alpha val="80000"/>
                  </a:srgbClr>
                </a:gs>
                <a:gs pos="21000">
                  <a:srgbClr val="FF5050">
                    <a:alpha val="90000"/>
                  </a:srgbClr>
                </a:gs>
              </a:gsLst>
              <a:path path="shape">
                <a:fillToRect l="50000" t="50000" r="50000" b="50000"/>
              </a:path>
              <a:tileRect/>
            </a:gradFill>
            <a:ln w="19050" cap="rnd" cmpd="sng" algn="ctr">
              <a:noFill/>
              <a:prstDash val="sysDash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Yu Gothic UI Semibold" panose="020B0700000000000000" pitchFamily="50" charset="-128"/>
                <a:ea typeface="Yu Gothic UI Semibold" panose="020B0700000000000000" pitchFamily="50" charset="-128"/>
                <a:cs typeface="Spica Neue" panose="02000503000000000000" pitchFamily="2" charset="-128"/>
              </a:endParaRPr>
            </a:p>
          </p:txBody>
        </p:sp>
        <p:sp>
          <p:nvSpPr>
            <p:cNvPr id="306" name="楕円 67">
              <a:extLst>
                <a:ext uri="{FF2B5EF4-FFF2-40B4-BE49-F238E27FC236}">
                  <a16:creationId xmlns:a16="http://schemas.microsoft.com/office/drawing/2014/main" id="{EA407F7F-EF9D-4CB8-941D-B0D2989EFA6D}"/>
                </a:ext>
              </a:extLst>
            </p:cNvPr>
            <p:cNvSpPr/>
            <p:nvPr/>
          </p:nvSpPr>
          <p:spPr>
            <a:xfrm rot="19180518">
              <a:off x="8778272" y="2574294"/>
              <a:ext cx="242158" cy="383781"/>
            </a:xfrm>
            <a:prstGeom prst="ellipse">
              <a:avLst/>
            </a:prstGeom>
            <a:gradFill flip="none" rotWithShape="1">
              <a:gsLst>
                <a:gs pos="50000">
                  <a:srgbClr val="F7615A">
                    <a:alpha val="60000"/>
                  </a:srgbClr>
                </a:gs>
                <a:gs pos="91000">
                  <a:srgbClr val="EE7164">
                    <a:alpha val="3000"/>
                  </a:srgbClr>
                </a:gs>
                <a:gs pos="15000">
                  <a:srgbClr val="FF5050">
                    <a:alpha val="80000"/>
                  </a:srgbClr>
                </a:gs>
              </a:gsLst>
              <a:path path="shape">
                <a:fillToRect l="50000" t="50000" r="50000" b="50000"/>
              </a:path>
              <a:tileRect/>
            </a:gradFill>
            <a:ln w="19050" cap="rnd" cmpd="sng" algn="ctr">
              <a:noFill/>
              <a:prstDash val="sysDash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Yu Gothic UI Semibold" panose="020B0700000000000000" pitchFamily="50" charset="-128"/>
                <a:ea typeface="Yu Gothic UI Semibold" panose="020B0700000000000000" pitchFamily="50" charset="-128"/>
                <a:cs typeface="Spica Neue" panose="02000503000000000000" pitchFamily="2" charset="-128"/>
              </a:endParaRPr>
            </a:p>
          </p:txBody>
        </p:sp>
        <p:sp>
          <p:nvSpPr>
            <p:cNvPr id="307" name="楕円 72">
              <a:extLst>
                <a:ext uri="{FF2B5EF4-FFF2-40B4-BE49-F238E27FC236}">
                  <a16:creationId xmlns:a16="http://schemas.microsoft.com/office/drawing/2014/main" id="{A89ACABE-3A86-407A-8B07-F1781A11AACE}"/>
                </a:ext>
              </a:extLst>
            </p:cNvPr>
            <p:cNvSpPr/>
            <p:nvPr/>
          </p:nvSpPr>
          <p:spPr>
            <a:xfrm rot="20395640">
              <a:off x="8776748" y="2455612"/>
              <a:ext cx="291093" cy="259430"/>
            </a:xfrm>
            <a:prstGeom prst="ellipse">
              <a:avLst/>
            </a:prstGeom>
            <a:gradFill flip="none" rotWithShape="1">
              <a:gsLst>
                <a:gs pos="47000">
                  <a:srgbClr val="F7615A">
                    <a:alpha val="65000"/>
                  </a:srgbClr>
                </a:gs>
                <a:gs pos="87000">
                  <a:srgbClr val="EE7164">
                    <a:alpha val="0"/>
                  </a:srgbClr>
                </a:gs>
                <a:gs pos="15000">
                  <a:srgbClr val="FF5050">
                    <a:alpha val="82000"/>
                  </a:srgbClr>
                </a:gs>
              </a:gsLst>
              <a:path path="shape">
                <a:fillToRect l="50000" t="50000" r="50000" b="50000"/>
              </a:path>
              <a:tileRect/>
            </a:gradFill>
            <a:ln w="19050" cap="rnd" cmpd="sng" algn="ctr">
              <a:noFill/>
              <a:prstDash val="sysDash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Yu Gothic UI Semibold" panose="020B0700000000000000" pitchFamily="50" charset="-128"/>
                <a:ea typeface="Yu Gothic UI Semibold" panose="020B0700000000000000" pitchFamily="50" charset="-128"/>
                <a:cs typeface="Spica Neue" panose="02000503000000000000" pitchFamily="2" charset="-128"/>
              </a:endParaRPr>
            </a:p>
          </p:txBody>
        </p:sp>
        <p:sp>
          <p:nvSpPr>
            <p:cNvPr id="308" name="楕円 74">
              <a:extLst>
                <a:ext uri="{FF2B5EF4-FFF2-40B4-BE49-F238E27FC236}">
                  <a16:creationId xmlns:a16="http://schemas.microsoft.com/office/drawing/2014/main" id="{ED17AFA3-6EC2-43DF-950D-212FFB0311EA}"/>
                </a:ext>
              </a:extLst>
            </p:cNvPr>
            <p:cNvSpPr/>
            <p:nvPr/>
          </p:nvSpPr>
          <p:spPr>
            <a:xfrm rot="15884582">
              <a:off x="9466651" y="2385264"/>
              <a:ext cx="218581" cy="284295"/>
            </a:xfrm>
            <a:prstGeom prst="ellipse">
              <a:avLst/>
            </a:prstGeom>
            <a:gradFill flip="none" rotWithShape="1">
              <a:gsLst>
                <a:gs pos="38000">
                  <a:srgbClr val="F7615A">
                    <a:alpha val="72000"/>
                  </a:srgbClr>
                </a:gs>
                <a:gs pos="89000">
                  <a:srgbClr val="EE7164">
                    <a:alpha val="10000"/>
                  </a:srgbClr>
                </a:gs>
                <a:gs pos="15000">
                  <a:srgbClr val="FF5050">
                    <a:alpha val="84000"/>
                  </a:srgbClr>
                </a:gs>
              </a:gsLst>
              <a:path path="shape">
                <a:fillToRect l="50000" t="50000" r="50000" b="50000"/>
              </a:path>
              <a:tileRect/>
            </a:gradFill>
            <a:ln w="19050" cap="rnd" cmpd="sng" algn="ctr">
              <a:noFill/>
              <a:prstDash val="sysDash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Yu Gothic UI Semibold" panose="020B0700000000000000" pitchFamily="50" charset="-128"/>
                <a:ea typeface="Yu Gothic UI Semibold" panose="020B0700000000000000" pitchFamily="50" charset="-128"/>
                <a:cs typeface="Spica Neue" panose="02000503000000000000" pitchFamily="2" charset="-128"/>
              </a:endParaRPr>
            </a:p>
          </p:txBody>
        </p:sp>
        <p:sp>
          <p:nvSpPr>
            <p:cNvPr id="309" name="楕円 75">
              <a:extLst>
                <a:ext uri="{FF2B5EF4-FFF2-40B4-BE49-F238E27FC236}">
                  <a16:creationId xmlns:a16="http://schemas.microsoft.com/office/drawing/2014/main" id="{7C9F22A7-A8FE-483F-988F-BA4ED7C4464C}"/>
                </a:ext>
              </a:extLst>
            </p:cNvPr>
            <p:cNvSpPr/>
            <p:nvPr/>
          </p:nvSpPr>
          <p:spPr>
            <a:xfrm rot="19241282">
              <a:off x="8616739" y="2445042"/>
              <a:ext cx="261523" cy="415416"/>
            </a:xfrm>
            <a:prstGeom prst="ellipse">
              <a:avLst/>
            </a:prstGeom>
            <a:gradFill flip="none" rotWithShape="1">
              <a:gsLst>
                <a:gs pos="58000">
                  <a:srgbClr val="F7615A">
                    <a:alpha val="60000"/>
                  </a:srgbClr>
                </a:gs>
                <a:gs pos="89000">
                  <a:srgbClr val="EE7164">
                    <a:alpha val="10000"/>
                  </a:srgbClr>
                </a:gs>
                <a:gs pos="25000">
                  <a:srgbClr val="FF4228">
                    <a:alpha val="70000"/>
                  </a:srgbClr>
                </a:gs>
                <a:gs pos="8000">
                  <a:srgbClr val="FF3300">
                    <a:alpha val="75000"/>
                  </a:srgbClr>
                </a:gs>
                <a:gs pos="37000">
                  <a:srgbClr val="FF5050">
                    <a:alpha val="70000"/>
                  </a:srgbClr>
                </a:gs>
              </a:gsLst>
              <a:path path="shape">
                <a:fillToRect l="50000" t="50000" r="50000" b="50000"/>
              </a:path>
              <a:tileRect/>
            </a:gradFill>
            <a:ln w="19050" cap="rnd" cmpd="sng" algn="ctr">
              <a:noFill/>
              <a:prstDash val="sysDash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Yu Gothic UI Semibold" panose="020B0700000000000000" pitchFamily="50" charset="-128"/>
                <a:ea typeface="Yu Gothic UI Semibold" panose="020B0700000000000000" pitchFamily="50" charset="-128"/>
                <a:cs typeface="Spica Neue" panose="02000503000000000000" pitchFamily="2" charset="-128"/>
              </a:endParaRPr>
            </a:p>
          </p:txBody>
        </p:sp>
        <p:sp>
          <p:nvSpPr>
            <p:cNvPr id="310" name="楕円 76">
              <a:extLst>
                <a:ext uri="{FF2B5EF4-FFF2-40B4-BE49-F238E27FC236}">
                  <a16:creationId xmlns:a16="http://schemas.microsoft.com/office/drawing/2014/main" id="{AD34186C-1CAF-4F98-8A77-8ACD322756D2}"/>
                </a:ext>
              </a:extLst>
            </p:cNvPr>
            <p:cNvSpPr/>
            <p:nvPr/>
          </p:nvSpPr>
          <p:spPr>
            <a:xfrm rot="19025580">
              <a:off x="8744108" y="2504076"/>
              <a:ext cx="261523" cy="415416"/>
            </a:xfrm>
            <a:prstGeom prst="ellipse">
              <a:avLst/>
            </a:prstGeom>
            <a:gradFill flip="none" rotWithShape="1">
              <a:gsLst>
                <a:gs pos="58000">
                  <a:srgbClr val="F7615A">
                    <a:alpha val="60000"/>
                  </a:srgbClr>
                </a:gs>
                <a:gs pos="89000">
                  <a:srgbClr val="EE7164">
                    <a:alpha val="10000"/>
                  </a:srgbClr>
                </a:gs>
                <a:gs pos="25000">
                  <a:srgbClr val="FF4228">
                    <a:alpha val="70000"/>
                  </a:srgbClr>
                </a:gs>
                <a:gs pos="8000">
                  <a:srgbClr val="FF3300">
                    <a:alpha val="75000"/>
                  </a:srgbClr>
                </a:gs>
                <a:gs pos="37000">
                  <a:srgbClr val="FF5050">
                    <a:alpha val="70000"/>
                  </a:srgbClr>
                </a:gs>
              </a:gsLst>
              <a:path path="shape">
                <a:fillToRect l="50000" t="50000" r="50000" b="50000"/>
              </a:path>
              <a:tileRect/>
            </a:gradFill>
            <a:ln w="19050" cap="rnd" cmpd="sng" algn="ctr">
              <a:noFill/>
              <a:prstDash val="sysDash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Yu Gothic UI Semibold" panose="020B0700000000000000" pitchFamily="50" charset="-128"/>
                <a:ea typeface="Yu Gothic UI Semibold" panose="020B0700000000000000" pitchFamily="50" charset="-128"/>
                <a:cs typeface="Spica Neue" panose="02000503000000000000" pitchFamily="2" charset="-128"/>
              </a:endParaRPr>
            </a:p>
          </p:txBody>
        </p:sp>
        <p:sp>
          <p:nvSpPr>
            <p:cNvPr id="311" name="楕円 77">
              <a:extLst>
                <a:ext uri="{FF2B5EF4-FFF2-40B4-BE49-F238E27FC236}">
                  <a16:creationId xmlns:a16="http://schemas.microsoft.com/office/drawing/2014/main" id="{0CDF1372-CFF4-4108-86E7-EC73C5A9ABA9}"/>
                </a:ext>
              </a:extLst>
            </p:cNvPr>
            <p:cNvSpPr/>
            <p:nvPr/>
          </p:nvSpPr>
          <p:spPr>
            <a:xfrm rot="2502368">
              <a:off x="9127744" y="2723076"/>
              <a:ext cx="339066" cy="326555"/>
            </a:xfrm>
            <a:prstGeom prst="ellipse">
              <a:avLst/>
            </a:prstGeom>
            <a:gradFill flip="none" rotWithShape="1">
              <a:gsLst>
                <a:gs pos="92000">
                  <a:srgbClr val="F7615A">
                    <a:alpha val="30000"/>
                  </a:srgbClr>
                </a:gs>
                <a:gs pos="95000">
                  <a:srgbClr val="EE7164">
                    <a:alpha val="20000"/>
                  </a:srgbClr>
                </a:gs>
                <a:gs pos="75000">
                  <a:srgbClr val="FF4228">
                    <a:alpha val="70000"/>
                  </a:srgbClr>
                </a:gs>
                <a:gs pos="21000">
                  <a:srgbClr val="FF0000">
                    <a:alpha val="90000"/>
                  </a:srgbClr>
                </a:gs>
                <a:gs pos="47000">
                  <a:srgbClr val="FF3300">
                    <a:alpha val="94000"/>
                  </a:srgbClr>
                </a:gs>
                <a:gs pos="85000">
                  <a:srgbClr val="FF5050">
                    <a:alpha val="50000"/>
                  </a:srgbClr>
                </a:gs>
              </a:gsLst>
              <a:path path="shape">
                <a:fillToRect l="50000" t="50000" r="50000" b="50000"/>
              </a:path>
              <a:tileRect/>
            </a:gradFill>
            <a:ln w="19050" cap="rnd" cmpd="sng" algn="ctr">
              <a:noFill/>
              <a:prstDash val="sysDash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Yu Gothic UI Semibold" panose="020B0700000000000000" pitchFamily="50" charset="-128"/>
                <a:ea typeface="Yu Gothic UI Semibold" panose="020B0700000000000000" pitchFamily="50" charset="-128"/>
                <a:cs typeface="Spica Neue" panose="02000503000000000000" pitchFamily="2" charset="-128"/>
              </a:endParaRPr>
            </a:p>
          </p:txBody>
        </p:sp>
        <p:sp>
          <p:nvSpPr>
            <p:cNvPr id="312" name="楕円 78">
              <a:extLst>
                <a:ext uri="{FF2B5EF4-FFF2-40B4-BE49-F238E27FC236}">
                  <a16:creationId xmlns:a16="http://schemas.microsoft.com/office/drawing/2014/main" id="{188C0192-D98D-4A34-97F1-7E2F01ED0A6B}"/>
                </a:ext>
              </a:extLst>
            </p:cNvPr>
            <p:cNvSpPr/>
            <p:nvPr/>
          </p:nvSpPr>
          <p:spPr>
            <a:xfrm rot="20826205">
              <a:off x="9263218" y="2543010"/>
              <a:ext cx="253306" cy="420147"/>
            </a:xfrm>
            <a:prstGeom prst="ellipse">
              <a:avLst/>
            </a:prstGeom>
            <a:gradFill flip="none" rotWithShape="1">
              <a:gsLst>
                <a:gs pos="38000">
                  <a:srgbClr val="F7615A">
                    <a:alpha val="60000"/>
                  </a:srgbClr>
                </a:gs>
                <a:gs pos="89000">
                  <a:srgbClr val="EE7164">
                    <a:alpha val="10000"/>
                  </a:srgbClr>
                </a:gs>
                <a:gs pos="15000">
                  <a:srgbClr val="FF5050">
                    <a:alpha val="80000"/>
                  </a:srgbClr>
                </a:gs>
              </a:gsLst>
              <a:path path="shape">
                <a:fillToRect l="50000" t="50000" r="50000" b="50000"/>
              </a:path>
              <a:tileRect/>
            </a:gradFill>
            <a:ln w="19050" cap="rnd" cmpd="sng" algn="ctr">
              <a:noFill/>
              <a:prstDash val="sysDash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Yu Gothic UI Semibold" panose="020B0700000000000000" pitchFamily="50" charset="-128"/>
                <a:ea typeface="Yu Gothic UI Semibold" panose="020B0700000000000000" pitchFamily="50" charset="-128"/>
                <a:cs typeface="Spica Neue" panose="02000503000000000000" pitchFamily="2" charset="-128"/>
              </a:endParaRPr>
            </a:p>
          </p:txBody>
        </p:sp>
        <p:sp>
          <p:nvSpPr>
            <p:cNvPr id="313" name="楕円 77">
              <a:extLst>
                <a:ext uri="{FF2B5EF4-FFF2-40B4-BE49-F238E27FC236}">
                  <a16:creationId xmlns:a16="http://schemas.microsoft.com/office/drawing/2014/main" id="{6CC182E5-7834-4AEC-949A-6CC86EABB513}"/>
                </a:ext>
              </a:extLst>
            </p:cNvPr>
            <p:cNvSpPr/>
            <p:nvPr/>
          </p:nvSpPr>
          <p:spPr>
            <a:xfrm rot="2502368">
              <a:off x="8991434" y="2699091"/>
              <a:ext cx="339066" cy="326555"/>
            </a:xfrm>
            <a:prstGeom prst="ellipse">
              <a:avLst/>
            </a:prstGeom>
            <a:gradFill flip="none" rotWithShape="1">
              <a:gsLst>
                <a:gs pos="92000">
                  <a:srgbClr val="F7615A">
                    <a:alpha val="30000"/>
                  </a:srgbClr>
                </a:gs>
                <a:gs pos="95000">
                  <a:srgbClr val="EE7164">
                    <a:alpha val="20000"/>
                  </a:srgbClr>
                </a:gs>
                <a:gs pos="75000">
                  <a:srgbClr val="FF4228">
                    <a:alpha val="70000"/>
                  </a:srgbClr>
                </a:gs>
                <a:gs pos="21000">
                  <a:srgbClr val="FF0000">
                    <a:alpha val="90000"/>
                  </a:srgbClr>
                </a:gs>
                <a:gs pos="47000">
                  <a:srgbClr val="FF3300">
                    <a:alpha val="94000"/>
                  </a:srgbClr>
                </a:gs>
                <a:gs pos="85000">
                  <a:srgbClr val="FF5050">
                    <a:alpha val="50000"/>
                  </a:srgbClr>
                </a:gs>
              </a:gsLst>
              <a:path path="shape">
                <a:fillToRect l="50000" t="50000" r="50000" b="50000"/>
              </a:path>
              <a:tileRect/>
            </a:gradFill>
            <a:ln w="19050" cap="rnd" cmpd="sng" algn="ctr">
              <a:noFill/>
              <a:prstDash val="sysDash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Yu Gothic UI Semibold" panose="020B0700000000000000" pitchFamily="50" charset="-128"/>
                <a:ea typeface="Yu Gothic UI Semibold" panose="020B0700000000000000" pitchFamily="50" charset="-128"/>
                <a:cs typeface="Spica Neue" panose="02000503000000000000" pitchFamily="2" charset="-128"/>
              </a:endParaRPr>
            </a:p>
          </p:txBody>
        </p:sp>
        <p:sp>
          <p:nvSpPr>
            <p:cNvPr id="314" name="楕円 77">
              <a:extLst>
                <a:ext uri="{FF2B5EF4-FFF2-40B4-BE49-F238E27FC236}">
                  <a16:creationId xmlns:a16="http://schemas.microsoft.com/office/drawing/2014/main" id="{76ADF3FF-5919-43CA-B3A9-740BD2E2E228}"/>
                </a:ext>
              </a:extLst>
            </p:cNvPr>
            <p:cNvSpPr/>
            <p:nvPr/>
          </p:nvSpPr>
          <p:spPr>
            <a:xfrm rot="2502368">
              <a:off x="8883964" y="2640481"/>
              <a:ext cx="339066" cy="326555"/>
            </a:xfrm>
            <a:prstGeom prst="ellipse">
              <a:avLst/>
            </a:prstGeom>
            <a:gradFill flip="none" rotWithShape="1">
              <a:gsLst>
                <a:gs pos="92000">
                  <a:srgbClr val="F7615A">
                    <a:alpha val="30000"/>
                  </a:srgbClr>
                </a:gs>
                <a:gs pos="95000">
                  <a:srgbClr val="EE7164">
                    <a:alpha val="20000"/>
                  </a:srgbClr>
                </a:gs>
                <a:gs pos="75000">
                  <a:srgbClr val="FF4228">
                    <a:alpha val="70000"/>
                  </a:srgbClr>
                </a:gs>
                <a:gs pos="21000">
                  <a:srgbClr val="FF0000">
                    <a:alpha val="90000"/>
                  </a:srgbClr>
                </a:gs>
                <a:gs pos="47000">
                  <a:srgbClr val="FF3300">
                    <a:alpha val="94000"/>
                  </a:srgbClr>
                </a:gs>
                <a:gs pos="85000">
                  <a:srgbClr val="FF5050">
                    <a:alpha val="50000"/>
                  </a:srgbClr>
                </a:gs>
              </a:gsLst>
              <a:path path="shape">
                <a:fillToRect l="50000" t="50000" r="50000" b="50000"/>
              </a:path>
              <a:tileRect/>
            </a:gradFill>
            <a:ln w="19050" cap="rnd" cmpd="sng" algn="ctr">
              <a:noFill/>
              <a:prstDash val="sysDash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Yu Gothic UI Semibold" panose="020B0700000000000000" pitchFamily="50" charset="-128"/>
                <a:ea typeface="Yu Gothic UI Semibold" panose="020B0700000000000000" pitchFamily="50" charset="-128"/>
                <a:cs typeface="Spica Neue" panose="02000503000000000000" pitchFamily="2" charset="-128"/>
              </a:endParaRPr>
            </a:p>
          </p:txBody>
        </p:sp>
        <p:sp>
          <p:nvSpPr>
            <p:cNvPr id="315" name="楕円 14">
              <a:extLst>
                <a:ext uri="{FF2B5EF4-FFF2-40B4-BE49-F238E27FC236}">
                  <a16:creationId xmlns:a16="http://schemas.microsoft.com/office/drawing/2014/main" id="{77D1E423-6B93-4722-B073-D5B268956BAF}"/>
                </a:ext>
              </a:extLst>
            </p:cNvPr>
            <p:cNvSpPr/>
            <p:nvPr/>
          </p:nvSpPr>
          <p:spPr>
            <a:xfrm rot="2922737">
              <a:off x="9426460" y="2602293"/>
              <a:ext cx="180273" cy="281309"/>
            </a:xfrm>
            <a:prstGeom prst="ellipse">
              <a:avLst/>
            </a:prstGeom>
            <a:gradFill flip="none" rotWithShape="1">
              <a:gsLst>
                <a:gs pos="38000">
                  <a:srgbClr val="F7615A">
                    <a:alpha val="60000"/>
                  </a:srgbClr>
                </a:gs>
                <a:gs pos="89000">
                  <a:srgbClr val="EE7164">
                    <a:alpha val="10000"/>
                  </a:srgbClr>
                </a:gs>
                <a:gs pos="11000">
                  <a:srgbClr val="FF5050">
                    <a:alpha val="72000"/>
                  </a:srgbClr>
                </a:gs>
              </a:gsLst>
              <a:path path="shape">
                <a:fillToRect l="50000" t="50000" r="50000" b="50000"/>
              </a:path>
              <a:tileRect/>
            </a:gradFill>
            <a:ln w="19050" cap="rnd" cmpd="sng" algn="ctr">
              <a:noFill/>
              <a:prstDash val="sysDash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Yu Gothic UI Semibold" panose="020B0700000000000000" pitchFamily="50" charset="-128"/>
                <a:ea typeface="Yu Gothic UI Semibold" panose="020B0700000000000000" pitchFamily="50" charset="-128"/>
                <a:cs typeface="Spica Neue" panose="02000503000000000000" pitchFamily="2" charset="-128"/>
              </a:endParaRPr>
            </a:p>
          </p:txBody>
        </p:sp>
        <p:sp>
          <p:nvSpPr>
            <p:cNvPr id="316" name="楕円 14">
              <a:extLst>
                <a:ext uri="{FF2B5EF4-FFF2-40B4-BE49-F238E27FC236}">
                  <a16:creationId xmlns:a16="http://schemas.microsoft.com/office/drawing/2014/main" id="{3B3C505B-B5A4-45F6-9A09-6EC066300984}"/>
                </a:ext>
              </a:extLst>
            </p:cNvPr>
            <p:cNvSpPr/>
            <p:nvPr/>
          </p:nvSpPr>
          <p:spPr>
            <a:xfrm rot="19967122">
              <a:off x="8699993" y="2358337"/>
              <a:ext cx="270145" cy="311336"/>
            </a:xfrm>
            <a:prstGeom prst="ellipse">
              <a:avLst/>
            </a:prstGeom>
            <a:gradFill flip="none" rotWithShape="1">
              <a:gsLst>
                <a:gs pos="38000">
                  <a:srgbClr val="F7615A">
                    <a:alpha val="60000"/>
                  </a:srgbClr>
                </a:gs>
                <a:gs pos="89000">
                  <a:srgbClr val="EE7164">
                    <a:alpha val="10000"/>
                  </a:srgbClr>
                </a:gs>
                <a:gs pos="11000">
                  <a:srgbClr val="FF5050">
                    <a:alpha val="72000"/>
                  </a:srgbClr>
                </a:gs>
              </a:gsLst>
              <a:path path="shape">
                <a:fillToRect l="50000" t="50000" r="50000" b="50000"/>
              </a:path>
              <a:tileRect/>
            </a:gradFill>
            <a:ln w="19050" cap="rnd" cmpd="sng" algn="ctr">
              <a:noFill/>
              <a:prstDash val="sysDash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Yu Gothic UI Semibold" panose="020B0700000000000000" pitchFamily="50" charset="-128"/>
                <a:ea typeface="Yu Gothic UI Semibold" panose="020B0700000000000000" pitchFamily="50" charset="-128"/>
                <a:cs typeface="Spica Neue" panose="02000503000000000000" pitchFamily="2" charset="-128"/>
              </a:endParaRPr>
            </a:p>
          </p:txBody>
        </p:sp>
        <p:sp>
          <p:nvSpPr>
            <p:cNvPr id="317" name="楕円 77">
              <a:extLst>
                <a:ext uri="{FF2B5EF4-FFF2-40B4-BE49-F238E27FC236}">
                  <a16:creationId xmlns:a16="http://schemas.microsoft.com/office/drawing/2014/main" id="{C30857CE-C3DA-46E1-A397-D68A83AC64F7}"/>
                </a:ext>
              </a:extLst>
            </p:cNvPr>
            <p:cNvSpPr/>
            <p:nvPr/>
          </p:nvSpPr>
          <p:spPr>
            <a:xfrm rot="2502368">
              <a:off x="9240985" y="2657369"/>
              <a:ext cx="339066" cy="326555"/>
            </a:xfrm>
            <a:prstGeom prst="ellipse">
              <a:avLst/>
            </a:prstGeom>
            <a:gradFill flip="none" rotWithShape="1">
              <a:gsLst>
                <a:gs pos="92000">
                  <a:srgbClr val="F7615A">
                    <a:alpha val="30000"/>
                  </a:srgbClr>
                </a:gs>
                <a:gs pos="95000">
                  <a:srgbClr val="EE7164">
                    <a:alpha val="20000"/>
                  </a:srgbClr>
                </a:gs>
                <a:gs pos="75000">
                  <a:srgbClr val="FF4228">
                    <a:alpha val="70000"/>
                  </a:srgbClr>
                </a:gs>
                <a:gs pos="21000">
                  <a:srgbClr val="FF0000">
                    <a:alpha val="90000"/>
                  </a:srgbClr>
                </a:gs>
                <a:gs pos="47000">
                  <a:srgbClr val="FF3300">
                    <a:alpha val="94000"/>
                  </a:srgbClr>
                </a:gs>
                <a:gs pos="85000">
                  <a:srgbClr val="FF5050">
                    <a:alpha val="50000"/>
                  </a:srgbClr>
                </a:gs>
              </a:gsLst>
              <a:path path="shape">
                <a:fillToRect l="50000" t="50000" r="50000" b="50000"/>
              </a:path>
              <a:tileRect/>
            </a:gradFill>
            <a:ln w="19050" cap="rnd" cmpd="sng" algn="ctr">
              <a:noFill/>
              <a:prstDash val="sysDash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Yu Gothic UI Semibold" panose="020B0700000000000000" pitchFamily="50" charset="-128"/>
                <a:ea typeface="Yu Gothic UI Semibold" panose="020B0700000000000000" pitchFamily="50" charset="-128"/>
                <a:cs typeface="Spica Neue" panose="02000503000000000000" pitchFamily="2" charset="-128"/>
              </a:endParaRPr>
            </a:p>
          </p:txBody>
        </p:sp>
        <p:sp>
          <p:nvSpPr>
            <p:cNvPr id="318" name="楕円 76">
              <a:extLst>
                <a:ext uri="{FF2B5EF4-FFF2-40B4-BE49-F238E27FC236}">
                  <a16:creationId xmlns:a16="http://schemas.microsoft.com/office/drawing/2014/main" id="{8313A68D-900B-4D8E-8144-21395AE08371}"/>
                </a:ext>
              </a:extLst>
            </p:cNvPr>
            <p:cNvSpPr/>
            <p:nvPr/>
          </p:nvSpPr>
          <p:spPr>
            <a:xfrm rot="2909246">
              <a:off x="9428963" y="2599422"/>
              <a:ext cx="261523" cy="415416"/>
            </a:xfrm>
            <a:prstGeom prst="ellipse">
              <a:avLst/>
            </a:prstGeom>
            <a:gradFill flip="none" rotWithShape="1">
              <a:gsLst>
                <a:gs pos="58000">
                  <a:srgbClr val="F7615A">
                    <a:alpha val="60000"/>
                  </a:srgbClr>
                </a:gs>
                <a:gs pos="89000">
                  <a:srgbClr val="EE7164">
                    <a:alpha val="10000"/>
                  </a:srgbClr>
                </a:gs>
                <a:gs pos="25000">
                  <a:srgbClr val="FF4228">
                    <a:alpha val="70000"/>
                  </a:srgbClr>
                </a:gs>
                <a:gs pos="8000">
                  <a:srgbClr val="FF3300">
                    <a:alpha val="75000"/>
                  </a:srgbClr>
                </a:gs>
                <a:gs pos="37000">
                  <a:srgbClr val="FF5050">
                    <a:alpha val="70000"/>
                  </a:srgbClr>
                </a:gs>
              </a:gsLst>
              <a:path path="shape">
                <a:fillToRect l="50000" t="50000" r="50000" b="50000"/>
              </a:path>
              <a:tileRect/>
            </a:gradFill>
            <a:ln w="19050" cap="rnd" cmpd="sng" algn="ctr">
              <a:noFill/>
              <a:prstDash val="sysDash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Yu Gothic UI Semibold" panose="020B0700000000000000" pitchFamily="50" charset="-128"/>
                <a:ea typeface="Yu Gothic UI Semibold" panose="020B0700000000000000" pitchFamily="50" charset="-128"/>
                <a:cs typeface="Spica Neue" panose="02000503000000000000" pitchFamily="2" charset="-128"/>
              </a:endParaRPr>
            </a:p>
          </p:txBody>
        </p:sp>
        <p:sp>
          <p:nvSpPr>
            <p:cNvPr id="319" name="楕円 77">
              <a:extLst>
                <a:ext uri="{FF2B5EF4-FFF2-40B4-BE49-F238E27FC236}">
                  <a16:creationId xmlns:a16="http://schemas.microsoft.com/office/drawing/2014/main" id="{77B0E667-90C0-4149-9189-AF107C133C43}"/>
                </a:ext>
              </a:extLst>
            </p:cNvPr>
            <p:cNvSpPr/>
            <p:nvPr/>
          </p:nvSpPr>
          <p:spPr>
            <a:xfrm rot="2502368">
              <a:off x="8832792" y="2446695"/>
              <a:ext cx="339066" cy="326555"/>
            </a:xfrm>
            <a:prstGeom prst="ellipse">
              <a:avLst/>
            </a:prstGeom>
            <a:gradFill flip="none" rotWithShape="1">
              <a:gsLst>
                <a:gs pos="92000">
                  <a:srgbClr val="F7615A">
                    <a:alpha val="30000"/>
                  </a:srgbClr>
                </a:gs>
                <a:gs pos="95000">
                  <a:srgbClr val="EE7164">
                    <a:alpha val="20000"/>
                  </a:srgbClr>
                </a:gs>
                <a:gs pos="75000">
                  <a:srgbClr val="FF4228">
                    <a:alpha val="70000"/>
                  </a:srgbClr>
                </a:gs>
                <a:gs pos="21000">
                  <a:srgbClr val="FF0000">
                    <a:alpha val="90000"/>
                  </a:srgbClr>
                </a:gs>
                <a:gs pos="47000">
                  <a:srgbClr val="FF3300">
                    <a:alpha val="94000"/>
                  </a:srgbClr>
                </a:gs>
                <a:gs pos="85000">
                  <a:srgbClr val="FF5050">
                    <a:alpha val="50000"/>
                  </a:srgbClr>
                </a:gs>
              </a:gsLst>
              <a:path path="shape">
                <a:fillToRect l="50000" t="50000" r="50000" b="50000"/>
              </a:path>
              <a:tileRect/>
            </a:gradFill>
            <a:ln w="19050" cap="rnd" cmpd="sng" algn="ctr">
              <a:noFill/>
              <a:prstDash val="sysDash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Yu Gothic UI Semibold" panose="020B0700000000000000" pitchFamily="50" charset="-128"/>
                <a:ea typeface="Yu Gothic UI Semibold" panose="020B0700000000000000" pitchFamily="50" charset="-128"/>
                <a:cs typeface="Spica Neue" panose="02000503000000000000" pitchFamily="2" charset="-128"/>
              </a:endParaRPr>
            </a:p>
          </p:txBody>
        </p:sp>
        <p:sp>
          <p:nvSpPr>
            <p:cNvPr id="320" name="楕円 77">
              <a:extLst>
                <a:ext uri="{FF2B5EF4-FFF2-40B4-BE49-F238E27FC236}">
                  <a16:creationId xmlns:a16="http://schemas.microsoft.com/office/drawing/2014/main" id="{4BE7D29F-02AA-4F6D-968B-D7A661964864}"/>
                </a:ext>
              </a:extLst>
            </p:cNvPr>
            <p:cNvSpPr/>
            <p:nvPr/>
          </p:nvSpPr>
          <p:spPr>
            <a:xfrm rot="2502368">
              <a:off x="9060536" y="2469882"/>
              <a:ext cx="339066" cy="326555"/>
            </a:xfrm>
            <a:prstGeom prst="ellipse">
              <a:avLst/>
            </a:prstGeom>
            <a:gradFill flip="none" rotWithShape="1">
              <a:gsLst>
                <a:gs pos="92000">
                  <a:srgbClr val="F7615A">
                    <a:alpha val="30000"/>
                  </a:srgbClr>
                </a:gs>
                <a:gs pos="95000">
                  <a:srgbClr val="EE7164">
                    <a:alpha val="20000"/>
                  </a:srgbClr>
                </a:gs>
                <a:gs pos="75000">
                  <a:srgbClr val="FF4228">
                    <a:alpha val="70000"/>
                  </a:srgbClr>
                </a:gs>
                <a:gs pos="21000">
                  <a:srgbClr val="FF0000">
                    <a:alpha val="90000"/>
                  </a:srgbClr>
                </a:gs>
                <a:gs pos="47000">
                  <a:srgbClr val="FF3300">
                    <a:alpha val="94000"/>
                  </a:srgbClr>
                </a:gs>
                <a:gs pos="85000">
                  <a:srgbClr val="FF5050">
                    <a:alpha val="50000"/>
                  </a:srgbClr>
                </a:gs>
              </a:gsLst>
              <a:path path="shape">
                <a:fillToRect l="50000" t="50000" r="50000" b="50000"/>
              </a:path>
              <a:tileRect/>
            </a:gradFill>
            <a:ln w="19050" cap="rnd" cmpd="sng" algn="ctr">
              <a:noFill/>
              <a:prstDash val="sysDash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Yu Gothic UI Semibold" panose="020B0700000000000000" pitchFamily="50" charset="-128"/>
                <a:ea typeface="Yu Gothic UI Semibold" panose="020B0700000000000000" pitchFamily="50" charset="-128"/>
                <a:cs typeface="Spica Neue" panose="02000503000000000000" pitchFamily="2" charset="-128"/>
              </a:endParaRPr>
            </a:p>
          </p:txBody>
        </p:sp>
        <p:sp>
          <p:nvSpPr>
            <p:cNvPr id="321" name="楕円 77">
              <a:extLst>
                <a:ext uri="{FF2B5EF4-FFF2-40B4-BE49-F238E27FC236}">
                  <a16:creationId xmlns:a16="http://schemas.microsoft.com/office/drawing/2014/main" id="{06F876D0-AABD-4D9C-BED3-C96BDC50872B}"/>
                </a:ext>
              </a:extLst>
            </p:cNvPr>
            <p:cNvSpPr/>
            <p:nvPr/>
          </p:nvSpPr>
          <p:spPr>
            <a:xfrm rot="2502368">
              <a:off x="9305811" y="2446696"/>
              <a:ext cx="339066" cy="326555"/>
            </a:xfrm>
            <a:prstGeom prst="ellipse">
              <a:avLst/>
            </a:prstGeom>
            <a:gradFill flip="none" rotWithShape="1">
              <a:gsLst>
                <a:gs pos="92000">
                  <a:srgbClr val="F7615A">
                    <a:alpha val="30000"/>
                  </a:srgbClr>
                </a:gs>
                <a:gs pos="95000">
                  <a:srgbClr val="EE7164">
                    <a:alpha val="20000"/>
                  </a:srgbClr>
                </a:gs>
                <a:gs pos="75000">
                  <a:srgbClr val="FF4228">
                    <a:alpha val="70000"/>
                  </a:srgbClr>
                </a:gs>
                <a:gs pos="21000">
                  <a:srgbClr val="FF0000">
                    <a:alpha val="90000"/>
                  </a:srgbClr>
                </a:gs>
                <a:gs pos="47000">
                  <a:srgbClr val="FF3300">
                    <a:alpha val="94000"/>
                  </a:srgbClr>
                </a:gs>
                <a:gs pos="85000">
                  <a:srgbClr val="FF5050">
                    <a:alpha val="50000"/>
                  </a:srgbClr>
                </a:gs>
              </a:gsLst>
              <a:path path="shape">
                <a:fillToRect l="50000" t="50000" r="50000" b="50000"/>
              </a:path>
              <a:tileRect/>
            </a:gradFill>
            <a:ln w="19050" cap="rnd" cmpd="sng" algn="ctr">
              <a:noFill/>
              <a:prstDash val="sysDash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Yu Gothic UI Semibold" panose="020B0700000000000000" pitchFamily="50" charset="-128"/>
                <a:ea typeface="Yu Gothic UI Semibold" panose="020B0700000000000000" pitchFamily="50" charset="-128"/>
                <a:cs typeface="Spica Neue" panose="02000503000000000000" pitchFamily="2" charset="-128"/>
              </a:endParaRPr>
            </a:p>
          </p:txBody>
        </p:sp>
        <p:sp>
          <p:nvSpPr>
            <p:cNvPr id="322" name="楕円 77">
              <a:extLst>
                <a:ext uri="{FF2B5EF4-FFF2-40B4-BE49-F238E27FC236}">
                  <a16:creationId xmlns:a16="http://schemas.microsoft.com/office/drawing/2014/main" id="{8957446B-8CB7-49E7-9AC6-1C22FD197DF1}"/>
                </a:ext>
              </a:extLst>
            </p:cNvPr>
            <p:cNvSpPr/>
            <p:nvPr/>
          </p:nvSpPr>
          <p:spPr>
            <a:xfrm rot="2502368">
              <a:off x="9230861" y="2678761"/>
              <a:ext cx="339066" cy="326555"/>
            </a:xfrm>
            <a:prstGeom prst="ellipse">
              <a:avLst/>
            </a:prstGeom>
            <a:gradFill flip="none" rotWithShape="1">
              <a:gsLst>
                <a:gs pos="92000">
                  <a:srgbClr val="F7615A">
                    <a:alpha val="30000"/>
                  </a:srgbClr>
                </a:gs>
                <a:gs pos="95000">
                  <a:srgbClr val="EE7164">
                    <a:alpha val="20000"/>
                  </a:srgbClr>
                </a:gs>
                <a:gs pos="75000">
                  <a:srgbClr val="FF4228">
                    <a:alpha val="70000"/>
                  </a:srgbClr>
                </a:gs>
                <a:gs pos="21000">
                  <a:srgbClr val="FF0000">
                    <a:alpha val="90000"/>
                  </a:srgbClr>
                </a:gs>
                <a:gs pos="47000">
                  <a:srgbClr val="FF3300">
                    <a:alpha val="94000"/>
                  </a:srgbClr>
                </a:gs>
                <a:gs pos="85000">
                  <a:srgbClr val="FF5050">
                    <a:alpha val="50000"/>
                  </a:srgbClr>
                </a:gs>
              </a:gsLst>
              <a:path path="shape">
                <a:fillToRect l="50000" t="50000" r="50000" b="50000"/>
              </a:path>
              <a:tileRect/>
            </a:gradFill>
            <a:ln w="19050" cap="rnd" cmpd="sng" algn="ctr">
              <a:noFill/>
              <a:prstDash val="sysDash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Yu Gothic UI Semibold" panose="020B0700000000000000" pitchFamily="50" charset="-128"/>
                <a:ea typeface="Yu Gothic UI Semibold" panose="020B0700000000000000" pitchFamily="50" charset="-128"/>
                <a:cs typeface="Spica Neue" panose="02000503000000000000" pitchFamily="2" charset="-128"/>
              </a:endParaRPr>
            </a:p>
          </p:txBody>
        </p:sp>
        <p:sp>
          <p:nvSpPr>
            <p:cNvPr id="323" name="楕円 77">
              <a:extLst>
                <a:ext uri="{FF2B5EF4-FFF2-40B4-BE49-F238E27FC236}">
                  <a16:creationId xmlns:a16="http://schemas.microsoft.com/office/drawing/2014/main" id="{F6E2C910-DFA9-4640-A330-1E3203DE11A6}"/>
                </a:ext>
              </a:extLst>
            </p:cNvPr>
            <p:cNvSpPr/>
            <p:nvPr/>
          </p:nvSpPr>
          <p:spPr>
            <a:xfrm rot="2502368">
              <a:off x="9488503" y="2525871"/>
              <a:ext cx="339066" cy="326555"/>
            </a:xfrm>
            <a:prstGeom prst="ellipse">
              <a:avLst/>
            </a:prstGeom>
            <a:gradFill flip="none" rotWithShape="1">
              <a:gsLst>
                <a:gs pos="92000">
                  <a:srgbClr val="F7615A">
                    <a:alpha val="30000"/>
                  </a:srgbClr>
                </a:gs>
                <a:gs pos="95000">
                  <a:srgbClr val="EE7164">
                    <a:alpha val="20000"/>
                  </a:srgbClr>
                </a:gs>
                <a:gs pos="75000">
                  <a:srgbClr val="FF4228">
                    <a:alpha val="70000"/>
                  </a:srgbClr>
                </a:gs>
                <a:gs pos="21000">
                  <a:srgbClr val="FF0000">
                    <a:alpha val="90000"/>
                  </a:srgbClr>
                </a:gs>
                <a:gs pos="47000">
                  <a:srgbClr val="FF3300">
                    <a:alpha val="94000"/>
                  </a:srgbClr>
                </a:gs>
                <a:gs pos="85000">
                  <a:srgbClr val="FF5050">
                    <a:alpha val="50000"/>
                  </a:srgbClr>
                </a:gs>
              </a:gsLst>
              <a:path path="shape">
                <a:fillToRect l="50000" t="50000" r="50000" b="50000"/>
              </a:path>
              <a:tileRect/>
            </a:gradFill>
            <a:ln w="19050" cap="rnd" cmpd="sng" algn="ctr">
              <a:noFill/>
              <a:prstDash val="sysDash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Yu Gothic UI Semibold" panose="020B0700000000000000" pitchFamily="50" charset="-128"/>
                <a:ea typeface="Yu Gothic UI Semibold" panose="020B0700000000000000" pitchFamily="50" charset="-128"/>
                <a:cs typeface="Spica Neue" panose="02000503000000000000" pitchFamily="2" charset="-128"/>
              </a:endParaRPr>
            </a:p>
          </p:txBody>
        </p:sp>
        <p:sp>
          <p:nvSpPr>
            <p:cNvPr id="324" name="楕円 76">
              <a:extLst>
                <a:ext uri="{FF2B5EF4-FFF2-40B4-BE49-F238E27FC236}">
                  <a16:creationId xmlns:a16="http://schemas.microsoft.com/office/drawing/2014/main" id="{F9363842-1EF9-417B-A391-11EF452494FC}"/>
                </a:ext>
              </a:extLst>
            </p:cNvPr>
            <p:cNvSpPr/>
            <p:nvPr/>
          </p:nvSpPr>
          <p:spPr>
            <a:xfrm rot="2909246">
              <a:off x="9351818" y="2559724"/>
              <a:ext cx="261523" cy="415416"/>
            </a:xfrm>
            <a:prstGeom prst="ellipse">
              <a:avLst/>
            </a:prstGeom>
            <a:gradFill flip="none" rotWithShape="1">
              <a:gsLst>
                <a:gs pos="58000">
                  <a:srgbClr val="F7615A">
                    <a:alpha val="60000"/>
                  </a:srgbClr>
                </a:gs>
                <a:gs pos="89000">
                  <a:srgbClr val="EE7164">
                    <a:alpha val="10000"/>
                  </a:srgbClr>
                </a:gs>
                <a:gs pos="25000">
                  <a:srgbClr val="FF4228">
                    <a:alpha val="70000"/>
                  </a:srgbClr>
                </a:gs>
                <a:gs pos="8000">
                  <a:srgbClr val="FF3300">
                    <a:alpha val="75000"/>
                  </a:srgbClr>
                </a:gs>
                <a:gs pos="37000">
                  <a:srgbClr val="FF5050">
                    <a:alpha val="70000"/>
                  </a:srgbClr>
                </a:gs>
              </a:gsLst>
              <a:path path="shape">
                <a:fillToRect l="50000" t="50000" r="50000" b="50000"/>
              </a:path>
              <a:tileRect/>
            </a:gradFill>
            <a:ln w="19050" cap="rnd" cmpd="sng" algn="ctr">
              <a:noFill/>
              <a:prstDash val="sysDash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Yu Gothic UI Semibold" panose="020B0700000000000000" pitchFamily="50" charset="-128"/>
                <a:ea typeface="Yu Gothic UI Semibold" panose="020B0700000000000000" pitchFamily="50" charset="-128"/>
                <a:cs typeface="Spica Neue" panose="02000503000000000000" pitchFamily="2" charset="-128"/>
              </a:endParaRPr>
            </a:p>
          </p:txBody>
        </p:sp>
        <p:sp>
          <p:nvSpPr>
            <p:cNvPr id="325" name="楕円 76">
              <a:extLst>
                <a:ext uri="{FF2B5EF4-FFF2-40B4-BE49-F238E27FC236}">
                  <a16:creationId xmlns:a16="http://schemas.microsoft.com/office/drawing/2014/main" id="{CF439DAA-E6B0-439C-9478-9DDBE98DC458}"/>
                </a:ext>
              </a:extLst>
            </p:cNvPr>
            <p:cNvSpPr/>
            <p:nvPr/>
          </p:nvSpPr>
          <p:spPr>
            <a:xfrm rot="2909246">
              <a:off x="9684843" y="2424688"/>
              <a:ext cx="261523" cy="415416"/>
            </a:xfrm>
            <a:prstGeom prst="ellipse">
              <a:avLst/>
            </a:prstGeom>
            <a:gradFill flip="none" rotWithShape="1">
              <a:gsLst>
                <a:gs pos="58000">
                  <a:srgbClr val="F7615A">
                    <a:alpha val="60000"/>
                  </a:srgbClr>
                </a:gs>
                <a:gs pos="89000">
                  <a:srgbClr val="EE7164">
                    <a:alpha val="10000"/>
                  </a:srgbClr>
                </a:gs>
                <a:gs pos="25000">
                  <a:srgbClr val="FF4228">
                    <a:alpha val="70000"/>
                  </a:srgbClr>
                </a:gs>
                <a:gs pos="8000">
                  <a:srgbClr val="FF3300">
                    <a:alpha val="75000"/>
                  </a:srgbClr>
                </a:gs>
                <a:gs pos="37000">
                  <a:srgbClr val="FF5050">
                    <a:alpha val="70000"/>
                  </a:srgbClr>
                </a:gs>
              </a:gsLst>
              <a:path path="shape">
                <a:fillToRect l="50000" t="50000" r="50000" b="50000"/>
              </a:path>
              <a:tileRect/>
            </a:gradFill>
            <a:ln w="19050" cap="rnd" cmpd="sng" algn="ctr">
              <a:noFill/>
              <a:prstDash val="sysDash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Yu Gothic UI Semibold" panose="020B0700000000000000" pitchFamily="50" charset="-128"/>
                <a:ea typeface="Yu Gothic UI Semibold" panose="020B0700000000000000" pitchFamily="50" charset="-128"/>
                <a:cs typeface="Spica Neue" panose="02000503000000000000" pitchFamily="2" charset="-128"/>
              </a:endParaRPr>
            </a:p>
          </p:txBody>
        </p:sp>
        <p:sp>
          <p:nvSpPr>
            <p:cNvPr id="326" name="楕円 14">
              <a:extLst>
                <a:ext uri="{FF2B5EF4-FFF2-40B4-BE49-F238E27FC236}">
                  <a16:creationId xmlns:a16="http://schemas.microsoft.com/office/drawing/2014/main" id="{D3E19C00-09C0-4C67-AA11-04769485133C}"/>
                </a:ext>
              </a:extLst>
            </p:cNvPr>
            <p:cNvSpPr/>
            <p:nvPr/>
          </p:nvSpPr>
          <p:spPr>
            <a:xfrm rot="19967122">
              <a:off x="9581082" y="2373563"/>
              <a:ext cx="270145" cy="311336"/>
            </a:xfrm>
            <a:prstGeom prst="ellipse">
              <a:avLst/>
            </a:prstGeom>
            <a:gradFill flip="none" rotWithShape="1">
              <a:gsLst>
                <a:gs pos="38000">
                  <a:srgbClr val="F7615A">
                    <a:alpha val="60000"/>
                  </a:srgbClr>
                </a:gs>
                <a:gs pos="89000">
                  <a:srgbClr val="EE7164">
                    <a:alpha val="10000"/>
                  </a:srgbClr>
                </a:gs>
                <a:gs pos="11000">
                  <a:srgbClr val="FF5050">
                    <a:alpha val="72000"/>
                  </a:srgbClr>
                </a:gs>
              </a:gsLst>
              <a:path path="shape">
                <a:fillToRect l="50000" t="50000" r="50000" b="50000"/>
              </a:path>
              <a:tileRect/>
            </a:gradFill>
            <a:ln w="19050" cap="rnd" cmpd="sng" algn="ctr">
              <a:noFill/>
              <a:prstDash val="sysDash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Yu Gothic UI Semibold" panose="020B0700000000000000" pitchFamily="50" charset="-128"/>
                <a:ea typeface="Yu Gothic UI Semibold" panose="020B0700000000000000" pitchFamily="50" charset="-128"/>
                <a:cs typeface="Spica Neue" panose="02000503000000000000" pitchFamily="2" charset="-128"/>
              </a:endParaRPr>
            </a:p>
          </p:txBody>
        </p:sp>
        <p:sp>
          <p:nvSpPr>
            <p:cNvPr id="327" name="楕円 14">
              <a:extLst>
                <a:ext uri="{FF2B5EF4-FFF2-40B4-BE49-F238E27FC236}">
                  <a16:creationId xmlns:a16="http://schemas.microsoft.com/office/drawing/2014/main" id="{0155D194-3019-4341-95BF-A8EDBA9FFE35}"/>
                </a:ext>
              </a:extLst>
            </p:cNvPr>
            <p:cNvSpPr/>
            <p:nvPr/>
          </p:nvSpPr>
          <p:spPr>
            <a:xfrm rot="19193765">
              <a:off x="8562425" y="2325365"/>
              <a:ext cx="270145" cy="311336"/>
            </a:xfrm>
            <a:prstGeom prst="ellipse">
              <a:avLst/>
            </a:prstGeom>
            <a:gradFill flip="none" rotWithShape="1">
              <a:gsLst>
                <a:gs pos="38000">
                  <a:srgbClr val="F7615A">
                    <a:alpha val="60000"/>
                  </a:srgbClr>
                </a:gs>
                <a:gs pos="89000">
                  <a:srgbClr val="EE7164">
                    <a:alpha val="10000"/>
                  </a:srgbClr>
                </a:gs>
                <a:gs pos="11000">
                  <a:srgbClr val="FF5050">
                    <a:alpha val="72000"/>
                  </a:srgbClr>
                </a:gs>
              </a:gsLst>
              <a:path path="shape">
                <a:fillToRect l="50000" t="50000" r="50000" b="50000"/>
              </a:path>
              <a:tileRect/>
            </a:gradFill>
            <a:ln w="19050" cap="rnd" cmpd="sng" algn="ctr">
              <a:noFill/>
              <a:prstDash val="sysDash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Yu Gothic UI Semibold" panose="020B0700000000000000" pitchFamily="50" charset="-128"/>
                <a:ea typeface="Yu Gothic UI Semibold" panose="020B0700000000000000" pitchFamily="50" charset="-128"/>
                <a:cs typeface="Spica Neue" panose="02000503000000000000" pitchFamily="2" charset="-128"/>
              </a:endParaRPr>
            </a:p>
          </p:txBody>
        </p:sp>
        <p:sp>
          <p:nvSpPr>
            <p:cNvPr id="328" name="楕円 14">
              <a:extLst>
                <a:ext uri="{FF2B5EF4-FFF2-40B4-BE49-F238E27FC236}">
                  <a16:creationId xmlns:a16="http://schemas.microsoft.com/office/drawing/2014/main" id="{7DF2D3B8-EB13-4B1A-8137-BAE71B824D40}"/>
                </a:ext>
              </a:extLst>
            </p:cNvPr>
            <p:cNvSpPr/>
            <p:nvPr/>
          </p:nvSpPr>
          <p:spPr>
            <a:xfrm rot="3026591">
              <a:off x="8695740" y="2439288"/>
              <a:ext cx="270145" cy="311336"/>
            </a:xfrm>
            <a:prstGeom prst="ellipse">
              <a:avLst/>
            </a:prstGeom>
            <a:gradFill flip="none" rotWithShape="1">
              <a:gsLst>
                <a:gs pos="38000">
                  <a:srgbClr val="F7615A">
                    <a:alpha val="60000"/>
                  </a:srgbClr>
                </a:gs>
                <a:gs pos="89000">
                  <a:srgbClr val="EE7164">
                    <a:alpha val="10000"/>
                  </a:srgbClr>
                </a:gs>
                <a:gs pos="11000">
                  <a:srgbClr val="FF5050">
                    <a:alpha val="72000"/>
                  </a:srgbClr>
                </a:gs>
              </a:gsLst>
              <a:path path="shape">
                <a:fillToRect l="50000" t="50000" r="50000" b="50000"/>
              </a:path>
              <a:tileRect/>
            </a:gradFill>
            <a:ln w="19050" cap="rnd" cmpd="sng" algn="ctr">
              <a:noFill/>
              <a:prstDash val="sysDash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Yu Gothic UI Semibold" panose="020B0700000000000000" pitchFamily="50" charset="-128"/>
                <a:ea typeface="Yu Gothic UI Semibold" panose="020B0700000000000000" pitchFamily="50" charset="-128"/>
                <a:cs typeface="Spica Neue" panose="02000503000000000000" pitchFamily="2" charset="-128"/>
              </a:endParaRPr>
            </a:p>
          </p:txBody>
        </p:sp>
        <p:sp>
          <p:nvSpPr>
            <p:cNvPr id="329" name="楕円 14">
              <a:extLst>
                <a:ext uri="{FF2B5EF4-FFF2-40B4-BE49-F238E27FC236}">
                  <a16:creationId xmlns:a16="http://schemas.microsoft.com/office/drawing/2014/main" id="{F754E89A-62B8-4061-8E40-F059FEFEAC9A}"/>
                </a:ext>
              </a:extLst>
            </p:cNvPr>
            <p:cNvSpPr/>
            <p:nvPr/>
          </p:nvSpPr>
          <p:spPr>
            <a:xfrm rot="2752029">
              <a:off x="9713785" y="2347564"/>
              <a:ext cx="270145" cy="311336"/>
            </a:xfrm>
            <a:prstGeom prst="ellipse">
              <a:avLst/>
            </a:prstGeom>
            <a:gradFill flip="none" rotWithShape="1">
              <a:gsLst>
                <a:gs pos="38000">
                  <a:srgbClr val="F7615A">
                    <a:alpha val="60000"/>
                  </a:srgbClr>
                </a:gs>
                <a:gs pos="89000">
                  <a:srgbClr val="EE7164">
                    <a:alpha val="10000"/>
                  </a:srgbClr>
                </a:gs>
                <a:gs pos="11000">
                  <a:srgbClr val="FF5050">
                    <a:alpha val="72000"/>
                  </a:srgbClr>
                </a:gs>
              </a:gsLst>
              <a:path path="shape">
                <a:fillToRect l="50000" t="50000" r="50000" b="50000"/>
              </a:path>
              <a:tileRect/>
            </a:gradFill>
            <a:ln w="19050" cap="rnd" cmpd="sng" algn="ctr">
              <a:noFill/>
              <a:prstDash val="sysDash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Yu Gothic UI Semibold" panose="020B0700000000000000" pitchFamily="50" charset="-128"/>
                <a:ea typeface="Yu Gothic UI Semibold" panose="020B0700000000000000" pitchFamily="50" charset="-128"/>
                <a:cs typeface="Spica Neue" panose="02000503000000000000" pitchFamily="2" charset="-128"/>
              </a:endParaRPr>
            </a:p>
          </p:txBody>
        </p:sp>
        <p:sp>
          <p:nvSpPr>
            <p:cNvPr id="330" name="楕円 77">
              <a:extLst>
                <a:ext uri="{FF2B5EF4-FFF2-40B4-BE49-F238E27FC236}">
                  <a16:creationId xmlns:a16="http://schemas.microsoft.com/office/drawing/2014/main" id="{A1E07DC1-0F7C-457C-9A2D-2DA2D777F57E}"/>
                </a:ext>
              </a:extLst>
            </p:cNvPr>
            <p:cNvSpPr/>
            <p:nvPr/>
          </p:nvSpPr>
          <p:spPr>
            <a:xfrm rot="8439112">
              <a:off x="9271943" y="2494435"/>
              <a:ext cx="822780" cy="334643"/>
            </a:xfrm>
            <a:prstGeom prst="ellipse">
              <a:avLst/>
            </a:prstGeom>
            <a:gradFill flip="none" rotWithShape="1">
              <a:gsLst>
                <a:gs pos="92000">
                  <a:srgbClr val="F7615A">
                    <a:alpha val="30000"/>
                  </a:srgbClr>
                </a:gs>
                <a:gs pos="95000">
                  <a:srgbClr val="EE7164">
                    <a:alpha val="20000"/>
                  </a:srgbClr>
                </a:gs>
                <a:gs pos="75000">
                  <a:srgbClr val="FF4228">
                    <a:alpha val="70000"/>
                  </a:srgbClr>
                </a:gs>
                <a:gs pos="21000">
                  <a:srgbClr val="FF0000">
                    <a:alpha val="90000"/>
                  </a:srgbClr>
                </a:gs>
                <a:gs pos="47000">
                  <a:srgbClr val="FF3300">
                    <a:alpha val="94000"/>
                  </a:srgbClr>
                </a:gs>
                <a:gs pos="85000">
                  <a:srgbClr val="FF5050">
                    <a:alpha val="50000"/>
                  </a:srgbClr>
                </a:gs>
              </a:gsLst>
              <a:path path="shape">
                <a:fillToRect l="50000" t="50000" r="50000" b="50000"/>
              </a:path>
              <a:tileRect/>
            </a:gradFill>
            <a:ln w="19050" cap="rnd" cmpd="sng" algn="ctr">
              <a:noFill/>
              <a:prstDash val="sysDash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Yu Gothic UI Semibold" panose="020B0700000000000000" pitchFamily="50" charset="-128"/>
                <a:ea typeface="Yu Gothic UI Semibold" panose="020B0700000000000000" pitchFamily="50" charset="-128"/>
                <a:cs typeface="Spica Neue" panose="02000503000000000000" pitchFamily="2" charset="-128"/>
              </a:endParaRPr>
            </a:p>
          </p:txBody>
        </p:sp>
        <p:sp>
          <p:nvSpPr>
            <p:cNvPr id="331" name="楕円 77">
              <a:extLst>
                <a:ext uri="{FF2B5EF4-FFF2-40B4-BE49-F238E27FC236}">
                  <a16:creationId xmlns:a16="http://schemas.microsoft.com/office/drawing/2014/main" id="{6F85782D-8FF3-4F45-BB83-614815A71C8B}"/>
                </a:ext>
              </a:extLst>
            </p:cNvPr>
            <p:cNvSpPr/>
            <p:nvPr/>
          </p:nvSpPr>
          <p:spPr>
            <a:xfrm rot="8439112">
              <a:off x="8970610" y="2453835"/>
              <a:ext cx="279122" cy="292196"/>
            </a:xfrm>
            <a:prstGeom prst="ellipse">
              <a:avLst/>
            </a:prstGeom>
            <a:gradFill flip="none" rotWithShape="1">
              <a:gsLst>
                <a:gs pos="92000">
                  <a:srgbClr val="F7615A">
                    <a:alpha val="30000"/>
                  </a:srgbClr>
                </a:gs>
                <a:gs pos="95000">
                  <a:srgbClr val="EE7164">
                    <a:alpha val="20000"/>
                  </a:srgbClr>
                </a:gs>
                <a:gs pos="75000">
                  <a:srgbClr val="FF4228">
                    <a:alpha val="70000"/>
                  </a:srgbClr>
                </a:gs>
                <a:gs pos="21000">
                  <a:srgbClr val="FF0000">
                    <a:alpha val="90000"/>
                  </a:srgbClr>
                </a:gs>
                <a:gs pos="47000">
                  <a:srgbClr val="FF3300">
                    <a:alpha val="94000"/>
                  </a:srgbClr>
                </a:gs>
                <a:gs pos="85000">
                  <a:srgbClr val="FF5050">
                    <a:alpha val="50000"/>
                  </a:srgbClr>
                </a:gs>
              </a:gsLst>
              <a:path path="shape">
                <a:fillToRect l="50000" t="50000" r="50000" b="50000"/>
              </a:path>
              <a:tileRect/>
            </a:gradFill>
            <a:ln w="19050" cap="rnd" cmpd="sng" algn="ctr">
              <a:noFill/>
              <a:prstDash val="sysDash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Yu Gothic UI Semibold" panose="020B0700000000000000" pitchFamily="50" charset="-128"/>
                <a:ea typeface="Yu Gothic UI Semibold" panose="020B0700000000000000" pitchFamily="50" charset="-128"/>
                <a:cs typeface="Spica Neue" panose="02000503000000000000" pitchFamily="2" charset="-128"/>
              </a:endParaRPr>
            </a:p>
          </p:txBody>
        </p:sp>
        <p:sp>
          <p:nvSpPr>
            <p:cNvPr id="332" name="楕円 77">
              <a:extLst>
                <a:ext uri="{FF2B5EF4-FFF2-40B4-BE49-F238E27FC236}">
                  <a16:creationId xmlns:a16="http://schemas.microsoft.com/office/drawing/2014/main" id="{0CAB6D0E-28D9-4816-94ED-4665CF4D79D0}"/>
                </a:ext>
              </a:extLst>
            </p:cNvPr>
            <p:cNvSpPr/>
            <p:nvPr/>
          </p:nvSpPr>
          <p:spPr>
            <a:xfrm rot="2358808">
              <a:off x="8506614" y="2580510"/>
              <a:ext cx="732666" cy="241358"/>
            </a:xfrm>
            <a:prstGeom prst="ellipse">
              <a:avLst/>
            </a:prstGeom>
            <a:gradFill flip="none" rotWithShape="1">
              <a:gsLst>
                <a:gs pos="92000">
                  <a:srgbClr val="F7615A">
                    <a:alpha val="30000"/>
                  </a:srgbClr>
                </a:gs>
                <a:gs pos="95000">
                  <a:srgbClr val="EE7164">
                    <a:alpha val="20000"/>
                  </a:srgbClr>
                </a:gs>
                <a:gs pos="75000">
                  <a:srgbClr val="FF4228">
                    <a:alpha val="70000"/>
                  </a:srgbClr>
                </a:gs>
                <a:gs pos="21000">
                  <a:srgbClr val="FF0000">
                    <a:alpha val="90000"/>
                  </a:srgbClr>
                </a:gs>
                <a:gs pos="47000">
                  <a:srgbClr val="FF3300">
                    <a:alpha val="94000"/>
                  </a:srgbClr>
                </a:gs>
                <a:gs pos="85000">
                  <a:srgbClr val="FF5050">
                    <a:alpha val="50000"/>
                  </a:srgbClr>
                </a:gs>
              </a:gsLst>
              <a:path path="shape">
                <a:fillToRect l="50000" t="50000" r="50000" b="50000"/>
              </a:path>
              <a:tileRect/>
            </a:gradFill>
            <a:ln w="19050" cap="rnd" cmpd="sng" algn="ctr">
              <a:noFill/>
              <a:prstDash val="sysDash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Yu Gothic UI Semibold" panose="020B0700000000000000" pitchFamily="50" charset="-128"/>
                <a:ea typeface="Yu Gothic UI Semibold" panose="020B0700000000000000" pitchFamily="50" charset="-128"/>
                <a:cs typeface="Spica Neue" panose="02000503000000000000" pitchFamily="2" charset="-128"/>
              </a:endParaRPr>
            </a:p>
          </p:txBody>
        </p:sp>
        <p:sp>
          <p:nvSpPr>
            <p:cNvPr id="333" name="楕円 77">
              <a:extLst>
                <a:ext uri="{FF2B5EF4-FFF2-40B4-BE49-F238E27FC236}">
                  <a16:creationId xmlns:a16="http://schemas.microsoft.com/office/drawing/2014/main" id="{11F53373-4585-4E14-9487-707ABC28C18A}"/>
                </a:ext>
              </a:extLst>
            </p:cNvPr>
            <p:cNvSpPr/>
            <p:nvPr/>
          </p:nvSpPr>
          <p:spPr>
            <a:xfrm rot="3930602">
              <a:off x="9529552" y="2377433"/>
              <a:ext cx="137893" cy="237971"/>
            </a:xfrm>
            <a:prstGeom prst="ellipse">
              <a:avLst/>
            </a:prstGeom>
            <a:gradFill flip="none" rotWithShape="1">
              <a:gsLst>
                <a:gs pos="92000">
                  <a:srgbClr val="F7615A">
                    <a:alpha val="30000"/>
                  </a:srgbClr>
                </a:gs>
                <a:gs pos="95000">
                  <a:srgbClr val="EE7164">
                    <a:alpha val="20000"/>
                  </a:srgbClr>
                </a:gs>
                <a:gs pos="75000">
                  <a:srgbClr val="FF4228">
                    <a:alpha val="70000"/>
                  </a:srgbClr>
                </a:gs>
                <a:gs pos="21000">
                  <a:srgbClr val="FF0000">
                    <a:alpha val="90000"/>
                  </a:srgbClr>
                </a:gs>
                <a:gs pos="47000">
                  <a:srgbClr val="FF3300">
                    <a:alpha val="94000"/>
                  </a:srgbClr>
                </a:gs>
                <a:gs pos="85000">
                  <a:srgbClr val="FF5050">
                    <a:alpha val="50000"/>
                  </a:srgbClr>
                </a:gs>
              </a:gsLst>
              <a:path path="shape">
                <a:fillToRect l="50000" t="50000" r="50000" b="50000"/>
              </a:path>
              <a:tileRect/>
            </a:gradFill>
            <a:ln w="19050" cap="rnd" cmpd="sng" algn="ctr">
              <a:noFill/>
              <a:prstDash val="sysDash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Yu Gothic UI Semibold" panose="020B0700000000000000" pitchFamily="50" charset="-128"/>
                <a:ea typeface="Yu Gothic UI Semibold" panose="020B0700000000000000" pitchFamily="50" charset="-128"/>
                <a:cs typeface="Spica Neue" panose="02000503000000000000" pitchFamily="2" charset="-128"/>
              </a:endParaRPr>
            </a:p>
          </p:txBody>
        </p:sp>
        <p:sp>
          <p:nvSpPr>
            <p:cNvPr id="334" name="楕円 77">
              <a:extLst>
                <a:ext uri="{FF2B5EF4-FFF2-40B4-BE49-F238E27FC236}">
                  <a16:creationId xmlns:a16="http://schemas.microsoft.com/office/drawing/2014/main" id="{BE2D5939-2DD4-45AA-9AD0-3E3A4B51F83A}"/>
                </a:ext>
              </a:extLst>
            </p:cNvPr>
            <p:cNvSpPr/>
            <p:nvPr/>
          </p:nvSpPr>
          <p:spPr>
            <a:xfrm rot="2502368">
              <a:off x="9605389" y="2400293"/>
              <a:ext cx="224537" cy="231485"/>
            </a:xfrm>
            <a:prstGeom prst="ellipse">
              <a:avLst/>
            </a:prstGeom>
            <a:gradFill flip="none" rotWithShape="1">
              <a:gsLst>
                <a:gs pos="92000">
                  <a:srgbClr val="F7615A">
                    <a:alpha val="30000"/>
                  </a:srgbClr>
                </a:gs>
                <a:gs pos="95000">
                  <a:srgbClr val="EE7164">
                    <a:alpha val="20000"/>
                  </a:srgbClr>
                </a:gs>
                <a:gs pos="75000">
                  <a:srgbClr val="FF4228">
                    <a:alpha val="70000"/>
                  </a:srgbClr>
                </a:gs>
                <a:gs pos="21000">
                  <a:srgbClr val="FF0000">
                    <a:alpha val="90000"/>
                  </a:srgbClr>
                </a:gs>
                <a:gs pos="47000">
                  <a:srgbClr val="FF3300">
                    <a:alpha val="94000"/>
                  </a:srgbClr>
                </a:gs>
                <a:gs pos="85000">
                  <a:srgbClr val="FF5050">
                    <a:alpha val="50000"/>
                  </a:srgbClr>
                </a:gs>
              </a:gsLst>
              <a:path path="shape">
                <a:fillToRect l="50000" t="50000" r="50000" b="50000"/>
              </a:path>
              <a:tileRect/>
            </a:gradFill>
            <a:ln w="19050" cap="rnd" cmpd="sng" algn="ctr">
              <a:noFill/>
              <a:prstDash val="sysDash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Yu Gothic UI Semibold" panose="020B0700000000000000" pitchFamily="50" charset="-128"/>
                <a:ea typeface="Yu Gothic UI Semibold" panose="020B0700000000000000" pitchFamily="50" charset="-128"/>
                <a:cs typeface="Spica Neue" panose="02000503000000000000" pitchFamily="2" charset="-128"/>
              </a:endParaRPr>
            </a:p>
          </p:txBody>
        </p:sp>
        <p:sp>
          <p:nvSpPr>
            <p:cNvPr id="335" name="楕円 77">
              <a:extLst>
                <a:ext uri="{FF2B5EF4-FFF2-40B4-BE49-F238E27FC236}">
                  <a16:creationId xmlns:a16="http://schemas.microsoft.com/office/drawing/2014/main" id="{3AB9D295-2393-4A88-A931-69DF29917D8D}"/>
                </a:ext>
              </a:extLst>
            </p:cNvPr>
            <p:cNvSpPr/>
            <p:nvPr/>
          </p:nvSpPr>
          <p:spPr>
            <a:xfrm rot="17443448">
              <a:off x="8809495" y="2321466"/>
              <a:ext cx="147135" cy="393800"/>
            </a:xfrm>
            <a:prstGeom prst="ellipse">
              <a:avLst/>
            </a:prstGeom>
            <a:gradFill flip="none" rotWithShape="1">
              <a:gsLst>
                <a:gs pos="92000">
                  <a:srgbClr val="F7615A">
                    <a:alpha val="30000"/>
                  </a:srgbClr>
                </a:gs>
                <a:gs pos="95000">
                  <a:srgbClr val="EE7164">
                    <a:alpha val="20000"/>
                  </a:srgbClr>
                </a:gs>
                <a:gs pos="75000">
                  <a:srgbClr val="FF4228">
                    <a:alpha val="70000"/>
                  </a:srgbClr>
                </a:gs>
                <a:gs pos="21000">
                  <a:srgbClr val="FF0000">
                    <a:alpha val="90000"/>
                  </a:srgbClr>
                </a:gs>
                <a:gs pos="47000">
                  <a:srgbClr val="FF3300">
                    <a:alpha val="94000"/>
                  </a:srgbClr>
                </a:gs>
                <a:gs pos="85000">
                  <a:srgbClr val="FF5050">
                    <a:alpha val="50000"/>
                  </a:srgbClr>
                </a:gs>
              </a:gsLst>
              <a:path path="shape">
                <a:fillToRect l="50000" t="50000" r="50000" b="50000"/>
              </a:path>
              <a:tileRect/>
            </a:gradFill>
            <a:ln w="19050" cap="rnd" cmpd="sng" algn="ctr">
              <a:noFill/>
              <a:prstDash val="sysDash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Yu Gothic UI Semibold" panose="020B0700000000000000" pitchFamily="50" charset="-128"/>
                <a:ea typeface="Yu Gothic UI Semibold" panose="020B0700000000000000" pitchFamily="50" charset="-128"/>
                <a:cs typeface="Spica Neue" panose="02000503000000000000" pitchFamily="2" charset="-128"/>
              </a:endParaRPr>
            </a:p>
          </p:txBody>
        </p:sp>
        <p:sp>
          <p:nvSpPr>
            <p:cNvPr id="336" name="楕円 77">
              <a:extLst>
                <a:ext uri="{FF2B5EF4-FFF2-40B4-BE49-F238E27FC236}">
                  <a16:creationId xmlns:a16="http://schemas.microsoft.com/office/drawing/2014/main" id="{6A4D50FC-452C-4B95-9152-F39405A8F286}"/>
                </a:ext>
              </a:extLst>
            </p:cNvPr>
            <p:cNvSpPr/>
            <p:nvPr/>
          </p:nvSpPr>
          <p:spPr>
            <a:xfrm rot="245701">
              <a:off x="9181613" y="2479858"/>
              <a:ext cx="384422" cy="141551"/>
            </a:xfrm>
            <a:prstGeom prst="ellipse">
              <a:avLst/>
            </a:prstGeom>
            <a:gradFill flip="none" rotWithShape="1">
              <a:gsLst>
                <a:gs pos="92000">
                  <a:srgbClr val="F7615A">
                    <a:alpha val="30000"/>
                  </a:srgbClr>
                </a:gs>
                <a:gs pos="95000">
                  <a:srgbClr val="EE7164">
                    <a:alpha val="20000"/>
                  </a:srgbClr>
                </a:gs>
                <a:gs pos="75000">
                  <a:srgbClr val="FF4228">
                    <a:alpha val="70000"/>
                  </a:srgbClr>
                </a:gs>
                <a:gs pos="21000">
                  <a:srgbClr val="FF0000">
                    <a:alpha val="90000"/>
                  </a:srgbClr>
                </a:gs>
                <a:gs pos="47000">
                  <a:srgbClr val="FF3300">
                    <a:alpha val="94000"/>
                  </a:srgbClr>
                </a:gs>
                <a:gs pos="85000">
                  <a:srgbClr val="FF5050">
                    <a:alpha val="50000"/>
                  </a:srgbClr>
                </a:gs>
              </a:gsLst>
              <a:path path="shape">
                <a:fillToRect l="50000" t="50000" r="50000" b="50000"/>
              </a:path>
              <a:tileRect/>
            </a:gradFill>
            <a:ln w="19050" cap="rnd" cmpd="sng" algn="ctr">
              <a:noFill/>
              <a:prstDash val="sysDash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Yu Gothic UI Semibold" panose="020B0700000000000000" pitchFamily="50" charset="-128"/>
                <a:ea typeface="Yu Gothic UI Semibold" panose="020B0700000000000000" pitchFamily="50" charset="-128"/>
                <a:cs typeface="Spica Neue" panose="02000503000000000000" pitchFamily="2" charset="-128"/>
              </a:endParaRPr>
            </a:p>
          </p:txBody>
        </p:sp>
        <p:sp>
          <p:nvSpPr>
            <p:cNvPr id="337" name="楕円 64">
              <a:extLst>
                <a:ext uri="{FF2B5EF4-FFF2-40B4-BE49-F238E27FC236}">
                  <a16:creationId xmlns:a16="http://schemas.microsoft.com/office/drawing/2014/main" id="{230D6CD1-BA36-47A3-9351-00320B6FDBC6}"/>
                </a:ext>
              </a:extLst>
            </p:cNvPr>
            <p:cNvSpPr/>
            <p:nvPr/>
          </p:nvSpPr>
          <p:spPr>
            <a:xfrm rot="8471691">
              <a:off x="9341371" y="2498820"/>
              <a:ext cx="267447" cy="426158"/>
            </a:xfrm>
            <a:prstGeom prst="ellipse">
              <a:avLst/>
            </a:prstGeom>
            <a:gradFill flip="none" rotWithShape="1">
              <a:gsLst>
                <a:gs pos="38000">
                  <a:srgbClr val="F7615A">
                    <a:alpha val="60000"/>
                  </a:srgbClr>
                </a:gs>
                <a:gs pos="89000">
                  <a:srgbClr val="EE7164">
                    <a:alpha val="10000"/>
                  </a:srgbClr>
                </a:gs>
                <a:gs pos="15000">
                  <a:srgbClr val="FF5050">
                    <a:alpha val="80000"/>
                  </a:srgbClr>
                </a:gs>
              </a:gsLst>
              <a:path path="shape">
                <a:fillToRect l="50000" t="50000" r="50000" b="50000"/>
              </a:path>
              <a:tileRect/>
            </a:gradFill>
            <a:ln w="19050" cap="rnd" cmpd="sng" algn="ctr">
              <a:noFill/>
              <a:prstDash val="sysDash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Yu Gothic UI Semibold" panose="020B0700000000000000" pitchFamily="50" charset="-128"/>
                <a:ea typeface="Yu Gothic UI Semibold" panose="020B0700000000000000" pitchFamily="50" charset="-128"/>
                <a:cs typeface="Spica Neue" panose="02000503000000000000" pitchFamily="2" charset="-128"/>
              </a:endParaRPr>
            </a:p>
          </p:txBody>
        </p:sp>
        <p:sp>
          <p:nvSpPr>
            <p:cNvPr id="338" name="楕円 65">
              <a:extLst>
                <a:ext uri="{FF2B5EF4-FFF2-40B4-BE49-F238E27FC236}">
                  <a16:creationId xmlns:a16="http://schemas.microsoft.com/office/drawing/2014/main" id="{C0ABEFAC-CF51-4EC8-848E-B193BD790156}"/>
                </a:ext>
              </a:extLst>
            </p:cNvPr>
            <p:cNvSpPr/>
            <p:nvPr/>
          </p:nvSpPr>
          <p:spPr>
            <a:xfrm rot="2922737">
              <a:off x="8902348" y="2535732"/>
              <a:ext cx="205580" cy="384493"/>
            </a:xfrm>
            <a:prstGeom prst="ellipse">
              <a:avLst/>
            </a:prstGeom>
            <a:gradFill flip="none" rotWithShape="1">
              <a:gsLst>
                <a:gs pos="50000">
                  <a:srgbClr val="F7615A">
                    <a:alpha val="60000"/>
                  </a:srgbClr>
                </a:gs>
                <a:gs pos="89000">
                  <a:srgbClr val="EE7164">
                    <a:alpha val="10000"/>
                  </a:srgbClr>
                </a:gs>
                <a:gs pos="15000">
                  <a:srgbClr val="FF5050">
                    <a:alpha val="80000"/>
                  </a:srgbClr>
                </a:gs>
              </a:gsLst>
              <a:path path="shape">
                <a:fillToRect l="50000" t="50000" r="50000" b="50000"/>
              </a:path>
              <a:tileRect/>
            </a:gradFill>
            <a:ln w="19050" cap="rnd" cmpd="sng" algn="ctr">
              <a:noFill/>
              <a:prstDash val="sysDash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Yu Gothic UI Semibold" panose="020B0700000000000000" pitchFamily="50" charset="-128"/>
                <a:ea typeface="Yu Gothic UI Semibold" panose="020B0700000000000000" pitchFamily="50" charset="-128"/>
                <a:cs typeface="Spica Neue" panose="02000503000000000000" pitchFamily="2" charset="-128"/>
              </a:endParaRPr>
            </a:p>
          </p:txBody>
        </p:sp>
      </p:grpSp>
      <p:sp>
        <p:nvSpPr>
          <p:cNvPr id="339" name="矢印: 右 269">
            <a:extLst>
              <a:ext uri="{FF2B5EF4-FFF2-40B4-BE49-F238E27FC236}">
                <a16:creationId xmlns:a16="http://schemas.microsoft.com/office/drawing/2014/main" id="{4E34977A-5541-498A-9EC3-871B7FA79B42}"/>
              </a:ext>
            </a:extLst>
          </p:cNvPr>
          <p:cNvSpPr/>
          <p:nvPr/>
        </p:nvSpPr>
        <p:spPr>
          <a:xfrm rot="13500000">
            <a:off x="2601799" y="4927555"/>
            <a:ext cx="603783" cy="325776"/>
          </a:xfrm>
          <a:prstGeom prst="rightArrow">
            <a:avLst>
              <a:gd name="adj1" fmla="val 60000"/>
              <a:gd name="adj2" fmla="val 50000"/>
            </a:avLst>
          </a:prstGeom>
          <a:solidFill>
            <a:srgbClr val="ED515C"/>
          </a:solidFill>
          <a:ln>
            <a:noFill/>
          </a:ln>
          <a:effectLst/>
        </p:spPr>
        <p:txBody>
          <a:bodyPr/>
          <a:lstStyle/>
          <a:p>
            <a:endParaRPr lang="ja-JP" altLang="en-US" dirty="0">
              <a:latin typeface="Yu Gothic UI Semibold" panose="020B0700000000000000" pitchFamily="50" charset="-128"/>
              <a:ea typeface="Yu Gothic UI Semibold" panose="020B0700000000000000" pitchFamily="50" charset="-128"/>
            </a:endParaRPr>
          </a:p>
        </p:txBody>
      </p:sp>
      <p:grpSp>
        <p:nvGrpSpPr>
          <p:cNvPr id="340" name="グループ化 339">
            <a:extLst>
              <a:ext uri="{FF2B5EF4-FFF2-40B4-BE49-F238E27FC236}">
                <a16:creationId xmlns:a16="http://schemas.microsoft.com/office/drawing/2014/main" id="{7AE353D6-2803-4A85-A7FC-0D7A04FE30A7}"/>
              </a:ext>
            </a:extLst>
          </p:cNvPr>
          <p:cNvGrpSpPr/>
          <p:nvPr/>
        </p:nvGrpSpPr>
        <p:grpSpPr>
          <a:xfrm>
            <a:off x="891580" y="2170665"/>
            <a:ext cx="3160337" cy="1407444"/>
            <a:chOff x="1411768" y="2357544"/>
            <a:chExt cx="3160337" cy="1407444"/>
          </a:xfrm>
        </p:grpSpPr>
        <p:sp>
          <p:nvSpPr>
            <p:cNvPr id="341" name="円/楕円 20">
              <a:extLst>
                <a:ext uri="{FF2B5EF4-FFF2-40B4-BE49-F238E27FC236}">
                  <a16:creationId xmlns:a16="http://schemas.microsoft.com/office/drawing/2014/main" id="{12BEF006-2AF8-48C3-8AD5-9C0EB24560EA}"/>
                </a:ext>
              </a:extLst>
            </p:cNvPr>
            <p:cNvSpPr/>
            <p:nvPr/>
          </p:nvSpPr>
          <p:spPr>
            <a:xfrm rot="16790473" flipH="1" flipV="1">
              <a:off x="2132609" y="3102157"/>
              <a:ext cx="36618" cy="36618"/>
            </a:xfrm>
            <a:prstGeom prst="ellipse">
              <a:avLst/>
            </a:prstGeom>
            <a:solidFill>
              <a:srgbClr val="B6DF5E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Yu Gothic UI Semibold" panose="020B0700000000000000" pitchFamily="50" charset="-128"/>
                <a:ea typeface="Yu Gothic UI Semibold" panose="020B0700000000000000" pitchFamily="50" charset="-128"/>
                <a:cs typeface="Spica Neue" panose="02000503000000000000" pitchFamily="2" charset="-128"/>
              </a:endParaRPr>
            </a:p>
          </p:txBody>
        </p:sp>
        <p:sp>
          <p:nvSpPr>
            <p:cNvPr id="342" name="円/楕円 20">
              <a:extLst>
                <a:ext uri="{FF2B5EF4-FFF2-40B4-BE49-F238E27FC236}">
                  <a16:creationId xmlns:a16="http://schemas.microsoft.com/office/drawing/2014/main" id="{BF4481DA-F4D4-4603-8E41-E227378B4F59}"/>
                </a:ext>
              </a:extLst>
            </p:cNvPr>
            <p:cNvSpPr/>
            <p:nvPr/>
          </p:nvSpPr>
          <p:spPr>
            <a:xfrm rot="16790473" flipH="1" flipV="1">
              <a:off x="1892613" y="3030174"/>
              <a:ext cx="36618" cy="36618"/>
            </a:xfrm>
            <a:prstGeom prst="ellipse">
              <a:avLst/>
            </a:prstGeom>
            <a:blipFill rotWithShape="1">
              <a:blip r:embed="rId5">
                <a:duotone>
                  <a:srgbClr val="00635D">
                    <a:tint val="98000"/>
                    <a:lumMod val="102000"/>
                  </a:srgbClr>
                  <a:srgbClr val="00635D">
                    <a:shade val="98000"/>
                    <a:lumMod val="98000"/>
                  </a:srgbClr>
                </a:duotone>
              </a:blip>
              <a:tile tx="0" ty="0" sx="100000" sy="100000" flip="none" algn="tl"/>
            </a:blip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Yu Gothic UI Semibold" panose="020B0700000000000000" pitchFamily="50" charset="-128"/>
                <a:ea typeface="Yu Gothic UI Semibold" panose="020B0700000000000000" pitchFamily="50" charset="-128"/>
                <a:cs typeface="Spica Neue" panose="02000503000000000000" pitchFamily="2" charset="-128"/>
              </a:endParaRPr>
            </a:p>
          </p:txBody>
        </p:sp>
        <p:sp>
          <p:nvSpPr>
            <p:cNvPr id="343" name="円/楕円 20">
              <a:extLst>
                <a:ext uri="{FF2B5EF4-FFF2-40B4-BE49-F238E27FC236}">
                  <a16:creationId xmlns:a16="http://schemas.microsoft.com/office/drawing/2014/main" id="{EFECCF7A-149D-42E6-8E46-BE7C71AA779A}"/>
                </a:ext>
              </a:extLst>
            </p:cNvPr>
            <p:cNvSpPr/>
            <p:nvPr/>
          </p:nvSpPr>
          <p:spPr>
            <a:xfrm rot="16790473" flipH="1" flipV="1">
              <a:off x="1773778" y="3224397"/>
              <a:ext cx="36618" cy="36618"/>
            </a:xfrm>
            <a:prstGeom prst="ellipse">
              <a:avLst/>
            </a:prstGeom>
            <a:solidFill>
              <a:srgbClr val="ED515C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Yu Gothic UI Semibold" panose="020B0700000000000000" pitchFamily="50" charset="-128"/>
                <a:ea typeface="Yu Gothic UI Semibold" panose="020B0700000000000000" pitchFamily="50" charset="-128"/>
                <a:cs typeface="Spica Neue" panose="02000503000000000000" pitchFamily="2" charset="-128"/>
              </a:endParaRPr>
            </a:p>
          </p:txBody>
        </p:sp>
        <p:sp>
          <p:nvSpPr>
            <p:cNvPr id="344" name="円/楕円 20">
              <a:extLst>
                <a:ext uri="{FF2B5EF4-FFF2-40B4-BE49-F238E27FC236}">
                  <a16:creationId xmlns:a16="http://schemas.microsoft.com/office/drawing/2014/main" id="{65104C66-A112-4B31-AC23-DFD486400FD1}"/>
                </a:ext>
              </a:extLst>
            </p:cNvPr>
            <p:cNvSpPr/>
            <p:nvPr/>
          </p:nvSpPr>
          <p:spPr>
            <a:xfrm rot="20949426" flipH="1" flipV="1">
              <a:off x="4499624" y="3138523"/>
              <a:ext cx="48818" cy="48818"/>
            </a:xfrm>
            <a:prstGeom prst="ellipse">
              <a:avLst/>
            </a:prstGeom>
            <a:solidFill>
              <a:srgbClr val="ED515C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Yu Gothic UI Semibold" panose="020B0700000000000000" pitchFamily="50" charset="-128"/>
                <a:ea typeface="Yu Gothic UI Semibold" panose="020B0700000000000000" pitchFamily="50" charset="-128"/>
                <a:cs typeface="Spica Neue" panose="02000503000000000000" pitchFamily="2" charset="-128"/>
              </a:endParaRPr>
            </a:p>
          </p:txBody>
        </p:sp>
        <p:sp>
          <p:nvSpPr>
            <p:cNvPr id="345" name="円/楕円 20">
              <a:extLst>
                <a:ext uri="{FF2B5EF4-FFF2-40B4-BE49-F238E27FC236}">
                  <a16:creationId xmlns:a16="http://schemas.microsoft.com/office/drawing/2014/main" id="{07C9ACF1-8CDB-4676-9486-432719C5F102}"/>
                </a:ext>
              </a:extLst>
            </p:cNvPr>
            <p:cNvSpPr/>
            <p:nvPr/>
          </p:nvSpPr>
          <p:spPr>
            <a:xfrm rot="20949426" flipH="1" flipV="1">
              <a:off x="4022170" y="3318967"/>
              <a:ext cx="36618" cy="36618"/>
            </a:xfrm>
            <a:prstGeom prst="ellipse">
              <a:avLst/>
            </a:prstGeom>
            <a:solidFill>
              <a:srgbClr val="B6DF5E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Yu Gothic UI Semibold" panose="020B0700000000000000" pitchFamily="50" charset="-128"/>
                <a:ea typeface="Yu Gothic UI Semibold" panose="020B0700000000000000" pitchFamily="50" charset="-128"/>
                <a:cs typeface="Spica Neue" panose="02000503000000000000" pitchFamily="2" charset="-128"/>
              </a:endParaRPr>
            </a:p>
          </p:txBody>
        </p:sp>
        <p:sp>
          <p:nvSpPr>
            <p:cNvPr id="346" name="円/楕円 20">
              <a:extLst>
                <a:ext uri="{FF2B5EF4-FFF2-40B4-BE49-F238E27FC236}">
                  <a16:creationId xmlns:a16="http://schemas.microsoft.com/office/drawing/2014/main" id="{B5DA162B-A12B-404D-BD70-A7BD66B07442}"/>
                </a:ext>
              </a:extLst>
            </p:cNvPr>
            <p:cNvSpPr/>
            <p:nvPr/>
          </p:nvSpPr>
          <p:spPr>
            <a:xfrm rot="20949426" flipH="1" flipV="1">
              <a:off x="3421945" y="3475566"/>
              <a:ext cx="36618" cy="36618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Yu Gothic UI Semibold" panose="020B0700000000000000" pitchFamily="50" charset="-128"/>
                <a:ea typeface="Yu Gothic UI Semibold" panose="020B0700000000000000" pitchFamily="50" charset="-128"/>
                <a:cs typeface="Spica Neue" panose="02000503000000000000" pitchFamily="2" charset="-128"/>
              </a:endParaRPr>
            </a:p>
          </p:txBody>
        </p:sp>
        <p:sp>
          <p:nvSpPr>
            <p:cNvPr id="347" name="円/楕円 20">
              <a:extLst>
                <a:ext uri="{FF2B5EF4-FFF2-40B4-BE49-F238E27FC236}">
                  <a16:creationId xmlns:a16="http://schemas.microsoft.com/office/drawing/2014/main" id="{2977608F-C01C-4648-9360-2D1E26B7D1F0}"/>
                </a:ext>
              </a:extLst>
            </p:cNvPr>
            <p:cNvSpPr/>
            <p:nvPr/>
          </p:nvSpPr>
          <p:spPr>
            <a:xfrm rot="13152294" flipH="1" flipV="1">
              <a:off x="1695366" y="3017824"/>
              <a:ext cx="48633" cy="48633"/>
            </a:xfrm>
            <a:prstGeom prst="ellipse">
              <a:avLst/>
            </a:prstGeom>
            <a:blipFill rotWithShape="1">
              <a:blip r:embed="rId5">
                <a:duotone>
                  <a:srgbClr val="00635D">
                    <a:tint val="98000"/>
                    <a:lumMod val="102000"/>
                  </a:srgbClr>
                  <a:srgbClr val="00635D">
                    <a:shade val="98000"/>
                    <a:lumMod val="98000"/>
                  </a:srgbClr>
                </a:duotone>
              </a:blip>
              <a:tile tx="0" ty="0" sx="100000" sy="100000" flip="none" algn="tl"/>
            </a:blip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Yu Gothic UI Semibold" panose="020B0700000000000000" pitchFamily="50" charset="-128"/>
                <a:ea typeface="Yu Gothic UI Semibold" panose="020B0700000000000000" pitchFamily="50" charset="-128"/>
                <a:cs typeface="Spica Neue" panose="02000503000000000000" pitchFamily="2" charset="-128"/>
              </a:endParaRPr>
            </a:p>
          </p:txBody>
        </p:sp>
        <p:sp>
          <p:nvSpPr>
            <p:cNvPr id="348" name="円/楕円 20">
              <a:extLst>
                <a:ext uri="{FF2B5EF4-FFF2-40B4-BE49-F238E27FC236}">
                  <a16:creationId xmlns:a16="http://schemas.microsoft.com/office/drawing/2014/main" id="{69E09A6E-E3B8-4F35-AA01-C7AB0254273C}"/>
                </a:ext>
              </a:extLst>
            </p:cNvPr>
            <p:cNvSpPr/>
            <p:nvPr/>
          </p:nvSpPr>
          <p:spPr>
            <a:xfrm rot="13152294" flipH="1" flipV="1">
              <a:off x="1626940" y="2879967"/>
              <a:ext cx="48633" cy="48633"/>
            </a:xfrm>
            <a:prstGeom prst="ellipse">
              <a:avLst/>
            </a:prstGeom>
            <a:solidFill>
              <a:srgbClr val="EFB25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Yu Gothic UI Semibold" panose="020B0700000000000000" pitchFamily="50" charset="-128"/>
                <a:ea typeface="Yu Gothic UI Semibold" panose="020B0700000000000000" pitchFamily="50" charset="-128"/>
                <a:cs typeface="Spica Neue" panose="02000503000000000000" pitchFamily="2" charset="-128"/>
              </a:endParaRPr>
            </a:p>
          </p:txBody>
        </p:sp>
        <p:sp>
          <p:nvSpPr>
            <p:cNvPr id="349" name="円/楕円 20">
              <a:extLst>
                <a:ext uri="{FF2B5EF4-FFF2-40B4-BE49-F238E27FC236}">
                  <a16:creationId xmlns:a16="http://schemas.microsoft.com/office/drawing/2014/main" id="{3B213D94-9445-475A-8256-CDDCB8ED2FB6}"/>
                </a:ext>
              </a:extLst>
            </p:cNvPr>
            <p:cNvSpPr/>
            <p:nvPr/>
          </p:nvSpPr>
          <p:spPr>
            <a:xfrm rot="13152294" flipH="1" flipV="1">
              <a:off x="4523472" y="2798668"/>
              <a:ext cx="48633" cy="48633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Yu Gothic UI Semibold" panose="020B0700000000000000" pitchFamily="50" charset="-128"/>
                <a:ea typeface="Yu Gothic UI Semibold" panose="020B0700000000000000" pitchFamily="50" charset="-128"/>
                <a:cs typeface="Spica Neue" panose="02000503000000000000" pitchFamily="2" charset="-128"/>
              </a:endParaRPr>
            </a:p>
          </p:txBody>
        </p:sp>
        <p:sp>
          <p:nvSpPr>
            <p:cNvPr id="350" name="円/楕円 20">
              <a:extLst>
                <a:ext uri="{FF2B5EF4-FFF2-40B4-BE49-F238E27FC236}">
                  <a16:creationId xmlns:a16="http://schemas.microsoft.com/office/drawing/2014/main" id="{8F251EDD-24C4-42C7-BE81-D88F7C1CF6E4}"/>
                </a:ext>
              </a:extLst>
            </p:cNvPr>
            <p:cNvSpPr/>
            <p:nvPr/>
          </p:nvSpPr>
          <p:spPr>
            <a:xfrm rot="6875845" flipH="1" flipV="1">
              <a:off x="3529947" y="3384344"/>
              <a:ext cx="48633" cy="48633"/>
            </a:xfrm>
            <a:prstGeom prst="ellipse">
              <a:avLst/>
            </a:prstGeom>
            <a:solidFill>
              <a:srgbClr val="6DDD9A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Yu Gothic UI Semibold" panose="020B0700000000000000" pitchFamily="50" charset="-128"/>
                <a:ea typeface="Yu Gothic UI Semibold" panose="020B0700000000000000" pitchFamily="50" charset="-128"/>
                <a:cs typeface="Spica Neue" panose="02000503000000000000" pitchFamily="2" charset="-128"/>
              </a:endParaRPr>
            </a:p>
          </p:txBody>
        </p:sp>
        <p:sp>
          <p:nvSpPr>
            <p:cNvPr id="351" name="円/楕円 20">
              <a:extLst>
                <a:ext uri="{FF2B5EF4-FFF2-40B4-BE49-F238E27FC236}">
                  <a16:creationId xmlns:a16="http://schemas.microsoft.com/office/drawing/2014/main" id="{44C3D27D-424A-4FA6-8440-9A1799CF2FCC}"/>
                </a:ext>
              </a:extLst>
            </p:cNvPr>
            <p:cNvSpPr/>
            <p:nvPr/>
          </p:nvSpPr>
          <p:spPr>
            <a:xfrm rot="19522550" flipH="1" flipV="1">
              <a:off x="3688456" y="3522124"/>
              <a:ext cx="48633" cy="48633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Yu Gothic UI Semibold" panose="020B0700000000000000" pitchFamily="50" charset="-128"/>
                <a:ea typeface="Yu Gothic UI Semibold" panose="020B0700000000000000" pitchFamily="50" charset="-128"/>
                <a:cs typeface="Spica Neue" panose="02000503000000000000" pitchFamily="2" charset="-128"/>
              </a:endParaRPr>
            </a:p>
          </p:txBody>
        </p:sp>
        <p:sp>
          <p:nvSpPr>
            <p:cNvPr id="352" name="楕円 224">
              <a:extLst>
                <a:ext uri="{FF2B5EF4-FFF2-40B4-BE49-F238E27FC236}">
                  <a16:creationId xmlns:a16="http://schemas.microsoft.com/office/drawing/2014/main" id="{A60DD5F9-EA0E-4C13-A319-76076D703133}"/>
                </a:ext>
              </a:extLst>
            </p:cNvPr>
            <p:cNvSpPr/>
            <p:nvPr/>
          </p:nvSpPr>
          <p:spPr>
            <a:xfrm>
              <a:off x="3165827" y="3362863"/>
              <a:ext cx="109735" cy="109735"/>
            </a:xfrm>
            <a:prstGeom prst="ellipse">
              <a:avLst/>
            </a:prstGeom>
            <a:solidFill>
              <a:srgbClr val="4A4A4A">
                <a:alpha val="69000"/>
              </a:srgbClr>
            </a:solidFill>
            <a:ln w="15875" cap="rnd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Yu Gothic UI Semibold" panose="020B0700000000000000" pitchFamily="50" charset="-128"/>
                <a:ea typeface="Yu Gothic UI Semibold" panose="020B0700000000000000" pitchFamily="50" charset="-128"/>
                <a:cs typeface="Spica Neue" panose="02000503000000000000" pitchFamily="2" charset="-128"/>
              </a:endParaRPr>
            </a:p>
          </p:txBody>
        </p:sp>
        <p:sp>
          <p:nvSpPr>
            <p:cNvPr id="353" name="楕円 225">
              <a:extLst>
                <a:ext uri="{FF2B5EF4-FFF2-40B4-BE49-F238E27FC236}">
                  <a16:creationId xmlns:a16="http://schemas.microsoft.com/office/drawing/2014/main" id="{8F3C5215-3DE2-4DD3-8C6D-44A1A76A6B28}"/>
                </a:ext>
              </a:extLst>
            </p:cNvPr>
            <p:cNvSpPr/>
            <p:nvPr/>
          </p:nvSpPr>
          <p:spPr>
            <a:xfrm>
              <a:off x="1821609" y="2465747"/>
              <a:ext cx="109735" cy="109735"/>
            </a:xfrm>
            <a:prstGeom prst="ellipse">
              <a:avLst/>
            </a:prstGeom>
            <a:solidFill>
              <a:srgbClr val="F11C17">
                <a:alpha val="69000"/>
              </a:srgbClr>
            </a:solidFill>
            <a:ln w="15875" cap="rnd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Yu Gothic UI Semibold" panose="020B0700000000000000" pitchFamily="50" charset="-128"/>
                <a:ea typeface="Yu Gothic UI Semibold" panose="020B0700000000000000" pitchFamily="50" charset="-128"/>
                <a:cs typeface="Spica Neue" panose="02000503000000000000" pitchFamily="2" charset="-128"/>
              </a:endParaRPr>
            </a:p>
          </p:txBody>
        </p:sp>
        <p:sp>
          <p:nvSpPr>
            <p:cNvPr id="354" name="楕円 226">
              <a:extLst>
                <a:ext uri="{FF2B5EF4-FFF2-40B4-BE49-F238E27FC236}">
                  <a16:creationId xmlns:a16="http://schemas.microsoft.com/office/drawing/2014/main" id="{02DEB43A-BAF0-4B38-B0B4-079748C7E3F7}"/>
                </a:ext>
              </a:extLst>
            </p:cNvPr>
            <p:cNvSpPr/>
            <p:nvPr/>
          </p:nvSpPr>
          <p:spPr>
            <a:xfrm>
              <a:off x="3258327" y="2618441"/>
              <a:ext cx="109735" cy="109735"/>
            </a:xfrm>
            <a:prstGeom prst="ellipse">
              <a:avLst/>
            </a:prstGeom>
            <a:solidFill>
              <a:srgbClr val="F27A16">
                <a:alpha val="69000"/>
              </a:srgbClr>
            </a:solidFill>
            <a:ln w="15875" cap="rnd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Yu Gothic UI Semibold" panose="020B0700000000000000" pitchFamily="50" charset="-128"/>
                <a:ea typeface="Yu Gothic UI Semibold" panose="020B0700000000000000" pitchFamily="50" charset="-128"/>
                <a:cs typeface="Spica Neue" panose="02000503000000000000" pitchFamily="2" charset="-128"/>
              </a:endParaRPr>
            </a:p>
          </p:txBody>
        </p:sp>
        <p:sp>
          <p:nvSpPr>
            <p:cNvPr id="355" name="楕円 227">
              <a:extLst>
                <a:ext uri="{FF2B5EF4-FFF2-40B4-BE49-F238E27FC236}">
                  <a16:creationId xmlns:a16="http://schemas.microsoft.com/office/drawing/2014/main" id="{D33D3198-ADDE-4CEB-AADC-C17028DDE4BF}"/>
                </a:ext>
              </a:extLst>
            </p:cNvPr>
            <p:cNvSpPr/>
            <p:nvPr/>
          </p:nvSpPr>
          <p:spPr>
            <a:xfrm>
              <a:off x="4361771" y="2499510"/>
              <a:ext cx="109735" cy="109735"/>
            </a:xfrm>
            <a:prstGeom prst="ellipse">
              <a:avLst/>
            </a:prstGeom>
            <a:solidFill>
              <a:srgbClr val="F27A16">
                <a:alpha val="69000"/>
              </a:srgbClr>
            </a:solidFill>
            <a:ln w="15875" cap="rnd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Yu Gothic UI Semibold" panose="020B0700000000000000" pitchFamily="50" charset="-128"/>
                <a:ea typeface="Yu Gothic UI Semibold" panose="020B0700000000000000" pitchFamily="50" charset="-128"/>
                <a:cs typeface="Spica Neue" panose="02000503000000000000" pitchFamily="2" charset="-128"/>
              </a:endParaRPr>
            </a:p>
          </p:txBody>
        </p:sp>
        <p:sp>
          <p:nvSpPr>
            <p:cNvPr id="356" name="楕円 228">
              <a:extLst>
                <a:ext uri="{FF2B5EF4-FFF2-40B4-BE49-F238E27FC236}">
                  <a16:creationId xmlns:a16="http://schemas.microsoft.com/office/drawing/2014/main" id="{2B1DB89D-01FC-4E41-9944-7832491B17A8}"/>
                </a:ext>
              </a:extLst>
            </p:cNvPr>
            <p:cNvSpPr/>
            <p:nvPr/>
          </p:nvSpPr>
          <p:spPr>
            <a:xfrm>
              <a:off x="2195662" y="2599992"/>
              <a:ext cx="109735" cy="109735"/>
            </a:xfrm>
            <a:prstGeom prst="ellipse">
              <a:avLst/>
            </a:prstGeom>
            <a:solidFill>
              <a:srgbClr val="4A4A4A">
                <a:alpha val="69000"/>
              </a:srgbClr>
            </a:solidFill>
            <a:ln w="15875" cap="rnd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Yu Gothic UI Semibold" panose="020B0700000000000000" pitchFamily="50" charset="-128"/>
                <a:ea typeface="Yu Gothic UI Semibold" panose="020B0700000000000000" pitchFamily="50" charset="-128"/>
                <a:cs typeface="Spica Neue" panose="02000503000000000000" pitchFamily="2" charset="-128"/>
              </a:endParaRPr>
            </a:p>
          </p:txBody>
        </p:sp>
        <p:sp>
          <p:nvSpPr>
            <p:cNvPr id="357" name="楕円 229">
              <a:extLst>
                <a:ext uri="{FF2B5EF4-FFF2-40B4-BE49-F238E27FC236}">
                  <a16:creationId xmlns:a16="http://schemas.microsoft.com/office/drawing/2014/main" id="{106B09B6-34E5-457F-92C2-C91E11CFD0E2}"/>
                </a:ext>
              </a:extLst>
            </p:cNvPr>
            <p:cNvSpPr/>
            <p:nvPr/>
          </p:nvSpPr>
          <p:spPr>
            <a:xfrm>
              <a:off x="2240483" y="3313754"/>
              <a:ext cx="109735" cy="109735"/>
            </a:xfrm>
            <a:prstGeom prst="ellipse">
              <a:avLst/>
            </a:prstGeom>
            <a:solidFill>
              <a:srgbClr val="53B558">
                <a:alpha val="69000"/>
              </a:srgbClr>
            </a:solidFill>
            <a:ln w="15875" cap="rnd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Yu Gothic UI Semibold" panose="020B0700000000000000" pitchFamily="50" charset="-128"/>
                <a:ea typeface="Yu Gothic UI Semibold" panose="020B0700000000000000" pitchFamily="50" charset="-128"/>
                <a:cs typeface="Spica Neue" panose="02000503000000000000" pitchFamily="2" charset="-128"/>
              </a:endParaRPr>
            </a:p>
          </p:txBody>
        </p:sp>
        <p:sp>
          <p:nvSpPr>
            <p:cNvPr id="358" name="楕円 230">
              <a:extLst>
                <a:ext uri="{FF2B5EF4-FFF2-40B4-BE49-F238E27FC236}">
                  <a16:creationId xmlns:a16="http://schemas.microsoft.com/office/drawing/2014/main" id="{F0A1E74F-B5C9-45DA-AE8C-4611189F327E}"/>
                </a:ext>
              </a:extLst>
            </p:cNvPr>
            <p:cNvSpPr/>
            <p:nvPr/>
          </p:nvSpPr>
          <p:spPr>
            <a:xfrm>
              <a:off x="2239073" y="3315064"/>
              <a:ext cx="109735" cy="109735"/>
            </a:xfrm>
            <a:prstGeom prst="ellipse">
              <a:avLst/>
            </a:prstGeom>
            <a:solidFill>
              <a:srgbClr val="53B558">
                <a:alpha val="69000"/>
              </a:srgbClr>
            </a:solidFill>
            <a:ln w="15875" cap="rnd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Yu Gothic UI Semibold" panose="020B0700000000000000" pitchFamily="50" charset="-128"/>
                <a:ea typeface="Yu Gothic UI Semibold" panose="020B0700000000000000" pitchFamily="50" charset="-128"/>
                <a:cs typeface="Spica Neue" panose="02000503000000000000" pitchFamily="2" charset="-128"/>
              </a:endParaRPr>
            </a:p>
          </p:txBody>
        </p:sp>
        <p:sp>
          <p:nvSpPr>
            <p:cNvPr id="359" name="楕円 232">
              <a:extLst>
                <a:ext uri="{FF2B5EF4-FFF2-40B4-BE49-F238E27FC236}">
                  <a16:creationId xmlns:a16="http://schemas.microsoft.com/office/drawing/2014/main" id="{F8626061-9A7A-4784-AD02-80B1F13B89C2}"/>
                </a:ext>
              </a:extLst>
            </p:cNvPr>
            <p:cNvSpPr/>
            <p:nvPr/>
          </p:nvSpPr>
          <p:spPr>
            <a:xfrm>
              <a:off x="2239073" y="3315129"/>
              <a:ext cx="109735" cy="109735"/>
            </a:xfrm>
            <a:prstGeom prst="ellipse">
              <a:avLst/>
            </a:prstGeom>
            <a:solidFill>
              <a:srgbClr val="53B558">
                <a:alpha val="69000"/>
              </a:srgbClr>
            </a:solidFill>
            <a:ln w="15875" cap="rnd" cmpd="sng" algn="ctr">
              <a:noFill/>
              <a:prstDash val="solid"/>
            </a:ln>
            <a:effectLst>
              <a:softEdge rad="38100"/>
            </a:effectLst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Yu Gothic UI Semibold" panose="020B0700000000000000" pitchFamily="50" charset="-128"/>
                <a:ea typeface="Yu Gothic UI Semibold" panose="020B0700000000000000" pitchFamily="50" charset="-128"/>
                <a:cs typeface="Spica Neue" panose="02000503000000000000" pitchFamily="2" charset="-128"/>
              </a:endParaRPr>
            </a:p>
          </p:txBody>
        </p:sp>
        <p:sp>
          <p:nvSpPr>
            <p:cNvPr id="360" name="楕円 235">
              <a:extLst>
                <a:ext uri="{FF2B5EF4-FFF2-40B4-BE49-F238E27FC236}">
                  <a16:creationId xmlns:a16="http://schemas.microsoft.com/office/drawing/2014/main" id="{E72EE8B6-F13C-4127-8ACF-7E9348B27E22}"/>
                </a:ext>
              </a:extLst>
            </p:cNvPr>
            <p:cNvSpPr/>
            <p:nvPr/>
          </p:nvSpPr>
          <p:spPr>
            <a:xfrm>
              <a:off x="1984230" y="2845605"/>
              <a:ext cx="109735" cy="109735"/>
            </a:xfrm>
            <a:prstGeom prst="ellipse">
              <a:avLst/>
            </a:prstGeom>
            <a:solidFill>
              <a:srgbClr val="F11C17">
                <a:alpha val="69000"/>
              </a:srgbClr>
            </a:solidFill>
            <a:ln w="15875" cap="rnd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Yu Gothic UI Semibold" panose="020B0700000000000000" pitchFamily="50" charset="-128"/>
                <a:ea typeface="Yu Gothic UI Semibold" panose="020B0700000000000000" pitchFamily="50" charset="-128"/>
                <a:cs typeface="Spica Neue" panose="02000503000000000000" pitchFamily="2" charset="-128"/>
              </a:endParaRPr>
            </a:p>
          </p:txBody>
        </p:sp>
        <p:sp>
          <p:nvSpPr>
            <p:cNvPr id="361" name="楕円 236">
              <a:extLst>
                <a:ext uri="{FF2B5EF4-FFF2-40B4-BE49-F238E27FC236}">
                  <a16:creationId xmlns:a16="http://schemas.microsoft.com/office/drawing/2014/main" id="{66ED449D-A109-48F3-9C24-3841F4F7B778}"/>
                </a:ext>
              </a:extLst>
            </p:cNvPr>
            <p:cNvSpPr/>
            <p:nvPr/>
          </p:nvSpPr>
          <p:spPr>
            <a:xfrm>
              <a:off x="4084156" y="2831659"/>
              <a:ext cx="109735" cy="109735"/>
            </a:xfrm>
            <a:prstGeom prst="ellipse">
              <a:avLst/>
            </a:prstGeom>
            <a:solidFill>
              <a:srgbClr val="53B558">
                <a:alpha val="69000"/>
              </a:srgbClr>
            </a:solidFill>
            <a:ln w="15875" cap="rnd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Yu Gothic UI Semibold" panose="020B0700000000000000" pitchFamily="50" charset="-128"/>
                <a:ea typeface="Yu Gothic UI Semibold" panose="020B0700000000000000" pitchFamily="50" charset="-128"/>
                <a:cs typeface="Spica Neue" panose="02000503000000000000" pitchFamily="2" charset="-128"/>
              </a:endParaRPr>
            </a:p>
          </p:txBody>
        </p:sp>
        <p:sp>
          <p:nvSpPr>
            <p:cNvPr id="362" name="楕円 237">
              <a:extLst>
                <a:ext uri="{FF2B5EF4-FFF2-40B4-BE49-F238E27FC236}">
                  <a16:creationId xmlns:a16="http://schemas.microsoft.com/office/drawing/2014/main" id="{ECDE2FFC-1BED-4191-96D0-7148BF6F8FAB}"/>
                </a:ext>
              </a:extLst>
            </p:cNvPr>
            <p:cNvSpPr/>
            <p:nvPr/>
          </p:nvSpPr>
          <p:spPr>
            <a:xfrm>
              <a:off x="3888041" y="2527618"/>
              <a:ext cx="109735" cy="109735"/>
            </a:xfrm>
            <a:prstGeom prst="ellipse">
              <a:avLst/>
            </a:prstGeom>
            <a:solidFill>
              <a:srgbClr val="4A4A4A">
                <a:alpha val="69000"/>
              </a:srgbClr>
            </a:solidFill>
            <a:ln w="15875" cap="rnd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Yu Gothic UI Semibold" panose="020B0700000000000000" pitchFamily="50" charset="-128"/>
                <a:ea typeface="Yu Gothic UI Semibold" panose="020B0700000000000000" pitchFamily="50" charset="-128"/>
                <a:cs typeface="Spica Neue" panose="02000503000000000000" pitchFamily="2" charset="-128"/>
              </a:endParaRPr>
            </a:p>
          </p:txBody>
        </p:sp>
        <p:sp>
          <p:nvSpPr>
            <p:cNvPr id="363" name="楕円 238">
              <a:extLst>
                <a:ext uri="{FF2B5EF4-FFF2-40B4-BE49-F238E27FC236}">
                  <a16:creationId xmlns:a16="http://schemas.microsoft.com/office/drawing/2014/main" id="{302B187A-09C1-4ED6-91B9-1C689525D083}"/>
                </a:ext>
              </a:extLst>
            </p:cNvPr>
            <p:cNvSpPr/>
            <p:nvPr/>
          </p:nvSpPr>
          <p:spPr>
            <a:xfrm>
              <a:off x="4077517" y="3128645"/>
              <a:ext cx="109735" cy="109735"/>
            </a:xfrm>
            <a:prstGeom prst="ellipse">
              <a:avLst/>
            </a:prstGeom>
            <a:solidFill>
              <a:srgbClr val="F11C17">
                <a:alpha val="69000"/>
              </a:srgbClr>
            </a:solidFill>
            <a:ln w="15875" cap="rnd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Yu Gothic UI Semibold" panose="020B0700000000000000" pitchFamily="50" charset="-128"/>
                <a:ea typeface="Yu Gothic UI Semibold" panose="020B0700000000000000" pitchFamily="50" charset="-128"/>
                <a:cs typeface="Spica Neue" panose="02000503000000000000" pitchFamily="2" charset="-128"/>
              </a:endParaRPr>
            </a:p>
          </p:txBody>
        </p:sp>
        <p:sp>
          <p:nvSpPr>
            <p:cNvPr id="364" name="楕円 239">
              <a:extLst>
                <a:ext uri="{FF2B5EF4-FFF2-40B4-BE49-F238E27FC236}">
                  <a16:creationId xmlns:a16="http://schemas.microsoft.com/office/drawing/2014/main" id="{AB6F133C-EFE7-4A23-A794-48084551A9D8}"/>
                </a:ext>
              </a:extLst>
            </p:cNvPr>
            <p:cNvSpPr/>
            <p:nvPr/>
          </p:nvSpPr>
          <p:spPr>
            <a:xfrm>
              <a:off x="3256186" y="2999499"/>
              <a:ext cx="109735" cy="109735"/>
            </a:xfrm>
            <a:prstGeom prst="ellipse">
              <a:avLst/>
            </a:prstGeom>
            <a:solidFill>
              <a:srgbClr val="4A4A4A">
                <a:alpha val="69000"/>
              </a:srgbClr>
            </a:solidFill>
            <a:ln w="15875" cap="rnd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Yu Gothic UI Semibold" panose="020B0700000000000000" pitchFamily="50" charset="-128"/>
                <a:ea typeface="Yu Gothic UI Semibold" panose="020B0700000000000000" pitchFamily="50" charset="-128"/>
                <a:cs typeface="Spica Neue" panose="02000503000000000000" pitchFamily="2" charset="-128"/>
              </a:endParaRPr>
            </a:p>
          </p:txBody>
        </p:sp>
        <p:sp>
          <p:nvSpPr>
            <p:cNvPr id="365" name="楕円 240">
              <a:extLst>
                <a:ext uri="{FF2B5EF4-FFF2-40B4-BE49-F238E27FC236}">
                  <a16:creationId xmlns:a16="http://schemas.microsoft.com/office/drawing/2014/main" id="{2FE97EC9-F572-4950-9BE3-D1A7AA6F0A22}"/>
                </a:ext>
              </a:extLst>
            </p:cNvPr>
            <p:cNvSpPr/>
            <p:nvPr/>
          </p:nvSpPr>
          <p:spPr>
            <a:xfrm>
              <a:off x="2370017" y="3046563"/>
              <a:ext cx="109735" cy="109735"/>
            </a:xfrm>
            <a:prstGeom prst="ellipse">
              <a:avLst/>
            </a:prstGeom>
            <a:solidFill>
              <a:srgbClr val="F27A16">
                <a:alpha val="69000"/>
              </a:srgbClr>
            </a:solidFill>
            <a:ln w="15875" cap="rnd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Yu Gothic UI Semibold" panose="020B0700000000000000" pitchFamily="50" charset="-128"/>
                <a:ea typeface="Yu Gothic UI Semibold" panose="020B0700000000000000" pitchFamily="50" charset="-128"/>
                <a:cs typeface="Spica Neue" panose="02000503000000000000" pitchFamily="2" charset="-128"/>
              </a:endParaRPr>
            </a:p>
          </p:txBody>
        </p:sp>
        <p:sp>
          <p:nvSpPr>
            <p:cNvPr id="366" name="楕円 241">
              <a:extLst>
                <a:ext uri="{FF2B5EF4-FFF2-40B4-BE49-F238E27FC236}">
                  <a16:creationId xmlns:a16="http://schemas.microsoft.com/office/drawing/2014/main" id="{6710631C-A59B-4210-9628-742DB9683B84}"/>
                </a:ext>
              </a:extLst>
            </p:cNvPr>
            <p:cNvSpPr/>
            <p:nvPr/>
          </p:nvSpPr>
          <p:spPr>
            <a:xfrm>
              <a:off x="2205486" y="2885583"/>
              <a:ext cx="109735" cy="109735"/>
            </a:xfrm>
            <a:prstGeom prst="ellipse">
              <a:avLst/>
            </a:prstGeom>
            <a:solidFill>
              <a:srgbClr val="53B558">
                <a:alpha val="69000"/>
              </a:srgbClr>
            </a:solidFill>
            <a:ln w="15875" cap="rnd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Yu Gothic UI Semibold" panose="020B0700000000000000" pitchFamily="50" charset="-128"/>
                <a:ea typeface="Yu Gothic UI Semibold" panose="020B0700000000000000" pitchFamily="50" charset="-128"/>
                <a:cs typeface="Spica Neue" panose="02000503000000000000" pitchFamily="2" charset="-128"/>
              </a:endParaRPr>
            </a:p>
          </p:txBody>
        </p:sp>
        <p:sp>
          <p:nvSpPr>
            <p:cNvPr id="367" name="楕円 242">
              <a:extLst>
                <a:ext uri="{FF2B5EF4-FFF2-40B4-BE49-F238E27FC236}">
                  <a16:creationId xmlns:a16="http://schemas.microsoft.com/office/drawing/2014/main" id="{907D955F-C25F-4B9F-BB6A-AB7CE309E817}"/>
                </a:ext>
              </a:extLst>
            </p:cNvPr>
            <p:cNvSpPr/>
            <p:nvPr/>
          </p:nvSpPr>
          <p:spPr>
            <a:xfrm>
              <a:off x="2368607" y="3047873"/>
              <a:ext cx="109735" cy="109735"/>
            </a:xfrm>
            <a:prstGeom prst="ellipse">
              <a:avLst/>
            </a:prstGeom>
            <a:solidFill>
              <a:srgbClr val="F27A16">
                <a:alpha val="69000"/>
              </a:srgbClr>
            </a:solidFill>
            <a:ln w="15875" cap="rnd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Yu Gothic UI Semibold" panose="020B0700000000000000" pitchFamily="50" charset="-128"/>
                <a:ea typeface="Yu Gothic UI Semibold" panose="020B0700000000000000" pitchFamily="50" charset="-128"/>
                <a:cs typeface="Spica Neue" panose="02000503000000000000" pitchFamily="2" charset="-128"/>
              </a:endParaRPr>
            </a:p>
          </p:txBody>
        </p:sp>
        <p:sp>
          <p:nvSpPr>
            <p:cNvPr id="368" name="楕円 243">
              <a:extLst>
                <a:ext uri="{FF2B5EF4-FFF2-40B4-BE49-F238E27FC236}">
                  <a16:creationId xmlns:a16="http://schemas.microsoft.com/office/drawing/2014/main" id="{C28EBF90-9517-4832-A8EB-0C634CC93F09}"/>
                </a:ext>
              </a:extLst>
            </p:cNvPr>
            <p:cNvSpPr/>
            <p:nvPr/>
          </p:nvSpPr>
          <p:spPr>
            <a:xfrm>
              <a:off x="1762267" y="2712408"/>
              <a:ext cx="109735" cy="109735"/>
            </a:xfrm>
            <a:prstGeom prst="ellipse">
              <a:avLst/>
            </a:prstGeom>
            <a:solidFill>
              <a:srgbClr val="53B558">
                <a:alpha val="69000"/>
              </a:srgbClr>
            </a:solidFill>
            <a:ln w="15875" cap="rnd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Yu Gothic UI Semibold" panose="020B0700000000000000" pitchFamily="50" charset="-128"/>
                <a:ea typeface="Yu Gothic UI Semibold" panose="020B0700000000000000" pitchFamily="50" charset="-128"/>
                <a:cs typeface="Spica Neue" panose="02000503000000000000" pitchFamily="2" charset="-128"/>
              </a:endParaRPr>
            </a:p>
          </p:txBody>
        </p:sp>
        <p:sp>
          <p:nvSpPr>
            <p:cNvPr id="369" name="楕円 244">
              <a:extLst>
                <a:ext uri="{FF2B5EF4-FFF2-40B4-BE49-F238E27FC236}">
                  <a16:creationId xmlns:a16="http://schemas.microsoft.com/office/drawing/2014/main" id="{A450038B-EA51-4D19-8299-01C5744846C6}"/>
                </a:ext>
              </a:extLst>
            </p:cNvPr>
            <p:cNvSpPr/>
            <p:nvPr/>
          </p:nvSpPr>
          <p:spPr>
            <a:xfrm>
              <a:off x="2368607" y="3047938"/>
              <a:ext cx="109735" cy="109735"/>
            </a:xfrm>
            <a:prstGeom prst="ellipse">
              <a:avLst/>
            </a:prstGeom>
            <a:solidFill>
              <a:srgbClr val="F27A16">
                <a:alpha val="69000"/>
              </a:srgbClr>
            </a:solidFill>
            <a:ln w="15875" cap="rnd" cmpd="sng" algn="ctr">
              <a:noFill/>
              <a:prstDash val="solid"/>
            </a:ln>
            <a:effectLst>
              <a:softEdge rad="38100"/>
            </a:effectLst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Yu Gothic UI Semibold" panose="020B0700000000000000" pitchFamily="50" charset="-128"/>
                <a:ea typeface="Yu Gothic UI Semibold" panose="020B0700000000000000" pitchFamily="50" charset="-128"/>
                <a:cs typeface="Spica Neue" panose="02000503000000000000" pitchFamily="2" charset="-128"/>
              </a:endParaRPr>
            </a:p>
          </p:txBody>
        </p:sp>
        <p:sp>
          <p:nvSpPr>
            <p:cNvPr id="370" name="楕円 245">
              <a:extLst>
                <a:ext uri="{FF2B5EF4-FFF2-40B4-BE49-F238E27FC236}">
                  <a16:creationId xmlns:a16="http://schemas.microsoft.com/office/drawing/2014/main" id="{A3B3F7DC-08C0-49D1-A795-D07D44A3AB8F}"/>
                </a:ext>
              </a:extLst>
            </p:cNvPr>
            <p:cNvSpPr/>
            <p:nvPr/>
          </p:nvSpPr>
          <p:spPr>
            <a:xfrm>
              <a:off x="1449757" y="2712408"/>
              <a:ext cx="109735" cy="109735"/>
            </a:xfrm>
            <a:prstGeom prst="ellipse">
              <a:avLst/>
            </a:prstGeom>
            <a:solidFill>
              <a:srgbClr val="53B558">
                <a:alpha val="69000"/>
              </a:srgbClr>
            </a:solidFill>
            <a:ln w="15875" cap="rnd" cmpd="sng" algn="ctr">
              <a:noFill/>
              <a:prstDash val="solid"/>
            </a:ln>
            <a:effectLst>
              <a:softEdge rad="38100"/>
            </a:effectLst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Yu Gothic UI Semibold" panose="020B0700000000000000" pitchFamily="50" charset="-128"/>
                <a:ea typeface="Yu Gothic UI Semibold" panose="020B0700000000000000" pitchFamily="50" charset="-128"/>
                <a:cs typeface="Spica Neue" panose="02000503000000000000" pitchFamily="2" charset="-128"/>
              </a:endParaRPr>
            </a:p>
          </p:txBody>
        </p:sp>
        <p:sp>
          <p:nvSpPr>
            <p:cNvPr id="371" name="楕円 246">
              <a:extLst>
                <a:ext uri="{FF2B5EF4-FFF2-40B4-BE49-F238E27FC236}">
                  <a16:creationId xmlns:a16="http://schemas.microsoft.com/office/drawing/2014/main" id="{B0624146-36BE-4E74-8C5E-D0C6DE0D8E23}"/>
                </a:ext>
              </a:extLst>
            </p:cNvPr>
            <p:cNvSpPr/>
            <p:nvPr/>
          </p:nvSpPr>
          <p:spPr>
            <a:xfrm>
              <a:off x="2593346" y="3335149"/>
              <a:ext cx="109735" cy="109735"/>
            </a:xfrm>
            <a:prstGeom prst="ellipse">
              <a:avLst/>
            </a:prstGeom>
            <a:solidFill>
              <a:srgbClr val="F11C17">
                <a:alpha val="69000"/>
              </a:srgbClr>
            </a:solidFill>
            <a:ln w="15875" cap="rnd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Yu Gothic UI Semibold" panose="020B0700000000000000" pitchFamily="50" charset="-128"/>
                <a:ea typeface="Yu Gothic UI Semibold" panose="020B0700000000000000" pitchFamily="50" charset="-128"/>
                <a:cs typeface="Spica Neue" panose="02000503000000000000" pitchFamily="2" charset="-128"/>
              </a:endParaRPr>
            </a:p>
          </p:txBody>
        </p:sp>
        <p:sp>
          <p:nvSpPr>
            <p:cNvPr id="372" name="楕円 247">
              <a:extLst>
                <a:ext uri="{FF2B5EF4-FFF2-40B4-BE49-F238E27FC236}">
                  <a16:creationId xmlns:a16="http://schemas.microsoft.com/office/drawing/2014/main" id="{29522FBC-73C7-44CC-BF78-C6B6B44FBCDA}"/>
                </a:ext>
              </a:extLst>
            </p:cNvPr>
            <p:cNvSpPr/>
            <p:nvPr/>
          </p:nvSpPr>
          <p:spPr>
            <a:xfrm>
              <a:off x="2663510" y="2857012"/>
              <a:ext cx="109735" cy="109735"/>
            </a:xfrm>
            <a:prstGeom prst="ellipse">
              <a:avLst/>
            </a:prstGeom>
            <a:solidFill>
              <a:srgbClr val="F27A16">
                <a:alpha val="69000"/>
              </a:srgbClr>
            </a:solidFill>
            <a:ln w="15875" cap="rnd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Yu Gothic UI Semibold" panose="020B0700000000000000" pitchFamily="50" charset="-128"/>
                <a:ea typeface="Yu Gothic UI Semibold" panose="020B0700000000000000" pitchFamily="50" charset="-128"/>
                <a:cs typeface="Spica Neue" panose="02000503000000000000" pitchFamily="2" charset="-128"/>
              </a:endParaRPr>
            </a:p>
          </p:txBody>
        </p:sp>
        <p:sp>
          <p:nvSpPr>
            <p:cNvPr id="373" name="楕円 249">
              <a:extLst>
                <a:ext uri="{FF2B5EF4-FFF2-40B4-BE49-F238E27FC236}">
                  <a16:creationId xmlns:a16="http://schemas.microsoft.com/office/drawing/2014/main" id="{E40974D7-42AA-4BA1-B535-FA62B42BCD92}"/>
                </a:ext>
              </a:extLst>
            </p:cNvPr>
            <p:cNvSpPr/>
            <p:nvPr/>
          </p:nvSpPr>
          <p:spPr>
            <a:xfrm>
              <a:off x="2747999" y="3617665"/>
              <a:ext cx="109735" cy="109735"/>
            </a:xfrm>
            <a:prstGeom prst="ellipse">
              <a:avLst/>
            </a:prstGeom>
            <a:solidFill>
              <a:srgbClr val="F27A16">
                <a:alpha val="69000"/>
              </a:srgbClr>
            </a:solidFill>
            <a:ln w="15875" cap="rnd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Yu Gothic UI Semibold" panose="020B0700000000000000" pitchFamily="50" charset="-128"/>
                <a:ea typeface="Yu Gothic UI Semibold" panose="020B0700000000000000" pitchFamily="50" charset="-128"/>
                <a:cs typeface="Spica Neue" panose="02000503000000000000" pitchFamily="2" charset="-128"/>
              </a:endParaRPr>
            </a:p>
          </p:txBody>
        </p:sp>
        <p:sp>
          <p:nvSpPr>
            <p:cNvPr id="374" name="楕円 250">
              <a:extLst>
                <a:ext uri="{FF2B5EF4-FFF2-40B4-BE49-F238E27FC236}">
                  <a16:creationId xmlns:a16="http://schemas.microsoft.com/office/drawing/2014/main" id="{DF986029-D5EA-4157-A1F4-ED75A152E2B6}"/>
                </a:ext>
              </a:extLst>
            </p:cNvPr>
            <p:cNvSpPr/>
            <p:nvPr/>
          </p:nvSpPr>
          <p:spPr>
            <a:xfrm>
              <a:off x="3594991" y="2796486"/>
              <a:ext cx="109735" cy="109735"/>
            </a:xfrm>
            <a:prstGeom prst="ellipse">
              <a:avLst/>
            </a:prstGeom>
            <a:solidFill>
              <a:srgbClr val="F11C17">
                <a:alpha val="69000"/>
              </a:srgbClr>
            </a:solidFill>
            <a:ln w="15875" cap="rnd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Yu Gothic UI Semibold" panose="020B0700000000000000" pitchFamily="50" charset="-128"/>
                <a:ea typeface="Yu Gothic UI Semibold" panose="020B0700000000000000" pitchFamily="50" charset="-128"/>
                <a:cs typeface="Spica Neue" panose="02000503000000000000" pitchFamily="2" charset="-128"/>
              </a:endParaRPr>
            </a:p>
          </p:txBody>
        </p:sp>
        <p:sp>
          <p:nvSpPr>
            <p:cNvPr id="375" name="楕円 251">
              <a:extLst>
                <a:ext uri="{FF2B5EF4-FFF2-40B4-BE49-F238E27FC236}">
                  <a16:creationId xmlns:a16="http://schemas.microsoft.com/office/drawing/2014/main" id="{52EC6D91-3F8A-4395-B03E-0A3E4F1339C8}"/>
                </a:ext>
              </a:extLst>
            </p:cNvPr>
            <p:cNvSpPr/>
            <p:nvPr/>
          </p:nvSpPr>
          <p:spPr>
            <a:xfrm>
              <a:off x="3522032" y="3175379"/>
              <a:ext cx="109735" cy="109735"/>
            </a:xfrm>
            <a:prstGeom prst="ellipse">
              <a:avLst/>
            </a:prstGeom>
            <a:solidFill>
              <a:srgbClr val="F27A16">
                <a:alpha val="69000"/>
              </a:srgbClr>
            </a:solidFill>
            <a:ln w="15875" cap="rnd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Yu Gothic UI Semibold" panose="020B0700000000000000" pitchFamily="50" charset="-128"/>
                <a:ea typeface="Yu Gothic UI Semibold" panose="020B0700000000000000" pitchFamily="50" charset="-128"/>
                <a:cs typeface="Spica Neue" panose="02000503000000000000" pitchFamily="2" charset="-128"/>
              </a:endParaRPr>
            </a:p>
          </p:txBody>
        </p:sp>
        <p:sp>
          <p:nvSpPr>
            <p:cNvPr id="376" name="楕円 252">
              <a:extLst>
                <a:ext uri="{FF2B5EF4-FFF2-40B4-BE49-F238E27FC236}">
                  <a16:creationId xmlns:a16="http://schemas.microsoft.com/office/drawing/2014/main" id="{81C33647-48F6-4918-8D17-D297E49DCC96}"/>
                </a:ext>
              </a:extLst>
            </p:cNvPr>
            <p:cNvSpPr/>
            <p:nvPr/>
          </p:nvSpPr>
          <p:spPr>
            <a:xfrm>
              <a:off x="3188017" y="3655253"/>
              <a:ext cx="109735" cy="109735"/>
            </a:xfrm>
            <a:prstGeom prst="ellipse">
              <a:avLst/>
            </a:prstGeom>
            <a:solidFill>
              <a:srgbClr val="53B558">
                <a:alpha val="69000"/>
              </a:srgbClr>
            </a:solidFill>
            <a:ln w="15875" cap="rnd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Yu Gothic UI Semibold" panose="020B0700000000000000" pitchFamily="50" charset="-128"/>
                <a:ea typeface="Yu Gothic UI Semibold" panose="020B0700000000000000" pitchFamily="50" charset="-128"/>
                <a:cs typeface="Spica Neue" panose="02000503000000000000" pitchFamily="2" charset="-128"/>
              </a:endParaRPr>
            </a:p>
          </p:txBody>
        </p:sp>
        <p:sp>
          <p:nvSpPr>
            <p:cNvPr id="377" name="楕円 253">
              <a:extLst>
                <a:ext uri="{FF2B5EF4-FFF2-40B4-BE49-F238E27FC236}">
                  <a16:creationId xmlns:a16="http://schemas.microsoft.com/office/drawing/2014/main" id="{22EC8594-D1F7-4A18-8075-B33BB6C3EEBC}"/>
                </a:ext>
              </a:extLst>
            </p:cNvPr>
            <p:cNvSpPr/>
            <p:nvPr/>
          </p:nvSpPr>
          <p:spPr>
            <a:xfrm>
              <a:off x="2854956" y="3138599"/>
              <a:ext cx="109735" cy="109735"/>
            </a:xfrm>
            <a:prstGeom prst="ellipse">
              <a:avLst/>
            </a:prstGeom>
            <a:solidFill>
              <a:srgbClr val="53B558">
                <a:alpha val="69000"/>
              </a:srgbClr>
            </a:solidFill>
            <a:ln w="15875" cap="rnd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Yu Gothic UI Semibold" panose="020B0700000000000000" pitchFamily="50" charset="-128"/>
                <a:ea typeface="Yu Gothic UI Semibold" panose="020B0700000000000000" pitchFamily="50" charset="-128"/>
                <a:cs typeface="Spica Neue" panose="02000503000000000000" pitchFamily="2" charset="-128"/>
              </a:endParaRPr>
            </a:p>
          </p:txBody>
        </p:sp>
        <p:sp>
          <p:nvSpPr>
            <p:cNvPr id="378" name="楕円 254">
              <a:extLst>
                <a:ext uri="{FF2B5EF4-FFF2-40B4-BE49-F238E27FC236}">
                  <a16:creationId xmlns:a16="http://schemas.microsoft.com/office/drawing/2014/main" id="{F12FD670-8493-4C4E-B302-9746C5D9D63A}"/>
                </a:ext>
              </a:extLst>
            </p:cNvPr>
            <p:cNvSpPr/>
            <p:nvPr/>
          </p:nvSpPr>
          <p:spPr>
            <a:xfrm>
              <a:off x="1411768" y="2357544"/>
              <a:ext cx="109735" cy="109735"/>
            </a:xfrm>
            <a:prstGeom prst="ellipse">
              <a:avLst/>
            </a:prstGeom>
            <a:solidFill>
              <a:srgbClr val="4A4A4A">
                <a:alpha val="69000"/>
              </a:srgbClr>
            </a:solidFill>
            <a:ln w="15875" cap="rnd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Yu Gothic UI Semibold" panose="020B0700000000000000" pitchFamily="50" charset="-128"/>
                <a:ea typeface="Yu Gothic UI Semibold" panose="020B0700000000000000" pitchFamily="50" charset="-128"/>
                <a:cs typeface="Spica Neue" panose="02000503000000000000" pitchFamily="2" charset="-128"/>
              </a:endParaRPr>
            </a:p>
          </p:txBody>
        </p:sp>
      </p:grpSp>
      <p:grpSp>
        <p:nvGrpSpPr>
          <p:cNvPr id="379" name="グループ化 378">
            <a:extLst>
              <a:ext uri="{FF2B5EF4-FFF2-40B4-BE49-F238E27FC236}">
                <a16:creationId xmlns:a16="http://schemas.microsoft.com/office/drawing/2014/main" id="{3DDD2206-5487-4242-848C-52BDE3735AD8}"/>
              </a:ext>
            </a:extLst>
          </p:cNvPr>
          <p:cNvGrpSpPr/>
          <p:nvPr/>
        </p:nvGrpSpPr>
        <p:grpSpPr>
          <a:xfrm>
            <a:off x="1394220" y="3086262"/>
            <a:ext cx="2335323" cy="1617697"/>
            <a:chOff x="6650372" y="4761501"/>
            <a:chExt cx="2601540" cy="1809753"/>
          </a:xfrm>
        </p:grpSpPr>
        <p:cxnSp>
          <p:nvCxnSpPr>
            <p:cNvPr id="380" name="直線矢印コネクタ 379">
              <a:extLst>
                <a:ext uri="{FF2B5EF4-FFF2-40B4-BE49-F238E27FC236}">
                  <a16:creationId xmlns:a16="http://schemas.microsoft.com/office/drawing/2014/main" id="{97FA96BE-838E-4E74-A6AA-45AD351BA68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399641" y="5218243"/>
              <a:ext cx="496869" cy="1341410"/>
            </a:xfrm>
            <a:prstGeom prst="straightConnector1">
              <a:avLst/>
            </a:prstGeom>
            <a:noFill/>
            <a:ln w="57150" cap="rnd" cmpd="sng" algn="ctr">
              <a:solidFill>
                <a:srgbClr val="FFFF00">
                  <a:alpha val="66000"/>
                </a:srgbClr>
              </a:solidFill>
              <a:prstDash val="solid"/>
              <a:tailEnd type="stealth"/>
            </a:ln>
            <a:effectLst/>
          </p:spPr>
        </p:cxnSp>
        <p:cxnSp>
          <p:nvCxnSpPr>
            <p:cNvPr id="381" name="直線矢印コネクタ 380">
              <a:extLst>
                <a:ext uri="{FF2B5EF4-FFF2-40B4-BE49-F238E27FC236}">
                  <a16:creationId xmlns:a16="http://schemas.microsoft.com/office/drawing/2014/main" id="{AD5A775E-4133-4117-8B9D-91A600C9334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650372" y="4838814"/>
              <a:ext cx="1237426" cy="1710204"/>
            </a:xfrm>
            <a:prstGeom prst="straightConnector1">
              <a:avLst/>
            </a:prstGeom>
            <a:noFill/>
            <a:ln w="57150" cap="rnd" cmpd="sng" algn="ctr">
              <a:solidFill>
                <a:srgbClr val="FFFF00">
                  <a:alpha val="66000"/>
                </a:srgbClr>
              </a:solidFill>
              <a:prstDash val="solid"/>
              <a:tailEnd type="stealth"/>
            </a:ln>
            <a:effectLst/>
          </p:spPr>
        </p:cxnSp>
        <p:cxnSp>
          <p:nvCxnSpPr>
            <p:cNvPr id="382" name="直線矢印コネクタ 381">
              <a:extLst>
                <a:ext uri="{FF2B5EF4-FFF2-40B4-BE49-F238E27FC236}">
                  <a16:creationId xmlns:a16="http://schemas.microsoft.com/office/drawing/2014/main" id="{94DC3278-863C-411D-8E7A-14901785BB2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860495" y="4761501"/>
              <a:ext cx="1391417" cy="1809753"/>
            </a:xfrm>
            <a:prstGeom prst="straightConnector1">
              <a:avLst/>
            </a:prstGeom>
            <a:noFill/>
            <a:ln w="57150" cap="rnd" cmpd="sng" algn="ctr">
              <a:solidFill>
                <a:srgbClr val="FFFF00">
                  <a:alpha val="66000"/>
                </a:srgbClr>
              </a:solidFill>
              <a:prstDash val="solid"/>
              <a:tailEnd type="stealth"/>
            </a:ln>
            <a:effectLst/>
          </p:spPr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83" name="テキスト ボックス 382">
                <a:extLst>
                  <a:ext uri="{FF2B5EF4-FFF2-40B4-BE49-F238E27FC236}">
                    <a16:creationId xmlns:a16="http://schemas.microsoft.com/office/drawing/2014/main" id="{C1F8D2C7-AD60-4D0B-BC0D-85EE7ECE6835}"/>
                  </a:ext>
                </a:extLst>
              </p:cNvPr>
              <p:cNvSpPr txBox="1"/>
              <p:nvPr/>
            </p:nvSpPr>
            <p:spPr>
              <a:xfrm>
                <a:off x="2237298" y="1604501"/>
                <a:ext cx="136232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defTabSz="4572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ja-JP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ja-JP" altLang="en-US" sz="2000" dirty="0">
                  <a:solidFill>
                    <a:schemeClr val="tx1"/>
                  </a:solidFill>
                  <a:latin typeface="Yu Gothic UI Semibold" panose="020B0700000000000000" pitchFamily="50" charset="-128"/>
                  <a:ea typeface="Yu Gothic UI Semibold" panose="020B0700000000000000" pitchFamily="50" charset="-128"/>
                  <a:cs typeface="Spica Neue" panose="02000503000000000000" pitchFamily="2" charset="-128"/>
                </a:endParaRPr>
              </a:p>
            </p:txBody>
          </p:sp>
        </mc:Choice>
        <mc:Fallback xmlns="">
          <p:sp>
            <p:nvSpPr>
              <p:cNvPr id="383" name="テキスト ボックス 382">
                <a:extLst>
                  <a:ext uri="{FF2B5EF4-FFF2-40B4-BE49-F238E27FC236}">
                    <a16:creationId xmlns:a16="http://schemas.microsoft.com/office/drawing/2014/main" id="{C1F8D2C7-AD60-4D0B-BC0D-85EE7ECE68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7298" y="1604501"/>
                <a:ext cx="136232" cy="369332"/>
              </a:xfrm>
              <a:prstGeom prst="rect">
                <a:avLst/>
              </a:prstGeom>
              <a:blipFill>
                <a:blip r:embed="rId6"/>
                <a:stretch>
                  <a:fillRect l="-63636" r="-68182" b="-6557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4" name="爆発: 14 pt 270">
            <a:extLst>
              <a:ext uri="{FF2B5EF4-FFF2-40B4-BE49-F238E27FC236}">
                <a16:creationId xmlns:a16="http://schemas.microsoft.com/office/drawing/2014/main" id="{C52B26EC-1F2A-4C28-91C4-68D1C4B2E912}"/>
              </a:ext>
            </a:extLst>
          </p:cNvPr>
          <p:cNvSpPr/>
          <p:nvPr/>
        </p:nvSpPr>
        <p:spPr>
          <a:xfrm>
            <a:off x="2324849" y="4500670"/>
            <a:ext cx="371224" cy="369817"/>
          </a:xfrm>
          <a:prstGeom prst="irregularSeal2">
            <a:avLst/>
          </a:prstGeom>
          <a:solidFill>
            <a:srgbClr val="EFB251"/>
          </a:solidFill>
          <a:ln w="9525" cap="rnd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Yu Gothic UI Semibold" panose="020B0700000000000000" pitchFamily="50" charset="-128"/>
              <a:ea typeface="Yu Gothic UI Semibold" panose="020B0700000000000000" pitchFamily="50" charset="-128"/>
              <a:cs typeface="Spica Neue" panose="02000503000000000000" pitchFamily="2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5" name="テキスト ボックス 384">
                <a:extLst>
                  <a:ext uri="{FF2B5EF4-FFF2-40B4-BE49-F238E27FC236}">
                    <a16:creationId xmlns:a16="http://schemas.microsoft.com/office/drawing/2014/main" id="{92B3FAB6-E128-43DB-8AD0-77C2A2191D7D}"/>
                  </a:ext>
                </a:extLst>
              </p:cNvPr>
              <p:cNvSpPr txBox="1"/>
              <p:nvPr/>
            </p:nvSpPr>
            <p:spPr>
              <a:xfrm>
                <a:off x="4698493" y="4704809"/>
                <a:ext cx="24250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defTabSz="4572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ja-JP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</m:oMath>
                  </m:oMathPara>
                </a14:m>
                <a:endParaRPr lang="ja-JP" altLang="en-US" dirty="0">
                  <a:solidFill>
                    <a:schemeClr val="tx1"/>
                  </a:solidFill>
                  <a:latin typeface="Yu Gothic UI Semibold" panose="020B0700000000000000" pitchFamily="50" charset="-128"/>
                  <a:ea typeface="Yu Gothic UI Semibold" panose="020B0700000000000000" pitchFamily="50" charset="-128"/>
                  <a:cs typeface="Spica Neue" panose="02000503000000000000" pitchFamily="2" charset="-128"/>
                </a:endParaRPr>
              </a:p>
            </p:txBody>
          </p:sp>
        </mc:Choice>
        <mc:Fallback xmlns="">
          <p:sp>
            <p:nvSpPr>
              <p:cNvPr id="385" name="テキスト ボックス 384">
                <a:extLst>
                  <a:ext uri="{FF2B5EF4-FFF2-40B4-BE49-F238E27FC236}">
                    <a16:creationId xmlns:a16="http://schemas.microsoft.com/office/drawing/2014/main" id="{92B3FAB6-E128-43DB-8AD0-77C2A2191D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8493" y="4704809"/>
                <a:ext cx="242502" cy="369332"/>
              </a:xfrm>
              <a:prstGeom prst="rect">
                <a:avLst/>
              </a:prstGeom>
              <a:blipFill>
                <a:blip r:embed="rId7"/>
                <a:stretch>
                  <a:fillRect l="-15000" r="-7500" b="-1667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86" name="グループ化 385">
            <a:extLst>
              <a:ext uri="{FF2B5EF4-FFF2-40B4-BE49-F238E27FC236}">
                <a16:creationId xmlns:a16="http://schemas.microsoft.com/office/drawing/2014/main" id="{9B40C088-B556-464E-AE22-00CA24640A2A}"/>
              </a:ext>
            </a:extLst>
          </p:cNvPr>
          <p:cNvGrpSpPr/>
          <p:nvPr/>
        </p:nvGrpSpPr>
        <p:grpSpPr>
          <a:xfrm>
            <a:off x="1431112" y="2966340"/>
            <a:ext cx="2255566" cy="578016"/>
            <a:chOff x="1473210" y="2992072"/>
            <a:chExt cx="2255566" cy="578016"/>
          </a:xfrm>
        </p:grpSpPr>
        <p:pic>
          <p:nvPicPr>
            <p:cNvPr id="387" name="図 386">
              <a:extLst>
                <a:ext uri="{FF2B5EF4-FFF2-40B4-BE49-F238E27FC236}">
                  <a16:creationId xmlns:a16="http://schemas.microsoft.com/office/drawing/2014/main" id="{7B16E08D-509F-4A1D-B00E-E5CB5738E80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301" t="41111" r="17941" b="2"/>
            <a:stretch/>
          </p:blipFill>
          <p:spPr>
            <a:xfrm>
              <a:off x="1485236" y="2992072"/>
              <a:ext cx="2243540" cy="578016"/>
            </a:xfrm>
            <a:prstGeom prst="rect">
              <a:avLst/>
            </a:prstGeom>
          </p:spPr>
        </p:pic>
        <p:pic>
          <p:nvPicPr>
            <p:cNvPr id="388" name="図 387">
              <a:extLst>
                <a:ext uri="{FF2B5EF4-FFF2-40B4-BE49-F238E27FC236}">
                  <a16:creationId xmlns:a16="http://schemas.microsoft.com/office/drawing/2014/main" id="{DD1F7E5D-17DA-4395-84F2-2AFBD3FCE48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485" t="51243" r="13847" b="-1"/>
            <a:stretch/>
          </p:blipFill>
          <p:spPr>
            <a:xfrm rot="161795">
              <a:off x="1473210" y="3081684"/>
              <a:ext cx="2220969" cy="448851"/>
            </a:xfrm>
            <a:prstGeom prst="rect">
              <a:avLst/>
            </a:prstGeom>
          </p:spPr>
        </p:pic>
        <p:pic>
          <p:nvPicPr>
            <p:cNvPr id="389" name="図 388">
              <a:extLst>
                <a:ext uri="{FF2B5EF4-FFF2-40B4-BE49-F238E27FC236}">
                  <a16:creationId xmlns:a16="http://schemas.microsoft.com/office/drawing/2014/main" id="{191E177F-1D42-471C-BD25-5DF65A95E98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278" t="66266" r="17484"/>
            <a:stretch/>
          </p:blipFill>
          <p:spPr>
            <a:xfrm>
              <a:off x="1473405" y="3209433"/>
              <a:ext cx="2239627" cy="302307"/>
            </a:xfrm>
            <a:prstGeom prst="rect">
              <a:avLst/>
            </a:prstGeom>
          </p:spPr>
        </p:pic>
      </p:grpSp>
      <p:cxnSp>
        <p:nvCxnSpPr>
          <p:cNvPr id="390" name="直線矢印コネクタ 389">
            <a:extLst>
              <a:ext uri="{FF2B5EF4-FFF2-40B4-BE49-F238E27FC236}">
                <a16:creationId xmlns:a16="http://schemas.microsoft.com/office/drawing/2014/main" id="{C2ED5408-00C5-4ABA-BF1E-248D94E59299}"/>
              </a:ext>
            </a:extLst>
          </p:cNvPr>
          <p:cNvCxnSpPr>
            <a:cxnSpLocks/>
          </p:cNvCxnSpPr>
          <p:nvPr/>
        </p:nvCxnSpPr>
        <p:spPr>
          <a:xfrm flipH="1" flipV="1">
            <a:off x="767261" y="2708772"/>
            <a:ext cx="1769318" cy="1997956"/>
          </a:xfrm>
          <a:prstGeom prst="straightConnector1">
            <a:avLst/>
          </a:prstGeom>
          <a:noFill/>
          <a:ln w="38100" cap="rnd" cmpd="sng" algn="ctr">
            <a:solidFill>
              <a:srgbClr val="FFFF00">
                <a:alpha val="65000"/>
              </a:srgbClr>
            </a:solidFill>
            <a:prstDash val="solid"/>
            <a:tailEnd type="stealth"/>
          </a:ln>
          <a:effectLst/>
        </p:spPr>
      </p:cxnSp>
      <p:sp>
        <p:nvSpPr>
          <p:cNvPr id="393" name="テキスト ボックス 392">
            <a:extLst>
              <a:ext uri="{FF2B5EF4-FFF2-40B4-BE49-F238E27FC236}">
                <a16:creationId xmlns:a16="http://schemas.microsoft.com/office/drawing/2014/main" id="{C45AAAA4-863A-4E69-A5A8-6457ABA24A6B}"/>
              </a:ext>
            </a:extLst>
          </p:cNvPr>
          <p:cNvSpPr txBox="1"/>
          <p:nvPr/>
        </p:nvSpPr>
        <p:spPr>
          <a:xfrm>
            <a:off x="805402" y="6327072"/>
            <a:ext cx="33910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600" dirty="0">
                <a:latin typeface="Yu Gothic UI" panose="020B0500000000000000" pitchFamily="50" charset="-128"/>
                <a:ea typeface="Yu Gothic UI" panose="020B0500000000000000" pitchFamily="50" charset="-128"/>
              </a:rPr>
              <a:t>Figure: Courtesy of </a:t>
            </a:r>
            <a:r>
              <a:rPr kumimoji="1" lang="en-US" altLang="ja-JP" sz="1600" dirty="0" err="1">
                <a:latin typeface="Yu Gothic UI" panose="020B0500000000000000" pitchFamily="50" charset="-128"/>
                <a:ea typeface="Yu Gothic UI" panose="020B0500000000000000" pitchFamily="50" charset="-128"/>
              </a:rPr>
              <a:t>Y.Kanakubo</a:t>
            </a:r>
            <a:endParaRPr kumimoji="1" lang="ja-JP" altLang="en-US" sz="1600" dirty="0">
              <a:latin typeface="Yu Gothic UI" panose="020B0500000000000000" pitchFamily="50" charset="-128"/>
              <a:ea typeface="Yu Gothic UI" panose="020B0500000000000000" pitchFamily="50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55B1B61-7EE2-4936-9C1A-85F64E9B1917}"/>
              </a:ext>
            </a:extLst>
          </p:cNvPr>
          <p:cNvSpPr txBox="1"/>
          <p:nvPr/>
        </p:nvSpPr>
        <p:spPr>
          <a:xfrm>
            <a:off x="8133978" y="1254681"/>
            <a:ext cx="35525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ja-JP" sz="1600" dirty="0" err="1">
                <a:latin typeface="Yu Gothic UI" panose="020B0500000000000000" pitchFamily="50" charset="-128"/>
                <a:ea typeface="Yu Gothic UI" panose="020B0500000000000000" pitchFamily="50" charset="-128"/>
              </a:rPr>
              <a:t>Kanakubo</a:t>
            </a:r>
            <a:r>
              <a:rPr kumimoji="1" lang="en-US" altLang="ja-JP" sz="1600" dirty="0">
                <a:latin typeface="Yu Gothic UI" panose="020B0500000000000000" pitchFamily="50" charset="-128"/>
                <a:ea typeface="Yu Gothic UI" panose="020B0500000000000000" pitchFamily="50" charset="-128"/>
              </a:rPr>
              <a:t> </a:t>
            </a:r>
            <a:r>
              <a:rPr kumimoji="1" lang="en-US" altLang="ja-JP" sz="1600" i="1" dirty="0">
                <a:latin typeface="Yu Gothic UI" panose="020B0500000000000000" pitchFamily="50" charset="-128"/>
                <a:ea typeface="Yu Gothic UI" panose="020B0500000000000000" pitchFamily="50" charset="-128"/>
              </a:rPr>
              <a:t>et al</a:t>
            </a:r>
            <a:r>
              <a:rPr kumimoji="1" lang="en-US" altLang="ja-JP" sz="1600" dirty="0">
                <a:latin typeface="Yu Gothic UI" panose="020B0500000000000000" pitchFamily="50" charset="-128"/>
                <a:ea typeface="Yu Gothic UI" panose="020B0500000000000000" pitchFamily="50" charset="-128"/>
              </a:rPr>
              <a:t>., (2020, 2022a, 2022b)</a:t>
            </a:r>
            <a:endParaRPr kumimoji="1" lang="ja-JP" altLang="en-US" sz="1600" dirty="0">
              <a:latin typeface="Yu Gothic UI" panose="020B0500000000000000" pitchFamily="50" charset="-128"/>
              <a:ea typeface="Yu Gothic UI" panose="020B0500000000000000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364A1BE-006D-36AD-7E81-DC483DC2AE09}"/>
              </a:ext>
            </a:extLst>
          </p:cNvPr>
          <p:cNvSpPr txBox="1"/>
          <p:nvPr/>
        </p:nvSpPr>
        <p:spPr>
          <a:xfrm>
            <a:off x="9197647" y="4961585"/>
            <a:ext cx="30444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ja-JP" sz="1600" dirty="0">
                <a:latin typeface="Yu Gothic UI" panose="020B0500000000000000" pitchFamily="50" charset="-128"/>
                <a:ea typeface="Yu Gothic UI" panose="020B0500000000000000" pitchFamily="50" charset="-128"/>
              </a:rPr>
              <a:t>Huovinen and </a:t>
            </a:r>
            <a:r>
              <a:rPr kumimoji="1" lang="en-US" altLang="ja-JP" sz="1600" dirty="0" err="1">
                <a:latin typeface="Yu Gothic UI" panose="020B0500000000000000" pitchFamily="50" charset="-128"/>
                <a:ea typeface="Yu Gothic UI" panose="020B0500000000000000" pitchFamily="50" charset="-128"/>
              </a:rPr>
              <a:t>Petreczky</a:t>
            </a:r>
            <a:r>
              <a:rPr kumimoji="1" lang="en-US" altLang="ja-JP" sz="1600" dirty="0">
                <a:latin typeface="Yu Gothic UI" panose="020B0500000000000000" pitchFamily="50" charset="-128"/>
                <a:ea typeface="Yu Gothic UI" panose="020B0500000000000000" pitchFamily="50" charset="-128"/>
              </a:rPr>
              <a:t> (2010) </a:t>
            </a:r>
            <a:endParaRPr kumimoji="1" lang="ja-JP" altLang="en-US" sz="1600" dirty="0">
              <a:latin typeface="Yu Gothic UI" panose="020B0500000000000000" pitchFamily="50" charset="-128"/>
              <a:ea typeface="Yu Gothic UI" panose="020B05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470838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4DFD41-DF28-C3ED-CF99-6C22C25825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04DB2C70-8344-CC93-640F-BF8F99DABC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altLang="ja-JP" dirty="0"/>
              <a:t>3. Results in O+O Collisions</a:t>
            </a:r>
            <a:endParaRPr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50117A99-87B0-00F5-4933-6349E93088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algn="r"/>
            <a:endParaRPr lang="en-US" altLang="ja-JP" sz="3200" dirty="0"/>
          </a:p>
          <a:p>
            <a:pPr algn="r"/>
            <a:endParaRPr lang="en-US" altLang="ja-JP" sz="3200" dirty="0"/>
          </a:p>
          <a:p>
            <a:pPr algn="r"/>
            <a:r>
              <a:rPr lang="en-US" altLang="ja-JP" sz="3200" dirty="0"/>
              <a:t>N. Ito and T. Hirano, arXiv:2604.05307 </a:t>
            </a:r>
            <a:endParaRPr lang="ja-JP" altLang="en-US" sz="3200" dirty="0"/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6CB7DDF-BC8C-8B33-85A6-6D4E33CA0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CF57B-DD1B-4031-B9F9-0C464C9FAFED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124314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CF9B1A4D-19F0-25B5-0164-4D953A05B1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ja-JP" dirty="0"/>
              <a:t>Degree of equilibration</a:t>
            </a:r>
            <a:br>
              <a:rPr lang="en-US" altLang="ja-JP" dirty="0"/>
            </a:br>
            <a:r>
              <a:rPr lang="en-US" altLang="ja-JP" dirty="0"/>
              <a:t>in intermediate system size?</a:t>
            </a:r>
            <a:endParaRPr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8E133A2-AD36-A1AE-D5CB-0BC70DA1D4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CF57B-DD1B-4031-B9F9-0C464C9FAFED}" type="slidenum">
              <a:rPr kumimoji="1" lang="ja-JP" altLang="en-US" smtClean="0"/>
              <a:t>14</a:t>
            </a:fld>
            <a:endParaRPr kumimoji="1" lang="ja-JP" altLang="en-US"/>
          </a:p>
        </p:txBody>
      </p:sp>
      <p:sp>
        <p:nvSpPr>
          <p:cNvPr id="6" name="矢印: 右 5">
            <a:extLst>
              <a:ext uri="{FF2B5EF4-FFF2-40B4-BE49-F238E27FC236}">
                <a16:creationId xmlns:a16="http://schemas.microsoft.com/office/drawing/2014/main" id="{6A446EA0-D05C-AAF5-66F4-C60C0DC18591}"/>
              </a:ext>
            </a:extLst>
          </p:cNvPr>
          <p:cNvSpPr/>
          <p:nvPr/>
        </p:nvSpPr>
        <p:spPr>
          <a:xfrm>
            <a:off x="8316040" y="3091256"/>
            <a:ext cx="1401920" cy="1325563"/>
          </a:xfrm>
          <a:prstGeom prst="rightArrow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6000" dirty="0"/>
              <a:t>?</a:t>
            </a:r>
            <a:endParaRPr kumimoji="1" lang="ja-JP" altLang="en-US" sz="6000" dirty="0"/>
          </a:p>
        </p:txBody>
      </p:sp>
      <p:pic>
        <p:nvPicPr>
          <p:cNvPr id="8" name="Picture 10">
            <a:extLst>
              <a:ext uri="{FF2B5EF4-FFF2-40B4-BE49-F238E27FC236}">
                <a16:creationId xmlns:a16="http://schemas.microsoft.com/office/drawing/2014/main" id="{40C8AA4D-DD88-631E-9C18-20EB9EDD3E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638" y="2113396"/>
            <a:ext cx="5120402" cy="3462821"/>
          </a:xfrm>
          <a:prstGeom prst="rect">
            <a:avLst/>
          </a:prstGeom>
        </p:spPr>
      </p:pic>
      <p:sp>
        <p:nvSpPr>
          <p:cNvPr id="9" name="楕円 8">
            <a:extLst>
              <a:ext uri="{FF2B5EF4-FFF2-40B4-BE49-F238E27FC236}">
                <a16:creationId xmlns:a16="http://schemas.microsoft.com/office/drawing/2014/main" id="{CE64EE40-EEFA-85AB-D0FA-019E2E82A1E4}"/>
              </a:ext>
            </a:extLst>
          </p:cNvPr>
          <p:cNvSpPr/>
          <p:nvPr/>
        </p:nvSpPr>
        <p:spPr>
          <a:xfrm>
            <a:off x="838200" y="2191937"/>
            <a:ext cx="2781300" cy="3124200"/>
          </a:xfrm>
          <a:prstGeom prst="ellipse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4800" dirty="0">
                <a:solidFill>
                  <a:schemeClr val="bg1"/>
                </a:solidFill>
              </a:rPr>
              <a:t>O+O</a:t>
            </a:r>
            <a:endParaRPr kumimoji="1" lang="ja-JP" altLang="en-US" sz="4800" dirty="0">
              <a:solidFill>
                <a:schemeClr val="bg1"/>
              </a:solidFill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460D2029-8D8D-21A7-AC4A-A29C94DA8F5F}"/>
              </a:ext>
            </a:extLst>
          </p:cNvPr>
          <p:cNvSpPr txBox="1"/>
          <p:nvPr/>
        </p:nvSpPr>
        <p:spPr>
          <a:xfrm>
            <a:off x="6057900" y="3276983"/>
            <a:ext cx="192392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2800" dirty="0"/>
              <a:t>Spatial</a:t>
            </a:r>
          </a:p>
          <a:p>
            <a:pPr algn="ctr"/>
            <a:r>
              <a:rPr kumimoji="1" lang="en-US" altLang="ja-JP" sz="2800" dirty="0"/>
              <a:t>anisotropy</a:t>
            </a:r>
            <a:endParaRPr kumimoji="1" lang="ja-JP" altLang="en-US" sz="2800" dirty="0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9377C4AC-11FC-BABB-714A-CA4EA939C765}"/>
              </a:ext>
            </a:extLst>
          </p:cNvPr>
          <p:cNvSpPr txBox="1"/>
          <p:nvPr/>
        </p:nvSpPr>
        <p:spPr>
          <a:xfrm>
            <a:off x="9890829" y="3276982"/>
            <a:ext cx="210666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2800" dirty="0"/>
              <a:t>Momentum</a:t>
            </a:r>
          </a:p>
          <a:p>
            <a:pPr algn="ctr"/>
            <a:r>
              <a:rPr kumimoji="1" lang="en-US" altLang="ja-JP" sz="2800" dirty="0"/>
              <a:t>anisotropy</a:t>
            </a:r>
            <a:endParaRPr kumimoji="1" lang="ja-JP" altLang="en-US" sz="2800" dirty="0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EA80FCBC-AFDA-9354-7B59-268BC57D7A10}"/>
              </a:ext>
            </a:extLst>
          </p:cNvPr>
          <p:cNvSpPr txBox="1"/>
          <p:nvPr/>
        </p:nvSpPr>
        <p:spPr>
          <a:xfrm>
            <a:off x="6743700" y="4694087"/>
            <a:ext cx="46101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800" dirty="0"/>
              <a:t>Nontrivial if the system does not reach complete local equilibrium</a:t>
            </a:r>
            <a:endParaRPr kumimoji="1" lang="ja-JP" altLang="en-US" sz="2800" dirty="0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93055768-3282-DCF0-A5D5-4F0D745A88BC}"/>
              </a:ext>
            </a:extLst>
          </p:cNvPr>
          <p:cNvSpPr txBox="1"/>
          <p:nvPr/>
        </p:nvSpPr>
        <p:spPr>
          <a:xfrm>
            <a:off x="7567911" y="2260325"/>
            <a:ext cx="28600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ja-JP" sz="2800" dirty="0"/>
              <a:t>Anisotropic flow</a:t>
            </a:r>
            <a:endParaRPr kumimoji="1" lang="ja-JP" altLang="en-US" sz="2800" dirty="0"/>
          </a:p>
        </p:txBody>
      </p:sp>
    </p:spTree>
    <p:extLst>
      <p:ext uri="{BB962C8B-B14F-4D97-AF65-F5344CB8AC3E}">
        <p14:creationId xmlns:p14="http://schemas.microsoft.com/office/powerpoint/2010/main" val="6222085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75D40CDD-B7C3-5EB4-2784-96C1887D4C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ja-JP" dirty="0"/>
              <a:t>Rapidity and centrality dependence of charged hadrons</a:t>
            </a:r>
            <a:endParaRPr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85DD9F3-3B8E-7800-DB76-13DAFE721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CF57B-DD1B-4031-B9F9-0C464C9FAFED}" type="slidenum">
              <a:rPr kumimoji="1" lang="ja-JP" altLang="en-US" smtClean="0"/>
              <a:t>15</a:t>
            </a:fld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C39983C0-D6BA-BBAD-2CB5-65A466DFF4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9725" y="1719123"/>
            <a:ext cx="4800600" cy="3771900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13EC00A6-6604-8271-38E7-2C67AB11EE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1090" y="1719123"/>
            <a:ext cx="4800600" cy="37719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2AE929D-14A3-9E44-83AC-BEF1BD0B430E}"/>
              </a:ext>
            </a:extLst>
          </p:cNvPr>
          <p:cNvSpPr txBox="1"/>
          <p:nvPr/>
        </p:nvSpPr>
        <p:spPr>
          <a:xfrm>
            <a:off x="953350" y="5548047"/>
            <a:ext cx="1026688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en-US" altLang="ja-JP" sz="2800" dirty="0"/>
              <a:t>Default DCCI2 model </a:t>
            </a:r>
            <a:r>
              <a:rPr kumimoji="1" lang="en-US" altLang="ja-JP" sz="2800" dirty="0">
                <a:sym typeface="Wingdings" panose="05000000000000000000" pitchFamily="2" charset="2"/>
              </a:rPr>
              <a:t> Reasonable reproduction of trends in rapidity and centrality dependence of charged hadron yields </a:t>
            </a:r>
            <a:endParaRPr kumimoji="1" lang="ja-JP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4470161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08FEF03-30E8-ECE6-326A-3C25824E0C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1" lang="en-US" altLang="ja-JP" dirty="0"/>
              <a:t>Core-corona fraction in O+O collisions</a:t>
            </a:r>
            <a:endParaRPr kumimoji="1" lang="ja-JP" altLang="en-US" dirty="0"/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76A6875F-F992-F557-8E1F-7DF93EC3E3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CF57B-DD1B-4031-B9F9-0C464C9FAFED}" type="slidenum">
              <a:rPr kumimoji="1" lang="ja-JP" altLang="en-US" smtClean="0"/>
              <a:t>16</a:t>
            </a:fld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A996366A-456C-EB71-A389-8B078FD96E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040" y="1331329"/>
            <a:ext cx="6624661" cy="5161546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2585B01-2A15-4A71-4794-BB884553C7B8}"/>
              </a:ext>
            </a:extLst>
          </p:cNvPr>
          <p:cNvSpPr txBox="1"/>
          <p:nvPr/>
        </p:nvSpPr>
        <p:spPr>
          <a:xfrm>
            <a:off x="7284375" y="1787703"/>
            <a:ext cx="484940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en-US" altLang="ja-JP" sz="2800" dirty="0"/>
              <a:t>Monotonic increase  (decrease) of core (corona) components as total multiplicity</a:t>
            </a:r>
            <a:endParaRPr kumimoji="1" lang="ja-JP" altLang="en-US" sz="2800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C2B5026-B81D-9A06-2B28-ED57A44A262B}"/>
              </a:ext>
            </a:extLst>
          </p:cNvPr>
          <p:cNvSpPr txBox="1"/>
          <p:nvPr/>
        </p:nvSpPr>
        <p:spPr>
          <a:xfrm>
            <a:off x="7284375" y="3867536"/>
            <a:ext cx="339708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ja-JP" sz="2800" dirty="0"/>
              <a:t>Transition point </a:t>
            </a:r>
          </a:p>
          <a:p>
            <a:pPr algn="l"/>
            <a:r>
              <a:rPr kumimoji="1" lang="en-US" altLang="ja-JP" sz="2800" dirty="0">
                <a:sym typeface="Wingdings" panose="05000000000000000000" pitchFamily="2" charset="2"/>
              </a:rPr>
              <a:t>   </a:t>
            </a:r>
            <a:r>
              <a:rPr kumimoji="1" lang="en-US" altLang="ja-JP" sz="2800" dirty="0"/>
              <a:t> </a:t>
            </a:r>
            <a:r>
              <a:rPr kumimoji="1" lang="en-US" altLang="ja-JP" sz="2800" dirty="0" err="1"/>
              <a:t>dN</a:t>
            </a:r>
            <a:r>
              <a:rPr kumimoji="1" lang="en-US" altLang="ja-JP" sz="2800" baseline="-25000" dirty="0" err="1"/>
              <a:t>ch</a:t>
            </a:r>
            <a:r>
              <a:rPr kumimoji="1" lang="en-US" altLang="ja-JP" sz="2800" dirty="0"/>
              <a:t>/</a:t>
            </a:r>
            <a:r>
              <a:rPr kumimoji="1" lang="en-US" altLang="ja-JP" sz="2800" dirty="0" err="1"/>
              <a:t>deta</a:t>
            </a:r>
            <a:r>
              <a:rPr kumimoji="1" lang="en-US" altLang="ja-JP" sz="2800" dirty="0"/>
              <a:t> ~ </a:t>
            </a:r>
            <a:r>
              <a:rPr kumimoji="1" lang="en-US" altLang="ja-JP" sz="2800" dirty="0">
                <a:solidFill>
                  <a:srgbClr val="FFFF00"/>
                </a:solidFill>
              </a:rPr>
              <a:t>20</a:t>
            </a:r>
            <a:endParaRPr kumimoji="1" lang="ja-JP" altLang="en-US" sz="2800" dirty="0">
              <a:solidFill>
                <a:srgbClr val="FFFF00"/>
              </a:solidFill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047B928-9CE8-808B-A305-AF462246BEB1}"/>
              </a:ext>
            </a:extLst>
          </p:cNvPr>
          <p:cNvSpPr txBox="1"/>
          <p:nvPr/>
        </p:nvSpPr>
        <p:spPr>
          <a:xfrm>
            <a:off x="7284375" y="5085595"/>
            <a:ext cx="490762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en-US" altLang="ja-JP" sz="2800" dirty="0">
                <a:solidFill>
                  <a:srgbClr val="FFFF00"/>
                </a:solidFill>
              </a:rPr>
              <a:t>~30% of corona components</a:t>
            </a:r>
            <a:r>
              <a:rPr kumimoji="1" lang="en-US" altLang="ja-JP" sz="2800" dirty="0"/>
              <a:t> remains in central collisions</a:t>
            </a:r>
          </a:p>
          <a:p>
            <a:pPr algn="l"/>
            <a:r>
              <a:rPr kumimoji="1" lang="en-US" altLang="ja-JP" sz="2800" dirty="0">
                <a:solidFill>
                  <a:srgbClr val="FFFF00"/>
                </a:solidFill>
              </a:rPr>
              <a:t>(Never depleting corona)</a:t>
            </a:r>
            <a:endParaRPr kumimoji="1" lang="ja-JP" altLang="en-US" sz="2800" dirty="0">
              <a:solidFill>
                <a:srgbClr val="FFFF00"/>
              </a:solidFill>
            </a:endParaRPr>
          </a:p>
        </p:txBody>
      </p:sp>
      <p:sp>
        <p:nvSpPr>
          <p:cNvPr id="8" name="矢印: 上下 7">
            <a:extLst>
              <a:ext uri="{FF2B5EF4-FFF2-40B4-BE49-F238E27FC236}">
                <a16:creationId xmlns:a16="http://schemas.microsoft.com/office/drawing/2014/main" id="{82F5F101-8504-6929-E398-DCB3E6DE9063}"/>
              </a:ext>
            </a:extLst>
          </p:cNvPr>
          <p:cNvSpPr/>
          <p:nvPr/>
        </p:nvSpPr>
        <p:spPr>
          <a:xfrm>
            <a:off x="6202018" y="1787703"/>
            <a:ext cx="484632" cy="738640"/>
          </a:xfrm>
          <a:prstGeom prst="upDownArrow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矢印: 上下 9">
            <a:extLst>
              <a:ext uri="{FF2B5EF4-FFF2-40B4-BE49-F238E27FC236}">
                <a16:creationId xmlns:a16="http://schemas.microsoft.com/office/drawing/2014/main" id="{3BA4A2C7-0457-6330-9E8D-C25BAC13D95E}"/>
              </a:ext>
            </a:extLst>
          </p:cNvPr>
          <p:cNvSpPr/>
          <p:nvPr/>
        </p:nvSpPr>
        <p:spPr>
          <a:xfrm>
            <a:off x="6202018" y="4716275"/>
            <a:ext cx="484632" cy="738640"/>
          </a:xfrm>
          <a:prstGeom prst="upDownArrow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35968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DF3DADE-D910-E28A-104D-B70856DC7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ja-JP" dirty="0" err="1"/>
              <a:t>p</a:t>
            </a:r>
            <a:r>
              <a:rPr lang="en-US" altLang="ja-JP" baseline="-25000" dirty="0" err="1"/>
              <a:t>T</a:t>
            </a:r>
            <a:r>
              <a:rPr lang="en-US" altLang="ja-JP" dirty="0"/>
              <a:t> distributions of charged hadrons</a:t>
            </a:r>
            <a:endParaRPr kumimoji="1" lang="ja-JP" altLang="en-US" dirty="0"/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57900A50-FE5C-983A-9C9B-10231CBED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CF57B-DD1B-4031-B9F9-0C464C9FAFED}" type="slidenum">
              <a:rPr kumimoji="1" lang="ja-JP" altLang="en-US" smtClean="0"/>
              <a:t>17</a:t>
            </a:fld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AA0A7615-D8C9-AA75-7A78-E969B47A6A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844" y="1528431"/>
            <a:ext cx="3394710" cy="4011930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F4FF6D29-8944-944A-89C5-0B1CDE3F20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6240" y="1528431"/>
            <a:ext cx="3394710" cy="4011930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A1AB264B-16FC-59C1-3B83-D993D62F60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2636" y="1528431"/>
            <a:ext cx="3394710" cy="401193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E1575FD-36C7-5793-5585-4E7D4FD5AD90}"/>
              </a:ext>
            </a:extLst>
          </p:cNvPr>
          <p:cNvSpPr txBox="1"/>
          <p:nvPr/>
        </p:nvSpPr>
        <p:spPr>
          <a:xfrm>
            <a:off x="7790950" y="5686745"/>
            <a:ext cx="411683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ja-JP" sz="2800" dirty="0"/>
              <a:t>No more core dominant</a:t>
            </a:r>
          </a:p>
          <a:p>
            <a:pPr algn="l"/>
            <a:r>
              <a:rPr kumimoji="1" lang="en-US" altLang="ja-JP" sz="2800" dirty="0" err="1"/>
              <a:t>p</a:t>
            </a:r>
            <a:r>
              <a:rPr kumimoji="1" lang="en-US" altLang="ja-JP" sz="2800" baseline="-25000" dirty="0" err="1"/>
              <a:t>T</a:t>
            </a:r>
            <a:r>
              <a:rPr kumimoji="1" lang="en-US" altLang="ja-JP" sz="2800" dirty="0"/>
              <a:t> region</a:t>
            </a:r>
            <a:endParaRPr kumimoji="1" lang="ja-JP" altLang="en-US" sz="2800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80ABF09-CB51-0D91-4240-EC1A3F8AAC2B}"/>
              </a:ext>
            </a:extLst>
          </p:cNvPr>
          <p:cNvSpPr txBox="1"/>
          <p:nvPr/>
        </p:nvSpPr>
        <p:spPr>
          <a:xfrm>
            <a:off x="1169564" y="5686745"/>
            <a:ext cx="285526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ja-JP" sz="2800" dirty="0"/>
              <a:t>Core dominance</a:t>
            </a:r>
          </a:p>
          <a:p>
            <a:pPr algn="l"/>
            <a:r>
              <a:rPr kumimoji="1" lang="en-US" altLang="ja-JP" sz="2800" dirty="0"/>
              <a:t>below ~3.7 GeV</a:t>
            </a:r>
            <a:endParaRPr kumimoji="1" lang="ja-JP" altLang="en-US" sz="2800" dirty="0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350ACD53-CCE9-E161-A47A-D1EF476B01C0}"/>
              </a:ext>
            </a:extLst>
          </p:cNvPr>
          <p:cNvSpPr txBox="1"/>
          <p:nvPr/>
        </p:nvSpPr>
        <p:spPr>
          <a:xfrm>
            <a:off x="4425755" y="5686745"/>
            <a:ext cx="296427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ja-JP" sz="2800" dirty="0"/>
              <a:t>Soft from corona</a:t>
            </a:r>
          </a:p>
          <a:p>
            <a:pPr algn="l"/>
            <a:r>
              <a:rPr kumimoji="1" lang="en-US" altLang="ja-JP" sz="2800" dirty="0"/>
              <a:t>at very low </a:t>
            </a:r>
            <a:r>
              <a:rPr kumimoji="1" lang="en-US" altLang="ja-JP" sz="2800" dirty="0" err="1"/>
              <a:t>p</a:t>
            </a:r>
            <a:r>
              <a:rPr kumimoji="1" lang="en-US" altLang="ja-JP" sz="2800" baseline="-25000" dirty="0" err="1"/>
              <a:t>T</a:t>
            </a:r>
            <a:endParaRPr kumimoji="1" lang="ja-JP" altLang="en-US" sz="2800" baseline="-25000" dirty="0"/>
          </a:p>
        </p:txBody>
      </p:sp>
    </p:spTree>
    <p:extLst>
      <p:ext uri="{BB962C8B-B14F-4D97-AF65-F5344CB8AC3E}">
        <p14:creationId xmlns:p14="http://schemas.microsoft.com/office/powerpoint/2010/main" val="5400408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A4D7496-6474-23A0-6A56-C6C0E96772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1" lang="en-US" altLang="ja-JP" dirty="0" err="1"/>
              <a:t>p</a:t>
            </a:r>
            <a:r>
              <a:rPr kumimoji="1" lang="en-US" altLang="ja-JP" baseline="-25000" dirty="0" err="1"/>
              <a:t>T</a:t>
            </a:r>
            <a:r>
              <a:rPr kumimoji="1" lang="en-US" altLang="ja-JP" dirty="0"/>
              <a:t> distribution of PID hadrons</a:t>
            </a:r>
            <a:endParaRPr kumimoji="1" lang="ja-JP" altLang="en-US" dirty="0"/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FA2DC011-76D2-809C-B29D-594B77892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CF57B-DD1B-4031-B9F9-0C464C9FAFED}" type="slidenum">
              <a:rPr kumimoji="1" lang="ja-JP" altLang="en-US" smtClean="0"/>
              <a:t>18</a:t>
            </a:fld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7828F803-F33F-0CB9-474B-480A89FB24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700" y="1525588"/>
            <a:ext cx="3394710" cy="4011930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57016B57-2968-4527-D9B2-EF9309D8FC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9361" y="1525588"/>
            <a:ext cx="3394710" cy="4011930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4C0A0334-E79A-0BDB-077C-034F103155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17022" y="1525588"/>
            <a:ext cx="3394710" cy="401193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D737426-CB6E-E782-6107-799C883F5F5F}"/>
              </a:ext>
            </a:extLst>
          </p:cNvPr>
          <p:cNvSpPr txBox="1"/>
          <p:nvPr/>
        </p:nvSpPr>
        <p:spPr>
          <a:xfrm>
            <a:off x="1101126" y="5689600"/>
            <a:ext cx="648607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2800" dirty="0"/>
              <a:t>Hadron mass ↑ </a:t>
            </a:r>
            <a:r>
              <a:rPr kumimoji="1" lang="en-US" altLang="ja-JP" sz="2800" dirty="0">
                <a:sym typeface="Wingdings" panose="05000000000000000000" pitchFamily="2" charset="2"/>
              </a:rPr>
              <a:t>  </a:t>
            </a:r>
            <a:r>
              <a:rPr kumimoji="1" lang="en-US" altLang="ja-JP" sz="2800" dirty="0"/>
              <a:t>Transition point ↑</a:t>
            </a:r>
          </a:p>
          <a:p>
            <a:pPr algn="ctr"/>
            <a:r>
              <a:rPr kumimoji="1" lang="en-US" altLang="ja-JP" sz="2800" dirty="0"/>
              <a:t>Mass ordering due to radial flow</a:t>
            </a:r>
            <a:endParaRPr kumimoji="1" lang="ja-JP" altLang="en-US" sz="2800" dirty="0"/>
          </a:p>
        </p:txBody>
      </p:sp>
      <p:sp>
        <p:nvSpPr>
          <p:cNvPr id="6" name="楕円 5">
            <a:extLst>
              <a:ext uri="{FF2B5EF4-FFF2-40B4-BE49-F238E27FC236}">
                <a16:creationId xmlns:a16="http://schemas.microsoft.com/office/drawing/2014/main" id="{2A1A4362-0D47-3E99-CEF1-BC3009D5CE59}"/>
              </a:ext>
            </a:extLst>
          </p:cNvPr>
          <p:cNvSpPr/>
          <p:nvPr/>
        </p:nvSpPr>
        <p:spPr>
          <a:xfrm>
            <a:off x="2704699" y="4206240"/>
            <a:ext cx="540000" cy="54000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楕円 6">
            <a:extLst>
              <a:ext uri="{FF2B5EF4-FFF2-40B4-BE49-F238E27FC236}">
                <a16:creationId xmlns:a16="http://schemas.microsoft.com/office/drawing/2014/main" id="{1F6D4A12-671C-1C0D-9000-8946BC463128}"/>
              </a:ext>
            </a:extLst>
          </p:cNvPr>
          <p:cNvSpPr/>
          <p:nvPr/>
        </p:nvSpPr>
        <p:spPr>
          <a:xfrm>
            <a:off x="6389570" y="4206240"/>
            <a:ext cx="540000" cy="54000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楕円 7">
            <a:extLst>
              <a:ext uri="{FF2B5EF4-FFF2-40B4-BE49-F238E27FC236}">
                <a16:creationId xmlns:a16="http://schemas.microsoft.com/office/drawing/2014/main" id="{D8531AD0-F801-A6DC-9844-0F33A23F9FF7}"/>
              </a:ext>
            </a:extLst>
          </p:cNvPr>
          <p:cNvSpPr/>
          <p:nvPr/>
        </p:nvSpPr>
        <p:spPr>
          <a:xfrm>
            <a:off x="10401701" y="4206240"/>
            <a:ext cx="540000" cy="54000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楕円 9">
            <a:extLst>
              <a:ext uri="{FF2B5EF4-FFF2-40B4-BE49-F238E27FC236}">
                <a16:creationId xmlns:a16="http://schemas.microsoft.com/office/drawing/2014/main" id="{F3097AD6-4B73-C52A-5E2E-A34B60C24A67}"/>
              </a:ext>
            </a:extLst>
          </p:cNvPr>
          <p:cNvSpPr/>
          <p:nvPr/>
        </p:nvSpPr>
        <p:spPr>
          <a:xfrm>
            <a:off x="8242127" y="4206240"/>
            <a:ext cx="540000" cy="540000"/>
          </a:xfrm>
          <a:prstGeom prst="ellipse">
            <a:avLst/>
          </a:prstGeom>
          <a:noFill/>
          <a:ln w="76200">
            <a:solidFill>
              <a:srgbClr val="2F559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6468C5E4-2639-85EF-621F-ED3F4F1B6383}"/>
              </a:ext>
            </a:extLst>
          </p:cNvPr>
          <p:cNvSpPr txBox="1"/>
          <p:nvPr/>
        </p:nvSpPr>
        <p:spPr>
          <a:xfrm>
            <a:off x="8083348" y="5689600"/>
            <a:ext cx="306205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2800" dirty="0"/>
              <a:t>Soft from corona</a:t>
            </a:r>
          </a:p>
          <a:p>
            <a:pPr algn="ctr"/>
            <a:r>
              <a:rPr kumimoji="1" lang="en-US" altLang="ja-JP" sz="2800" dirty="0"/>
              <a:t>due to radial flow</a:t>
            </a:r>
            <a:endParaRPr kumimoji="1" lang="ja-JP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31714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10" grpId="0" animBg="1"/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65B74ED-EB26-22CC-FA03-EA9EEB5667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1" lang="en-US" altLang="ja-JP" dirty="0"/>
              <a:t>Strangeness enhancement </a:t>
            </a:r>
            <a:br>
              <a:rPr kumimoji="1" lang="en-US" altLang="ja-JP" dirty="0"/>
            </a:br>
            <a:r>
              <a:rPr kumimoji="1" lang="en-US" altLang="ja-JP" dirty="0"/>
              <a:t>in O+O collisions</a:t>
            </a:r>
            <a:endParaRPr kumimoji="1" lang="ja-JP" altLang="en-US" dirty="0"/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90BBBCAD-539D-5673-7468-84F9933EB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CF57B-DD1B-4031-B9F9-0C464C9FAFED}" type="slidenum">
              <a:rPr kumimoji="1" lang="ja-JP" altLang="en-US" smtClean="0"/>
              <a:t>19</a:t>
            </a:fld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B8E01992-39B0-F0F0-BDB9-CBF1B3A312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897" y="1722727"/>
            <a:ext cx="5349240" cy="493776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3FA7941-FE25-53E8-9119-7311E225E269}"/>
              </a:ext>
            </a:extLst>
          </p:cNvPr>
          <p:cNvSpPr txBox="1"/>
          <p:nvPr/>
        </p:nvSpPr>
        <p:spPr>
          <a:xfrm>
            <a:off x="6096000" y="1834876"/>
            <a:ext cx="5798382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ja-JP" sz="2800" dirty="0"/>
              <a:t>Ratios of corona</a:t>
            </a:r>
          </a:p>
          <a:p>
            <a:pPr marL="457200" indent="-457200" algn="l">
              <a:buFont typeface="Wingdings" panose="05000000000000000000" pitchFamily="2" charset="2"/>
              <a:buChar char="ß"/>
            </a:pPr>
            <a:r>
              <a:rPr kumimoji="1" lang="en-US" altLang="ja-JP" sz="2800" dirty="0">
                <a:sym typeface="Wingdings" panose="05000000000000000000" pitchFamily="2" charset="2"/>
              </a:rPr>
              <a:t>String fragmentation in PYTHIA</a:t>
            </a:r>
          </a:p>
          <a:p>
            <a:pPr algn="l"/>
            <a:endParaRPr kumimoji="1" lang="en-US" altLang="ja-JP" sz="2800" dirty="0">
              <a:sym typeface="Wingdings" panose="05000000000000000000" pitchFamily="2" charset="2"/>
            </a:endParaRPr>
          </a:p>
          <a:p>
            <a:pPr algn="l"/>
            <a:r>
              <a:rPr kumimoji="1" lang="en-US" altLang="ja-JP" sz="2800" dirty="0">
                <a:sym typeface="Wingdings" panose="05000000000000000000" pitchFamily="2" charset="2"/>
              </a:rPr>
              <a:t>Ratios of core</a:t>
            </a:r>
          </a:p>
          <a:p>
            <a:pPr algn="l"/>
            <a:r>
              <a:rPr kumimoji="1" lang="en-US" altLang="ja-JP" sz="2800" dirty="0">
                <a:sym typeface="Wingdings" panose="05000000000000000000" pitchFamily="2" charset="2"/>
              </a:rPr>
              <a:t> Chemical freezeout</a:t>
            </a:r>
            <a:endParaRPr kumimoji="1" lang="ja-JP" altLang="en-US" sz="2800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D226DBF-3FE4-D9D4-4C3D-1A3C61083049}"/>
              </a:ext>
            </a:extLst>
          </p:cNvPr>
          <p:cNvSpPr txBox="1"/>
          <p:nvPr/>
        </p:nvSpPr>
        <p:spPr>
          <a:xfrm>
            <a:off x="6096000" y="4475369"/>
            <a:ext cx="601424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en-US" altLang="ja-JP" sz="2800" dirty="0"/>
              <a:t>Interplay between core and corona</a:t>
            </a:r>
          </a:p>
          <a:p>
            <a:pPr marL="457200" indent="-457200" algn="l">
              <a:buFont typeface="Wingdings" panose="05000000000000000000" pitchFamily="2" charset="2"/>
              <a:buChar char="à"/>
            </a:pPr>
            <a:r>
              <a:rPr kumimoji="1" lang="en-US" altLang="ja-JP" sz="2800" dirty="0">
                <a:sym typeface="Wingdings" panose="05000000000000000000" pitchFamily="2" charset="2"/>
              </a:rPr>
              <a:t>Monotonic increase of ratios</a:t>
            </a:r>
          </a:p>
          <a:p>
            <a:pPr marL="457200" indent="-457200" algn="l">
              <a:buFont typeface="Wingdings" panose="05000000000000000000" pitchFamily="2" charset="2"/>
              <a:buChar char="à"/>
            </a:pPr>
            <a:r>
              <a:rPr kumimoji="1" lang="en-US" altLang="ja-JP" sz="2800" dirty="0">
                <a:sym typeface="Wingdings" panose="05000000000000000000" pitchFamily="2" charset="2"/>
              </a:rPr>
              <a:t>More</a:t>
            </a:r>
            <a:r>
              <a:rPr kumimoji="1" lang="ja-JP" altLang="en-US" sz="2800" dirty="0">
                <a:sym typeface="Wingdings" panose="05000000000000000000" pitchFamily="2" charset="2"/>
              </a:rPr>
              <a:t> </a:t>
            </a:r>
            <a:r>
              <a:rPr kumimoji="1" lang="en-US" altLang="ja-JP" sz="2800" dirty="0">
                <a:sym typeface="Wingdings" panose="05000000000000000000" pitchFamily="2" charset="2"/>
              </a:rPr>
              <a:t>enhancement for multi-strange hadrons</a:t>
            </a:r>
          </a:p>
        </p:txBody>
      </p:sp>
      <p:cxnSp>
        <p:nvCxnSpPr>
          <p:cNvPr id="8" name="直線矢印コネクタ 7">
            <a:extLst>
              <a:ext uri="{FF2B5EF4-FFF2-40B4-BE49-F238E27FC236}">
                <a16:creationId xmlns:a16="http://schemas.microsoft.com/office/drawing/2014/main" id="{1222A2C7-DBEB-E697-4AA8-E96DC752CFE3}"/>
              </a:ext>
            </a:extLst>
          </p:cNvPr>
          <p:cNvCxnSpPr/>
          <p:nvPr/>
        </p:nvCxnSpPr>
        <p:spPr>
          <a:xfrm flipV="1">
            <a:off x="1231900" y="2159000"/>
            <a:ext cx="1384300" cy="33020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矢印コネクタ 8">
            <a:extLst>
              <a:ext uri="{FF2B5EF4-FFF2-40B4-BE49-F238E27FC236}">
                <a16:creationId xmlns:a16="http://schemas.microsoft.com/office/drawing/2014/main" id="{96C7878E-E0D8-79A1-B48A-A3FB50C0C034}"/>
              </a:ext>
            </a:extLst>
          </p:cNvPr>
          <p:cNvCxnSpPr>
            <a:cxnSpLocks/>
          </p:cNvCxnSpPr>
          <p:nvPr/>
        </p:nvCxnSpPr>
        <p:spPr>
          <a:xfrm flipV="1">
            <a:off x="1397000" y="3268331"/>
            <a:ext cx="1270000" cy="465469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矢印コネクタ 9">
            <a:extLst>
              <a:ext uri="{FF2B5EF4-FFF2-40B4-BE49-F238E27FC236}">
                <a16:creationId xmlns:a16="http://schemas.microsoft.com/office/drawing/2014/main" id="{4F604CA0-E903-445F-CE8B-67EADF0EB558}"/>
              </a:ext>
            </a:extLst>
          </p:cNvPr>
          <p:cNvCxnSpPr>
            <a:cxnSpLocks/>
          </p:cNvCxnSpPr>
          <p:nvPr/>
        </p:nvCxnSpPr>
        <p:spPr>
          <a:xfrm flipV="1">
            <a:off x="1358900" y="4665869"/>
            <a:ext cx="1016000" cy="81606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8037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9873E48-DA06-48B9-AD07-CA47757CED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1" lang="en-US" altLang="ja-JP" dirty="0"/>
              <a:t>Plan of </a:t>
            </a:r>
            <a:r>
              <a:rPr lang="en-US" altLang="ja-JP" dirty="0"/>
              <a:t>this talk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741A14B-164C-4E21-9D09-F5B1356867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3426" y="1576853"/>
            <a:ext cx="10084904" cy="4731872"/>
          </a:xfrm>
        </p:spPr>
        <p:txBody>
          <a:bodyPr>
            <a:normAutofit/>
          </a:bodyPr>
          <a:lstStyle/>
          <a:p>
            <a:pPr marL="742950" indent="-742950">
              <a:buFont typeface="+mj-lt"/>
              <a:buAutoNum type="arabicPeriod"/>
            </a:pPr>
            <a:r>
              <a:rPr kumimoji="1" lang="en-US" altLang="ja-JP" sz="3600" dirty="0"/>
              <a:t>Introduction</a:t>
            </a:r>
          </a:p>
          <a:p>
            <a:pPr marL="742950" indent="-742950">
              <a:buFont typeface="+mj-lt"/>
              <a:buAutoNum type="arabicPeriod"/>
            </a:pPr>
            <a:r>
              <a:rPr lang="en-US" altLang="ja-JP" sz="3600" dirty="0"/>
              <a:t>Framework of Dynamical Core-Corona </a:t>
            </a:r>
            <a:r>
              <a:rPr lang="en-US" altLang="ja-JP" sz="3600" dirty="0" err="1"/>
              <a:t>Initialisation</a:t>
            </a:r>
            <a:r>
              <a:rPr lang="en-US" altLang="ja-JP" sz="3600" dirty="0"/>
              <a:t> (ver.2)</a:t>
            </a:r>
          </a:p>
          <a:p>
            <a:pPr marL="742950" indent="-742950">
              <a:buFont typeface="+mj-lt"/>
              <a:buAutoNum type="arabicPeriod"/>
            </a:pPr>
            <a:r>
              <a:rPr lang="en-US" altLang="ja-JP" sz="3600" dirty="0"/>
              <a:t>Recent Results from DCCI2</a:t>
            </a:r>
          </a:p>
          <a:p>
            <a:pPr lvl="1"/>
            <a:r>
              <a:rPr lang="en-US" altLang="ja-JP" sz="3600" dirty="0"/>
              <a:t>Results in O+O collisions</a:t>
            </a:r>
          </a:p>
          <a:p>
            <a:pPr lvl="1"/>
            <a:r>
              <a:rPr lang="en-US" altLang="ja-JP" sz="3600" dirty="0"/>
              <a:t>Bayesian analysis of </a:t>
            </a:r>
            <a:r>
              <a:rPr lang="en-US" altLang="ja-JP" sz="3600" dirty="0" err="1"/>
              <a:t>p+p</a:t>
            </a:r>
            <a:r>
              <a:rPr lang="en-US" altLang="ja-JP" sz="3600" dirty="0"/>
              <a:t> data</a:t>
            </a:r>
            <a:endParaRPr lang="en-US" altLang="ja-JP" sz="4000" dirty="0"/>
          </a:p>
          <a:p>
            <a:pPr marL="742950" indent="-742950">
              <a:buFont typeface="+mj-lt"/>
              <a:buAutoNum type="arabicPeriod"/>
            </a:pPr>
            <a:r>
              <a:rPr lang="en-US" altLang="ja-JP" sz="4000" dirty="0"/>
              <a:t>Summary and outlook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A18A335-4296-468D-B370-3449FAD41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CF57B-DD1B-4031-B9F9-0C464C9FAFED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631296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9BCE6E-54E5-748B-9EBD-9758E4BA7A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91FC4625-6611-67A3-B544-9021789E0E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altLang="ja-JP" dirty="0"/>
              <a:t>4. Bayesian Analysis of </a:t>
            </a:r>
            <a:br>
              <a:rPr lang="en-US" altLang="ja-JP" dirty="0"/>
            </a:br>
            <a:r>
              <a:rPr lang="en-US" altLang="ja-JP" dirty="0" err="1"/>
              <a:t>p+p</a:t>
            </a:r>
            <a:r>
              <a:rPr lang="en-US" altLang="ja-JP" dirty="0"/>
              <a:t> Data</a:t>
            </a:r>
            <a:endParaRPr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58CFF8A6-FA9D-F6F1-6C03-BAE5F5A4D5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algn="r"/>
            <a:endParaRPr lang="en-US" altLang="ja-JP" sz="3200" dirty="0"/>
          </a:p>
          <a:p>
            <a:pPr algn="r"/>
            <a:endParaRPr lang="en-US" altLang="ja-JP" sz="3200" dirty="0"/>
          </a:p>
          <a:p>
            <a:pPr algn="r"/>
            <a:r>
              <a:rPr lang="en-US" altLang="ja-JP" sz="3200" dirty="0"/>
              <a:t>A. Shigeyoshi, K. Kuroki, and T. Hirano, (in preparation)</a:t>
            </a:r>
            <a:endParaRPr lang="ja-JP" altLang="en-US" sz="3200" dirty="0"/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8B641AC3-3872-6345-7856-6A37B8C895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CF57B-DD1B-4031-B9F9-0C464C9FAFED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80593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F001B-0F2C-B2F9-1C3D-A625BAAEF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039FDFA-A8CB-252C-05F3-1C8FBADCF0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1" lang="en-US" altLang="ja-JP" dirty="0"/>
              <a:t>Fraction of core and corona</a:t>
            </a:r>
            <a:endParaRPr kumimoji="1" lang="ja-JP" altLang="en-US" dirty="0"/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07433314-D471-88BB-2927-0BFB5D0FA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82650" y="6310312"/>
            <a:ext cx="2743200" cy="365125"/>
          </a:xfrm>
        </p:spPr>
        <p:txBody>
          <a:bodyPr/>
          <a:lstStyle/>
          <a:p>
            <a:fld id="{790CF57B-DD1B-4031-B9F9-0C464C9FAFED}" type="slidenum">
              <a:rPr kumimoji="1" lang="ja-JP" altLang="en-US" smtClean="0"/>
              <a:t>21</a:t>
            </a:fld>
            <a:endParaRPr kumimoji="1" lang="ja-JP" altLang="en-US" dirty="0"/>
          </a:p>
        </p:txBody>
      </p:sp>
      <p:pic>
        <p:nvPicPr>
          <p:cNvPr id="5" name="Picture 10">
            <a:extLst>
              <a:ext uri="{FF2B5EF4-FFF2-40B4-BE49-F238E27FC236}">
                <a16:creationId xmlns:a16="http://schemas.microsoft.com/office/drawing/2014/main" id="{06BAFEA7-C2F1-84F5-3F01-CA304F7DF2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3415" y="1413239"/>
            <a:ext cx="7504920" cy="5075420"/>
          </a:xfrm>
          <a:prstGeom prst="rect">
            <a:avLst/>
          </a:prstGeom>
        </p:spPr>
      </p:pic>
      <p:sp>
        <p:nvSpPr>
          <p:cNvPr id="19" name="TextBox 28">
            <a:extLst>
              <a:ext uri="{FF2B5EF4-FFF2-40B4-BE49-F238E27FC236}">
                <a16:creationId xmlns:a16="http://schemas.microsoft.com/office/drawing/2014/main" id="{07C3A0E7-CFE9-EE1D-429F-B5D42AF67D17}"/>
              </a:ext>
            </a:extLst>
          </p:cNvPr>
          <p:cNvSpPr txBox="1"/>
          <p:nvPr/>
        </p:nvSpPr>
        <p:spPr>
          <a:xfrm>
            <a:off x="6312845" y="1995920"/>
            <a:ext cx="13449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dirty="0">
                <a:solidFill>
                  <a:srgbClr val="C00000"/>
                </a:solidFill>
                <a:latin typeface="Yu Gothic UI Semibold" panose="020B0700000000000000" pitchFamily="50" charset="-128"/>
                <a:ea typeface="Yu Gothic UI Semibold" panose="020B0700000000000000" pitchFamily="50" charset="-128"/>
                <a:cs typeface="Calibri" panose="020F0502020204030204" pitchFamily="34" charset="0"/>
              </a:rPr>
              <a:t>Core</a:t>
            </a:r>
            <a:endParaRPr lang="en-US" sz="3200" dirty="0">
              <a:solidFill>
                <a:srgbClr val="C00000"/>
              </a:solidFill>
              <a:latin typeface="Yu Gothic UI Semibold" panose="020B0700000000000000" pitchFamily="50" charset="-128"/>
              <a:ea typeface="Yu Gothic UI Semibold" panose="020B0700000000000000" pitchFamily="50" charset="-128"/>
              <a:cs typeface="Calibri" panose="020F0502020204030204" pitchFamily="34" charset="0"/>
            </a:endParaRPr>
          </a:p>
        </p:txBody>
      </p:sp>
      <p:sp>
        <p:nvSpPr>
          <p:cNvPr id="20" name="TextBox 30">
            <a:extLst>
              <a:ext uri="{FF2B5EF4-FFF2-40B4-BE49-F238E27FC236}">
                <a16:creationId xmlns:a16="http://schemas.microsoft.com/office/drawing/2014/main" id="{7004170C-24B1-A15D-6601-884B0AC9D1B4}"/>
              </a:ext>
            </a:extLst>
          </p:cNvPr>
          <p:cNvSpPr txBox="1"/>
          <p:nvPr/>
        </p:nvSpPr>
        <p:spPr>
          <a:xfrm>
            <a:off x="6094168" y="4822611"/>
            <a:ext cx="16366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dirty="0">
                <a:solidFill>
                  <a:srgbClr val="1F4E79"/>
                </a:solidFill>
                <a:latin typeface="Yu Gothic UI Semibold" panose="020B0700000000000000" pitchFamily="50" charset="-128"/>
                <a:ea typeface="Yu Gothic UI Semibold" panose="020B0700000000000000" pitchFamily="50" charset="-128"/>
                <a:cs typeface="Calibri" panose="020F0502020204030204" pitchFamily="34" charset="0"/>
              </a:rPr>
              <a:t>Corona</a:t>
            </a:r>
            <a:endParaRPr lang="en-US" sz="3200" dirty="0">
              <a:solidFill>
                <a:srgbClr val="1F4E79"/>
              </a:solidFill>
              <a:latin typeface="Yu Gothic UI Semibold" panose="020B0700000000000000" pitchFamily="50" charset="-128"/>
              <a:ea typeface="Yu Gothic UI Semibold" panose="020B0700000000000000" pitchFamily="50" charset="-128"/>
              <a:cs typeface="Calibri" panose="020F0502020204030204" pitchFamily="34" charset="0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B8A3FD60-0728-81D0-95AD-F6B849ED7DA3}"/>
              </a:ext>
            </a:extLst>
          </p:cNvPr>
          <p:cNvSpPr txBox="1"/>
          <p:nvPr/>
        </p:nvSpPr>
        <p:spPr>
          <a:xfrm>
            <a:off x="7372017" y="6488668"/>
            <a:ext cx="24961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ja-JP" dirty="0" err="1">
                <a:latin typeface="Yu Gothic UI" panose="020B0500000000000000" pitchFamily="50" charset="-128"/>
                <a:ea typeface="Yu Gothic UI" panose="020B0500000000000000" pitchFamily="50" charset="-128"/>
              </a:rPr>
              <a:t>Kanakubo</a:t>
            </a:r>
            <a:r>
              <a:rPr kumimoji="1" lang="en-US" altLang="ja-JP" dirty="0">
                <a:latin typeface="Yu Gothic UI" panose="020B0500000000000000" pitchFamily="50" charset="-128"/>
                <a:ea typeface="Yu Gothic UI" panose="020B0500000000000000" pitchFamily="50" charset="-128"/>
              </a:rPr>
              <a:t> </a:t>
            </a:r>
            <a:r>
              <a:rPr kumimoji="1" lang="en-US" altLang="ja-JP" i="1" dirty="0">
                <a:latin typeface="Yu Gothic UI" panose="020B0500000000000000" pitchFamily="50" charset="-128"/>
                <a:ea typeface="Yu Gothic UI" panose="020B0500000000000000" pitchFamily="50" charset="-128"/>
              </a:rPr>
              <a:t>et al</a:t>
            </a:r>
            <a:r>
              <a:rPr kumimoji="1" lang="en-US" altLang="ja-JP" dirty="0">
                <a:latin typeface="Yu Gothic UI" panose="020B0500000000000000" pitchFamily="50" charset="-128"/>
                <a:ea typeface="Yu Gothic UI" panose="020B0500000000000000" pitchFamily="50" charset="-128"/>
              </a:rPr>
              <a:t>. (2022).</a:t>
            </a:r>
            <a:endParaRPr kumimoji="1" lang="ja-JP" altLang="en-US" dirty="0">
              <a:latin typeface="Yu Gothic UI" panose="020B0500000000000000" pitchFamily="50" charset="-128"/>
              <a:ea typeface="Yu Gothic UI" panose="020B0500000000000000" pitchFamily="50" charset="-128"/>
            </a:endParaRPr>
          </a:p>
        </p:txBody>
      </p:sp>
      <p:sp>
        <p:nvSpPr>
          <p:cNvPr id="6" name="楕円 5">
            <a:extLst>
              <a:ext uri="{FF2B5EF4-FFF2-40B4-BE49-F238E27FC236}">
                <a16:creationId xmlns:a16="http://schemas.microsoft.com/office/drawing/2014/main" id="{9E60D4E1-04F6-0791-0011-CE6236355776}"/>
              </a:ext>
            </a:extLst>
          </p:cNvPr>
          <p:cNvSpPr/>
          <p:nvPr/>
        </p:nvSpPr>
        <p:spPr>
          <a:xfrm>
            <a:off x="4318001" y="2608183"/>
            <a:ext cx="2907972" cy="2186940"/>
          </a:xfrm>
          <a:prstGeom prst="ellipse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800" dirty="0">
                <a:solidFill>
                  <a:schemeClr val="bg1"/>
                </a:solidFill>
              </a:rPr>
              <a:t>high</a:t>
            </a:r>
          </a:p>
          <a:p>
            <a:pPr algn="ctr"/>
            <a:r>
              <a:rPr kumimoji="1" lang="en-US" altLang="ja-JP" sz="2800" dirty="0">
                <a:solidFill>
                  <a:schemeClr val="bg1"/>
                </a:solidFill>
              </a:rPr>
              <a:t>multiplicity</a:t>
            </a:r>
          </a:p>
          <a:p>
            <a:pPr algn="ctr"/>
            <a:r>
              <a:rPr kumimoji="1" lang="en-US" altLang="ja-JP" sz="2800" dirty="0" err="1">
                <a:solidFill>
                  <a:schemeClr val="bg1"/>
                </a:solidFill>
              </a:rPr>
              <a:t>p+p</a:t>
            </a:r>
            <a:endParaRPr kumimoji="1" lang="ja-JP" alt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2586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950E397-3C76-4144-5A4B-228D68E84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ja-JP" dirty="0"/>
              <a:t>Bayesian analysis of </a:t>
            </a:r>
            <a:br>
              <a:rPr lang="en-US" altLang="ja-JP" dirty="0"/>
            </a:br>
            <a:r>
              <a:rPr lang="en-US" altLang="ja-JP" dirty="0" err="1"/>
              <a:t>p+p</a:t>
            </a:r>
            <a:r>
              <a:rPr lang="en-US" altLang="ja-JP" dirty="0"/>
              <a:t> collisions at LHC</a:t>
            </a:r>
            <a:endParaRPr kumimoji="1" lang="ja-JP" altLang="en-US" dirty="0"/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67221DB7-6E78-973B-073C-C496116595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CF57B-DD1B-4031-B9F9-0C464C9FAFED}" type="slidenum">
              <a:rPr kumimoji="1" lang="ja-JP" altLang="en-US" smtClean="0"/>
              <a:t>22</a:t>
            </a:fld>
            <a:endParaRPr kumimoji="1" lang="ja-JP" altLang="en-US"/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5B93EF50-E4B5-AC41-6B0E-17AACC0775DC}"/>
              </a:ext>
            </a:extLst>
          </p:cNvPr>
          <p:cNvSpPr txBox="1"/>
          <p:nvPr/>
        </p:nvSpPr>
        <p:spPr>
          <a:xfrm>
            <a:off x="206658" y="5538768"/>
            <a:ext cx="514161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800" dirty="0"/>
              <a:t>90% credible interval Maximum a Posteriori (MAP)</a:t>
            </a:r>
            <a:endParaRPr kumimoji="1" lang="ja-JP" alt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テキスト ボックス 41">
                <a:extLst>
                  <a:ext uri="{FF2B5EF4-FFF2-40B4-BE49-F238E27FC236}">
                    <a16:creationId xmlns:a16="http://schemas.microsoft.com/office/drawing/2014/main" id="{F481CD31-63F7-497A-327C-257A0663757B}"/>
                  </a:ext>
                </a:extLst>
              </p:cNvPr>
              <p:cNvSpPr txBox="1"/>
              <p:nvPr/>
            </p:nvSpPr>
            <p:spPr>
              <a:xfrm>
                <a:off x="496969" y="1843159"/>
                <a:ext cx="4560992" cy="26776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2800" dirty="0"/>
                  <a:t>Experimental data set in </a:t>
                </a:r>
              </a:p>
              <a:p>
                <a:r>
                  <a:rPr kumimoji="1" lang="en-US" altLang="ja-JP" sz="2800" dirty="0" err="1"/>
                  <a:t>p+p</a:t>
                </a:r>
                <a:r>
                  <a:rPr kumimoji="1" lang="en-US" altLang="ja-JP" sz="2800" dirty="0"/>
                  <a:t> collisions at LHC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kumimoji="1" lang="en-US" altLang="ja-JP" sz="2800" dirty="0" err="1"/>
                  <a:t>p</a:t>
                </a:r>
                <a:r>
                  <a:rPr kumimoji="1" lang="en-US" altLang="ja-JP" sz="2800" baseline="-25000" dirty="0" err="1"/>
                  <a:t>T</a:t>
                </a:r>
                <a:r>
                  <a:rPr kumimoji="1" lang="en-US" altLang="ja-JP" sz="2800" dirty="0"/>
                  <a:t> dist. of PID hadrons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f>
                      <m:fPr>
                        <m:type m:val="lin"/>
                        <m:ctrlPr>
                          <a:rPr kumimoji="1" lang="ja-JP" alt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kumimoji="1" lang="en-US" altLang="ja-JP" sz="2800" b="0" i="0" smtClean="0">
                            <a:latin typeface="Cambria Math" panose="02040503050406030204" pitchFamily="18" charset="0"/>
                          </a:rPr>
                          <m:t>Λ</m:t>
                        </m:r>
                      </m:num>
                      <m:den>
                        <m:r>
                          <a:rPr kumimoji="1" lang="en-US" altLang="ja-JP" sz="2800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den>
                    </m:f>
                  </m:oMath>
                </a14:m>
                <a:r>
                  <a:rPr kumimoji="1" lang="en-US" altLang="ja-JP" sz="2800" dirty="0"/>
                  <a:t>, </a:t>
                </a:r>
                <a14:m>
                  <m:oMath xmlns:m="http://schemas.openxmlformats.org/officeDocument/2006/math">
                    <m:f>
                      <m:fPr>
                        <m:type m:val="lin"/>
                        <m:ctrlPr>
                          <a:rPr kumimoji="1" lang="en-US" altLang="ja-JP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kumimoji="1" lang="en-US" altLang="ja-JP" sz="2800" b="0" i="0" smtClean="0">
                            <a:latin typeface="Cambria Math" panose="02040503050406030204" pitchFamily="18" charset="0"/>
                          </a:rPr>
                          <m:t>Ξ</m:t>
                        </m:r>
                      </m:num>
                      <m:den>
                        <m:r>
                          <a:rPr kumimoji="1" lang="en-US" altLang="ja-JP" sz="2800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den>
                    </m:f>
                  </m:oMath>
                </a14:m>
                <a:r>
                  <a:rPr kumimoji="1" lang="en-US" altLang="ja-JP" sz="2800" dirty="0"/>
                  <a:t>, </a:t>
                </a:r>
                <a:r>
                  <a:rPr kumimoji="1" lang="ja-JP" altLang="en-US" sz="2800" dirty="0"/>
                  <a:t> </a:t>
                </a:r>
                <a:r>
                  <a:rPr kumimoji="1" lang="en-US" altLang="ja-JP" sz="2800" dirty="0"/>
                  <a:t>and </a:t>
                </a:r>
                <a14:m>
                  <m:oMath xmlns:m="http://schemas.openxmlformats.org/officeDocument/2006/math">
                    <m:f>
                      <m:fPr>
                        <m:type m:val="lin"/>
                        <m:ctrlPr>
                          <a:rPr kumimoji="1" lang="ja-JP" alt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1" lang="en-US" altLang="ja-JP" sz="28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sSub>
                          <m:sSubPr>
                            <m:ctrlPr>
                              <a:rPr kumimoji="1" lang="en-US" altLang="ja-JP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ja-JP" sz="2800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kumimoji="1" lang="en-US" altLang="ja-JP" sz="2800" b="0" i="0" smtClean="0">
                                <a:latin typeface="Cambria Math" panose="02040503050406030204" pitchFamily="18" charset="0"/>
                              </a:rPr>
                              <m:t>ch</m:t>
                            </m:r>
                          </m:sub>
                        </m:sSub>
                      </m:num>
                      <m:den>
                        <m:r>
                          <a:rPr kumimoji="1" lang="en-US" altLang="ja-JP" sz="28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kumimoji="1" lang="en-US" altLang="ja-JP" sz="2800" b="0" i="1" smtClean="0">
                            <a:latin typeface="Cambria Math" panose="02040503050406030204" pitchFamily="18" charset="0"/>
                          </a:rPr>
                          <m:t>𝜂</m:t>
                        </m:r>
                      </m:den>
                    </m:f>
                  </m:oMath>
                </a14:m>
                <a:r>
                  <a:rPr kumimoji="1" lang="en-US" altLang="ja-JP" sz="2800" dirty="0"/>
                  <a:t> 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kumimoji="1" lang="en-US" altLang="ja-JP" sz="2800" dirty="0"/>
                  <a:t>vs. multiplicity class</a:t>
                </a:r>
              </a:p>
              <a:p>
                <a:endParaRPr kumimoji="1" lang="ja-JP" altLang="en-US" sz="2800" dirty="0"/>
              </a:p>
            </p:txBody>
          </p:sp>
        </mc:Choice>
        <mc:Fallback xmlns="">
          <p:sp>
            <p:nvSpPr>
              <p:cNvPr id="42" name="テキスト ボックス 41">
                <a:extLst>
                  <a:ext uri="{FF2B5EF4-FFF2-40B4-BE49-F238E27FC236}">
                    <a16:creationId xmlns:a16="http://schemas.microsoft.com/office/drawing/2014/main" id="{F481CD31-63F7-497A-327C-257A066375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969" y="1843159"/>
                <a:ext cx="4560992" cy="2677656"/>
              </a:xfrm>
              <a:prstGeom prst="rect">
                <a:avLst/>
              </a:prstGeom>
              <a:blipFill>
                <a:blip r:embed="rId2"/>
                <a:stretch>
                  <a:fillRect l="-2807" t="-2273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矢印: 下 42">
            <a:extLst>
              <a:ext uri="{FF2B5EF4-FFF2-40B4-BE49-F238E27FC236}">
                <a16:creationId xmlns:a16="http://schemas.microsoft.com/office/drawing/2014/main" id="{1581E4C0-1C25-9CF9-5408-7F2FB3739E66}"/>
              </a:ext>
            </a:extLst>
          </p:cNvPr>
          <p:cNvSpPr/>
          <p:nvPr/>
        </p:nvSpPr>
        <p:spPr>
          <a:xfrm>
            <a:off x="997572" y="4235782"/>
            <a:ext cx="1134824" cy="1322369"/>
          </a:xfrm>
          <a:prstGeom prst="downArrow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111D9FBB-C9DF-B077-D900-B0C0582C5763}"/>
              </a:ext>
            </a:extLst>
          </p:cNvPr>
          <p:cNvSpPr txBox="1"/>
          <p:nvPr/>
        </p:nvSpPr>
        <p:spPr>
          <a:xfrm>
            <a:off x="2632999" y="4153772"/>
            <a:ext cx="1909497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ja-JP" sz="28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Bayesian</a:t>
            </a:r>
          </a:p>
          <a:p>
            <a:pPr algn="l"/>
            <a:r>
              <a:rPr kumimoji="1" lang="en-US" altLang="ja-JP" sz="28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parameter</a:t>
            </a:r>
          </a:p>
          <a:p>
            <a:pPr algn="l"/>
            <a:r>
              <a:rPr kumimoji="1" lang="en-US" altLang="ja-JP" sz="28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estimation</a:t>
            </a:r>
            <a:endParaRPr kumimoji="1" lang="ja-JP" altLang="en-US" sz="2800" dirty="0">
              <a:latin typeface="Yu Gothic UI Semibold" panose="020B0700000000000000" pitchFamily="50" charset="-128"/>
              <a:ea typeface="Yu Gothic UI Semibold" panose="020B0700000000000000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D05771B9-5C0E-BEF4-DFDB-2D7F3B90C42C}"/>
              </a:ext>
            </a:extLst>
          </p:cNvPr>
          <p:cNvSpPr txBox="1"/>
          <p:nvPr/>
        </p:nvSpPr>
        <p:spPr>
          <a:xfrm>
            <a:off x="6667500" y="3061701"/>
            <a:ext cx="456099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en-US" altLang="ja-JP" sz="2800" dirty="0"/>
              <a:t>Purpose:</a:t>
            </a:r>
          </a:p>
          <a:p>
            <a:pPr algn="l"/>
            <a:r>
              <a:rPr kumimoji="1" lang="en-US" altLang="ja-JP" sz="2800" dirty="0" err="1"/>
              <a:t>Scrutinisation</a:t>
            </a:r>
            <a:r>
              <a:rPr kumimoji="1" lang="en-US" altLang="ja-JP" sz="2800" dirty="0"/>
              <a:t> of the core production in </a:t>
            </a:r>
            <a:r>
              <a:rPr kumimoji="1" lang="en-US" altLang="ja-JP" sz="2800" dirty="0">
                <a:solidFill>
                  <a:srgbClr val="FFFF00"/>
                </a:solidFill>
              </a:rPr>
              <a:t>statistical analysis</a:t>
            </a:r>
            <a:r>
              <a:rPr kumimoji="1" lang="en-US" altLang="ja-JP" sz="2800" dirty="0"/>
              <a:t> from DCCI2 model</a:t>
            </a:r>
            <a:endParaRPr kumimoji="1" lang="ja-JP" altLang="en-US" sz="2800" dirty="0"/>
          </a:p>
        </p:txBody>
      </p:sp>
      <p:sp>
        <p:nvSpPr>
          <p:cNvPr id="16" name="四角形: 角を丸くする 15">
            <a:extLst>
              <a:ext uri="{FF2B5EF4-FFF2-40B4-BE49-F238E27FC236}">
                <a16:creationId xmlns:a16="http://schemas.microsoft.com/office/drawing/2014/main" id="{ECA27B25-460F-92CA-58E5-CF22166DAD1C}"/>
              </a:ext>
            </a:extLst>
          </p:cNvPr>
          <p:cNvSpPr/>
          <p:nvPr/>
        </p:nvSpPr>
        <p:spPr>
          <a:xfrm>
            <a:off x="6261100" y="2908300"/>
            <a:ext cx="5524500" cy="226060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47280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756B3EB-2E27-4BCF-EE01-35AC35BC8D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ja-JP" dirty="0"/>
              <a:t>Choice</a:t>
            </a:r>
            <a:r>
              <a:rPr kumimoji="1" lang="en-US" altLang="ja-JP" dirty="0"/>
              <a:t> of exp. data</a:t>
            </a:r>
            <a:endParaRPr kumimoji="1" lang="ja-JP" altLang="en-US" dirty="0"/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19D54CD4-EBD9-0432-B459-7B99E78CCB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CF57B-DD1B-4031-B9F9-0C464C9FAFED}" type="slidenum">
              <a:rPr kumimoji="1" lang="ja-JP" altLang="en-US" smtClean="0"/>
              <a:t>23</a:t>
            </a:fld>
            <a:endParaRPr kumimoji="1" lang="ja-JP" altLang="en-US"/>
          </a:p>
        </p:txBody>
      </p:sp>
      <p:pic>
        <p:nvPicPr>
          <p:cNvPr id="5" name="図 4" descr="グラフ, 散布図&#10;&#10;AI 生成コンテンツは誤りを含む可能性があります。">
            <a:extLst>
              <a:ext uri="{FF2B5EF4-FFF2-40B4-BE49-F238E27FC236}">
                <a16:creationId xmlns:a16="http://schemas.microsoft.com/office/drawing/2014/main" id="{642636E8-EE99-7AE9-48B7-5656A69A95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" y="1726929"/>
            <a:ext cx="3876923" cy="2880000"/>
          </a:xfrm>
          <a:prstGeom prst="rect">
            <a:avLst/>
          </a:prstGeom>
        </p:spPr>
      </p:pic>
      <p:pic>
        <p:nvPicPr>
          <p:cNvPr id="7" name="図 6" descr="グラフ&#10;&#10;AI 生成コンテンツは誤りを含む可能性があります。">
            <a:extLst>
              <a:ext uri="{FF2B5EF4-FFF2-40B4-BE49-F238E27FC236}">
                <a16:creationId xmlns:a16="http://schemas.microsoft.com/office/drawing/2014/main" id="{CF521597-A160-743D-C4BA-1744D7CCE4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0714" y="1726929"/>
            <a:ext cx="3876923" cy="2880000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A7D34B14-2AB4-311F-DECE-85908BFD70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5077" y="1726929"/>
            <a:ext cx="3876923" cy="2880000"/>
          </a:xfrm>
          <a:prstGeom prst="rect">
            <a:avLst/>
          </a:prstGeom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C3DC111D-389E-D375-22ED-A43C1637FA7E}"/>
              </a:ext>
            </a:extLst>
          </p:cNvPr>
          <p:cNvSpPr txBox="1"/>
          <p:nvPr/>
        </p:nvSpPr>
        <p:spPr>
          <a:xfrm>
            <a:off x="931552" y="1239248"/>
            <a:ext cx="20265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ja-JP" sz="2800"/>
              <a:t>Multiplicity</a:t>
            </a:r>
            <a:endParaRPr kumimoji="1" lang="ja-JP" altLang="en-US" sz="2800" dirty="0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77E6F157-2DA3-4339-0F42-889F69695FBE}"/>
              </a:ext>
            </a:extLst>
          </p:cNvPr>
          <p:cNvSpPr txBox="1"/>
          <p:nvPr/>
        </p:nvSpPr>
        <p:spPr>
          <a:xfrm>
            <a:off x="5155678" y="1239248"/>
            <a:ext cx="18806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ja-JP" sz="2800" dirty="0" err="1"/>
              <a:t>p</a:t>
            </a:r>
            <a:r>
              <a:rPr kumimoji="1" lang="en-US" altLang="ja-JP" sz="2800" baseline="-25000" dirty="0" err="1"/>
              <a:t>T</a:t>
            </a:r>
            <a:r>
              <a:rPr kumimoji="1" lang="en-US" altLang="ja-JP" sz="2800" dirty="0"/>
              <a:t> spectra</a:t>
            </a:r>
            <a:endParaRPr kumimoji="1" lang="ja-JP" altLang="en-US" sz="2800" dirty="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D587C694-A55D-6D31-28F0-515BA650417A}"/>
              </a:ext>
            </a:extLst>
          </p:cNvPr>
          <p:cNvSpPr txBox="1"/>
          <p:nvPr/>
        </p:nvSpPr>
        <p:spPr>
          <a:xfrm>
            <a:off x="9257977" y="1239248"/>
            <a:ext cx="20024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ja-JP" sz="2800" dirty="0"/>
              <a:t>Yield ratios</a:t>
            </a:r>
            <a:endParaRPr kumimoji="1" lang="ja-JP" alt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6" name="表 15">
                <a:extLst>
                  <a:ext uri="{FF2B5EF4-FFF2-40B4-BE49-F238E27FC236}">
                    <a16:creationId xmlns:a16="http://schemas.microsoft.com/office/drawing/2014/main" id="{DCCC6DC0-FB5F-C3B7-6874-20FDD4F7DD8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26557589"/>
                  </p:ext>
                </p:extLst>
              </p:nvPr>
            </p:nvGraphicFramePr>
            <p:xfrm>
              <a:off x="645409" y="4661581"/>
              <a:ext cx="10913453" cy="179832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798384">
                      <a:extLst>
                        <a:ext uri="{9D8B030D-6E8A-4147-A177-3AD203B41FA5}">
                          <a16:colId xmlns:a16="http://schemas.microsoft.com/office/drawing/2014/main" val="2628089496"/>
                        </a:ext>
                      </a:extLst>
                    </a:gridCol>
                    <a:gridCol w="927418">
                      <a:extLst>
                        <a:ext uri="{9D8B030D-6E8A-4147-A177-3AD203B41FA5}">
                          <a16:colId xmlns:a16="http://schemas.microsoft.com/office/drawing/2014/main" val="1933489009"/>
                        </a:ext>
                      </a:extLst>
                    </a:gridCol>
                    <a:gridCol w="927418">
                      <a:extLst>
                        <a:ext uri="{9D8B030D-6E8A-4147-A177-3AD203B41FA5}">
                          <a16:colId xmlns:a16="http://schemas.microsoft.com/office/drawing/2014/main" val="2081191857"/>
                        </a:ext>
                      </a:extLst>
                    </a:gridCol>
                    <a:gridCol w="927418">
                      <a:extLst>
                        <a:ext uri="{9D8B030D-6E8A-4147-A177-3AD203B41FA5}">
                          <a16:colId xmlns:a16="http://schemas.microsoft.com/office/drawing/2014/main" val="369578109"/>
                        </a:ext>
                      </a:extLst>
                    </a:gridCol>
                    <a:gridCol w="927418">
                      <a:extLst>
                        <a:ext uri="{9D8B030D-6E8A-4147-A177-3AD203B41FA5}">
                          <a16:colId xmlns:a16="http://schemas.microsoft.com/office/drawing/2014/main" val="3073438096"/>
                        </a:ext>
                      </a:extLst>
                    </a:gridCol>
                    <a:gridCol w="927418">
                      <a:extLst>
                        <a:ext uri="{9D8B030D-6E8A-4147-A177-3AD203B41FA5}">
                          <a16:colId xmlns:a16="http://schemas.microsoft.com/office/drawing/2014/main" val="640561366"/>
                        </a:ext>
                      </a:extLst>
                    </a:gridCol>
                    <a:gridCol w="927418">
                      <a:extLst>
                        <a:ext uri="{9D8B030D-6E8A-4147-A177-3AD203B41FA5}">
                          <a16:colId xmlns:a16="http://schemas.microsoft.com/office/drawing/2014/main" val="3620674024"/>
                        </a:ext>
                      </a:extLst>
                    </a:gridCol>
                    <a:gridCol w="927418">
                      <a:extLst>
                        <a:ext uri="{9D8B030D-6E8A-4147-A177-3AD203B41FA5}">
                          <a16:colId xmlns:a16="http://schemas.microsoft.com/office/drawing/2014/main" val="3165341294"/>
                        </a:ext>
                      </a:extLst>
                    </a:gridCol>
                    <a:gridCol w="927418">
                      <a:extLst>
                        <a:ext uri="{9D8B030D-6E8A-4147-A177-3AD203B41FA5}">
                          <a16:colId xmlns:a16="http://schemas.microsoft.com/office/drawing/2014/main" val="404465984"/>
                        </a:ext>
                      </a:extLst>
                    </a:gridCol>
                    <a:gridCol w="859149">
                      <a:extLst>
                        <a:ext uri="{9D8B030D-6E8A-4147-A177-3AD203B41FA5}">
                          <a16:colId xmlns:a16="http://schemas.microsoft.com/office/drawing/2014/main" val="575225457"/>
                        </a:ext>
                      </a:extLst>
                    </a:gridCol>
                    <a:gridCol w="836576">
                      <a:extLst>
                        <a:ext uri="{9D8B030D-6E8A-4147-A177-3AD203B41FA5}">
                          <a16:colId xmlns:a16="http://schemas.microsoft.com/office/drawing/2014/main" val="954666731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en-US" altLang="ja-JP" sz="2000" dirty="0">
                              <a:latin typeface="+mn-ea"/>
                              <a:ea typeface="+mn-ea"/>
                            </a:rPr>
                            <a:t>V0M class</a:t>
                          </a:r>
                          <a:endParaRPr kumimoji="1" lang="ja-JP" altLang="en-US" sz="2000" dirty="0">
                            <a:latin typeface="+mn-ea"/>
                            <a:ea typeface="+mn-ea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en-US" altLang="ja-JP" sz="2000" dirty="0">
                              <a:latin typeface="+mn-ea"/>
                              <a:ea typeface="+mn-ea"/>
                            </a:rPr>
                            <a:t>Ⅰ</a:t>
                          </a:r>
                          <a:endParaRPr kumimoji="1" lang="ja-JP" altLang="en-US" sz="2000" dirty="0">
                            <a:latin typeface="+mn-ea"/>
                            <a:ea typeface="+mn-ea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en-US" altLang="ja-JP" sz="2000" dirty="0">
                              <a:latin typeface="+mn-ea"/>
                              <a:ea typeface="+mn-ea"/>
                            </a:rPr>
                            <a:t>Ⅱ</a:t>
                          </a:r>
                          <a:endParaRPr kumimoji="1" lang="ja-JP" altLang="en-US" sz="2000" dirty="0">
                            <a:latin typeface="+mn-ea"/>
                            <a:ea typeface="+mn-ea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en-US" altLang="ja-JP" sz="2000" dirty="0">
                              <a:latin typeface="+mn-ea"/>
                              <a:ea typeface="+mn-ea"/>
                            </a:rPr>
                            <a:t>Ⅲ</a:t>
                          </a:r>
                          <a:endParaRPr kumimoji="1" lang="ja-JP" altLang="en-US" sz="2000" dirty="0">
                            <a:latin typeface="+mn-ea"/>
                            <a:ea typeface="+mn-ea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en-US" altLang="ja-JP" sz="2000" dirty="0">
                              <a:latin typeface="+mn-ea"/>
                              <a:ea typeface="+mn-ea"/>
                            </a:rPr>
                            <a:t>Ⅳ</a:t>
                          </a:r>
                          <a:endParaRPr kumimoji="1" lang="ja-JP" altLang="en-US" sz="2000" dirty="0">
                            <a:latin typeface="+mn-ea"/>
                            <a:ea typeface="+mn-ea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en-US" altLang="ja-JP" sz="2000" dirty="0">
                              <a:latin typeface="+mn-ea"/>
                              <a:ea typeface="+mn-ea"/>
                            </a:rPr>
                            <a:t>Ⅴ</a:t>
                          </a:r>
                          <a:endParaRPr kumimoji="1" lang="ja-JP" altLang="en-US" sz="2000" dirty="0">
                            <a:latin typeface="+mn-ea"/>
                            <a:ea typeface="+mn-ea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en-US" altLang="ja-JP" sz="2000" dirty="0">
                              <a:latin typeface="+mn-ea"/>
                              <a:ea typeface="+mn-ea"/>
                            </a:rPr>
                            <a:t>Ⅵ</a:t>
                          </a:r>
                          <a:endParaRPr kumimoji="1" lang="ja-JP" altLang="en-US" sz="2000" dirty="0">
                            <a:latin typeface="+mn-ea"/>
                            <a:ea typeface="+mn-ea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en-US" altLang="ja-JP" sz="2000" dirty="0">
                              <a:latin typeface="+mn-ea"/>
                              <a:ea typeface="+mn-ea"/>
                            </a:rPr>
                            <a:t>Ⅶ</a:t>
                          </a:r>
                          <a:endParaRPr kumimoji="1" lang="ja-JP" altLang="en-US" sz="2000" dirty="0">
                            <a:latin typeface="+mn-ea"/>
                            <a:ea typeface="+mn-ea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en-US" altLang="ja-JP" sz="2000" dirty="0">
                              <a:latin typeface="+mn-ea"/>
                              <a:ea typeface="+mn-ea"/>
                            </a:rPr>
                            <a:t>Ⅷ</a:t>
                          </a:r>
                          <a:endParaRPr kumimoji="1" lang="ja-JP" altLang="en-US" sz="2000" dirty="0">
                            <a:latin typeface="+mn-ea"/>
                            <a:ea typeface="+mn-ea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en-US" altLang="ja-JP" sz="2000" dirty="0">
                              <a:latin typeface="+mn-ea"/>
                              <a:ea typeface="+mn-ea"/>
                            </a:rPr>
                            <a:t>Ⅸ</a:t>
                          </a:r>
                          <a:endParaRPr kumimoji="1" lang="ja-JP" altLang="en-US" sz="2000" dirty="0">
                            <a:latin typeface="+mn-ea"/>
                            <a:ea typeface="+mn-ea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en-US" altLang="ja-JP" sz="2000" dirty="0">
                              <a:latin typeface="+mn-ea"/>
                              <a:ea typeface="+mn-ea"/>
                            </a:rPr>
                            <a:t>Ⅹ</a:t>
                          </a:r>
                          <a:endParaRPr kumimoji="1" lang="ja-JP" altLang="en-US" sz="2000" dirty="0">
                            <a:latin typeface="+mn-ea"/>
                            <a:ea typeface="+mn-ea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6399993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ja-JP" sz="2000" b="0" i="1" smtClean="0">
                                    <a:latin typeface="Cambria Math" panose="02040503050406030204" pitchFamily="18" charset="0"/>
                                    <a:ea typeface="ＭＳ Ｐゴシック" panose="020B0600070205080204" pitchFamily="50" charset="-128"/>
                                  </a:rPr>
                                  <m:t>𝜎</m:t>
                                </m:r>
                                <m:r>
                                  <a:rPr kumimoji="1" lang="en-US" altLang="ja-JP" sz="2000" b="0" i="1" smtClean="0">
                                    <a:latin typeface="Cambria Math" panose="02040503050406030204" pitchFamily="18" charset="0"/>
                                    <a:ea typeface="ＭＳ Ｐゴシック" panose="020B0600070205080204" pitchFamily="50" charset="-128"/>
                                  </a:rPr>
                                  <m:t>/</m:t>
                                </m:r>
                                <m:sSub>
                                  <m:sSubPr>
                                    <m:ctrlP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  <a:ea typeface="ＭＳ Ｐゴシック" panose="020B0600070205080204" pitchFamily="50" charset="-128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  <a:ea typeface="ＭＳ Ｐゴシック" panose="020B0600070205080204" pitchFamily="50" charset="-128"/>
                                      </a:rPr>
                                      <m:t>𝜎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kumimoji="1" lang="en-US" altLang="ja-JP" sz="2000" b="0" i="0" smtClean="0">
                                        <a:latin typeface="Cambria Math" panose="02040503050406030204" pitchFamily="18" charset="0"/>
                                        <a:ea typeface="ＭＳ Ｐゴシック" panose="020B0600070205080204" pitchFamily="50" charset="-128"/>
                                      </a:rPr>
                                      <m:t>INEL</m:t>
                                    </m:r>
                                    <m:r>
                                      <a:rPr kumimoji="1" lang="en-US" altLang="ja-JP" sz="2000" b="0" i="0" smtClean="0">
                                        <a:latin typeface="Cambria Math" panose="02040503050406030204" pitchFamily="18" charset="0"/>
                                        <a:ea typeface="ＭＳ Ｐゴシック" panose="020B0600070205080204" pitchFamily="50" charset="-128"/>
                                      </a:rPr>
                                      <m:t>&gt;0</m:t>
                                    </m:r>
                                  </m:sub>
                                </m:sSub>
                                <m:r>
                                  <a:rPr kumimoji="1" lang="en-US" altLang="ja-JP" sz="2000" b="0" i="1" smtClean="0">
                                    <a:latin typeface="Cambria Math" panose="02040503050406030204" pitchFamily="18" charset="0"/>
                                    <a:ea typeface="ＭＳ Ｐゴシック" panose="020B0600070205080204" pitchFamily="50" charset="-128"/>
                                  </a:rPr>
                                  <m:t>(%)</m:t>
                                </m:r>
                              </m:oMath>
                            </m:oMathPara>
                          </a14:m>
                          <a:endParaRPr kumimoji="1" lang="en-US" altLang="ja-JP" sz="2000" b="0" dirty="0">
                            <a:latin typeface="ＭＳ Ｐゴシック" panose="020B0600070205080204" pitchFamily="50" charset="-128"/>
                            <a:ea typeface="ＭＳ Ｐゴシック" panose="020B0600070205080204" pitchFamily="50" charset="-128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ja-JP" sz="2000" b="0" i="1" smtClean="0">
                                    <a:latin typeface="Cambria Math" panose="02040503050406030204" pitchFamily="18" charset="0"/>
                                    <a:ea typeface="ＭＳ Ｐゴシック" panose="020B0600070205080204" pitchFamily="50" charset="-128"/>
                                  </a:rPr>
                                  <m:t>0</m:t>
                                </m:r>
                              </m:oMath>
                              <m:oMath xmlns:m="http://schemas.openxmlformats.org/officeDocument/2006/math">
                                <m:r>
                                  <a:rPr kumimoji="1" lang="en-US" altLang="ja-JP" sz="2000" b="0" i="1" smtClean="0">
                                    <a:latin typeface="Cambria Math" panose="02040503050406030204" pitchFamily="18" charset="0"/>
                                    <a:ea typeface="ＭＳ Ｐゴシック" panose="020B0600070205080204" pitchFamily="50" charset="-128"/>
                                  </a:rPr>
                                  <m:t>−0.92</m:t>
                                </m:r>
                              </m:oMath>
                            </m:oMathPara>
                          </a14:m>
                          <a:endParaRPr kumimoji="1" lang="ja-JP" altLang="en-US" sz="2000" dirty="0">
                            <a:latin typeface="ＭＳ Ｐゴシック" panose="020B0600070205080204" pitchFamily="50" charset="-128"/>
                            <a:ea typeface="ＭＳ Ｐゴシック" panose="020B0600070205080204" pitchFamily="50" charset="-128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ja-JP" sz="2000" b="0" i="1" smtClean="0">
                                    <a:latin typeface="Cambria Math" panose="02040503050406030204" pitchFamily="18" charset="0"/>
                                    <a:ea typeface="ＭＳ Ｐゴシック" panose="020B0600070205080204" pitchFamily="50" charset="-128"/>
                                  </a:rPr>
                                  <m:t>0.92</m:t>
                                </m:r>
                              </m:oMath>
                              <m:oMath xmlns:m="http://schemas.openxmlformats.org/officeDocument/2006/math">
                                <m:r>
                                  <a:rPr kumimoji="1" lang="en-US" altLang="ja-JP" sz="2000" b="0" i="1" smtClean="0">
                                    <a:latin typeface="Cambria Math" panose="02040503050406030204" pitchFamily="18" charset="0"/>
                                    <a:ea typeface="ＭＳ Ｐゴシック" panose="020B0600070205080204" pitchFamily="50" charset="-128"/>
                                  </a:rPr>
                                  <m:t>−4.6</m:t>
                                </m:r>
                              </m:oMath>
                            </m:oMathPara>
                          </a14:m>
                          <a:endParaRPr kumimoji="1" lang="ja-JP" altLang="en-US" sz="2000" dirty="0">
                            <a:latin typeface="ＭＳ Ｐゴシック" panose="020B0600070205080204" pitchFamily="50" charset="-128"/>
                            <a:ea typeface="ＭＳ Ｐゴシック" panose="020B0600070205080204" pitchFamily="50" charset="-128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ja-JP" sz="2000" b="0" i="1" smtClean="0">
                                    <a:latin typeface="Cambria Math" panose="02040503050406030204" pitchFamily="18" charset="0"/>
                                    <a:ea typeface="ＭＳ Ｐゴシック" panose="020B0600070205080204" pitchFamily="50" charset="-128"/>
                                  </a:rPr>
                                  <m:t>4.6</m:t>
                                </m:r>
                              </m:oMath>
                              <m:oMath xmlns:m="http://schemas.openxmlformats.org/officeDocument/2006/math">
                                <m:r>
                                  <a:rPr kumimoji="1" lang="en-US" altLang="ja-JP" sz="2000" b="0" i="1" smtClean="0">
                                    <a:latin typeface="Cambria Math" panose="02040503050406030204" pitchFamily="18" charset="0"/>
                                    <a:ea typeface="ＭＳ Ｐゴシック" panose="020B0600070205080204" pitchFamily="50" charset="-128"/>
                                  </a:rPr>
                                  <m:t>−9.2</m:t>
                                </m:r>
                              </m:oMath>
                            </m:oMathPara>
                          </a14:m>
                          <a:endParaRPr kumimoji="1" lang="ja-JP" altLang="en-US" sz="2000" dirty="0">
                            <a:latin typeface="ＭＳ Ｐゴシック" panose="020B0600070205080204" pitchFamily="50" charset="-128"/>
                            <a:ea typeface="ＭＳ Ｐゴシック" panose="020B0600070205080204" pitchFamily="50" charset="-128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ja-JP" sz="2000" b="0" i="1" smtClean="0">
                                    <a:latin typeface="Cambria Math" panose="02040503050406030204" pitchFamily="18" charset="0"/>
                                    <a:ea typeface="ＭＳ Ｐゴシック" panose="020B0600070205080204" pitchFamily="50" charset="-128"/>
                                  </a:rPr>
                                  <m:t>9.2</m:t>
                                </m:r>
                              </m:oMath>
                              <m:oMath xmlns:m="http://schemas.openxmlformats.org/officeDocument/2006/math">
                                <m:r>
                                  <a:rPr kumimoji="1" lang="en-US" altLang="ja-JP" sz="2000" b="0" i="1" smtClean="0">
                                    <a:latin typeface="Cambria Math" panose="02040503050406030204" pitchFamily="18" charset="0"/>
                                    <a:ea typeface="ＭＳ Ｐゴシック" panose="020B0600070205080204" pitchFamily="50" charset="-128"/>
                                  </a:rPr>
                                  <m:t>−13.8</m:t>
                                </m:r>
                              </m:oMath>
                            </m:oMathPara>
                          </a14:m>
                          <a:endParaRPr kumimoji="1" lang="ja-JP" altLang="en-US" sz="2000" dirty="0">
                            <a:latin typeface="ＭＳ Ｐゴシック" panose="020B0600070205080204" pitchFamily="50" charset="-128"/>
                            <a:ea typeface="ＭＳ Ｐゴシック" panose="020B0600070205080204" pitchFamily="50" charset="-128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ja-JP" sz="2000" b="0" i="1" smtClean="0">
                                    <a:latin typeface="Cambria Math" panose="02040503050406030204" pitchFamily="18" charset="0"/>
                                    <a:ea typeface="ＭＳ Ｐゴシック" panose="020B0600070205080204" pitchFamily="50" charset="-128"/>
                                  </a:rPr>
                                  <m:t>13.8</m:t>
                                </m:r>
                              </m:oMath>
                              <m:oMath xmlns:m="http://schemas.openxmlformats.org/officeDocument/2006/math">
                                <m:r>
                                  <a:rPr kumimoji="1" lang="en-US" altLang="ja-JP" sz="2000" b="0" i="1" smtClean="0">
                                    <a:latin typeface="Cambria Math" panose="02040503050406030204" pitchFamily="18" charset="0"/>
                                    <a:ea typeface="ＭＳ Ｐゴシック" panose="020B0600070205080204" pitchFamily="50" charset="-128"/>
                                  </a:rPr>
                                  <m:t>−18.4</m:t>
                                </m:r>
                              </m:oMath>
                            </m:oMathPara>
                          </a14:m>
                          <a:endParaRPr kumimoji="1" lang="ja-JP" altLang="en-US" sz="2000" dirty="0">
                            <a:latin typeface="ＭＳ Ｐゴシック" panose="020B0600070205080204" pitchFamily="50" charset="-128"/>
                            <a:ea typeface="ＭＳ Ｐゴシック" panose="020B0600070205080204" pitchFamily="50" charset="-128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ja-JP" sz="2000" b="0" i="1" smtClean="0">
                                    <a:latin typeface="Cambria Math" panose="02040503050406030204" pitchFamily="18" charset="0"/>
                                    <a:ea typeface="ＭＳ Ｐゴシック" panose="020B0600070205080204" pitchFamily="50" charset="-128"/>
                                  </a:rPr>
                                  <m:t>18.4</m:t>
                                </m:r>
                              </m:oMath>
                              <m:oMath xmlns:m="http://schemas.openxmlformats.org/officeDocument/2006/math">
                                <m:r>
                                  <a:rPr kumimoji="1" lang="en-US" altLang="ja-JP" sz="2000" b="0" i="1" smtClean="0">
                                    <a:latin typeface="Cambria Math" panose="02040503050406030204" pitchFamily="18" charset="0"/>
                                    <a:ea typeface="ＭＳ Ｐゴシック" panose="020B0600070205080204" pitchFamily="50" charset="-128"/>
                                  </a:rPr>
                                  <m:t>−27.6</m:t>
                                </m:r>
                              </m:oMath>
                            </m:oMathPara>
                          </a14:m>
                          <a:endParaRPr kumimoji="1" lang="ja-JP" altLang="en-US" sz="2000" dirty="0">
                            <a:latin typeface="ＭＳ Ｐゴシック" panose="020B0600070205080204" pitchFamily="50" charset="-128"/>
                            <a:ea typeface="ＭＳ Ｐゴシック" panose="020B0600070205080204" pitchFamily="50" charset="-128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ja-JP" sz="2000" b="0" i="1" smtClean="0">
                                    <a:latin typeface="Cambria Math" panose="02040503050406030204" pitchFamily="18" charset="0"/>
                                    <a:ea typeface="ＭＳ Ｐゴシック" panose="020B0600070205080204" pitchFamily="50" charset="-128"/>
                                  </a:rPr>
                                  <m:t>27.6</m:t>
                                </m:r>
                              </m:oMath>
                              <m:oMath xmlns:m="http://schemas.openxmlformats.org/officeDocument/2006/math">
                                <m:r>
                                  <a:rPr kumimoji="1" lang="en-US" altLang="ja-JP" sz="2000" b="0" i="1" smtClean="0">
                                    <a:latin typeface="Cambria Math" panose="02040503050406030204" pitchFamily="18" charset="0"/>
                                    <a:ea typeface="ＭＳ Ｐゴシック" panose="020B0600070205080204" pitchFamily="50" charset="-128"/>
                                  </a:rPr>
                                  <m:t>−36.8</m:t>
                                </m:r>
                              </m:oMath>
                            </m:oMathPara>
                          </a14:m>
                          <a:endParaRPr kumimoji="1" lang="ja-JP" altLang="en-US" sz="2000" dirty="0">
                            <a:latin typeface="ＭＳ Ｐゴシック" panose="020B0600070205080204" pitchFamily="50" charset="-128"/>
                            <a:ea typeface="ＭＳ Ｐゴシック" panose="020B0600070205080204" pitchFamily="50" charset="-128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ja-JP" sz="2000" b="0" i="1" smtClean="0">
                                    <a:latin typeface="Cambria Math" panose="02040503050406030204" pitchFamily="18" charset="0"/>
                                    <a:ea typeface="ＭＳ Ｐゴシック" panose="020B0600070205080204" pitchFamily="50" charset="-128"/>
                                  </a:rPr>
                                  <m:t>36.8</m:t>
                                </m:r>
                              </m:oMath>
                              <m:oMath xmlns:m="http://schemas.openxmlformats.org/officeDocument/2006/math">
                                <m:r>
                                  <a:rPr kumimoji="1" lang="en-US" altLang="ja-JP" sz="2000" b="0" i="1" smtClean="0">
                                    <a:latin typeface="Cambria Math" panose="02040503050406030204" pitchFamily="18" charset="0"/>
                                    <a:ea typeface="ＭＳ Ｐゴシック" panose="020B0600070205080204" pitchFamily="50" charset="-128"/>
                                  </a:rPr>
                                  <m:t>−46.0</m:t>
                                </m:r>
                              </m:oMath>
                            </m:oMathPara>
                          </a14:m>
                          <a:endParaRPr kumimoji="1" lang="ja-JP" altLang="en-US" sz="2000" dirty="0">
                            <a:latin typeface="ＭＳ Ｐゴシック" panose="020B0600070205080204" pitchFamily="50" charset="-128"/>
                            <a:ea typeface="ＭＳ Ｐゴシック" panose="020B0600070205080204" pitchFamily="50" charset="-128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ja-JP" sz="2000" b="0" i="1" smtClean="0">
                                    <a:latin typeface="Cambria Math" panose="02040503050406030204" pitchFamily="18" charset="0"/>
                                    <a:ea typeface="ＭＳ Ｐゴシック" panose="020B0600070205080204" pitchFamily="50" charset="-128"/>
                                  </a:rPr>
                                  <m:t>46.0</m:t>
                                </m:r>
                              </m:oMath>
                              <m:oMath xmlns:m="http://schemas.openxmlformats.org/officeDocument/2006/math">
                                <m:r>
                                  <a:rPr kumimoji="1" lang="en-US" altLang="ja-JP" sz="2000" b="0" i="1" smtClean="0">
                                    <a:latin typeface="Cambria Math" panose="02040503050406030204" pitchFamily="18" charset="0"/>
                                    <a:ea typeface="ＭＳ Ｐゴシック" panose="020B0600070205080204" pitchFamily="50" charset="-128"/>
                                  </a:rPr>
                                  <m:t>−64.5</m:t>
                                </m:r>
                              </m:oMath>
                            </m:oMathPara>
                          </a14:m>
                          <a:endParaRPr kumimoji="1" lang="ja-JP" altLang="en-US" sz="2000" dirty="0">
                            <a:latin typeface="ＭＳ Ｐゴシック" panose="020B0600070205080204" pitchFamily="50" charset="-128"/>
                            <a:ea typeface="ＭＳ Ｐゴシック" panose="020B0600070205080204" pitchFamily="50" charset="-128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ja-JP" sz="2000" b="0" i="1" smtClean="0">
                                    <a:latin typeface="Cambria Math" panose="02040503050406030204" pitchFamily="18" charset="0"/>
                                    <a:ea typeface="ＭＳ Ｐゴシック" panose="020B0600070205080204" pitchFamily="50" charset="-128"/>
                                  </a:rPr>
                                  <m:t>64.5</m:t>
                                </m:r>
                              </m:oMath>
                              <m:oMath xmlns:m="http://schemas.openxmlformats.org/officeDocument/2006/math">
                                <m:r>
                                  <a:rPr kumimoji="1" lang="en-US" altLang="ja-JP" sz="2000" b="0" i="1" smtClean="0">
                                    <a:latin typeface="Cambria Math" panose="02040503050406030204" pitchFamily="18" charset="0"/>
                                    <a:ea typeface="ＭＳ Ｐゴシック" panose="020B0600070205080204" pitchFamily="50" charset="-128"/>
                                  </a:rPr>
                                  <m:t>−100</m:t>
                                </m:r>
                              </m:oMath>
                            </m:oMathPara>
                          </a14:m>
                          <a:endParaRPr kumimoji="1" lang="ja-JP" altLang="en-US" sz="2000" dirty="0">
                            <a:latin typeface="ＭＳ Ｐゴシック" panose="020B0600070205080204" pitchFamily="50" charset="-128"/>
                            <a:ea typeface="ＭＳ Ｐゴシック" panose="020B0600070205080204" pitchFamily="50" charset="-128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2633524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⟨"/>
                                    <m:endChr m:val="⟩"/>
                                    <m:ctrlP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  <a:ea typeface="ＭＳ Ｐゴシック" panose="020B0600070205080204" pitchFamily="50" charset="-128"/>
                                      </a:rPr>
                                    </m:ctrlPr>
                                  </m:dPr>
                                  <m:e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  <a:ea typeface="ＭＳ Ｐゴシック" panose="020B0600070205080204" pitchFamily="50" charset="-128"/>
                                      </a:rPr>
                                      <m:t>𝑑</m:t>
                                    </m:r>
                                    <m:sSub>
                                      <m:sSubPr>
                                        <m:ctrlPr>
                                          <a:rPr kumimoji="1" lang="en-US" altLang="ja-JP" sz="2000" b="0" i="1" smtClean="0">
                                            <a:latin typeface="Cambria Math" panose="02040503050406030204" pitchFamily="18" charset="0"/>
                                            <a:ea typeface="ＭＳ Ｐゴシック" panose="020B0600070205080204" pitchFamily="50" charset="-128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kumimoji="1" lang="en-US" altLang="ja-JP" sz="2000" b="0" i="1" smtClean="0">
                                            <a:latin typeface="Cambria Math" panose="02040503050406030204" pitchFamily="18" charset="0"/>
                                            <a:ea typeface="ＭＳ Ｐゴシック" panose="020B0600070205080204" pitchFamily="50" charset="-128"/>
                                          </a:rPr>
                                          <m:t>𝑁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sty m:val="p"/>
                                          </m:rPr>
                                          <a:rPr kumimoji="1" lang="en-US" altLang="ja-JP" sz="2000" b="0" i="0" smtClean="0">
                                            <a:latin typeface="Cambria Math" panose="02040503050406030204" pitchFamily="18" charset="0"/>
                                            <a:ea typeface="ＭＳ Ｐゴシック" panose="020B0600070205080204" pitchFamily="50" charset="-128"/>
                                          </a:rPr>
                                          <m:t>ch</m:t>
                                        </m:r>
                                      </m:sub>
                                    </m:sSub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  <a:ea typeface="ＭＳ Ｐゴシック" panose="020B0600070205080204" pitchFamily="50" charset="-128"/>
                                      </a:rPr>
                                      <m:t>/</m:t>
                                    </m:r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  <a:ea typeface="ＭＳ Ｐゴシック" panose="020B0600070205080204" pitchFamily="50" charset="-128"/>
                                      </a:rPr>
                                      <m:t>𝑑</m:t>
                                    </m:r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  <a:ea typeface="ＭＳ Ｐゴシック" panose="020B0600070205080204" pitchFamily="50" charset="-128"/>
                                      </a:rPr>
                                      <m:t>𝜂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kumimoji="1" lang="ja-JP" altLang="en-US" sz="2000" dirty="0">
                            <a:latin typeface="ＭＳ Ｐゴシック" panose="020B0600070205080204" pitchFamily="50" charset="-128"/>
                            <a:ea typeface="ＭＳ Ｐゴシック" panose="020B0600070205080204" pitchFamily="50" charset="-128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ja-JP" sz="2000" b="0" i="1" smtClean="0">
                                    <a:latin typeface="Cambria Math" panose="02040503050406030204" pitchFamily="18" charset="0"/>
                                    <a:ea typeface="ＭＳ Ｐゴシック" panose="020B0600070205080204" pitchFamily="50" charset="-128"/>
                                  </a:rPr>
                                  <m:t>26.02</m:t>
                                </m:r>
                              </m:oMath>
                              <m:oMath xmlns:m="http://schemas.openxmlformats.org/officeDocument/2006/math">
                                <m:r>
                                  <a:rPr kumimoji="1" lang="en-US" altLang="ja-JP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±0.35</m:t>
                                </m:r>
                              </m:oMath>
                            </m:oMathPara>
                          </a14:m>
                          <a:endParaRPr kumimoji="1" lang="ja-JP" altLang="en-US" sz="2000" dirty="0">
                            <a:latin typeface="ＭＳ Ｐゴシック" panose="020B0600070205080204" pitchFamily="50" charset="-128"/>
                            <a:ea typeface="ＭＳ Ｐゴシック" panose="020B0600070205080204" pitchFamily="50" charset="-128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ja-JP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20.02</m:t>
                                </m:r>
                              </m:oMath>
                              <m:oMath xmlns:m="http://schemas.openxmlformats.org/officeDocument/2006/math">
                                <m:r>
                                  <a:rPr kumimoji="1" lang="en-US" altLang="ja-JP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±0.37</m:t>
                                </m:r>
                              </m:oMath>
                            </m:oMathPara>
                          </a14:m>
                          <a:endParaRPr kumimoji="1" lang="ja-JP" altLang="en-US" sz="2000" dirty="0">
                            <a:latin typeface="ＭＳ Ｐゴシック" panose="020B0600070205080204" pitchFamily="50" charset="-128"/>
                            <a:ea typeface="ＭＳ Ｐゴシック" panose="020B0600070205080204" pitchFamily="50" charset="-128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ja-JP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16.17</m:t>
                                </m:r>
                              </m:oMath>
                              <m:oMath xmlns:m="http://schemas.openxmlformats.org/officeDocument/2006/math">
                                <m:r>
                                  <a:rPr kumimoji="1" lang="en-US" altLang="ja-JP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±0.22</m:t>
                                </m:r>
                              </m:oMath>
                            </m:oMathPara>
                          </a14:m>
                          <a:endParaRPr kumimoji="1" lang="ja-JP" altLang="en-US" sz="2000" dirty="0">
                            <a:latin typeface="ＭＳ Ｐゴシック" panose="020B0600070205080204" pitchFamily="50" charset="-128"/>
                            <a:ea typeface="ＭＳ Ｐゴシック" panose="020B0600070205080204" pitchFamily="50" charset="-128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ja-JP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13.77</m:t>
                                </m:r>
                              </m:oMath>
                              <m:oMath xmlns:m="http://schemas.openxmlformats.org/officeDocument/2006/math">
                                <m:r>
                                  <a:rPr kumimoji="1" lang="en-US" altLang="ja-JP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±0.19</m:t>
                                </m:r>
                              </m:oMath>
                            </m:oMathPara>
                          </a14:m>
                          <a:endParaRPr kumimoji="1" lang="ja-JP" altLang="en-US" sz="2000" dirty="0">
                            <a:latin typeface="ＭＳ Ｐゴシック" panose="020B0600070205080204" pitchFamily="50" charset="-128"/>
                            <a:ea typeface="ＭＳ Ｐゴシック" panose="020B0600070205080204" pitchFamily="50" charset="-128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ja-JP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12.04</m:t>
                                </m:r>
                              </m:oMath>
                              <m:oMath xmlns:m="http://schemas.openxmlformats.org/officeDocument/2006/math">
                                <m:r>
                                  <a:rPr kumimoji="1" lang="en-US" altLang="ja-JP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±0.17</m:t>
                                </m:r>
                              </m:oMath>
                            </m:oMathPara>
                          </a14:m>
                          <a:endParaRPr kumimoji="1" lang="ja-JP" altLang="en-US" sz="2000" dirty="0">
                            <a:latin typeface="ＭＳ Ｐゴシック" panose="020B0600070205080204" pitchFamily="50" charset="-128"/>
                            <a:ea typeface="ＭＳ Ｐゴシック" panose="020B0600070205080204" pitchFamily="50" charset="-128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ja-JP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10.02</m:t>
                                </m:r>
                              </m:oMath>
                              <m:oMath xmlns:m="http://schemas.openxmlformats.org/officeDocument/2006/math">
                                <m:r>
                                  <a:rPr kumimoji="1" lang="en-US" altLang="ja-JP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±0.14</m:t>
                                </m:r>
                              </m:oMath>
                            </m:oMathPara>
                          </a14:m>
                          <a:endParaRPr kumimoji="1" lang="ja-JP" altLang="en-US" sz="2000" dirty="0">
                            <a:latin typeface="ＭＳ Ｐゴシック" panose="020B0600070205080204" pitchFamily="50" charset="-128"/>
                            <a:ea typeface="ＭＳ Ｐゴシック" panose="020B0600070205080204" pitchFamily="50" charset="-128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ja-JP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7.95</m:t>
                                </m:r>
                              </m:oMath>
                              <m:oMath xmlns:m="http://schemas.openxmlformats.org/officeDocument/2006/math">
                                <m:r>
                                  <a:rPr kumimoji="1" lang="en-US" altLang="ja-JP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±0.11</m:t>
                                </m:r>
                              </m:oMath>
                            </m:oMathPara>
                          </a14:m>
                          <a:endParaRPr kumimoji="1" lang="ja-JP" altLang="en-US" sz="2000" dirty="0">
                            <a:latin typeface="ＭＳ Ｐゴシック" panose="020B0600070205080204" pitchFamily="50" charset="-128"/>
                            <a:ea typeface="ＭＳ Ｐゴシック" panose="020B0600070205080204" pitchFamily="50" charset="-128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ja-JP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6.32</m:t>
                                </m:r>
                              </m:oMath>
                              <m:oMath xmlns:m="http://schemas.openxmlformats.org/officeDocument/2006/math">
                                <m:r>
                                  <a:rPr kumimoji="1" lang="en-US" altLang="ja-JP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±0.09</m:t>
                                </m:r>
                              </m:oMath>
                            </m:oMathPara>
                          </a14:m>
                          <a:endParaRPr kumimoji="1" lang="ja-JP" altLang="en-US" sz="2000" dirty="0">
                            <a:latin typeface="ＭＳ Ｐゴシック" panose="020B0600070205080204" pitchFamily="50" charset="-128"/>
                            <a:ea typeface="ＭＳ Ｐゴシック" panose="020B0600070205080204" pitchFamily="50" charset="-128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ja-JP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4.50</m:t>
                                </m:r>
                              </m:oMath>
                              <m:oMath xmlns:m="http://schemas.openxmlformats.org/officeDocument/2006/math">
                                <m:r>
                                  <a:rPr kumimoji="1" lang="en-US" altLang="ja-JP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±0.07</m:t>
                                </m:r>
                              </m:oMath>
                            </m:oMathPara>
                          </a14:m>
                          <a:endParaRPr kumimoji="1" lang="ja-JP" altLang="en-US" sz="2000" dirty="0">
                            <a:latin typeface="ＭＳ Ｐゴシック" panose="020B0600070205080204" pitchFamily="50" charset="-128"/>
                            <a:ea typeface="ＭＳ Ｐゴシック" panose="020B0600070205080204" pitchFamily="50" charset="-128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ja-JP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2.55</m:t>
                                </m:r>
                              </m:oMath>
                              <m:oMath xmlns:m="http://schemas.openxmlformats.org/officeDocument/2006/math">
                                <m:r>
                                  <a:rPr kumimoji="1" lang="en-US" altLang="ja-JP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±0.04</m:t>
                                </m:r>
                              </m:oMath>
                            </m:oMathPara>
                          </a14:m>
                          <a:endParaRPr kumimoji="1" lang="ja-JP" altLang="en-US" sz="2000" dirty="0">
                            <a:latin typeface="ＭＳ Ｐゴシック" panose="020B0600070205080204" pitchFamily="50" charset="-128"/>
                            <a:ea typeface="ＭＳ Ｐゴシック" panose="020B0600070205080204" pitchFamily="50" charset="-128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28734928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6" name="表 15">
                <a:extLst>
                  <a:ext uri="{FF2B5EF4-FFF2-40B4-BE49-F238E27FC236}">
                    <a16:creationId xmlns:a16="http://schemas.microsoft.com/office/drawing/2014/main" id="{DCCC6DC0-FB5F-C3B7-6874-20FDD4F7DD8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26557589"/>
                  </p:ext>
                </p:extLst>
              </p:nvPr>
            </p:nvGraphicFramePr>
            <p:xfrm>
              <a:off x="645409" y="4661581"/>
              <a:ext cx="10913453" cy="179832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798384">
                      <a:extLst>
                        <a:ext uri="{9D8B030D-6E8A-4147-A177-3AD203B41FA5}">
                          <a16:colId xmlns:a16="http://schemas.microsoft.com/office/drawing/2014/main" val="2628089496"/>
                        </a:ext>
                      </a:extLst>
                    </a:gridCol>
                    <a:gridCol w="927418">
                      <a:extLst>
                        <a:ext uri="{9D8B030D-6E8A-4147-A177-3AD203B41FA5}">
                          <a16:colId xmlns:a16="http://schemas.microsoft.com/office/drawing/2014/main" val="1933489009"/>
                        </a:ext>
                      </a:extLst>
                    </a:gridCol>
                    <a:gridCol w="927418">
                      <a:extLst>
                        <a:ext uri="{9D8B030D-6E8A-4147-A177-3AD203B41FA5}">
                          <a16:colId xmlns:a16="http://schemas.microsoft.com/office/drawing/2014/main" val="2081191857"/>
                        </a:ext>
                      </a:extLst>
                    </a:gridCol>
                    <a:gridCol w="927418">
                      <a:extLst>
                        <a:ext uri="{9D8B030D-6E8A-4147-A177-3AD203B41FA5}">
                          <a16:colId xmlns:a16="http://schemas.microsoft.com/office/drawing/2014/main" val="369578109"/>
                        </a:ext>
                      </a:extLst>
                    </a:gridCol>
                    <a:gridCol w="927418">
                      <a:extLst>
                        <a:ext uri="{9D8B030D-6E8A-4147-A177-3AD203B41FA5}">
                          <a16:colId xmlns:a16="http://schemas.microsoft.com/office/drawing/2014/main" val="3073438096"/>
                        </a:ext>
                      </a:extLst>
                    </a:gridCol>
                    <a:gridCol w="927418">
                      <a:extLst>
                        <a:ext uri="{9D8B030D-6E8A-4147-A177-3AD203B41FA5}">
                          <a16:colId xmlns:a16="http://schemas.microsoft.com/office/drawing/2014/main" val="640561366"/>
                        </a:ext>
                      </a:extLst>
                    </a:gridCol>
                    <a:gridCol w="927418">
                      <a:extLst>
                        <a:ext uri="{9D8B030D-6E8A-4147-A177-3AD203B41FA5}">
                          <a16:colId xmlns:a16="http://schemas.microsoft.com/office/drawing/2014/main" val="3620674024"/>
                        </a:ext>
                      </a:extLst>
                    </a:gridCol>
                    <a:gridCol w="927418">
                      <a:extLst>
                        <a:ext uri="{9D8B030D-6E8A-4147-A177-3AD203B41FA5}">
                          <a16:colId xmlns:a16="http://schemas.microsoft.com/office/drawing/2014/main" val="3165341294"/>
                        </a:ext>
                      </a:extLst>
                    </a:gridCol>
                    <a:gridCol w="927418">
                      <a:extLst>
                        <a:ext uri="{9D8B030D-6E8A-4147-A177-3AD203B41FA5}">
                          <a16:colId xmlns:a16="http://schemas.microsoft.com/office/drawing/2014/main" val="404465984"/>
                        </a:ext>
                      </a:extLst>
                    </a:gridCol>
                    <a:gridCol w="859149">
                      <a:extLst>
                        <a:ext uri="{9D8B030D-6E8A-4147-A177-3AD203B41FA5}">
                          <a16:colId xmlns:a16="http://schemas.microsoft.com/office/drawing/2014/main" val="575225457"/>
                        </a:ext>
                      </a:extLst>
                    </a:gridCol>
                    <a:gridCol w="836576">
                      <a:extLst>
                        <a:ext uri="{9D8B030D-6E8A-4147-A177-3AD203B41FA5}">
                          <a16:colId xmlns:a16="http://schemas.microsoft.com/office/drawing/2014/main" val="954666731"/>
                        </a:ext>
                      </a:extLst>
                    </a:gridCol>
                  </a:tblGrid>
                  <a:tr h="3962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en-US" altLang="ja-JP" sz="2000" dirty="0">
                              <a:latin typeface="+mn-ea"/>
                              <a:ea typeface="+mn-ea"/>
                            </a:rPr>
                            <a:t>V0M class</a:t>
                          </a:r>
                          <a:endParaRPr kumimoji="1" lang="ja-JP" altLang="en-US" sz="2000" dirty="0">
                            <a:latin typeface="+mn-ea"/>
                            <a:ea typeface="+mn-ea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en-US" altLang="ja-JP" sz="2000" dirty="0">
                              <a:latin typeface="+mn-ea"/>
                              <a:ea typeface="+mn-ea"/>
                            </a:rPr>
                            <a:t>Ⅰ</a:t>
                          </a:r>
                          <a:endParaRPr kumimoji="1" lang="ja-JP" altLang="en-US" sz="2000" dirty="0">
                            <a:latin typeface="+mn-ea"/>
                            <a:ea typeface="+mn-ea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en-US" altLang="ja-JP" sz="2000" dirty="0">
                              <a:latin typeface="+mn-ea"/>
                              <a:ea typeface="+mn-ea"/>
                            </a:rPr>
                            <a:t>Ⅱ</a:t>
                          </a:r>
                          <a:endParaRPr kumimoji="1" lang="ja-JP" altLang="en-US" sz="2000" dirty="0">
                            <a:latin typeface="+mn-ea"/>
                            <a:ea typeface="+mn-ea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en-US" altLang="ja-JP" sz="2000" dirty="0">
                              <a:latin typeface="+mn-ea"/>
                              <a:ea typeface="+mn-ea"/>
                            </a:rPr>
                            <a:t>Ⅲ</a:t>
                          </a:r>
                          <a:endParaRPr kumimoji="1" lang="ja-JP" altLang="en-US" sz="2000" dirty="0">
                            <a:latin typeface="+mn-ea"/>
                            <a:ea typeface="+mn-ea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en-US" altLang="ja-JP" sz="2000" dirty="0">
                              <a:latin typeface="+mn-ea"/>
                              <a:ea typeface="+mn-ea"/>
                            </a:rPr>
                            <a:t>Ⅳ</a:t>
                          </a:r>
                          <a:endParaRPr kumimoji="1" lang="ja-JP" altLang="en-US" sz="2000" dirty="0">
                            <a:latin typeface="+mn-ea"/>
                            <a:ea typeface="+mn-ea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en-US" altLang="ja-JP" sz="2000" dirty="0">
                              <a:latin typeface="+mn-ea"/>
                              <a:ea typeface="+mn-ea"/>
                            </a:rPr>
                            <a:t>Ⅴ</a:t>
                          </a:r>
                          <a:endParaRPr kumimoji="1" lang="ja-JP" altLang="en-US" sz="2000" dirty="0">
                            <a:latin typeface="+mn-ea"/>
                            <a:ea typeface="+mn-ea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en-US" altLang="ja-JP" sz="2000" dirty="0">
                              <a:latin typeface="+mn-ea"/>
                              <a:ea typeface="+mn-ea"/>
                            </a:rPr>
                            <a:t>Ⅵ</a:t>
                          </a:r>
                          <a:endParaRPr kumimoji="1" lang="ja-JP" altLang="en-US" sz="2000" dirty="0">
                            <a:latin typeface="+mn-ea"/>
                            <a:ea typeface="+mn-ea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en-US" altLang="ja-JP" sz="2000" dirty="0">
                              <a:latin typeface="+mn-ea"/>
                              <a:ea typeface="+mn-ea"/>
                            </a:rPr>
                            <a:t>Ⅶ</a:t>
                          </a:r>
                          <a:endParaRPr kumimoji="1" lang="ja-JP" altLang="en-US" sz="2000" dirty="0">
                            <a:latin typeface="+mn-ea"/>
                            <a:ea typeface="+mn-ea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en-US" altLang="ja-JP" sz="2000" dirty="0">
                              <a:latin typeface="+mn-ea"/>
                              <a:ea typeface="+mn-ea"/>
                            </a:rPr>
                            <a:t>Ⅷ</a:t>
                          </a:r>
                          <a:endParaRPr kumimoji="1" lang="ja-JP" altLang="en-US" sz="2000" dirty="0">
                            <a:latin typeface="+mn-ea"/>
                            <a:ea typeface="+mn-ea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en-US" altLang="ja-JP" sz="2000" dirty="0">
                              <a:latin typeface="+mn-ea"/>
                              <a:ea typeface="+mn-ea"/>
                            </a:rPr>
                            <a:t>Ⅸ</a:t>
                          </a:r>
                          <a:endParaRPr kumimoji="1" lang="ja-JP" altLang="en-US" sz="2000" dirty="0">
                            <a:latin typeface="+mn-ea"/>
                            <a:ea typeface="+mn-ea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en-US" altLang="ja-JP" sz="2000" dirty="0">
                              <a:latin typeface="+mn-ea"/>
                              <a:ea typeface="+mn-ea"/>
                            </a:rPr>
                            <a:t>Ⅹ</a:t>
                          </a:r>
                          <a:endParaRPr kumimoji="1" lang="ja-JP" altLang="en-US" sz="2000" dirty="0">
                            <a:latin typeface="+mn-ea"/>
                            <a:ea typeface="+mn-ea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63999937"/>
                      </a:ext>
                    </a:extLst>
                  </a:tr>
                  <a:tr h="701040">
                    <a:tc>
                      <a:txBody>
                        <a:bodyPr/>
                        <a:lstStyle/>
                        <a:p>
                          <a:endParaRPr lang="ja-JP"/>
                        </a:p>
                      </a:txBody>
                      <a:tcPr anchor="ctr">
                        <a:blipFill>
                          <a:blip r:embed="rId5"/>
                          <a:stretch>
                            <a:fillRect l="-339" t="-59483" r="-508136" b="-10344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ja-JP"/>
                        </a:p>
                      </a:txBody>
                      <a:tcPr>
                        <a:blipFill>
                          <a:blip r:embed="rId5"/>
                          <a:stretch>
                            <a:fillRect l="-193464" t="-59483" r="-879739" b="-10344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ja-JP"/>
                        </a:p>
                      </a:txBody>
                      <a:tcPr>
                        <a:blipFill>
                          <a:blip r:embed="rId5"/>
                          <a:stretch>
                            <a:fillRect l="-295395" t="-59483" r="-785526" b="-10344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ja-JP"/>
                        </a:p>
                      </a:txBody>
                      <a:tcPr>
                        <a:blipFill>
                          <a:blip r:embed="rId5"/>
                          <a:stretch>
                            <a:fillRect l="-395395" t="-59483" r="-685526" b="-10344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ja-JP"/>
                        </a:p>
                      </a:txBody>
                      <a:tcPr>
                        <a:blipFill>
                          <a:blip r:embed="rId5"/>
                          <a:stretch>
                            <a:fillRect l="-495395" t="-59483" r="-585526" b="-10344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ja-JP"/>
                        </a:p>
                      </a:txBody>
                      <a:tcPr>
                        <a:blipFill>
                          <a:blip r:embed="rId5"/>
                          <a:stretch>
                            <a:fillRect l="-591503" t="-59483" r="-481699" b="-10344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ja-JP"/>
                        </a:p>
                      </a:txBody>
                      <a:tcPr>
                        <a:blipFill>
                          <a:blip r:embed="rId5"/>
                          <a:stretch>
                            <a:fillRect l="-696053" t="-59483" r="-384868" b="-10344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ja-JP"/>
                        </a:p>
                      </a:txBody>
                      <a:tcPr>
                        <a:blipFill>
                          <a:blip r:embed="rId5"/>
                          <a:stretch>
                            <a:fillRect l="-796053" t="-59483" r="-284868" b="-10344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ja-JP"/>
                        </a:p>
                      </a:txBody>
                      <a:tcPr>
                        <a:blipFill>
                          <a:blip r:embed="rId5"/>
                          <a:stretch>
                            <a:fillRect l="-890196" t="-59483" r="-183007" b="-10344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ja-JP"/>
                        </a:p>
                      </a:txBody>
                      <a:tcPr>
                        <a:blipFill>
                          <a:blip r:embed="rId5"/>
                          <a:stretch>
                            <a:fillRect l="-1074468" t="-59483" r="-98582" b="-10344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ja-JP"/>
                        </a:p>
                      </a:txBody>
                      <a:tcPr>
                        <a:blipFill>
                          <a:blip r:embed="rId5"/>
                          <a:stretch>
                            <a:fillRect l="-1208759" t="-59483" r="-1460" b="-10344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26335244"/>
                      </a:ext>
                    </a:extLst>
                  </a:tr>
                  <a:tr h="701040">
                    <a:tc>
                      <a:txBody>
                        <a:bodyPr/>
                        <a:lstStyle/>
                        <a:p>
                          <a:endParaRPr lang="ja-JP"/>
                        </a:p>
                      </a:txBody>
                      <a:tcPr anchor="ctr">
                        <a:blipFill>
                          <a:blip r:embed="rId5"/>
                          <a:stretch>
                            <a:fillRect l="-339" t="-160870" r="-508136" b="-434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ja-JP"/>
                        </a:p>
                      </a:txBody>
                      <a:tcPr>
                        <a:blipFill>
                          <a:blip r:embed="rId5"/>
                          <a:stretch>
                            <a:fillRect l="-193464" t="-160870" r="-879739" b="-434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ja-JP"/>
                        </a:p>
                      </a:txBody>
                      <a:tcPr>
                        <a:blipFill>
                          <a:blip r:embed="rId5"/>
                          <a:stretch>
                            <a:fillRect l="-295395" t="-160870" r="-785526" b="-434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ja-JP"/>
                        </a:p>
                      </a:txBody>
                      <a:tcPr>
                        <a:blipFill>
                          <a:blip r:embed="rId5"/>
                          <a:stretch>
                            <a:fillRect l="-395395" t="-160870" r="-685526" b="-434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ja-JP"/>
                        </a:p>
                      </a:txBody>
                      <a:tcPr>
                        <a:blipFill>
                          <a:blip r:embed="rId5"/>
                          <a:stretch>
                            <a:fillRect l="-495395" t="-160870" r="-585526" b="-434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ja-JP"/>
                        </a:p>
                      </a:txBody>
                      <a:tcPr>
                        <a:blipFill>
                          <a:blip r:embed="rId5"/>
                          <a:stretch>
                            <a:fillRect l="-591503" t="-160870" r="-481699" b="-434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ja-JP"/>
                        </a:p>
                      </a:txBody>
                      <a:tcPr>
                        <a:blipFill>
                          <a:blip r:embed="rId5"/>
                          <a:stretch>
                            <a:fillRect l="-696053" t="-160870" r="-384868" b="-434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ja-JP"/>
                        </a:p>
                      </a:txBody>
                      <a:tcPr>
                        <a:blipFill>
                          <a:blip r:embed="rId5"/>
                          <a:stretch>
                            <a:fillRect l="-796053" t="-160870" r="-284868" b="-434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ja-JP"/>
                        </a:p>
                      </a:txBody>
                      <a:tcPr>
                        <a:blipFill>
                          <a:blip r:embed="rId5"/>
                          <a:stretch>
                            <a:fillRect l="-890196" t="-160870" r="-183007" b="-434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ja-JP"/>
                        </a:p>
                      </a:txBody>
                      <a:tcPr>
                        <a:blipFill>
                          <a:blip r:embed="rId5"/>
                          <a:stretch>
                            <a:fillRect l="-1074468" t="-160870" r="-98582" b="-434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ja-JP"/>
                        </a:p>
                      </a:txBody>
                      <a:tcPr>
                        <a:blipFill>
                          <a:blip r:embed="rId5"/>
                          <a:stretch>
                            <a:fillRect l="-1208759" t="-160870" r="-1460" b="-434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87349283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C826E162-B8FE-30C8-FBB5-BFEA37171889}"/>
              </a:ext>
            </a:extLst>
          </p:cNvPr>
          <p:cNvSpPr txBox="1"/>
          <p:nvPr/>
        </p:nvSpPr>
        <p:spPr>
          <a:xfrm>
            <a:off x="5791200" y="6514553"/>
            <a:ext cx="5058940" cy="313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fr-FR" altLang="ja-JP" sz="1800" dirty="0">
                <a:latin typeface="Yu Gothic UI" panose="020B0500000000000000" pitchFamily="50" charset="-128"/>
                <a:ea typeface="Yu Gothic UI" panose="020B0500000000000000" pitchFamily="50" charset="-128"/>
              </a:rPr>
              <a:t>S. Acharya </a:t>
            </a:r>
            <a:r>
              <a:rPr lang="fr-FR" altLang="ja-JP" sz="1800" i="1" dirty="0">
                <a:latin typeface="Yu Gothic UI" panose="020B0500000000000000" pitchFamily="50" charset="-128"/>
                <a:ea typeface="Yu Gothic UI" panose="020B0500000000000000" pitchFamily="50" charset="-128"/>
              </a:rPr>
              <a:t>et al</a:t>
            </a:r>
            <a:r>
              <a:rPr lang="fr-FR" altLang="ja-JP" sz="1800" dirty="0">
                <a:latin typeface="Yu Gothic UI" panose="020B0500000000000000" pitchFamily="50" charset="-128"/>
                <a:ea typeface="Yu Gothic UI" panose="020B0500000000000000" pitchFamily="50" charset="-128"/>
              </a:rPr>
              <a:t>. [ALICE Collaboration], (2020).</a:t>
            </a:r>
            <a:endParaRPr lang="en-US" altLang="ja-JP" sz="1800" dirty="0">
              <a:latin typeface="Yu Gothic UI" panose="020B0500000000000000" pitchFamily="50" charset="-128"/>
              <a:ea typeface="Yu Gothic UI" panose="020B05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269003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CBF8034-D04C-A435-8F14-1A098C521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1" lang="en-US" altLang="ja-JP" dirty="0"/>
              <a:t>Posterior distribution</a:t>
            </a:r>
            <a:endParaRPr kumimoji="1" lang="ja-JP" altLang="en-US" dirty="0"/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E4248447-0FAF-C078-4D21-1D4E2344EC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CF57B-DD1B-4031-B9F9-0C464C9FAFED}" type="slidenum">
              <a:rPr kumimoji="1" lang="ja-JP" altLang="en-US" smtClean="0"/>
              <a:t>24</a:t>
            </a:fld>
            <a:endParaRPr kumimoji="1" lang="ja-JP" altLang="en-US" dirty="0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48E7A6A-C495-383F-9472-02111F5E8C34}"/>
              </a:ext>
            </a:extLst>
          </p:cNvPr>
          <p:cNvSpPr txBox="1"/>
          <p:nvPr/>
        </p:nvSpPr>
        <p:spPr>
          <a:xfrm>
            <a:off x="7883318" y="1451078"/>
            <a:ext cx="387477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ja-JP" sz="2800" dirty="0"/>
              <a:t>4 out of 14 parameters</a:t>
            </a:r>
          </a:p>
          <a:p>
            <a:pPr algn="l"/>
            <a:r>
              <a:rPr kumimoji="1" lang="en-US" altLang="ja-JP" sz="2800" dirty="0"/>
              <a:t>in DCCI2 model</a:t>
            </a:r>
            <a:endParaRPr kumimoji="1" lang="ja-JP" altLang="en-US" sz="2800" dirty="0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E0F952E8-A7B8-6A4D-1E10-C3CCD94976BE}"/>
              </a:ext>
            </a:extLst>
          </p:cNvPr>
          <p:cNvSpPr txBox="1"/>
          <p:nvPr/>
        </p:nvSpPr>
        <p:spPr>
          <a:xfrm>
            <a:off x="7883318" y="2355905"/>
            <a:ext cx="396578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en-US" altLang="ja-JP" sz="2800" dirty="0">
                <a:sym typeface="Wingdings" panose="05000000000000000000" pitchFamily="2" charset="2"/>
              </a:rPr>
              <a:t> </a:t>
            </a:r>
            <a:r>
              <a:rPr kumimoji="1" lang="en-US" altLang="ja-JP" sz="2800" dirty="0"/>
              <a:t>Relevant parameters to control particle yields and core production </a:t>
            </a:r>
            <a:endParaRPr kumimoji="1" lang="ja-JP" altLang="en-US" sz="2800" dirty="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1FF21D4D-DCD6-94EB-696F-9AA662F4436B}"/>
              </a:ext>
            </a:extLst>
          </p:cNvPr>
          <p:cNvSpPr txBox="1"/>
          <p:nvPr/>
        </p:nvSpPr>
        <p:spPr>
          <a:xfrm>
            <a:off x="7915707" y="4933521"/>
            <a:ext cx="3810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en-US" altLang="ja-JP" sz="2800" dirty="0"/>
              <a:t>Clear peaks of posteriors within prior ranges</a:t>
            </a:r>
            <a:endParaRPr kumimoji="1" lang="ja-JP" altLang="en-US" sz="2800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260DBB5-CB93-FF68-0DEC-8D9DB3926840}"/>
              </a:ext>
            </a:extLst>
          </p:cNvPr>
          <p:cNvSpPr txBox="1"/>
          <p:nvPr/>
        </p:nvSpPr>
        <p:spPr>
          <a:xfrm>
            <a:off x="4346003" y="6524279"/>
            <a:ext cx="32191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ja-JP" dirty="0"/>
              <a:t>MAP: Maximum A Posteriori </a:t>
            </a:r>
            <a:endParaRPr kumimoji="1" lang="ja-JP" altLang="en-US" dirty="0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DDC44408-673A-B068-E520-EC09A91284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7138" y="1299764"/>
            <a:ext cx="3509010" cy="2631758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A4586A29-7A21-B8DA-B1F4-2C533F83E5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28" y="3922698"/>
            <a:ext cx="3509010" cy="2631758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BA1FB334-5CF2-DCD7-410C-4ED0E1AEDE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28" y="1306726"/>
            <a:ext cx="3509010" cy="2631758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D4644BD3-8195-CBE6-FC4D-30C32A88D2B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4285" y="3925544"/>
            <a:ext cx="3509010" cy="2631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1432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D5CE73-AC75-2C8A-D423-8EC04557B3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0FE0E16-B007-D46D-EAA9-64C860FD71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1" lang="en-US" altLang="ja-JP" dirty="0"/>
              <a:t>Core-coron</a:t>
            </a:r>
            <a:r>
              <a:rPr lang="en-US" altLang="ja-JP" dirty="0"/>
              <a:t>a fraction </a:t>
            </a:r>
            <a:br>
              <a:rPr lang="en-US" altLang="ja-JP" dirty="0"/>
            </a:br>
            <a:r>
              <a:rPr lang="en-US" altLang="ja-JP" dirty="0"/>
              <a:t>in </a:t>
            </a:r>
            <a:r>
              <a:rPr lang="en-US" altLang="ja-JP" dirty="0" err="1"/>
              <a:t>p+p</a:t>
            </a:r>
            <a:r>
              <a:rPr lang="en-US" altLang="ja-JP" dirty="0"/>
              <a:t> collisions at LHC</a:t>
            </a:r>
            <a:endParaRPr kumimoji="1" lang="ja-JP" altLang="en-US" dirty="0"/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996EF088-1B43-5D50-F32F-D4517AFFE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CF57B-DD1B-4031-B9F9-0C464C9FAFED}" type="slidenum">
              <a:rPr kumimoji="1" lang="ja-JP" altLang="en-US" smtClean="0"/>
              <a:t>25</a:t>
            </a:fld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11FEAAA-2662-ECB1-00AF-EE1FAD199D3B}"/>
              </a:ext>
            </a:extLst>
          </p:cNvPr>
          <p:cNvSpPr txBox="1"/>
          <p:nvPr/>
        </p:nvSpPr>
        <p:spPr>
          <a:xfrm>
            <a:off x="6640996" y="1759406"/>
            <a:ext cx="49519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ja-JP" sz="2800" u="sng" dirty="0"/>
              <a:t>MAP vs. Default* comparison</a:t>
            </a:r>
            <a:endParaRPr kumimoji="1" lang="ja-JP" altLang="en-US" sz="2800" u="sng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2A804F77-96E5-1DA4-1C95-9DDCE204FDEE}"/>
              </a:ext>
            </a:extLst>
          </p:cNvPr>
          <p:cNvSpPr txBox="1"/>
          <p:nvPr/>
        </p:nvSpPr>
        <p:spPr>
          <a:xfrm>
            <a:off x="8161641" y="6377382"/>
            <a:ext cx="2694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ja-JP" dirty="0">
                <a:latin typeface="Yu Gothic UI" panose="020B0500000000000000" pitchFamily="50" charset="-128"/>
                <a:ea typeface="Yu Gothic UI" panose="020B0500000000000000" pitchFamily="50" charset="-128"/>
              </a:rPr>
              <a:t>*</a:t>
            </a:r>
            <a:r>
              <a:rPr kumimoji="1" lang="en-US" altLang="ja-JP" dirty="0" err="1">
                <a:latin typeface="Yu Gothic UI" panose="020B0500000000000000" pitchFamily="50" charset="-128"/>
                <a:ea typeface="Yu Gothic UI" panose="020B0500000000000000" pitchFamily="50" charset="-128"/>
              </a:rPr>
              <a:t>Kanakubo</a:t>
            </a:r>
            <a:r>
              <a:rPr kumimoji="1" lang="en-US" altLang="ja-JP" dirty="0">
                <a:latin typeface="Yu Gothic UI" panose="020B0500000000000000" pitchFamily="50" charset="-128"/>
                <a:ea typeface="Yu Gothic UI" panose="020B0500000000000000" pitchFamily="50" charset="-128"/>
              </a:rPr>
              <a:t> </a:t>
            </a:r>
            <a:r>
              <a:rPr kumimoji="1" lang="en-US" altLang="ja-JP" i="1" dirty="0">
                <a:latin typeface="Yu Gothic UI" panose="020B0500000000000000" pitchFamily="50" charset="-128"/>
                <a:ea typeface="Yu Gothic UI" panose="020B0500000000000000" pitchFamily="50" charset="-128"/>
              </a:rPr>
              <a:t>et al</a:t>
            </a:r>
            <a:r>
              <a:rPr kumimoji="1" lang="en-US" altLang="ja-JP" dirty="0">
                <a:latin typeface="Yu Gothic UI" panose="020B0500000000000000" pitchFamily="50" charset="-128"/>
                <a:ea typeface="Yu Gothic UI" panose="020B0500000000000000" pitchFamily="50" charset="-128"/>
              </a:rPr>
              <a:t>. (2022).</a:t>
            </a:r>
            <a:endParaRPr kumimoji="1" lang="ja-JP" altLang="en-US" dirty="0">
              <a:latin typeface="Yu Gothic UI" panose="020B0500000000000000" pitchFamily="50" charset="-128"/>
              <a:ea typeface="Yu Gothic UI" panose="020B0500000000000000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81CD5BEF-24E4-B497-03D8-DACBD32A3D49}"/>
              </a:ext>
            </a:extLst>
          </p:cNvPr>
          <p:cNvSpPr txBox="1"/>
          <p:nvPr/>
        </p:nvSpPr>
        <p:spPr>
          <a:xfrm>
            <a:off x="6647540" y="2385348"/>
            <a:ext cx="493374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800" dirty="0"/>
              <a:t>Core production confirmed even after Bayesian parameter estimation</a:t>
            </a:r>
            <a:endParaRPr kumimoji="1" lang="ja-JP" altLang="en-US" sz="2800" dirty="0"/>
          </a:p>
        </p:txBody>
      </p:sp>
      <p:sp>
        <p:nvSpPr>
          <p:cNvPr id="8" name="矢印: 下 7">
            <a:extLst>
              <a:ext uri="{FF2B5EF4-FFF2-40B4-BE49-F238E27FC236}">
                <a16:creationId xmlns:a16="http://schemas.microsoft.com/office/drawing/2014/main" id="{873E4248-84E9-C710-D91B-73A8F1A0D88B}"/>
              </a:ext>
            </a:extLst>
          </p:cNvPr>
          <p:cNvSpPr/>
          <p:nvPr/>
        </p:nvSpPr>
        <p:spPr>
          <a:xfrm>
            <a:off x="8846694" y="3862873"/>
            <a:ext cx="484632" cy="658192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3689034-3894-D6CD-B5AE-24A01F172742}"/>
              </a:ext>
            </a:extLst>
          </p:cNvPr>
          <p:cNvSpPr txBox="1"/>
          <p:nvPr/>
        </p:nvSpPr>
        <p:spPr>
          <a:xfrm>
            <a:off x="7458596" y="4521065"/>
            <a:ext cx="3260828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2800" dirty="0"/>
              <a:t>Strong indication </a:t>
            </a:r>
          </a:p>
          <a:p>
            <a:pPr algn="ctr"/>
            <a:r>
              <a:rPr kumimoji="1" lang="en-US" altLang="ja-JP" sz="2800" dirty="0"/>
              <a:t>of QGP production</a:t>
            </a:r>
          </a:p>
          <a:p>
            <a:pPr algn="ctr"/>
            <a:r>
              <a:rPr kumimoji="1" lang="en-US" altLang="ja-JP" sz="2800" dirty="0"/>
              <a:t>in </a:t>
            </a:r>
            <a:r>
              <a:rPr kumimoji="1" lang="en-US" altLang="ja-JP" sz="2800" dirty="0" err="1"/>
              <a:t>p+p</a:t>
            </a:r>
            <a:r>
              <a:rPr kumimoji="1" lang="en-US" altLang="ja-JP" sz="2800" dirty="0"/>
              <a:t> collisions?</a:t>
            </a:r>
            <a:endParaRPr kumimoji="1" lang="ja-JP" altLang="en-US" sz="2800" dirty="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D40ED9F9-292D-5506-8477-ABE3F0D281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932" y="1759406"/>
            <a:ext cx="6000750" cy="445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4587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01879DD-B69A-4767-43A4-D9563BFA70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1" lang="en-US" altLang="ja-JP" dirty="0"/>
              <a:t>Summary</a:t>
            </a:r>
            <a:endParaRPr kumimoji="1" lang="ja-JP" altLang="en-US" dirty="0"/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6ACDCF-52D5-4946-D716-EC46D92A3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CF57B-DD1B-4031-B9F9-0C464C9FAFED}" type="slidenum">
              <a:rPr kumimoji="1" lang="ja-JP" altLang="en-US" smtClean="0"/>
              <a:t>26</a:t>
            </a:fld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B3CA142-5983-9B54-9132-7C33A6F46C20}"/>
              </a:ext>
            </a:extLst>
          </p:cNvPr>
          <p:cNvSpPr txBox="1"/>
          <p:nvPr/>
        </p:nvSpPr>
        <p:spPr>
          <a:xfrm>
            <a:off x="1181100" y="1460500"/>
            <a:ext cx="100203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kumimoji="1" lang="en-US" altLang="ja-JP" sz="2800" dirty="0"/>
              <a:t>Investigation of small colliding systems from Dynamical Core-Corona </a:t>
            </a:r>
            <a:r>
              <a:rPr kumimoji="1" lang="en-US" altLang="ja-JP" sz="2800" dirty="0" err="1"/>
              <a:t>Initialisation</a:t>
            </a:r>
            <a:r>
              <a:rPr kumimoji="1" lang="en-US" altLang="ja-JP" sz="2800" dirty="0"/>
              <a:t> model (ver.2)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kumimoji="1" lang="en-US" altLang="ja-JP" sz="2800" dirty="0"/>
              <a:t>O+O collisions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kumimoji="1" lang="en-US" altLang="ja-JP" sz="2800" dirty="0"/>
              <a:t>Transition point </a:t>
            </a:r>
            <a:r>
              <a:rPr kumimoji="1" lang="en-US" altLang="ja-JP" sz="2800" dirty="0" err="1"/>
              <a:t>dN</a:t>
            </a:r>
            <a:r>
              <a:rPr kumimoji="1" lang="en-US" altLang="ja-JP" sz="2800" baseline="-25000" dirty="0" err="1"/>
              <a:t>ch</a:t>
            </a:r>
            <a:r>
              <a:rPr kumimoji="1" lang="en-US" altLang="ja-JP" sz="2800" dirty="0"/>
              <a:t>/</a:t>
            </a:r>
            <a:r>
              <a:rPr kumimoji="1" lang="en-US" altLang="ja-JP" sz="2800" dirty="0" err="1"/>
              <a:t>deta</a:t>
            </a:r>
            <a:r>
              <a:rPr kumimoji="1" lang="en-US" altLang="ja-JP" sz="2800" dirty="0"/>
              <a:t> ~ 20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kumimoji="1" lang="en-US" altLang="ja-JP" sz="2800" dirty="0"/>
              <a:t>Mass ordering of transition point in </a:t>
            </a:r>
            <a:r>
              <a:rPr kumimoji="1" lang="en-US" altLang="ja-JP" sz="2800" dirty="0" err="1"/>
              <a:t>p</a:t>
            </a:r>
            <a:r>
              <a:rPr kumimoji="1" lang="en-US" altLang="ja-JP" sz="2800" baseline="-25000" dirty="0" err="1"/>
              <a:t>T</a:t>
            </a:r>
            <a:r>
              <a:rPr kumimoji="1" lang="en-US" altLang="ja-JP" sz="2800" dirty="0"/>
              <a:t> distributions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kumimoji="1" lang="en-US" altLang="ja-JP" sz="2800" dirty="0"/>
              <a:t>Soft-from-corona in very low </a:t>
            </a:r>
            <a:r>
              <a:rPr kumimoji="1" lang="en-US" altLang="ja-JP" sz="2800" dirty="0" err="1"/>
              <a:t>p</a:t>
            </a:r>
            <a:r>
              <a:rPr kumimoji="1" lang="en-US" altLang="ja-JP" sz="2800" baseline="-25000" dirty="0" err="1"/>
              <a:t>T</a:t>
            </a:r>
            <a:r>
              <a:rPr kumimoji="1" lang="en-US" altLang="ja-JP" sz="2800" dirty="0"/>
              <a:t> region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kumimoji="1" lang="en-US" altLang="ja-JP" sz="2800" dirty="0"/>
              <a:t>Yet sizable corona components (~30%) even in central collisions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kumimoji="1" lang="en-US" altLang="ja-JP" sz="2800" dirty="0" err="1"/>
              <a:t>p+p</a:t>
            </a:r>
            <a:r>
              <a:rPr kumimoji="1" lang="en-US" altLang="ja-JP" sz="2800" dirty="0"/>
              <a:t> collisions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kumimoji="1" lang="en-US" altLang="ja-JP" sz="2800" dirty="0"/>
              <a:t>Bayesian parameter estimation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kumimoji="1" lang="en-US" altLang="ja-JP" sz="2800" dirty="0"/>
              <a:t>Confirmation of core production (~50%) in high-multiplicity events</a:t>
            </a:r>
            <a:endParaRPr kumimoji="1" lang="ja-JP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7850249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497F381-4656-F436-179F-904775652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1" lang="en-US" altLang="ja-JP" dirty="0"/>
              <a:t>Outlook</a:t>
            </a:r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5A2E975-3CF4-2A85-26F9-3B847E70E95F}"/>
              </a:ext>
            </a:extLst>
          </p:cNvPr>
          <p:cNvSpPr txBox="1"/>
          <p:nvPr/>
        </p:nvSpPr>
        <p:spPr>
          <a:xfrm>
            <a:off x="827386" y="1259425"/>
            <a:ext cx="105156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en-US" altLang="ja-JP" sz="2800" u="sng" dirty="0"/>
              <a:t>Work in progress</a:t>
            </a:r>
            <a:r>
              <a:rPr kumimoji="1" lang="en-US" altLang="ja-JP" sz="2800" dirty="0"/>
              <a:t>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kumimoji="1" lang="en-US" altLang="ja-JP" sz="2800" dirty="0"/>
              <a:t>Effects of core-corona on nuclear shape studies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kumimoji="1" lang="en-US" altLang="ja-JP" sz="2800" dirty="0"/>
              <a:t>Strangeness enhancement in </a:t>
            </a:r>
            <a:r>
              <a:rPr kumimoji="1" lang="en-US" altLang="ja-JP" sz="2800" dirty="0">
                <a:sym typeface="Wingdings" panose="05000000000000000000" pitchFamily="2" charset="2"/>
              </a:rPr>
              <a:t>Au+Au collisions at RHIC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kumimoji="1" lang="en-US" altLang="ja-JP" sz="2800" dirty="0"/>
              <a:t>Sophistication of dynamical initialization processes based on string picture (baryon junction)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kumimoji="1" lang="en-US" altLang="ja-JP" sz="2800" dirty="0"/>
              <a:t>Hard probes using HIJING instead of PYTHIA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kumimoji="1" lang="en-US" altLang="ja-JP" sz="2800" dirty="0"/>
              <a:t>+ more</a:t>
            </a:r>
          </a:p>
        </p:txBody>
      </p:sp>
    </p:spTree>
    <p:extLst>
      <p:ext uri="{BB962C8B-B14F-4D97-AF65-F5344CB8AC3E}">
        <p14:creationId xmlns:p14="http://schemas.microsoft.com/office/powerpoint/2010/main" val="2600955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DEA6765-34D3-C47F-B4FD-BA29D79FA0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1" lang="en-US" altLang="ja-JP" dirty="0"/>
              <a:t>Comparison with ALICE data</a:t>
            </a:r>
            <a:endParaRPr kumimoji="1" lang="ja-JP" altLang="en-US" dirty="0"/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8B21842E-FAEE-427C-39C6-2850911E9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CF57B-DD1B-4031-B9F9-0C464C9FAFED}" type="slidenum">
              <a:rPr kumimoji="1" lang="ja-JP" altLang="en-US" smtClean="0"/>
              <a:t>28</a:t>
            </a:fld>
            <a:endParaRPr kumimoji="1" lang="ja-JP" altLang="en-US"/>
          </a:p>
        </p:txBody>
      </p:sp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B9C140D4-83F1-3D0F-F040-E771EC8D6103}"/>
              </a:ext>
            </a:extLst>
          </p:cNvPr>
          <p:cNvGrpSpPr/>
          <p:nvPr/>
        </p:nvGrpSpPr>
        <p:grpSpPr>
          <a:xfrm>
            <a:off x="571624" y="1679802"/>
            <a:ext cx="11052197" cy="4572000"/>
            <a:chOff x="787378" y="1679802"/>
            <a:chExt cx="11052197" cy="4572000"/>
          </a:xfrm>
        </p:grpSpPr>
        <p:pic>
          <p:nvPicPr>
            <p:cNvPr id="5" name="図 4">
              <a:extLst>
                <a:ext uri="{FF2B5EF4-FFF2-40B4-BE49-F238E27FC236}">
                  <a16:creationId xmlns:a16="http://schemas.microsoft.com/office/drawing/2014/main" id="{449E20DE-A886-069B-91CD-35C896A063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124825" y="1679802"/>
              <a:ext cx="3714750" cy="4572000"/>
            </a:xfrm>
            <a:prstGeom prst="rect">
              <a:avLst/>
            </a:prstGeom>
          </p:spPr>
        </p:pic>
        <p:pic>
          <p:nvPicPr>
            <p:cNvPr id="7" name="図 6">
              <a:extLst>
                <a:ext uri="{FF2B5EF4-FFF2-40B4-BE49-F238E27FC236}">
                  <a16:creationId xmlns:a16="http://schemas.microsoft.com/office/drawing/2014/main" id="{73F53181-89EF-CBBA-7CF7-2BB27AED3CE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87378" y="1679802"/>
              <a:ext cx="3714750" cy="4572000"/>
            </a:xfrm>
            <a:prstGeom prst="rect">
              <a:avLst/>
            </a:prstGeom>
          </p:spPr>
        </p:pic>
        <p:pic>
          <p:nvPicPr>
            <p:cNvPr id="9" name="図 8">
              <a:extLst>
                <a:ext uri="{FF2B5EF4-FFF2-40B4-BE49-F238E27FC236}">
                  <a16:creationId xmlns:a16="http://schemas.microsoft.com/office/drawing/2014/main" id="{E23AC6FA-4081-F010-C0AC-554E549117B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456101" y="1679802"/>
              <a:ext cx="3714750" cy="457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5901786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2D19FF4-E662-D38F-715A-C1332D1AD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ja-JP" dirty="0"/>
              <a:t>Mean transverse momentum</a:t>
            </a:r>
            <a:endParaRPr kumimoji="1" lang="ja-JP" altLang="en-US" dirty="0"/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CE4B081E-4D45-3C8B-2DA9-43CC82B71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CF57B-DD1B-4031-B9F9-0C464C9FAFED}" type="slidenum">
              <a:rPr kumimoji="1" lang="ja-JP" altLang="en-US" smtClean="0"/>
              <a:t>29</a:t>
            </a:fld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1B5A5977-712E-A8ED-AC3C-FFB9BAE06D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895" y="1946962"/>
            <a:ext cx="4183595" cy="4153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4242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D949BA9F-5D65-4816-AE93-851B71AC3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kumimoji="1" lang="en-US" altLang="ja-JP" dirty="0"/>
              <a:t>1. Introduction</a:t>
            </a:r>
            <a:endParaRPr kumimoji="1" lang="ja-JP" altLang="en-US" dirty="0"/>
          </a:p>
        </p:txBody>
      </p:sp>
      <p:sp>
        <p:nvSpPr>
          <p:cNvPr id="6" name="テキスト プレースホルダー 5">
            <a:extLst>
              <a:ext uri="{FF2B5EF4-FFF2-40B4-BE49-F238E27FC236}">
                <a16:creationId xmlns:a16="http://schemas.microsoft.com/office/drawing/2014/main" id="{9F79609E-31C0-4D27-8DBB-414D52476B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9D5EA9F-5E29-49FB-A4A8-FF1F765376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CF57B-DD1B-4031-B9F9-0C464C9FAFED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177233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7BB29F3-21F3-C0F7-1767-DB241AF83D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1" lang="en-US" altLang="ja-JP" dirty="0"/>
              <a:t>Correlation among parameters</a:t>
            </a:r>
            <a:endParaRPr kumimoji="1" lang="ja-JP" altLang="en-US" dirty="0"/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725D111A-69AF-C399-6EB7-CFEAD195D2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CF57B-DD1B-4031-B9F9-0C464C9FAFED}" type="slidenum">
              <a:rPr kumimoji="1" lang="ja-JP" altLang="en-US" smtClean="0"/>
              <a:t>30</a:t>
            </a:fld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9EDB0CEA-0B22-E9E2-1C44-376EE50FAD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9"/>
          <a:stretch>
            <a:fillRect/>
          </a:stretch>
        </p:blipFill>
        <p:spPr>
          <a:xfrm>
            <a:off x="711886" y="1342487"/>
            <a:ext cx="5026531" cy="507365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表 6">
                <a:extLst>
                  <a:ext uri="{FF2B5EF4-FFF2-40B4-BE49-F238E27FC236}">
                    <a16:creationId xmlns:a16="http://schemas.microsoft.com/office/drawing/2014/main" id="{3A521D7C-03ED-2391-0A95-14732225B70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815090890"/>
                  </p:ext>
                </p:extLst>
              </p:nvPr>
            </p:nvGraphicFramePr>
            <p:xfrm>
              <a:off x="3252568" y="1386527"/>
              <a:ext cx="2430215" cy="187960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827615">
                      <a:extLst>
                        <a:ext uri="{9D8B030D-6E8A-4147-A177-3AD203B41FA5}">
                          <a16:colId xmlns:a16="http://schemas.microsoft.com/office/drawing/2014/main" val="1977769351"/>
                        </a:ext>
                      </a:extLst>
                    </a:gridCol>
                    <a:gridCol w="400650">
                      <a:extLst>
                        <a:ext uri="{9D8B030D-6E8A-4147-A177-3AD203B41FA5}">
                          <a16:colId xmlns:a16="http://schemas.microsoft.com/office/drawing/2014/main" val="1289035410"/>
                        </a:ext>
                      </a:extLst>
                    </a:gridCol>
                    <a:gridCol w="400650">
                      <a:extLst>
                        <a:ext uri="{9D8B030D-6E8A-4147-A177-3AD203B41FA5}">
                          <a16:colId xmlns:a16="http://schemas.microsoft.com/office/drawing/2014/main" val="3406907225"/>
                        </a:ext>
                      </a:extLst>
                    </a:gridCol>
                    <a:gridCol w="400650">
                      <a:extLst>
                        <a:ext uri="{9D8B030D-6E8A-4147-A177-3AD203B41FA5}">
                          <a16:colId xmlns:a16="http://schemas.microsoft.com/office/drawing/2014/main" val="1935105793"/>
                        </a:ext>
                      </a:extLst>
                    </a:gridCol>
                    <a:gridCol w="400650">
                      <a:extLst>
                        <a:ext uri="{9D8B030D-6E8A-4147-A177-3AD203B41FA5}">
                          <a16:colId xmlns:a16="http://schemas.microsoft.com/office/drawing/2014/main" val="533799211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en-US" altLang="ja-JP" sz="1000" dirty="0">
                              <a:solidFill>
                                <a:schemeClr val="bg1"/>
                              </a:solidFill>
                            </a:rPr>
                            <a:t>correlation </a:t>
                          </a:r>
                          <a:br>
                            <a:rPr kumimoji="1" lang="en-US" altLang="ja-JP" sz="1000" dirty="0">
                              <a:solidFill>
                                <a:schemeClr val="bg1"/>
                              </a:solidFill>
                            </a:rPr>
                          </a:br>
                          <a:r>
                            <a:rPr kumimoji="1" lang="en-US" altLang="ja-JP" sz="1000" dirty="0">
                              <a:solidFill>
                                <a:schemeClr val="bg1"/>
                              </a:solidFill>
                            </a:rPr>
                            <a:t>coefficient</a:t>
                          </a:r>
                          <a:endParaRPr kumimoji="1" lang="ja-JP" altLang="en-US" sz="1000" dirty="0">
                            <a:solidFill>
                              <a:schemeClr val="bg1"/>
                            </a:solidFill>
                            <a:latin typeface="ＭＳ Ｐゴシック" panose="020B0600070205080204" pitchFamily="50" charset="-128"/>
                            <a:ea typeface="ＭＳ Ｐゴシック" panose="020B0600070205080204" pitchFamily="50" charset="-128"/>
                          </a:endParaRPr>
                        </a:p>
                      </a:txBody>
                      <a:tcPr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ja-JP" sz="100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ja-JP" sz="100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altLang="ja-JP" sz="100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T</m:t>
                                    </m:r>
                                    <m:r>
                                      <a:rPr lang="en-US" altLang="ja-JP" sz="100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US" altLang="ja-JP" sz="100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ref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kumimoji="1" lang="ja-JP" altLang="en-US" sz="1000" dirty="0">
                            <a:solidFill>
                              <a:schemeClr val="bg1"/>
                            </a:solidFill>
                            <a:latin typeface="ＭＳ Ｐゴシック" panose="020B0600070205080204" pitchFamily="50" charset="-128"/>
                            <a:ea typeface="ＭＳ Ｐゴシック" panose="020B0600070205080204" pitchFamily="50" charset="-128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ja-JP" sz="100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ja-JP" sz="100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altLang="ja-JP" sz="100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sw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kumimoji="1" lang="ja-JP" altLang="en-US" sz="1000" dirty="0">
                            <a:solidFill>
                              <a:schemeClr val="bg1"/>
                            </a:solidFill>
                            <a:latin typeface="ＭＳ Ｐゴシック" panose="020B0600070205080204" pitchFamily="50" charset="-128"/>
                            <a:ea typeface="ＭＳ Ｐゴシック" panose="020B0600070205080204" pitchFamily="50" charset="-128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ja-JP" sz="100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ja-JP" sz="100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  <m:sub>
                                    <m:r>
                                      <a:rPr lang="en-US" altLang="ja-JP" sz="100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kumimoji="1" lang="ja-JP" altLang="en-US" sz="1000" dirty="0">
                            <a:solidFill>
                              <a:schemeClr val="bg1"/>
                            </a:solidFill>
                            <a:latin typeface="ＭＳ Ｐゴシック" panose="020B0600070205080204" pitchFamily="50" charset="-128"/>
                            <a:ea typeface="ＭＳ Ｐゴシック" panose="020B0600070205080204" pitchFamily="50" charset="-128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ja-JP" sz="100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ja-JP" sz="100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altLang="ja-JP" sz="100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T</m:t>
                                    </m:r>
                                    <m:r>
                                      <a:rPr lang="en-US" altLang="ja-JP" sz="100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US" altLang="ja-JP" sz="100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cut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kumimoji="1" lang="ja-JP" altLang="en-US" sz="1000" dirty="0">
                            <a:solidFill>
                              <a:schemeClr val="bg1"/>
                            </a:solidFill>
                            <a:latin typeface="ＭＳ Ｐゴシック" panose="020B0600070205080204" pitchFamily="50" charset="-128"/>
                            <a:ea typeface="ＭＳ Ｐゴシック" panose="020B0600070205080204" pitchFamily="50" charset="-128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42796567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ja-JP" sz="100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ja-JP" sz="100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altLang="ja-JP" sz="100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T</m:t>
                                    </m:r>
                                    <m:r>
                                      <a:rPr lang="en-US" altLang="ja-JP" sz="100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US" altLang="ja-JP" sz="100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ref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kumimoji="1" lang="ja-JP" altLang="en-US" sz="1000" dirty="0">
                            <a:solidFill>
                              <a:schemeClr val="bg1"/>
                            </a:solidFill>
                            <a:latin typeface="ＭＳ Ｐゴシック" panose="020B0600070205080204" pitchFamily="50" charset="-128"/>
                            <a:ea typeface="ＭＳ Ｐゴシック" panose="020B0600070205080204" pitchFamily="50" charset="-128"/>
                          </a:endParaRPr>
                        </a:p>
                      </a:txBody>
                      <a:tcPr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kumimoji="1" lang="ja-JP" altLang="en-US" sz="1000" dirty="0">
                            <a:solidFill>
                              <a:schemeClr val="bg1"/>
                            </a:solidFill>
                            <a:latin typeface="ＭＳ Ｐゴシック" panose="020B0600070205080204" pitchFamily="50" charset="-128"/>
                            <a:ea typeface="ＭＳ Ｐゴシック" panose="020B0600070205080204" pitchFamily="50" charset="-128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kumimoji="1" lang="ja-JP" altLang="en-US" sz="1000" dirty="0">
                            <a:solidFill>
                              <a:schemeClr val="bg1"/>
                            </a:solidFill>
                            <a:latin typeface="ＭＳ Ｐゴシック" panose="020B0600070205080204" pitchFamily="50" charset="-128"/>
                            <a:ea typeface="ＭＳ Ｐゴシック" panose="020B0600070205080204" pitchFamily="50" charset="-128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kumimoji="1" lang="ja-JP" altLang="en-US" sz="1000" dirty="0">
                            <a:solidFill>
                              <a:schemeClr val="bg1"/>
                            </a:solidFill>
                            <a:latin typeface="ＭＳ Ｐゴシック" panose="020B0600070205080204" pitchFamily="50" charset="-128"/>
                            <a:ea typeface="ＭＳ Ｐゴシック" panose="020B0600070205080204" pitchFamily="50" charset="-128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kumimoji="1" lang="ja-JP" altLang="en-US" sz="1000" dirty="0">
                            <a:solidFill>
                              <a:schemeClr val="bg1"/>
                            </a:solidFill>
                            <a:latin typeface="ＭＳ Ｐゴシック" panose="020B0600070205080204" pitchFamily="50" charset="-128"/>
                            <a:ea typeface="ＭＳ Ｐゴシック" panose="020B0600070205080204" pitchFamily="50" charset="-128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28413662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ja-JP" sz="100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ja-JP" sz="100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altLang="ja-JP" sz="100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sw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kumimoji="1" lang="ja-JP" altLang="en-US" sz="1000" dirty="0">
                            <a:solidFill>
                              <a:schemeClr val="bg1"/>
                            </a:solidFill>
                            <a:latin typeface="ＭＳ Ｐゴシック" panose="020B0600070205080204" pitchFamily="50" charset="-128"/>
                            <a:ea typeface="ＭＳ Ｐゴシック" panose="020B0600070205080204" pitchFamily="50" charset="-128"/>
                          </a:endParaRPr>
                        </a:p>
                      </a:txBody>
                      <a:tcPr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ja-JP" sz="1000" b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−0.21</m:t>
                                </m:r>
                              </m:oMath>
                            </m:oMathPara>
                          </a14:m>
                          <a:endParaRPr kumimoji="1" lang="ja-JP" altLang="en-US" sz="1000" dirty="0">
                            <a:solidFill>
                              <a:schemeClr val="bg1"/>
                            </a:solidFill>
                            <a:latin typeface="ＭＳ Ｐゴシック" panose="020B0600070205080204" pitchFamily="50" charset="-128"/>
                            <a:ea typeface="ＭＳ Ｐゴシック" panose="020B0600070205080204" pitchFamily="50" charset="-128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kumimoji="1" lang="ja-JP" altLang="en-US" sz="1000" dirty="0">
                            <a:solidFill>
                              <a:schemeClr val="bg1"/>
                            </a:solidFill>
                            <a:latin typeface="ＭＳ Ｐゴシック" panose="020B0600070205080204" pitchFamily="50" charset="-128"/>
                            <a:ea typeface="ＭＳ Ｐゴシック" panose="020B0600070205080204" pitchFamily="50" charset="-128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kumimoji="1" lang="ja-JP" altLang="en-US" sz="1000" dirty="0">
                            <a:solidFill>
                              <a:schemeClr val="bg1"/>
                            </a:solidFill>
                            <a:latin typeface="ＭＳ Ｐゴシック" panose="020B0600070205080204" pitchFamily="50" charset="-128"/>
                            <a:ea typeface="ＭＳ Ｐゴシック" panose="020B0600070205080204" pitchFamily="50" charset="-128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kumimoji="1" lang="ja-JP" altLang="en-US" sz="1000" dirty="0">
                            <a:solidFill>
                              <a:schemeClr val="bg1"/>
                            </a:solidFill>
                            <a:latin typeface="ＭＳ Ｐゴシック" panose="020B0600070205080204" pitchFamily="50" charset="-128"/>
                            <a:ea typeface="ＭＳ Ｐゴシック" panose="020B0600070205080204" pitchFamily="50" charset="-128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81243326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ja-JP" sz="100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ja-JP" sz="100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  <m:sub>
                                    <m:r>
                                      <a:rPr lang="en-US" altLang="ja-JP" sz="100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kumimoji="1" lang="ja-JP" altLang="en-US" sz="1000" dirty="0">
                            <a:solidFill>
                              <a:schemeClr val="bg1"/>
                            </a:solidFill>
                            <a:latin typeface="ＭＳ Ｐゴシック" panose="020B0600070205080204" pitchFamily="50" charset="-128"/>
                            <a:ea typeface="ＭＳ Ｐゴシック" panose="020B0600070205080204" pitchFamily="50" charset="-128"/>
                          </a:endParaRPr>
                        </a:p>
                      </a:txBody>
                      <a:tcPr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ja-JP" sz="1000" b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−0.27</m:t>
                                </m:r>
                              </m:oMath>
                            </m:oMathPara>
                          </a14:m>
                          <a:endParaRPr kumimoji="1" lang="ja-JP" altLang="en-US" sz="1000" dirty="0">
                            <a:solidFill>
                              <a:schemeClr val="bg1"/>
                            </a:solidFill>
                            <a:latin typeface="ＭＳ Ｐゴシック" panose="020B0600070205080204" pitchFamily="50" charset="-128"/>
                            <a:ea typeface="ＭＳ Ｐゴシック" panose="020B0600070205080204" pitchFamily="50" charset="-128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ja-JP" sz="1000" b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−0.02</m:t>
                                </m:r>
                              </m:oMath>
                            </m:oMathPara>
                          </a14:m>
                          <a:endParaRPr kumimoji="1" lang="ja-JP" altLang="en-US" sz="1000" dirty="0">
                            <a:solidFill>
                              <a:schemeClr val="bg1"/>
                            </a:solidFill>
                            <a:latin typeface="ＭＳ Ｐゴシック" panose="020B0600070205080204" pitchFamily="50" charset="-128"/>
                            <a:ea typeface="ＭＳ Ｐゴシック" panose="020B0600070205080204" pitchFamily="50" charset="-128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kumimoji="1" lang="ja-JP" altLang="en-US" sz="1000" dirty="0">
                            <a:solidFill>
                              <a:schemeClr val="bg1"/>
                            </a:solidFill>
                            <a:latin typeface="ＭＳ Ｐゴシック" panose="020B0600070205080204" pitchFamily="50" charset="-128"/>
                            <a:ea typeface="ＭＳ Ｐゴシック" panose="020B0600070205080204" pitchFamily="50" charset="-128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kumimoji="1" lang="ja-JP" altLang="en-US" sz="1000" dirty="0">
                            <a:solidFill>
                              <a:schemeClr val="bg1"/>
                            </a:solidFill>
                            <a:latin typeface="ＭＳ Ｐゴシック" panose="020B0600070205080204" pitchFamily="50" charset="-128"/>
                            <a:ea typeface="ＭＳ Ｐゴシック" panose="020B0600070205080204" pitchFamily="50" charset="-128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85111907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ja-JP" sz="100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ja-JP" sz="100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altLang="ja-JP" sz="100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T</m:t>
                                    </m:r>
                                    <m:r>
                                      <a:rPr lang="en-US" altLang="ja-JP" sz="100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US" altLang="ja-JP" sz="100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cut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kumimoji="1" lang="ja-JP" altLang="en-US" sz="1000" dirty="0">
                            <a:solidFill>
                              <a:schemeClr val="bg1"/>
                            </a:solidFill>
                            <a:latin typeface="ＭＳ Ｐゴシック" panose="020B0600070205080204" pitchFamily="50" charset="-128"/>
                            <a:ea typeface="ＭＳ Ｐゴシック" panose="020B0600070205080204" pitchFamily="50" charset="-128"/>
                          </a:endParaRPr>
                        </a:p>
                      </a:txBody>
                      <a:tcPr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ja-JP" sz="1000" b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−0.68</m:t>
                                </m:r>
                              </m:oMath>
                            </m:oMathPara>
                          </a14:m>
                          <a:endParaRPr kumimoji="1" lang="ja-JP" altLang="en-US" sz="1000" dirty="0">
                            <a:solidFill>
                              <a:schemeClr val="bg1"/>
                            </a:solidFill>
                            <a:latin typeface="ＭＳ Ｐゴシック" panose="020B0600070205080204" pitchFamily="50" charset="-128"/>
                            <a:ea typeface="ＭＳ Ｐゴシック" panose="020B0600070205080204" pitchFamily="50" charset="-128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ja-JP" sz="1000" b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0.57</m:t>
                                </m:r>
                              </m:oMath>
                            </m:oMathPara>
                          </a14:m>
                          <a:endParaRPr kumimoji="1" lang="ja-JP" altLang="en-US" sz="1000" dirty="0">
                            <a:solidFill>
                              <a:schemeClr val="bg1"/>
                            </a:solidFill>
                            <a:latin typeface="ＭＳ Ｐゴシック" panose="020B0600070205080204" pitchFamily="50" charset="-128"/>
                            <a:ea typeface="ＭＳ Ｐゴシック" panose="020B0600070205080204" pitchFamily="50" charset="-128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ja-JP" sz="1000" b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0.03</m:t>
                                </m:r>
                              </m:oMath>
                            </m:oMathPara>
                          </a14:m>
                          <a:endParaRPr kumimoji="1" lang="ja-JP" altLang="en-US" sz="1000" dirty="0">
                            <a:solidFill>
                              <a:schemeClr val="bg1"/>
                            </a:solidFill>
                            <a:latin typeface="ＭＳ Ｐゴシック" panose="020B0600070205080204" pitchFamily="50" charset="-128"/>
                            <a:ea typeface="ＭＳ Ｐゴシック" panose="020B0600070205080204" pitchFamily="50" charset="-128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kumimoji="1" lang="ja-JP" altLang="en-US" sz="1000" dirty="0">
                            <a:solidFill>
                              <a:schemeClr val="bg1"/>
                            </a:solidFill>
                            <a:latin typeface="ＭＳ Ｐゴシック" panose="020B0600070205080204" pitchFamily="50" charset="-128"/>
                            <a:ea typeface="ＭＳ Ｐゴシック" panose="020B0600070205080204" pitchFamily="50" charset="-128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extLst>
                      <a:ext uri="{0D108BD9-81ED-4DB2-BD59-A6C34878D82A}">
                        <a16:rowId xmlns:a16="http://schemas.microsoft.com/office/drawing/2014/main" val="75026826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表 6">
                <a:extLst>
                  <a:ext uri="{FF2B5EF4-FFF2-40B4-BE49-F238E27FC236}">
                    <a16:creationId xmlns:a16="http://schemas.microsoft.com/office/drawing/2014/main" id="{3A521D7C-03ED-2391-0A95-14732225B70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815090890"/>
                  </p:ext>
                </p:extLst>
              </p:nvPr>
            </p:nvGraphicFramePr>
            <p:xfrm>
              <a:off x="3252568" y="1386527"/>
              <a:ext cx="2430215" cy="187960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827615">
                      <a:extLst>
                        <a:ext uri="{9D8B030D-6E8A-4147-A177-3AD203B41FA5}">
                          <a16:colId xmlns:a16="http://schemas.microsoft.com/office/drawing/2014/main" val="1977769351"/>
                        </a:ext>
                      </a:extLst>
                    </a:gridCol>
                    <a:gridCol w="400650">
                      <a:extLst>
                        <a:ext uri="{9D8B030D-6E8A-4147-A177-3AD203B41FA5}">
                          <a16:colId xmlns:a16="http://schemas.microsoft.com/office/drawing/2014/main" val="1289035410"/>
                        </a:ext>
                      </a:extLst>
                    </a:gridCol>
                    <a:gridCol w="400650">
                      <a:extLst>
                        <a:ext uri="{9D8B030D-6E8A-4147-A177-3AD203B41FA5}">
                          <a16:colId xmlns:a16="http://schemas.microsoft.com/office/drawing/2014/main" val="3406907225"/>
                        </a:ext>
                      </a:extLst>
                    </a:gridCol>
                    <a:gridCol w="400650">
                      <a:extLst>
                        <a:ext uri="{9D8B030D-6E8A-4147-A177-3AD203B41FA5}">
                          <a16:colId xmlns:a16="http://schemas.microsoft.com/office/drawing/2014/main" val="1935105793"/>
                        </a:ext>
                      </a:extLst>
                    </a:gridCol>
                    <a:gridCol w="400650">
                      <a:extLst>
                        <a:ext uri="{9D8B030D-6E8A-4147-A177-3AD203B41FA5}">
                          <a16:colId xmlns:a16="http://schemas.microsoft.com/office/drawing/2014/main" val="533799211"/>
                        </a:ext>
                      </a:extLst>
                    </a:gridCol>
                  </a:tblGrid>
                  <a:tr h="3962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en-US" altLang="ja-JP" sz="1000" dirty="0">
                              <a:solidFill>
                                <a:schemeClr val="bg1"/>
                              </a:solidFill>
                            </a:rPr>
                            <a:t>correlation </a:t>
                          </a:r>
                          <a:br>
                            <a:rPr kumimoji="1" lang="en-US" altLang="ja-JP" sz="1000" dirty="0">
                              <a:solidFill>
                                <a:schemeClr val="bg1"/>
                              </a:solidFill>
                            </a:rPr>
                          </a:br>
                          <a:r>
                            <a:rPr kumimoji="1" lang="en-US" altLang="ja-JP" sz="1000" dirty="0">
                              <a:solidFill>
                                <a:schemeClr val="bg1"/>
                              </a:solidFill>
                            </a:rPr>
                            <a:t>coefficient</a:t>
                          </a:r>
                          <a:endParaRPr kumimoji="1" lang="ja-JP" altLang="en-US" sz="1000" dirty="0">
                            <a:solidFill>
                              <a:schemeClr val="bg1"/>
                            </a:solidFill>
                            <a:latin typeface="ＭＳ Ｐゴシック" panose="020B0600070205080204" pitchFamily="50" charset="-128"/>
                            <a:ea typeface="ＭＳ Ｐゴシック" panose="020B0600070205080204" pitchFamily="50" charset="-128"/>
                          </a:endParaRPr>
                        </a:p>
                      </a:txBody>
                      <a:tcPr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ja-JP"/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07576" t="-1538" r="-303030" b="-3784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ja-JP"/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307576" t="-1538" r="-203030" b="-3784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ja-JP"/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407576" t="-1538" r="-103030" b="-3784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ja-JP"/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507576" t="-1538" r="-3030" b="-37846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42796567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ja-JP"/>
                        </a:p>
                      </a:txBody>
                      <a:tcPr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735" t="-108197" r="-195588" b="-3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kumimoji="1" lang="ja-JP" altLang="en-US" sz="1000" dirty="0">
                            <a:solidFill>
                              <a:schemeClr val="bg1"/>
                            </a:solidFill>
                            <a:latin typeface="ＭＳ Ｐゴシック" panose="020B0600070205080204" pitchFamily="50" charset="-128"/>
                            <a:ea typeface="ＭＳ Ｐゴシック" panose="020B0600070205080204" pitchFamily="50" charset="-128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kumimoji="1" lang="ja-JP" altLang="en-US" sz="1000" dirty="0">
                            <a:solidFill>
                              <a:schemeClr val="bg1"/>
                            </a:solidFill>
                            <a:latin typeface="ＭＳ Ｐゴシック" panose="020B0600070205080204" pitchFamily="50" charset="-128"/>
                            <a:ea typeface="ＭＳ Ｐゴシック" panose="020B0600070205080204" pitchFamily="50" charset="-128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kumimoji="1" lang="ja-JP" altLang="en-US" sz="1000" dirty="0">
                            <a:solidFill>
                              <a:schemeClr val="bg1"/>
                            </a:solidFill>
                            <a:latin typeface="ＭＳ Ｐゴシック" panose="020B0600070205080204" pitchFamily="50" charset="-128"/>
                            <a:ea typeface="ＭＳ Ｐゴシック" panose="020B0600070205080204" pitchFamily="50" charset="-128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kumimoji="1" lang="ja-JP" altLang="en-US" sz="1000" dirty="0">
                            <a:solidFill>
                              <a:schemeClr val="bg1"/>
                            </a:solidFill>
                            <a:latin typeface="ＭＳ Ｐゴシック" panose="020B0600070205080204" pitchFamily="50" charset="-128"/>
                            <a:ea typeface="ＭＳ Ｐゴシック" panose="020B0600070205080204" pitchFamily="50" charset="-128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28413662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ja-JP"/>
                        </a:p>
                      </a:txBody>
                      <a:tcPr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735" t="-208197" r="-195588" b="-2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ja-JP"/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07576" t="-208197" r="-303030" b="-2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kumimoji="1" lang="ja-JP" altLang="en-US" sz="1000" dirty="0">
                            <a:solidFill>
                              <a:schemeClr val="bg1"/>
                            </a:solidFill>
                            <a:latin typeface="ＭＳ Ｐゴシック" panose="020B0600070205080204" pitchFamily="50" charset="-128"/>
                            <a:ea typeface="ＭＳ Ｐゴシック" panose="020B0600070205080204" pitchFamily="50" charset="-128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kumimoji="1" lang="ja-JP" altLang="en-US" sz="1000" dirty="0">
                            <a:solidFill>
                              <a:schemeClr val="bg1"/>
                            </a:solidFill>
                            <a:latin typeface="ＭＳ Ｐゴシック" panose="020B0600070205080204" pitchFamily="50" charset="-128"/>
                            <a:ea typeface="ＭＳ Ｐゴシック" panose="020B0600070205080204" pitchFamily="50" charset="-128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kumimoji="1" lang="ja-JP" altLang="en-US" sz="1000" dirty="0">
                            <a:solidFill>
                              <a:schemeClr val="bg1"/>
                            </a:solidFill>
                            <a:latin typeface="ＭＳ Ｐゴシック" panose="020B0600070205080204" pitchFamily="50" charset="-128"/>
                            <a:ea typeface="ＭＳ Ｐゴシック" panose="020B0600070205080204" pitchFamily="50" charset="-128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81243326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ja-JP"/>
                        </a:p>
                      </a:txBody>
                      <a:tcPr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735" t="-308197" r="-195588" b="-1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ja-JP"/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07576" t="-308197" r="-303030" b="-1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ja-JP"/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307576" t="-308197" r="-203030" b="-1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kumimoji="1" lang="ja-JP" altLang="en-US" sz="1000" dirty="0">
                            <a:solidFill>
                              <a:schemeClr val="bg1"/>
                            </a:solidFill>
                            <a:latin typeface="ＭＳ Ｐゴシック" panose="020B0600070205080204" pitchFamily="50" charset="-128"/>
                            <a:ea typeface="ＭＳ Ｐゴシック" panose="020B0600070205080204" pitchFamily="50" charset="-128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kumimoji="1" lang="ja-JP" altLang="en-US" sz="1000" dirty="0">
                            <a:solidFill>
                              <a:schemeClr val="bg1"/>
                            </a:solidFill>
                            <a:latin typeface="ＭＳ Ｐゴシック" panose="020B0600070205080204" pitchFamily="50" charset="-128"/>
                            <a:ea typeface="ＭＳ Ｐゴシック" panose="020B0600070205080204" pitchFamily="50" charset="-128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85111907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ja-JP"/>
                        </a:p>
                      </a:txBody>
                      <a:tcPr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3"/>
                          <a:stretch>
                            <a:fillRect l="-735" t="-408197" r="-195588" b="-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ja-JP"/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3"/>
                          <a:stretch>
                            <a:fillRect l="-207576" t="-408197" r="-303030" b="-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ja-JP"/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3"/>
                          <a:stretch>
                            <a:fillRect l="-307576" t="-408197" r="-203030" b="-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ja-JP"/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3"/>
                          <a:stretch>
                            <a:fillRect l="-407576" t="-408197" r="-103030" b="-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kumimoji="1" lang="ja-JP" altLang="en-US" sz="1000" dirty="0">
                            <a:solidFill>
                              <a:schemeClr val="bg1"/>
                            </a:solidFill>
                            <a:latin typeface="ＭＳ Ｐゴシック" panose="020B0600070205080204" pitchFamily="50" charset="-128"/>
                            <a:ea typeface="ＭＳ Ｐゴシック" panose="020B0600070205080204" pitchFamily="50" charset="-128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extLst>
                      <a:ext uri="{0D108BD9-81ED-4DB2-BD59-A6C34878D82A}">
                        <a16:rowId xmlns:a16="http://schemas.microsoft.com/office/drawing/2014/main" val="750268269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4BFC5048-5F9D-F8AF-6DA4-6EF9229BC75F}"/>
              </a:ext>
            </a:extLst>
          </p:cNvPr>
          <p:cNvSpPr txBox="1"/>
          <p:nvPr/>
        </p:nvSpPr>
        <p:spPr>
          <a:xfrm>
            <a:off x="5866893" y="2743636"/>
            <a:ext cx="5984331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2800" dirty="0"/>
              <a:t>Some correlation </a:t>
            </a:r>
          </a:p>
          <a:p>
            <a:pPr algn="ctr"/>
            <a:r>
              <a:rPr kumimoji="1" lang="en-US" altLang="ja-JP" sz="2800" dirty="0"/>
              <a:t>between two parameters</a:t>
            </a:r>
          </a:p>
          <a:p>
            <a:pPr algn="ctr"/>
            <a:r>
              <a:rPr kumimoji="1" lang="en-US" altLang="ja-JP" sz="2800" dirty="0">
                <a:sym typeface="Wingdings" panose="05000000000000000000" pitchFamily="2" charset="2"/>
              </a:rPr>
              <a:t> Necessity of simultaneous fitting</a:t>
            </a:r>
            <a:endParaRPr kumimoji="1" lang="ja-JP" altLang="en-US" sz="2800" dirty="0"/>
          </a:p>
        </p:txBody>
      </p:sp>
    </p:spTree>
    <p:extLst>
      <p:ext uri="{BB962C8B-B14F-4D97-AF65-F5344CB8AC3E}">
        <p14:creationId xmlns:p14="http://schemas.microsoft.com/office/powerpoint/2010/main" val="9803168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B88514A-3F64-1827-71A1-577CFA2C4B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ja-JP" dirty="0"/>
              <a:t>Results from prior and posterior</a:t>
            </a:r>
            <a:endParaRPr kumimoji="1" lang="ja-JP" altLang="en-US" dirty="0"/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088C17A9-3C85-5E0B-D8F3-0CE21B70A1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CF57B-DD1B-4031-B9F9-0C464C9FAFED}" type="slidenum">
              <a:rPr kumimoji="1" lang="ja-JP" altLang="en-US" smtClean="0"/>
              <a:t>31</a:t>
            </a:fld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AB964E90-CEE8-FC9B-483F-4987E9C62F9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2128" t="11307" r="12652"/>
          <a:stretch>
            <a:fillRect/>
          </a:stretch>
        </p:blipFill>
        <p:spPr>
          <a:xfrm>
            <a:off x="1504779" y="4126871"/>
            <a:ext cx="2751631" cy="2061602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9AF1BCCA-E95B-04ED-C6BF-DD33DCB5156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2128" t="11307" r="12652"/>
          <a:stretch>
            <a:fillRect/>
          </a:stretch>
        </p:blipFill>
        <p:spPr>
          <a:xfrm>
            <a:off x="1504779" y="2059134"/>
            <a:ext cx="2751631" cy="2061602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1BD095C4-81E3-8ADB-FC0E-E57998E411D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2128" t="11307" r="12652"/>
          <a:stretch>
            <a:fillRect/>
          </a:stretch>
        </p:blipFill>
        <p:spPr>
          <a:xfrm>
            <a:off x="4570141" y="4133008"/>
            <a:ext cx="2751631" cy="2061602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AADAA67E-DFF6-D374-AA9B-11F35D9147F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2128" t="11307" r="12652"/>
          <a:stretch>
            <a:fillRect/>
          </a:stretch>
        </p:blipFill>
        <p:spPr>
          <a:xfrm>
            <a:off x="4570141" y="2065269"/>
            <a:ext cx="2751631" cy="2061602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D79F25EA-AA4F-6AF4-B88F-150914EA5B3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2128" t="11307" r="12652"/>
          <a:stretch>
            <a:fillRect/>
          </a:stretch>
        </p:blipFill>
        <p:spPr>
          <a:xfrm>
            <a:off x="7635503" y="4133008"/>
            <a:ext cx="2751631" cy="2061602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7CFD3233-E11F-D875-A25A-3BB6729BB4E6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2128" t="11307" r="12652"/>
          <a:stretch>
            <a:fillRect/>
          </a:stretch>
        </p:blipFill>
        <p:spPr>
          <a:xfrm>
            <a:off x="7635503" y="2065269"/>
            <a:ext cx="2751631" cy="2061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22676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0DDA7F6-F47D-8249-F2DB-410E71B1D6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1" lang="en-US" altLang="ja-JP" dirty="0"/>
              <a:t>Particle Yield Ratios</a:t>
            </a:r>
            <a:endParaRPr kumimoji="1" lang="ja-JP" altLang="en-US" dirty="0"/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79598776-1121-761F-5658-3073484E4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CF57B-DD1B-4031-B9F9-0C464C9FAFED}" type="slidenum">
              <a:rPr kumimoji="1" lang="ja-JP" altLang="en-US" smtClean="0"/>
              <a:t>32</a:t>
            </a:fld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035FEF6D-2C51-52CE-BC38-656C92E2A52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73761" y="1935900"/>
            <a:ext cx="5322239" cy="36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22337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41124A9-3EA0-4D48-831D-D2427BBF2D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1" lang="en-US" altLang="ja-JP" dirty="0"/>
              <a:t>Low </a:t>
            </a:r>
            <a:r>
              <a:rPr kumimoji="1" lang="en-US" altLang="ja-JP" dirty="0" err="1"/>
              <a:t>p</a:t>
            </a:r>
            <a:r>
              <a:rPr kumimoji="1" lang="en-US" altLang="ja-JP" baseline="-25000" dirty="0" err="1"/>
              <a:t>T</a:t>
            </a:r>
            <a:r>
              <a:rPr kumimoji="1" lang="en-US" altLang="ja-JP" dirty="0"/>
              <a:t> enhancement from corona</a:t>
            </a:r>
            <a:endParaRPr kumimoji="1" lang="ja-JP" altLang="en-US" dirty="0"/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FE456F7A-B441-4B1D-9A1C-AB91A8529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CF57B-DD1B-4031-B9F9-0C464C9FAFED}" type="slidenum">
              <a:rPr kumimoji="1" lang="ja-JP" altLang="en-US" smtClean="0"/>
              <a:t>33</a:t>
            </a:fld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E9354428-64D2-4BD9-AA59-B051B62914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4890" y="1484823"/>
            <a:ext cx="4311582" cy="4399318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34717DD5-3F3E-4C60-8DD3-12BBE7EBD2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983" y="1483174"/>
            <a:ext cx="5090845" cy="4358260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2DED029C-6701-4890-A87B-345A42F6476E}"/>
              </a:ext>
            </a:extLst>
          </p:cNvPr>
          <p:cNvSpPr txBox="1"/>
          <p:nvPr/>
        </p:nvSpPr>
        <p:spPr>
          <a:xfrm>
            <a:off x="744228" y="5471868"/>
            <a:ext cx="17011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ja-JP" sz="2000" b="1" dirty="0" err="1">
                <a:solidFill>
                  <a:srgbClr val="FFC000"/>
                </a:solidFill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R</a:t>
            </a:r>
            <a:r>
              <a:rPr kumimoji="1" lang="en-US" altLang="ja-JP" sz="2000" b="1" baseline="-25000" dirty="0" err="1">
                <a:solidFill>
                  <a:srgbClr val="FFC000"/>
                </a:solidFill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corona</a:t>
            </a:r>
            <a:r>
              <a:rPr kumimoji="1" lang="en-US" altLang="ja-JP" sz="2000" b="1" dirty="0">
                <a:solidFill>
                  <a:srgbClr val="FFC000"/>
                </a:solidFill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 ~ 50%</a:t>
            </a:r>
            <a:endParaRPr kumimoji="1" lang="ja-JP" altLang="en-US" sz="2000" b="1" dirty="0">
              <a:solidFill>
                <a:srgbClr val="FFC000"/>
              </a:solidFill>
              <a:latin typeface="Yu Gothic UI Semibold" panose="020B0700000000000000" pitchFamily="50" charset="-128"/>
              <a:ea typeface="Yu Gothic UI Semibold" panose="020B0700000000000000" pitchFamily="50" charset="-128"/>
            </a:endParaRPr>
          </a:p>
        </p:txBody>
      </p:sp>
      <p:sp>
        <p:nvSpPr>
          <p:cNvPr id="7" name="楕円 6">
            <a:extLst>
              <a:ext uri="{FF2B5EF4-FFF2-40B4-BE49-F238E27FC236}">
                <a16:creationId xmlns:a16="http://schemas.microsoft.com/office/drawing/2014/main" id="{816EC070-12CB-4D93-8690-6ECF8A71F739}"/>
              </a:ext>
            </a:extLst>
          </p:cNvPr>
          <p:cNvSpPr/>
          <p:nvPr/>
        </p:nvSpPr>
        <p:spPr>
          <a:xfrm>
            <a:off x="1290320" y="4643306"/>
            <a:ext cx="914400" cy="731520"/>
          </a:xfrm>
          <a:prstGeom prst="ellipse">
            <a:avLst/>
          </a:prstGeom>
          <a:noFill/>
          <a:ln w="76200">
            <a:solidFill>
              <a:srgbClr val="FFC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Yu Gothic UI Semibold" panose="020B0700000000000000" pitchFamily="50" charset="-128"/>
              <a:ea typeface="Yu Gothic UI Semibold" panose="020B0700000000000000" pitchFamily="50" charset="-128"/>
            </a:endParaRPr>
          </a:p>
        </p:txBody>
      </p:sp>
      <p:sp>
        <p:nvSpPr>
          <p:cNvPr id="8" name="TextBox 19">
            <a:extLst>
              <a:ext uri="{FF2B5EF4-FFF2-40B4-BE49-F238E27FC236}">
                <a16:creationId xmlns:a16="http://schemas.microsoft.com/office/drawing/2014/main" id="{BD548182-63F8-4366-9F26-B72647B5227E}"/>
              </a:ext>
            </a:extLst>
          </p:cNvPr>
          <p:cNvSpPr txBox="1"/>
          <p:nvPr/>
        </p:nvSpPr>
        <p:spPr>
          <a:xfrm>
            <a:off x="3052281" y="2290700"/>
            <a:ext cx="11633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dirty="0">
                <a:solidFill>
                  <a:srgbClr val="C00000"/>
                </a:solidFill>
                <a:latin typeface="Yu Gothic UI Semibold" panose="020B0700000000000000" pitchFamily="50" charset="-128"/>
                <a:ea typeface="Yu Gothic UI Semibold" panose="020B0700000000000000" pitchFamily="50" charset="-128"/>
                <a:cs typeface="Calibri" panose="020F0502020204030204" pitchFamily="34" charset="0"/>
              </a:rPr>
              <a:t>Core</a:t>
            </a:r>
            <a:endParaRPr lang="en-US" sz="3200" dirty="0">
              <a:solidFill>
                <a:srgbClr val="C00000"/>
              </a:solidFill>
              <a:latin typeface="Yu Gothic UI Semibold" panose="020B0700000000000000" pitchFamily="50" charset="-128"/>
              <a:ea typeface="Yu Gothic UI Semibold" panose="020B0700000000000000" pitchFamily="50" charset="-128"/>
              <a:cs typeface="Calibri" panose="020F0502020204030204" pitchFamily="34" charset="0"/>
            </a:endParaRPr>
          </a:p>
        </p:txBody>
      </p:sp>
      <p:sp>
        <p:nvSpPr>
          <p:cNvPr id="9" name="TextBox 20">
            <a:extLst>
              <a:ext uri="{FF2B5EF4-FFF2-40B4-BE49-F238E27FC236}">
                <a16:creationId xmlns:a16="http://schemas.microsoft.com/office/drawing/2014/main" id="{DF7F874D-0498-419B-9E29-7286BC7F3DB7}"/>
              </a:ext>
            </a:extLst>
          </p:cNvPr>
          <p:cNvSpPr txBox="1"/>
          <p:nvPr/>
        </p:nvSpPr>
        <p:spPr>
          <a:xfrm>
            <a:off x="1747520" y="3162805"/>
            <a:ext cx="20923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dirty="0">
                <a:solidFill>
                  <a:srgbClr val="1F4E79"/>
                </a:solidFill>
                <a:latin typeface="Yu Gothic UI Semibold" panose="020B0700000000000000" pitchFamily="50" charset="-128"/>
                <a:ea typeface="Yu Gothic UI Semibold" panose="020B0700000000000000" pitchFamily="50" charset="-128"/>
                <a:cs typeface="Calibri" panose="020F0502020204030204" pitchFamily="34" charset="0"/>
              </a:rPr>
              <a:t>Corona</a:t>
            </a:r>
            <a:endParaRPr lang="en-US" sz="3200" dirty="0">
              <a:solidFill>
                <a:srgbClr val="1F4E79"/>
              </a:solidFill>
              <a:latin typeface="Yu Gothic UI Semibold" panose="020B0700000000000000" pitchFamily="50" charset="-128"/>
              <a:ea typeface="Yu Gothic UI Semibold" panose="020B0700000000000000" pitchFamily="50" charset="-128"/>
              <a:cs typeface="Calibri" panose="020F0502020204030204" pitchFamily="34" charset="0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6EEF0376-878A-47AB-9F96-C70DD1D7A950}"/>
              </a:ext>
            </a:extLst>
          </p:cNvPr>
          <p:cNvSpPr txBox="1"/>
          <p:nvPr/>
        </p:nvSpPr>
        <p:spPr>
          <a:xfrm>
            <a:off x="3477476" y="1690688"/>
            <a:ext cx="2198038" cy="461665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pPr algn="l"/>
            <a:r>
              <a:rPr kumimoji="1" lang="en-US" altLang="ja-JP" sz="2400" dirty="0" err="1">
                <a:solidFill>
                  <a:schemeClr val="bg1"/>
                </a:solidFill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PbPb</a:t>
            </a:r>
            <a:r>
              <a:rPr kumimoji="1" lang="en-US" altLang="ja-JP" sz="2400" dirty="0">
                <a:solidFill>
                  <a:schemeClr val="bg1"/>
                </a:solidFill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 2.76 </a:t>
            </a:r>
            <a:r>
              <a:rPr kumimoji="1" lang="en-US" altLang="ja-JP" sz="2400" dirty="0" err="1">
                <a:solidFill>
                  <a:schemeClr val="bg1"/>
                </a:solidFill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TeV</a:t>
            </a:r>
            <a:endParaRPr kumimoji="1" lang="ja-JP" altLang="en-US" sz="2400" dirty="0">
              <a:solidFill>
                <a:schemeClr val="bg1"/>
              </a:solidFill>
              <a:latin typeface="Yu Gothic UI Semibold" panose="020B0700000000000000" pitchFamily="50" charset="-128"/>
              <a:ea typeface="Yu Gothic UI Semibold" panose="020B0700000000000000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56CD3141-C30A-4892-9CC2-80885FA1B59A}"/>
              </a:ext>
            </a:extLst>
          </p:cNvPr>
          <p:cNvSpPr txBox="1"/>
          <p:nvPr/>
        </p:nvSpPr>
        <p:spPr>
          <a:xfrm>
            <a:off x="8487866" y="1610057"/>
            <a:ext cx="1970265" cy="70788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000" b="1" dirty="0">
                <a:solidFill>
                  <a:srgbClr val="FFC000"/>
                </a:solidFill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(</a:t>
            </a:r>
            <a:r>
              <a:rPr kumimoji="1" lang="en-US" altLang="ja-JP" sz="2000" b="1" dirty="0" err="1">
                <a:solidFill>
                  <a:srgbClr val="FFC000"/>
                </a:solidFill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core+corona</a:t>
            </a:r>
            <a:r>
              <a:rPr kumimoji="1" lang="en-US" altLang="ja-JP" sz="2000" b="1" dirty="0">
                <a:solidFill>
                  <a:srgbClr val="FFC000"/>
                </a:solidFill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) </a:t>
            </a:r>
          </a:p>
          <a:p>
            <a:pPr algn="ctr"/>
            <a:r>
              <a:rPr kumimoji="1" lang="en-US" altLang="ja-JP" sz="2000" b="1" dirty="0">
                <a:solidFill>
                  <a:srgbClr val="FFC000"/>
                </a:solidFill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w/scat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7F6BADC9-0D30-492D-8DE5-088C57D63935}"/>
              </a:ext>
            </a:extLst>
          </p:cNvPr>
          <p:cNvSpPr txBox="1"/>
          <p:nvPr/>
        </p:nvSpPr>
        <p:spPr>
          <a:xfrm>
            <a:off x="1820616" y="5849129"/>
            <a:ext cx="855821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8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Interplay between exponential thermal spectrum </a:t>
            </a:r>
          </a:p>
          <a:p>
            <a:pPr algn="ctr"/>
            <a:r>
              <a:rPr kumimoji="1" lang="en-US" altLang="ja-JP" sz="28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and power-law string fragmentation</a:t>
            </a:r>
          </a:p>
        </p:txBody>
      </p:sp>
      <p:sp>
        <p:nvSpPr>
          <p:cNvPr id="13" name="TextBox 19">
            <a:extLst>
              <a:ext uri="{FF2B5EF4-FFF2-40B4-BE49-F238E27FC236}">
                <a16:creationId xmlns:a16="http://schemas.microsoft.com/office/drawing/2014/main" id="{D0D7A08B-648E-4282-B108-E5F34C59F000}"/>
              </a:ext>
            </a:extLst>
          </p:cNvPr>
          <p:cNvSpPr txBox="1"/>
          <p:nvPr/>
        </p:nvSpPr>
        <p:spPr>
          <a:xfrm>
            <a:off x="1939929" y="1483174"/>
            <a:ext cx="11633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C000"/>
                </a:solidFill>
                <a:latin typeface="Yu Gothic UI Semibold" panose="020B0700000000000000" pitchFamily="50" charset="-128"/>
                <a:ea typeface="Yu Gothic UI Semibold" panose="020B0700000000000000" pitchFamily="50" charset="-128"/>
                <a:cs typeface="Calibri" panose="020F0502020204030204" pitchFamily="34" charset="0"/>
              </a:rPr>
              <a:t>Total</a:t>
            </a: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C0A23E41-63B4-4E1C-A244-01557841A588}"/>
              </a:ext>
            </a:extLst>
          </p:cNvPr>
          <p:cNvSpPr/>
          <p:nvPr/>
        </p:nvSpPr>
        <p:spPr>
          <a:xfrm>
            <a:off x="7045373" y="2067949"/>
            <a:ext cx="101341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kumimoji="1" lang="en-US" altLang="ja-JP" sz="2000" b="1" dirty="0">
                <a:solidFill>
                  <a:srgbClr val="FF0000"/>
                </a:solidFill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core </a:t>
            </a:r>
          </a:p>
          <a:p>
            <a:pPr algn="ctr"/>
            <a:r>
              <a:rPr kumimoji="1" lang="en-US" altLang="ja-JP" sz="2000" b="1" dirty="0">
                <a:solidFill>
                  <a:srgbClr val="FF0000"/>
                </a:solidFill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w/ scat</a:t>
            </a:r>
            <a:endParaRPr kumimoji="1" lang="ja-JP" altLang="en-US" sz="2000" b="1" dirty="0">
              <a:latin typeface="Yu Gothic UI Semibold" panose="020B0700000000000000" pitchFamily="50" charset="-128"/>
              <a:ea typeface="Yu Gothic UI Semibold" panose="020B0700000000000000" pitchFamily="50" charset="-128"/>
            </a:endParaRPr>
          </a:p>
        </p:txBody>
      </p:sp>
      <p:sp>
        <p:nvSpPr>
          <p:cNvPr id="15" name="楕円 14">
            <a:extLst>
              <a:ext uri="{FF2B5EF4-FFF2-40B4-BE49-F238E27FC236}">
                <a16:creationId xmlns:a16="http://schemas.microsoft.com/office/drawing/2014/main" id="{21091171-FD0E-48FF-AC9D-2BED3EBE974A}"/>
              </a:ext>
            </a:extLst>
          </p:cNvPr>
          <p:cNvSpPr/>
          <p:nvPr/>
        </p:nvSpPr>
        <p:spPr>
          <a:xfrm>
            <a:off x="6814982" y="4543457"/>
            <a:ext cx="914400" cy="731520"/>
          </a:xfrm>
          <a:prstGeom prst="ellipse">
            <a:avLst/>
          </a:prstGeom>
          <a:noFill/>
          <a:ln w="76200">
            <a:solidFill>
              <a:srgbClr val="FFC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Yu Gothic UI Semibold" panose="020B0700000000000000" pitchFamily="50" charset="-128"/>
              <a:ea typeface="Yu Gothic UI Semibold" panose="020B0700000000000000" pitchFamily="50" charset="-128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83B88C14-9B43-1330-3C5F-D7947D92F991}"/>
              </a:ext>
            </a:extLst>
          </p:cNvPr>
          <p:cNvSpPr txBox="1"/>
          <p:nvPr/>
        </p:nvSpPr>
        <p:spPr>
          <a:xfrm rot="16200000">
            <a:off x="-618179" y="3605172"/>
            <a:ext cx="24961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ja-JP" dirty="0" err="1">
                <a:latin typeface="Yu Gothic UI" panose="020B0500000000000000" pitchFamily="50" charset="-128"/>
                <a:ea typeface="Yu Gothic UI" panose="020B0500000000000000" pitchFamily="50" charset="-128"/>
              </a:rPr>
              <a:t>Kanakubo</a:t>
            </a:r>
            <a:r>
              <a:rPr kumimoji="1" lang="en-US" altLang="ja-JP" dirty="0">
                <a:latin typeface="Yu Gothic UI" panose="020B0500000000000000" pitchFamily="50" charset="-128"/>
                <a:ea typeface="Yu Gothic UI" panose="020B0500000000000000" pitchFamily="50" charset="-128"/>
              </a:rPr>
              <a:t> </a:t>
            </a:r>
            <a:r>
              <a:rPr kumimoji="1" lang="en-US" altLang="ja-JP" i="1" dirty="0">
                <a:latin typeface="Yu Gothic UI" panose="020B0500000000000000" pitchFamily="50" charset="-128"/>
                <a:ea typeface="Yu Gothic UI" panose="020B0500000000000000" pitchFamily="50" charset="-128"/>
              </a:rPr>
              <a:t>et al</a:t>
            </a:r>
            <a:r>
              <a:rPr kumimoji="1" lang="en-US" altLang="ja-JP" dirty="0">
                <a:latin typeface="Yu Gothic UI" panose="020B0500000000000000" pitchFamily="50" charset="-128"/>
                <a:ea typeface="Yu Gothic UI" panose="020B0500000000000000" pitchFamily="50" charset="-128"/>
              </a:rPr>
              <a:t>., (2022)</a:t>
            </a:r>
            <a:endParaRPr kumimoji="1" lang="ja-JP" altLang="en-US" dirty="0">
              <a:latin typeface="Yu Gothic UI" panose="020B0500000000000000" pitchFamily="50" charset="-128"/>
              <a:ea typeface="Yu Gothic UI" panose="020B05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35621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1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タイトル 1">
                <a:extLst>
                  <a:ext uri="{FF2B5EF4-FFF2-40B4-BE49-F238E27FC236}">
                    <a16:creationId xmlns:a16="http://schemas.microsoft.com/office/drawing/2014/main" id="{8A6996E9-9B91-423E-9218-517777D39A0F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pPr algn="ctr"/>
                <a:r>
                  <a:rPr kumimoji="1" lang="en-US" altLang="ja-JP" dirty="0"/>
                  <a:t>Corona dilutes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kumimoji="1" lang="en-US" altLang="ja-JP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kumimoji="1" lang="en-US" altLang="ja-JP" b="0" i="1" smtClean="0">
                        <a:latin typeface="Cambria Math" panose="02040503050406030204" pitchFamily="18" charset="0"/>
                      </a:rPr>
                      <m:t>{4}</m:t>
                    </m:r>
                  </m:oMath>
                </a14:m>
                <a:endParaRPr kumimoji="1" lang="ja-JP" altLang="en-US" dirty="0"/>
              </a:p>
            </p:txBody>
          </p:sp>
        </mc:Choice>
        <mc:Fallback xmlns="">
          <p:sp>
            <p:nvSpPr>
              <p:cNvPr id="2" name="タイトル 1">
                <a:extLst>
                  <a:ext uri="{FF2B5EF4-FFF2-40B4-BE49-F238E27FC236}">
                    <a16:creationId xmlns:a16="http://schemas.microsoft.com/office/drawing/2014/main" id="{8A6996E9-9B91-423E-9218-517777D39A0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F384FC7-F9AF-4707-834A-D815B2BCC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10312"/>
            <a:ext cx="2743200" cy="365125"/>
          </a:xfrm>
        </p:spPr>
        <p:txBody>
          <a:bodyPr/>
          <a:lstStyle/>
          <a:p>
            <a:fld id="{790CF57B-DD1B-4031-B9F9-0C464C9FAFED}" type="slidenum">
              <a:rPr kumimoji="1" lang="ja-JP" altLang="en-US" smtClean="0"/>
              <a:t>34</a:t>
            </a:fld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A31D82CC-F099-44DE-B722-2D67F8E293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777" y="1452112"/>
            <a:ext cx="6425567" cy="4675455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BCFC351-1BAA-401C-9C82-75AA49091517}"/>
              </a:ext>
            </a:extLst>
          </p:cNvPr>
          <p:cNvSpPr txBox="1"/>
          <p:nvPr/>
        </p:nvSpPr>
        <p:spPr>
          <a:xfrm>
            <a:off x="1564640" y="4989328"/>
            <a:ext cx="53671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ja-JP" sz="2800" dirty="0">
                <a:solidFill>
                  <a:schemeClr val="bg1"/>
                </a:solidFill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0.2&lt;</a:t>
            </a:r>
            <a:r>
              <a:rPr kumimoji="1" lang="en-US" altLang="ja-JP" sz="2800" dirty="0" err="1">
                <a:solidFill>
                  <a:schemeClr val="bg1"/>
                </a:solidFill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p</a:t>
            </a:r>
            <a:r>
              <a:rPr kumimoji="1" lang="en-US" altLang="ja-JP" sz="2800" baseline="-25000" dirty="0" err="1">
                <a:solidFill>
                  <a:schemeClr val="bg1"/>
                </a:solidFill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T</a:t>
            </a:r>
            <a:r>
              <a:rPr kumimoji="1" lang="en-US" altLang="ja-JP" sz="2800" dirty="0">
                <a:solidFill>
                  <a:schemeClr val="bg1"/>
                </a:solidFill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&lt;3.0 GeV, |</a:t>
            </a:r>
            <a:r>
              <a:rPr kumimoji="1" lang="el-GR" altLang="ja-JP" sz="2800" dirty="0">
                <a:solidFill>
                  <a:schemeClr val="bg1"/>
                </a:solidFill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η</a:t>
            </a:r>
            <a:r>
              <a:rPr kumimoji="1" lang="en-US" altLang="ja-JP" sz="2800" dirty="0">
                <a:solidFill>
                  <a:schemeClr val="bg1"/>
                </a:solidFill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|&lt;0.8 (ALICE)</a:t>
            </a:r>
            <a:endParaRPr kumimoji="1" lang="ja-JP" altLang="en-US" sz="2800" dirty="0">
              <a:solidFill>
                <a:schemeClr val="bg1"/>
              </a:solidFill>
              <a:latin typeface="Yu Gothic UI Semibold" panose="020B0700000000000000" pitchFamily="50" charset="-128"/>
              <a:ea typeface="Yu Gothic UI Semibold" panose="020B0700000000000000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551F5489-B625-4841-8906-F30E6D763050}"/>
              </a:ext>
            </a:extLst>
          </p:cNvPr>
          <p:cNvSpPr txBox="1"/>
          <p:nvPr/>
        </p:nvSpPr>
        <p:spPr>
          <a:xfrm>
            <a:off x="5109464" y="1690688"/>
            <a:ext cx="1582486" cy="954107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2800" dirty="0" err="1">
                <a:solidFill>
                  <a:schemeClr val="bg1"/>
                </a:solidFill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PbPb</a:t>
            </a:r>
            <a:r>
              <a:rPr kumimoji="1" lang="en-US" altLang="ja-JP" sz="2800" dirty="0">
                <a:solidFill>
                  <a:schemeClr val="bg1"/>
                </a:solidFill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 </a:t>
            </a:r>
          </a:p>
          <a:p>
            <a:pPr algn="r"/>
            <a:r>
              <a:rPr kumimoji="1" lang="en-US" altLang="ja-JP" sz="2800" dirty="0">
                <a:solidFill>
                  <a:schemeClr val="bg1"/>
                </a:solidFill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2.76 </a:t>
            </a:r>
            <a:r>
              <a:rPr kumimoji="1" lang="en-US" altLang="ja-JP" sz="2800" dirty="0" err="1">
                <a:solidFill>
                  <a:schemeClr val="bg1"/>
                </a:solidFill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TeV</a:t>
            </a:r>
            <a:endParaRPr kumimoji="1" lang="ja-JP" altLang="en-US" sz="2800" dirty="0">
              <a:solidFill>
                <a:schemeClr val="bg1"/>
              </a:solidFill>
              <a:latin typeface="Yu Gothic UI Semibold" panose="020B0700000000000000" pitchFamily="50" charset="-128"/>
              <a:ea typeface="Yu Gothic UI Semibold" panose="020B0700000000000000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54BF9CFF-BCCC-4990-933F-9D89C6C15DCA}"/>
              </a:ext>
            </a:extLst>
          </p:cNvPr>
          <p:cNvSpPr txBox="1"/>
          <p:nvPr/>
        </p:nvSpPr>
        <p:spPr>
          <a:xfrm>
            <a:off x="7176912" y="1661876"/>
            <a:ext cx="44756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8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Dilution effect even after non-flow subtraction</a:t>
            </a:r>
            <a:endParaRPr kumimoji="1" lang="ja-JP" altLang="en-US" sz="2800" dirty="0">
              <a:latin typeface="Yu Gothic UI Semibold" panose="020B0700000000000000" pitchFamily="50" charset="-128"/>
              <a:ea typeface="Yu Gothic UI Semibold" panose="020B0700000000000000" pitchFamily="50" charset="-128"/>
            </a:endParaRPr>
          </a:p>
        </p:txBody>
      </p:sp>
      <p:sp>
        <p:nvSpPr>
          <p:cNvPr id="4" name="矢印: 上 3">
            <a:extLst>
              <a:ext uri="{FF2B5EF4-FFF2-40B4-BE49-F238E27FC236}">
                <a16:creationId xmlns:a16="http://schemas.microsoft.com/office/drawing/2014/main" id="{B0BD8F2A-7EF3-44E4-AB29-B448892BB5A3}"/>
              </a:ext>
            </a:extLst>
          </p:cNvPr>
          <p:cNvSpPr/>
          <p:nvPr/>
        </p:nvSpPr>
        <p:spPr>
          <a:xfrm>
            <a:off x="4807324" y="3960120"/>
            <a:ext cx="484632" cy="978408"/>
          </a:xfrm>
          <a:prstGeom prst="upArrow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Yu Gothic UI Semibold" panose="020B0700000000000000" pitchFamily="50" charset="-128"/>
              <a:ea typeface="Yu Gothic UI Semibold" panose="020B0700000000000000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2CA476C-A611-40FA-BF6C-54B7BE35EDA7}"/>
              </a:ext>
            </a:extLst>
          </p:cNvPr>
          <p:cNvSpPr txBox="1"/>
          <p:nvPr/>
        </p:nvSpPr>
        <p:spPr>
          <a:xfrm>
            <a:off x="7278336" y="3152120"/>
            <a:ext cx="427281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8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Importance in </a:t>
            </a:r>
            <a:r>
              <a:rPr kumimoji="1" lang="en-US" altLang="ja-JP" sz="2800" dirty="0" err="1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p</a:t>
            </a:r>
            <a:r>
              <a:rPr kumimoji="1" lang="en-US" altLang="ja-JP" sz="2800" baseline="-25000" dirty="0" err="1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T</a:t>
            </a:r>
            <a:r>
              <a:rPr kumimoji="1" lang="en-US" altLang="ja-JP" sz="28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 integrated observables</a:t>
            </a:r>
            <a:endParaRPr kumimoji="1" lang="ja-JP" altLang="en-US" sz="2800" dirty="0">
              <a:latin typeface="Yu Gothic UI Semibold" panose="020B0700000000000000" pitchFamily="50" charset="-128"/>
              <a:ea typeface="Yu Gothic UI Semibold" panose="020B0700000000000000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A97A3949-DD82-BE22-FA9F-A74C94D05BA2}"/>
              </a:ext>
            </a:extLst>
          </p:cNvPr>
          <p:cNvSpPr txBox="1"/>
          <p:nvPr/>
        </p:nvSpPr>
        <p:spPr>
          <a:xfrm rot="16200000">
            <a:off x="-1008944" y="3605172"/>
            <a:ext cx="24961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ja-JP" dirty="0" err="1">
                <a:latin typeface="Yu Gothic UI" panose="020B0500000000000000" pitchFamily="50" charset="-128"/>
                <a:ea typeface="Yu Gothic UI" panose="020B0500000000000000" pitchFamily="50" charset="-128"/>
              </a:rPr>
              <a:t>Kanakubo</a:t>
            </a:r>
            <a:r>
              <a:rPr kumimoji="1" lang="en-US" altLang="ja-JP" dirty="0">
                <a:latin typeface="Yu Gothic UI" panose="020B0500000000000000" pitchFamily="50" charset="-128"/>
                <a:ea typeface="Yu Gothic UI" panose="020B0500000000000000" pitchFamily="50" charset="-128"/>
              </a:rPr>
              <a:t> </a:t>
            </a:r>
            <a:r>
              <a:rPr kumimoji="1" lang="en-US" altLang="ja-JP" i="1" dirty="0">
                <a:latin typeface="Yu Gothic UI" panose="020B0500000000000000" pitchFamily="50" charset="-128"/>
                <a:ea typeface="Yu Gothic UI" panose="020B0500000000000000" pitchFamily="50" charset="-128"/>
              </a:rPr>
              <a:t>et al</a:t>
            </a:r>
            <a:r>
              <a:rPr kumimoji="1" lang="en-US" altLang="ja-JP" dirty="0">
                <a:latin typeface="Yu Gothic UI" panose="020B0500000000000000" pitchFamily="50" charset="-128"/>
                <a:ea typeface="Yu Gothic UI" panose="020B0500000000000000" pitchFamily="50" charset="-128"/>
              </a:rPr>
              <a:t>., (2022)</a:t>
            </a:r>
            <a:endParaRPr kumimoji="1" lang="ja-JP" altLang="en-US" dirty="0">
              <a:latin typeface="Yu Gothic UI" panose="020B0500000000000000" pitchFamily="50" charset="-128"/>
              <a:ea typeface="Yu Gothic UI" panose="020B0500000000000000" pitchFamily="50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2E97355A-E689-64A9-DC4C-58CC01FFDD82}"/>
              </a:ext>
            </a:extLst>
          </p:cNvPr>
          <p:cNvSpPr txBox="1"/>
          <p:nvPr/>
        </p:nvSpPr>
        <p:spPr>
          <a:xfrm>
            <a:off x="7429262" y="4642364"/>
            <a:ext cx="397095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2800" dirty="0"/>
              <a:t>Larger non-equilibrium</a:t>
            </a:r>
          </a:p>
          <a:p>
            <a:pPr algn="ctr"/>
            <a:r>
              <a:rPr kumimoji="1" lang="en-US" altLang="ja-JP" sz="2800" dirty="0"/>
              <a:t>effects than viscosity</a:t>
            </a:r>
            <a:endParaRPr kumimoji="1" lang="ja-JP" altLang="en-US" sz="2800" dirty="0"/>
          </a:p>
        </p:txBody>
      </p:sp>
    </p:spTree>
    <p:extLst>
      <p:ext uri="{BB962C8B-B14F-4D97-AF65-F5344CB8AC3E}">
        <p14:creationId xmlns:p14="http://schemas.microsoft.com/office/powerpoint/2010/main" val="4214332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757F173-D27F-A319-35DA-A57994D9FC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1" lang="en-US" altLang="ja-JP" dirty="0"/>
              <a:t>Time evolution of </a:t>
            </a:r>
            <a:br>
              <a:rPr kumimoji="1" lang="en-US" altLang="ja-JP" dirty="0"/>
            </a:br>
            <a:r>
              <a:rPr kumimoji="1" lang="en-US" altLang="ja-JP" dirty="0"/>
              <a:t>baryon number density</a:t>
            </a:r>
            <a:endParaRPr kumimoji="1" lang="ja-JP" altLang="en-US" dirty="0"/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F21BF77C-F7A4-33C7-8DAF-82D2C630A2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CF57B-DD1B-4031-B9F9-0C464C9FAFED}" type="slidenum">
              <a:rPr kumimoji="1" lang="ja-JP" altLang="en-US" smtClean="0"/>
              <a:t>35</a:t>
            </a:fld>
            <a:endParaRPr kumimoji="1" lang="ja-JP" altLang="en-US"/>
          </a:p>
        </p:txBody>
      </p:sp>
      <p:pic>
        <p:nvPicPr>
          <p:cNvPr id="5" name="図 4" descr="グラフ&#10;&#10;AI 生成コンテンツは誤りを含む可能性があります。">
            <a:extLst>
              <a:ext uri="{FF2B5EF4-FFF2-40B4-BE49-F238E27FC236}">
                <a16:creationId xmlns:a16="http://schemas.microsoft.com/office/drawing/2014/main" id="{5F5FF323-86C5-A850-6121-3F666788D1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371" y="1718681"/>
            <a:ext cx="3657600" cy="3657600"/>
          </a:xfrm>
          <a:prstGeom prst="rect">
            <a:avLst/>
          </a:prstGeom>
        </p:spPr>
      </p:pic>
      <p:pic>
        <p:nvPicPr>
          <p:cNvPr id="7" name="図 6" descr="グラフ, 散布図&#10;&#10;AI 生成コンテンツは誤りを含む可能性があります。">
            <a:extLst>
              <a:ext uri="{FF2B5EF4-FFF2-40B4-BE49-F238E27FC236}">
                <a16:creationId xmlns:a16="http://schemas.microsoft.com/office/drawing/2014/main" id="{2708142A-6726-285D-F86A-FBA307F70A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807" y="1718681"/>
            <a:ext cx="3657600" cy="365760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F5E4831-1D98-605E-928F-CBEA126B016F}"/>
              </a:ext>
            </a:extLst>
          </p:cNvPr>
          <p:cNvSpPr txBox="1"/>
          <p:nvPr/>
        </p:nvSpPr>
        <p:spPr>
          <a:xfrm>
            <a:off x="735305" y="5522663"/>
            <a:ext cx="29209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ja-JP" sz="2800" dirty="0"/>
              <a:t>Transverse plane</a:t>
            </a:r>
            <a:endParaRPr kumimoji="1" lang="ja-JP" altLang="en-US" sz="2800" dirty="0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DAADFD2-1956-0065-B20B-45F3C1F36753}"/>
              </a:ext>
            </a:extLst>
          </p:cNvPr>
          <p:cNvSpPr txBox="1"/>
          <p:nvPr/>
        </p:nvSpPr>
        <p:spPr>
          <a:xfrm>
            <a:off x="4242475" y="5522663"/>
            <a:ext cx="32367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ja-JP" sz="2800" dirty="0"/>
              <a:t>Longitudinal plane</a:t>
            </a:r>
            <a:endParaRPr kumimoji="1" lang="ja-JP" altLang="en-US" sz="2800" dirty="0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131EE2E2-62C5-DF88-FC26-CFED05573DAE}"/>
              </a:ext>
            </a:extLst>
          </p:cNvPr>
          <p:cNvSpPr txBox="1"/>
          <p:nvPr/>
        </p:nvSpPr>
        <p:spPr>
          <a:xfrm>
            <a:off x="7987004" y="1895956"/>
            <a:ext cx="3726027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en-US" altLang="ja-JP" sz="2800" dirty="0"/>
              <a:t>Appearance of negative baryon number domain at midrapidity due to fluctuations</a:t>
            </a:r>
          </a:p>
          <a:p>
            <a:pPr algn="l"/>
            <a:r>
              <a:rPr kumimoji="1" lang="en-US" altLang="ja-JP" sz="2800" dirty="0">
                <a:sym typeface="Wingdings" panose="05000000000000000000" pitchFamily="2" charset="2"/>
              </a:rPr>
              <a:t> Affects production of anti-nuclei?</a:t>
            </a:r>
            <a:endParaRPr kumimoji="1" lang="ja-JP" alt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テキスト ボックス 3">
                <a:extLst>
                  <a:ext uri="{FF2B5EF4-FFF2-40B4-BE49-F238E27FC236}">
                    <a16:creationId xmlns:a16="http://schemas.microsoft.com/office/drawing/2014/main" id="{DB5461FA-8E0C-ACB5-9DB5-5EF557D8832F}"/>
                  </a:ext>
                </a:extLst>
              </p:cNvPr>
              <p:cNvSpPr txBox="1"/>
              <p:nvPr/>
            </p:nvSpPr>
            <p:spPr>
              <a:xfrm>
                <a:off x="3256907" y="1718681"/>
                <a:ext cx="506036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ja-JP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kumimoji="1" lang="en-US" altLang="ja-JP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</m:oMath>
                  </m:oMathPara>
                </a14:m>
                <a:endParaRPr kumimoji="1" lang="ja-JP" altLang="en-US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" name="テキスト ボックス 3">
                <a:extLst>
                  <a:ext uri="{FF2B5EF4-FFF2-40B4-BE49-F238E27FC236}">
                    <a16:creationId xmlns:a16="http://schemas.microsoft.com/office/drawing/2014/main" id="{DB5461FA-8E0C-ACB5-9DB5-5EF557D883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6907" y="1718681"/>
                <a:ext cx="506036" cy="4308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テキスト ボックス 5">
                <a:extLst>
                  <a:ext uri="{FF2B5EF4-FFF2-40B4-BE49-F238E27FC236}">
                    <a16:creationId xmlns:a16="http://schemas.microsoft.com/office/drawing/2014/main" id="{83A50E8D-EAB0-78F6-8CB5-34970FF75382}"/>
                  </a:ext>
                </a:extLst>
              </p:cNvPr>
              <p:cNvSpPr txBox="1"/>
              <p:nvPr/>
            </p:nvSpPr>
            <p:spPr>
              <a:xfrm>
                <a:off x="6914507" y="1718681"/>
                <a:ext cx="506036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ja-JP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kumimoji="1" lang="en-US" altLang="ja-JP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</m:oMath>
                  </m:oMathPara>
                </a14:m>
                <a:endParaRPr kumimoji="1" lang="ja-JP" altLang="en-US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6" name="テキスト ボックス 5">
                <a:extLst>
                  <a:ext uri="{FF2B5EF4-FFF2-40B4-BE49-F238E27FC236}">
                    <a16:creationId xmlns:a16="http://schemas.microsoft.com/office/drawing/2014/main" id="{83A50E8D-EAB0-78F6-8CB5-34970FF753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14507" y="1718681"/>
                <a:ext cx="506036" cy="4308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9083A153-D388-E04C-C423-A6699605961A}"/>
              </a:ext>
            </a:extLst>
          </p:cNvPr>
          <p:cNvSpPr txBox="1"/>
          <p:nvPr/>
        </p:nvSpPr>
        <p:spPr>
          <a:xfrm>
            <a:off x="1040165" y="6173050"/>
            <a:ext cx="58031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ja-JP" sz="2800" dirty="0" err="1"/>
              <a:t>Pb+Pb</a:t>
            </a:r>
            <a:r>
              <a:rPr kumimoji="1" lang="en-US" altLang="ja-JP" sz="2800" dirty="0"/>
              <a:t> 2.76 TeV, one central event</a:t>
            </a:r>
            <a:endParaRPr kumimoji="1" lang="ja-JP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58089187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5B8EE7B0-F401-F055-C838-464AA7ECD0E8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pPr algn="ctr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n-US" altLang="ja-JP" b="0" i="0" smtClean="0">
                        <a:latin typeface="Cambria Math" panose="02040503050406030204" pitchFamily="18" charset="0"/>
                      </a:rPr>
                      <m:t>Ω</m:t>
                    </m:r>
                  </m:oMath>
                </a14:m>
                <a:r>
                  <a:rPr kumimoji="1" lang="ja-JP" altLang="en-US" dirty="0"/>
                  <a:t> </a:t>
                </a:r>
                <a:r>
                  <a:rPr lang="en-US" altLang="ja-JP" dirty="0"/>
                  <a:t>yields from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ja-JP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ja-JP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ja-JP" b="0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ja-JP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ja-JP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ja-JP" b="0" i="1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kumimoji="1" lang="ja-JP" altLang="en-US" dirty="0"/>
                  <a:t> </a:t>
                </a:r>
                <a:r>
                  <a:rPr kumimoji="1" lang="en-US" altLang="ja-JP" dirty="0"/>
                  <a:t>with Monash Tune</a:t>
                </a:r>
                <a:endParaRPr kumimoji="1" lang="ja-JP" altLang="en-US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5B8EE7B0-F401-F055-C838-464AA7ECD0E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37298D-DAFF-45BC-57CF-60C359EF47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B285C-654F-4A5B-870C-7C676C8AE05A}" type="slidenum">
              <a:rPr lang="ja-JP" altLang="en-US" smtClean="0"/>
              <a:pPr/>
              <a:t>36</a:t>
            </a:fld>
            <a:endParaRPr lang="ja-JP" alt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AF82508-233B-FEDF-0D5F-D0D033AD7B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027" y="1420098"/>
            <a:ext cx="4786974" cy="507448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66A11CD-B1A2-6CDA-031B-0BA2C67A49D5}"/>
              </a:ext>
            </a:extLst>
          </p:cNvPr>
          <p:cNvSpPr txBox="1"/>
          <p:nvPr/>
        </p:nvSpPr>
        <p:spPr>
          <a:xfrm>
            <a:off x="1938321" y="6495007"/>
            <a:ext cx="37219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Calibri" panose="020F0502020204030204" pitchFamily="34" charset="0"/>
              </a:rPr>
              <a:t>P. </a:t>
            </a:r>
            <a:r>
              <a:rPr kumimoji="1" lang="en-US" altLang="ja-JP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Calibri" panose="020F0502020204030204" pitchFamily="34" charset="0"/>
              </a:rPr>
              <a:t>Skands</a:t>
            </a:r>
            <a:r>
              <a:rPr kumimoji="1" lang="en-US" altLang="ja-JP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Calibri" panose="020F0502020204030204" pitchFamily="34" charset="0"/>
              </a:rPr>
              <a:t> </a:t>
            </a:r>
            <a:r>
              <a:rPr kumimoji="1" lang="en-US" altLang="ja-JP" sz="14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Calibri" panose="020F0502020204030204" pitchFamily="34" charset="0"/>
              </a:rPr>
              <a:t>et al</a:t>
            </a:r>
            <a:r>
              <a:rPr kumimoji="1" lang="en-US" altLang="ja-JP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Calibri" panose="020F0502020204030204" pitchFamily="34" charset="0"/>
              </a:rPr>
              <a:t>., </a:t>
            </a:r>
            <a:r>
              <a:rPr kumimoji="1" lang="en-US" altLang="ja-JP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Calibri" panose="020F0502020204030204" pitchFamily="34" charset="0"/>
              </a:rPr>
              <a:t>Eur.Phys.J.C</a:t>
            </a:r>
            <a:r>
              <a:rPr kumimoji="1" lang="en-US" altLang="ja-JP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Calibri" panose="020F0502020204030204" pitchFamily="34" charset="0"/>
              </a:rPr>
              <a:t> </a:t>
            </a:r>
            <a:r>
              <a:rPr kumimoji="1" lang="en-US" altLang="ja-JP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Calibri" panose="020F0502020204030204" pitchFamily="34" charset="0"/>
              </a:rPr>
              <a:t>74</a:t>
            </a:r>
            <a:r>
              <a:rPr kumimoji="1" lang="en-US" altLang="ja-JP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Calibri" panose="020F0502020204030204" pitchFamily="34" charset="0"/>
              </a:rPr>
              <a:t> (2014) 8, 3024</a:t>
            </a:r>
            <a:endParaRPr kumimoji="1" lang="ja-JP" altLang="en-US" sz="14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Calibri" panose="020F0502020204030204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883538A0-9BEC-7845-DDAA-F850286A4EA9}"/>
              </a:ext>
            </a:extLst>
          </p:cNvPr>
          <p:cNvGrpSpPr/>
          <p:nvPr/>
        </p:nvGrpSpPr>
        <p:grpSpPr>
          <a:xfrm>
            <a:off x="4883336" y="5199172"/>
            <a:ext cx="719665" cy="1274566"/>
            <a:chOff x="1541318" y="3640813"/>
            <a:chExt cx="516083" cy="1115515"/>
          </a:xfrm>
          <a:noFill/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B37D9563-35FE-2877-9E05-D004AC07C52C}"/>
                </a:ext>
              </a:extLst>
            </p:cNvPr>
            <p:cNvSpPr/>
            <p:nvPr/>
          </p:nvSpPr>
          <p:spPr>
            <a:xfrm>
              <a:off x="1557867" y="3647998"/>
              <a:ext cx="499534" cy="1108330"/>
            </a:xfrm>
            <a:prstGeom prst="roundRect">
              <a:avLst/>
            </a:prstGeom>
            <a:grpFill/>
            <a:ln w="76200">
              <a:solidFill>
                <a:srgbClr val="C0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73532965-E58E-E490-86E1-75CCBFD7AC8E}"/>
                </a:ext>
              </a:extLst>
            </p:cNvPr>
            <p:cNvSpPr/>
            <p:nvPr/>
          </p:nvSpPr>
          <p:spPr>
            <a:xfrm>
              <a:off x="1541318" y="3640813"/>
              <a:ext cx="499534" cy="1108330"/>
            </a:xfrm>
            <a:prstGeom prst="roundRect">
              <a:avLst/>
            </a:prstGeom>
            <a:grpFill/>
            <a:ln w="76200">
              <a:solidFill>
                <a:srgbClr val="C0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pic>
        <p:nvPicPr>
          <p:cNvPr id="12" name="Picture 11" descr="A picture containing diagram&#10;&#10;Description automatically generated">
            <a:extLst>
              <a:ext uri="{FF2B5EF4-FFF2-40B4-BE49-F238E27FC236}">
                <a16:creationId xmlns:a16="http://schemas.microsoft.com/office/drawing/2014/main" id="{E36A7712-A0F8-768D-31DE-9A4E9D4569C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5" r="51742"/>
          <a:stretch/>
        </p:blipFill>
        <p:spPr>
          <a:xfrm>
            <a:off x="6847075" y="2249003"/>
            <a:ext cx="3798934" cy="3105343"/>
          </a:xfrm>
          <a:prstGeom prst="rect">
            <a:avLst/>
          </a:prstGeom>
        </p:spPr>
      </p:pic>
      <p:pic>
        <p:nvPicPr>
          <p:cNvPr id="13" name="Picture 12" descr="A picture containing diagram&#10;&#10;Description automatically generated">
            <a:extLst>
              <a:ext uri="{FF2B5EF4-FFF2-40B4-BE49-F238E27FC236}">
                <a16:creationId xmlns:a16="http://schemas.microsoft.com/office/drawing/2014/main" id="{36134327-05B5-8228-ACC8-618D20CF839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676" t="38627" r="3017" b="45476"/>
          <a:stretch/>
        </p:blipFill>
        <p:spPr>
          <a:xfrm>
            <a:off x="8746542" y="2325738"/>
            <a:ext cx="1241778" cy="463150"/>
          </a:xfrm>
          <a:prstGeom prst="rect">
            <a:avLst/>
          </a:prstGeom>
        </p:spPr>
      </p:pic>
      <p:pic>
        <p:nvPicPr>
          <p:cNvPr id="14" name="Picture 13" descr="A picture containing diagram&#10;&#10;Description automatically generated">
            <a:extLst>
              <a:ext uri="{FF2B5EF4-FFF2-40B4-BE49-F238E27FC236}">
                <a16:creationId xmlns:a16="http://schemas.microsoft.com/office/drawing/2014/main" id="{FF7FE87E-F3BD-74B0-E952-5A6EE11627D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3" t="30445" r="95788" b="47688"/>
          <a:stretch/>
        </p:blipFill>
        <p:spPr>
          <a:xfrm>
            <a:off x="6632706" y="3313719"/>
            <a:ext cx="214369" cy="679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959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C0E030C-7835-4DA4-8EA4-083B33513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ja-JP" dirty="0"/>
              <a:t>Basic questions and purpose </a:t>
            </a:r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D02F1D0-2505-4509-815A-22A8EF259796}"/>
              </a:ext>
            </a:extLst>
          </p:cNvPr>
          <p:cNvSpPr txBox="1"/>
          <p:nvPr/>
        </p:nvSpPr>
        <p:spPr>
          <a:xfrm>
            <a:off x="1707641" y="3737647"/>
            <a:ext cx="8774271" cy="954107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sz="2800" dirty="0"/>
              <a:t>Is collectivity emergent in small colliding systems?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kumimoji="1" lang="en-US" altLang="ja-JP" sz="2800" dirty="0"/>
              <a:t>How small can QGP fluids be?</a:t>
            </a:r>
          </a:p>
        </p:txBody>
      </p:sp>
      <p:sp>
        <p:nvSpPr>
          <p:cNvPr id="5" name="楕円 4">
            <a:extLst>
              <a:ext uri="{FF2B5EF4-FFF2-40B4-BE49-F238E27FC236}">
                <a16:creationId xmlns:a16="http://schemas.microsoft.com/office/drawing/2014/main" id="{967B7D35-1BF6-492D-90E8-83B4924A2CC8}"/>
              </a:ext>
            </a:extLst>
          </p:cNvPr>
          <p:cNvSpPr/>
          <p:nvPr/>
        </p:nvSpPr>
        <p:spPr>
          <a:xfrm>
            <a:off x="918111" y="2456322"/>
            <a:ext cx="180000" cy="180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楕円 5">
            <a:extLst>
              <a:ext uri="{FF2B5EF4-FFF2-40B4-BE49-F238E27FC236}">
                <a16:creationId xmlns:a16="http://schemas.microsoft.com/office/drawing/2014/main" id="{A2F630F8-4B60-47A2-B982-43074087413A}"/>
              </a:ext>
            </a:extLst>
          </p:cNvPr>
          <p:cNvSpPr/>
          <p:nvPr/>
        </p:nvSpPr>
        <p:spPr>
          <a:xfrm>
            <a:off x="1539650" y="2456322"/>
            <a:ext cx="180000" cy="180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4B82B8A-CF87-45DD-AEAC-CDDFC198803B}"/>
              </a:ext>
            </a:extLst>
          </p:cNvPr>
          <p:cNvSpPr txBox="1"/>
          <p:nvPr/>
        </p:nvSpPr>
        <p:spPr>
          <a:xfrm>
            <a:off x="350988" y="1284823"/>
            <a:ext cx="22028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ja-JP" sz="2800" dirty="0" err="1"/>
              <a:t>p+p</a:t>
            </a:r>
            <a:r>
              <a:rPr kumimoji="1" lang="en-US" altLang="ja-JP" sz="2800" dirty="0"/>
              <a:t> physics</a:t>
            </a:r>
            <a:endParaRPr kumimoji="1" lang="ja-JP" altLang="en-US" sz="2800" dirty="0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ED8085C-04C9-48B8-9933-5D3FB683A6CB}"/>
              </a:ext>
            </a:extLst>
          </p:cNvPr>
          <p:cNvSpPr txBox="1"/>
          <p:nvPr/>
        </p:nvSpPr>
        <p:spPr>
          <a:xfrm>
            <a:off x="9201817" y="1284823"/>
            <a:ext cx="22541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ja-JP" sz="2800" dirty="0"/>
              <a:t>A+A physics</a:t>
            </a:r>
            <a:endParaRPr kumimoji="1" lang="ja-JP" altLang="en-US" sz="2800" dirty="0"/>
          </a:p>
        </p:txBody>
      </p:sp>
      <p:sp>
        <p:nvSpPr>
          <p:cNvPr id="9" name="楕円 8">
            <a:extLst>
              <a:ext uri="{FF2B5EF4-FFF2-40B4-BE49-F238E27FC236}">
                <a16:creationId xmlns:a16="http://schemas.microsoft.com/office/drawing/2014/main" id="{45BC59A9-7A2F-46C4-A37E-975814F59246}"/>
              </a:ext>
            </a:extLst>
          </p:cNvPr>
          <p:cNvSpPr/>
          <p:nvPr/>
        </p:nvSpPr>
        <p:spPr>
          <a:xfrm>
            <a:off x="8771460" y="1739388"/>
            <a:ext cx="1440000" cy="1440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楕円 9">
            <a:extLst>
              <a:ext uri="{FF2B5EF4-FFF2-40B4-BE49-F238E27FC236}">
                <a16:creationId xmlns:a16="http://schemas.microsoft.com/office/drawing/2014/main" id="{537041BD-BBA0-465D-91DA-C89CEC126165}"/>
              </a:ext>
            </a:extLst>
          </p:cNvPr>
          <p:cNvSpPr/>
          <p:nvPr/>
        </p:nvSpPr>
        <p:spPr>
          <a:xfrm>
            <a:off x="10422361" y="1739388"/>
            <a:ext cx="1440000" cy="1440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矢印: ストライプ 11">
            <a:extLst>
              <a:ext uri="{FF2B5EF4-FFF2-40B4-BE49-F238E27FC236}">
                <a16:creationId xmlns:a16="http://schemas.microsoft.com/office/drawing/2014/main" id="{7E7037E4-D3DE-46E5-BB8B-1BB1AB593B7F}"/>
              </a:ext>
            </a:extLst>
          </p:cNvPr>
          <p:cNvSpPr/>
          <p:nvPr/>
        </p:nvSpPr>
        <p:spPr>
          <a:xfrm>
            <a:off x="2875577" y="2145569"/>
            <a:ext cx="2185860" cy="800829"/>
          </a:xfrm>
          <a:prstGeom prst="stripedRightArrow">
            <a:avLst>
              <a:gd name="adj1" fmla="val 42376"/>
              <a:gd name="adj2" fmla="val 177692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4" name="矢印: ストライプ 13">
            <a:extLst>
              <a:ext uri="{FF2B5EF4-FFF2-40B4-BE49-F238E27FC236}">
                <a16:creationId xmlns:a16="http://schemas.microsoft.com/office/drawing/2014/main" id="{4709D063-D0BC-4A6F-9840-342D63DFE143}"/>
              </a:ext>
            </a:extLst>
          </p:cNvPr>
          <p:cNvSpPr/>
          <p:nvPr/>
        </p:nvSpPr>
        <p:spPr>
          <a:xfrm flipH="1">
            <a:off x="6512743" y="2145569"/>
            <a:ext cx="2185860" cy="800829"/>
          </a:xfrm>
          <a:prstGeom prst="stripedRightArrow">
            <a:avLst>
              <a:gd name="adj1" fmla="val 42376"/>
              <a:gd name="adj2" fmla="val 177692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爆発: 8 pt 15">
            <a:extLst>
              <a:ext uri="{FF2B5EF4-FFF2-40B4-BE49-F238E27FC236}">
                <a16:creationId xmlns:a16="http://schemas.microsoft.com/office/drawing/2014/main" id="{8E4C3036-0396-4363-B39E-700EBE7708DA}"/>
              </a:ext>
            </a:extLst>
          </p:cNvPr>
          <p:cNvSpPr/>
          <p:nvPr/>
        </p:nvSpPr>
        <p:spPr>
          <a:xfrm>
            <a:off x="4870691" y="1436511"/>
            <a:ext cx="2185860" cy="2218944"/>
          </a:xfrm>
          <a:prstGeom prst="irregularSeal1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0AC797CE-E0DA-4271-ABC9-4C2C6A4B890B}"/>
              </a:ext>
            </a:extLst>
          </p:cNvPr>
          <p:cNvSpPr txBox="1"/>
          <p:nvPr/>
        </p:nvSpPr>
        <p:spPr>
          <a:xfrm>
            <a:off x="4161817" y="1711346"/>
            <a:ext cx="3868367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2800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High multiplicity</a:t>
            </a:r>
          </a:p>
          <a:p>
            <a:pPr algn="ctr"/>
            <a:r>
              <a:rPr kumimoji="1" lang="en-US" altLang="ja-JP" sz="2800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 small colliding system</a:t>
            </a:r>
          </a:p>
          <a:p>
            <a:pPr algn="ctr"/>
            <a:r>
              <a:rPr kumimoji="1" lang="en-US" altLang="ja-JP" sz="2800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 as interdisciplinary</a:t>
            </a:r>
          </a:p>
          <a:p>
            <a:pPr algn="ctr"/>
            <a:r>
              <a:rPr kumimoji="1" lang="en-US" altLang="ja-JP" sz="2800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research area</a:t>
            </a:r>
            <a:endParaRPr kumimoji="1" lang="ja-JP" altLang="en-US" sz="2800" dirty="0"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13" name="スライド番号プレースホルダー 12">
            <a:extLst>
              <a:ext uri="{FF2B5EF4-FFF2-40B4-BE49-F238E27FC236}">
                <a16:creationId xmlns:a16="http://schemas.microsoft.com/office/drawing/2014/main" id="{613761F6-8222-4A4D-A09C-5B5ABBA69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CF57B-DD1B-4031-B9F9-0C464C9FAFED}" type="slidenum">
              <a:rPr kumimoji="1" lang="ja-JP" altLang="en-US" smtClean="0"/>
              <a:t>4</a:t>
            </a:fld>
            <a:endParaRPr kumimoji="1" lang="ja-JP" altLang="en-US" dirty="0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53F40ED-43B3-EDDD-EEB9-2D96546A5BD3}"/>
              </a:ext>
            </a:extLst>
          </p:cNvPr>
          <p:cNvSpPr txBox="1"/>
          <p:nvPr/>
        </p:nvSpPr>
        <p:spPr>
          <a:xfrm>
            <a:off x="1548902" y="5008168"/>
            <a:ext cx="910291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pitchFamily="2" charset="2"/>
              <a:buChar char="à"/>
            </a:pPr>
            <a:r>
              <a:rPr kumimoji="1" lang="en-US" altLang="ja-JP" sz="2800" dirty="0"/>
              <a:t>Development of a fully integrated dynamical model toward understanding QGP properties</a:t>
            </a:r>
          </a:p>
          <a:p>
            <a:pPr algn="ctr"/>
            <a:r>
              <a:rPr kumimoji="1" lang="en-US" altLang="ja-JP" sz="2800" dirty="0"/>
              <a:t>in high-energy nuclear collisions</a:t>
            </a:r>
            <a:endParaRPr kumimoji="1" lang="ja-JP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126607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38A56741-8754-4E0F-62F4-35A64A33C2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ja-JP" dirty="0"/>
              <a:t>Strangeness enhancement</a:t>
            </a:r>
            <a:endParaRPr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FB3A357-3E1B-34A8-C602-28072AFBFB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CF57B-DD1B-4031-B9F9-0C464C9FAFED}" type="slidenum">
              <a:rPr kumimoji="1" lang="ja-JP" altLang="en-US" smtClean="0"/>
              <a:t>5</a:t>
            </a:fld>
            <a:endParaRPr kumimoji="1" lang="ja-JP" altLang="en-US" dirty="0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5A8DF712-3CB1-0C35-FB7B-5240101B0C6A}"/>
              </a:ext>
            </a:extLst>
          </p:cNvPr>
          <p:cNvSpPr txBox="1"/>
          <p:nvPr/>
        </p:nvSpPr>
        <p:spPr>
          <a:xfrm>
            <a:off x="4787404" y="6209237"/>
            <a:ext cx="34227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kumimoji="1" lang="en-US" altLang="ja-JP" dirty="0" err="1">
                <a:latin typeface="Yu Gothic UI" panose="020B0500000000000000" pitchFamily="50" charset="-128"/>
                <a:ea typeface="Yu Gothic UI" panose="020B0500000000000000" pitchFamily="50" charset="-128"/>
              </a:rPr>
              <a:t>W.Yuan</a:t>
            </a:r>
            <a:r>
              <a:rPr kumimoji="1" lang="en-US" altLang="ja-JP" dirty="0">
                <a:latin typeface="Yu Gothic UI" panose="020B0500000000000000" pitchFamily="50" charset="-128"/>
                <a:ea typeface="Yu Gothic UI" panose="020B0500000000000000" pitchFamily="50" charset="-128"/>
              </a:rPr>
              <a:t> (STAR), talk at QM2025</a:t>
            </a:r>
            <a:endParaRPr kumimoji="1" lang="ja-JP" altLang="en-US" dirty="0">
              <a:latin typeface="Yu Gothic UI" panose="020B0500000000000000" pitchFamily="50" charset="-128"/>
              <a:ea typeface="Yu Gothic UI" panose="020B0500000000000000" pitchFamily="50" charset="-128"/>
            </a:endParaRPr>
          </a:p>
        </p:txBody>
      </p:sp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2BCD413D-E832-7313-E52B-D83313A8E06D}"/>
              </a:ext>
            </a:extLst>
          </p:cNvPr>
          <p:cNvGrpSpPr>
            <a:grpSpLocks noChangeAspect="1"/>
          </p:cNvGrpSpPr>
          <p:nvPr/>
        </p:nvGrpSpPr>
        <p:grpSpPr>
          <a:xfrm>
            <a:off x="344734" y="1779465"/>
            <a:ext cx="7695904" cy="4251957"/>
            <a:chOff x="375214" y="1410133"/>
            <a:chExt cx="8741392" cy="4829585"/>
          </a:xfrm>
        </p:grpSpPr>
        <p:pic>
          <p:nvPicPr>
            <p:cNvPr id="7" name="図 6" descr="グラフ&#10;&#10;AI 生成コンテンツは誤りを含む可能性があります。">
              <a:extLst>
                <a:ext uri="{FF2B5EF4-FFF2-40B4-BE49-F238E27FC236}">
                  <a16:creationId xmlns:a16="http://schemas.microsoft.com/office/drawing/2014/main" id="{91D337BB-4E5C-02E2-6872-5C53E4BB157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35884" y="1410134"/>
              <a:ext cx="3580722" cy="4829584"/>
            </a:xfrm>
            <a:prstGeom prst="rect">
              <a:avLst/>
            </a:prstGeom>
          </p:spPr>
        </p:pic>
        <p:pic>
          <p:nvPicPr>
            <p:cNvPr id="11" name="図 10">
              <a:extLst>
                <a:ext uri="{FF2B5EF4-FFF2-40B4-BE49-F238E27FC236}">
                  <a16:creationId xmlns:a16="http://schemas.microsoft.com/office/drawing/2014/main" id="{4FD35F7D-E17E-466A-07F3-34373C5444C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5214" y="1410133"/>
              <a:ext cx="5062985" cy="4829584"/>
            </a:xfrm>
            <a:prstGeom prst="rect">
              <a:avLst/>
            </a:prstGeom>
          </p:spPr>
        </p:pic>
      </p:grp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ECE80A0F-C233-23B5-AD6A-EA154A38993D}"/>
              </a:ext>
            </a:extLst>
          </p:cNvPr>
          <p:cNvSpPr txBox="1"/>
          <p:nvPr/>
        </p:nvSpPr>
        <p:spPr>
          <a:xfrm>
            <a:off x="780677" y="6209237"/>
            <a:ext cx="34900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ja-JP" dirty="0">
                <a:solidFill>
                  <a:schemeClr val="accent3">
                    <a:lumMod val="20000"/>
                    <a:lumOff val="80000"/>
                  </a:schemeClr>
                </a:solidFill>
                <a:latin typeface="Yu Gothic UI" panose="020B0500000000000000" pitchFamily="50" charset="-128"/>
                <a:ea typeface="Yu Gothic UI" panose="020B0500000000000000" pitchFamily="50" charset="-128"/>
              </a:rPr>
              <a:t>ALICE overview, talk at QM2018</a:t>
            </a:r>
            <a:endParaRPr kumimoji="1" lang="ja-JP" altLang="en-US" dirty="0">
              <a:solidFill>
                <a:schemeClr val="accent3">
                  <a:lumMod val="20000"/>
                  <a:lumOff val="80000"/>
                </a:schemeClr>
              </a:solidFill>
              <a:latin typeface="Yu Gothic UI" panose="020B0500000000000000" pitchFamily="50" charset="-128"/>
              <a:ea typeface="Yu Gothic UI" panose="020B0500000000000000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7D8C702F-EE31-97F8-F49E-DEA2A4059B57}"/>
              </a:ext>
            </a:extLst>
          </p:cNvPr>
          <p:cNvSpPr txBox="1"/>
          <p:nvPr/>
        </p:nvSpPr>
        <p:spPr>
          <a:xfrm>
            <a:off x="8297726" y="1834991"/>
            <a:ext cx="33528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800" dirty="0"/>
              <a:t>Interpretation of universal </a:t>
            </a:r>
            <a:r>
              <a:rPr kumimoji="1" lang="en-US" altLang="ja-JP" sz="2800" dirty="0" err="1"/>
              <a:t>behaviour</a:t>
            </a:r>
            <a:r>
              <a:rPr kumimoji="1" lang="en-US" altLang="ja-JP" sz="2800" dirty="0"/>
              <a:t> in a </a:t>
            </a:r>
            <a:r>
              <a:rPr kumimoji="1" lang="en-US" altLang="ja-JP" sz="2800" dirty="0">
                <a:solidFill>
                  <a:srgbClr val="FFFF00"/>
                </a:solidFill>
              </a:rPr>
              <a:t>single</a:t>
            </a:r>
            <a:r>
              <a:rPr kumimoji="1" lang="en-US" altLang="ja-JP" sz="2800" dirty="0"/>
              <a:t> framework?</a:t>
            </a:r>
            <a:endParaRPr kumimoji="1" lang="ja-JP" altLang="en-US" sz="2800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6C172EA-833F-0F10-2A0A-1F4AF8435AB8}"/>
              </a:ext>
            </a:extLst>
          </p:cNvPr>
          <p:cNvSpPr txBox="1"/>
          <p:nvPr/>
        </p:nvSpPr>
        <p:spPr>
          <a:xfrm>
            <a:off x="106609" y="1294476"/>
            <a:ext cx="81665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800" dirty="0"/>
              <a:t>Multiplicity dependence of particle yield ratio</a:t>
            </a:r>
            <a:endParaRPr kumimoji="1" lang="ja-JP" altLang="en-US" sz="2800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56C61D1-1A8C-613B-0451-5EB4EC2E4DC4}"/>
              </a:ext>
            </a:extLst>
          </p:cNvPr>
          <p:cNvSpPr txBox="1"/>
          <p:nvPr/>
        </p:nvSpPr>
        <p:spPr>
          <a:xfrm>
            <a:off x="8210140" y="3887144"/>
            <a:ext cx="352797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800" dirty="0"/>
              <a:t>Understanding</a:t>
            </a:r>
          </a:p>
          <a:p>
            <a:pPr algn="ctr"/>
            <a:r>
              <a:rPr kumimoji="1" lang="en-US" altLang="ja-JP" sz="2800" dirty="0"/>
              <a:t>bulk particle production</a:t>
            </a:r>
          </a:p>
          <a:p>
            <a:pPr algn="ctr"/>
            <a:r>
              <a:rPr kumimoji="1" lang="en-US" altLang="ja-JP" sz="2800" dirty="0"/>
              <a:t>before discussion on</a:t>
            </a:r>
          </a:p>
          <a:p>
            <a:pPr algn="ctr"/>
            <a:r>
              <a:rPr kumimoji="1" lang="en-US" altLang="ja-JP" sz="2800" dirty="0"/>
              <a:t>collectivity</a:t>
            </a:r>
            <a:endParaRPr kumimoji="1" lang="ja-JP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6339976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0836894-9BCC-450D-958F-0CDC8069F4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1" lang="en-US" altLang="ja-JP" dirty="0"/>
              <a:t>Fraction of core and corona</a:t>
            </a:r>
            <a:endParaRPr kumimoji="1" lang="ja-JP" altLang="en-US" dirty="0"/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DAE8809B-A2B7-4783-A10F-C54EF3AC86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82650" y="6310312"/>
            <a:ext cx="2743200" cy="365125"/>
          </a:xfrm>
        </p:spPr>
        <p:txBody>
          <a:bodyPr/>
          <a:lstStyle/>
          <a:p>
            <a:fld id="{790CF57B-DD1B-4031-B9F9-0C464C9FAFED}" type="slidenum">
              <a:rPr kumimoji="1" lang="ja-JP" altLang="en-US" smtClean="0"/>
              <a:t>6</a:t>
            </a:fld>
            <a:endParaRPr kumimoji="1" lang="ja-JP" altLang="en-US" dirty="0"/>
          </a:p>
        </p:txBody>
      </p:sp>
      <p:pic>
        <p:nvPicPr>
          <p:cNvPr id="5" name="Picture 10">
            <a:extLst>
              <a:ext uri="{FF2B5EF4-FFF2-40B4-BE49-F238E27FC236}">
                <a16:creationId xmlns:a16="http://schemas.microsoft.com/office/drawing/2014/main" id="{176A65BA-DFC1-47DC-A122-2357FFE9A3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586" y="1452995"/>
            <a:ext cx="7504920" cy="5075420"/>
          </a:xfrm>
          <a:prstGeom prst="rect">
            <a:avLst/>
          </a:prstGeom>
        </p:spPr>
      </p:pic>
      <p:cxnSp>
        <p:nvCxnSpPr>
          <p:cNvPr id="6" name="Straight Connector 153">
            <a:extLst>
              <a:ext uri="{FF2B5EF4-FFF2-40B4-BE49-F238E27FC236}">
                <a16:creationId xmlns:a16="http://schemas.microsoft.com/office/drawing/2014/main" id="{64DB1AF4-3DFC-46F9-B393-27ED0A10F188}"/>
              </a:ext>
            </a:extLst>
          </p:cNvPr>
          <p:cNvCxnSpPr>
            <a:cxnSpLocks/>
          </p:cNvCxnSpPr>
          <p:nvPr/>
        </p:nvCxnSpPr>
        <p:spPr>
          <a:xfrm>
            <a:off x="3792041" y="1822887"/>
            <a:ext cx="0" cy="3852000"/>
          </a:xfrm>
          <a:prstGeom prst="line">
            <a:avLst/>
          </a:prstGeom>
          <a:ln w="76200">
            <a:solidFill>
              <a:srgbClr val="FF0000">
                <a:alpha val="68000"/>
              </a:srgb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28">
            <a:extLst>
              <a:ext uri="{FF2B5EF4-FFF2-40B4-BE49-F238E27FC236}">
                <a16:creationId xmlns:a16="http://schemas.microsoft.com/office/drawing/2014/main" id="{5083C840-0FC6-4016-80C3-EA9DA86797D2}"/>
              </a:ext>
            </a:extLst>
          </p:cNvPr>
          <p:cNvSpPr txBox="1"/>
          <p:nvPr/>
        </p:nvSpPr>
        <p:spPr>
          <a:xfrm>
            <a:off x="4325016" y="2035676"/>
            <a:ext cx="13449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dirty="0">
                <a:solidFill>
                  <a:srgbClr val="C00000"/>
                </a:solidFill>
                <a:latin typeface="Yu Gothic UI Semibold" panose="020B0700000000000000" pitchFamily="50" charset="-128"/>
                <a:ea typeface="Yu Gothic UI Semibold" panose="020B0700000000000000" pitchFamily="50" charset="-128"/>
                <a:cs typeface="Calibri" panose="020F0502020204030204" pitchFamily="34" charset="0"/>
              </a:rPr>
              <a:t>Core</a:t>
            </a:r>
            <a:endParaRPr lang="en-US" sz="3200" dirty="0">
              <a:solidFill>
                <a:srgbClr val="C00000"/>
              </a:solidFill>
              <a:latin typeface="Yu Gothic UI Semibold" panose="020B0700000000000000" pitchFamily="50" charset="-128"/>
              <a:ea typeface="Yu Gothic UI Semibold" panose="020B0700000000000000" pitchFamily="50" charset="-128"/>
              <a:cs typeface="Calibri" panose="020F0502020204030204" pitchFamily="34" charset="0"/>
            </a:endParaRPr>
          </a:p>
        </p:txBody>
      </p:sp>
      <p:sp>
        <p:nvSpPr>
          <p:cNvPr id="20" name="TextBox 30">
            <a:extLst>
              <a:ext uri="{FF2B5EF4-FFF2-40B4-BE49-F238E27FC236}">
                <a16:creationId xmlns:a16="http://schemas.microsoft.com/office/drawing/2014/main" id="{EC4A98E5-23C2-4E02-B77B-DB6510EAFA67}"/>
              </a:ext>
            </a:extLst>
          </p:cNvPr>
          <p:cNvSpPr txBox="1"/>
          <p:nvPr/>
        </p:nvSpPr>
        <p:spPr>
          <a:xfrm>
            <a:off x="4106339" y="4862367"/>
            <a:ext cx="16366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dirty="0">
                <a:solidFill>
                  <a:srgbClr val="1F4E79"/>
                </a:solidFill>
                <a:latin typeface="Yu Gothic UI Semibold" panose="020B0700000000000000" pitchFamily="50" charset="-128"/>
                <a:ea typeface="Yu Gothic UI Semibold" panose="020B0700000000000000" pitchFamily="50" charset="-128"/>
                <a:cs typeface="Calibri" panose="020F0502020204030204" pitchFamily="34" charset="0"/>
              </a:rPr>
              <a:t>Corona</a:t>
            </a:r>
            <a:endParaRPr lang="en-US" sz="3200" dirty="0">
              <a:solidFill>
                <a:srgbClr val="1F4E79"/>
              </a:solidFill>
              <a:latin typeface="Yu Gothic UI Semibold" panose="020B0700000000000000" pitchFamily="50" charset="-128"/>
              <a:ea typeface="Yu Gothic UI Semibold" panose="020B0700000000000000" pitchFamily="50" charset="-128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34">
                <a:extLst>
                  <a:ext uri="{FF2B5EF4-FFF2-40B4-BE49-F238E27FC236}">
                    <a16:creationId xmlns:a16="http://schemas.microsoft.com/office/drawing/2014/main" id="{75760F3D-C0FE-4EA3-B4A8-606C4B19D721}"/>
                  </a:ext>
                </a:extLst>
              </p:cNvPr>
              <p:cNvSpPr txBox="1"/>
              <p:nvPr/>
            </p:nvSpPr>
            <p:spPr>
              <a:xfrm>
                <a:off x="8330294" y="1500033"/>
                <a:ext cx="3567126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Yu Gothic UI Semibold" panose="020B0700000000000000" pitchFamily="50" charset="-128"/>
                    <a:ea typeface="Yu Gothic UI Semibold" panose="020B0700000000000000" pitchFamily="50" charset="-128"/>
                    <a:cs typeface="Calibri" panose="020F0502020204030204" pitchFamily="34" charset="0"/>
                  </a:rPr>
                  <a:t>Onset of </a:t>
                </a:r>
              </a:p>
              <a:p>
                <a:pPr algn="ctr"/>
                <a:r>
                  <a:rPr lang="en-US" sz="3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Yu Gothic UI Semibold" panose="020B0700000000000000" pitchFamily="50" charset="-128"/>
                    <a:ea typeface="Yu Gothic UI Semibold" panose="020B0700000000000000" pitchFamily="50" charset="-128"/>
                    <a:cs typeface="Calibri" panose="020F0502020204030204" pitchFamily="34" charset="0"/>
                  </a:rPr>
                  <a:t>core dominance at </a:t>
                </a:r>
                <a14:m>
                  <m:oMath xmlns:m="http://schemas.openxmlformats.org/officeDocument/2006/math">
                    <m:d>
                      <m:dPr>
                        <m:begChr m:val="⟨"/>
                        <m:endChr m:val="⟩"/>
                        <m:ctrlPr>
                          <a:rPr lang="en-US" sz="3200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  <a:ea typeface="Yu Gothic UI" panose="020B0500000000000000" pitchFamily="34" charset="-128"/>
                          </a:rPr>
                        </m:ctrlPr>
                      </m:dPr>
                      <m:e>
                        <m:r>
                          <a:rPr lang="en-US" sz="3200" b="0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  <a:ea typeface="Yu Gothic UI" panose="020B0500000000000000" pitchFamily="34" charset="-128"/>
                          </a:rPr>
                          <m:t>𝑑</m:t>
                        </m:r>
                        <m:sSub>
                          <m:sSubPr>
                            <m:ctrlPr>
                              <a:rPr lang="en-US" sz="3200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  <a:ea typeface="Yu Gothic UI" panose="020B0500000000000000" pitchFamily="34" charset="-128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  <a:ea typeface="Yu Gothic UI" panose="020B0500000000000000" pitchFamily="34" charset="-128"/>
                              </a:rPr>
                              <m:t>𝑁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sz="3200" b="0" i="0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  <a:ea typeface="Yu Gothic UI" panose="020B0500000000000000" pitchFamily="34" charset="-128"/>
                              </a:rPr>
                              <m:t>ch</m:t>
                            </m:r>
                          </m:sub>
                        </m:sSub>
                        <m:r>
                          <a:rPr lang="en-US" sz="3200" b="0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  <a:ea typeface="Yu Gothic UI" panose="020B0500000000000000" pitchFamily="34" charset="-128"/>
                          </a:rPr>
                          <m:t>/</m:t>
                        </m:r>
                        <m:r>
                          <a:rPr lang="en-US" sz="3200" b="0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  <a:ea typeface="Yu Gothic UI" panose="020B0500000000000000" pitchFamily="34" charset="-128"/>
                          </a:rPr>
                          <m:t>𝑑</m:t>
                        </m:r>
                        <m:r>
                          <a:rPr lang="en-US" sz="3200" b="0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  <a:ea typeface="Yu Gothic UI" panose="020B0500000000000000" pitchFamily="34" charset="-128"/>
                          </a:rPr>
                          <m:t>𝜂</m:t>
                        </m:r>
                      </m:e>
                    </m:d>
                    <m:r>
                      <a:rPr lang="en-US" sz="3200" b="0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Yu Gothic UI" panose="020B0500000000000000" pitchFamily="34" charset="-128"/>
                      </a:rPr>
                      <m:t>∼20</m:t>
                    </m:r>
                  </m:oMath>
                </a14:m>
                <a:endParaRPr lang="en-US" sz="3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Yu Gothic UI Semibold" panose="020B0700000000000000" pitchFamily="50" charset="-128"/>
                  <a:ea typeface="Yu Gothic UI Semibold" panose="020B0700000000000000" pitchFamily="50" charset="-128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3" name="TextBox 34">
                <a:extLst>
                  <a:ext uri="{FF2B5EF4-FFF2-40B4-BE49-F238E27FC236}">
                    <a16:creationId xmlns:a16="http://schemas.microsoft.com/office/drawing/2014/main" id="{75760F3D-C0FE-4EA3-B4A8-606C4B19D7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0294" y="1500033"/>
                <a:ext cx="3567126" cy="1569660"/>
              </a:xfrm>
              <a:prstGeom prst="rect">
                <a:avLst/>
              </a:prstGeom>
              <a:blipFill>
                <a:blip r:embed="rId3"/>
                <a:stretch>
                  <a:fillRect l="-2564" t="-5039" r="-1197" b="-11628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テキスト ボックス 3">
                <a:extLst>
                  <a:ext uri="{FF2B5EF4-FFF2-40B4-BE49-F238E27FC236}">
                    <a16:creationId xmlns:a16="http://schemas.microsoft.com/office/drawing/2014/main" id="{BE25C7D7-A97A-4B56-B6AE-4BCA012F0F4F}"/>
                  </a:ext>
                </a:extLst>
              </p:cNvPr>
              <p:cNvSpPr txBox="1"/>
              <p:nvPr/>
            </p:nvSpPr>
            <p:spPr>
              <a:xfrm>
                <a:off x="8511496" y="3536461"/>
                <a:ext cx="3204723" cy="10772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ja-JP" sz="32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32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kumimoji="1" lang="en-US" altLang="ja-JP" sz="3200" b="0" i="0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core</m:t>
                          </m:r>
                        </m:sub>
                      </m:sSub>
                      <m:r>
                        <a:rPr kumimoji="1" lang="en-US" altLang="ja-JP" sz="3200" b="0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 ~ 0.85</m:t>
                      </m:r>
                    </m:oMath>
                  </m:oMathPara>
                </a14:m>
                <a:endParaRPr kumimoji="1" lang="en-US" altLang="ja-JP" sz="3200" dirty="0">
                  <a:latin typeface="Yu Gothic UI Semibold" panose="020B0700000000000000" pitchFamily="50" charset="-128"/>
                  <a:ea typeface="Yu Gothic UI Semibold" panose="020B0700000000000000" pitchFamily="50" charset="-128"/>
                </a:endParaRPr>
              </a:p>
              <a:p>
                <a:pPr algn="l"/>
                <a:r>
                  <a:rPr kumimoji="1" lang="en-US" altLang="ja-JP" sz="3200" dirty="0">
                    <a:latin typeface="Yu Gothic UI Semibold" panose="020B0700000000000000" pitchFamily="50" charset="-128"/>
                    <a:ea typeface="Yu Gothic UI Semibold" panose="020B0700000000000000" pitchFamily="50" charset="-128"/>
                  </a:rPr>
                  <a:t>at central </a:t>
                </a:r>
                <a:r>
                  <a:rPr kumimoji="1" lang="en-US" altLang="ja-JP" sz="3200" dirty="0" err="1">
                    <a:latin typeface="Yu Gothic UI Semibold" panose="020B0700000000000000" pitchFamily="50" charset="-128"/>
                    <a:ea typeface="Yu Gothic UI Semibold" panose="020B0700000000000000" pitchFamily="50" charset="-128"/>
                  </a:rPr>
                  <a:t>PbPb</a:t>
                </a:r>
                <a:r>
                  <a:rPr kumimoji="1" lang="en-US" altLang="ja-JP" sz="3200" dirty="0">
                    <a:latin typeface="Yu Gothic UI Semibold" panose="020B0700000000000000" pitchFamily="50" charset="-128"/>
                    <a:ea typeface="Yu Gothic UI Semibold" panose="020B0700000000000000" pitchFamily="50" charset="-128"/>
                  </a:rPr>
                  <a:t>?</a:t>
                </a:r>
                <a:endParaRPr kumimoji="1" lang="ja-JP" altLang="en-US" sz="3200" dirty="0">
                  <a:latin typeface="Yu Gothic UI Semibold" panose="020B0700000000000000" pitchFamily="50" charset="-128"/>
                  <a:ea typeface="Yu Gothic UI Semibold" panose="020B0700000000000000" pitchFamily="50" charset="-128"/>
                </a:endParaRPr>
              </a:p>
            </p:txBody>
          </p:sp>
        </mc:Choice>
        <mc:Fallback xmlns="">
          <p:sp>
            <p:nvSpPr>
              <p:cNvPr id="4" name="テキスト ボックス 3">
                <a:extLst>
                  <a:ext uri="{FF2B5EF4-FFF2-40B4-BE49-F238E27FC236}">
                    <a16:creationId xmlns:a16="http://schemas.microsoft.com/office/drawing/2014/main" id="{BE25C7D7-A97A-4B56-B6AE-4BCA012F0F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1496" y="3536461"/>
                <a:ext cx="3204723" cy="1077218"/>
              </a:xfrm>
              <a:prstGeom prst="rect">
                <a:avLst/>
              </a:prstGeom>
              <a:blipFill>
                <a:blip r:embed="rId4"/>
                <a:stretch>
                  <a:fillRect l="-4753" r="-3802" b="-17514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楕円 7">
            <a:extLst>
              <a:ext uri="{FF2B5EF4-FFF2-40B4-BE49-F238E27FC236}">
                <a16:creationId xmlns:a16="http://schemas.microsoft.com/office/drawing/2014/main" id="{697FBF83-3D25-4914-99B3-AB5E388FDF5B}"/>
              </a:ext>
            </a:extLst>
          </p:cNvPr>
          <p:cNvSpPr/>
          <p:nvPr/>
        </p:nvSpPr>
        <p:spPr>
          <a:xfrm>
            <a:off x="5743012" y="1822888"/>
            <a:ext cx="1691332" cy="642428"/>
          </a:xfrm>
          <a:prstGeom prst="ellipse">
            <a:avLst/>
          </a:prstGeom>
          <a:noFill/>
          <a:ln w="76200">
            <a:solidFill>
              <a:srgbClr val="00B0F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Yu Gothic UI Semibold" panose="020B0700000000000000" pitchFamily="50" charset="-128"/>
              <a:ea typeface="Yu Gothic UI Semibold" panose="020B0700000000000000" pitchFamily="50" charset="-128"/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8EAC96FD-0813-4C05-BE95-3DDD185AC7DA}"/>
              </a:ext>
            </a:extLst>
          </p:cNvPr>
          <p:cNvSpPr/>
          <p:nvPr/>
        </p:nvSpPr>
        <p:spPr>
          <a:xfrm>
            <a:off x="8270373" y="1516919"/>
            <a:ext cx="3686968" cy="1577282"/>
          </a:xfrm>
          <a:prstGeom prst="rect">
            <a:avLst/>
          </a:prstGeom>
          <a:noFill/>
          <a:ln w="762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Yu Gothic UI Semibold" panose="020B0700000000000000" pitchFamily="50" charset="-128"/>
              <a:ea typeface="Yu Gothic UI Semibold" panose="020B0700000000000000" pitchFamily="50" charset="-128"/>
            </a:endParaRPr>
          </a:p>
        </p:txBody>
      </p:sp>
      <p:sp>
        <p:nvSpPr>
          <p:cNvPr id="17" name="楕円 16">
            <a:extLst>
              <a:ext uri="{FF2B5EF4-FFF2-40B4-BE49-F238E27FC236}">
                <a16:creationId xmlns:a16="http://schemas.microsoft.com/office/drawing/2014/main" id="{47CAC642-C431-4F50-AB70-3EE2F83F40C1}"/>
              </a:ext>
            </a:extLst>
          </p:cNvPr>
          <p:cNvSpPr/>
          <p:nvPr/>
        </p:nvSpPr>
        <p:spPr>
          <a:xfrm>
            <a:off x="8171039" y="3421659"/>
            <a:ext cx="3885636" cy="1325563"/>
          </a:xfrm>
          <a:prstGeom prst="ellipse">
            <a:avLst/>
          </a:prstGeom>
          <a:noFill/>
          <a:ln w="76200">
            <a:solidFill>
              <a:srgbClr val="00B0F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Yu Gothic UI Semibold" panose="020B0700000000000000" pitchFamily="50" charset="-128"/>
              <a:ea typeface="Yu Gothic UI Semibold" panose="020B0700000000000000" pitchFamily="50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EAE76279-2429-4004-B504-A205B1DDBA15}"/>
              </a:ext>
            </a:extLst>
          </p:cNvPr>
          <p:cNvSpPr txBox="1"/>
          <p:nvPr/>
        </p:nvSpPr>
        <p:spPr>
          <a:xfrm rot="16200000">
            <a:off x="-1063432" y="3971069"/>
            <a:ext cx="24961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ja-JP" dirty="0" err="1">
                <a:latin typeface="Yu Gothic UI" panose="020B0500000000000000" pitchFamily="50" charset="-128"/>
                <a:ea typeface="Yu Gothic UI" panose="020B0500000000000000" pitchFamily="50" charset="-128"/>
              </a:rPr>
              <a:t>Kanakubo</a:t>
            </a:r>
            <a:r>
              <a:rPr kumimoji="1" lang="en-US" altLang="ja-JP" dirty="0">
                <a:latin typeface="Yu Gothic UI" panose="020B0500000000000000" pitchFamily="50" charset="-128"/>
                <a:ea typeface="Yu Gothic UI" panose="020B0500000000000000" pitchFamily="50" charset="-128"/>
              </a:rPr>
              <a:t> </a:t>
            </a:r>
            <a:r>
              <a:rPr kumimoji="1" lang="en-US" altLang="ja-JP" i="1" dirty="0">
                <a:latin typeface="Yu Gothic UI" panose="020B0500000000000000" pitchFamily="50" charset="-128"/>
                <a:ea typeface="Yu Gothic UI" panose="020B0500000000000000" pitchFamily="50" charset="-128"/>
              </a:rPr>
              <a:t>et al</a:t>
            </a:r>
            <a:r>
              <a:rPr kumimoji="1" lang="en-US" altLang="ja-JP" dirty="0">
                <a:latin typeface="Yu Gothic UI" panose="020B0500000000000000" pitchFamily="50" charset="-128"/>
                <a:ea typeface="Yu Gothic UI" panose="020B0500000000000000" pitchFamily="50" charset="-128"/>
              </a:rPr>
              <a:t>. (2022).</a:t>
            </a:r>
            <a:endParaRPr kumimoji="1" lang="ja-JP" altLang="en-US" dirty="0">
              <a:latin typeface="Yu Gothic UI" panose="020B0500000000000000" pitchFamily="50" charset="-128"/>
              <a:ea typeface="Yu Gothic UI" panose="020B0500000000000000" pitchFamily="50" charset="-128"/>
            </a:endParaRPr>
          </a:p>
        </p:txBody>
      </p:sp>
      <p:sp>
        <p:nvSpPr>
          <p:cNvPr id="7" name="矢印: 左右 6">
            <a:extLst>
              <a:ext uri="{FF2B5EF4-FFF2-40B4-BE49-F238E27FC236}">
                <a16:creationId xmlns:a16="http://schemas.microsoft.com/office/drawing/2014/main" id="{6789E8AA-242A-B132-7493-FD1B8B585F63}"/>
              </a:ext>
            </a:extLst>
          </p:cNvPr>
          <p:cNvSpPr/>
          <p:nvPr/>
        </p:nvSpPr>
        <p:spPr>
          <a:xfrm>
            <a:off x="3030126" y="1453788"/>
            <a:ext cx="2031998" cy="788274"/>
          </a:xfrm>
          <a:prstGeom prst="leftRightArrow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800" b="1" dirty="0">
                <a:solidFill>
                  <a:schemeClr val="accent1">
                    <a:lumMod val="50000"/>
                  </a:schemeClr>
                </a:solidFill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O+O</a:t>
            </a:r>
            <a:endParaRPr kumimoji="1" lang="ja-JP" altLang="en-US" sz="2800" b="1" dirty="0">
              <a:solidFill>
                <a:schemeClr val="accent1">
                  <a:lumMod val="50000"/>
                </a:schemeClr>
              </a:solidFill>
              <a:latin typeface="Yu Gothic UI Semibold" panose="020B0700000000000000" pitchFamily="50" charset="-128"/>
              <a:ea typeface="Yu Gothic UI Semibold" panose="020B0700000000000000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51F30994-F66E-4261-5565-41110469F85A}"/>
              </a:ext>
            </a:extLst>
          </p:cNvPr>
          <p:cNvSpPr txBox="1"/>
          <p:nvPr/>
        </p:nvSpPr>
        <p:spPr>
          <a:xfrm>
            <a:off x="45915" y="6572692"/>
            <a:ext cx="81531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>
                <a:latin typeface="Yu Gothic UI" panose="020B0500000000000000" pitchFamily="50" charset="-128"/>
                <a:ea typeface="Yu Gothic UI" panose="020B0500000000000000" pitchFamily="50" charset="-128"/>
              </a:rPr>
              <a:t>*O+O at </a:t>
            </a:r>
            <a:r>
              <a:rPr kumimoji="1" lang="en-US" altLang="ja-JP" sz="1400" dirty="0" err="1">
                <a:latin typeface="Yu Gothic UI" panose="020B0500000000000000" pitchFamily="50" charset="-128"/>
                <a:ea typeface="Yu Gothic UI" panose="020B0500000000000000" pitchFamily="50" charset="-128"/>
              </a:rPr>
              <a:t>sqrt_snn</a:t>
            </a:r>
            <a:r>
              <a:rPr kumimoji="1" lang="en-US" altLang="ja-JP" sz="1400" dirty="0">
                <a:latin typeface="Yu Gothic UI" panose="020B0500000000000000" pitchFamily="50" charset="-128"/>
                <a:ea typeface="Yu Gothic UI" panose="020B0500000000000000" pitchFamily="50" charset="-128"/>
              </a:rPr>
              <a:t> = 5.36 TeV from ALICE preliminary (Talk by Jan Fiete Grosse-</a:t>
            </a:r>
            <a:r>
              <a:rPr kumimoji="1" lang="en-US" altLang="ja-JP" sz="1400" dirty="0" err="1">
                <a:latin typeface="Yu Gothic UI" panose="020B0500000000000000" pitchFamily="50" charset="-128"/>
                <a:ea typeface="Yu Gothic UI" panose="020B0500000000000000" pitchFamily="50" charset="-128"/>
              </a:rPr>
              <a:t>Oetringhausat</a:t>
            </a:r>
            <a:r>
              <a:rPr kumimoji="1" lang="en-US" altLang="ja-JP" sz="1400" dirty="0">
                <a:latin typeface="Yu Gothic UI" panose="020B0500000000000000" pitchFamily="50" charset="-128"/>
                <a:ea typeface="Yu Gothic UI" panose="020B0500000000000000" pitchFamily="50" charset="-128"/>
              </a:rPr>
              <a:t> IS2025)</a:t>
            </a:r>
            <a:endParaRPr kumimoji="1" lang="ja-JP" altLang="en-US" sz="1400" dirty="0">
              <a:latin typeface="Yu Gothic UI" panose="020B0500000000000000" pitchFamily="50" charset="-128"/>
              <a:ea typeface="Yu Gothic UI" panose="020B0500000000000000" pitchFamily="50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テキスト ボックス 10">
                <a:extLst>
                  <a:ext uri="{FF2B5EF4-FFF2-40B4-BE49-F238E27FC236}">
                    <a16:creationId xmlns:a16="http://schemas.microsoft.com/office/drawing/2014/main" id="{15CE3FCD-A819-34D7-FA41-90541864E2A6}"/>
                  </a:ext>
                </a:extLst>
              </p:cNvPr>
              <p:cNvSpPr txBox="1"/>
              <p:nvPr/>
            </p:nvSpPr>
            <p:spPr>
              <a:xfrm>
                <a:off x="7918413" y="5214666"/>
                <a:ext cx="4390888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d>
                      <m:dPr>
                        <m:begChr m:val="⟨"/>
                        <m:endChr m:val="⟩"/>
                        <m:ctrlPr>
                          <a:rPr lang="en-US" altLang="ja-JP" sz="2800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  <a:ea typeface="Yu Gothic UI" panose="020B0500000000000000" pitchFamily="34" charset="-128"/>
                          </a:rPr>
                        </m:ctrlPr>
                      </m:dPr>
                      <m:e>
                        <m:r>
                          <a:rPr lang="en-US" altLang="ja-JP" sz="2800" i="1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  <a:ea typeface="Yu Gothic UI" panose="020B0500000000000000" pitchFamily="34" charset="-128"/>
                          </a:rPr>
                          <m:t>𝑑</m:t>
                        </m:r>
                        <m:sSub>
                          <m:sSubPr>
                            <m:ctrlPr>
                              <a:rPr lang="en-US" altLang="ja-JP" sz="2800" i="1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  <a:ea typeface="Yu Gothic UI" panose="020B0500000000000000" pitchFamily="34" charset="-128"/>
                              </a:rPr>
                            </m:ctrlPr>
                          </m:sSubPr>
                          <m:e>
                            <m:r>
                              <a:rPr lang="en-US" altLang="ja-JP" sz="2800" i="1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  <a:ea typeface="Yu Gothic UI" panose="020B0500000000000000" pitchFamily="34" charset="-128"/>
                              </a:rPr>
                              <m:t>𝑁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ja-JP" sz="280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  <a:ea typeface="Yu Gothic UI" panose="020B0500000000000000" pitchFamily="34" charset="-128"/>
                              </a:rPr>
                              <m:t>ch</m:t>
                            </m:r>
                          </m:sub>
                        </m:sSub>
                        <m:r>
                          <a:rPr lang="en-US" altLang="ja-JP" sz="2800" i="1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  <a:ea typeface="Yu Gothic UI" panose="020B0500000000000000" pitchFamily="34" charset="-128"/>
                          </a:rPr>
                          <m:t>/</m:t>
                        </m:r>
                        <m:r>
                          <a:rPr lang="en-US" altLang="ja-JP" sz="2800" i="1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  <a:ea typeface="Yu Gothic UI" panose="020B0500000000000000" pitchFamily="34" charset="-128"/>
                          </a:rPr>
                          <m:t>𝑑</m:t>
                        </m:r>
                        <m:r>
                          <a:rPr lang="en-US" altLang="ja-JP" sz="2800" i="1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  <a:ea typeface="Yu Gothic UI" panose="020B0500000000000000" pitchFamily="34" charset="-128"/>
                          </a:rPr>
                          <m:t>𝜂</m:t>
                        </m:r>
                      </m:e>
                    </m:d>
                    <m:r>
                      <a:rPr lang="en-US" altLang="ja-JP" sz="2800" i="1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Yu Gothic UI" panose="020B0500000000000000" pitchFamily="34" charset="-128"/>
                      </a:rPr>
                      <m:t>∼</m:t>
                    </m:r>
                    <m:r>
                      <a:rPr lang="en-US" altLang="ja-JP" sz="2800" b="0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Yu Gothic UI" panose="020B0500000000000000" pitchFamily="34" charset="-128"/>
                      </a:rPr>
                      <m:t>4</m:t>
                    </m:r>
                    <m:r>
                      <a:rPr lang="en-US" altLang="ja-JP" sz="2800" i="1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Yu Gothic UI" panose="020B0500000000000000" pitchFamily="34" charset="-128"/>
                      </a:rPr>
                      <m:t>0</m:t>
                    </m:r>
                  </m:oMath>
                </a14:m>
                <a:r>
                  <a:rPr kumimoji="1" lang="en-US" altLang="ja-JP" sz="2800" dirty="0"/>
                  <a:t> min. bias O+O at 5.36 TeV (CMS)</a:t>
                </a:r>
                <a:endParaRPr kumimoji="1" lang="ja-JP" altLang="en-US" sz="2800" dirty="0"/>
              </a:p>
            </p:txBody>
          </p:sp>
        </mc:Choice>
        <mc:Fallback xmlns="">
          <p:sp>
            <p:nvSpPr>
              <p:cNvPr id="11" name="テキスト ボックス 10">
                <a:extLst>
                  <a:ext uri="{FF2B5EF4-FFF2-40B4-BE49-F238E27FC236}">
                    <a16:creationId xmlns:a16="http://schemas.microsoft.com/office/drawing/2014/main" id="{15CE3FCD-A819-34D7-FA41-90541864E2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8413" y="5214666"/>
                <a:ext cx="4390888" cy="954107"/>
              </a:xfrm>
              <a:prstGeom prst="rect">
                <a:avLst/>
              </a:prstGeom>
              <a:blipFill>
                <a:blip r:embed="rId5"/>
                <a:stretch>
                  <a:fillRect t="-6369" r="-2639" b="-16561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Connector 153">
            <a:extLst>
              <a:ext uri="{FF2B5EF4-FFF2-40B4-BE49-F238E27FC236}">
                <a16:creationId xmlns:a16="http://schemas.microsoft.com/office/drawing/2014/main" id="{85094799-E1F8-28B7-5F99-D9C93C556BEF}"/>
              </a:ext>
            </a:extLst>
          </p:cNvPr>
          <p:cNvCxnSpPr>
            <a:cxnSpLocks/>
          </p:cNvCxnSpPr>
          <p:nvPr/>
        </p:nvCxnSpPr>
        <p:spPr>
          <a:xfrm>
            <a:off x="4163268" y="1811166"/>
            <a:ext cx="0" cy="3852000"/>
          </a:xfrm>
          <a:prstGeom prst="line">
            <a:avLst/>
          </a:prstGeom>
          <a:ln w="76200">
            <a:solidFill>
              <a:srgbClr val="00B050">
                <a:alpha val="68000"/>
              </a:srgb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527C842-A06E-06FC-E227-8345186FBB00}"/>
              </a:ext>
            </a:extLst>
          </p:cNvPr>
          <p:cNvSpPr/>
          <p:nvPr/>
        </p:nvSpPr>
        <p:spPr>
          <a:xfrm>
            <a:off x="8051757" y="5108085"/>
            <a:ext cx="4124200" cy="1138839"/>
          </a:xfrm>
          <a:prstGeom prst="rect">
            <a:avLst/>
          </a:prstGeom>
          <a:noFill/>
          <a:ln w="76200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Yu Gothic UI Semibold" panose="020B0700000000000000" pitchFamily="50" charset="-128"/>
              <a:ea typeface="Yu Gothic UI Semibold" panose="020B07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16188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4" grpId="0"/>
      <p:bldP spid="8" grpId="0" animBg="1"/>
      <p:bldP spid="8" grpId="1" animBg="1"/>
      <p:bldP spid="9" grpId="0" animBg="1"/>
      <p:bldP spid="17" grpId="0" animBg="1"/>
      <p:bldP spid="7" grpId="0" animBg="1"/>
      <p:bldP spid="10" grpId="0"/>
      <p:bldP spid="11" grpId="0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5D49850F-9BD6-E09B-71E1-D537422CE0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altLang="ja-JP" dirty="0"/>
              <a:t>2. Framework of Dynamical Core-Corona </a:t>
            </a:r>
            <a:r>
              <a:rPr lang="en-US" altLang="ja-JP" dirty="0" err="1"/>
              <a:t>Initialisation</a:t>
            </a:r>
            <a:r>
              <a:rPr lang="en-US" altLang="ja-JP" dirty="0"/>
              <a:t> (ver.2) </a:t>
            </a:r>
            <a:endParaRPr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33EFCDB9-99D4-98A6-1E93-DEE800D8A3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r"/>
            <a:endParaRPr lang="ja-JP" altLang="en-US" sz="3200" dirty="0"/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D63AC8E6-C191-87CE-A057-7EFA80518E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CF57B-DD1B-4031-B9F9-0C464C9FAFED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52641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EFCFBD2-BEAC-46DE-811B-42CA8D8B59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1" lang="en-US" altLang="ja-JP" dirty="0"/>
              <a:t>Dynamical </a:t>
            </a:r>
            <a:r>
              <a:rPr kumimoji="1" lang="en-US" altLang="ja-JP" dirty="0" err="1"/>
              <a:t>initialisation</a:t>
            </a:r>
            <a:endParaRPr kumimoji="1" lang="ja-JP" altLang="en-US" dirty="0"/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03DF7092-1087-493C-8A6B-C5BD4A304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CF57B-DD1B-4031-B9F9-0C464C9FAFED}" type="slidenum">
              <a:rPr kumimoji="1" lang="ja-JP" altLang="en-US" smtClean="0"/>
              <a:t>8</a:t>
            </a:fld>
            <a:endParaRPr kumimoji="1" lang="ja-JP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テキスト ボックス 3">
                <a:extLst>
                  <a:ext uri="{FF2B5EF4-FFF2-40B4-BE49-F238E27FC236}">
                    <a16:creationId xmlns:a16="http://schemas.microsoft.com/office/drawing/2014/main" id="{37EDCAE5-CA54-4C47-83FA-4A0C69380EC7}"/>
                  </a:ext>
                </a:extLst>
              </p:cNvPr>
              <p:cNvSpPr txBox="1"/>
              <p:nvPr/>
            </p:nvSpPr>
            <p:spPr>
              <a:xfrm>
                <a:off x="378401" y="2074753"/>
                <a:ext cx="5914761" cy="101335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ja-JP" sz="4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ja-JP" altLang="en-US" sz="4400" i="1" smtClean="0">
                              <a:latin typeface="Cambria Math" panose="02040503050406030204" pitchFamily="18" charset="0"/>
                            </a:rPr>
                            <m:t>𝜕</m:t>
                          </m:r>
                        </m:e>
                        <m:sub>
                          <m:r>
                            <a:rPr kumimoji="1" lang="en-US" altLang="ja-JP" sz="4400" b="0" i="1" smtClean="0">
                              <a:latin typeface="Cambria Math" panose="02040503050406030204" pitchFamily="18" charset="0"/>
                            </a:rPr>
                            <m:t>𝜇</m:t>
                          </m:r>
                        </m:sub>
                      </m:sSub>
                      <m:d>
                        <m:dPr>
                          <m:ctrlPr>
                            <a:rPr kumimoji="1" lang="en-US" altLang="ja-JP" sz="4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kumimoji="1" lang="en-US" altLang="ja-JP" sz="44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kumimoji="1" lang="en-US" altLang="ja-JP" sz="4400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kumimoji="1" lang="en-US" altLang="ja-JP" sz="4400">
                                  <a:latin typeface="Cambria Math" panose="02040503050406030204" pitchFamily="18" charset="0"/>
                                </a:rPr>
                                <m:t>f</m:t>
                              </m:r>
                              <m:r>
                                <m:rPr>
                                  <m:sty m:val="p"/>
                                </m:rPr>
                                <a:rPr kumimoji="1" lang="en-US" altLang="ja-JP" sz="4400" b="0" i="0" smtClean="0">
                                  <a:latin typeface="Cambria Math" panose="02040503050406030204" pitchFamily="18" charset="0"/>
                                </a:rPr>
                                <m:t>luid</m:t>
                              </m:r>
                            </m:sub>
                            <m:sup>
                              <m:r>
                                <a:rPr kumimoji="1" lang="en-US" altLang="ja-JP" sz="4400" i="1">
                                  <a:latin typeface="Cambria Math" panose="02040503050406030204" pitchFamily="18" charset="0"/>
                                </a:rPr>
                                <m:t>𝜇𝜈</m:t>
                              </m:r>
                            </m:sup>
                          </m:sSubSup>
                          <m:r>
                            <a:rPr kumimoji="1" lang="en-US" altLang="ja-JP" sz="4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kumimoji="1" lang="en-US" altLang="ja-JP" sz="44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kumimoji="1" lang="en-US" altLang="ja-JP" sz="4400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kumimoji="1" lang="en-US" altLang="ja-JP" sz="4400" b="0" i="0" smtClean="0">
                                  <a:latin typeface="Cambria Math" panose="02040503050406030204" pitchFamily="18" charset="0"/>
                                </a:rPr>
                                <m:t>parton</m:t>
                              </m:r>
                            </m:sub>
                            <m:sup>
                              <m:r>
                                <a:rPr kumimoji="1" lang="en-US" altLang="ja-JP" sz="4400" i="1">
                                  <a:latin typeface="Cambria Math" panose="02040503050406030204" pitchFamily="18" charset="0"/>
                                </a:rPr>
                                <m:t>𝜇𝜈</m:t>
                              </m:r>
                            </m:sup>
                          </m:sSubSup>
                        </m:e>
                      </m:d>
                      <m:r>
                        <a:rPr kumimoji="1" lang="en-US" altLang="ja-JP" sz="44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kumimoji="1" lang="ja-JP" altLang="en-US" sz="4400" b="1" dirty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  <a:latin typeface="Yu Gothic UI Semibold" panose="020B0700000000000000" pitchFamily="50" charset="-128"/>
                  <a:ea typeface="Yu Gothic UI Semibold" panose="020B0700000000000000" pitchFamily="50" charset="-128"/>
                </a:endParaRPr>
              </a:p>
            </p:txBody>
          </p:sp>
        </mc:Choice>
        <mc:Fallback xmlns="">
          <p:sp>
            <p:nvSpPr>
              <p:cNvPr id="4" name="テキスト ボックス 3">
                <a:extLst>
                  <a:ext uri="{FF2B5EF4-FFF2-40B4-BE49-F238E27FC236}">
                    <a16:creationId xmlns:a16="http://schemas.microsoft.com/office/drawing/2014/main" id="{37EDCAE5-CA54-4C47-83FA-4A0C69380E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401" y="2074753"/>
                <a:ext cx="5914761" cy="101335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テキスト ボックス 4">
                <a:extLst>
                  <a:ext uri="{FF2B5EF4-FFF2-40B4-BE49-F238E27FC236}">
                    <a16:creationId xmlns:a16="http://schemas.microsoft.com/office/drawing/2014/main" id="{B0D53027-F695-4CFA-B160-BB002C4D234E}"/>
                  </a:ext>
                </a:extLst>
              </p:cNvPr>
              <p:cNvSpPr txBox="1"/>
              <p:nvPr/>
            </p:nvSpPr>
            <p:spPr>
              <a:xfrm>
                <a:off x="7296205" y="1690688"/>
                <a:ext cx="3606757" cy="80964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ja-JP" sz="4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ja-JP" altLang="en-US" sz="4400" i="1" smtClean="0">
                              <a:latin typeface="Cambria Math" panose="02040503050406030204" pitchFamily="18" charset="0"/>
                            </a:rPr>
                            <m:t>𝜕</m:t>
                          </m:r>
                        </m:e>
                        <m:sub>
                          <m:r>
                            <a:rPr kumimoji="1" lang="en-US" altLang="ja-JP" sz="4400" b="0" i="1" smtClean="0">
                              <a:latin typeface="Cambria Math" panose="02040503050406030204" pitchFamily="18" charset="0"/>
                            </a:rPr>
                            <m:t>𝜇</m:t>
                          </m:r>
                        </m:sub>
                      </m:sSub>
                      <m:sSubSup>
                        <m:sSubSupPr>
                          <m:ctrlPr>
                            <a:rPr kumimoji="1" lang="en-US" altLang="ja-JP" sz="44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ja-JP" sz="44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kumimoji="1" lang="en-US" altLang="ja-JP" sz="4400" b="0" i="0" smtClean="0">
                              <a:latin typeface="Cambria Math" panose="02040503050406030204" pitchFamily="18" charset="0"/>
                            </a:rPr>
                            <m:t>fluid</m:t>
                          </m:r>
                        </m:sub>
                        <m:sup>
                          <m:r>
                            <a:rPr kumimoji="1" lang="en-US" altLang="ja-JP" sz="4400" b="0" i="1" smtClean="0">
                              <a:latin typeface="Cambria Math" panose="02040503050406030204" pitchFamily="18" charset="0"/>
                            </a:rPr>
                            <m:t>𝜇𝜈</m:t>
                          </m:r>
                        </m:sup>
                      </m:sSubSup>
                      <m:r>
                        <a:rPr kumimoji="1" lang="en-US" altLang="ja-JP" sz="4400" b="0" i="1" smtClean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kumimoji="1" lang="en-US" altLang="ja-JP" sz="440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ja-JP" sz="4400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𝐽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kumimoji="1" lang="en-US" altLang="ja-JP" sz="4400" i="0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p</m:t>
                          </m:r>
                          <m:r>
                            <a:rPr kumimoji="1" lang="en-US" altLang="ja-JP" sz="4400" i="0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→</m:t>
                          </m:r>
                          <m:r>
                            <m:rPr>
                              <m:sty m:val="p"/>
                            </m:rPr>
                            <a:rPr kumimoji="1" lang="en-US" altLang="ja-JP" sz="4400" i="0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f</m:t>
                          </m:r>
                        </m:sub>
                        <m:sup>
                          <m:r>
                            <a:rPr kumimoji="1" lang="en-US" altLang="ja-JP" sz="4400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𝜈</m:t>
                          </m:r>
                        </m:sup>
                      </m:sSubSup>
                    </m:oMath>
                  </m:oMathPara>
                </a14:m>
                <a:endParaRPr kumimoji="1" lang="ja-JP" altLang="en-US" sz="4400" b="1" dirty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  <a:latin typeface="Yu Gothic UI Semibold" panose="020B0700000000000000" pitchFamily="50" charset="-128"/>
                  <a:ea typeface="Yu Gothic UI Semibold" panose="020B0700000000000000" pitchFamily="50" charset="-128"/>
                </a:endParaRPr>
              </a:p>
            </p:txBody>
          </p:sp>
        </mc:Choice>
        <mc:Fallback xmlns="">
          <p:sp>
            <p:nvSpPr>
              <p:cNvPr id="5" name="テキスト ボックス 4">
                <a:extLst>
                  <a:ext uri="{FF2B5EF4-FFF2-40B4-BE49-F238E27FC236}">
                    <a16:creationId xmlns:a16="http://schemas.microsoft.com/office/drawing/2014/main" id="{B0D53027-F695-4CFA-B160-BB002C4D23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96205" y="1690688"/>
                <a:ext cx="3606757" cy="80964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矢印: 右 5">
            <a:extLst>
              <a:ext uri="{FF2B5EF4-FFF2-40B4-BE49-F238E27FC236}">
                <a16:creationId xmlns:a16="http://schemas.microsoft.com/office/drawing/2014/main" id="{E1684D48-238E-4CE0-A051-AA9A3CF7B673}"/>
              </a:ext>
            </a:extLst>
          </p:cNvPr>
          <p:cNvSpPr/>
          <p:nvPr/>
        </p:nvSpPr>
        <p:spPr>
          <a:xfrm>
            <a:off x="6320253" y="2065825"/>
            <a:ext cx="978408" cy="1032602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Yu Gothic UI Semibold" panose="020B0700000000000000" pitchFamily="50" charset="-128"/>
              <a:ea typeface="Yu Gothic UI Semibold" panose="020B0700000000000000" pitchFamily="50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テキスト ボックス 6">
                <a:extLst>
                  <a:ext uri="{FF2B5EF4-FFF2-40B4-BE49-F238E27FC236}">
                    <a16:creationId xmlns:a16="http://schemas.microsoft.com/office/drawing/2014/main" id="{36BB8B0E-32C7-4FBD-BED2-37CB0DF91B5D}"/>
                  </a:ext>
                </a:extLst>
              </p:cNvPr>
              <p:cNvSpPr txBox="1"/>
              <p:nvPr/>
            </p:nvSpPr>
            <p:spPr>
              <a:xfrm>
                <a:off x="7296205" y="2623757"/>
                <a:ext cx="4453142" cy="82682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ja-JP" sz="4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ja-JP" altLang="en-US" sz="4400" i="1" smtClean="0">
                              <a:latin typeface="Cambria Math" panose="02040503050406030204" pitchFamily="18" charset="0"/>
                            </a:rPr>
                            <m:t>𝜕</m:t>
                          </m:r>
                        </m:e>
                        <m:sub>
                          <m:r>
                            <a:rPr kumimoji="1" lang="en-US" altLang="ja-JP" sz="4400" b="0" i="1" smtClean="0">
                              <a:latin typeface="Cambria Math" panose="02040503050406030204" pitchFamily="18" charset="0"/>
                            </a:rPr>
                            <m:t>𝜇</m:t>
                          </m:r>
                        </m:sub>
                      </m:sSub>
                      <m:sSubSup>
                        <m:sSubSupPr>
                          <m:ctrlPr>
                            <a:rPr kumimoji="1" lang="en-US" altLang="ja-JP" sz="44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ja-JP" sz="44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kumimoji="1" lang="en-US" altLang="ja-JP" sz="4400" b="0" i="0" smtClean="0">
                              <a:latin typeface="Cambria Math" panose="02040503050406030204" pitchFamily="18" charset="0"/>
                            </a:rPr>
                            <m:t>parton</m:t>
                          </m:r>
                        </m:sub>
                        <m:sup>
                          <m:r>
                            <a:rPr kumimoji="1" lang="en-US" altLang="ja-JP" sz="4400" b="0" i="1" smtClean="0">
                              <a:latin typeface="Cambria Math" panose="02040503050406030204" pitchFamily="18" charset="0"/>
                            </a:rPr>
                            <m:t>𝜇𝜈</m:t>
                          </m:r>
                        </m:sup>
                      </m:sSubSup>
                      <m:r>
                        <a:rPr kumimoji="1" lang="en-US" altLang="ja-JP" sz="4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1" lang="en-US" altLang="ja-JP" sz="4400" b="1" i="1" smtClean="0">
                          <a:latin typeface="Cambria Math" panose="02040503050406030204" pitchFamily="18" charset="0"/>
                        </a:rPr>
                        <m:t>−</m:t>
                      </m:r>
                      <m:sSubSup>
                        <m:sSubSupPr>
                          <m:ctrlPr>
                            <a:rPr lang="en-US" altLang="ja-JP" sz="4400" b="1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ja-JP" sz="4400" b="1" i="1">
                              <a:latin typeface="Cambria Math" panose="02040503050406030204" pitchFamily="18" charset="0"/>
                            </a:rPr>
                            <m:t>𝐽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ja-JP" sz="4400" b="1">
                              <a:latin typeface="Cambria Math" panose="02040503050406030204" pitchFamily="18" charset="0"/>
                            </a:rPr>
                            <m:t>p</m:t>
                          </m:r>
                          <m:r>
                            <a:rPr lang="en-US" altLang="ja-JP" sz="4400" b="1">
                              <a:latin typeface="Cambria Math" panose="02040503050406030204" pitchFamily="18" charset="0"/>
                            </a:rPr>
                            <m:t>→</m:t>
                          </m:r>
                          <m:r>
                            <m:rPr>
                              <m:sty m:val="p"/>
                            </m:rPr>
                            <a:rPr lang="en-US" altLang="ja-JP" sz="4400" b="1">
                              <a:latin typeface="Cambria Math" panose="02040503050406030204" pitchFamily="18" charset="0"/>
                            </a:rPr>
                            <m:t>f</m:t>
                          </m:r>
                        </m:sub>
                        <m:sup>
                          <m:r>
                            <a:rPr lang="en-US" altLang="ja-JP" sz="4400" b="1" i="1">
                              <a:latin typeface="Cambria Math" panose="02040503050406030204" pitchFamily="18" charset="0"/>
                            </a:rPr>
                            <m:t>𝜈</m:t>
                          </m:r>
                        </m:sup>
                      </m:sSubSup>
                    </m:oMath>
                  </m:oMathPara>
                </a14:m>
                <a:endParaRPr lang="ja-JP" altLang="en-US" sz="4400" dirty="0">
                  <a:latin typeface="Yu Gothic UI Semibold" panose="020B0700000000000000" pitchFamily="50" charset="-128"/>
                  <a:ea typeface="Yu Gothic UI Semibold" panose="020B0700000000000000" pitchFamily="50" charset="-128"/>
                </a:endParaRPr>
              </a:p>
            </p:txBody>
          </p:sp>
        </mc:Choice>
        <mc:Fallback xmlns="">
          <p:sp>
            <p:nvSpPr>
              <p:cNvPr id="7" name="テキスト ボックス 6">
                <a:extLst>
                  <a:ext uri="{FF2B5EF4-FFF2-40B4-BE49-F238E27FC236}">
                    <a16:creationId xmlns:a16="http://schemas.microsoft.com/office/drawing/2014/main" id="{36BB8B0E-32C7-4FBD-BED2-37CB0DF91B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96205" y="2623757"/>
                <a:ext cx="4453142" cy="82682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3C512B90-0013-4503-83C5-C53D9F208879}"/>
              </a:ext>
            </a:extLst>
          </p:cNvPr>
          <p:cNvSpPr txBox="1"/>
          <p:nvPr/>
        </p:nvSpPr>
        <p:spPr>
          <a:xfrm>
            <a:off x="2008554" y="3450586"/>
            <a:ext cx="77212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en-US" altLang="ja-JP" sz="2800" dirty="0">
                <a:latin typeface="Yu Gothic UI Semibold" panose="020B0700000000000000" pitchFamily="50" charset="-128"/>
                <a:ea typeface="Yu Gothic UI Semibold" panose="020B0700000000000000" pitchFamily="50" charset="-128"/>
                <a:sym typeface="Wingdings" panose="05000000000000000000" pitchFamily="2" charset="2"/>
              </a:rPr>
              <a:t> </a:t>
            </a:r>
            <a:r>
              <a:rPr kumimoji="1" lang="en-US" altLang="ja-JP" sz="28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Hydrodynamic equations </a:t>
            </a:r>
            <a:r>
              <a:rPr kumimoji="1" lang="en-US" altLang="ja-JP" sz="2800" dirty="0">
                <a:solidFill>
                  <a:srgbClr val="FFFF00"/>
                </a:solidFill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with source terms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テキスト ボックス 8">
                <a:extLst>
                  <a:ext uri="{FF2B5EF4-FFF2-40B4-BE49-F238E27FC236}">
                    <a16:creationId xmlns:a16="http://schemas.microsoft.com/office/drawing/2014/main" id="{A308F7E1-C522-4DE0-937A-4ADFCC771EC3}"/>
                  </a:ext>
                </a:extLst>
              </p:cNvPr>
              <p:cNvSpPr txBox="1"/>
              <p:nvPr/>
            </p:nvSpPr>
            <p:spPr>
              <a:xfrm>
                <a:off x="1023871" y="5667306"/>
                <a:ext cx="1835182" cy="52623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kumimoji="1" lang="en-US" altLang="ja-JP" sz="28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ja-JP" sz="28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kumimoji="1" lang="en-US" altLang="ja-JP" sz="2800" b="0" i="0" smtClean="0">
                              <a:latin typeface="Cambria Math" panose="02040503050406030204" pitchFamily="18" charset="0"/>
                            </a:rPr>
                            <m:t>parton</m:t>
                          </m:r>
                        </m:sub>
                        <m:sup>
                          <m:r>
                            <a:rPr kumimoji="1" lang="en-US" altLang="ja-JP" sz="2800" b="0" i="1" smtClean="0">
                              <a:latin typeface="Cambria Math" panose="02040503050406030204" pitchFamily="18" charset="0"/>
                            </a:rPr>
                            <m:t>𝜇𝜈</m:t>
                          </m:r>
                        </m:sup>
                      </m:sSubSup>
                      <m:d>
                        <m:dPr>
                          <m:ctrlPr>
                            <a:rPr kumimoji="1" lang="en-US" altLang="ja-JP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kumimoji="1" lang="en-US" altLang="ja-JP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ja-JP" sz="28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sup>
                              <m:r>
                                <a:rPr kumimoji="1" lang="en-US" altLang="ja-JP" sz="28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ja-JP" altLang="en-US" sz="2800" dirty="0">
                  <a:latin typeface="Yu Gothic UI Semibold" panose="020B0700000000000000" pitchFamily="50" charset="-128"/>
                  <a:ea typeface="Yu Gothic UI Semibold" panose="020B0700000000000000" pitchFamily="50" charset="-128"/>
                </a:endParaRPr>
              </a:p>
            </p:txBody>
          </p:sp>
        </mc:Choice>
        <mc:Fallback xmlns="">
          <p:sp>
            <p:nvSpPr>
              <p:cNvPr id="9" name="テキスト ボックス 8">
                <a:extLst>
                  <a:ext uri="{FF2B5EF4-FFF2-40B4-BE49-F238E27FC236}">
                    <a16:creationId xmlns:a16="http://schemas.microsoft.com/office/drawing/2014/main" id="{A308F7E1-C522-4DE0-937A-4ADFCC771E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3871" y="5667306"/>
                <a:ext cx="1835182" cy="52623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606795E1-F4B3-453B-9ADC-6CD097307A9E}"/>
              </a:ext>
            </a:extLst>
          </p:cNvPr>
          <p:cNvSpPr txBox="1"/>
          <p:nvPr/>
        </p:nvSpPr>
        <p:spPr>
          <a:xfrm>
            <a:off x="3880836" y="4074917"/>
            <a:ext cx="32913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800" u="sng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Step 2</a:t>
            </a:r>
            <a:r>
              <a:rPr kumimoji="1" lang="en-US" altLang="ja-JP" sz="28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 </a:t>
            </a:r>
          </a:p>
          <a:p>
            <a:pPr algn="ctr"/>
            <a:endParaRPr kumimoji="1" lang="en-US" altLang="ja-JP" sz="1600" dirty="0">
              <a:latin typeface="Yu Gothic UI Semibold" panose="020B0700000000000000" pitchFamily="50" charset="-128"/>
              <a:ea typeface="Yu Gothic UI Semibold" panose="020B0700000000000000" pitchFamily="50" charset="-128"/>
            </a:endParaRPr>
          </a:p>
          <a:p>
            <a:pPr algn="ctr"/>
            <a:r>
              <a:rPr kumimoji="1" lang="en-US" altLang="ja-JP" sz="28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Model source term</a:t>
            </a:r>
            <a:endParaRPr kumimoji="1" lang="ja-JP" altLang="en-US" sz="2800" dirty="0">
              <a:latin typeface="Yu Gothic UI Semibold" panose="020B0700000000000000" pitchFamily="50" charset="-128"/>
              <a:ea typeface="Yu Gothic UI Semibold" panose="020B0700000000000000" pitchFamily="50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テキスト ボックス 11">
                <a:extLst>
                  <a:ext uri="{FF2B5EF4-FFF2-40B4-BE49-F238E27FC236}">
                    <a16:creationId xmlns:a16="http://schemas.microsoft.com/office/drawing/2014/main" id="{4B7C7483-93E8-45B8-9354-05E250B71578}"/>
                  </a:ext>
                </a:extLst>
              </p:cNvPr>
              <p:cNvSpPr txBox="1"/>
              <p:nvPr/>
            </p:nvSpPr>
            <p:spPr>
              <a:xfrm>
                <a:off x="3850608" y="5667304"/>
                <a:ext cx="3351815" cy="52623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ja-JP" sz="28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kumimoji="1" lang="en-US" altLang="ja-JP" sz="2800" b="0" i="1" smtClean="0">
                            <a:latin typeface="Cambria Math" panose="02040503050406030204" pitchFamily="18" charset="0"/>
                          </a:rPr>
                          <m:t>𝐽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ja-JP" sz="2800" b="0" i="0" smtClean="0">
                            <a:latin typeface="Cambria Math" panose="02040503050406030204" pitchFamily="18" charset="0"/>
                          </a:rPr>
                          <m:t>p</m:t>
                        </m:r>
                        <m:r>
                          <a:rPr kumimoji="1" lang="en-US" altLang="ja-JP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→</m:t>
                        </m:r>
                        <m:r>
                          <m:rPr>
                            <m:sty m:val="p"/>
                          </m:rPr>
                          <a:rPr kumimoji="1" lang="en-US" altLang="ja-JP" sz="28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f</m:t>
                        </m:r>
                      </m:sub>
                      <m:sup>
                        <m:r>
                          <a:rPr kumimoji="1" lang="en-US" altLang="ja-JP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𝜈</m:t>
                        </m:r>
                      </m:sup>
                    </m:sSubSup>
                    <m:r>
                      <a:rPr kumimoji="1" lang="en-US" altLang="ja-JP" sz="2800" b="0" i="1" smtClean="0">
                        <a:latin typeface="Cambria Math" panose="02040503050406030204" pitchFamily="18" charset="0"/>
                      </a:rPr>
                      <m:t>=−</m:t>
                    </m:r>
                    <m:sSub>
                      <m:sSubPr>
                        <m:ctrlPr>
                          <a:rPr kumimoji="1" lang="en-US" altLang="ja-JP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2800" b="0" i="1" smtClean="0">
                            <a:latin typeface="Cambria Math" panose="02040503050406030204" pitchFamily="18" charset="0"/>
                          </a:rPr>
                          <m:t>𝜕</m:t>
                        </m:r>
                      </m:e>
                      <m:sub>
                        <m:r>
                          <a:rPr kumimoji="1" lang="en-US" altLang="ja-JP" sz="2800" b="0" i="1" smtClean="0">
                            <a:latin typeface="Cambria Math" panose="02040503050406030204" pitchFamily="18" charset="0"/>
                          </a:rPr>
                          <m:t>𝜇</m:t>
                        </m:r>
                      </m:sub>
                    </m:sSub>
                    <m:sSubSup>
                      <m:sSubSupPr>
                        <m:ctrlPr>
                          <a:rPr kumimoji="1" lang="en-US" altLang="ja-JP" sz="28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kumimoji="1" lang="en-US" altLang="ja-JP" sz="28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ja-JP" sz="2800" b="0" i="0" smtClean="0">
                            <a:latin typeface="Cambria Math" panose="02040503050406030204" pitchFamily="18" charset="0"/>
                          </a:rPr>
                          <m:t>parton</m:t>
                        </m:r>
                      </m:sub>
                      <m:sup>
                        <m:r>
                          <a:rPr kumimoji="1" lang="en-US" altLang="ja-JP" sz="2800" b="0" i="1" smtClean="0">
                            <a:latin typeface="Cambria Math" panose="02040503050406030204" pitchFamily="18" charset="0"/>
                          </a:rPr>
                          <m:t>𝜇𝜈</m:t>
                        </m:r>
                      </m:sup>
                    </m:sSubSup>
                    <m:r>
                      <a:rPr kumimoji="1" lang="en-US" altLang="ja-JP" sz="28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kumimoji="1" lang="en-US" altLang="ja-JP" sz="28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kumimoji="1" lang="en-US" altLang="ja-JP" sz="28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ja-JP" altLang="en-US" sz="2800" dirty="0">
                    <a:latin typeface="Yu Gothic UI Semibold" panose="020B0700000000000000" pitchFamily="50" charset="-128"/>
                    <a:ea typeface="Yu Gothic UI Semibold" panose="020B0700000000000000" pitchFamily="50" charset="-128"/>
                  </a:rPr>
                  <a:t> </a:t>
                </a:r>
              </a:p>
            </p:txBody>
          </p:sp>
        </mc:Choice>
        <mc:Fallback xmlns="">
          <p:sp>
            <p:nvSpPr>
              <p:cNvPr id="12" name="テキスト ボックス 11">
                <a:extLst>
                  <a:ext uri="{FF2B5EF4-FFF2-40B4-BE49-F238E27FC236}">
                    <a16:creationId xmlns:a16="http://schemas.microsoft.com/office/drawing/2014/main" id="{4B7C7483-93E8-45B8-9354-05E250B715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0608" y="5667304"/>
                <a:ext cx="3351815" cy="526234"/>
              </a:xfrm>
              <a:prstGeom prst="rect">
                <a:avLst/>
              </a:prstGeom>
              <a:blipFill>
                <a:blip r:embed="rId6"/>
                <a:stretch>
                  <a:fillRect l="-109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A75C0349-4B34-4B55-BEA1-868858F032C8}"/>
              </a:ext>
            </a:extLst>
          </p:cNvPr>
          <p:cNvSpPr txBox="1"/>
          <p:nvPr/>
        </p:nvSpPr>
        <p:spPr>
          <a:xfrm>
            <a:off x="7746273" y="4074912"/>
            <a:ext cx="415801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en-US" altLang="ja-JP" sz="2800" u="sng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Step 3</a:t>
            </a:r>
          </a:p>
          <a:p>
            <a:pPr algn="l"/>
            <a:r>
              <a:rPr kumimoji="1" lang="en-US" altLang="ja-JP" sz="28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Solve hydro </a:t>
            </a:r>
            <a:r>
              <a:rPr kumimoji="1" lang="en-US" altLang="ja-JP" sz="2800" dirty="0" err="1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eqs</a:t>
            </a:r>
            <a:r>
              <a:rPr kumimoji="1" lang="en-US" altLang="ja-JP" sz="28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. with vacuum initial condition</a:t>
            </a:r>
            <a:endParaRPr kumimoji="1" lang="ja-JP" altLang="en-US" sz="2800" dirty="0">
              <a:latin typeface="Yu Gothic UI Semibold" panose="020B0700000000000000" pitchFamily="50" charset="-128"/>
              <a:ea typeface="Yu Gothic UI Semibold" panose="020B0700000000000000" pitchFamily="50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テキスト ボックス 13">
                <a:extLst>
                  <a:ext uri="{FF2B5EF4-FFF2-40B4-BE49-F238E27FC236}">
                    <a16:creationId xmlns:a16="http://schemas.microsoft.com/office/drawing/2014/main" id="{86D0E959-1E45-4C97-9851-586E9623B8C3}"/>
                  </a:ext>
                </a:extLst>
              </p:cNvPr>
              <p:cNvSpPr txBox="1"/>
              <p:nvPr/>
            </p:nvSpPr>
            <p:spPr>
              <a:xfrm>
                <a:off x="8677466" y="5430420"/>
                <a:ext cx="2295628" cy="51526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ja-JP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ja-JP" altLang="en-US" sz="2800" i="1" smtClean="0">
                              <a:latin typeface="Cambria Math" panose="02040503050406030204" pitchFamily="18" charset="0"/>
                            </a:rPr>
                            <m:t>𝜕</m:t>
                          </m:r>
                        </m:e>
                        <m:sub>
                          <m:r>
                            <a:rPr kumimoji="1" lang="en-US" altLang="ja-JP" sz="2800" b="0" i="1" smtClean="0">
                              <a:latin typeface="Cambria Math" panose="02040503050406030204" pitchFamily="18" charset="0"/>
                            </a:rPr>
                            <m:t>𝜇</m:t>
                          </m:r>
                        </m:sub>
                      </m:sSub>
                      <m:sSubSup>
                        <m:sSubSupPr>
                          <m:ctrlPr>
                            <a:rPr kumimoji="1" lang="en-US" altLang="ja-JP" sz="28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ja-JP" sz="28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kumimoji="1" lang="en-US" altLang="ja-JP" sz="2800" b="0" i="0" smtClean="0">
                              <a:latin typeface="Cambria Math" panose="02040503050406030204" pitchFamily="18" charset="0"/>
                            </a:rPr>
                            <m:t>fluid</m:t>
                          </m:r>
                        </m:sub>
                        <m:sup>
                          <m:r>
                            <a:rPr kumimoji="1" lang="en-US" altLang="ja-JP" sz="2800" b="0" i="1" smtClean="0">
                              <a:latin typeface="Cambria Math" panose="02040503050406030204" pitchFamily="18" charset="0"/>
                            </a:rPr>
                            <m:t>𝜇𝜈</m:t>
                          </m:r>
                        </m:sup>
                      </m:sSubSup>
                      <m:r>
                        <a:rPr kumimoji="1" lang="en-US" altLang="ja-JP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kumimoji="1" lang="en-US" altLang="ja-JP" sz="280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ja-JP" sz="2800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𝐽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kumimoji="1" lang="en-US" altLang="ja-JP" sz="2800" i="0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p</m:t>
                          </m:r>
                          <m:r>
                            <a:rPr kumimoji="1" lang="en-US" altLang="ja-JP" sz="2800" i="0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→</m:t>
                          </m:r>
                          <m:r>
                            <m:rPr>
                              <m:sty m:val="p"/>
                            </m:rPr>
                            <a:rPr kumimoji="1" lang="en-US" altLang="ja-JP" sz="2800" i="0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f</m:t>
                          </m:r>
                        </m:sub>
                        <m:sup>
                          <m:r>
                            <a:rPr kumimoji="1" lang="en-US" altLang="ja-JP" sz="2800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𝜈</m:t>
                          </m:r>
                        </m:sup>
                      </m:sSubSup>
                    </m:oMath>
                  </m:oMathPara>
                </a14:m>
                <a:endParaRPr kumimoji="1" lang="ja-JP" altLang="en-US" sz="2800" b="1" dirty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  <a:latin typeface="Yu Gothic UI Semibold" panose="020B0700000000000000" pitchFamily="50" charset="-128"/>
                  <a:ea typeface="Yu Gothic UI Semibold" panose="020B0700000000000000" pitchFamily="50" charset="-128"/>
                </a:endParaRPr>
              </a:p>
            </p:txBody>
          </p:sp>
        </mc:Choice>
        <mc:Fallback xmlns="">
          <p:sp>
            <p:nvSpPr>
              <p:cNvPr id="14" name="テキスト ボックス 13">
                <a:extLst>
                  <a:ext uri="{FF2B5EF4-FFF2-40B4-BE49-F238E27FC236}">
                    <a16:creationId xmlns:a16="http://schemas.microsoft.com/office/drawing/2014/main" id="{86D0E959-1E45-4C97-9851-586E9623B8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77466" y="5430420"/>
                <a:ext cx="2295628" cy="51526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矢印: 下 14">
            <a:extLst>
              <a:ext uri="{FF2B5EF4-FFF2-40B4-BE49-F238E27FC236}">
                <a16:creationId xmlns:a16="http://schemas.microsoft.com/office/drawing/2014/main" id="{55A02194-E74C-4E14-A56F-4B85A2425A4A}"/>
              </a:ext>
            </a:extLst>
          </p:cNvPr>
          <p:cNvSpPr/>
          <p:nvPr/>
        </p:nvSpPr>
        <p:spPr>
          <a:xfrm rot="16200000">
            <a:off x="2984198" y="4775916"/>
            <a:ext cx="1063689" cy="365126"/>
          </a:xfrm>
          <a:prstGeom prst="down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Yu Gothic UI Semibold" panose="020B0700000000000000" pitchFamily="50" charset="-128"/>
              <a:ea typeface="Yu Gothic UI Semibold" panose="020B0700000000000000" pitchFamily="50" charset="-128"/>
            </a:endParaRPr>
          </a:p>
        </p:txBody>
      </p:sp>
      <p:sp>
        <p:nvSpPr>
          <p:cNvPr id="16" name="矢印: 下 15">
            <a:extLst>
              <a:ext uri="{FF2B5EF4-FFF2-40B4-BE49-F238E27FC236}">
                <a16:creationId xmlns:a16="http://schemas.microsoft.com/office/drawing/2014/main" id="{2F8168D3-C8B7-4ABD-B958-82AC8A6E45D5}"/>
              </a:ext>
            </a:extLst>
          </p:cNvPr>
          <p:cNvSpPr/>
          <p:nvPr/>
        </p:nvSpPr>
        <p:spPr>
          <a:xfrm rot="16200000">
            <a:off x="6862122" y="4775915"/>
            <a:ext cx="1063689" cy="365126"/>
          </a:xfrm>
          <a:prstGeom prst="down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Yu Gothic UI Semibold" panose="020B0700000000000000" pitchFamily="50" charset="-128"/>
              <a:ea typeface="Yu Gothic UI Semibold" panose="020B0700000000000000" pitchFamily="50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テキスト ボックス 17">
                <a:extLst>
                  <a:ext uri="{FF2B5EF4-FFF2-40B4-BE49-F238E27FC236}">
                    <a16:creationId xmlns:a16="http://schemas.microsoft.com/office/drawing/2014/main" id="{B5D4BC0E-595D-4983-A93E-3586A3CEC9F3}"/>
                  </a:ext>
                </a:extLst>
              </p:cNvPr>
              <p:cNvSpPr txBox="1"/>
              <p:nvPr/>
            </p:nvSpPr>
            <p:spPr>
              <a:xfrm>
                <a:off x="9280727" y="5981084"/>
                <a:ext cx="2132058" cy="4873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kumimoji="1" lang="en-US" altLang="ja-JP" sz="28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ja-JP" sz="28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kumimoji="1" lang="en-US" altLang="ja-JP" sz="2800" b="0" i="0" smtClean="0">
                              <a:latin typeface="Cambria Math" panose="02040503050406030204" pitchFamily="18" charset="0"/>
                            </a:rPr>
                            <m:t>fluid</m:t>
                          </m:r>
                        </m:sub>
                        <m:sup>
                          <m:r>
                            <a:rPr kumimoji="1" lang="en-US" altLang="ja-JP" sz="2800" b="0" i="1" smtClean="0">
                              <a:latin typeface="Cambria Math" panose="02040503050406030204" pitchFamily="18" charset="0"/>
                            </a:rPr>
                            <m:t>𝜇𝜈</m:t>
                          </m:r>
                        </m:sup>
                      </m:sSubSup>
                      <m:d>
                        <m:dPr>
                          <m:ctrlPr>
                            <a:rPr kumimoji="1" lang="en-US" altLang="ja-JP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kumimoji="1" lang="en-US" altLang="ja-JP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28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kumimoji="1" lang="en-US" altLang="ja-JP" sz="28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  <m:r>
                        <a:rPr kumimoji="1" lang="en-US" altLang="ja-JP" sz="2800" b="0" i="0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ja-JP" altLang="en-US" sz="2800" dirty="0">
                  <a:latin typeface="Yu Gothic UI Semibold" panose="020B0700000000000000" pitchFamily="50" charset="-128"/>
                  <a:ea typeface="Yu Gothic UI Semibold" panose="020B0700000000000000" pitchFamily="50" charset="-128"/>
                </a:endParaRPr>
              </a:p>
            </p:txBody>
          </p:sp>
        </mc:Choice>
        <mc:Fallback xmlns="">
          <p:sp>
            <p:nvSpPr>
              <p:cNvPr id="18" name="テキスト ボックス 17">
                <a:extLst>
                  <a:ext uri="{FF2B5EF4-FFF2-40B4-BE49-F238E27FC236}">
                    <a16:creationId xmlns:a16="http://schemas.microsoft.com/office/drawing/2014/main" id="{B5D4BC0E-595D-4983-A93E-3586A3CEC9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80727" y="5981084"/>
                <a:ext cx="2132058" cy="48737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77F9B6FB-222D-41F0-8F49-2E4764B4F667}"/>
              </a:ext>
            </a:extLst>
          </p:cNvPr>
          <p:cNvSpPr txBox="1"/>
          <p:nvPr/>
        </p:nvSpPr>
        <p:spPr>
          <a:xfrm>
            <a:off x="645370" y="4074912"/>
            <a:ext cx="259218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800" u="sng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Step 1</a:t>
            </a:r>
            <a:r>
              <a:rPr kumimoji="1" lang="en-US" altLang="ja-JP" sz="28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 Generate</a:t>
            </a:r>
          </a:p>
          <a:p>
            <a:pPr algn="ctr"/>
            <a:r>
              <a:rPr kumimoji="1" lang="en-US" altLang="ja-JP" sz="28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initial </a:t>
            </a:r>
            <a:r>
              <a:rPr kumimoji="1" lang="en-US" altLang="ja-JP" sz="2800" dirty="0" err="1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partons</a:t>
            </a:r>
            <a:endParaRPr kumimoji="1" lang="ja-JP" altLang="en-US" sz="2800" dirty="0">
              <a:latin typeface="Yu Gothic UI Semibold" panose="020B0700000000000000" pitchFamily="50" charset="-128"/>
              <a:ea typeface="Yu Gothic UI Semibold" panose="020B0700000000000000" pitchFamily="50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E73B286E-55F0-4CC0-9403-2AFC04CAFA2F}"/>
              </a:ext>
            </a:extLst>
          </p:cNvPr>
          <p:cNvSpPr txBox="1"/>
          <p:nvPr/>
        </p:nvSpPr>
        <p:spPr>
          <a:xfrm>
            <a:off x="8333357" y="5969655"/>
            <a:ext cx="8883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ja-JP" sz="28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with</a:t>
            </a:r>
            <a:endParaRPr kumimoji="1" lang="ja-JP" altLang="en-US" sz="2800" dirty="0">
              <a:latin typeface="Yu Gothic UI Semibold" panose="020B0700000000000000" pitchFamily="50" charset="-128"/>
              <a:ea typeface="Yu Gothic UI Semibold" panose="020B0700000000000000" pitchFamily="50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FB939724-6E9B-4CED-B573-8E75126C870D}"/>
              </a:ext>
            </a:extLst>
          </p:cNvPr>
          <p:cNvSpPr txBox="1"/>
          <p:nvPr/>
        </p:nvSpPr>
        <p:spPr>
          <a:xfrm>
            <a:off x="6852299" y="1229959"/>
            <a:ext cx="50519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en-US" altLang="ja-JP" dirty="0">
                <a:latin typeface="Yu Gothic UI" panose="020B0500000000000000" pitchFamily="50" charset="-128"/>
                <a:ea typeface="Yu Gothic UI" panose="020B0500000000000000" pitchFamily="50" charset="-128"/>
              </a:rPr>
              <a:t>Okai </a:t>
            </a:r>
            <a:r>
              <a:rPr kumimoji="1" lang="en-US" altLang="ja-JP" i="1" dirty="0">
                <a:latin typeface="Yu Gothic UI" panose="020B0500000000000000" pitchFamily="50" charset="-128"/>
                <a:ea typeface="Yu Gothic UI" panose="020B0500000000000000" pitchFamily="50" charset="-128"/>
              </a:rPr>
              <a:t>et al</a:t>
            </a:r>
            <a:r>
              <a:rPr kumimoji="1" lang="en-US" altLang="ja-JP" dirty="0">
                <a:latin typeface="Yu Gothic UI" panose="020B0500000000000000" pitchFamily="50" charset="-128"/>
                <a:ea typeface="Yu Gothic UI" panose="020B0500000000000000" pitchFamily="50" charset="-128"/>
              </a:rPr>
              <a:t>. (2018); see also Shen, Schenke (2018).</a:t>
            </a:r>
            <a:endParaRPr kumimoji="1" lang="ja-JP" altLang="en-US" dirty="0">
              <a:latin typeface="Yu Gothic UI" panose="020B0500000000000000" pitchFamily="50" charset="-128"/>
              <a:ea typeface="Yu Gothic UI" panose="020B0500000000000000" pitchFamily="50" charset="-128"/>
            </a:endParaRPr>
          </a:p>
        </p:txBody>
      </p:sp>
      <p:sp>
        <p:nvSpPr>
          <p:cNvPr id="10" name="四角形: 角を丸くする 9">
            <a:extLst>
              <a:ext uri="{FF2B5EF4-FFF2-40B4-BE49-F238E27FC236}">
                <a16:creationId xmlns:a16="http://schemas.microsoft.com/office/drawing/2014/main" id="{A0691D8E-76D7-79CD-B691-519BED3638B6}"/>
              </a:ext>
            </a:extLst>
          </p:cNvPr>
          <p:cNvSpPr/>
          <p:nvPr/>
        </p:nvSpPr>
        <p:spPr>
          <a:xfrm>
            <a:off x="336059" y="1634519"/>
            <a:ext cx="11488615" cy="2401318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E5265E20-4657-40C0-908F-1D57842FF14E}"/>
              </a:ext>
            </a:extLst>
          </p:cNvPr>
          <p:cNvSpPr txBox="1"/>
          <p:nvPr/>
        </p:nvSpPr>
        <p:spPr>
          <a:xfrm>
            <a:off x="445456" y="1361810"/>
            <a:ext cx="5707012" cy="52322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none" rtlCol="0">
            <a:spAutoFit/>
          </a:bodyPr>
          <a:lstStyle/>
          <a:p>
            <a:pPr algn="l"/>
            <a:r>
              <a:rPr kumimoji="1" lang="en-US" altLang="ja-JP" sz="2800" u="sng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Conservation of the whole system</a:t>
            </a:r>
            <a:endParaRPr kumimoji="1" lang="ja-JP" altLang="en-US" sz="2800" u="sng" dirty="0">
              <a:latin typeface="Yu Gothic UI Semibold" panose="020B0700000000000000" pitchFamily="50" charset="-128"/>
              <a:ea typeface="Yu Gothic UI Semibold" panose="020B07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623814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楕円 135">
            <a:extLst>
              <a:ext uri="{FF2B5EF4-FFF2-40B4-BE49-F238E27FC236}">
                <a16:creationId xmlns:a16="http://schemas.microsoft.com/office/drawing/2014/main" id="{0B0395C5-1D05-428C-86F8-F85219F4C485}"/>
              </a:ext>
            </a:extLst>
          </p:cNvPr>
          <p:cNvSpPr/>
          <p:nvPr/>
        </p:nvSpPr>
        <p:spPr>
          <a:xfrm>
            <a:off x="1155083" y="2014679"/>
            <a:ext cx="2700000" cy="2700000"/>
          </a:xfrm>
          <a:prstGeom prst="ellipse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Yu Gothic UI Semibold" panose="020B0700000000000000" pitchFamily="50" charset="-128"/>
              <a:ea typeface="Yu Gothic UI Semibold" panose="020B0700000000000000" pitchFamily="50" charset="-128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10226ED4-9F76-433D-B64E-FFFFBA809D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kumimoji="1" lang="en-US" altLang="ja-JP" dirty="0"/>
              <a:t>C</a:t>
            </a:r>
            <a:r>
              <a:rPr lang="en-US" altLang="ja-JP" dirty="0"/>
              <a:t>ore-corona picture</a:t>
            </a:r>
            <a:endParaRPr kumimoji="1" lang="ja-JP" altLang="en-US" dirty="0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3A2F503-30D2-4BC9-B21A-9F279D4689D7}"/>
              </a:ext>
            </a:extLst>
          </p:cNvPr>
          <p:cNvGrpSpPr/>
          <p:nvPr/>
        </p:nvGrpSpPr>
        <p:grpSpPr>
          <a:xfrm rot="20732759">
            <a:off x="8463867" y="2294984"/>
            <a:ext cx="2467520" cy="2424095"/>
            <a:chOff x="5847922" y="1822343"/>
            <a:chExt cx="2555015" cy="2510051"/>
          </a:xfrm>
        </p:grpSpPr>
        <p:grpSp>
          <p:nvGrpSpPr>
            <p:cNvPr id="4" name="グループ化 3">
              <a:extLst>
                <a:ext uri="{FF2B5EF4-FFF2-40B4-BE49-F238E27FC236}">
                  <a16:creationId xmlns:a16="http://schemas.microsoft.com/office/drawing/2014/main" id="{05A435D1-BFCE-4A3D-B634-90BD3E8CC86C}"/>
                </a:ext>
              </a:extLst>
            </p:cNvPr>
            <p:cNvGrpSpPr/>
            <p:nvPr/>
          </p:nvGrpSpPr>
          <p:grpSpPr>
            <a:xfrm rot="19477030">
              <a:off x="5915514" y="1916150"/>
              <a:ext cx="2487423" cy="2416244"/>
              <a:chOff x="6061014" y="4122443"/>
              <a:chExt cx="1883206" cy="1829318"/>
            </a:xfrm>
          </p:grpSpPr>
          <p:sp>
            <p:nvSpPr>
              <p:cNvPr id="18" name="円/楕円 20">
                <a:extLst>
                  <a:ext uri="{FF2B5EF4-FFF2-40B4-BE49-F238E27FC236}">
                    <a16:creationId xmlns:a16="http://schemas.microsoft.com/office/drawing/2014/main" id="{2AB935C0-9E69-4D9B-BF9F-4B7AA3B1FE02}"/>
                  </a:ext>
                </a:extLst>
              </p:cNvPr>
              <p:cNvSpPr/>
              <p:nvPr/>
            </p:nvSpPr>
            <p:spPr>
              <a:xfrm rot="14066384" flipH="1" flipV="1">
                <a:off x="7799142" y="4782656"/>
                <a:ext cx="39422" cy="39422"/>
              </a:xfrm>
              <a:prstGeom prst="ellipse">
                <a:avLst/>
              </a:prstGeom>
              <a:solidFill>
                <a:schemeClr val="accent3"/>
              </a:solidFill>
              <a:ln/>
              <a:effectLst/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latin typeface="Yu Gothic UI Semibold" panose="020B0700000000000000" pitchFamily="50" charset="-128"/>
                  <a:ea typeface="Yu Gothic UI Semibold" panose="020B0700000000000000" pitchFamily="50" charset="-128"/>
                </a:endParaRPr>
              </a:p>
            </p:txBody>
          </p:sp>
          <p:sp>
            <p:nvSpPr>
              <p:cNvPr id="19" name="円/楕円 20">
                <a:extLst>
                  <a:ext uri="{FF2B5EF4-FFF2-40B4-BE49-F238E27FC236}">
                    <a16:creationId xmlns:a16="http://schemas.microsoft.com/office/drawing/2014/main" id="{81A0E8D2-2140-405B-9D59-72842B66B940}"/>
                  </a:ext>
                </a:extLst>
              </p:cNvPr>
              <p:cNvSpPr/>
              <p:nvPr/>
            </p:nvSpPr>
            <p:spPr>
              <a:xfrm rot="14066384" flipH="1" flipV="1">
                <a:off x="7823413" y="5051917"/>
                <a:ext cx="39422" cy="39422"/>
              </a:xfrm>
              <a:prstGeom prst="ellipse">
                <a:avLst/>
              </a:prstGeom>
              <a:solidFill>
                <a:schemeClr val="accent6"/>
              </a:solidFill>
              <a:ln/>
              <a:effectLst/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latin typeface="Yu Gothic UI Semibold" panose="020B0700000000000000" pitchFamily="50" charset="-128"/>
                  <a:ea typeface="Yu Gothic UI Semibold" panose="020B0700000000000000" pitchFamily="50" charset="-128"/>
                </a:endParaRPr>
              </a:p>
            </p:txBody>
          </p:sp>
          <p:sp>
            <p:nvSpPr>
              <p:cNvPr id="20" name="円/楕円 20">
                <a:extLst>
                  <a:ext uri="{FF2B5EF4-FFF2-40B4-BE49-F238E27FC236}">
                    <a16:creationId xmlns:a16="http://schemas.microsoft.com/office/drawing/2014/main" id="{1AD2C47C-923A-46E0-889C-41CA5F5ED938}"/>
                  </a:ext>
                </a:extLst>
              </p:cNvPr>
              <p:cNvSpPr/>
              <p:nvPr/>
            </p:nvSpPr>
            <p:spPr>
              <a:xfrm rot="14066384" flipH="1" flipV="1">
                <a:off x="6950731" y="4122443"/>
                <a:ext cx="39422" cy="39422"/>
              </a:xfrm>
              <a:prstGeom prst="ellipse">
                <a:avLst/>
              </a:prstGeom>
              <a:solidFill>
                <a:schemeClr val="accent3"/>
              </a:solidFill>
              <a:ln/>
              <a:effectLst/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latin typeface="Yu Gothic UI Semibold" panose="020B0700000000000000" pitchFamily="50" charset="-128"/>
                  <a:ea typeface="Yu Gothic UI Semibold" panose="020B0700000000000000" pitchFamily="50" charset="-128"/>
                </a:endParaRPr>
              </a:p>
            </p:txBody>
          </p:sp>
          <p:sp>
            <p:nvSpPr>
              <p:cNvPr id="21" name="円/楕円 20">
                <a:extLst>
                  <a:ext uri="{FF2B5EF4-FFF2-40B4-BE49-F238E27FC236}">
                    <a16:creationId xmlns:a16="http://schemas.microsoft.com/office/drawing/2014/main" id="{82550A14-3B03-49F7-BB51-0295360B9E6A}"/>
                  </a:ext>
                </a:extLst>
              </p:cNvPr>
              <p:cNvSpPr/>
              <p:nvPr/>
            </p:nvSpPr>
            <p:spPr>
              <a:xfrm rot="14066384" flipH="1" flipV="1">
                <a:off x="6797999" y="4242987"/>
                <a:ext cx="39422" cy="39422"/>
              </a:xfrm>
              <a:prstGeom prst="ellipse">
                <a:avLst/>
              </a:prstGeom>
              <a:solidFill>
                <a:schemeClr val="accent4"/>
              </a:solidFill>
              <a:ln/>
              <a:effectLst/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latin typeface="Yu Gothic UI Semibold" panose="020B0700000000000000" pitchFamily="50" charset="-128"/>
                  <a:ea typeface="Yu Gothic UI Semibold" panose="020B0700000000000000" pitchFamily="50" charset="-128"/>
                </a:endParaRPr>
              </a:p>
            </p:txBody>
          </p:sp>
          <p:sp>
            <p:nvSpPr>
              <p:cNvPr id="22" name="円/楕円 20">
                <a:extLst>
                  <a:ext uri="{FF2B5EF4-FFF2-40B4-BE49-F238E27FC236}">
                    <a16:creationId xmlns:a16="http://schemas.microsoft.com/office/drawing/2014/main" id="{A70001E5-2BC1-4025-8EE3-7DF848E4957D}"/>
                  </a:ext>
                </a:extLst>
              </p:cNvPr>
              <p:cNvSpPr/>
              <p:nvPr/>
            </p:nvSpPr>
            <p:spPr>
              <a:xfrm rot="14066384" flipH="1" flipV="1">
                <a:off x="7388458" y="4287235"/>
                <a:ext cx="39422" cy="39422"/>
              </a:xfrm>
              <a:prstGeom prst="ellipse">
                <a:avLst/>
              </a:prstGeom>
              <a:solidFill>
                <a:srgbClr val="FF9900"/>
              </a:solidFill>
              <a:ln/>
              <a:effectLst/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latin typeface="Yu Gothic UI Semibold" panose="020B0700000000000000" pitchFamily="50" charset="-128"/>
                  <a:ea typeface="Yu Gothic UI Semibold" panose="020B0700000000000000" pitchFamily="50" charset="-128"/>
                </a:endParaRPr>
              </a:p>
            </p:txBody>
          </p:sp>
          <p:sp>
            <p:nvSpPr>
              <p:cNvPr id="23" name="円/楕円 20">
                <a:extLst>
                  <a:ext uri="{FF2B5EF4-FFF2-40B4-BE49-F238E27FC236}">
                    <a16:creationId xmlns:a16="http://schemas.microsoft.com/office/drawing/2014/main" id="{F922FFCD-E2B3-4BAF-87DA-61DFFD91BEA5}"/>
                  </a:ext>
                </a:extLst>
              </p:cNvPr>
              <p:cNvSpPr/>
              <p:nvPr/>
            </p:nvSpPr>
            <p:spPr>
              <a:xfrm rot="14066384" flipH="1" flipV="1">
                <a:off x="7191003" y="4285292"/>
                <a:ext cx="39422" cy="39422"/>
              </a:xfrm>
              <a:prstGeom prst="ellipse">
                <a:avLst/>
              </a:prstGeom>
              <a:ln/>
              <a:effectLst/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latin typeface="Yu Gothic UI Semibold" panose="020B0700000000000000" pitchFamily="50" charset="-128"/>
                  <a:ea typeface="Yu Gothic UI Semibold" panose="020B0700000000000000" pitchFamily="50" charset="-128"/>
                </a:endParaRPr>
              </a:p>
            </p:txBody>
          </p:sp>
          <p:sp>
            <p:nvSpPr>
              <p:cNvPr id="24" name="爆発 2 155">
                <a:extLst>
                  <a:ext uri="{FF2B5EF4-FFF2-40B4-BE49-F238E27FC236}">
                    <a16:creationId xmlns:a16="http://schemas.microsoft.com/office/drawing/2014/main" id="{87CB563C-04E0-48F1-9372-5F66F12369DA}"/>
                  </a:ext>
                </a:extLst>
              </p:cNvPr>
              <p:cNvSpPr/>
              <p:nvPr/>
            </p:nvSpPr>
            <p:spPr>
              <a:xfrm>
                <a:off x="6858460" y="4862145"/>
                <a:ext cx="277320" cy="292172"/>
              </a:xfrm>
              <a:prstGeom prst="irregularSeal2">
                <a:avLst/>
              </a:prstGeom>
              <a:solidFill>
                <a:schemeClr val="bg1"/>
              </a:solidFill>
              <a:ln w="19050">
                <a:solidFill>
                  <a:schemeClr val="bg2">
                    <a:lumMod val="25000"/>
                  </a:schemeClr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latin typeface="Yu Gothic UI Semibold" panose="020B0700000000000000" pitchFamily="50" charset="-128"/>
                  <a:ea typeface="Yu Gothic UI Semibold" panose="020B0700000000000000" pitchFamily="50" charset="-128"/>
                </a:endParaRPr>
              </a:p>
            </p:txBody>
          </p:sp>
          <p:sp>
            <p:nvSpPr>
              <p:cNvPr id="25" name="円/楕円 20">
                <a:extLst>
                  <a:ext uri="{FF2B5EF4-FFF2-40B4-BE49-F238E27FC236}">
                    <a16:creationId xmlns:a16="http://schemas.microsoft.com/office/drawing/2014/main" id="{64578799-D4BE-4ACD-82AD-49E11E908177}"/>
                  </a:ext>
                </a:extLst>
              </p:cNvPr>
              <p:cNvSpPr/>
              <p:nvPr/>
            </p:nvSpPr>
            <p:spPr>
              <a:xfrm rot="20949426" flipH="1" flipV="1">
                <a:off x="7638516" y="4810925"/>
                <a:ext cx="39423" cy="39423"/>
              </a:xfrm>
              <a:prstGeom prst="ellipse">
                <a:avLst/>
              </a:prstGeom>
              <a:solidFill>
                <a:schemeClr val="accent3"/>
              </a:solidFill>
              <a:ln/>
              <a:effectLst/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latin typeface="Yu Gothic UI Semibold" panose="020B0700000000000000" pitchFamily="50" charset="-128"/>
                  <a:ea typeface="Yu Gothic UI Semibold" panose="020B0700000000000000" pitchFamily="50" charset="-128"/>
                </a:endParaRPr>
              </a:p>
            </p:txBody>
          </p:sp>
          <p:sp>
            <p:nvSpPr>
              <p:cNvPr id="26" name="円/楕円 20">
                <a:extLst>
                  <a:ext uri="{FF2B5EF4-FFF2-40B4-BE49-F238E27FC236}">
                    <a16:creationId xmlns:a16="http://schemas.microsoft.com/office/drawing/2014/main" id="{CD7058AF-1A89-4060-8FC1-24F184E24CD4}"/>
                  </a:ext>
                </a:extLst>
              </p:cNvPr>
              <p:cNvSpPr/>
              <p:nvPr/>
            </p:nvSpPr>
            <p:spPr>
              <a:xfrm rot="20949426" flipH="1" flipV="1">
                <a:off x="7644433" y="4485122"/>
                <a:ext cx="39423" cy="39423"/>
              </a:xfrm>
              <a:prstGeom prst="ellipse">
                <a:avLst/>
              </a:prstGeom>
              <a:ln/>
              <a:effectLst/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latin typeface="Yu Gothic UI Semibold" panose="020B0700000000000000" pitchFamily="50" charset="-128"/>
                  <a:ea typeface="Yu Gothic UI Semibold" panose="020B0700000000000000" pitchFamily="50" charset="-128"/>
                </a:endParaRPr>
              </a:p>
            </p:txBody>
          </p:sp>
          <p:grpSp>
            <p:nvGrpSpPr>
              <p:cNvPr id="27" name="グループ化 26">
                <a:extLst>
                  <a:ext uri="{FF2B5EF4-FFF2-40B4-BE49-F238E27FC236}">
                    <a16:creationId xmlns:a16="http://schemas.microsoft.com/office/drawing/2014/main" id="{D12730CF-4281-4BAB-B7AA-3C19DE4C3480}"/>
                  </a:ext>
                </a:extLst>
              </p:cNvPr>
              <p:cNvGrpSpPr/>
              <p:nvPr/>
            </p:nvGrpSpPr>
            <p:grpSpPr>
              <a:xfrm>
                <a:off x="7226801" y="5209058"/>
                <a:ext cx="717419" cy="546134"/>
                <a:chOff x="2905899" y="5206486"/>
                <a:chExt cx="934447" cy="711345"/>
              </a:xfrm>
            </p:grpSpPr>
            <p:sp>
              <p:nvSpPr>
                <p:cNvPr id="119" name="円/楕円 20">
                  <a:extLst>
                    <a:ext uri="{FF2B5EF4-FFF2-40B4-BE49-F238E27FC236}">
                      <a16:creationId xmlns:a16="http://schemas.microsoft.com/office/drawing/2014/main" id="{C7C8DE71-6314-4525-8704-5C5B3B4E5090}"/>
                    </a:ext>
                  </a:extLst>
                </p:cNvPr>
                <p:cNvSpPr/>
                <p:nvPr/>
              </p:nvSpPr>
              <p:spPr>
                <a:xfrm rot="20949426" flipH="1" flipV="1">
                  <a:off x="2905899" y="5660903"/>
                  <a:ext cx="51348" cy="51348"/>
                </a:xfrm>
                <a:prstGeom prst="ellipse">
                  <a:avLst/>
                </a:prstGeom>
                <a:solidFill>
                  <a:srgbClr val="6DDD9A"/>
                </a:solidFill>
                <a:ln/>
                <a:effectLst/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  <a:sp3d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>
                    <a:latin typeface="Yu Gothic UI Semibold" panose="020B0700000000000000" pitchFamily="50" charset="-128"/>
                    <a:ea typeface="Yu Gothic UI Semibold" panose="020B0700000000000000" pitchFamily="50" charset="-128"/>
                  </a:endParaRPr>
                </a:p>
              </p:txBody>
            </p:sp>
            <p:sp>
              <p:nvSpPr>
                <p:cNvPr id="120" name="円/楕円 20">
                  <a:extLst>
                    <a:ext uri="{FF2B5EF4-FFF2-40B4-BE49-F238E27FC236}">
                      <a16:creationId xmlns:a16="http://schemas.microsoft.com/office/drawing/2014/main" id="{5CA80A6C-BD38-42F4-BDEB-A13872432BEA}"/>
                    </a:ext>
                  </a:extLst>
                </p:cNvPr>
                <p:cNvSpPr/>
                <p:nvPr/>
              </p:nvSpPr>
              <p:spPr>
                <a:xfrm rot="20949426" flipH="1" flipV="1">
                  <a:off x="3369442" y="5657638"/>
                  <a:ext cx="51348" cy="51348"/>
                </a:xfrm>
                <a:prstGeom prst="ellipse">
                  <a:avLst/>
                </a:prstGeom>
                <a:ln/>
                <a:effectLst/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  <a:sp3d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>
                    <a:latin typeface="Yu Gothic UI Semibold" panose="020B0700000000000000" pitchFamily="50" charset="-128"/>
                    <a:ea typeface="Yu Gothic UI Semibold" panose="020B0700000000000000" pitchFamily="50" charset="-128"/>
                  </a:endParaRPr>
                </a:p>
              </p:txBody>
            </p:sp>
            <p:sp>
              <p:nvSpPr>
                <p:cNvPr id="121" name="円/楕円 20">
                  <a:extLst>
                    <a:ext uri="{FF2B5EF4-FFF2-40B4-BE49-F238E27FC236}">
                      <a16:creationId xmlns:a16="http://schemas.microsoft.com/office/drawing/2014/main" id="{9CEF1A9C-5162-4918-9F89-71DC625E6E2D}"/>
                    </a:ext>
                  </a:extLst>
                </p:cNvPr>
                <p:cNvSpPr/>
                <p:nvPr/>
              </p:nvSpPr>
              <p:spPr>
                <a:xfrm rot="20949426" flipH="1" flipV="1">
                  <a:off x="3546392" y="5556982"/>
                  <a:ext cx="51348" cy="51348"/>
                </a:xfrm>
                <a:prstGeom prst="ellipse">
                  <a:avLst/>
                </a:prstGeom>
                <a:solidFill>
                  <a:schemeClr val="accent3"/>
                </a:solidFill>
                <a:ln/>
                <a:effectLst/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  <a:sp3d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>
                    <a:latin typeface="Yu Gothic UI Semibold" panose="020B0700000000000000" pitchFamily="50" charset="-128"/>
                    <a:ea typeface="Yu Gothic UI Semibold" panose="020B0700000000000000" pitchFamily="50" charset="-128"/>
                  </a:endParaRPr>
                </a:p>
              </p:txBody>
            </p:sp>
            <p:sp>
              <p:nvSpPr>
                <p:cNvPr id="122" name="円/楕円 20">
                  <a:extLst>
                    <a:ext uri="{FF2B5EF4-FFF2-40B4-BE49-F238E27FC236}">
                      <a16:creationId xmlns:a16="http://schemas.microsoft.com/office/drawing/2014/main" id="{C72F795D-F1FE-481F-8A4F-0BAE86602ED1}"/>
                    </a:ext>
                  </a:extLst>
                </p:cNvPr>
                <p:cNvSpPr/>
                <p:nvPr/>
              </p:nvSpPr>
              <p:spPr>
                <a:xfrm rot="20949426" flipH="1" flipV="1">
                  <a:off x="3152694" y="5624175"/>
                  <a:ext cx="51348" cy="51348"/>
                </a:xfrm>
                <a:prstGeom prst="ellipse">
                  <a:avLst/>
                </a:prstGeom>
                <a:solidFill>
                  <a:schemeClr val="accent6"/>
                </a:solidFill>
                <a:ln/>
                <a:effectLst/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  <a:sp3d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>
                    <a:latin typeface="Yu Gothic UI Semibold" panose="020B0700000000000000" pitchFamily="50" charset="-128"/>
                    <a:ea typeface="Yu Gothic UI Semibold" panose="020B0700000000000000" pitchFamily="50" charset="-128"/>
                  </a:endParaRPr>
                </a:p>
              </p:txBody>
            </p:sp>
            <p:sp>
              <p:nvSpPr>
                <p:cNvPr id="123" name="円/楕円 20">
                  <a:extLst>
                    <a:ext uri="{FF2B5EF4-FFF2-40B4-BE49-F238E27FC236}">
                      <a16:creationId xmlns:a16="http://schemas.microsoft.com/office/drawing/2014/main" id="{F39FA275-F6C1-4E76-8228-12EB2C15CE97}"/>
                    </a:ext>
                  </a:extLst>
                </p:cNvPr>
                <p:cNvSpPr/>
                <p:nvPr/>
              </p:nvSpPr>
              <p:spPr>
                <a:xfrm rot="20949426" flipH="1" flipV="1">
                  <a:off x="3214590" y="5439050"/>
                  <a:ext cx="51348" cy="51348"/>
                </a:xfrm>
                <a:prstGeom prst="ellipse">
                  <a:avLst/>
                </a:prstGeom>
                <a:solidFill>
                  <a:schemeClr val="accent6"/>
                </a:solidFill>
                <a:ln/>
                <a:effectLst/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  <a:sp3d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>
                    <a:latin typeface="Yu Gothic UI Semibold" panose="020B0700000000000000" pitchFamily="50" charset="-128"/>
                    <a:ea typeface="Yu Gothic UI Semibold" panose="020B0700000000000000" pitchFamily="50" charset="-128"/>
                  </a:endParaRPr>
                </a:p>
              </p:txBody>
            </p:sp>
            <p:sp>
              <p:nvSpPr>
                <p:cNvPr id="124" name="円/楕円 20">
                  <a:extLst>
                    <a:ext uri="{FF2B5EF4-FFF2-40B4-BE49-F238E27FC236}">
                      <a16:creationId xmlns:a16="http://schemas.microsoft.com/office/drawing/2014/main" id="{81E56B1D-B793-4A37-B943-98ED657DB44D}"/>
                    </a:ext>
                  </a:extLst>
                </p:cNvPr>
                <p:cNvSpPr/>
                <p:nvPr/>
              </p:nvSpPr>
              <p:spPr>
                <a:xfrm rot="20949426" flipH="1" flipV="1">
                  <a:off x="3788998" y="5314335"/>
                  <a:ext cx="51348" cy="51348"/>
                </a:xfrm>
                <a:prstGeom prst="ellipse">
                  <a:avLst/>
                </a:prstGeom>
                <a:solidFill>
                  <a:schemeClr val="accent3"/>
                </a:solidFill>
                <a:ln/>
                <a:effectLst/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  <a:sp3d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>
                    <a:latin typeface="Yu Gothic UI Semibold" panose="020B0700000000000000" pitchFamily="50" charset="-128"/>
                    <a:ea typeface="Yu Gothic UI Semibold" panose="020B0700000000000000" pitchFamily="50" charset="-128"/>
                  </a:endParaRPr>
                </a:p>
              </p:txBody>
            </p:sp>
            <p:sp>
              <p:nvSpPr>
                <p:cNvPr id="125" name="円/楕円 20">
                  <a:extLst>
                    <a:ext uri="{FF2B5EF4-FFF2-40B4-BE49-F238E27FC236}">
                      <a16:creationId xmlns:a16="http://schemas.microsoft.com/office/drawing/2014/main" id="{C3C4E613-F9BC-4545-9D68-9A70B0683E6F}"/>
                    </a:ext>
                  </a:extLst>
                </p:cNvPr>
                <p:cNvSpPr/>
                <p:nvPr/>
              </p:nvSpPr>
              <p:spPr>
                <a:xfrm rot="20949426" flipH="1" flipV="1">
                  <a:off x="3659357" y="5409005"/>
                  <a:ext cx="51348" cy="51348"/>
                </a:xfrm>
                <a:prstGeom prst="ellipse">
                  <a:avLst/>
                </a:prstGeom>
                <a:solidFill>
                  <a:schemeClr val="accent4"/>
                </a:solidFill>
                <a:ln/>
                <a:effectLst/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  <a:sp3d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>
                    <a:latin typeface="Yu Gothic UI Semibold" panose="020B0700000000000000" pitchFamily="50" charset="-128"/>
                    <a:ea typeface="Yu Gothic UI Semibold" panose="020B0700000000000000" pitchFamily="50" charset="-128"/>
                  </a:endParaRPr>
                </a:p>
              </p:txBody>
            </p:sp>
            <p:sp>
              <p:nvSpPr>
                <p:cNvPr id="126" name="円/楕円 20">
                  <a:extLst>
                    <a:ext uri="{FF2B5EF4-FFF2-40B4-BE49-F238E27FC236}">
                      <a16:creationId xmlns:a16="http://schemas.microsoft.com/office/drawing/2014/main" id="{209D5A6B-C469-49E4-87A7-1B936A3CC2B0}"/>
                    </a:ext>
                  </a:extLst>
                </p:cNvPr>
                <p:cNvSpPr/>
                <p:nvPr/>
              </p:nvSpPr>
              <p:spPr>
                <a:xfrm rot="20949426" flipH="1" flipV="1">
                  <a:off x="3412116" y="5439051"/>
                  <a:ext cx="51348" cy="51348"/>
                </a:xfrm>
                <a:prstGeom prst="ellipse">
                  <a:avLst/>
                </a:prstGeom>
                <a:solidFill>
                  <a:srgbClr val="FF9900"/>
                </a:solidFill>
                <a:ln/>
                <a:effectLst/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  <a:sp3d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>
                    <a:latin typeface="Yu Gothic UI Semibold" panose="020B0700000000000000" pitchFamily="50" charset="-128"/>
                    <a:ea typeface="Yu Gothic UI Semibold" panose="020B0700000000000000" pitchFamily="50" charset="-128"/>
                  </a:endParaRPr>
                </a:p>
              </p:txBody>
            </p:sp>
            <p:sp>
              <p:nvSpPr>
                <p:cNvPr id="127" name="円/楕円 20">
                  <a:extLst>
                    <a:ext uri="{FF2B5EF4-FFF2-40B4-BE49-F238E27FC236}">
                      <a16:creationId xmlns:a16="http://schemas.microsoft.com/office/drawing/2014/main" id="{4FA2FDB0-1DEE-40C8-AA96-2305BDC1AD7B}"/>
                    </a:ext>
                  </a:extLst>
                </p:cNvPr>
                <p:cNvSpPr/>
                <p:nvPr/>
              </p:nvSpPr>
              <p:spPr>
                <a:xfrm rot="20949426" flipH="1" flipV="1">
                  <a:off x="3521955" y="5206486"/>
                  <a:ext cx="51348" cy="51348"/>
                </a:xfrm>
                <a:prstGeom prst="ellipse">
                  <a:avLst/>
                </a:prstGeom>
                <a:ln/>
                <a:effectLst/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  <a:sp3d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>
                    <a:latin typeface="Yu Gothic UI Semibold" panose="020B0700000000000000" pitchFamily="50" charset="-128"/>
                    <a:ea typeface="Yu Gothic UI Semibold" panose="020B0700000000000000" pitchFamily="50" charset="-128"/>
                  </a:endParaRPr>
                </a:p>
              </p:txBody>
            </p:sp>
            <p:sp>
              <p:nvSpPr>
                <p:cNvPr id="128" name="円/楕円 20">
                  <a:extLst>
                    <a:ext uri="{FF2B5EF4-FFF2-40B4-BE49-F238E27FC236}">
                      <a16:creationId xmlns:a16="http://schemas.microsoft.com/office/drawing/2014/main" id="{0F7B7B0D-F080-4AC8-B390-6201549DA8CA}"/>
                    </a:ext>
                  </a:extLst>
                </p:cNvPr>
                <p:cNvSpPr/>
                <p:nvPr/>
              </p:nvSpPr>
              <p:spPr>
                <a:xfrm rot="20949426" flipH="1" flipV="1">
                  <a:off x="3212786" y="5866483"/>
                  <a:ext cx="51348" cy="51348"/>
                </a:xfrm>
                <a:prstGeom prst="ellipse">
                  <a:avLst/>
                </a:prstGeom>
                <a:solidFill>
                  <a:schemeClr val="accent6"/>
                </a:solidFill>
                <a:ln/>
                <a:effectLst/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  <a:sp3d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>
                    <a:latin typeface="Yu Gothic UI Semibold" panose="020B0700000000000000" pitchFamily="50" charset="-128"/>
                    <a:ea typeface="Yu Gothic UI Semibold" panose="020B0700000000000000" pitchFamily="50" charset="-128"/>
                  </a:endParaRPr>
                </a:p>
              </p:txBody>
            </p:sp>
          </p:grpSp>
          <p:sp>
            <p:nvSpPr>
              <p:cNvPr id="28" name="円/楕円 20">
                <a:extLst>
                  <a:ext uri="{FF2B5EF4-FFF2-40B4-BE49-F238E27FC236}">
                    <a16:creationId xmlns:a16="http://schemas.microsoft.com/office/drawing/2014/main" id="{3E388A13-F425-4C76-920A-A547EB2F142B}"/>
                  </a:ext>
                </a:extLst>
              </p:cNvPr>
              <p:cNvSpPr/>
              <p:nvPr/>
            </p:nvSpPr>
            <p:spPr>
              <a:xfrm rot="20949426" flipH="1" flipV="1">
                <a:off x="6482987" y="4666898"/>
                <a:ext cx="39422" cy="39422"/>
              </a:xfrm>
              <a:prstGeom prst="ellipse">
                <a:avLst/>
              </a:prstGeom>
              <a:ln/>
              <a:effectLst/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latin typeface="Yu Gothic UI Semibold" panose="020B0700000000000000" pitchFamily="50" charset="-128"/>
                  <a:ea typeface="Yu Gothic UI Semibold" panose="020B0700000000000000" pitchFamily="50" charset="-128"/>
                </a:endParaRPr>
              </a:p>
            </p:txBody>
          </p:sp>
          <p:sp>
            <p:nvSpPr>
              <p:cNvPr id="29" name="円/楕円 20">
                <a:extLst>
                  <a:ext uri="{FF2B5EF4-FFF2-40B4-BE49-F238E27FC236}">
                    <a16:creationId xmlns:a16="http://schemas.microsoft.com/office/drawing/2014/main" id="{ED88A3D6-002B-40C2-8E68-0EDB52421A84}"/>
                  </a:ext>
                </a:extLst>
              </p:cNvPr>
              <p:cNvSpPr/>
              <p:nvPr/>
            </p:nvSpPr>
            <p:spPr>
              <a:xfrm rot="20949426" flipH="1" flipV="1">
                <a:off x="6618840" y="4589620"/>
                <a:ext cx="39422" cy="39422"/>
              </a:xfrm>
              <a:prstGeom prst="ellipse">
                <a:avLst/>
              </a:prstGeom>
              <a:solidFill>
                <a:schemeClr val="accent3"/>
              </a:solidFill>
              <a:ln/>
              <a:effectLst/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latin typeface="Yu Gothic UI Semibold" panose="020B0700000000000000" pitchFamily="50" charset="-128"/>
                  <a:ea typeface="Yu Gothic UI Semibold" panose="020B0700000000000000" pitchFamily="50" charset="-128"/>
                </a:endParaRPr>
              </a:p>
            </p:txBody>
          </p:sp>
          <p:sp>
            <p:nvSpPr>
              <p:cNvPr id="30" name="円/楕円 20">
                <a:extLst>
                  <a:ext uri="{FF2B5EF4-FFF2-40B4-BE49-F238E27FC236}">
                    <a16:creationId xmlns:a16="http://schemas.microsoft.com/office/drawing/2014/main" id="{F470F592-9115-4FA8-8E89-1D2A29787B80}"/>
                  </a:ext>
                </a:extLst>
              </p:cNvPr>
              <p:cNvSpPr/>
              <p:nvPr/>
            </p:nvSpPr>
            <p:spPr>
              <a:xfrm rot="20949426" flipH="1" flipV="1">
                <a:off x="6805100" y="4403328"/>
                <a:ext cx="39422" cy="39422"/>
              </a:xfrm>
              <a:prstGeom prst="ellipse">
                <a:avLst/>
              </a:prstGeom>
              <a:solidFill>
                <a:schemeClr val="accent3"/>
              </a:solidFill>
              <a:ln/>
              <a:effectLst/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latin typeface="Yu Gothic UI Semibold" panose="020B0700000000000000" pitchFamily="50" charset="-128"/>
                  <a:ea typeface="Yu Gothic UI Semibold" panose="020B0700000000000000" pitchFamily="50" charset="-128"/>
                </a:endParaRPr>
              </a:p>
            </p:txBody>
          </p:sp>
          <p:sp>
            <p:nvSpPr>
              <p:cNvPr id="31" name="円/楕円 20">
                <a:extLst>
                  <a:ext uri="{FF2B5EF4-FFF2-40B4-BE49-F238E27FC236}">
                    <a16:creationId xmlns:a16="http://schemas.microsoft.com/office/drawing/2014/main" id="{517F6D57-5BF1-4E2D-B6AC-98D2E14882CE}"/>
                  </a:ext>
                </a:extLst>
              </p:cNvPr>
              <p:cNvSpPr/>
              <p:nvPr/>
            </p:nvSpPr>
            <p:spPr>
              <a:xfrm rot="20949426" flipH="1" flipV="1">
                <a:off x="6705568" y="4476011"/>
                <a:ext cx="39422" cy="39422"/>
              </a:xfrm>
              <a:prstGeom prst="ellipse">
                <a:avLst/>
              </a:prstGeom>
              <a:solidFill>
                <a:schemeClr val="accent4"/>
              </a:solidFill>
              <a:ln/>
              <a:effectLst/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latin typeface="Yu Gothic UI Semibold" panose="020B0700000000000000" pitchFamily="50" charset="-128"/>
                  <a:ea typeface="Yu Gothic UI Semibold" panose="020B0700000000000000" pitchFamily="50" charset="-128"/>
                </a:endParaRPr>
              </a:p>
            </p:txBody>
          </p:sp>
          <p:sp>
            <p:nvSpPr>
              <p:cNvPr id="32" name="円/楕円 20">
                <a:extLst>
                  <a:ext uri="{FF2B5EF4-FFF2-40B4-BE49-F238E27FC236}">
                    <a16:creationId xmlns:a16="http://schemas.microsoft.com/office/drawing/2014/main" id="{494F2F1B-1BAF-493F-A440-8C1EEF1DB28C}"/>
                  </a:ext>
                </a:extLst>
              </p:cNvPr>
              <p:cNvSpPr/>
              <p:nvPr/>
            </p:nvSpPr>
            <p:spPr>
              <a:xfrm rot="20949426" flipH="1" flipV="1">
                <a:off x="6515750" y="4499078"/>
                <a:ext cx="39422" cy="39422"/>
              </a:xfrm>
              <a:prstGeom prst="ellipse">
                <a:avLst/>
              </a:prstGeom>
              <a:solidFill>
                <a:srgbClr val="FF9900"/>
              </a:solidFill>
              <a:ln/>
              <a:effectLst/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latin typeface="Yu Gothic UI Semibold" panose="020B0700000000000000" pitchFamily="50" charset="-128"/>
                  <a:ea typeface="Yu Gothic UI Semibold" panose="020B0700000000000000" pitchFamily="50" charset="-128"/>
                </a:endParaRPr>
              </a:p>
            </p:txBody>
          </p:sp>
          <p:sp>
            <p:nvSpPr>
              <p:cNvPr id="33" name="円/楕円 20">
                <a:extLst>
                  <a:ext uri="{FF2B5EF4-FFF2-40B4-BE49-F238E27FC236}">
                    <a16:creationId xmlns:a16="http://schemas.microsoft.com/office/drawing/2014/main" id="{133F4110-187B-4B00-8B9E-06854699115F}"/>
                  </a:ext>
                </a:extLst>
              </p:cNvPr>
              <p:cNvSpPr/>
              <p:nvPr/>
            </p:nvSpPr>
            <p:spPr>
              <a:xfrm rot="20949426" flipH="1" flipV="1">
                <a:off x="6600078" y="4320527"/>
                <a:ext cx="39422" cy="39422"/>
              </a:xfrm>
              <a:prstGeom prst="ellipse">
                <a:avLst/>
              </a:prstGeom>
              <a:ln/>
              <a:effectLst/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latin typeface="Yu Gothic UI Semibold" panose="020B0700000000000000" pitchFamily="50" charset="-128"/>
                  <a:ea typeface="Yu Gothic UI Semibold" panose="020B0700000000000000" pitchFamily="50" charset="-128"/>
                </a:endParaRPr>
              </a:p>
            </p:txBody>
          </p:sp>
          <p:sp>
            <p:nvSpPr>
              <p:cNvPr id="34" name="爆発 2 155">
                <a:extLst>
                  <a:ext uri="{FF2B5EF4-FFF2-40B4-BE49-F238E27FC236}">
                    <a16:creationId xmlns:a16="http://schemas.microsoft.com/office/drawing/2014/main" id="{5B418C78-6103-4A31-95CF-A97FFAF9E700}"/>
                  </a:ext>
                </a:extLst>
              </p:cNvPr>
              <p:cNvSpPr/>
              <p:nvPr/>
            </p:nvSpPr>
            <p:spPr>
              <a:xfrm>
                <a:off x="6858460" y="4863051"/>
                <a:ext cx="277320" cy="292172"/>
              </a:xfrm>
              <a:prstGeom prst="irregularSeal2">
                <a:avLst/>
              </a:prstGeom>
              <a:solidFill>
                <a:schemeClr val="bg1"/>
              </a:solidFill>
              <a:ln w="19050">
                <a:solidFill>
                  <a:schemeClr val="bg2">
                    <a:lumMod val="25000"/>
                  </a:schemeClr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latin typeface="Yu Gothic UI Semibold" panose="020B0700000000000000" pitchFamily="50" charset="-128"/>
                  <a:ea typeface="Yu Gothic UI Semibold" panose="020B0700000000000000" pitchFamily="50" charset="-128"/>
                </a:endParaRPr>
              </a:p>
            </p:txBody>
          </p:sp>
          <p:cxnSp>
            <p:nvCxnSpPr>
              <p:cNvPr id="35" name="直線矢印コネクタ 34">
                <a:extLst>
                  <a:ext uri="{FF2B5EF4-FFF2-40B4-BE49-F238E27FC236}">
                    <a16:creationId xmlns:a16="http://schemas.microsoft.com/office/drawing/2014/main" id="{87311D35-ADEA-414B-90F7-579ACFBD7DA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061014" y="5034966"/>
                <a:ext cx="892221" cy="7834"/>
              </a:xfrm>
              <a:prstGeom prst="straightConnector1">
                <a:avLst/>
              </a:prstGeom>
              <a:ln w="19050">
                <a:noFill/>
                <a:headEnd type="none" w="lg" len="lg"/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" name="円/楕円 20">
                <a:extLst>
                  <a:ext uri="{FF2B5EF4-FFF2-40B4-BE49-F238E27FC236}">
                    <a16:creationId xmlns:a16="http://schemas.microsoft.com/office/drawing/2014/main" id="{6469BECF-76B1-4F41-87A3-9F65E7AD61D2}"/>
                  </a:ext>
                </a:extLst>
              </p:cNvPr>
              <p:cNvSpPr/>
              <p:nvPr/>
            </p:nvSpPr>
            <p:spPr>
              <a:xfrm rot="16460068" flipH="1" flipV="1">
                <a:off x="6276581" y="4959683"/>
                <a:ext cx="39422" cy="39422"/>
              </a:xfrm>
              <a:prstGeom prst="ellipse">
                <a:avLst/>
              </a:prstGeom>
              <a:solidFill>
                <a:srgbClr val="6DDD9A"/>
              </a:solidFill>
              <a:ln/>
              <a:effectLst/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latin typeface="Yu Gothic UI Semibold" panose="020B0700000000000000" pitchFamily="50" charset="-128"/>
                  <a:ea typeface="Yu Gothic UI Semibold" panose="020B0700000000000000" pitchFamily="50" charset="-128"/>
                </a:endParaRPr>
              </a:p>
            </p:txBody>
          </p:sp>
          <p:sp>
            <p:nvSpPr>
              <p:cNvPr id="37" name="円/楕円 20">
                <a:extLst>
                  <a:ext uri="{FF2B5EF4-FFF2-40B4-BE49-F238E27FC236}">
                    <a16:creationId xmlns:a16="http://schemas.microsoft.com/office/drawing/2014/main" id="{EEA2EAC5-EE0A-4C27-9294-2D96747BEC64}"/>
                  </a:ext>
                </a:extLst>
              </p:cNvPr>
              <p:cNvSpPr/>
              <p:nvPr/>
            </p:nvSpPr>
            <p:spPr>
              <a:xfrm rot="16460068" flipH="1" flipV="1">
                <a:off x="6510326" y="5501892"/>
                <a:ext cx="39422" cy="39422"/>
              </a:xfrm>
              <a:prstGeom prst="ellipse">
                <a:avLst/>
              </a:prstGeom>
              <a:ln/>
              <a:effectLst/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latin typeface="Yu Gothic UI Semibold" panose="020B0700000000000000" pitchFamily="50" charset="-128"/>
                  <a:ea typeface="Yu Gothic UI Semibold" panose="020B0700000000000000" pitchFamily="50" charset="-128"/>
                </a:endParaRPr>
              </a:p>
            </p:txBody>
          </p:sp>
          <p:sp>
            <p:nvSpPr>
              <p:cNvPr id="38" name="円/楕円 20">
                <a:extLst>
                  <a:ext uri="{FF2B5EF4-FFF2-40B4-BE49-F238E27FC236}">
                    <a16:creationId xmlns:a16="http://schemas.microsoft.com/office/drawing/2014/main" id="{758576A1-E625-46DC-BCB7-313243550F84}"/>
                  </a:ext>
                </a:extLst>
              </p:cNvPr>
              <p:cNvSpPr/>
              <p:nvPr/>
            </p:nvSpPr>
            <p:spPr>
              <a:xfrm rot="16460068" flipH="1" flipV="1">
                <a:off x="6471310" y="5350545"/>
                <a:ext cx="39422" cy="39422"/>
              </a:xfrm>
              <a:prstGeom prst="ellipse">
                <a:avLst/>
              </a:prstGeom>
              <a:solidFill>
                <a:schemeClr val="accent3"/>
              </a:solidFill>
              <a:ln/>
              <a:effectLst/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latin typeface="Yu Gothic UI Semibold" panose="020B0700000000000000" pitchFamily="50" charset="-128"/>
                  <a:ea typeface="Yu Gothic UI Semibold" panose="020B0700000000000000" pitchFamily="50" charset="-128"/>
                </a:endParaRPr>
              </a:p>
            </p:txBody>
          </p:sp>
          <p:sp>
            <p:nvSpPr>
              <p:cNvPr id="39" name="円/楕円 20">
                <a:extLst>
                  <a:ext uri="{FF2B5EF4-FFF2-40B4-BE49-F238E27FC236}">
                    <a16:creationId xmlns:a16="http://schemas.microsoft.com/office/drawing/2014/main" id="{08CAF23E-779F-44C1-B130-4D28886884F7}"/>
                  </a:ext>
                </a:extLst>
              </p:cNvPr>
              <p:cNvSpPr/>
              <p:nvPr/>
            </p:nvSpPr>
            <p:spPr>
              <a:xfrm rot="16460068" flipH="1" flipV="1">
                <a:off x="6298973" y="4769433"/>
                <a:ext cx="39422" cy="39422"/>
              </a:xfrm>
              <a:prstGeom prst="ellipse">
                <a:avLst/>
              </a:prstGeom>
              <a:solidFill>
                <a:schemeClr val="accent6"/>
              </a:solidFill>
              <a:ln/>
              <a:effectLst/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latin typeface="Yu Gothic UI Semibold" panose="020B0700000000000000" pitchFamily="50" charset="-128"/>
                  <a:ea typeface="Yu Gothic UI Semibold" panose="020B0700000000000000" pitchFamily="50" charset="-128"/>
                </a:endParaRPr>
              </a:p>
            </p:txBody>
          </p:sp>
          <p:sp>
            <p:nvSpPr>
              <p:cNvPr id="40" name="円/楕円 20">
                <a:extLst>
                  <a:ext uri="{FF2B5EF4-FFF2-40B4-BE49-F238E27FC236}">
                    <a16:creationId xmlns:a16="http://schemas.microsoft.com/office/drawing/2014/main" id="{965695B0-0679-4D45-9E9C-94C7D7717C73}"/>
                  </a:ext>
                </a:extLst>
              </p:cNvPr>
              <p:cNvSpPr/>
              <p:nvPr/>
            </p:nvSpPr>
            <p:spPr>
              <a:xfrm rot="16460068" flipH="1" flipV="1">
                <a:off x="6174242" y="4686359"/>
                <a:ext cx="39422" cy="39422"/>
              </a:xfrm>
              <a:prstGeom prst="ellipse">
                <a:avLst/>
              </a:prstGeom>
              <a:solidFill>
                <a:schemeClr val="accent6"/>
              </a:solidFill>
              <a:ln/>
              <a:effectLst/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latin typeface="Yu Gothic UI Semibold" panose="020B0700000000000000" pitchFamily="50" charset="-128"/>
                  <a:ea typeface="Yu Gothic UI Semibold" panose="020B0700000000000000" pitchFamily="50" charset="-128"/>
                </a:endParaRPr>
              </a:p>
            </p:txBody>
          </p:sp>
          <p:sp>
            <p:nvSpPr>
              <p:cNvPr id="41" name="円/楕円 20">
                <a:extLst>
                  <a:ext uri="{FF2B5EF4-FFF2-40B4-BE49-F238E27FC236}">
                    <a16:creationId xmlns:a16="http://schemas.microsoft.com/office/drawing/2014/main" id="{3D8B7D70-68C4-4DFC-83F3-527D691C51C2}"/>
                  </a:ext>
                </a:extLst>
              </p:cNvPr>
              <p:cNvSpPr/>
              <p:nvPr/>
            </p:nvSpPr>
            <p:spPr>
              <a:xfrm rot="16460068" flipH="1" flipV="1">
                <a:off x="6340281" y="5122009"/>
                <a:ext cx="39422" cy="39422"/>
              </a:xfrm>
              <a:prstGeom prst="ellipse">
                <a:avLst/>
              </a:prstGeom>
              <a:solidFill>
                <a:schemeClr val="accent3"/>
              </a:solidFill>
              <a:ln/>
              <a:effectLst/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latin typeface="Yu Gothic UI Semibold" panose="020B0700000000000000" pitchFamily="50" charset="-128"/>
                  <a:ea typeface="Yu Gothic UI Semibold" panose="020B0700000000000000" pitchFamily="50" charset="-128"/>
                </a:endParaRPr>
              </a:p>
            </p:txBody>
          </p:sp>
          <p:sp>
            <p:nvSpPr>
              <p:cNvPr id="42" name="円/楕円 20">
                <a:extLst>
                  <a:ext uri="{FF2B5EF4-FFF2-40B4-BE49-F238E27FC236}">
                    <a16:creationId xmlns:a16="http://schemas.microsoft.com/office/drawing/2014/main" id="{C200FB31-40CF-4C2C-8E41-D0108BA2DFCF}"/>
                  </a:ext>
                </a:extLst>
              </p:cNvPr>
              <p:cNvSpPr/>
              <p:nvPr/>
            </p:nvSpPr>
            <p:spPr>
              <a:xfrm rot="16460068" flipH="1" flipV="1">
                <a:off x="6384370" y="5237098"/>
                <a:ext cx="39422" cy="39422"/>
              </a:xfrm>
              <a:prstGeom prst="ellipse">
                <a:avLst/>
              </a:prstGeom>
              <a:solidFill>
                <a:schemeClr val="accent4"/>
              </a:solidFill>
              <a:ln/>
              <a:effectLst/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latin typeface="Yu Gothic UI Semibold" panose="020B0700000000000000" pitchFamily="50" charset="-128"/>
                  <a:ea typeface="Yu Gothic UI Semibold" panose="020B0700000000000000" pitchFamily="50" charset="-128"/>
                </a:endParaRPr>
              </a:p>
            </p:txBody>
          </p:sp>
          <p:sp>
            <p:nvSpPr>
              <p:cNvPr id="43" name="円/楕円 20">
                <a:extLst>
                  <a:ext uri="{FF2B5EF4-FFF2-40B4-BE49-F238E27FC236}">
                    <a16:creationId xmlns:a16="http://schemas.microsoft.com/office/drawing/2014/main" id="{DABE2EE0-3BED-4FF8-91F8-B8B1EE18600B}"/>
                  </a:ext>
                </a:extLst>
              </p:cNvPr>
              <p:cNvSpPr/>
              <p:nvPr/>
            </p:nvSpPr>
            <p:spPr>
              <a:xfrm rot="16460068" flipH="1" flipV="1">
                <a:off x="6356937" y="5426335"/>
                <a:ext cx="39422" cy="39422"/>
              </a:xfrm>
              <a:prstGeom prst="ellipse">
                <a:avLst/>
              </a:prstGeom>
              <a:solidFill>
                <a:srgbClr val="FF9900"/>
              </a:solidFill>
              <a:ln/>
              <a:effectLst/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latin typeface="Yu Gothic UI Semibold" panose="020B0700000000000000" pitchFamily="50" charset="-128"/>
                  <a:ea typeface="Yu Gothic UI Semibold" panose="020B0700000000000000" pitchFamily="50" charset="-128"/>
                </a:endParaRPr>
              </a:p>
            </p:txBody>
          </p:sp>
          <p:sp>
            <p:nvSpPr>
              <p:cNvPr id="44" name="円/楕円 20">
                <a:extLst>
                  <a:ext uri="{FF2B5EF4-FFF2-40B4-BE49-F238E27FC236}">
                    <a16:creationId xmlns:a16="http://schemas.microsoft.com/office/drawing/2014/main" id="{0CA6544A-26FE-4586-AA64-34BC01A4C3E2}"/>
                  </a:ext>
                </a:extLst>
              </p:cNvPr>
              <p:cNvSpPr/>
              <p:nvPr/>
            </p:nvSpPr>
            <p:spPr>
              <a:xfrm rot="16460068" flipH="1" flipV="1">
                <a:off x="6206692" y="5298201"/>
                <a:ext cx="39422" cy="39422"/>
              </a:xfrm>
              <a:prstGeom prst="ellipse">
                <a:avLst/>
              </a:prstGeom>
              <a:ln/>
              <a:effectLst/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latin typeface="Yu Gothic UI Semibold" panose="020B0700000000000000" pitchFamily="50" charset="-128"/>
                  <a:ea typeface="Yu Gothic UI Semibold" panose="020B0700000000000000" pitchFamily="50" charset="-128"/>
                </a:endParaRPr>
              </a:p>
            </p:txBody>
          </p:sp>
          <p:sp>
            <p:nvSpPr>
              <p:cNvPr id="45" name="楕円 13">
                <a:extLst>
                  <a:ext uri="{FF2B5EF4-FFF2-40B4-BE49-F238E27FC236}">
                    <a16:creationId xmlns:a16="http://schemas.microsoft.com/office/drawing/2014/main" id="{DFD9EA44-FCA2-4D5A-9015-F5C15E8E090D}"/>
                  </a:ext>
                </a:extLst>
              </p:cNvPr>
              <p:cNvSpPr/>
              <p:nvPr/>
            </p:nvSpPr>
            <p:spPr>
              <a:xfrm>
                <a:off x="7123230" y="4416212"/>
                <a:ext cx="665696" cy="665696"/>
              </a:xfrm>
              <a:prstGeom prst="ellipse">
                <a:avLst/>
              </a:prstGeom>
              <a:gradFill flip="none" rotWithShape="1">
                <a:gsLst>
                  <a:gs pos="79000">
                    <a:srgbClr val="FDE7E3">
                      <a:alpha val="0"/>
                    </a:srgbClr>
                  </a:gs>
                  <a:gs pos="93000">
                    <a:schemeClr val="bg1">
                      <a:alpha val="0"/>
                    </a:schemeClr>
                  </a:gs>
                  <a:gs pos="68000">
                    <a:srgbClr val="FACAC4">
                      <a:alpha val="0"/>
                    </a:srgbClr>
                  </a:gs>
                  <a:gs pos="56000">
                    <a:srgbClr val="F6ACA4">
                      <a:alpha val="29000"/>
                    </a:srgbClr>
                  </a:gs>
                  <a:gs pos="44500">
                    <a:srgbClr val="F28F84">
                      <a:alpha val="63000"/>
                    </a:srgbClr>
                  </a:gs>
                  <a:gs pos="33000">
                    <a:srgbClr val="EE7164">
                      <a:alpha val="80000"/>
                    </a:srgbClr>
                  </a:gs>
                  <a:gs pos="14000">
                    <a:srgbClr val="FF5050">
                      <a:alpha val="90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19050">
                <a:noFill/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latin typeface="Yu Gothic UI Semibold" panose="020B0700000000000000" pitchFamily="50" charset="-128"/>
                  <a:ea typeface="Yu Gothic UI Semibold" panose="020B0700000000000000" pitchFamily="50" charset="-128"/>
                </a:endParaRPr>
              </a:p>
            </p:txBody>
          </p:sp>
          <p:sp>
            <p:nvSpPr>
              <p:cNvPr id="46" name="楕円 61">
                <a:extLst>
                  <a:ext uri="{FF2B5EF4-FFF2-40B4-BE49-F238E27FC236}">
                    <a16:creationId xmlns:a16="http://schemas.microsoft.com/office/drawing/2014/main" id="{C6C47A4D-A2D5-42D2-87CF-D2C73D1BCF00}"/>
                  </a:ext>
                </a:extLst>
              </p:cNvPr>
              <p:cNvSpPr/>
              <p:nvPr/>
            </p:nvSpPr>
            <p:spPr>
              <a:xfrm>
                <a:off x="6910547" y="5257807"/>
                <a:ext cx="665697" cy="665696"/>
              </a:xfrm>
              <a:prstGeom prst="ellipse">
                <a:avLst/>
              </a:prstGeom>
              <a:gradFill flip="none" rotWithShape="1">
                <a:gsLst>
                  <a:gs pos="79000">
                    <a:srgbClr val="FDE7E3">
                      <a:alpha val="0"/>
                    </a:srgbClr>
                  </a:gs>
                  <a:gs pos="93000">
                    <a:schemeClr val="bg1">
                      <a:alpha val="0"/>
                    </a:schemeClr>
                  </a:gs>
                  <a:gs pos="68000">
                    <a:srgbClr val="FACAC4">
                      <a:alpha val="0"/>
                    </a:srgbClr>
                  </a:gs>
                  <a:gs pos="56000">
                    <a:srgbClr val="F6ACA4">
                      <a:alpha val="29000"/>
                    </a:srgbClr>
                  </a:gs>
                  <a:gs pos="44500">
                    <a:srgbClr val="F28F84">
                      <a:alpha val="63000"/>
                    </a:srgbClr>
                  </a:gs>
                  <a:gs pos="33000">
                    <a:srgbClr val="EE7164">
                      <a:alpha val="80000"/>
                    </a:srgbClr>
                  </a:gs>
                  <a:gs pos="14000">
                    <a:srgbClr val="FF5050">
                      <a:alpha val="90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19050">
                <a:noFill/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latin typeface="Yu Gothic UI Semibold" panose="020B0700000000000000" pitchFamily="50" charset="-128"/>
                  <a:ea typeface="Yu Gothic UI Semibold" panose="020B0700000000000000" pitchFamily="50" charset="-128"/>
                </a:endParaRPr>
              </a:p>
            </p:txBody>
          </p:sp>
          <p:sp>
            <p:nvSpPr>
              <p:cNvPr id="47" name="楕円 46">
                <a:extLst>
                  <a:ext uri="{FF2B5EF4-FFF2-40B4-BE49-F238E27FC236}">
                    <a16:creationId xmlns:a16="http://schemas.microsoft.com/office/drawing/2014/main" id="{63E7CFFA-43BC-495A-A3D8-F0C67B9031DE}"/>
                  </a:ext>
                </a:extLst>
              </p:cNvPr>
              <p:cNvSpPr/>
              <p:nvPr/>
            </p:nvSpPr>
            <p:spPr>
              <a:xfrm>
                <a:off x="6310008" y="4633074"/>
                <a:ext cx="665697" cy="665696"/>
              </a:xfrm>
              <a:prstGeom prst="ellipse">
                <a:avLst/>
              </a:prstGeom>
              <a:gradFill flip="none" rotWithShape="1">
                <a:gsLst>
                  <a:gs pos="79000">
                    <a:srgbClr val="FDE7E3">
                      <a:alpha val="0"/>
                    </a:srgbClr>
                  </a:gs>
                  <a:gs pos="93000">
                    <a:schemeClr val="bg1">
                      <a:alpha val="0"/>
                    </a:schemeClr>
                  </a:gs>
                  <a:gs pos="68000">
                    <a:srgbClr val="FACAC4">
                      <a:alpha val="0"/>
                    </a:srgbClr>
                  </a:gs>
                  <a:gs pos="56000">
                    <a:srgbClr val="F6ACA4">
                      <a:alpha val="29000"/>
                    </a:srgbClr>
                  </a:gs>
                  <a:gs pos="44500">
                    <a:srgbClr val="F28F84">
                      <a:alpha val="63000"/>
                    </a:srgbClr>
                  </a:gs>
                  <a:gs pos="33000">
                    <a:srgbClr val="EE7164">
                      <a:alpha val="80000"/>
                    </a:srgbClr>
                  </a:gs>
                  <a:gs pos="14000">
                    <a:srgbClr val="FF5050">
                      <a:alpha val="90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19050">
                <a:noFill/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latin typeface="Yu Gothic UI Semibold" panose="020B0700000000000000" pitchFamily="50" charset="-128"/>
                  <a:ea typeface="Yu Gothic UI Semibold" panose="020B0700000000000000" pitchFamily="50" charset="-128"/>
                </a:endParaRPr>
              </a:p>
            </p:txBody>
          </p:sp>
          <p:sp>
            <p:nvSpPr>
              <p:cNvPr id="48" name="楕円 59">
                <a:extLst>
                  <a:ext uri="{FF2B5EF4-FFF2-40B4-BE49-F238E27FC236}">
                    <a16:creationId xmlns:a16="http://schemas.microsoft.com/office/drawing/2014/main" id="{6EAAA9A9-7F79-41B9-9756-E7A648B0AEF2}"/>
                  </a:ext>
                </a:extLst>
              </p:cNvPr>
              <p:cNvSpPr/>
              <p:nvPr/>
            </p:nvSpPr>
            <p:spPr>
              <a:xfrm>
                <a:off x="7107603" y="5109557"/>
                <a:ext cx="665697" cy="665696"/>
              </a:xfrm>
              <a:prstGeom prst="ellipse">
                <a:avLst/>
              </a:prstGeom>
              <a:gradFill flip="none" rotWithShape="1">
                <a:gsLst>
                  <a:gs pos="79000">
                    <a:srgbClr val="FDE7E3">
                      <a:alpha val="0"/>
                    </a:srgbClr>
                  </a:gs>
                  <a:gs pos="93000">
                    <a:schemeClr val="bg1">
                      <a:alpha val="0"/>
                    </a:schemeClr>
                  </a:gs>
                  <a:gs pos="68000">
                    <a:srgbClr val="FACAC4">
                      <a:alpha val="0"/>
                    </a:srgbClr>
                  </a:gs>
                  <a:gs pos="56000">
                    <a:srgbClr val="F6ACA4">
                      <a:alpha val="29000"/>
                    </a:srgbClr>
                  </a:gs>
                  <a:gs pos="44500">
                    <a:srgbClr val="F28F84">
                      <a:alpha val="63000"/>
                    </a:srgbClr>
                  </a:gs>
                  <a:gs pos="33000">
                    <a:srgbClr val="EE7164">
                      <a:alpha val="80000"/>
                    </a:srgbClr>
                  </a:gs>
                  <a:gs pos="14000">
                    <a:srgbClr val="FF5050">
                      <a:alpha val="90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19050">
                <a:noFill/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latin typeface="Yu Gothic UI Semibold" panose="020B0700000000000000" pitchFamily="50" charset="-128"/>
                  <a:ea typeface="Yu Gothic UI Semibold" panose="020B0700000000000000" pitchFamily="50" charset="-128"/>
                </a:endParaRPr>
              </a:p>
            </p:txBody>
          </p:sp>
          <p:sp>
            <p:nvSpPr>
              <p:cNvPr id="49" name="楕円 56">
                <a:extLst>
                  <a:ext uri="{FF2B5EF4-FFF2-40B4-BE49-F238E27FC236}">
                    <a16:creationId xmlns:a16="http://schemas.microsoft.com/office/drawing/2014/main" id="{B36C0141-C1C6-4B29-9A95-66EF455F3D4C}"/>
                  </a:ext>
                </a:extLst>
              </p:cNvPr>
              <p:cNvSpPr/>
              <p:nvPr/>
            </p:nvSpPr>
            <p:spPr>
              <a:xfrm>
                <a:off x="6817711" y="4892542"/>
                <a:ext cx="665697" cy="665696"/>
              </a:xfrm>
              <a:prstGeom prst="ellipse">
                <a:avLst/>
              </a:prstGeom>
              <a:gradFill flip="none" rotWithShape="1">
                <a:gsLst>
                  <a:gs pos="79000">
                    <a:srgbClr val="FDE7E3">
                      <a:alpha val="0"/>
                    </a:srgbClr>
                  </a:gs>
                  <a:gs pos="93000">
                    <a:schemeClr val="bg1">
                      <a:alpha val="0"/>
                    </a:schemeClr>
                  </a:gs>
                  <a:gs pos="68000">
                    <a:srgbClr val="FACAC4">
                      <a:alpha val="0"/>
                    </a:srgbClr>
                  </a:gs>
                  <a:gs pos="56000">
                    <a:srgbClr val="F6ACA4">
                      <a:alpha val="29000"/>
                    </a:srgbClr>
                  </a:gs>
                  <a:gs pos="44500">
                    <a:srgbClr val="F28F84">
                      <a:alpha val="63000"/>
                    </a:srgbClr>
                  </a:gs>
                  <a:gs pos="33000">
                    <a:srgbClr val="EE7164">
                      <a:alpha val="80000"/>
                    </a:srgbClr>
                  </a:gs>
                  <a:gs pos="14000">
                    <a:srgbClr val="FF5050">
                      <a:alpha val="90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19050">
                <a:noFill/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latin typeface="Yu Gothic UI Semibold" panose="020B0700000000000000" pitchFamily="50" charset="-128"/>
                  <a:ea typeface="Yu Gothic UI Semibold" panose="020B0700000000000000" pitchFamily="50" charset="-128"/>
                </a:endParaRPr>
              </a:p>
            </p:txBody>
          </p:sp>
          <p:sp>
            <p:nvSpPr>
              <p:cNvPr id="50" name="楕円 57">
                <a:extLst>
                  <a:ext uri="{FF2B5EF4-FFF2-40B4-BE49-F238E27FC236}">
                    <a16:creationId xmlns:a16="http://schemas.microsoft.com/office/drawing/2014/main" id="{2761AEB2-20B6-4755-A7D9-A46DCA64618A}"/>
                  </a:ext>
                </a:extLst>
              </p:cNvPr>
              <p:cNvSpPr/>
              <p:nvPr/>
            </p:nvSpPr>
            <p:spPr>
              <a:xfrm>
                <a:off x="6734685" y="4825456"/>
                <a:ext cx="665697" cy="665696"/>
              </a:xfrm>
              <a:prstGeom prst="ellipse">
                <a:avLst/>
              </a:prstGeom>
              <a:gradFill flip="none" rotWithShape="1">
                <a:gsLst>
                  <a:gs pos="79000">
                    <a:srgbClr val="FDE7E3">
                      <a:alpha val="0"/>
                    </a:srgbClr>
                  </a:gs>
                  <a:gs pos="93000">
                    <a:schemeClr val="bg1">
                      <a:alpha val="0"/>
                    </a:schemeClr>
                  </a:gs>
                  <a:gs pos="68000">
                    <a:srgbClr val="FACAC4">
                      <a:alpha val="0"/>
                    </a:srgbClr>
                  </a:gs>
                  <a:gs pos="56000">
                    <a:srgbClr val="F6ACA4">
                      <a:alpha val="29000"/>
                    </a:srgbClr>
                  </a:gs>
                  <a:gs pos="44500">
                    <a:srgbClr val="F28F84">
                      <a:alpha val="63000"/>
                    </a:srgbClr>
                  </a:gs>
                  <a:gs pos="33000">
                    <a:srgbClr val="EE7164">
                      <a:alpha val="80000"/>
                    </a:srgbClr>
                  </a:gs>
                  <a:gs pos="14000">
                    <a:srgbClr val="FF5050">
                      <a:alpha val="90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19050">
                <a:noFill/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latin typeface="Yu Gothic UI Semibold" panose="020B0700000000000000" pitchFamily="50" charset="-128"/>
                  <a:ea typeface="Yu Gothic UI Semibold" panose="020B0700000000000000" pitchFamily="50" charset="-128"/>
                </a:endParaRPr>
              </a:p>
            </p:txBody>
          </p:sp>
          <p:sp>
            <p:nvSpPr>
              <p:cNvPr id="51" name="楕円 58">
                <a:extLst>
                  <a:ext uri="{FF2B5EF4-FFF2-40B4-BE49-F238E27FC236}">
                    <a16:creationId xmlns:a16="http://schemas.microsoft.com/office/drawing/2014/main" id="{F925D1C3-09AA-4015-AC40-F5200715B39F}"/>
                  </a:ext>
                </a:extLst>
              </p:cNvPr>
              <p:cNvSpPr/>
              <p:nvPr/>
            </p:nvSpPr>
            <p:spPr>
              <a:xfrm>
                <a:off x="6746483" y="4962310"/>
                <a:ext cx="665697" cy="665696"/>
              </a:xfrm>
              <a:prstGeom prst="ellipse">
                <a:avLst/>
              </a:prstGeom>
              <a:gradFill flip="none" rotWithShape="1">
                <a:gsLst>
                  <a:gs pos="79000">
                    <a:srgbClr val="FDE7E3">
                      <a:alpha val="0"/>
                    </a:srgbClr>
                  </a:gs>
                  <a:gs pos="93000">
                    <a:schemeClr val="bg1">
                      <a:alpha val="0"/>
                    </a:schemeClr>
                  </a:gs>
                  <a:gs pos="68000">
                    <a:srgbClr val="FACAC4">
                      <a:alpha val="0"/>
                    </a:srgbClr>
                  </a:gs>
                  <a:gs pos="56000">
                    <a:srgbClr val="F6ACA4">
                      <a:alpha val="29000"/>
                    </a:srgbClr>
                  </a:gs>
                  <a:gs pos="44500">
                    <a:srgbClr val="F28F84">
                      <a:alpha val="63000"/>
                    </a:srgbClr>
                  </a:gs>
                  <a:gs pos="33000">
                    <a:srgbClr val="EE7164">
                      <a:alpha val="80000"/>
                    </a:srgbClr>
                  </a:gs>
                  <a:gs pos="14000">
                    <a:srgbClr val="FF5050">
                      <a:alpha val="90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19050">
                <a:noFill/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latin typeface="Yu Gothic UI Semibold" panose="020B0700000000000000" pitchFamily="50" charset="-128"/>
                  <a:ea typeface="Yu Gothic UI Semibold" panose="020B0700000000000000" pitchFamily="50" charset="-128"/>
                </a:endParaRPr>
              </a:p>
            </p:txBody>
          </p:sp>
          <p:sp>
            <p:nvSpPr>
              <p:cNvPr id="52" name="楕円 54">
                <a:extLst>
                  <a:ext uri="{FF2B5EF4-FFF2-40B4-BE49-F238E27FC236}">
                    <a16:creationId xmlns:a16="http://schemas.microsoft.com/office/drawing/2014/main" id="{D0E4CFA6-07D2-45C1-9B46-0BE7FA1D5B0A}"/>
                  </a:ext>
                </a:extLst>
              </p:cNvPr>
              <p:cNvSpPr/>
              <p:nvPr/>
            </p:nvSpPr>
            <p:spPr>
              <a:xfrm>
                <a:off x="6952784" y="4850231"/>
                <a:ext cx="665697" cy="665696"/>
              </a:xfrm>
              <a:prstGeom prst="ellipse">
                <a:avLst/>
              </a:prstGeom>
              <a:gradFill flip="none" rotWithShape="1">
                <a:gsLst>
                  <a:gs pos="79000">
                    <a:srgbClr val="FDE7E3">
                      <a:alpha val="0"/>
                    </a:srgbClr>
                  </a:gs>
                  <a:gs pos="93000">
                    <a:schemeClr val="bg1">
                      <a:alpha val="0"/>
                    </a:schemeClr>
                  </a:gs>
                  <a:gs pos="68000">
                    <a:srgbClr val="FACAC4">
                      <a:alpha val="0"/>
                    </a:srgbClr>
                  </a:gs>
                  <a:gs pos="56000">
                    <a:srgbClr val="F6ACA4">
                      <a:alpha val="29000"/>
                    </a:srgbClr>
                  </a:gs>
                  <a:gs pos="44500">
                    <a:srgbClr val="F28F84">
                      <a:alpha val="63000"/>
                    </a:srgbClr>
                  </a:gs>
                  <a:gs pos="33000">
                    <a:srgbClr val="EE7164">
                      <a:alpha val="80000"/>
                    </a:srgbClr>
                  </a:gs>
                  <a:gs pos="14000">
                    <a:srgbClr val="FF5050">
                      <a:alpha val="90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19050">
                <a:noFill/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latin typeface="Yu Gothic UI Semibold" panose="020B0700000000000000" pitchFamily="50" charset="-128"/>
                  <a:ea typeface="Yu Gothic UI Semibold" panose="020B0700000000000000" pitchFamily="50" charset="-128"/>
                </a:endParaRPr>
              </a:p>
            </p:txBody>
          </p:sp>
          <p:sp>
            <p:nvSpPr>
              <p:cNvPr id="53" name="楕円 53">
                <a:extLst>
                  <a:ext uri="{FF2B5EF4-FFF2-40B4-BE49-F238E27FC236}">
                    <a16:creationId xmlns:a16="http://schemas.microsoft.com/office/drawing/2014/main" id="{1166C135-E219-4834-B8FC-3EE7965CA582}"/>
                  </a:ext>
                </a:extLst>
              </p:cNvPr>
              <p:cNvSpPr/>
              <p:nvPr/>
            </p:nvSpPr>
            <p:spPr>
              <a:xfrm>
                <a:off x="7216439" y="4762560"/>
                <a:ext cx="665697" cy="665696"/>
              </a:xfrm>
              <a:prstGeom prst="ellipse">
                <a:avLst/>
              </a:prstGeom>
              <a:gradFill flip="none" rotWithShape="1">
                <a:gsLst>
                  <a:gs pos="68000">
                    <a:srgbClr val="FACAC4">
                      <a:alpha val="0"/>
                    </a:srgbClr>
                  </a:gs>
                  <a:gs pos="56000">
                    <a:srgbClr val="F6ACA4">
                      <a:alpha val="29000"/>
                    </a:srgbClr>
                  </a:gs>
                  <a:gs pos="44500">
                    <a:srgbClr val="F28F84">
                      <a:alpha val="63000"/>
                    </a:srgbClr>
                  </a:gs>
                  <a:gs pos="33000">
                    <a:srgbClr val="EE7164">
                      <a:alpha val="80000"/>
                    </a:srgbClr>
                  </a:gs>
                  <a:gs pos="14000">
                    <a:srgbClr val="FF5050">
                      <a:alpha val="90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19050">
                <a:noFill/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latin typeface="Yu Gothic UI Semibold" panose="020B0700000000000000" pitchFamily="50" charset="-128"/>
                  <a:ea typeface="Yu Gothic UI Semibold" panose="020B0700000000000000" pitchFamily="50" charset="-128"/>
                </a:endParaRPr>
              </a:p>
            </p:txBody>
          </p:sp>
          <p:sp>
            <p:nvSpPr>
              <p:cNvPr id="54" name="楕円 55">
                <a:extLst>
                  <a:ext uri="{FF2B5EF4-FFF2-40B4-BE49-F238E27FC236}">
                    <a16:creationId xmlns:a16="http://schemas.microsoft.com/office/drawing/2014/main" id="{0F553037-B944-4BF6-9357-36C4BCA6219C}"/>
                  </a:ext>
                </a:extLst>
              </p:cNvPr>
              <p:cNvSpPr/>
              <p:nvPr/>
            </p:nvSpPr>
            <p:spPr>
              <a:xfrm>
                <a:off x="6840978" y="4697403"/>
                <a:ext cx="665697" cy="665696"/>
              </a:xfrm>
              <a:prstGeom prst="ellipse">
                <a:avLst/>
              </a:prstGeom>
              <a:gradFill flip="none" rotWithShape="1">
                <a:gsLst>
                  <a:gs pos="79000">
                    <a:srgbClr val="FDE7E3">
                      <a:alpha val="0"/>
                    </a:srgbClr>
                  </a:gs>
                  <a:gs pos="93000">
                    <a:schemeClr val="bg1">
                      <a:alpha val="0"/>
                    </a:schemeClr>
                  </a:gs>
                  <a:gs pos="68000">
                    <a:srgbClr val="FACAC4">
                      <a:alpha val="0"/>
                    </a:srgbClr>
                  </a:gs>
                  <a:gs pos="56000">
                    <a:srgbClr val="F6ACA4">
                      <a:alpha val="29000"/>
                    </a:srgbClr>
                  </a:gs>
                  <a:gs pos="44500">
                    <a:srgbClr val="F28F84">
                      <a:alpha val="63000"/>
                    </a:srgbClr>
                  </a:gs>
                  <a:gs pos="33000">
                    <a:srgbClr val="EE7164">
                      <a:alpha val="80000"/>
                    </a:srgbClr>
                  </a:gs>
                  <a:gs pos="14000">
                    <a:srgbClr val="FF5050">
                      <a:alpha val="90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19050">
                <a:noFill/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latin typeface="Yu Gothic UI Semibold" panose="020B0700000000000000" pitchFamily="50" charset="-128"/>
                  <a:ea typeface="Yu Gothic UI Semibold" panose="020B0700000000000000" pitchFamily="50" charset="-128"/>
                </a:endParaRPr>
              </a:p>
            </p:txBody>
          </p:sp>
          <p:sp>
            <p:nvSpPr>
              <p:cNvPr id="55" name="楕円 14">
                <a:extLst>
                  <a:ext uri="{FF2B5EF4-FFF2-40B4-BE49-F238E27FC236}">
                    <a16:creationId xmlns:a16="http://schemas.microsoft.com/office/drawing/2014/main" id="{9048AC54-B98E-4549-B0BA-28AF82E01B38}"/>
                  </a:ext>
                </a:extLst>
              </p:cNvPr>
              <p:cNvSpPr/>
              <p:nvPr/>
            </p:nvSpPr>
            <p:spPr>
              <a:xfrm rot="2922737">
                <a:off x="7470861" y="4743348"/>
                <a:ext cx="194078" cy="302852"/>
              </a:xfrm>
              <a:prstGeom prst="ellipse">
                <a:avLst/>
              </a:prstGeom>
              <a:gradFill flip="none" rotWithShape="1">
                <a:gsLst>
                  <a:gs pos="38000">
                    <a:srgbClr val="F7615A">
                      <a:alpha val="60000"/>
                    </a:srgbClr>
                  </a:gs>
                  <a:gs pos="89000">
                    <a:srgbClr val="EE7164">
                      <a:alpha val="10000"/>
                    </a:srgbClr>
                  </a:gs>
                  <a:gs pos="11000">
                    <a:srgbClr val="FF5050">
                      <a:alpha val="72000"/>
                    </a:srgbClr>
                  </a:gs>
                </a:gsLst>
                <a:path path="shape">
                  <a:fillToRect l="50000" t="50000" r="50000" b="50000"/>
                </a:path>
                <a:tileRect/>
              </a:gradFill>
              <a:ln w="19050">
                <a:noFill/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latin typeface="Yu Gothic UI Semibold" panose="020B0700000000000000" pitchFamily="50" charset="-128"/>
                  <a:ea typeface="Yu Gothic UI Semibold" panose="020B0700000000000000" pitchFamily="50" charset="-128"/>
                </a:endParaRPr>
              </a:p>
            </p:txBody>
          </p:sp>
          <p:sp>
            <p:nvSpPr>
              <p:cNvPr id="56" name="楕円 66">
                <a:extLst>
                  <a:ext uri="{FF2B5EF4-FFF2-40B4-BE49-F238E27FC236}">
                    <a16:creationId xmlns:a16="http://schemas.microsoft.com/office/drawing/2014/main" id="{F9AC87B5-7D7F-4716-955F-B6D1F9E8F4DB}"/>
                  </a:ext>
                </a:extLst>
              </p:cNvPr>
              <p:cNvSpPr/>
              <p:nvPr/>
            </p:nvSpPr>
            <p:spPr>
              <a:xfrm rot="19678431">
                <a:off x="6928212" y="4989619"/>
                <a:ext cx="363998" cy="478582"/>
              </a:xfrm>
              <a:prstGeom prst="ellipse">
                <a:avLst/>
              </a:prstGeom>
              <a:gradFill flip="none" rotWithShape="1">
                <a:gsLst>
                  <a:gs pos="50000">
                    <a:srgbClr val="F7615A">
                      <a:alpha val="60000"/>
                    </a:srgbClr>
                  </a:gs>
                  <a:gs pos="89000">
                    <a:srgbClr val="EE7164">
                      <a:alpha val="10000"/>
                    </a:srgbClr>
                  </a:gs>
                  <a:gs pos="23000">
                    <a:srgbClr val="FF5050">
                      <a:alpha val="80000"/>
                    </a:srgbClr>
                  </a:gs>
                </a:gsLst>
                <a:path path="shape">
                  <a:fillToRect l="50000" t="50000" r="50000" b="50000"/>
                </a:path>
                <a:tileRect/>
              </a:gradFill>
              <a:ln w="19050">
                <a:noFill/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latin typeface="Yu Gothic UI Semibold" panose="020B0700000000000000" pitchFamily="50" charset="-128"/>
                  <a:ea typeface="Yu Gothic UI Semibold" panose="020B0700000000000000" pitchFamily="50" charset="-128"/>
                </a:endParaRPr>
              </a:p>
            </p:txBody>
          </p:sp>
          <p:sp>
            <p:nvSpPr>
              <p:cNvPr id="57" name="楕円 63">
                <a:extLst>
                  <a:ext uri="{FF2B5EF4-FFF2-40B4-BE49-F238E27FC236}">
                    <a16:creationId xmlns:a16="http://schemas.microsoft.com/office/drawing/2014/main" id="{F4D2151B-AFB2-47EE-813E-A4A3A7605653}"/>
                  </a:ext>
                </a:extLst>
              </p:cNvPr>
              <p:cNvSpPr/>
              <p:nvPr/>
            </p:nvSpPr>
            <p:spPr>
              <a:xfrm rot="2922737">
                <a:off x="7060754" y="5164152"/>
                <a:ext cx="221323" cy="413938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28F84">
                      <a:alpha val="10000"/>
                    </a:srgbClr>
                  </a:gs>
                  <a:gs pos="45000">
                    <a:srgbClr val="EE7164">
                      <a:alpha val="80000"/>
                    </a:srgbClr>
                  </a:gs>
                  <a:gs pos="21000">
                    <a:srgbClr val="FF5050">
                      <a:alpha val="90000"/>
                    </a:srgbClr>
                  </a:gs>
                </a:gsLst>
                <a:path path="shape">
                  <a:fillToRect l="50000" t="50000" r="50000" b="50000"/>
                </a:path>
                <a:tileRect/>
              </a:gradFill>
              <a:ln w="19050">
                <a:noFill/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latin typeface="Yu Gothic UI Semibold" panose="020B0700000000000000" pitchFamily="50" charset="-128"/>
                  <a:ea typeface="Yu Gothic UI Semibold" panose="020B0700000000000000" pitchFamily="50" charset="-128"/>
                </a:endParaRPr>
              </a:p>
            </p:txBody>
          </p:sp>
          <p:sp>
            <p:nvSpPr>
              <p:cNvPr id="58" name="楕円 64">
                <a:extLst>
                  <a:ext uri="{FF2B5EF4-FFF2-40B4-BE49-F238E27FC236}">
                    <a16:creationId xmlns:a16="http://schemas.microsoft.com/office/drawing/2014/main" id="{CA9F1C0A-FEEF-470E-837F-9A9812770565}"/>
                  </a:ext>
                </a:extLst>
              </p:cNvPr>
              <p:cNvSpPr/>
              <p:nvPr/>
            </p:nvSpPr>
            <p:spPr>
              <a:xfrm rot="8471691">
                <a:off x="7234733" y="5297388"/>
                <a:ext cx="192141" cy="414545"/>
              </a:xfrm>
              <a:prstGeom prst="ellipse">
                <a:avLst/>
              </a:prstGeom>
              <a:gradFill flip="none" rotWithShape="1">
                <a:gsLst>
                  <a:gs pos="38000">
                    <a:srgbClr val="F7615A">
                      <a:alpha val="60000"/>
                    </a:srgbClr>
                  </a:gs>
                  <a:gs pos="89000">
                    <a:srgbClr val="EE7164">
                      <a:alpha val="10000"/>
                    </a:srgbClr>
                  </a:gs>
                  <a:gs pos="15000">
                    <a:srgbClr val="FF5050">
                      <a:alpha val="80000"/>
                    </a:srgbClr>
                  </a:gs>
                </a:gsLst>
                <a:path path="shape">
                  <a:fillToRect l="50000" t="50000" r="50000" b="50000"/>
                </a:path>
                <a:tileRect/>
              </a:gradFill>
              <a:ln w="19050">
                <a:noFill/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latin typeface="Yu Gothic UI Semibold" panose="020B0700000000000000" pitchFamily="50" charset="-128"/>
                  <a:ea typeface="Yu Gothic UI Semibold" panose="020B0700000000000000" pitchFamily="50" charset="-128"/>
                </a:endParaRPr>
              </a:p>
            </p:txBody>
          </p:sp>
          <p:sp>
            <p:nvSpPr>
              <p:cNvPr id="59" name="楕円 65">
                <a:extLst>
                  <a:ext uri="{FF2B5EF4-FFF2-40B4-BE49-F238E27FC236}">
                    <a16:creationId xmlns:a16="http://schemas.microsoft.com/office/drawing/2014/main" id="{86DA1C6F-D750-4334-BDDA-A1BF30675209}"/>
                  </a:ext>
                </a:extLst>
              </p:cNvPr>
              <p:cNvSpPr/>
              <p:nvPr/>
            </p:nvSpPr>
            <p:spPr>
              <a:xfrm rot="2922737">
                <a:off x="7256325" y="5161814"/>
                <a:ext cx="221323" cy="413938"/>
              </a:xfrm>
              <a:prstGeom prst="ellipse">
                <a:avLst/>
              </a:prstGeom>
              <a:gradFill flip="none" rotWithShape="1">
                <a:gsLst>
                  <a:gs pos="50000">
                    <a:srgbClr val="F7615A">
                      <a:alpha val="60000"/>
                    </a:srgbClr>
                  </a:gs>
                  <a:gs pos="89000">
                    <a:srgbClr val="EE7164">
                      <a:alpha val="10000"/>
                    </a:srgbClr>
                  </a:gs>
                  <a:gs pos="15000">
                    <a:srgbClr val="FF5050">
                      <a:alpha val="80000"/>
                    </a:srgbClr>
                  </a:gs>
                </a:gsLst>
                <a:path path="shape">
                  <a:fillToRect l="50000" t="50000" r="50000" b="50000"/>
                </a:path>
                <a:tileRect/>
              </a:gradFill>
              <a:ln w="19050">
                <a:noFill/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latin typeface="Yu Gothic UI Semibold" panose="020B0700000000000000" pitchFamily="50" charset="-128"/>
                  <a:ea typeface="Yu Gothic UI Semibold" panose="020B0700000000000000" pitchFamily="50" charset="-128"/>
                </a:endParaRPr>
              </a:p>
            </p:txBody>
          </p:sp>
          <p:sp>
            <p:nvSpPr>
              <p:cNvPr id="60" name="楕円 67">
                <a:extLst>
                  <a:ext uri="{FF2B5EF4-FFF2-40B4-BE49-F238E27FC236}">
                    <a16:creationId xmlns:a16="http://schemas.microsoft.com/office/drawing/2014/main" id="{7ED9042E-738B-4E4F-B610-4B269280EC41}"/>
                  </a:ext>
                </a:extLst>
              </p:cNvPr>
              <p:cNvSpPr/>
              <p:nvPr/>
            </p:nvSpPr>
            <p:spPr>
              <a:xfrm rot="19180518">
                <a:off x="7158322" y="4763227"/>
                <a:ext cx="260702" cy="413171"/>
              </a:xfrm>
              <a:prstGeom prst="ellipse">
                <a:avLst/>
              </a:prstGeom>
              <a:gradFill flip="none" rotWithShape="1">
                <a:gsLst>
                  <a:gs pos="50000">
                    <a:srgbClr val="F7615A">
                      <a:alpha val="60000"/>
                    </a:srgbClr>
                  </a:gs>
                  <a:gs pos="91000">
                    <a:srgbClr val="EE7164">
                      <a:alpha val="3000"/>
                    </a:srgbClr>
                  </a:gs>
                  <a:gs pos="15000">
                    <a:srgbClr val="FF5050">
                      <a:alpha val="80000"/>
                    </a:srgbClr>
                  </a:gs>
                </a:gsLst>
                <a:path path="shape">
                  <a:fillToRect l="50000" t="50000" r="50000" b="50000"/>
                </a:path>
                <a:tileRect/>
              </a:gradFill>
              <a:ln w="19050">
                <a:noFill/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latin typeface="Yu Gothic UI Semibold" panose="020B0700000000000000" pitchFamily="50" charset="-128"/>
                  <a:ea typeface="Yu Gothic UI Semibold" panose="020B0700000000000000" pitchFamily="50" charset="-128"/>
                </a:endParaRPr>
              </a:p>
            </p:txBody>
          </p:sp>
          <p:sp>
            <p:nvSpPr>
              <p:cNvPr id="61" name="楕円 68">
                <a:extLst>
                  <a:ext uri="{FF2B5EF4-FFF2-40B4-BE49-F238E27FC236}">
                    <a16:creationId xmlns:a16="http://schemas.microsoft.com/office/drawing/2014/main" id="{5C822FC1-5074-44FD-9F5A-037821DF68C8}"/>
                  </a:ext>
                </a:extLst>
              </p:cNvPr>
              <p:cNvSpPr/>
              <p:nvPr/>
            </p:nvSpPr>
            <p:spPr>
              <a:xfrm rot="20395640">
                <a:off x="7245215" y="4749533"/>
                <a:ext cx="171176" cy="279297"/>
              </a:xfrm>
              <a:prstGeom prst="ellipse">
                <a:avLst/>
              </a:prstGeom>
              <a:gradFill flip="none" rotWithShape="1">
                <a:gsLst>
                  <a:gs pos="38000">
                    <a:srgbClr val="F7615A">
                      <a:alpha val="60000"/>
                    </a:srgbClr>
                  </a:gs>
                  <a:gs pos="89000">
                    <a:srgbClr val="EE7164">
                      <a:alpha val="10000"/>
                    </a:srgbClr>
                  </a:gs>
                  <a:gs pos="20000">
                    <a:srgbClr val="FF5050">
                      <a:alpha val="57000"/>
                    </a:srgbClr>
                  </a:gs>
                </a:gsLst>
                <a:path path="shape">
                  <a:fillToRect l="50000" t="50000" r="50000" b="50000"/>
                </a:path>
                <a:tileRect/>
              </a:gradFill>
              <a:ln w="19050">
                <a:noFill/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latin typeface="Yu Gothic UI Semibold" panose="020B0700000000000000" pitchFamily="50" charset="-128"/>
                  <a:ea typeface="Yu Gothic UI Semibold" panose="020B0700000000000000" pitchFamily="50" charset="-128"/>
                </a:endParaRPr>
              </a:p>
            </p:txBody>
          </p:sp>
          <p:sp>
            <p:nvSpPr>
              <p:cNvPr id="62" name="楕円 69">
                <a:extLst>
                  <a:ext uri="{FF2B5EF4-FFF2-40B4-BE49-F238E27FC236}">
                    <a16:creationId xmlns:a16="http://schemas.microsoft.com/office/drawing/2014/main" id="{09B4AF2A-F8BC-4E3C-9514-B8AAD846C9C4}"/>
                  </a:ext>
                </a:extLst>
              </p:cNvPr>
              <p:cNvSpPr/>
              <p:nvPr/>
            </p:nvSpPr>
            <p:spPr>
              <a:xfrm rot="20395640">
                <a:off x="6931150" y="5096800"/>
                <a:ext cx="171176" cy="279297"/>
              </a:xfrm>
              <a:prstGeom prst="ellipse">
                <a:avLst/>
              </a:prstGeom>
              <a:gradFill flip="none" rotWithShape="1">
                <a:gsLst>
                  <a:gs pos="38000">
                    <a:srgbClr val="F7615A">
                      <a:alpha val="60000"/>
                    </a:srgbClr>
                  </a:gs>
                  <a:gs pos="89000">
                    <a:srgbClr val="EE7164">
                      <a:alpha val="10000"/>
                    </a:srgbClr>
                  </a:gs>
                  <a:gs pos="15000">
                    <a:srgbClr val="FF5050">
                      <a:alpha val="72000"/>
                    </a:srgbClr>
                  </a:gs>
                </a:gsLst>
                <a:path path="shape">
                  <a:fillToRect l="50000" t="50000" r="50000" b="50000"/>
                </a:path>
                <a:tileRect/>
              </a:gradFill>
              <a:ln w="19050">
                <a:noFill/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latin typeface="Yu Gothic UI Semibold" panose="020B0700000000000000" pitchFamily="50" charset="-128"/>
                  <a:ea typeface="Yu Gothic UI Semibold" panose="020B0700000000000000" pitchFamily="50" charset="-128"/>
                </a:endParaRPr>
              </a:p>
            </p:txBody>
          </p:sp>
          <p:sp>
            <p:nvSpPr>
              <p:cNvPr id="63" name="楕円 70">
                <a:extLst>
                  <a:ext uri="{FF2B5EF4-FFF2-40B4-BE49-F238E27FC236}">
                    <a16:creationId xmlns:a16="http://schemas.microsoft.com/office/drawing/2014/main" id="{38F5FAEE-1BDC-499F-B59A-92F79FBE0524}"/>
                  </a:ext>
                </a:extLst>
              </p:cNvPr>
              <p:cNvSpPr/>
              <p:nvPr/>
            </p:nvSpPr>
            <p:spPr>
              <a:xfrm rot="20395640">
                <a:off x="6948263" y="5011754"/>
                <a:ext cx="171176" cy="279297"/>
              </a:xfrm>
              <a:prstGeom prst="ellipse">
                <a:avLst/>
              </a:prstGeom>
              <a:gradFill flip="none" rotWithShape="1">
                <a:gsLst>
                  <a:gs pos="38000">
                    <a:srgbClr val="F7615A">
                      <a:alpha val="72000"/>
                    </a:srgbClr>
                  </a:gs>
                  <a:gs pos="89000">
                    <a:srgbClr val="EE7164">
                      <a:alpha val="10000"/>
                    </a:srgbClr>
                  </a:gs>
                  <a:gs pos="15000">
                    <a:srgbClr val="FF5050">
                      <a:alpha val="84000"/>
                    </a:srgbClr>
                  </a:gs>
                </a:gsLst>
                <a:path path="shape">
                  <a:fillToRect l="50000" t="50000" r="50000" b="50000"/>
                </a:path>
                <a:tileRect/>
              </a:gradFill>
              <a:ln w="19050">
                <a:noFill/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latin typeface="Yu Gothic UI Semibold" panose="020B0700000000000000" pitchFamily="50" charset="-128"/>
                  <a:ea typeface="Yu Gothic UI Semibold" panose="020B0700000000000000" pitchFamily="50" charset="-128"/>
                </a:endParaRPr>
              </a:p>
            </p:txBody>
          </p:sp>
          <p:sp>
            <p:nvSpPr>
              <p:cNvPr id="64" name="楕円 71">
                <a:extLst>
                  <a:ext uri="{FF2B5EF4-FFF2-40B4-BE49-F238E27FC236}">
                    <a16:creationId xmlns:a16="http://schemas.microsoft.com/office/drawing/2014/main" id="{A42EBA0D-2D45-4B2D-A0D6-F61CF049840A}"/>
                  </a:ext>
                </a:extLst>
              </p:cNvPr>
              <p:cNvSpPr/>
              <p:nvPr/>
            </p:nvSpPr>
            <p:spPr>
              <a:xfrm rot="20395640">
                <a:off x="7423837" y="5222059"/>
                <a:ext cx="162852" cy="297098"/>
              </a:xfrm>
              <a:prstGeom prst="ellipse">
                <a:avLst/>
              </a:prstGeom>
              <a:gradFill flip="none" rotWithShape="1">
                <a:gsLst>
                  <a:gs pos="38000">
                    <a:srgbClr val="F7615A">
                      <a:alpha val="72000"/>
                    </a:srgbClr>
                  </a:gs>
                  <a:gs pos="89000">
                    <a:srgbClr val="EE7164">
                      <a:alpha val="10000"/>
                    </a:srgbClr>
                  </a:gs>
                  <a:gs pos="15000">
                    <a:srgbClr val="FF5050">
                      <a:alpha val="71000"/>
                    </a:srgbClr>
                  </a:gs>
                </a:gsLst>
                <a:path path="shape">
                  <a:fillToRect l="50000" t="50000" r="50000" b="50000"/>
                </a:path>
                <a:tileRect/>
              </a:gradFill>
              <a:ln w="19050">
                <a:noFill/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latin typeface="Yu Gothic UI Semibold" panose="020B0700000000000000" pitchFamily="50" charset="-128"/>
                  <a:ea typeface="Yu Gothic UI Semibold" panose="020B0700000000000000" pitchFamily="50" charset="-128"/>
                </a:endParaRPr>
              </a:p>
            </p:txBody>
          </p:sp>
          <p:sp>
            <p:nvSpPr>
              <p:cNvPr id="65" name="楕円 72">
                <a:extLst>
                  <a:ext uri="{FF2B5EF4-FFF2-40B4-BE49-F238E27FC236}">
                    <a16:creationId xmlns:a16="http://schemas.microsoft.com/office/drawing/2014/main" id="{7795A7D4-D97C-442B-B8D6-EE9E5CA8A15A}"/>
                  </a:ext>
                </a:extLst>
              </p:cNvPr>
              <p:cNvSpPr/>
              <p:nvPr/>
            </p:nvSpPr>
            <p:spPr>
              <a:xfrm rot="20395640">
                <a:off x="7109862" y="5132343"/>
                <a:ext cx="313385" cy="279297"/>
              </a:xfrm>
              <a:prstGeom prst="ellipse">
                <a:avLst/>
              </a:prstGeom>
              <a:gradFill flip="none" rotWithShape="1">
                <a:gsLst>
                  <a:gs pos="47000">
                    <a:srgbClr val="F7615A">
                      <a:alpha val="65000"/>
                    </a:srgbClr>
                  </a:gs>
                  <a:gs pos="87000">
                    <a:srgbClr val="EE7164">
                      <a:alpha val="0"/>
                    </a:srgbClr>
                  </a:gs>
                  <a:gs pos="15000">
                    <a:srgbClr val="FF5050">
                      <a:alpha val="82000"/>
                    </a:srgbClr>
                  </a:gs>
                </a:gsLst>
                <a:path path="shape">
                  <a:fillToRect l="50000" t="50000" r="50000" b="50000"/>
                </a:path>
                <a:tileRect/>
              </a:gradFill>
              <a:ln w="19050">
                <a:noFill/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latin typeface="Yu Gothic UI Semibold" panose="020B0700000000000000" pitchFamily="50" charset="-128"/>
                  <a:ea typeface="Yu Gothic UI Semibold" panose="020B0700000000000000" pitchFamily="50" charset="-128"/>
                </a:endParaRPr>
              </a:p>
            </p:txBody>
          </p:sp>
          <p:sp>
            <p:nvSpPr>
              <p:cNvPr id="66" name="楕円 73">
                <a:extLst>
                  <a:ext uri="{FF2B5EF4-FFF2-40B4-BE49-F238E27FC236}">
                    <a16:creationId xmlns:a16="http://schemas.microsoft.com/office/drawing/2014/main" id="{36F01D4A-515A-4910-AC8E-C1B3C51739AC}"/>
                  </a:ext>
                </a:extLst>
              </p:cNvPr>
              <p:cNvSpPr/>
              <p:nvPr/>
            </p:nvSpPr>
            <p:spPr>
              <a:xfrm rot="20395640">
                <a:off x="7031387" y="4930361"/>
                <a:ext cx="303660" cy="359107"/>
              </a:xfrm>
              <a:prstGeom prst="ellipse">
                <a:avLst/>
              </a:prstGeom>
              <a:gradFill flip="none" rotWithShape="1">
                <a:gsLst>
                  <a:gs pos="43000">
                    <a:srgbClr val="F7615A">
                      <a:alpha val="88000"/>
                    </a:srgbClr>
                  </a:gs>
                  <a:gs pos="89000">
                    <a:srgbClr val="EE7164">
                      <a:alpha val="10000"/>
                    </a:srgbClr>
                  </a:gs>
                  <a:gs pos="26500">
                    <a:srgbClr val="FB5955">
                      <a:alpha val="81000"/>
                    </a:srgbClr>
                  </a:gs>
                  <a:gs pos="11000">
                    <a:srgbClr val="FF5050">
                      <a:alpha val="84000"/>
                    </a:srgbClr>
                  </a:gs>
                </a:gsLst>
                <a:path path="shape">
                  <a:fillToRect l="50000" t="50000" r="50000" b="50000"/>
                </a:path>
                <a:tileRect/>
              </a:gradFill>
              <a:ln w="19050">
                <a:noFill/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latin typeface="Yu Gothic UI Semibold" panose="020B0700000000000000" pitchFamily="50" charset="-128"/>
                  <a:ea typeface="Yu Gothic UI Semibold" panose="020B0700000000000000" pitchFamily="50" charset="-128"/>
                </a:endParaRPr>
              </a:p>
            </p:txBody>
          </p:sp>
          <p:sp>
            <p:nvSpPr>
              <p:cNvPr id="67" name="楕円 74">
                <a:extLst>
                  <a:ext uri="{FF2B5EF4-FFF2-40B4-BE49-F238E27FC236}">
                    <a16:creationId xmlns:a16="http://schemas.microsoft.com/office/drawing/2014/main" id="{AA3E304D-968D-475A-A3D2-E722CDBF1122}"/>
                  </a:ext>
                </a:extLst>
              </p:cNvPr>
              <p:cNvSpPr/>
              <p:nvPr/>
            </p:nvSpPr>
            <p:spPr>
              <a:xfrm rot="15884582">
                <a:off x="7106222" y="5343787"/>
                <a:ext cx="235320" cy="306067"/>
              </a:xfrm>
              <a:prstGeom prst="ellipse">
                <a:avLst/>
              </a:prstGeom>
              <a:gradFill flip="none" rotWithShape="1">
                <a:gsLst>
                  <a:gs pos="38000">
                    <a:srgbClr val="F7615A">
                      <a:alpha val="72000"/>
                    </a:srgbClr>
                  </a:gs>
                  <a:gs pos="89000">
                    <a:srgbClr val="EE7164">
                      <a:alpha val="10000"/>
                    </a:srgbClr>
                  </a:gs>
                  <a:gs pos="15000">
                    <a:srgbClr val="FF5050">
                      <a:alpha val="84000"/>
                    </a:srgbClr>
                  </a:gs>
                </a:gsLst>
                <a:path path="shape">
                  <a:fillToRect l="50000" t="50000" r="50000" b="50000"/>
                </a:path>
                <a:tileRect/>
              </a:gradFill>
              <a:ln w="19050">
                <a:noFill/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latin typeface="Yu Gothic UI Semibold" panose="020B0700000000000000" pitchFamily="50" charset="-128"/>
                  <a:ea typeface="Yu Gothic UI Semibold" panose="020B0700000000000000" pitchFamily="50" charset="-128"/>
                </a:endParaRPr>
              </a:p>
            </p:txBody>
          </p:sp>
          <p:sp>
            <p:nvSpPr>
              <p:cNvPr id="68" name="楕円 75">
                <a:extLst>
                  <a:ext uri="{FF2B5EF4-FFF2-40B4-BE49-F238E27FC236}">
                    <a16:creationId xmlns:a16="http://schemas.microsoft.com/office/drawing/2014/main" id="{1FF32C14-A22B-415B-A3B4-15BBD8A6C970}"/>
                  </a:ext>
                </a:extLst>
              </p:cNvPr>
              <p:cNvSpPr/>
              <p:nvPr/>
            </p:nvSpPr>
            <p:spPr>
              <a:xfrm rot="2502368">
                <a:off x="7033691" y="4993770"/>
                <a:ext cx="281550" cy="447229"/>
              </a:xfrm>
              <a:prstGeom prst="ellipse">
                <a:avLst/>
              </a:prstGeom>
              <a:gradFill flip="none" rotWithShape="1">
                <a:gsLst>
                  <a:gs pos="58000">
                    <a:srgbClr val="F7615A">
                      <a:alpha val="60000"/>
                    </a:srgbClr>
                  </a:gs>
                  <a:gs pos="89000">
                    <a:srgbClr val="EE7164">
                      <a:alpha val="10000"/>
                    </a:srgbClr>
                  </a:gs>
                  <a:gs pos="25000">
                    <a:srgbClr val="FF4228">
                      <a:alpha val="70000"/>
                    </a:srgbClr>
                  </a:gs>
                  <a:gs pos="8000">
                    <a:srgbClr val="FF3300">
                      <a:alpha val="75000"/>
                    </a:srgbClr>
                  </a:gs>
                  <a:gs pos="37000">
                    <a:srgbClr val="FF5050">
                      <a:alpha val="70000"/>
                    </a:srgbClr>
                  </a:gs>
                </a:gsLst>
                <a:path path="shape">
                  <a:fillToRect l="50000" t="50000" r="50000" b="50000"/>
                </a:path>
                <a:tileRect/>
              </a:gradFill>
              <a:ln w="19050">
                <a:noFill/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latin typeface="Yu Gothic UI Semibold" panose="020B0700000000000000" pitchFamily="50" charset="-128"/>
                  <a:ea typeface="Yu Gothic UI Semibold" panose="020B0700000000000000" pitchFamily="50" charset="-128"/>
                </a:endParaRPr>
              </a:p>
            </p:txBody>
          </p:sp>
          <p:sp>
            <p:nvSpPr>
              <p:cNvPr id="69" name="楕円 76">
                <a:extLst>
                  <a:ext uri="{FF2B5EF4-FFF2-40B4-BE49-F238E27FC236}">
                    <a16:creationId xmlns:a16="http://schemas.microsoft.com/office/drawing/2014/main" id="{7FA8992A-1FF8-4961-AF02-F7A4E05A8E46}"/>
                  </a:ext>
                </a:extLst>
              </p:cNvPr>
              <p:cNvSpPr/>
              <p:nvPr/>
            </p:nvSpPr>
            <p:spPr>
              <a:xfrm rot="19025580">
                <a:off x="7006867" y="4866844"/>
                <a:ext cx="281550" cy="447229"/>
              </a:xfrm>
              <a:prstGeom prst="ellipse">
                <a:avLst/>
              </a:prstGeom>
              <a:gradFill flip="none" rotWithShape="1">
                <a:gsLst>
                  <a:gs pos="58000">
                    <a:srgbClr val="F7615A">
                      <a:alpha val="60000"/>
                    </a:srgbClr>
                  </a:gs>
                  <a:gs pos="89000">
                    <a:srgbClr val="EE7164">
                      <a:alpha val="10000"/>
                    </a:srgbClr>
                  </a:gs>
                  <a:gs pos="25000">
                    <a:srgbClr val="FF4228">
                      <a:alpha val="70000"/>
                    </a:srgbClr>
                  </a:gs>
                  <a:gs pos="8000">
                    <a:srgbClr val="FF3300">
                      <a:alpha val="75000"/>
                    </a:srgbClr>
                  </a:gs>
                  <a:gs pos="37000">
                    <a:srgbClr val="FF5050">
                      <a:alpha val="70000"/>
                    </a:srgbClr>
                  </a:gs>
                </a:gsLst>
                <a:path path="shape">
                  <a:fillToRect l="50000" t="50000" r="50000" b="50000"/>
                </a:path>
                <a:tileRect/>
              </a:gradFill>
              <a:ln w="19050">
                <a:noFill/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latin typeface="Yu Gothic UI Semibold" panose="020B0700000000000000" pitchFamily="50" charset="-128"/>
                  <a:ea typeface="Yu Gothic UI Semibold" panose="020B0700000000000000" pitchFamily="50" charset="-128"/>
                </a:endParaRPr>
              </a:p>
            </p:txBody>
          </p:sp>
          <p:sp>
            <p:nvSpPr>
              <p:cNvPr id="70" name="楕円 77">
                <a:extLst>
                  <a:ext uri="{FF2B5EF4-FFF2-40B4-BE49-F238E27FC236}">
                    <a16:creationId xmlns:a16="http://schemas.microsoft.com/office/drawing/2014/main" id="{78AB3064-5366-47A1-BF33-827D867DD062}"/>
                  </a:ext>
                </a:extLst>
              </p:cNvPr>
              <p:cNvSpPr/>
              <p:nvPr/>
            </p:nvSpPr>
            <p:spPr>
              <a:xfrm rot="2502368">
                <a:off x="6972148" y="5043519"/>
                <a:ext cx="187864" cy="316315"/>
              </a:xfrm>
              <a:prstGeom prst="ellipse">
                <a:avLst/>
              </a:prstGeom>
              <a:gradFill flip="none" rotWithShape="1">
                <a:gsLst>
                  <a:gs pos="58000">
                    <a:srgbClr val="F7615A">
                      <a:alpha val="60000"/>
                    </a:srgbClr>
                  </a:gs>
                  <a:gs pos="89000">
                    <a:srgbClr val="EE7164">
                      <a:alpha val="10000"/>
                    </a:srgbClr>
                  </a:gs>
                  <a:gs pos="32000">
                    <a:srgbClr val="FF4228">
                      <a:alpha val="70000"/>
                    </a:srgbClr>
                  </a:gs>
                  <a:gs pos="17000">
                    <a:srgbClr val="FF3300">
                      <a:alpha val="94000"/>
                    </a:srgbClr>
                  </a:gs>
                  <a:gs pos="45000">
                    <a:srgbClr val="FF5050">
                      <a:alpha val="70000"/>
                    </a:srgbClr>
                  </a:gs>
                </a:gsLst>
                <a:path path="shape">
                  <a:fillToRect l="50000" t="50000" r="50000" b="50000"/>
                </a:path>
                <a:tileRect/>
              </a:gradFill>
              <a:ln w="19050">
                <a:noFill/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latin typeface="Yu Gothic UI Semibold" panose="020B0700000000000000" pitchFamily="50" charset="-128"/>
                  <a:ea typeface="Yu Gothic UI Semibold" panose="020B0700000000000000" pitchFamily="50" charset="-128"/>
                </a:endParaRPr>
              </a:p>
            </p:txBody>
          </p:sp>
          <p:sp>
            <p:nvSpPr>
              <p:cNvPr id="71" name="楕円 77">
                <a:extLst>
                  <a:ext uri="{FF2B5EF4-FFF2-40B4-BE49-F238E27FC236}">
                    <a16:creationId xmlns:a16="http://schemas.microsoft.com/office/drawing/2014/main" id="{0A05DD72-F510-43B5-9ABF-7D79A874683A}"/>
                  </a:ext>
                </a:extLst>
              </p:cNvPr>
              <p:cNvSpPr/>
              <p:nvPr/>
            </p:nvSpPr>
            <p:spPr>
              <a:xfrm rot="2502368">
                <a:off x="6911670" y="5051669"/>
                <a:ext cx="365032" cy="351562"/>
              </a:xfrm>
              <a:prstGeom prst="ellipse">
                <a:avLst/>
              </a:prstGeom>
              <a:gradFill flip="none" rotWithShape="1">
                <a:gsLst>
                  <a:gs pos="92000">
                    <a:srgbClr val="F7615A">
                      <a:alpha val="30000"/>
                    </a:srgbClr>
                  </a:gs>
                  <a:gs pos="95000">
                    <a:srgbClr val="EE7164">
                      <a:alpha val="20000"/>
                    </a:srgbClr>
                  </a:gs>
                  <a:gs pos="75000">
                    <a:srgbClr val="FF4228">
                      <a:alpha val="70000"/>
                    </a:srgbClr>
                  </a:gs>
                  <a:gs pos="21000">
                    <a:srgbClr val="FF0000">
                      <a:alpha val="90000"/>
                    </a:srgbClr>
                  </a:gs>
                  <a:gs pos="47000">
                    <a:srgbClr val="FF3300">
                      <a:alpha val="94000"/>
                    </a:srgbClr>
                  </a:gs>
                  <a:gs pos="85000">
                    <a:srgbClr val="FF5050">
                      <a:alpha val="50000"/>
                    </a:srgbClr>
                  </a:gs>
                </a:gsLst>
                <a:path path="shape">
                  <a:fillToRect l="50000" t="50000" r="50000" b="50000"/>
                </a:path>
                <a:tileRect/>
              </a:gradFill>
              <a:ln w="19050">
                <a:noFill/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latin typeface="Yu Gothic UI Semibold" panose="020B0700000000000000" pitchFamily="50" charset="-128"/>
                  <a:ea typeface="Yu Gothic UI Semibold" panose="020B0700000000000000" pitchFamily="50" charset="-128"/>
                </a:endParaRPr>
              </a:p>
            </p:txBody>
          </p:sp>
          <p:sp>
            <p:nvSpPr>
              <p:cNvPr id="72" name="楕円 80">
                <a:extLst>
                  <a:ext uri="{FF2B5EF4-FFF2-40B4-BE49-F238E27FC236}">
                    <a16:creationId xmlns:a16="http://schemas.microsoft.com/office/drawing/2014/main" id="{BDAD4D80-A27A-49BF-8416-DB2755C4C0C8}"/>
                  </a:ext>
                </a:extLst>
              </p:cNvPr>
              <p:cNvSpPr/>
              <p:nvPr/>
            </p:nvSpPr>
            <p:spPr>
              <a:xfrm rot="2061083">
                <a:off x="7043457" y="5064890"/>
                <a:ext cx="279216" cy="312277"/>
              </a:xfrm>
              <a:prstGeom prst="ellipse">
                <a:avLst/>
              </a:prstGeom>
              <a:gradFill flip="none" rotWithShape="1">
                <a:gsLst>
                  <a:gs pos="50000">
                    <a:srgbClr val="F7615A">
                      <a:alpha val="60000"/>
                    </a:srgbClr>
                  </a:gs>
                  <a:gs pos="91000">
                    <a:srgbClr val="EE7164">
                      <a:alpha val="3000"/>
                    </a:srgbClr>
                  </a:gs>
                  <a:gs pos="15000">
                    <a:srgbClr val="FF5050">
                      <a:alpha val="80000"/>
                    </a:srgbClr>
                  </a:gs>
                </a:gsLst>
                <a:path path="shape">
                  <a:fillToRect l="50000" t="50000" r="50000" b="50000"/>
                </a:path>
                <a:tileRect/>
              </a:gradFill>
              <a:ln w="19050">
                <a:noFill/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latin typeface="Yu Gothic UI Semibold" panose="020B0700000000000000" pitchFamily="50" charset="-128"/>
                  <a:ea typeface="Yu Gothic UI Semibold" panose="020B0700000000000000" pitchFamily="50" charset="-128"/>
                </a:endParaRPr>
              </a:p>
            </p:txBody>
          </p:sp>
          <p:sp>
            <p:nvSpPr>
              <p:cNvPr id="73" name="楕円 40">
                <a:extLst>
                  <a:ext uri="{FF2B5EF4-FFF2-40B4-BE49-F238E27FC236}">
                    <a16:creationId xmlns:a16="http://schemas.microsoft.com/office/drawing/2014/main" id="{BD0E9CD8-D7AD-4F75-912A-B87DBC2DA5C0}"/>
                  </a:ext>
                </a:extLst>
              </p:cNvPr>
              <p:cNvSpPr/>
              <p:nvPr/>
            </p:nvSpPr>
            <p:spPr>
              <a:xfrm>
                <a:off x="6959897" y="5357044"/>
                <a:ext cx="64026" cy="64026"/>
              </a:xfrm>
              <a:prstGeom prst="ellipse">
                <a:avLst/>
              </a:prstGeom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latin typeface="Yu Gothic UI Semibold" panose="020B0700000000000000" pitchFamily="50" charset="-128"/>
                  <a:ea typeface="Yu Gothic UI Semibold" panose="020B0700000000000000" pitchFamily="50" charset="-128"/>
                </a:endParaRPr>
              </a:p>
            </p:txBody>
          </p:sp>
          <p:sp>
            <p:nvSpPr>
              <p:cNvPr id="74" name="楕円 12">
                <a:extLst>
                  <a:ext uri="{FF2B5EF4-FFF2-40B4-BE49-F238E27FC236}">
                    <a16:creationId xmlns:a16="http://schemas.microsoft.com/office/drawing/2014/main" id="{E585A4FB-7F30-43DF-9B6E-4122AB62B99D}"/>
                  </a:ext>
                </a:extLst>
              </p:cNvPr>
              <p:cNvSpPr/>
              <p:nvPr/>
            </p:nvSpPr>
            <p:spPr>
              <a:xfrm>
                <a:off x="6892143" y="5289290"/>
                <a:ext cx="64026" cy="64026"/>
              </a:xfrm>
              <a:prstGeom prst="ellipse">
                <a:avLst/>
              </a:prstGeom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latin typeface="Yu Gothic UI Semibold" panose="020B0700000000000000" pitchFamily="50" charset="-128"/>
                  <a:ea typeface="Yu Gothic UI Semibold" panose="020B0700000000000000" pitchFamily="50" charset="-128"/>
                </a:endParaRPr>
              </a:p>
            </p:txBody>
          </p:sp>
          <p:sp>
            <p:nvSpPr>
              <p:cNvPr id="75" name="楕円 446">
                <a:extLst>
                  <a:ext uri="{FF2B5EF4-FFF2-40B4-BE49-F238E27FC236}">
                    <a16:creationId xmlns:a16="http://schemas.microsoft.com/office/drawing/2014/main" id="{C6F3C4A7-851A-401F-A657-49A0BF938145}"/>
                  </a:ext>
                </a:extLst>
              </p:cNvPr>
              <p:cNvSpPr/>
              <p:nvPr/>
            </p:nvSpPr>
            <p:spPr>
              <a:xfrm rot="20826205">
                <a:off x="7112708" y="4871468"/>
                <a:ext cx="272705" cy="452323"/>
              </a:xfrm>
              <a:prstGeom prst="ellipse">
                <a:avLst/>
              </a:prstGeom>
              <a:gradFill flip="none" rotWithShape="1">
                <a:gsLst>
                  <a:gs pos="38000">
                    <a:srgbClr val="F7615A">
                      <a:alpha val="60000"/>
                    </a:srgbClr>
                  </a:gs>
                  <a:gs pos="89000">
                    <a:srgbClr val="EE7164">
                      <a:alpha val="10000"/>
                    </a:srgbClr>
                  </a:gs>
                  <a:gs pos="15000">
                    <a:srgbClr val="FF5050">
                      <a:alpha val="80000"/>
                    </a:srgbClr>
                  </a:gs>
                </a:gsLst>
                <a:path path="shape">
                  <a:fillToRect l="50000" t="50000" r="50000" b="50000"/>
                </a:path>
                <a:tileRect/>
              </a:gradFill>
              <a:ln w="19050">
                <a:noFill/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latin typeface="Yu Gothic UI Semibold" panose="020B0700000000000000" pitchFamily="50" charset="-128"/>
                  <a:ea typeface="Yu Gothic UI Semibold" panose="020B0700000000000000" pitchFamily="50" charset="-128"/>
                </a:endParaRPr>
              </a:p>
            </p:txBody>
          </p:sp>
          <p:sp>
            <p:nvSpPr>
              <p:cNvPr id="76" name="楕円 77">
                <a:extLst>
                  <a:ext uri="{FF2B5EF4-FFF2-40B4-BE49-F238E27FC236}">
                    <a16:creationId xmlns:a16="http://schemas.microsoft.com/office/drawing/2014/main" id="{6A71E919-2EA3-4FD7-87DD-3153D714985A}"/>
                  </a:ext>
                </a:extLst>
              </p:cNvPr>
              <p:cNvSpPr/>
              <p:nvPr/>
            </p:nvSpPr>
            <p:spPr>
              <a:xfrm rot="2502368">
                <a:off x="7036832" y="5011394"/>
                <a:ext cx="365032" cy="351562"/>
              </a:xfrm>
              <a:prstGeom prst="ellipse">
                <a:avLst/>
              </a:prstGeom>
              <a:gradFill flip="none" rotWithShape="1">
                <a:gsLst>
                  <a:gs pos="92000">
                    <a:srgbClr val="F7615A">
                      <a:alpha val="30000"/>
                    </a:srgbClr>
                  </a:gs>
                  <a:gs pos="95000">
                    <a:srgbClr val="EE7164">
                      <a:alpha val="20000"/>
                    </a:srgbClr>
                  </a:gs>
                  <a:gs pos="75000">
                    <a:srgbClr val="FF4228">
                      <a:alpha val="70000"/>
                    </a:srgbClr>
                  </a:gs>
                  <a:gs pos="21000">
                    <a:srgbClr val="FF0000">
                      <a:alpha val="90000"/>
                    </a:srgbClr>
                  </a:gs>
                  <a:gs pos="47000">
                    <a:srgbClr val="FF3300">
                      <a:alpha val="94000"/>
                    </a:srgbClr>
                  </a:gs>
                  <a:gs pos="85000">
                    <a:srgbClr val="FF5050">
                      <a:alpha val="50000"/>
                    </a:srgbClr>
                  </a:gs>
                </a:gsLst>
                <a:path path="shape">
                  <a:fillToRect l="50000" t="50000" r="50000" b="50000"/>
                </a:path>
                <a:tileRect/>
              </a:gradFill>
              <a:ln w="19050">
                <a:noFill/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latin typeface="Yu Gothic UI Semibold" panose="020B0700000000000000" pitchFamily="50" charset="-128"/>
                  <a:ea typeface="Yu Gothic UI Semibold" panose="020B0700000000000000" pitchFamily="50" charset="-128"/>
                </a:endParaRPr>
              </a:p>
            </p:txBody>
          </p:sp>
          <p:sp>
            <p:nvSpPr>
              <p:cNvPr id="77" name="楕円 77">
                <a:extLst>
                  <a:ext uri="{FF2B5EF4-FFF2-40B4-BE49-F238E27FC236}">
                    <a16:creationId xmlns:a16="http://schemas.microsoft.com/office/drawing/2014/main" id="{78F5CBF7-5F15-43CB-B877-40F50D93B11D}"/>
                  </a:ext>
                </a:extLst>
              </p:cNvPr>
              <p:cNvSpPr/>
              <p:nvPr/>
            </p:nvSpPr>
            <p:spPr>
              <a:xfrm rot="2502368">
                <a:off x="6994962" y="4891824"/>
                <a:ext cx="365032" cy="351562"/>
              </a:xfrm>
              <a:prstGeom prst="ellipse">
                <a:avLst/>
              </a:prstGeom>
              <a:gradFill flip="none" rotWithShape="1">
                <a:gsLst>
                  <a:gs pos="92000">
                    <a:srgbClr val="F7615A">
                      <a:alpha val="30000"/>
                    </a:srgbClr>
                  </a:gs>
                  <a:gs pos="95000">
                    <a:srgbClr val="EE7164">
                      <a:alpha val="20000"/>
                    </a:srgbClr>
                  </a:gs>
                  <a:gs pos="75000">
                    <a:srgbClr val="FF4228">
                      <a:alpha val="70000"/>
                    </a:srgbClr>
                  </a:gs>
                  <a:gs pos="21000">
                    <a:srgbClr val="FF0000">
                      <a:alpha val="90000"/>
                    </a:srgbClr>
                  </a:gs>
                  <a:gs pos="47000">
                    <a:srgbClr val="FF3300">
                      <a:alpha val="94000"/>
                    </a:srgbClr>
                  </a:gs>
                  <a:gs pos="85000">
                    <a:srgbClr val="FF5050">
                      <a:alpha val="50000"/>
                    </a:srgbClr>
                  </a:gs>
                </a:gsLst>
                <a:path path="shape">
                  <a:fillToRect l="50000" t="50000" r="50000" b="50000"/>
                </a:path>
                <a:tileRect/>
              </a:gradFill>
              <a:ln w="19050">
                <a:noFill/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latin typeface="Yu Gothic UI Semibold" panose="020B0700000000000000" pitchFamily="50" charset="-128"/>
                  <a:ea typeface="Yu Gothic UI Semibold" panose="020B0700000000000000" pitchFamily="50" charset="-128"/>
                </a:endParaRPr>
              </a:p>
            </p:txBody>
          </p:sp>
          <p:sp>
            <p:nvSpPr>
              <p:cNvPr id="78" name="楕円 77">
                <a:extLst>
                  <a:ext uri="{FF2B5EF4-FFF2-40B4-BE49-F238E27FC236}">
                    <a16:creationId xmlns:a16="http://schemas.microsoft.com/office/drawing/2014/main" id="{FF4735B6-46A2-4CF8-B7A5-9295D5FED926}"/>
                  </a:ext>
                </a:extLst>
              </p:cNvPr>
              <p:cNvSpPr/>
              <p:nvPr/>
            </p:nvSpPr>
            <p:spPr>
              <a:xfrm rot="2502368">
                <a:off x="6960493" y="4911637"/>
                <a:ext cx="431149" cy="523514"/>
              </a:xfrm>
              <a:prstGeom prst="ellipse">
                <a:avLst/>
              </a:prstGeom>
              <a:gradFill flip="none" rotWithShape="1">
                <a:gsLst>
                  <a:gs pos="94000">
                    <a:srgbClr val="F7615A">
                      <a:alpha val="30000"/>
                    </a:srgbClr>
                  </a:gs>
                  <a:gs pos="100000">
                    <a:srgbClr val="EE7164">
                      <a:alpha val="20000"/>
                    </a:srgbClr>
                  </a:gs>
                  <a:gs pos="75000">
                    <a:srgbClr val="FF4228">
                      <a:alpha val="60000"/>
                    </a:srgbClr>
                  </a:gs>
                  <a:gs pos="17000">
                    <a:srgbClr val="FF0000">
                      <a:alpha val="90000"/>
                    </a:srgbClr>
                  </a:gs>
                  <a:gs pos="39000">
                    <a:srgbClr val="FF0700"/>
                  </a:gs>
                  <a:gs pos="64000">
                    <a:srgbClr val="FF3300">
                      <a:alpha val="70000"/>
                    </a:srgbClr>
                  </a:gs>
                  <a:gs pos="87000">
                    <a:srgbClr val="FF5050">
                      <a:alpha val="50000"/>
                    </a:srgbClr>
                  </a:gs>
                </a:gsLst>
                <a:path path="shape">
                  <a:fillToRect l="50000" t="50000" r="50000" b="50000"/>
                </a:path>
                <a:tileRect/>
              </a:gradFill>
              <a:ln w="19050">
                <a:noFill/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latin typeface="Yu Gothic UI Semibold" panose="020B0700000000000000" pitchFamily="50" charset="-128"/>
                  <a:ea typeface="Yu Gothic UI Semibold" panose="020B0700000000000000" pitchFamily="50" charset="-128"/>
                </a:endParaRPr>
              </a:p>
            </p:txBody>
          </p:sp>
          <p:sp>
            <p:nvSpPr>
              <p:cNvPr id="79" name="楕円 79">
                <a:extLst>
                  <a:ext uri="{FF2B5EF4-FFF2-40B4-BE49-F238E27FC236}">
                    <a16:creationId xmlns:a16="http://schemas.microsoft.com/office/drawing/2014/main" id="{3E596ED3-F9B3-4CB2-8701-0E4FF1C59187}"/>
                  </a:ext>
                </a:extLst>
              </p:cNvPr>
              <p:cNvSpPr/>
              <p:nvPr/>
            </p:nvSpPr>
            <p:spPr>
              <a:xfrm rot="20395640">
                <a:off x="7312969" y="4817288"/>
                <a:ext cx="171176" cy="279297"/>
              </a:xfrm>
              <a:prstGeom prst="ellipse">
                <a:avLst/>
              </a:prstGeom>
              <a:gradFill flip="none" rotWithShape="1">
                <a:gsLst>
                  <a:gs pos="38000">
                    <a:srgbClr val="F7615A">
                      <a:alpha val="60000"/>
                    </a:srgbClr>
                  </a:gs>
                  <a:gs pos="89000">
                    <a:srgbClr val="EE7164">
                      <a:alpha val="10000"/>
                    </a:srgbClr>
                  </a:gs>
                  <a:gs pos="20000">
                    <a:srgbClr val="FF5050">
                      <a:alpha val="57000"/>
                    </a:srgbClr>
                  </a:gs>
                </a:gsLst>
                <a:path path="shape">
                  <a:fillToRect l="50000" t="50000" r="50000" b="50000"/>
                </a:path>
                <a:tileRect/>
              </a:gradFill>
              <a:ln w="19050">
                <a:noFill/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latin typeface="Yu Gothic UI Semibold" panose="020B0700000000000000" pitchFamily="50" charset="-128"/>
                  <a:ea typeface="Yu Gothic UI Semibold" panose="020B0700000000000000" pitchFamily="50" charset="-128"/>
                </a:endParaRPr>
              </a:p>
            </p:txBody>
          </p:sp>
          <p:sp>
            <p:nvSpPr>
              <p:cNvPr id="80" name="楕円 77">
                <a:extLst>
                  <a:ext uri="{FF2B5EF4-FFF2-40B4-BE49-F238E27FC236}">
                    <a16:creationId xmlns:a16="http://schemas.microsoft.com/office/drawing/2014/main" id="{CB2F03E0-BBF2-495F-BD74-1C7EC3B25864}"/>
                  </a:ext>
                </a:extLst>
              </p:cNvPr>
              <p:cNvSpPr/>
              <p:nvPr/>
            </p:nvSpPr>
            <p:spPr>
              <a:xfrm rot="19322889">
                <a:off x="7281713" y="5435694"/>
                <a:ext cx="96483" cy="199551"/>
              </a:xfrm>
              <a:prstGeom prst="ellipse">
                <a:avLst/>
              </a:prstGeom>
              <a:gradFill flip="none" rotWithShape="1">
                <a:gsLst>
                  <a:gs pos="86000">
                    <a:srgbClr val="F7615A">
                      <a:alpha val="30000"/>
                    </a:srgbClr>
                  </a:gs>
                  <a:gs pos="93000">
                    <a:srgbClr val="EE7164">
                      <a:alpha val="20000"/>
                    </a:srgbClr>
                  </a:gs>
                  <a:gs pos="64000">
                    <a:srgbClr val="FF4228">
                      <a:alpha val="70000"/>
                    </a:srgbClr>
                  </a:gs>
                  <a:gs pos="0">
                    <a:srgbClr val="FF0000">
                      <a:alpha val="90000"/>
                    </a:srgbClr>
                  </a:gs>
                  <a:gs pos="19000">
                    <a:srgbClr val="FF3300">
                      <a:alpha val="94000"/>
                    </a:srgbClr>
                  </a:gs>
                  <a:gs pos="78000">
                    <a:srgbClr val="FF5050">
                      <a:alpha val="50000"/>
                    </a:srgbClr>
                  </a:gs>
                </a:gsLst>
                <a:path path="shape">
                  <a:fillToRect l="50000" t="50000" r="50000" b="50000"/>
                </a:path>
                <a:tileRect/>
              </a:gradFill>
              <a:ln w="19050">
                <a:noFill/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latin typeface="Yu Gothic UI Semibold" panose="020B0700000000000000" pitchFamily="50" charset="-128"/>
                  <a:ea typeface="Yu Gothic UI Semibold" panose="020B0700000000000000" pitchFamily="50" charset="-128"/>
                </a:endParaRPr>
              </a:p>
            </p:txBody>
          </p:sp>
          <p:sp>
            <p:nvSpPr>
              <p:cNvPr id="81" name="楕円 14">
                <a:extLst>
                  <a:ext uri="{FF2B5EF4-FFF2-40B4-BE49-F238E27FC236}">
                    <a16:creationId xmlns:a16="http://schemas.microsoft.com/office/drawing/2014/main" id="{AA6D94B2-861D-4DA5-A779-4882080FE1B7}"/>
                  </a:ext>
                </a:extLst>
              </p:cNvPr>
              <p:cNvSpPr/>
              <p:nvPr/>
            </p:nvSpPr>
            <p:spPr>
              <a:xfrm rot="2922737">
                <a:off x="7523289" y="4781600"/>
                <a:ext cx="194078" cy="302852"/>
              </a:xfrm>
              <a:prstGeom prst="ellipse">
                <a:avLst/>
              </a:prstGeom>
              <a:gradFill flip="none" rotWithShape="1">
                <a:gsLst>
                  <a:gs pos="38000">
                    <a:srgbClr val="F7615A">
                      <a:alpha val="60000"/>
                    </a:srgbClr>
                  </a:gs>
                  <a:gs pos="89000">
                    <a:srgbClr val="EE7164">
                      <a:alpha val="10000"/>
                    </a:srgbClr>
                  </a:gs>
                  <a:gs pos="11000">
                    <a:srgbClr val="FF5050">
                      <a:alpha val="72000"/>
                    </a:srgbClr>
                  </a:gs>
                </a:gsLst>
                <a:path path="shape">
                  <a:fillToRect l="50000" t="50000" r="50000" b="50000"/>
                </a:path>
                <a:tileRect/>
              </a:gradFill>
              <a:ln w="19050">
                <a:noFill/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latin typeface="Yu Gothic UI Semibold" panose="020B0700000000000000" pitchFamily="50" charset="-128"/>
                  <a:ea typeface="Yu Gothic UI Semibold" panose="020B0700000000000000" pitchFamily="50" charset="-128"/>
                </a:endParaRPr>
              </a:p>
            </p:txBody>
          </p:sp>
          <p:sp>
            <p:nvSpPr>
              <p:cNvPr id="82" name="楕円 14">
                <a:extLst>
                  <a:ext uri="{FF2B5EF4-FFF2-40B4-BE49-F238E27FC236}">
                    <a16:creationId xmlns:a16="http://schemas.microsoft.com/office/drawing/2014/main" id="{ACDC0A8B-F107-4D58-999E-1CEC0F746326}"/>
                  </a:ext>
                </a:extLst>
              </p:cNvPr>
              <p:cNvSpPr/>
              <p:nvPr/>
            </p:nvSpPr>
            <p:spPr>
              <a:xfrm rot="2922737">
                <a:off x="7447948" y="4833796"/>
                <a:ext cx="194078" cy="302852"/>
              </a:xfrm>
              <a:prstGeom prst="ellipse">
                <a:avLst/>
              </a:prstGeom>
              <a:gradFill flip="none" rotWithShape="1">
                <a:gsLst>
                  <a:gs pos="38000">
                    <a:srgbClr val="F7615A">
                      <a:alpha val="60000"/>
                    </a:srgbClr>
                  </a:gs>
                  <a:gs pos="89000">
                    <a:srgbClr val="EE7164">
                      <a:alpha val="10000"/>
                    </a:srgbClr>
                  </a:gs>
                  <a:gs pos="11000">
                    <a:srgbClr val="FF5050">
                      <a:alpha val="72000"/>
                    </a:srgbClr>
                  </a:gs>
                </a:gsLst>
                <a:path path="shape">
                  <a:fillToRect l="50000" t="50000" r="50000" b="50000"/>
                </a:path>
                <a:tileRect/>
              </a:gradFill>
              <a:ln w="19050">
                <a:noFill/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latin typeface="Yu Gothic UI Semibold" panose="020B0700000000000000" pitchFamily="50" charset="-128"/>
                  <a:ea typeface="Yu Gothic UI Semibold" panose="020B0700000000000000" pitchFamily="50" charset="-128"/>
                </a:endParaRPr>
              </a:p>
            </p:txBody>
          </p:sp>
          <p:sp>
            <p:nvSpPr>
              <p:cNvPr id="83" name="楕円 14">
                <a:extLst>
                  <a:ext uri="{FF2B5EF4-FFF2-40B4-BE49-F238E27FC236}">
                    <a16:creationId xmlns:a16="http://schemas.microsoft.com/office/drawing/2014/main" id="{B08D21B1-7027-4BD6-AE8C-B33CF189FF63}"/>
                  </a:ext>
                </a:extLst>
              </p:cNvPr>
              <p:cNvSpPr/>
              <p:nvPr/>
            </p:nvSpPr>
            <p:spPr>
              <a:xfrm rot="2238112">
                <a:off x="6681008" y="4854885"/>
                <a:ext cx="194079" cy="302852"/>
              </a:xfrm>
              <a:prstGeom prst="ellipse">
                <a:avLst/>
              </a:prstGeom>
              <a:gradFill flip="none" rotWithShape="1">
                <a:gsLst>
                  <a:gs pos="38000">
                    <a:srgbClr val="F7615A">
                      <a:alpha val="60000"/>
                    </a:srgbClr>
                  </a:gs>
                  <a:gs pos="89000">
                    <a:srgbClr val="EE7164">
                      <a:alpha val="10000"/>
                    </a:srgbClr>
                  </a:gs>
                  <a:gs pos="11000">
                    <a:srgbClr val="FF5050">
                      <a:alpha val="72000"/>
                    </a:srgbClr>
                  </a:gs>
                </a:gsLst>
                <a:path path="shape">
                  <a:fillToRect l="50000" t="50000" r="50000" b="50000"/>
                </a:path>
                <a:tileRect/>
              </a:gradFill>
              <a:ln w="19050">
                <a:noFill/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latin typeface="Yu Gothic UI Semibold" panose="020B0700000000000000" pitchFamily="50" charset="-128"/>
                  <a:ea typeface="Yu Gothic UI Semibold" panose="020B0700000000000000" pitchFamily="50" charset="-128"/>
                </a:endParaRPr>
              </a:p>
            </p:txBody>
          </p:sp>
          <p:sp>
            <p:nvSpPr>
              <p:cNvPr id="84" name="楕円 14">
                <a:extLst>
                  <a:ext uri="{FF2B5EF4-FFF2-40B4-BE49-F238E27FC236}">
                    <a16:creationId xmlns:a16="http://schemas.microsoft.com/office/drawing/2014/main" id="{E70D2761-FE1A-4E32-84E4-484F21CE498E}"/>
                  </a:ext>
                </a:extLst>
              </p:cNvPr>
              <p:cNvSpPr/>
              <p:nvPr/>
            </p:nvSpPr>
            <p:spPr>
              <a:xfrm rot="19967122">
                <a:off x="7241724" y="5393249"/>
                <a:ext cx="194079" cy="302852"/>
              </a:xfrm>
              <a:prstGeom prst="ellipse">
                <a:avLst/>
              </a:prstGeom>
              <a:gradFill flip="none" rotWithShape="1">
                <a:gsLst>
                  <a:gs pos="38000">
                    <a:srgbClr val="F7615A">
                      <a:alpha val="60000"/>
                    </a:srgbClr>
                  </a:gs>
                  <a:gs pos="89000">
                    <a:srgbClr val="EE7164">
                      <a:alpha val="10000"/>
                    </a:srgbClr>
                  </a:gs>
                  <a:gs pos="11000">
                    <a:srgbClr val="FF5050">
                      <a:alpha val="72000"/>
                    </a:srgbClr>
                  </a:gs>
                </a:gsLst>
                <a:path path="shape">
                  <a:fillToRect l="50000" t="50000" r="50000" b="50000"/>
                </a:path>
                <a:tileRect/>
              </a:gradFill>
              <a:ln w="19050">
                <a:noFill/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latin typeface="Yu Gothic UI Semibold" panose="020B0700000000000000" pitchFamily="50" charset="-128"/>
                  <a:ea typeface="Yu Gothic UI Semibold" panose="020B0700000000000000" pitchFamily="50" charset="-128"/>
                </a:endParaRPr>
              </a:p>
            </p:txBody>
          </p:sp>
          <p:grpSp>
            <p:nvGrpSpPr>
              <p:cNvPr id="85" name="グループ化 84">
                <a:extLst>
                  <a:ext uri="{FF2B5EF4-FFF2-40B4-BE49-F238E27FC236}">
                    <a16:creationId xmlns:a16="http://schemas.microsoft.com/office/drawing/2014/main" id="{AC1C1223-27DC-4624-B281-BB3493F216D2}"/>
                  </a:ext>
                </a:extLst>
              </p:cNvPr>
              <p:cNvGrpSpPr/>
              <p:nvPr/>
            </p:nvGrpSpPr>
            <p:grpSpPr>
              <a:xfrm>
                <a:off x="6524135" y="4587762"/>
                <a:ext cx="914266" cy="1041945"/>
                <a:chOff x="6726718" y="5170921"/>
                <a:chExt cx="795327" cy="906396"/>
              </a:xfrm>
            </p:grpSpPr>
            <p:sp>
              <p:nvSpPr>
                <p:cNvPr id="100" name="楕円 77">
                  <a:extLst>
                    <a:ext uri="{FF2B5EF4-FFF2-40B4-BE49-F238E27FC236}">
                      <a16:creationId xmlns:a16="http://schemas.microsoft.com/office/drawing/2014/main" id="{13488F16-6916-4927-B6D0-4DC4BAF08DD8}"/>
                    </a:ext>
                  </a:extLst>
                </p:cNvPr>
                <p:cNvSpPr/>
                <p:nvPr/>
              </p:nvSpPr>
              <p:spPr>
                <a:xfrm rot="2502368">
                  <a:off x="6795359" y="5271484"/>
                  <a:ext cx="375060" cy="455409"/>
                </a:xfrm>
                <a:prstGeom prst="ellipse">
                  <a:avLst/>
                </a:prstGeom>
                <a:gradFill flip="none" rotWithShape="1">
                  <a:gsLst>
                    <a:gs pos="94000">
                      <a:srgbClr val="F7615A">
                        <a:alpha val="30000"/>
                      </a:srgbClr>
                    </a:gs>
                    <a:gs pos="100000">
                      <a:srgbClr val="EE7164">
                        <a:alpha val="20000"/>
                      </a:srgbClr>
                    </a:gs>
                    <a:gs pos="75000">
                      <a:srgbClr val="FF4228">
                        <a:alpha val="60000"/>
                      </a:srgbClr>
                    </a:gs>
                    <a:gs pos="17000">
                      <a:srgbClr val="FF0000">
                        <a:alpha val="90000"/>
                      </a:srgbClr>
                    </a:gs>
                    <a:gs pos="39000">
                      <a:srgbClr val="FF0700"/>
                    </a:gs>
                    <a:gs pos="64000">
                      <a:srgbClr val="FF3300">
                        <a:alpha val="70000"/>
                      </a:srgbClr>
                    </a:gs>
                    <a:gs pos="87000">
                      <a:srgbClr val="FF5050">
                        <a:alpha val="50000"/>
                      </a:srgb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n w="19050">
                  <a:noFill/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>
                    <a:latin typeface="Yu Gothic UI Semibold" panose="020B0700000000000000" pitchFamily="50" charset="-128"/>
                    <a:ea typeface="Yu Gothic UI Semibold" panose="020B0700000000000000" pitchFamily="50" charset="-128"/>
                  </a:endParaRPr>
                </a:p>
              </p:txBody>
            </p:sp>
            <p:sp>
              <p:nvSpPr>
                <p:cNvPr id="101" name="楕円 13">
                  <a:extLst>
                    <a:ext uri="{FF2B5EF4-FFF2-40B4-BE49-F238E27FC236}">
                      <a16:creationId xmlns:a16="http://schemas.microsoft.com/office/drawing/2014/main" id="{2153E7EA-7F5E-416E-9C6F-ECCBE882E824}"/>
                    </a:ext>
                  </a:extLst>
                </p:cNvPr>
                <p:cNvSpPr/>
                <p:nvPr/>
              </p:nvSpPr>
              <p:spPr>
                <a:xfrm rot="13210021">
                  <a:off x="6726718" y="5498223"/>
                  <a:ext cx="579094" cy="579094"/>
                </a:xfrm>
                <a:prstGeom prst="ellipse">
                  <a:avLst/>
                </a:prstGeom>
                <a:gradFill flip="none" rotWithShape="1">
                  <a:gsLst>
                    <a:gs pos="79000">
                      <a:srgbClr val="FDE7E3">
                        <a:alpha val="0"/>
                      </a:srgbClr>
                    </a:gs>
                    <a:gs pos="93000">
                      <a:schemeClr val="bg1">
                        <a:alpha val="0"/>
                      </a:schemeClr>
                    </a:gs>
                    <a:gs pos="68000">
                      <a:srgbClr val="FACAC4">
                        <a:alpha val="0"/>
                      </a:srgbClr>
                    </a:gs>
                    <a:gs pos="56000">
                      <a:srgbClr val="F6ACA4">
                        <a:alpha val="29000"/>
                      </a:srgbClr>
                    </a:gs>
                    <a:gs pos="44500">
                      <a:srgbClr val="F28F84">
                        <a:alpha val="63000"/>
                      </a:srgbClr>
                    </a:gs>
                    <a:gs pos="33000">
                      <a:srgbClr val="EE7164">
                        <a:alpha val="80000"/>
                      </a:srgbClr>
                    </a:gs>
                    <a:gs pos="14000">
                      <a:srgbClr val="FF5050">
                        <a:alpha val="90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19050">
                  <a:noFill/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>
                    <a:latin typeface="Yu Gothic UI Semibold" panose="020B0700000000000000" pitchFamily="50" charset="-128"/>
                    <a:ea typeface="Yu Gothic UI Semibold" panose="020B0700000000000000" pitchFamily="50" charset="-128"/>
                  </a:endParaRPr>
                </a:p>
              </p:txBody>
            </p:sp>
            <p:sp>
              <p:nvSpPr>
                <p:cNvPr id="102" name="楕円 53">
                  <a:extLst>
                    <a:ext uri="{FF2B5EF4-FFF2-40B4-BE49-F238E27FC236}">
                      <a16:creationId xmlns:a16="http://schemas.microsoft.com/office/drawing/2014/main" id="{2F841876-AB68-4A01-A320-5CE8564D5CD9}"/>
                    </a:ext>
                  </a:extLst>
                </p:cNvPr>
                <p:cNvSpPr/>
                <p:nvPr/>
              </p:nvSpPr>
              <p:spPr>
                <a:xfrm rot="13210021">
                  <a:off x="6942950" y="5193190"/>
                  <a:ext cx="579095" cy="579094"/>
                </a:xfrm>
                <a:prstGeom prst="ellipse">
                  <a:avLst/>
                </a:prstGeom>
                <a:gradFill flip="none" rotWithShape="1">
                  <a:gsLst>
                    <a:gs pos="68000">
                      <a:srgbClr val="FACAC4">
                        <a:alpha val="0"/>
                      </a:srgbClr>
                    </a:gs>
                    <a:gs pos="56000">
                      <a:srgbClr val="F6ACA4">
                        <a:alpha val="29000"/>
                      </a:srgbClr>
                    </a:gs>
                    <a:gs pos="44500">
                      <a:srgbClr val="F28F84">
                        <a:alpha val="63000"/>
                      </a:srgbClr>
                    </a:gs>
                    <a:gs pos="33000">
                      <a:srgbClr val="EE7164">
                        <a:alpha val="80000"/>
                      </a:srgbClr>
                    </a:gs>
                    <a:gs pos="14000">
                      <a:srgbClr val="FF5050">
                        <a:alpha val="90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19050">
                  <a:noFill/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>
                    <a:latin typeface="Yu Gothic UI Semibold" panose="020B0700000000000000" pitchFamily="50" charset="-128"/>
                    <a:ea typeface="Yu Gothic UI Semibold" panose="020B0700000000000000" pitchFamily="50" charset="-128"/>
                  </a:endParaRPr>
                </a:p>
              </p:txBody>
            </p:sp>
            <p:sp>
              <p:nvSpPr>
                <p:cNvPr id="103" name="楕円 43">
                  <a:extLst>
                    <a:ext uri="{FF2B5EF4-FFF2-40B4-BE49-F238E27FC236}">
                      <a16:creationId xmlns:a16="http://schemas.microsoft.com/office/drawing/2014/main" id="{32177E63-CB74-4A82-852A-D2EA8D5E1062}"/>
                    </a:ext>
                  </a:extLst>
                </p:cNvPr>
                <p:cNvSpPr/>
                <p:nvPr/>
              </p:nvSpPr>
              <p:spPr>
                <a:xfrm rot="13210021">
                  <a:off x="7143061" y="5319950"/>
                  <a:ext cx="55697" cy="55697"/>
                </a:xfrm>
                <a:prstGeom prst="ellipse">
                  <a:avLst/>
                </a:prstGeom>
                <a:ln/>
              </p:spPr>
              <p:style>
                <a:lnRef idx="0">
                  <a:schemeClr val="accent4"/>
                </a:lnRef>
                <a:fillRef idx="3">
                  <a:schemeClr val="accent4"/>
                </a:fillRef>
                <a:effectRef idx="3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>
                    <a:latin typeface="Yu Gothic UI Semibold" panose="020B0700000000000000" pitchFamily="50" charset="-128"/>
                    <a:ea typeface="Yu Gothic UI Semibold" panose="020B0700000000000000" pitchFamily="50" charset="-128"/>
                  </a:endParaRPr>
                </a:p>
              </p:txBody>
            </p:sp>
            <p:sp>
              <p:nvSpPr>
                <p:cNvPr id="104" name="楕円 47">
                  <a:extLst>
                    <a:ext uri="{FF2B5EF4-FFF2-40B4-BE49-F238E27FC236}">
                      <a16:creationId xmlns:a16="http://schemas.microsoft.com/office/drawing/2014/main" id="{B5129607-D714-47D1-A92D-715A2187E25D}"/>
                    </a:ext>
                  </a:extLst>
                </p:cNvPr>
                <p:cNvSpPr/>
                <p:nvPr/>
              </p:nvSpPr>
              <p:spPr>
                <a:xfrm rot="13210021">
                  <a:off x="7111650" y="5319949"/>
                  <a:ext cx="55697" cy="55697"/>
                </a:xfrm>
                <a:prstGeom prst="ellipse">
                  <a:avLst/>
                </a:prstGeom>
                <a:ln/>
              </p:spPr>
              <p:style>
                <a:lnRef idx="0">
                  <a:schemeClr val="accent4"/>
                </a:lnRef>
                <a:fillRef idx="3">
                  <a:schemeClr val="accent4"/>
                </a:fillRef>
                <a:effectRef idx="3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>
                    <a:latin typeface="Yu Gothic UI Semibold" panose="020B0700000000000000" pitchFamily="50" charset="-128"/>
                    <a:ea typeface="Yu Gothic UI Semibold" panose="020B0700000000000000" pitchFamily="50" charset="-128"/>
                  </a:endParaRPr>
                </a:p>
              </p:txBody>
            </p:sp>
            <p:sp>
              <p:nvSpPr>
                <p:cNvPr id="105" name="楕円 49">
                  <a:extLst>
                    <a:ext uri="{FF2B5EF4-FFF2-40B4-BE49-F238E27FC236}">
                      <a16:creationId xmlns:a16="http://schemas.microsoft.com/office/drawing/2014/main" id="{09A64C22-8889-41AA-8F33-F14A0CA739BF}"/>
                    </a:ext>
                  </a:extLst>
                </p:cNvPr>
                <p:cNvSpPr/>
                <p:nvPr/>
              </p:nvSpPr>
              <p:spPr>
                <a:xfrm rot="13210021">
                  <a:off x="7185119" y="5285233"/>
                  <a:ext cx="55697" cy="55697"/>
                </a:xfrm>
                <a:prstGeom prst="ellipse">
                  <a:avLst/>
                </a:prstGeom>
                <a:ln/>
              </p:spPr>
              <p:style>
                <a:lnRef idx="0">
                  <a:schemeClr val="accent4"/>
                </a:lnRef>
                <a:fillRef idx="3">
                  <a:schemeClr val="accent4"/>
                </a:fillRef>
                <a:effectRef idx="3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>
                    <a:latin typeface="Yu Gothic UI Semibold" panose="020B0700000000000000" pitchFamily="50" charset="-128"/>
                    <a:ea typeface="Yu Gothic UI Semibold" panose="020B0700000000000000" pitchFamily="50" charset="-128"/>
                  </a:endParaRPr>
                </a:p>
              </p:txBody>
            </p:sp>
            <p:sp>
              <p:nvSpPr>
                <p:cNvPr id="106" name="楕円 77">
                  <a:extLst>
                    <a:ext uri="{FF2B5EF4-FFF2-40B4-BE49-F238E27FC236}">
                      <a16:creationId xmlns:a16="http://schemas.microsoft.com/office/drawing/2014/main" id="{64F9D450-D1C6-464D-AFD6-AEF4E44A5019}"/>
                    </a:ext>
                  </a:extLst>
                </p:cNvPr>
                <p:cNvSpPr/>
                <p:nvPr/>
              </p:nvSpPr>
              <p:spPr>
                <a:xfrm rot="15712389">
                  <a:off x="6968609" y="5173315"/>
                  <a:ext cx="394592" cy="389804"/>
                </a:xfrm>
                <a:prstGeom prst="ellipse">
                  <a:avLst/>
                </a:prstGeom>
                <a:gradFill flip="none" rotWithShape="1">
                  <a:gsLst>
                    <a:gs pos="92000">
                      <a:srgbClr val="F7615A">
                        <a:alpha val="30000"/>
                      </a:srgbClr>
                    </a:gs>
                    <a:gs pos="95000">
                      <a:srgbClr val="EE7164">
                        <a:alpha val="20000"/>
                      </a:srgbClr>
                    </a:gs>
                    <a:gs pos="75000">
                      <a:srgbClr val="FF4228">
                        <a:alpha val="70000"/>
                      </a:srgbClr>
                    </a:gs>
                    <a:gs pos="21000">
                      <a:srgbClr val="FF0000">
                        <a:alpha val="90000"/>
                      </a:srgbClr>
                    </a:gs>
                    <a:gs pos="47000">
                      <a:srgbClr val="FF3300">
                        <a:alpha val="94000"/>
                      </a:srgbClr>
                    </a:gs>
                    <a:gs pos="85000">
                      <a:srgbClr val="FF5050">
                        <a:alpha val="50000"/>
                      </a:srgb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n w="19050">
                  <a:noFill/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>
                    <a:latin typeface="Yu Gothic UI Semibold" panose="020B0700000000000000" pitchFamily="50" charset="-128"/>
                    <a:ea typeface="Yu Gothic UI Semibold" panose="020B0700000000000000" pitchFamily="50" charset="-128"/>
                  </a:endParaRPr>
                </a:p>
              </p:txBody>
            </p:sp>
            <p:sp>
              <p:nvSpPr>
                <p:cNvPr id="107" name="楕円 77">
                  <a:extLst>
                    <a:ext uri="{FF2B5EF4-FFF2-40B4-BE49-F238E27FC236}">
                      <a16:creationId xmlns:a16="http://schemas.microsoft.com/office/drawing/2014/main" id="{0D834338-8C20-4036-A184-33A7E92CB573}"/>
                    </a:ext>
                  </a:extLst>
                </p:cNvPr>
                <p:cNvSpPr/>
                <p:nvPr/>
              </p:nvSpPr>
              <p:spPr>
                <a:xfrm rot="15712389">
                  <a:off x="6880372" y="5471983"/>
                  <a:ext cx="317544" cy="305827"/>
                </a:xfrm>
                <a:prstGeom prst="ellipse">
                  <a:avLst/>
                </a:prstGeom>
                <a:gradFill flip="none" rotWithShape="1">
                  <a:gsLst>
                    <a:gs pos="92000">
                      <a:srgbClr val="F7615A">
                        <a:alpha val="30000"/>
                      </a:srgbClr>
                    </a:gs>
                    <a:gs pos="95000">
                      <a:srgbClr val="EE7164">
                        <a:alpha val="20000"/>
                      </a:srgbClr>
                    </a:gs>
                    <a:gs pos="75000">
                      <a:srgbClr val="FF4228">
                        <a:alpha val="70000"/>
                      </a:srgbClr>
                    </a:gs>
                    <a:gs pos="21000">
                      <a:srgbClr val="FF0000">
                        <a:alpha val="90000"/>
                      </a:srgbClr>
                    </a:gs>
                    <a:gs pos="47000">
                      <a:srgbClr val="FF3300">
                        <a:alpha val="94000"/>
                      </a:srgbClr>
                    </a:gs>
                    <a:gs pos="85000">
                      <a:srgbClr val="FF5050">
                        <a:alpha val="50000"/>
                      </a:srgb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n w="19050">
                  <a:noFill/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>
                    <a:latin typeface="Yu Gothic UI Semibold" panose="020B0700000000000000" pitchFamily="50" charset="-128"/>
                    <a:ea typeface="Yu Gothic UI Semibold" panose="020B0700000000000000" pitchFamily="50" charset="-128"/>
                  </a:endParaRPr>
                </a:p>
              </p:txBody>
            </p:sp>
            <p:sp>
              <p:nvSpPr>
                <p:cNvPr id="108" name="楕円 48" hidden="1">
                  <a:extLst>
                    <a:ext uri="{FF2B5EF4-FFF2-40B4-BE49-F238E27FC236}">
                      <a16:creationId xmlns:a16="http://schemas.microsoft.com/office/drawing/2014/main" id="{676C4E12-127C-45D0-88F7-5163BFFA7D45}"/>
                    </a:ext>
                  </a:extLst>
                </p:cNvPr>
                <p:cNvSpPr/>
                <p:nvPr/>
              </p:nvSpPr>
              <p:spPr>
                <a:xfrm rot="13210021">
                  <a:off x="6985477" y="5463174"/>
                  <a:ext cx="55697" cy="55697"/>
                </a:xfrm>
                <a:prstGeom prst="ellipse">
                  <a:avLst/>
                </a:prstGeom>
                <a:ln/>
              </p:spPr>
              <p:style>
                <a:lnRef idx="0">
                  <a:schemeClr val="accent4"/>
                </a:lnRef>
                <a:fillRef idx="3">
                  <a:schemeClr val="accent4"/>
                </a:fillRef>
                <a:effectRef idx="3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>
                    <a:latin typeface="Yu Gothic UI Semibold" panose="020B0700000000000000" pitchFamily="50" charset="-128"/>
                    <a:ea typeface="Yu Gothic UI Semibold" panose="020B0700000000000000" pitchFamily="50" charset="-128"/>
                  </a:endParaRPr>
                </a:p>
              </p:txBody>
            </p:sp>
            <p:sp>
              <p:nvSpPr>
                <p:cNvPr id="109" name="楕円 77">
                  <a:extLst>
                    <a:ext uri="{FF2B5EF4-FFF2-40B4-BE49-F238E27FC236}">
                      <a16:creationId xmlns:a16="http://schemas.microsoft.com/office/drawing/2014/main" id="{0B395370-294C-4838-B4DE-518A485E92B4}"/>
                    </a:ext>
                  </a:extLst>
                </p:cNvPr>
                <p:cNvSpPr/>
                <p:nvPr/>
              </p:nvSpPr>
              <p:spPr>
                <a:xfrm rot="10932910">
                  <a:off x="7125712" y="5422544"/>
                  <a:ext cx="83931" cy="173591"/>
                </a:xfrm>
                <a:prstGeom prst="ellipse">
                  <a:avLst/>
                </a:prstGeom>
                <a:gradFill flip="none" rotWithShape="1">
                  <a:gsLst>
                    <a:gs pos="86000">
                      <a:srgbClr val="F7615A">
                        <a:alpha val="30000"/>
                      </a:srgbClr>
                    </a:gs>
                    <a:gs pos="93000">
                      <a:srgbClr val="EE7164">
                        <a:alpha val="20000"/>
                      </a:srgbClr>
                    </a:gs>
                    <a:gs pos="64000">
                      <a:srgbClr val="FF4228">
                        <a:alpha val="70000"/>
                      </a:srgbClr>
                    </a:gs>
                    <a:gs pos="0">
                      <a:srgbClr val="FF0000">
                        <a:alpha val="90000"/>
                      </a:srgbClr>
                    </a:gs>
                    <a:gs pos="19000">
                      <a:srgbClr val="FF3300">
                        <a:alpha val="94000"/>
                      </a:srgbClr>
                    </a:gs>
                    <a:gs pos="78000">
                      <a:srgbClr val="FF5050">
                        <a:alpha val="50000"/>
                      </a:srgb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n w="19050">
                  <a:noFill/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>
                    <a:latin typeface="Yu Gothic UI Semibold" panose="020B0700000000000000" pitchFamily="50" charset="-128"/>
                    <a:ea typeface="Yu Gothic UI Semibold" panose="020B0700000000000000" pitchFamily="50" charset="-128"/>
                  </a:endParaRPr>
                </a:p>
              </p:txBody>
            </p:sp>
            <p:sp>
              <p:nvSpPr>
                <p:cNvPr id="110" name="楕円 14" hidden="1">
                  <a:extLst>
                    <a:ext uri="{FF2B5EF4-FFF2-40B4-BE49-F238E27FC236}">
                      <a16:creationId xmlns:a16="http://schemas.microsoft.com/office/drawing/2014/main" id="{22ECD3DA-D735-49A7-9BDE-4DF75529619E}"/>
                    </a:ext>
                  </a:extLst>
                </p:cNvPr>
                <p:cNvSpPr/>
                <p:nvPr/>
              </p:nvSpPr>
              <p:spPr>
                <a:xfrm rot="11577143">
                  <a:off x="7074180" y="5321100"/>
                  <a:ext cx="168831" cy="263453"/>
                </a:xfrm>
                <a:prstGeom prst="ellipse">
                  <a:avLst/>
                </a:prstGeom>
                <a:gradFill flip="none" rotWithShape="1">
                  <a:gsLst>
                    <a:gs pos="38000">
                      <a:srgbClr val="F7615A">
                        <a:alpha val="60000"/>
                      </a:srgbClr>
                    </a:gs>
                    <a:gs pos="89000">
                      <a:srgbClr val="EE7164">
                        <a:alpha val="10000"/>
                      </a:srgbClr>
                    </a:gs>
                    <a:gs pos="11000">
                      <a:srgbClr val="FF5050">
                        <a:alpha val="72000"/>
                      </a:srgb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n w="19050">
                  <a:noFill/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>
                    <a:latin typeface="Yu Gothic UI Semibold" panose="020B0700000000000000" pitchFamily="50" charset="-128"/>
                    <a:ea typeface="Yu Gothic UI Semibold" panose="020B0700000000000000" pitchFamily="50" charset="-128"/>
                  </a:endParaRPr>
                </a:p>
              </p:txBody>
            </p:sp>
            <p:sp>
              <p:nvSpPr>
                <p:cNvPr id="111" name="楕円 48" hidden="1">
                  <a:extLst>
                    <a:ext uri="{FF2B5EF4-FFF2-40B4-BE49-F238E27FC236}">
                      <a16:creationId xmlns:a16="http://schemas.microsoft.com/office/drawing/2014/main" id="{622419C9-42F7-44D2-B5FA-3E0EEE7487D8}"/>
                    </a:ext>
                  </a:extLst>
                </p:cNvPr>
                <p:cNvSpPr/>
                <p:nvPr/>
              </p:nvSpPr>
              <p:spPr>
                <a:xfrm rot="13210021">
                  <a:off x="7137877" y="5615574"/>
                  <a:ext cx="55697" cy="55697"/>
                </a:xfrm>
                <a:prstGeom prst="ellipse">
                  <a:avLst/>
                </a:prstGeom>
                <a:ln/>
              </p:spPr>
              <p:style>
                <a:lnRef idx="0">
                  <a:schemeClr val="accent4"/>
                </a:lnRef>
                <a:fillRef idx="3">
                  <a:schemeClr val="accent4"/>
                </a:fillRef>
                <a:effectRef idx="3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>
                    <a:latin typeface="Yu Gothic UI Semibold" panose="020B0700000000000000" pitchFamily="50" charset="-128"/>
                    <a:ea typeface="Yu Gothic UI Semibold" panose="020B0700000000000000" pitchFamily="50" charset="-128"/>
                  </a:endParaRPr>
                </a:p>
              </p:txBody>
            </p:sp>
            <p:sp>
              <p:nvSpPr>
                <p:cNvPr id="112" name="楕円 48" hidden="1">
                  <a:extLst>
                    <a:ext uri="{FF2B5EF4-FFF2-40B4-BE49-F238E27FC236}">
                      <a16:creationId xmlns:a16="http://schemas.microsoft.com/office/drawing/2014/main" id="{F5D5EC0F-8CF2-4F1A-AC8C-DDDEA23752E4}"/>
                    </a:ext>
                  </a:extLst>
                </p:cNvPr>
                <p:cNvSpPr/>
                <p:nvPr/>
              </p:nvSpPr>
              <p:spPr>
                <a:xfrm rot="13210021">
                  <a:off x="7290277" y="5767974"/>
                  <a:ext cx="55697" cy="55697"/>
                </a:xfrm>
                <a:prstGeom prst="ellipse">
                  <a:avLst/>
                </a:prstGeom>
                <a:ln/>
              </p:spPr>
              <p:style>
                <a:lnRef idx="0">
                  <a:schemeClr val="accent4"/>
                </a:lnRef>
                <a:fillRef idx="3">
                  <a:schemeClr val="accent4"/>
                </a:fillRef>
                <a:effectRef idx="3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>
                    <a:latin typeface="Yu Gothic UI Semibold" panose="020B0700000000000000" pitchFamily="50" charset="-128"/>
                    <a:ea typeface="Yu Gothic UI Semibold" panose="020B0700000000000000" pitchFamily="50" charset="-128"/>
                  </a:endParaRPr>
                </a:p>
              </p:txBody>
            </p:sp>
            <p:sp>
              <p:nvSpPr>
                <p:cNvPr id="113" name="parton" hidden="1">
                  <a:extLst>
                    <a:ext uri="{FF2B5EF4-FFF2-40B4-BE49-F238E27FC236}">
                      <a16:creationId xmlns:a16="http://schemas.microsoft.com/office/drawing/2014/main" id="{FB0C86AB-D9F4-417D-A9E7-9F912FE180C3}"/>
                    </a:ext>
                  </a:extLst>
                </p:cNvPr>
                <p:cNvSpPr/>
                <p:nvPr/>
              </p:nvSpPr>
              <p:spPr>
                <a:xfrm rot="13210021">
                  <a:off x="6964085" y="5812287"/>
                  <a:ext cx="55697" cy="55697"/>
                </a:xfrm>
                <a:prstGeom prst="ellipse">
                  <a:avLst/>
                </a:prstGeom>
                <a:ln/>
              </p:spPr>
              <p:style>
                <a:lnRef idx="0">
                  <a:schemeClr val="accent4"/>
                </a:lnRef>
                <a:fillRef idx="3">
                  <a:schemeClr val="accent4"/>
                </a:fillRef>
                <a:effectRef idx="3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>
                    <a:latin typeface="Yu Gothic UI Semibold" panose="020B0700000000000000" pitchFamily="50" charset="-128"/>
                    <a:ea typeface="Yu Gothic UI Semibold" panose="020B0700000000000000" pitchFamily="50" charset="-128"/>
                  </a:endParaRPr>
                </a:p>
              </p:txBody>
            </p:sp>
            <p:sp>
              <p:nvSpPr>
                <p:cNvPr id="114" name="楕円 46" hidden="1">
                  <a:extLst>
                    <a:ext uri="{FF2B5EF4-FFF2-40B4-BE49-F238E27FC236}">
                      <a16:creationId xmlns:a16="http://schemas.microsoft.com/office/drawing/2014/main" id="{D3FAA883-DAE3-4808-991C-77F1F15CF12C}"/>
                    </a:ext>
                  </a:extLst>
                </p:cNvPr>
                <p:cNvSpPr/>
                <p:nvPr/>
              </p:nvSpPr>
              <p:spPr>
                <a:xfrm rot="13210021">
                  <a:off x="7116485" y="5964687"/>
                  <a:ext cx="55697" cy="55697"/>
                </a:xfrm>
                <a:prstGeom prst="ellipse">
                  <a:avLst/>
                </a:prstGeom>
                <a:ln/>
              </p:spPr>
              <p:style>
                <a:lnRef idx="0">
                  <a:schemeClr val="accent4"/>
                </a:lnRef>
                <a:fillRef idx="3">
                  <a:schemeClr val="accent4"/>
                </a:fillRef>
                <a:effectRef idx="3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>
                    <a:latin typeface="Yu Gothic UI Semibold" panose="020B0700000000000000" pitchFamily="50" charset="-128"/>
                    <a:ea typeface="Yu Gothic UI Semibold" panose="020B0700000000000000" pitchFamily="50" charset="-128"/>
                  </a:endParaRPr>
                </a:p>
              </p:txBody>
            </p:sp>
            <p:sp>
              <p:nvSpPr>
                <p:cNvPr id="115" name="parton" hidden="1">
                  <a:extLst>
                    <a:ext uri="{FF2B5EF4-FFF2-40B4-BE49-F238E27FC236}">
                      <a16:creationId xmlns:a16="http://schemas.microsoft.com/office/drawing/2014/main" id="{F32457B4-D0D2-4C19-BE11-FEA1CB97F0B0}"/>
                    </a:ext>
                  </a:extLst>
                </p:cNvPr>
                <p:cNvSpPr/>
                <p:nvPr/>
              </p:nvSpPr>
              <p:spPr>
                <a:xfrm rot="13210021">
                  <a:off x="7161203" y="5318072"/>
                  <a:ext cx="55697" cy="55697"/>
                </a:xfrm>
                <a:prstGeom prst="ellipse">
                  <a:avLst/>
                </a:prstGeom>
                <a:ln/>
              </p:spPr>
              <p:style>
                <a:lnRef idx="0">
                  <a:schemeClr val="accent4"/>
                </a:lnRef>
                <a:fillRef idx="3">
                  <a:schemeClr val="accent4"/>
                </a:fillRef>
                <a:effectRef idx="3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>
                    <a:latin typeface="Yu Gothic UI Semibold" panose="020B0700000000000000" pitchFamily="50" charset="-128"/>
                    <a:ea typeface="Yu Gothic UI Semibold" panose="020B0700000000000000" pitchFamily="50" charset="-128"/>
                  </a:endParaRPr>
                </a:p>
              </p:txBody>
            </p:sp>
            <p:sp>
              <p:nvSpPr>
                <p:cNvPr id="116" name="parton" hidden="1">
                  <a:extLst>
                    <a:ext uri="{FF2B5EF4-FFF2-40B4-BE49-F238E27FC236}">
                      <a16:creationId xmlns:a16="http://schemas.microsoft.com/office/drawing/2014/main" id="{74765E89-330D-482B-B848-24307B5E12C8}"/>
                    </a:ext>
                  </a:extLst>
                </p:cNvPr>
                <p:cNvSpPr/>
                <p:nvPr/>
              </p:nvSpPr>
              <p:spPr>
                <a:xfrm rot="13210021">
                  <a:off x="6772772" y="5482349"/>
                  <a:ext cx="55697" cy="55697"/>
                </a:xfrm>
                <a:prstGeom prst="ellipse">
                  <a:avLst/>
                </a:prstGeom>
                <a:ln/>
              </p:spPr>
              <p:style>
                <a:lnRef idx="0">
                  <a:schemeClr val="accent4"/>
                </a:lnRef>
                <a:fillRef idx="3">
                  <a:schemeClr val="accent4"/>
                </a:fillRef>
                <a:effectRef idx="3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>
                    <a:latin typeface="Yu Gothic UI Semibold" panose="020B0700000000000000" pitchFamily="50" charset="-128"/>
                    <a:ea typeface="Yu Gothic UI Semibold" panose="020B0700000000000000" pitchFamily="50" charset="-128"/>
                  </a:endParaRPr>
                </a:p>
              </p:txBody>
            </p:sp>
            <p:sp>
              <p:nvSpPr>
                <p:cNvPr id="117" name="parton" hidden="1">
                  <a:extLst>
                    <a:ext uri="{FF2B5EF4-FFF2-40B4-BE49-F238E27FC236}">
                      <a16:creationId xmlns:a16="http://schemas.microsoft.com/office/drawing/2014/main" id="{F0D17695-FC74-4C77-A21D-4B17CA7B6C7E}"/>
                    </a:ext>
                  </a:extLst>
                </p:cNvPr>
                <p:cNvSpPr/>
                <p:nvPr/>
              </p:nvSpPr>
              <p:spPr>
                <a:xfrm rot="13210021">
                  <a:off x="7003328" y="5573032"/>
                  <a:ext cx="55697" cy="55697"/>
                </a:xfrm>
                <a:prstGeom prst="ellipse">
                  <a:avLst/>
                </a:prstGeom>
                <a:ln/>
              </p:spPr>
              <p:style>
                <a:lnRef idx="0">
                  <a:schemeClr val="accent4"/>
                </a:lnRef>
                <a:fillRef idx="3">
                  <a:schemeClr val="accent4"/>
                </a:fillRef>
                <a:effectRef idx="3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>
                    <a:latin typeface="Yu Gothic UI Semibold" panose="020B0700000000000000" pitchFamily="50" charset="-128"/>
                    <a:ea typeface="Yu Gothic UI Semibold" panose="020B0700000000000000" pitchFamily="50" charset="-128"/>
                  </a:endParaRPr>
                </a:p>
              </p:txBody>
            </p:sp>
            <p:sp>
              <p:nvSpPr>
                <p:cNvPr id="118" name="parton" hidden="1">
                  <a:extLst>
                    <a:ext uri="{FF2B5EF4-FFF2-40B4-BE49-F238E27FC236}">
                      <a16:creationId xmlns:a16="http://schemas.microsoft.com/office/drawing/2014/main" id="{5555E184-62EA-4C6D-8676-AF100AE564D1}"/>
                    </a:ext>
                  </a:extLst>
                </p:cNvPr>
                <p:cNvSpPr/>
                <p:nvPr/>
              </p:nvSpPr>
              <p:spPr>
                <a:xfrm rot="13210021">
                  <a:off x="7290278" y="5539974"/>
                  <a:ext cx="55697" cy="55697"/>
                </a:xfrm>
                <a:prstGeom prst="ellipse">
                  <a:avLst/>
                </a:prstGeom>
                <a:ln/>
              </p:spPr>
              <p:style>
                <a:lnRef idx="0">
                  <a:schemeClr val="accent4"/>
                </a:lnRef>
                <a:fillRef idx="3">
                  <a:schemeClr val="accent4"/>
                </a:fillRef>
                <a:effectRef idx="3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>
                    <a:latin typeface="Yu Gothic UI Semibold" panose="020B0700000000000000" pitchFamily="50" charset="-128"/>
                    <a:ea typeface="Yu Gothic UI Semibold" panose="020B0700000000000000" pitchFamily="50" charset="-128"/>
                  </a:endParaRPr>
                </a:p>
              </p:txBody>
            </p:sp>
          </p:grpSp>
          <p:sp>
            <p:nvSpPr>
              <p:cNvPr id="86" name="楕円 60">
                <a:extLst>
                  <a:ext uri="{FF2B5EF4-FFF2-40B4-BE49-F238E27FC236}">
                    <a16:creationId xmlns:a16="http://schemas.microsoft.com/office/drawing/2014/main" id="{F9867B29-83A4-401E-B8F2-BBAE374331F5}"/>
                  </a:ext>
                </a:extLst>
              </p:cNvPr>
              <p:cNvSpPr/>
              <p:nvPr/>
            </p:nvSpPr>
            <p:spPr>
              <a:xfrm rot="13210021">
                <a:off x="6592974" y="4259723"/>
                <a:ext cx="665697" cy="665696"/>
              </a:xfrm>
              <a:prstGeom prst="ellipse">
                <a:avLst/>
              </a:prstGeom>
              <a:gradFill flip="none" rotWithShape="1">
                <a:gsLst>
                  <a:gs pos="79000">
                    <a:srgbClr val="FDE7E3">
                      <a:alpha val="0"/>
                    </a:srgbClr>
                  </a:gs>
                  <a:gs pos="93000">
                    <a:schemeClr val="bg1">
                      <a:alpha val="0"/>
                    </a:schemeClr>
                  </a:gs>
                  <a:gs pos="68000">
                    <a:srgbClr val="FACAC4">
                      <a:alpha val="0"/>
                    </a:srgbClr>
                  </a:gs>
                  <a:gs pos="56000">
                    <a:srgbClr val="F6ACA4">
                      <a:alpha val="29000"/>
                    </a:srgbClr>
                  </a:gs>
                  <a:gs pos="44500">
                    <a:srgbClr val="F28F84">
                      <a:alpha val="63000"/>
                    </a:srgbClr>
                  </a:gs>
                  <a:gs pos="33000">
                    <a:srgbClr val="EE7164">
                      <a:alpha val="80000"/>
                    </a:srgbClr>
                  </a:gs>
                  <a:gs pos="14000">
                    <a:srgbClr val="FF5050">
                      <a:alpha val="90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19050">
                <a:noFill/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latin typeface="Yu Gothic UI Semibold" panose="020B0700000000000000" pitchFamily="50" charset="-128"/>
                  <a:ea typeface="Yu Gothic UI Semibold" panose="020B0700000000000000" pitchFamily="50" charset="-128"/>
                </a:endParaRPr>
              </a:p>
            </p:txBody>
          </p:sp>
          <p:sp>
            <p:nvSpPr>
              <p:cNvPr id="87" name="円/楕円 20">
                <a:extLst>
                  <a:ext uri="{FF2B5EF4-FFF2-40B4-BE49-F238E27FC236}">
                    <a16:creationId xmlns:a16="http://schemas.microsoft.com/office/drawing/2014/main" id="{0DB5B51E-5E30-4DCF-92E9-FF5E5B81965A}"/>
                  </a:ext>
                </a:extLst>
              </p:cNvPr>
              <p:cNvSpPr/>
              <p:nvPr/>
            </p:nvSpPr>
            <p:spPr>
              <a:xfrm rot="13152294" flipH="1" flipV="1">
                <a:off x="7454568" y="4386297"/>
                <a:ext cx="52357" cy="52357"/>
              </a:xfrm>
              <a:prstGeom prst="ellipse">
                <a:avLst/>
              </a:prstGeom>
              <a:solidFill>
                <a:schemeClr val="accent6"/>
              </a:solidFill>
              <a:ln/>
              <a:effectLst/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latin typeface="Yu Gothic UI Semibold" panose="020B0700000000000000" pitchFamily="50" charset="-128"/>
                  <a:ea typeface="Yu Gothic UI Semibold" panose="020B0700000000000000" pitchFamily="50" charset="-128"/>
                </a:endParaRPr>
              </a:p>
            </p:txBody>
          </p:sp>
          <p:sp>
            <p:nvSpPr>
              <p:cNvPr id="88" name="円/楕円 20">
                <a:extLst>
                  <a:ext uri="{FF2B5EF4-FFF2-40B4-BE49-F238E27FC236}">
                    <a16:creationId xmlns:a16="http://schemas.microsoft.com/office/drawing/2014/main" id="{695F5028-C279-45C7-83FF-5A34D9089FE3}"/>
                  </a:ext>
                </a:extLst>
              </p:cNvPr>
              <p:cNvSpPr/>
              <p:nvPr/>
            </p:nvSpPr>
            <p:spPr>
              <a:xfrm rot="13152294" flipH="1" flipV="1">
                <a:off x="7269339" y="4459130"/>
                <a:ext cx="52357" cy="52357"/>
              </a:xfrm>
              <a:prstGeom prst="ellipse">
                <a:avLst/>
              </a:prstGeom>
              <a:solidFill>
                <a:schemeClr val="accent6"/>
              </a:solidFill>
              <a:ln/>
              <a:effectLst/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latin typeface="Yu Gothic UI Semibold" panose="020B0700000000000000" pitchFamily="50" charset="-128"/>
                  <a:ea typeface="Yu Gothic UI Semibold" panose="020B0700000000000000" pitchFamily="50" charset="-128"/>
                </a:endParaRPr>
              </a:p>
            </p:txBody>
          </p:sp>
          <p:sp>
            <p:nvSpPr>
              <p:cNvPr id="89" name="円/楕円 20">
                <a:extLst>
                  <a:ext uri="{FF2B5EF4-FFF2-40B4-BE49-F238E27FC236}">
                    <a16:creationId xmlns:a16="http://schemas.microsoft.com/office/drawing/2014/main" id="{6101E11B-973C-4DDB-AF43-7167619416CF}"/>
                  </a:ext>
                </a:extLst>
              </p:cNvPr>
              <p:cNvSpPr/>
              <p:nvPr/>
            </p:nvSpPr>
            <p:spPr>
              <a:xfrm rot="13152294" flipH="1" flipV="1">
                <a:off x="6886303" y="4371156"/>
                <a:ext cx="52357" cy="52357"/>
              </a:xfrm>
              <a:prstGeom prst="ellipse">
                <a:avLst/>
              </a:prstGeom>
              <a:ln/>
              <a:effectLst/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latin typeface="Yu Gothic UI Semibold" panose="020B0700000000000000" pitchFamily="50" charset="-128"/>
                  <a:ea typeface="Yu Gothic UI Semibold" panose="020B0700000000000000" pitchFamily="50" charset="-128"/>
                </a:endParaRPr>
              </a:p>
            </p:txBody>
          </p:sp>
          <p:sp>
            <p:nvSpPr>
              <p:cNvPr id="90" name="円/楕円 20">
                <a:extLst>
                  <a:ext uri="{FF2B5EF4-FFF2-40B4-BE49-F238E27FC236}">
                    <a16:creationId xmlns:a16="http://schemas.microsoft.com/office/drawing/2014/main" id="{4F3C3144-053B-4159-96C6-F7C822941767}"/>
                  </a:ext>
                </a:extLst>
              </p:cNvPr>
              <p:cNvSpPr/>
              <p:nvPr/>
            </p:nvSpPr>
            <p:spPr>
              <a:xfrm rot="13152294" flipH="1" flipV="1">
                <a:off x="6894130" y="5600235"/>
                <a:ext cx="52357" cy="52357"/>
              </a:xfrm>
              <a:prstGeom prst="ellipse">
                <a:avLst/>
              </a:prstGeom>
              <a:ln/>
              <a:effectLst/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latin typeface="Yu Gothic UI Semibold" panose="020B0700000000000000" pitchFamily="50" charset="-128"/>
                  <a:ea typeface="Yu Gothic UI Semibold" panose="020B0700000000000000" pitchFamily="50" charset="-128"/>
                </a:endParaRPr>
              </a:p>
            </p:txBody>
          </p:sp>
          <p:sp>
            <p:nvSpPr>
              <p:cNvPr id="91" name="円/楕円 20">
                <a:extLst>
                  <a:ext uri="{FF2B5EF4-FFF2-40B4-BE49-F238E27FC236}">
                    <a16:creationId xmlns:a16="http://schemas.microsoft.com/office/drawing/2014/main" id="{D68C0647-27F3-4BA7-90ED-798EB94F9C55}"/>
                  </a:ext>
                </a:extLst>
              </p:cNvPr>
              <p:cNvSpPr/>
              <p:nvPr/>
            </p:nvSpPr>
            <p:spPr>
              <a:xfrm rot="13152294" flipH="1" flipV="1">
                <a:off x="7253018" y="5899404"/>
                <a:ext cx="52357" cy="52357"/>
              </a:xfrm>
              <a:prstGeom prst="ellipse">
                <a:avLst/>
              </a:prstGeom>
              <a:solidFill>
                <a:schemeClr val="accent6"/>
              </a:solidFill>
              <a:ln/>
              <a:effectLst/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latin typeface="Yu Gothic UI Semibold" panose="020B0700000000000000" pitchFamily="50" charset="-128"/>
                  <a:ea typeface="Yu Gothic UI Semibold" panose="020B0700000000000000" pitchFamily="50" charset="-128"/>
                </a:endParaRPr>
              </a:p>
            </p:txBody>
          </p:sp>
          <p:sp>
            <p:nvSpPr>
              <p:cNvPr id="92" name="円/楕円 20">
                <a:extLst>
                  <a:ext uri="{FF2B5EF4-FFF2-40B4-BE49-F238E27FC236}">
                    <a16:creationId xmlns:a16="http://schemas.microsoft.com/office/drawing/2014/main" id="{DB85332A-BB58-4B4D-BEAB-F5AF556E99D8}"/>
                  </a:ext>
                </a:extLst>
              </p:cNvPr>
              <p:cNvSpPr/>
              <p:nvPr/>
            </p:nvSpPr>
            <p:spPr>
              <a:xfrm rot="13152294" flipH="1" flipV="1">
                <a:off x="7403071" y="5693778"/>
                <a:ext cx="52357" cy="52357"/>
              </a:xfrm>
              <a:prstGeom prst="ellipse">
                <a:avLst/>
              </a:prstGeom>
              <a:solidFill>
                <a:schemeClr val="accent6"/>
              </a:solidFill>
              <a:ln/>
              <a:effectLst/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latin typeface="Yu Gothic UI Semibold" panose="020B0700000000000000" pitchFamily="50" charset="-128"/>
                  <a:ea typeface="Yu Gothic UI Semibold" panose="020B0700000000000000" pitchFamily="50" charset="-128"/>
                </a:endParaRPr>
              </a:p>
            </p:txBody>
          </p:sp>
          <p:sp>
            <p:nvSpPr>
              <p:cNvPr id="93" name="円/楕円 20">
                <a:extLst>
                  <a:ext uri="{FF2B5EF4-FFF2-40B4-BE49-F238E27FC236}">
                    <a16:creationId xmlns:a16="http://schemas.microsoft.com/office/drawing/2014/main" id="{33F8A6A1-4F6C-4382-BF2B-9ABA935232E6}"/>
                  </a:ext>
                </a:extLst>
              </p:cNvPr>
              <p:cNvSpPr/>
              <p:nvPr/>
            </p:nvSpPr>
            <p:spPr>
              <a:xfrm rot="6875845" flipH="1" flipV="1">
                <a:off x="6185282" y="5122885"/>
                <a:ext cx="52357" cy="52357"/>
              </a:xfrm>
              <a:prstGeom prst="ellipse">
                <a:avLst/>
              </a:prstGeom>
              <a:solidFill>
                <a:srgbClr val="FF9900"/>
              </a:solidFill>
              <a:ln/>
              <a:effectLst/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latin typeface="Yu Gothic UI Semibold" panose="020B0700000000000000" pitchFamily="50" charset="-128"/>
                  <a:ea typeface="Yu Gothic UI Semibold" panose="020B0700000000000000" pitchFamily="50" charset="-128"/>
                </a:endParaRPr>
              </a:p>
            </p:txBody>
          </p:sp>
          <p:sp>
            <p:nvSpPr>
              <p:cNvPr id="94" name="円/楕円 20">
                <a:extLst>
                  <a:ext uri="{FF2B5EF4-FFF2-40B4-BE49-F238E27FC236}">
                    <a16:creationId xmlns:a16="http://schemas.microsoft.com/office/drawing/2014/main" id="{581DA0AF-A344-4C39-9B84-848751F4D8C7}"/>
                  </a:ext>
                </a:extLst>
              </p:cNvPr>
              <p:cNvSpPr/>
              <p:nvPr/>
            </p:nvSpPr>
            <p:spPr>
              <a:xfrm rot="19522550" flipH="1" flipV="1">
                <a:off x="7422801" y="5852012"/>
                <a:ext cx="52357" cy="52357"/>
              </a:xfrm>
              <a:prstGeom prst="ellipse">
                <a:avLst/>
              </a:prstGeom>
              <a:solidFill>
                <a:srgbClr val="6DDD9A"/>
              </a:solidFill>
              <a:ln/>
              <a:effectLst/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latin typeface="Yu Gothic UI Semibold" panose="020B0700000000000000" pitchFamily="50" charset="-128"/>
                  <a:ea typeface="Yu Gothic UI Semibold" panose="020B0700000000000000" pitchFamily="50" charset="-128"/>
                </a:endParaRPr>
              </a:p>
            </p:txBody>
          </p:sp>
          <p:sp>
            <p:nvSpPr>
              <p:cNvPr id="95" name="円/楕円 20">
                <a:extLst>
                  <a:ext uri="{FF2B5EF4-FFF2-40B4-BE49-F238E27FC236}">
                    <a16:creationId xmlns:a16="http://schemas.microsoft.com/office/drawing/2014/main" id="{B2B2BD38-A322-49A4-B388-39E88728093A}"/>
                  </a:ext>
                </a:extLst>
              </p:cNvPr>
              <p:cNvSpPr/>
              <p:nvPr/>
            </p:nvSpPr>
            <p:spPr>
              <a:xfrm rot="19522550" flipH="1" flipV="1">
                <a:off x="7637978" y="5716268"/>
                <a:ext cx="52357" cy="52357"/>
              </a:xfrm>
              <a:prstGeom prst="ellipse">
                <a:avLst/>
              </a:prstGeom>
              <a:solidFill>
                <a:schemeClr val="accent6"/>
              </a:solidFill>
              <a:ln/>
              <a:effectLst/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latin typeface="Yu Gothic UI Semibold" panose="020B0700000000000000" pitchFamily="50" charset="-128"/>
                  <a:ea typeface="Yu Gothic UI Semibold" panose="020B0700000000000000" pitchFamily="50" charset="-128"/>
                </a:endParaRPr>
              </a:p>
            </p:txBody>
          </p:sp>
          <p:sp>
            <p:nvSpPr>
              <p:cNvPr id="96" name="円/楕円 20">
                <a:extLst>
                  <a:ext uri="{FF2B5EF4-FFF2-40B4-BE49-F238E27FC236}">
                    <a16:creationId xmlns:a16="http://schemas.microsoft.com/office/drawing/2014/main" id="{FA62EF82-FBFE-4A4E-ABDB-D27E2684F9A8}"/>
                  </a:ext>
                </a:extLst>
              </p:cNvPr>
              <p:cNvSpPr/>
              <p:nvPr/>
            </p:nvSpPr>
            <p:spPr>
              <a:xfrm rot="19522550" flipH="1" flipV="1">
                <a:off x="7619614" y="5518083"/>
                <a:ext cx="52357" cy="52357"/>
              </a:xfrm>
              <a:prstGeom prst="ellipse">
                <a:avLst/>
              </a:prstGeom>
              <a:solidFill>
                <a:schemeClr val="accent6"/>
              </a:solidFill>
              <a:ln/>
              <a:effectLst/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latin typeface="Yu Gothic UI Semibold" panose="020B0700000000000000" pitchFamily="50" charset="-128"/>
                  <a:ea typeface="Yu Gothic UI Semibold" panose="020B0700000000000000" pitchFamily="50" charset="-128"/>
                </a:endParaRPr>
              </a:p>
            </p:txBody>
          </p:sp>
          <p:sp>
            <p:nvSpPr>
              <p:cNvPr id="97" name="円/楕円 20">
                <a:extLst>
                  <a:ext uri="{FF2B5EF4-FFF2-40B4-BE49-F238E27FC236}">
                    <a16:creationId xmlns:a16="http://schemas.microsoft.com/office/drawing/2014/main" id="{BF8FE889-F768-452A-B60C-8707C1577F61}"/>
                  </a:ext>
                </a:extLst>
              </p:cNvPr>
              <p:cNvSpPr/>
              <p:nvPr/>
            </p:nvSpPr>
            <p:spPr>
              <a:xfrm rot="19522550" flipH="1" flipV="1">
                <a:off x="6786012" y="5635856"/>
                <a:ext cx="52357" cy="52357"/>
              </a:xfrm>
              <a:prstGeom prst="ellipse">
                <a:avLst/>
              </a:prstGeom>
              <a:solidFill>
                <a:schemeClr val="accent3"/>
              </a:solidFill>
              <a:ln/>
              <a:effectLst/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latin typeface="Yu Gothic UI Semibold" panose="020B0700000000000000" pitchFamily="50" charset="-128"/>
                  <a:ea typeface="Yu Gothic UI Semibold" panose="020B0700000000000000" pitchFamily="50" charset="-128"/>
                </a:endParaRPr>
              </a:p>
            </p:txBody>
          </p:sp>
          <p:sp>
            <p:nvSpPr>
              <p:cNvPr id="98" name="円/楕円 20">
                <a:extLst>
                  <a:ext uri="{FF2B5EF4-FFF2-40B4-BE49-F238E27FC236}">
                    <a16:creationId xmlns:a16="http://schemas.microsoft.com/office/drawing/2014/main" id="{814603D1-E261-4BBA-BABD-0367D7334CB7}"/>
                  </a:ext>
                </a:extLst>
              </p:cNvPr>
              <p:cNvSpPr/>
              <p:nvPr/>
            </p:nvSpPr>
            <p:spPr>
              <a:xfrm rot="19522550" flipH="1" flipV="1">
                <a:off x="6674240" y="5590916"/>
                <a:ext cx="52357" cy="52357"/>
              </a:xfrm>
              <a:prstGeom prst="ellipse">
                <a:avLst/>
              </a:prstGeom>
              <a:solidFill>
                <a:schemeClr val="accent4"/>
              </a:solidFill>
              <a:ln/>
              <a:effectLst/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latin typeface="Yu Gothic UI Semibold" panose="020B0700000000000000" pitchFamily="50" charset="-128"/>
                  <a:ea typeface="Yu Gothic UI Semibold" panose="020B0700000000000000" pitchFamily="50" charset="-128"/>
                </a:endParaRPr>
              </a:p>
            </p:txBody>
          </p:sp>
          <p:sp>
            <p:nvSpPr>
              <p:cNvPr id="99" name="円/楕円 20">
                <a:extLst>
                  <a:ext uri="{FF2B5EF4-FFF2-40B4-BE49-F238E27FC236}">
                    <a16:creationId xmlns:a16="http://schemas.microsoft.com/office/drawing/2014/main" id="{2A44094C-372A-4D9B-9C58-47139698116F}"/>
                  </a:ext>
                </a:extLst>
              </p:cNvPr>
              <p:cNvSpPr/>
              <p:nvPr/>
            </p:nvSpPr>
            <p:spPr>
              <a:xfrm rot="19522550" flipH="1" flipV="1">
                <a:off x="7810785" y="5174704"/>
                <a:ext cx="52357" cy="52357"/>
              </a:xfrm>
              <a:prstGeom prst="ellipse">
                <a:avLst/>
              </a:prstGeom>
              <a:ln/>
              <a:effectLst/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latin typeface="Yu Gothic UI Semibold" panose="020B0700000000000000" pitchFamily="50" charset="-128"/>
                  <a:ea typeface="Yu Gothic UI Semibold" panose="020B0700000000000000" pitchFamily="50" charset="-128"/>
                </a:endParaRPr>
              </a:p>
            </p:txBody>
          </p:sp>
        </p:grpSp>
        <p:sp>
          <p:nvSpPr>
            <p:cNvPr id="5" name="右矢印 16">
              <a:extLst>
                <a:ext uri="{FF2B5EF4-FFF2-40B4-BE49-F238E27FC236}">
                  <a16:creationId xmlns:a16="http://schemas.microsoft.com/office/drawing/2014/main" id="{9657A224-5D7A-495D-A116-5F11D3431867}"/>
                </a:ext>
              </a:extLst>
            </p:cNvPr>
            <p:cNvSpPr/>
            <p:nvPr/>
          </p:nvSpPr>
          <p:spPr>
            <a:xfrm rot="3847393">
              <a:off x="7087985" y="3513252"/>
              <a:ext cx="904196" cy="118427"/>
            </a:xfrm>
            <a:prstGeom prst="rightArrow">
              <a:avLst>
                <a:gd name="adj1" fmla="val 44143"/>
                <a:gd name="adj2" fmla="val 73425"/>
              </a:avLst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latin typeface="Yu Gothic UI Semibold" panose="020B0700000000000000" pitchFamily="50" charset="-128"/>
                <a:ea typeface="Yu Gothic UI Semibold" panose="020B0700000000000000" pitchFamily="50" charset="-128"/>
              </a:endParaRPr>
            </a:p>
          </p:txBody>
        </p:sp>
        <p:sp>
          <p:nvSpPr>
            <p:cNvPr id="6" name="右矢印 17">
              <a:extLst>
                <a:ext uri="{FF2B5EF4-FFF2-40B4-BE49-F238E27FC236}">
                  <a16:creationId xmlns:a16="http://schemas.microsoft.com/office/drawing/2014/main" id="{F71E4F68-746F-4C7C-A5D0-8D472EA4B010}"/>
                </a:ext>
              </a:extLst>
            </p:cNvPr>
            <p:cNvSpPr/>
            <p:nvPr/>
          </p:nvSpPr>
          <p:spPr>
            <a:xfrm rot="14063726">
              <a:off x="6359537" y="2326229"/>
              <a:ext cx="1074256" cy="105880"/>
            </a:xfrm>
            <a:prstGeom prst="rightArrow">
              <a:avLst>
                <a:gd name="adj1" fmla="val 44143"/>
                <a:gd name="adj2" fmla="val 73425"/>
              </a:avLst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latin typeface="Yu Gothic UI Semibold" panose="020B0700000000000000" pitchFamily="50" charset="-128"/>
                <a:ea typeface="Yu Gothic UI Semibold" panose="020B0700000000000000" pitchFamily="50" charset="-128"/>
              </a:endParaRPr>
            </a:p>
          </p:txBody>
        </p:sp>
        <p:sp>
          <p:nvSpPr>
            <p:cNvPr id="7" name="右矢印 18">
              <a:extLst>
                <a:ext uri="{FF2B5EF4-FFF2-40B4-BE49-F238E27FC236}">
                  <a16:creationId xmlns:a16="http://schemas.microsoft.com/office/drawing/2014/main" id="{36E04062-8C9B-4EED-9B6C-B4A361A18021}"/>
                </a:ext>
              </a:extLst>
            </p:cNvPr>
            <p:cNvSpPr/>
            <p:nvPr/>
          </p:nvSpPr>
          <p:spPr>
            <a:xfrm rot="11294518">
              <a:off x="6002869" y="2973896"/>
              <a:ext cx="865951" cy="109760"/>
            </a:xfrm>
            <a:prstGeom prst="rightArrow">
              <a:avLst>
                <a:gd name="adj1" fmla="val 44143"/>
                <a:gd name="adj2" fmla="val 73425"/>
              </a:avLst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latin typeface="Yu Gothic UI Semibold" panose="020B0700000000000000" pitchFamily="50" charset="-128"/>
                <a:ea typeface="Yu Gothic UI Semibold" panose="020B0700000000000000" pitchFamily="50" charset="-128"/>
              </a:endParaRPr>
            </a:p>
          </p:txBody>
        </p:sp>
        <p:sp>
          <p:nvSpPr>
            <p:cNvPr id="8" name="右矢印 19">
              <a:extLst>
                <a:ext uri="{FF2B5EF4-FFF2-40B4-BE49-F238E27FC236}">
                  <a16:creationId xmlns:a16="http://schemas.microsoft.com/office/drawing/2014/main" id="{2FC1F213-BDF5-4056-A7B9-6535F3698F02}"/>
                </a:ext>
              </a:extLst>
            </p:cNvPr>
            <p:cNvSpPr/>
            <p:nvPr/>
          </p:nvSpPr>
          <p:spPr>
            <a:xfrm rot="17480660">
              <a:off x="7334245" y="2472472"/>
              <a:ext cx="451451" cy="118202"/>
            </a:xfrm>
            <a:prstGeom prst="rightArrow">
              <a:avLst>
                <a:gd name="adj1" fmla="val 44143"/>
                <a:gd name="adj2" fmla="val 73425"/>
              </a:avLst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latin typeface="Yu Gothic UI Semibold" panose="020B0700000000000000" pitchFamily="50" charset="-128"/>
                <a:ea typeface="Yu Gothic UI Semibold" panose="020B0700000000000000" pitchFamily="50" charset="-128"/>
              </a:endParaRPr>
            </a:p>
          </p:txBody>
        </p:sp>
        <p:sp>
          <p:nvSpPr>
            <p:cNvPr id="9" name="楕円 77">
              <a:extLst>
                <a:ext uri="{FF2B5EF4-FFF2-40B4-BE49-F238E27FC236}">
                  <a16:creationId xmlns:a16="http://schemas.microsoft.com/office/drawing/2014/main" id="{DB987B2E-ACB1-4BB4-9041-C492ACB20069}"/>
                </a:ext>
              </a:extLst>
            </p:cNvPr>
            <p:cNvSpPr/>
            <p:nvPr/>
          </p:nvSpPr>
          <p:spPr>
            <a:xfrm rot="13589419">
              <a:off x="6664948" y="2828066"/>
              <a:ext cx="482150" cy="464360"/>
            </a:xfrm>
            <a:prstGeom prst="ellipse">
              <a:avLst/>
            </a:prstGeom>
            <a:gradFill flip="none" rotWithShape="1">
              <a:gsLst>
                <a:gs pos="92000">
                  <a:srgbClr val="F7615A">
                    <a:alpha val="30000"/>
                  </a:srgbClr>
                </a:gs>
                <a:gs pos="95000">
                  <a:srgbClr val="EE7164">
                    <a:alpha val="20000"/>
                  </a:srgbClr>
                </a:gs>
                <a:gs pos="75000">
                  <a:srgbClr val="FF4228">
                    <a:alpha val="70000"/>
                  </a:srgbClr>
                </a:gs>
                <a:gs pos="21000">
                  <a:srgbClr val="FF0000">
                    <a:alpha val="90000"/>
                  </a:srgbClr>
                </a:gs>
                <a:gs pos="47000">
                  <a:srgbClr val="FF3300">
                    <a:alpha val="94000"/>
                  </a:srgbClr>
                </a:gs>
                <a:gs pos="85000">
                  <a:srgbClr val="FF5050">
                    <a:alpha val="50000"/>
                  </a:srgbClr>
                </a:gs>
              </a:gsLst>
              <a:path path="shape">
                <a:fillToRect l="50000" t="50000" r="50000" b="50000"/>
              </a:path>
              <a:tileRect/>
            </a:gradFill>
            <a:ln w="19050"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latin typeface="Yu Gothic UI Semibold" panose="020B0700000000000000" pitchFamily="50" charset="-128"/>
                <a:ea typeface="Yu Gothic UI Semibold" panose="020B0700000000000000" pitchFamily="50" charset="-128"/>
              </a:endParaRPr>
            </a:p>
          </p:txBody>
        </p:sp>
        <p:sp>
          <p:nvSpPr>
            <p:cNvPr id="10" name="楕円 77">
              <a:extLst>
                <a:ext uri="{FF2B5EF4-FFF2-40B4-BE49-F238E27FC236}">
                  <a16:creationId xmlns:a16="http://schemas.microsoft.com/office/drawing/2014/main" id="{305C8C15-B56B-4916-86CF-8D71BC99E520}"/>
                </a:ext>
              </a:extLst>
            </p:cNvPr>
            <p:cNvSpPr/>
            <p:nvPr/>
          </p:nvSpPr>
          <p:spPr>
            <a:xfrm rot="13589419">
              <a:off x="7115133" y="2536011"/>
              <a:ext cx="482150" cy="464360"/>
            </a:xfrm>
            <a:prstGeom prst="ellipse">
              <a:avLst/>
            </a:prstGeom>
            <a:gradFill flip="none" rotWithShape="1">
              <a:gsLst>
                <a:gs pos="92000">
                  <a:srgbClr val="F7615A">
                    <a:alpha val="30000"/>
                  </a:srgbClr>
                </a:gs>
                <a:gs pos="95000">
                  <a:srgbClr val="EE7164">
                    <a:alpha val="20000"/>
                  </a:srgbClr>
                </a:gs>
                <a:gs pos="75000">
                  <a:srgbClr val="FF4228">
                    <a:alpha val="70000"/>
                  </a:srgbClr>
                </a:gs>
                <a:gs pos="21000">
                  <a:srgbClr val="FF0000">
                    <a:alpha val="90000"/>
                  </a:srgbClr>
                </a:gs>
                <a:gs pos="47000">
                  <a:srgbClr val="FF3300">
                    <a:alpha val="94000"/>
                  </a:srgbClr>
                </a:gs>
                <a:gs pos="85000">
                  <a:srgbClr val="FF5050">
                    <a:alpha val="50000"/>
                  </a:srgbClr>
                </a:gs>
              </a:gsLst>
              <a:path path="shape">
                <a:fillToRect l="50000" t="50000" r="50000" b="50000"/>
              </a:path>
              <a:tileRect/>
            </a:gradFill>
            <a:ln w="19050"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latin typeface="Yu Gothic UI Semibold" panose="020B0700000000000000" pitchFamily="50" charset="-128"/>
                <a:ea typeface="Yu Gothic UI Semibold" panose="020B0700000000000000" pitchFamily="50" charset="-128"/>
              </a:endParaRPr>
            </a:p>
          </p:txBody>
        </p:sp>
        <p:sp>
          <p:nvSpPr>
            <p:cNvPr id="11" name="楕円 77">
              <a:extLst>
                <a:ext uri="{FF2B5EF4-FFF2-40B4-BE49-F238E27FC236}">
                  <a16:creationId xmlns:a16="http://schemas.microsoft.com/office/drawing/2014/main" id="{79BE5A57-41D5-4B5F-B35F-9FE450E9607F}"/>
                </a:ext>
              </a:extLst>
            </p:cNvPr>
            <p:cNvSpPr/>
            <p:nvPr/>
          </p:nvSpPr>
          <p:spPr>
            <a:xfrm rot="13589419">
              <a:off x="7466260" y="2956499"/>
              <a:ext cx="482150" cy="464360"/>
            </a:xfrm>
            <a:prstGeom prst="ellipse">
              <a:avLst/>
            </a:prstGeom>
            <a:gradFill flip="none" rotWithShape="1">
              <a:gsLst>
                <a:gs pos="92000">
                  <a:srgbClr val="F7615A">
                    <a:alpha val="30000"/>
                  </a:srgbClr>
                </a:gs>
                <a:gs pos="95000">
                  <a:srgbClr val="EE7164">
                    <a:alpha val="20000"/>
                  </a:srgbClr>
                </a:gs>
                <a:gs pos="75000">
                  <a:srgbClr val="FF4228">
                    <a:alpha val="70000"/>
                  </a:srgbClr>
                </a:gs>
                <a:gs pos="21000">
                  <a:srgbClr val="FF0000">
                    <a:alpha val="90000"/>
                  </a:srgbClr>
                </a:gs>
                <a:gs pos="47000">
                  <a:srgbClr val="FF3300">
                    <a:alpha val="94000"/>
                  </a:srgbClr>
                </a:gs>
                <a:gs pos="85000">
                  <a:srgbClr val="FF5050">
                    <a:alpha val="50000"/>
                  </a:srgbClr>
                </a:gs>
              </a:gsLst>
              <a:path path="shape">
                <a:fillToRect l="50000" t="50000" r="50000" b="50000"/>
              </a:path>
              <a:tileRect/>
            </a:gradFill>
            <a:ln w="19050"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latin typeface="Yu Gothic UI Semibold" panose="020B0700000000000000" pitchFamily="50" charset="-128"/>
                <a:ea typeface="Yu Gothic UI Semibold" panose="020B0700000000000000" pitchFamily="50" charset="-128"/>
              </a:endParaRPr>
            </a:p>
          </p:txBody>
        </p:sp>
        <p:sp>
          <p:nvSpPr>
            <p:cNvPr id="12" name="楕円 77">
              <a:extLst>
                <a:ext uri="{FF2B5EF4-FFF2-40B4-BE49-F238E27FC236}">
                  <a16:creationId xmlns:a16="http://schemas.microsoft.com/office/drawing/2014/main" id="{6C0D1B60-6B31-4C68-85B6-1ADE68D623C0}"/>
                </a:ext>
              </a:extLst>
            </p:cNvPr>
            <p:cNvSpPr/>
            <p:nvPr/>
          </p:nvSpPr>
          <p:spPr>
            <a:xfrm rot="13589419">
              <a:off x="6925899" y="2494242"/>
              <a:ext cx="482150" cy="464360"/>
            </a:xfrm>
            <a:prstGeom prst="ellipse">
              <a:avLst/>
            </a:prstGeom>
            <a:gradFill flip="none" rotWithShape="1">
              <a:gsLst>
                <a:gs pos="92000">
                  <a:srgbClr val="F7615A">
                    <a:alpha val="30000"/>
                  </a:srgbClr>
                </a:gs>
                <a:gs pos="95000">
                  <a:srgbClr val="EE7164">
                    <a:alpha val="20000"/>
                  </a:srgbClr>
                </a:gs>
                <a:gs pos="75000">
                  <a:srgbClr val="FF4228">
                    <a:alpha val="70000"/>
                  </a:srgbClr>
                </a:gs>
                <a:gs pos="21000">
                  <a:srgbClr val="FF0000">
                    <a:alpha val="90000"/>
                  </a:srgbClr>
                </a:gs>
                <a:gs pos="47000">
                  <a:srgbClr val="FF3300">
                    <a:alpha val="94000"/>
                  </a:srgbClr>
                </a:gs>
                <a:gs pos="85000">
                  <a:srgbClr val="FF5050">
                    <a:alpha val="50000"/>
                  </a:srgbClr>
                </a:gs>
              </a:gsLst>
              <a:path path="shape">
                <a:fillToRect l="50000" t="50000" r="50000" b="50000"/>
              </a:path>
              <a:tileRect/>
            </a:gradFill>
            <a:ln w="19050"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latin typeface="Yu Gothic UI Semibold" panose="020B0700000000000000" pitchFamily="50" charset="-128"/>
                <a:ea typeface="Yu Gothic UI Semibold" panose="020B0700000000000000" pitchFamily="50" charset="-128"/>
              </a:endParaRPr>
            </a:p>
          </p:txBody>
        </p:sp>
        <p:sp>
          <p:nvSpPr>
            <p:cNvPr id="13" name="円/楕円 20">
              <a:extLst>
                <a:ext uri="{FF2B5EF4-FFF2-40B4-BE49-F238E27FC236}">
                  <a16:creationId xmlns:a16="http://schemas.microsoft.com/office/drawing/2014/main" id="{759C0EFE-D1FD-4E50-9871-B76920162005}"/>
                </a:ext>
              </a:extLst>
            </p:cNvPr>
            <p:cNvSpPr/>
            <p:nvPr/>
          </p:nvSpPr>
          <p:spPr>
            <a:xfrm rot="4752875" flipH="1" flipV="1">
              <a:off x="5847922" y="2923029"/>
              <a:ext cx="69155" cy="69155"/>
            </a:xfrm>
            <a:prstGeom prst="ellipse">
              <a:avLst/>
            </a:prstGeom>
            <a:solidFill>
              <a:srgbClr val="FF3300"/>
            </a:solidFill>
            <a:ln/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latin typeface="Yu Gothic UI Semibold" panose="020B0700000000000000" pitchFamily="50" charset="-128"/>
                <a:ea typeface="Yu Gothic UI Semibold" panose="020B0700000000000000" pitchFamily="50" charset="-128"/>
              </a:endParaRPr>
            </a:p>
          </p:txBody>
        </p:sp>
        <p:sp>
          <p:nvSpPr>
            <p:cNvPr id="14" name="円/楕円 20">
              <a:extLst>
                <a:ext uri="{FF2B5EF4-FFF2-40B4-BE49-F238E27FC236}">
                  <a16:creationId xmlns:a16="http://schemas.microsoft.com/office/drawing/2014/main" id="{10C7CCE7-DAC4-46BA-B08D-8509F3AE5780}"/>
                </a:ext>
              </a:extLst>
            </p:cNvPr>
            <p:cNvSpPr/>
            <p:nvPr/>
          </p:nvSpPr>
          <p:spPr>
            <a:xfrm rot="4752875" flipH="1" flipV="1">
              <a:off x="7734279" y="4017977"/>
              <a:ext cx="69155" cy="69155"/>
            </a:xfrm>
            <a:prstGeom prst="ellipse">
              <a:avLst/>
            </a:prstGeom>
            <a:solidFill>
              <a:srgbClr val="FF3300"/>
            </a:solidFill>
            <a:ln/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latin typeface="Yu Gothic UI Semibold" panose="020B0700000000000000" pitchFamily="50" charset="-128"/>
                <a:ea typeface="Yu Gothic UI Semibold" panose="020B0700000000000000" pitchFamily="50" charset="-128"/>
              </a:endParaRPr>
            </a:p>
          </p:txBody>
        </p:sp>
        <p:sp>
          <p:nvSpPr>
            <p:cNvPr id="15" name="円/楕円 20">
              <a:extLst>
                <a:ext uri="{FF2B5EF4-FFF2-40B4-BE49-F238E27FC236}">
                  <a16:creationId xmlns:a16="http://schemas.microsoft.com/office/drawing/2014/main" id="{4AB720CA-5CBE-4BBA-ABBD-8787A94D25EE}"/>
                </a:ext>
              </a:extLst>
            </p:cNvPr>
            <p:cNvSpPr/>
            <p:nvPr/>
          </p:nvSpPr>
          <p:spPr>
            <a:xfrm rot="4752875" flipH="1" flipV="1">
              <a:off x="6491470" y="1822343"/>
              <a:ext cx="69155" cy="69155"/>
            </a:xfrm>
            <a:prstGeom prst="ellipse">
              <a:avLst/>
            </a:prstGeom>
            <a:solidFill>
              <a:srgbClr val="FF3300"/>
            </a:solidFill>
            <a:ln/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latin typeface="Yu Gothic UI Semibold" panose="020B0700000000000000" pitchFamily="50" charset="-128"/>
                <a:ea typeface="Yu Gothic UI Semibold" panose="020B0700000000000000" pitchFamily="50" charset="-128"/>
              </a:endParaRPr>
            </a:p>
          </p:txBody>
        </p:sp>
        <p:sp>
          <p:nvSpPr>
            <p:cNvPr id="16" name="円/楕円 20">
              <a:extLst>
                <a:ext uri="{FF2B5EF4-FFF2-40B4-BE49-F238E27FC236}">
                  <a16:creationId xmlns:a16="http://schemas.microsoft.com/office/drawing/2014/main" id="{7FBFDA6D-EE47-4D9F-9768-3510B42425C5}"/>
                </a:ext>
              </a:extLst>
            </p:cNvPr>
            <p:cNvSpPr/>
            <p:nvPr/>
          </p:nvSpPr>
          <p:spPr>
            <a:xfrm rot="4752875" flipH="1" flipV="1">
              <a:off x="7677510" y="2177237"/>
              <a:ext cx="69155" cy="69155"/>
            </a:xfrm>
            <a:prstGeom prst="ellipse">
              <a:avLst/>
            </a:prstGeom>
            <a:solidFill>
              <a:srgbClr val="FF3300"/>
            </a:solidFill>
            <a:ln/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latin typeface="Yu Gothic UI Semibold" panose="020B0700000000000000" pitchFamily="50" charset="-128"/>
                <a:ea typeface="Yu Gothic UI Semibold" panose="020B0700000000000000" pitchFamily="50" charset="-128"/>
              </a:endParaRPr>
            </a:p>
          </p:txBody>
        </p:sp>
        <p:sp>
          <p:nvSpPr>
            <p:cNvPr id="17" name="楕円 77">
              <a:extLst>
                <a:ext uri="{FF2B5EF4-FFF2-40B4-BE49-F238E27FC236}">
                  <a16:creationId xmlns:a16="http://schemas.microsoft.com/office/drawing/2014/main" id="{832D2EC6-E8B6-4E8B-91A4-45AAECAD5213}"/>
                </a:ext>
              </a:extLst>
            </p:cNvPr>
            <p:cNvSpPr/>
            <p:nvPr/>
          </p:nvSpPr>
          <p:spPr>
            <a:xfrm rot="13589419">
              <a:off x="7147297" y="3035830"/>
              <a:ext cx="482150" cy="464360"/>
            </a:xfrm>
            <a:prstGeom prst="ellipse">
              <a:avLst/>
            </a:prstGeom>
            <a:gradFill flip="none" rotWithShape="1">
              <a:gsLst>
                <a:gs pos="92000">
                  <a:srgbClr val="F7615A">
                    <a:alpha val="30000"/>
                  </a:srgbClr>
                </a:gs>
                <a:gs pos="95000">
                  <a:srgbClr val="EE7164">
                    <a:alpha val="20000"/>
                  </a:srgbClr>
                </a:gs>
                <a:gs pos="75000">
                  <a:srgbClr val="FF4228">
                    <a:alpha val="70000"/>
                  </a:srgbClr>
                </a:gs>
                <a:gs pos="21000">
                  <a:srgbClr val="FF0000">
                    <a:alpha val="90000"/>
                  </a:srgbClr>
                </a:gs>
                <a:gs pos="47000">
                  <a:srgbClr val="FF3300">
                    <a:alpha val="94000"/>
                  </a:srgbClr>
                </a:gs>
                <a:gs pos="85000">
                  <a:srgbClr val="FF5050">
                    <a:alpha val="50000"/>
                  </a:srgbClr>
                </a:gs>
              </a:gsLst>
              <a:path path="shape">
                <a:fillToRect l="50000" t="50000" r="50000" b="50000"/>
              </a:path>
              <a:tileRect/>
            </a:gradFill>
            <a:ln w="19050"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latin typeface="Yu Gothic UI Semibold" panose="020B0700000000000000" pitchFamily="50" charset="-128"/>
                <a:ea typeface="Yu Gothic UI Semibold" panose="020B0700000000000000" pitchFamily="50" charset="-128"/>
              </a:endParaRPr>
            </a:p>
          </p:txBody>
        </p:sp>
      </p:grpSp>
      <p:sp>
        <p:nvSpPr>
          <p:cNvPr id="129" name="線吹き出し 2 247">
            <a:extLst>
              <a:ext uri="{FF2B5EF4-FFF2-40B4-BE49-F238E27FC236}">
                <a16:creationId xmlns:a16="http://schemas.microsoft.com/office/drawing/2014/main" id="{A2BA7D98-0AD6-4ECA-A623-EA93198F7E7F}"/>
              </a:ext>
            </a:extLst>
          </p:cNvPr>
          <p:cNvSpPr/>
          <p:nvPr/>
        </p:nvSpPr>
        <p:spPr>
          <a:xfrm>
            <a:off x="6331196" y="1374029"/>
            <a:ext cx="1592379" cy="491133"/>
          </a:xfrm>
          <a:prstGeom prst="callout2">
            <a:avLst>
              <a:gd name="adj1" fmla="val 56693"/>
              <a:gd name="adj2" fmla="val 1890"/>
              <a:gd name="adj3" fmla="val 98024"/>
              <a:gd name="adj4" fmla="val -12316"/>
              <a:gd name="adj5" fmla="val 379383"/>
              <a:gd name="adj6" fmla="val -12088"/>
            </a:avLst>
          </a:prstGeom>
          <a:noFill/>
          <a:ln w="952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2800" u="sng" dirty="0">
                <a:solidFill>
                  <a:schemeClr val="tx1"/>
                </a:solidFill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Core</a:t>
            </a:r>
            <a:r>
              <a:rPr kumimoji="1" lang="en-US" altLang="ja-JP" sz="2800" dirty="0">
                <a:solidFill>
                  <a:schemeClr val="tx1"/>
                </a:solidFill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:</a:t>
            </a:r>
            <a:endParaRPr kumimoji="1" lang="ja-JP" altLang="en-US" sz="2800" dirty="0">
              <a:solidFill>
                <a:schemeClr val="tx1"/>
              </a:solidFill>
              <a:latin typeface="Yu Gothic UI Semibold" panose="020B0700000000000000" pitchFamily="50" charset="-128"/>
              <a:ea typeface="Yu Gothic UI Semibold" panose="020B0700000000000000" pitchFamily="50" charset="-128"/>
            </a:endParaRPr>
          </a:p>
        </p:txBody>
      </p:sp>
      <p:sp>
        <p:nvSpPr>
          <p:cNvPr id="130" name="正方形/長方形 129">
            <a:extLst>
              <a:ext uri="{FF2B5EF4-FFF2-40B4-BE49-F238E27FC236}">
                <a16:creationId xmlns:a16="http://schemas.microsoft.com/office/drawing/2014/main" id="{6A68B53D-24A8-4955-B892-C021007F202E}"/>
              </a:ext>
            </a:extLst>
          </p:cNvPr>
          <p:cNvSpPr/>
          <p:nvPr/>
        </p:nvSpPr>
        <p:spPr>
          <a:xfrm>
            <a:off x="3422133" y="4663964"/>
            <a:ext cx="14462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2800" u="sng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Corona</a:t>
            </a:r>
            <a:r>
              <a:rPr lang="en-US" altLang="ja-JP" sz="28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:</a:t>
            </a:r>
            <a:endParaRPr lang="ja-JP" altLang="en-US" sz="2800" dirty="0">
              <a:latin typeface="Yu Gothic UI Semibold" panose="020B0700000000000000" pitchFamily="50" charset="-128"/>
              <a:ea typeface="Yu Gothic UI Semibold" panose="020B0700000000000000" pitchFamily="50" charset="-128"/>
            </a:endParaRPr>
          </a:p>
        </p:txBody>
      </p:sp>
      <p:sp>
        <p:nvSpPr>
          <p:cNvPr id="131" name="円/楕円 20">
            <a:extLst>
              <a:ext uri="{FF2B5EF4-FFF2-40B4-BE49-F238E27FC236}">
                <a16:creationId xmlns:a16="http://schemas.microsoft.com/office/drawing/2014/main" id="{BCB8E3C8-6F6E-4A3E-A0C8-FA7CCA917C64}"/>
              </a:ext>
            </a:extLst>
          </p:cNvPr>
          <p:cNvSpPr/>
          <p:nvPr/>
        </p:nvSpPr>
        <p:spPr>
          <a:xfrm rot="11076173" flipH="1" flipV="1">
            <a:off x="8602521" y="3487352"/>
            <a:ext cx="50287" cy="50287"/>
          </a:xfrm>
          <a:prstGeom prst="ellipse">
            <a:avLst/>
          </a:prstGeom>
          <a:solidFill>
            <a:srgbClr val="FF9900"/>
          </a:solidFill>
          <a:ln/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Yu Gothic UI Semibold" panose="020B0700000000000000" pitchFamily="50" charset="-128"/>
              <a:ea typeface="Yu Gothic UI Semibold" panose="020B0700000000000000" pitchFamily="50" charset="-128"/>
            </a:endParaRPr>
          </a:p>
        </p:txBody>
      </p:sp>
      <p:sp>
        <p:nvSpPr>
          <p:cNvPr id="132" name="円/楕円 20">
            <a:extLst>
              <a:ext uri="{FF2B5EF4-FFF2-40B4-BE49-F238E27FC236}">
                <a16:creationId xmlns:a16="http://schemas.microsoft.com/office/drawing/2014/main" id="{444F7995-E08E-4918-9184-39D65499D4BE}"/>
              </a:ext>
            </a:extLst>
          </p:cNvPr>
          <p:cNvSpPr/>
          <p:nvPr/>
        </p:nvSpPr>
        <p:spPr>
          <a:xfrm rot="17959215" flipH="1" flipV="1">
            <a:off x="8444352" y="3138630"/>
            <a:ext cx="50287" cy="50287"/>
          </a:xfrm>
          <a:prstGeom prst="ellipse">
            <a:avLst/>
          </a:prstGeom>
          <a:ln/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Yu Gothic UI Semibold" panose="020B0700000000000000" pitchFamily="50" charset="-128"/>
              <a:ea typeface="Yu Gothic UI Semibold" panose="020B0700000000000000" pitchFamily="50" charset="-128"/>
            </a:endParaRPr>
          </a:p>
        </p:txBody>
      </p:sp>
      <p:sp>
        <p:nvSpPr>
          <p:cNvPr id="133" name="円/楕円 20">
            <a:extLst>
              <a:ext uri="{FF2B5EF4-FFF2-40B4-BE49-F238E27FC236}">
                <a16:creationId xmlns:a16="http://schemas.microsoft.com/office/drawing/2014/main" id="{47F3EC4A-7C81-41D6-901B-230E958E7593}"/>
              </a:ext>
            </a:extLst>
          </p:cNvPr>
          <p:cNvSpPr/>
          <p:nvPr/>
        </p:nvSpPr>
        <p:spPr>
          <a:xfrm rot="3885634" flipH="1" flipV="1">
            <a:off x="8746857" y="2692366"/>
            <a:ext cx="66787" cy="66787"/>
          </a:xfrm>
          <a:prstGeom prst="ellipse">
            <a:avLst/>
          </a:prstGeom>
          <a:solidFill>
            <a:srgbClr val="FF9900"/>
          </a:solidFill>
          <a:ln/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Yu Gothic UI Semibold" panose="020B0700000000000000" pitchFamily="50" charset="-128"/>
              <a:ea typeface="Yu Gothic UI Semibold" panose="020B0700000000000000" pitchFamily="50" charset="-128"/>
            </a:endParaRPr>
          </a:p>
        </p:txBody>
      </p:sp>
      <p:sp>
        <p:nvSpPr>
          <p:cNvPr id="134" name="円/楕円 20">
            <a:extLst>
              <a:ext uri="{FF2B5EF4-FFF2-40B4-BE49-F238E27FC236}">
                <a16:creationId xmlns:a16="http://schemas.microsoft.com/office/drawing/2014/main" id="{A2C0820C-5549-457D-B847-6AFE5643825D}"/>
              </a:ext>
            </a:extLst>
          </p:cNvPr>
          <p:cNvSpPr/>
          <p:nvPr/>
        </p:nvSpPr>
        <p:spPr>
          <a:xfrm rot="3885634" flipH="1" flipV="1">
            <a:off x="8610218" y="2891432"/>
            <a:ext cx="66787" cy="66787"/>
          </a:xfrm>
          <a:prstGeom prst="ellipse">
            <a:avLst/>
          </a:prstGeom>
          <a:solidFill>
            <a:srgbClr val="FF3300"/>
          </a:solidFill>
          <a:ln/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Yu Gothic UI Semibold" panose="020B0700000000000000" pitchFamily="50" charset="-128"/>
              <a:ea typeface="Yu Gothic UI Semibold" panose="020B0700000000000000" pitchFamily="50" charset="-128"/>
            </a:endParaRPr>
          </a:p>
        </p:txBody>
      </p:sp>
      <p:sp>
        <p:nvSpPr>
          <p:cNvPr id="137" name="テキスト ボックス 136">
            <a:extLst>
              <a:ext uri="{FF2B5EF4-FFF2-40B4-BE49-F238E27FC236}">
                <a16:creationId xmlns:a16="http://schemas.microsoft.com/office/drawing/2014/main" id="{AB875C34-70E7-4B74-A8D4-124F831AF7C6}"/>
              </a:ext>
            </a:extLst>
          </p:cNvPr>
          <p:cNvSpPr txBox="1"/>
          <p:nvPr/>
        </p:nvSpPr>
        <p:spPr>
          <a:xfrm>
            <a:off x="7216054" y="1357161"/>
            <a:ext cx="36469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ln w="0"/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E</a:t>
            </a:r>
            <a:r>
              <a:rPr lang="en-US" altLang="ja-JP" sz="2800" dirty="0">
                <a:ln w="0"/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quilibrated matter</a:t>
            </a:r>
            <a:endParaRPr kumimoji="1" lang="en-US" altLang="ja-JP" sz="2800" dirty="0">
              <a:ln w="0"/>
              <a:latin typeface="Yu Gothic UI Semibold" panose="020B0700000000000000" pitchFamily="50" charset="-128"/>
              <a:ea typeface="Yu Gothic UI Semibold" panose="020B0700000000000000" pitchFamily="50" charset="-128"/>
            </a:endParaRPr>
          </a:p>
        </p:txBody>
      </p:sp>
      <p:sp>
        <p:nvSpPr>
          <p:cNvPr id="138" name="テキスト ボックス 137">
            <a:extLst>
              <a:ext uri="{FF2B5EF4-FFF2-40B4-BE49-F238E27FC236}">
                <a16:creationId xmlns:a16="http://schemas.microsoft.com/office/drawing/2014/main" id="{C469D7A0-A0F1-499C-8442-AE07B6452D07}"/>
              </a:ext>
            </a:extLst>
          </p:cNvPr>
          <p:cNvSpPr txBox="1"/>
          <p:nvPr/>
        </p:nvSpPr>
        <p:spPr>
          <a:xfrm>
            <a:off x="4745424" y="4666072"/>
            <a:ext cx="44265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dirty="0">
                <a:ln w="0"/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Non-equilibrium </a:t>
            </a:r>
            <a:r>
              <a:rPr lang="en-US" altLang="ja-JP" sz="2800" dirty="0" err="1">
                <a:ln w="0"/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partons</a:t>
            </a:r>
            <a:endParaRPr kumimoji="1" lang="ja-JP" altLang="en-US" sz="2800" dirty="0">
              <a:ln w="0"/>
              <a:latin typeface="Yu Gothic UI Semibold" panose="020B0700000000000000" pitchFamily="50" charset="-128"/>
              <a:ea typeface="Yu Gothic UI Semibold" panose="020B0700000000000000" pitchFamily="50" charset="-128"/>
            </a:endParaRPr>
          </a:p>
        </p:txBody>
      </p:sp>
      <p:sp>
        <p:nvSpPr>
          <p:cNvPr id="139" name="テキスト ボックス 138">
            <a:extLst>
              <a:ext uri="{FF2B5EF4-FFF2-40B4-BE49-F238E27FC236}">
                <a16:creationId xmlns:a16="http://schemas.microsoft.com/office/drawing/2014/main" id="{8B54AE32-86EB-453A-8E50-F8BCD6FC62F5}"/>
              </a:ext>
            </a:extLst>
          </p:cNvPr>
          <p:cNvSpPr txBox="1"/>
          <p:nvPr/>
        </p:nvSpPr>
        <p:spPr>
          <a:xfrm>
            <a:off x="4541871" y="5285067"/>
            <a:ext cx="312297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28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Multiplicity</a:t>
            </a:r>
          </a:p>
          <a:p>
            <a:pPr algn="ctr"/>
            <a:r>
              <a:rPr kumimoji="1" lang="en-US" altLang="ja-JP" sz="20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(The number of particles)</a:t>
            </a:r>
            <a:endParaRPr kumimoji="1" lang="ja-JP" altLang="en-US" sz="2000" dirty="0">
              <a:latin typeface="Yu Gothic UI Semibold" panose="020B0700000000000000" pitchFamily="50" charset="-128"/>
              <a:ea typeface="Yu Gothic UI Semibold" panose="020B0700000000000000" pitchFamily="50" charset="-128"/>
            </a:endParaRPr>
          </a:p>
        </p:txBody>
      </p:sp>
      <p:sp>
        <p:nvSpPr>
          <p:cNvPr id="140" name="矢印: 右 139">
            <a:extLst>
              <a:ext uri="{FF2B5EF4-FFF2-40B4-BE49-F238E27FC236}">
                <a16:creationId xmlns:a16="http://schemas.microsoft.com/office/drawing/2014/main" id="{A54DB186-6226-4341-8D38-A3AE603F705C}"/>
              </a:ext>
            </a:extLst>
          </p:cNvPr>
          <p:cNvSpPr/>
          <p:nvPr/>
        </p:nvSpPr>
        <p:spPr>
          <a:xfrm>
            <a:off x="8259579" y="5379888"/>
            <a:ext cx="1502657" cy="484632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Yu Gothic UI Semibold" panose="020B0700000000000000" pitchFamily="50" charset="-128"/>
              <a:ea typeface="Yu Gothic UI Semibold" panose="020B0700000000000000" pitchFamily="50" charset="-128"/>
            </a:endParaRPr>
          </a:p>
        </p:txBody>
      </p:sp>
      <p:sp>
        <p:nvSpPr>
          <p:cNvPr id="141" name="矢印: 右 140">
            <a:extLst>
              <a:ext uri="{FF2B5EF4-FFF2-40B4-BE49-F238E27FC236}">
                <a16:creationId xmlns:a16="http://schemas.microsoft.com/office/drawing/2014/main" id="{1FF7810C-9706-48C5-9F8F-7BF148DA834F}"/>
              </a:ext>
            </a:extLst>
          </p:cNvPr>
          <p:cNvSpPr/>
          <p:nvPr/>
        </p:nvSpPr>
        <p:spPr>
          <a:xfrm flipH="1">
            <a:off x="2520168" y="5329340"/>
            <a:ext cx="1426964" cy="484632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Yu Gothic UI Semibold" panose="020B0700000000000000" pitchFamily="50" charset="-128"/>
              <a:ea typeface="Yu Gothic UI Semibold" panose="020B0700000000000000" pitchFamily="50" charset="-128"/>
            </a:endParaRPr>
          </a:p>
        </p:txBody>
      </p:sp>
      <p:sp>
        <p:nvSpPr>
          <p:cNvPr id="142" name="テキスト ボックス 141">
            <a:extLst>
              <a:ext uri="{FF2B5EF4-FFF2-40B4-BE49-F238E27FC236}">
                <a16:creationId xmlns:a16="http://schemas.microsoft.com/office/drawing/2014/main" id="{75D60F88-602E-4D6C-86AC-BFD922C46BE9}"/>
              </a:ext>
            </a:extLst>
          </p:cNvPr>
          <p:cNvSpPr txBox="1"/>
          <p:nvPr/>
        </p:nvSpPr>
        <p:spPr>
          <a:xfrm>
            <a:off x="9894507" y="5304231"/>
            <a:ext cx="9685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ja-JP" sz="28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High</a:t>
            </a:r>
            <a:endParaRPr kumimoji="1" lang="ja-JP" altLang="en-US" sz="2800" dirty="0">
              <a:latin typeface="Yu Gothic UI Semibold" panose="020B0700000000000000" pitchFamily="50" charset="-128"/>
              <a:ea typeface="Yu Gothic UI Semibold" panose="020B0700000000000000" pitchFamily="50" charset="-128"/>
            </a:endParaRPr>
          </a:p>
        </p:txBody>
      </p:sp>
      <p:sp>
        <p:nvSpPr>
          <p:cNvPr id="143" name="テキスト ボックス 142">
            <a:extLst>
              <a:ext uri="{FF2B5EF4-FFF2-40B4-BE49-F238E27FC236}">
                <a16:creationId xmlns:a16="http://schemas.microsoft.com/office/drawing/2014/main" id="{CAE33F42-9750-4053-A2BF-5FC71392E547}"/>
              </a:ext>
            </a:extLst>
          </p:cNvPr>
          <p:cNvSpPr txBox="1"/>
          <p:nvPr/>
        </p:nvSpPr>
        <p:spPr>
          <a:xfrm>
            <a:off x="1318439" y="5288086"/>
            <a:ext cx="8451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ja-JP" sz="28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Low</a:t>
            </a:r>
            <a:endParaRPr kumimoji="1" lang="ja-JP" altLang="en-US" sz="2800" dirty="0">
              <a:latin typeface="Yu Gothic UI Semibold" panose="020B0700000000000000" pitchFamily="50" charset="-128"/>
              <a:ea typeface="Yu Gothic UI Semibold" panose="020B0700000000000000" pitchFamily="50" charset="-128"/>
            </a:endParaRPr>
          </a:p>
        </p:txBody>
      </p:sp>
      <p:grpSp>
        <p:nvGrpSpPr>
          <p:cNvPr id="144" name="グループ化 143">
            <a:extLst>
              <a:ext uri="{FF2B5EF4-FFF2-40B4-BE49-F238E27FC236}">
                <a16:creationId xmlns:a16="http://schemas.microsoft.com/office/drawing/2014/main" id="{8B26E53A-02D9-4848-99FA-618167D56AC9}"/>
              </a:ext>
            </a:extLst>
          </p:cNvPr>
          <p:cNvGrpSpPr>
            <a:grpSpLocks noChangeAspect="1"/>
          </p:cNvGrpSpPr>
          <p:nvPr/>
        </p:nvGrpSpPr>
        <p:grpSpPr>
          <a:xfrm>
            <a:off x="1560649" y="2552288"/>
            <a:ext cx="1706880" cy="1607806"/>
            <a:chOff x="750486" y="2234007"/>
            <a:chExt cx="1546275" cy="1456524"/>
          </a:xfrm>
        </p:grpSpPr>
        <p:grpSp>
          <p:nvGrpSpPr>
            <p:cNvPr id="145" name="mul1">
              <a:extLst>
                <a:ext uri="{FF2B5EF4-FFF2-40B4-BE49-F238E27FC236}">
                  <a16:creationId xmlns:a16="http://schemas.microsoft.com/office/drawing/2014/main" id="{AD05A643-A2A6-4F34-A809-78A52D4D1FD1}"/>
                </a:ext>
              </a:extLst>
            </p:cNvPr>
            <p:cNvGrpSpPr/>
            <p:nvPr/>
          </p:nvGrpSpPr>
          <p:grpSpPr>
            <a:xfrm>
              <a:off x="1138718" y="2665539"/>
              <a:ext cx="1016674" cy="692128"/>
              <a:chOff x="3734812" y="2496762"/>
              <a:chExt cx="911681" cy="620652"/>
            </a:xfrm>
          </p:grpSpPr>
          <p:grpSp>
            <p:nvGrpSpPr>
              <p:cNvPr id="159" name="グループ化 158">
                <a:extLst>
                  <a:ext uri="{FF2B5EF4-FFF2-40B4-BE49-F238E27FC236}">
                    <a16:creationId xmlns:a16="http://schemas.microsoft.com/office/drawing/2014/main" id="{47AF7592-4680-4A86-B7B4-0A0C69E00085}"/>
                  </a:ext>
                </a:extLst>
              </p:cNvPr>
              <p:cNvGrpSpPr/>
              <p:nvPr/>
            </p:nvGrpSpPr>
            <p:grpSpPr>
              <a:xfrm rot="13793923">
                <a:off x="4140667" y="2986917"/>
                <a:ext cx="59338" cy="201655"/>
                <a:chOff x="3515807" y="5556982"/>
                <a:chExt cx="81933" cy="306744"/>
              </a:xfrm>
            </p:grpSpPr>
            <p:sp>
              <p:nvSpPr>
                <p:cNvPr id="171" name="円/楕円 20">
                  <a:extLst>
                    <a:ext uri="{FF2B5EF4-FFF2-40B4-BE49-F238E27FC236}">
                      <a16:creationId xmlns:a16="http://schemas.microsoft.com/office/drawing/2014/main" id="{B228584E-B110-44F7-B26D-0F34987D2898}"/>
                    </a:ext>
                  </a:extLst>
                </p:cNvPr>
                <p:cNvSpPr/>
                <p:nvPr/>
              </p:nvSpPr>
              <p:spPr>
                <a:xfrm rot="20949426" flipH="1" flipV="1">
                  <a:off x="3515807" y="5812379"/>
                  <a:ext cx="51348" cy="51347"/>
                </a:xfrm>
                <a:prstGeom prst="ellipse">
                  <a:avLst/>
                </a:prstGeom>
                <a:ln/>
                <a:effectLst/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  <a:sp3d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>
                    <a:latin typeface="Yu Gothic UI Semibold" panose="020B0700000000000000" pitchFamily="50" charset="-128"/>
                    <a:ea typeface="Yu Gothic UI Semibold" panose="020B0700000000000000" pitchFamily="50" charset="-128"/>
                  </a:endParaRPr>
                </a:p>
              </p:txBody>
            </p:sp>
            <p:sp>
              <p:nvSpPr>
                <p:cNvPr id="172" name="円/楕円 20">
                  <a:extLst>
                    <a:ext uri="{FF2B5EF4-FFF2-40B4-BE49-F238E27FC236}">
                      <a16:creationId xmlns:a16="http://schemas.microsoft.com/office/drawing/2014/main" id="{F0F7A381-3711-446E-8BB4-E194559A66EE}"/>
                    </a:ext>
                  </a:extLst>
                </p:cNvPr>
                <p:cNvSpPr/>
                <p:nvPr/>
              </p:nvSpPr>
              <p:spPr>
                <a:xfrm rot="20949426" flipH="1" flipV="1">
                  <a:off x="3546392" y="5556982"/>
                  <a:ext cx="51348" cy="51348"/>
                </a:xfrm>
                <a:prstGeom prst="ellipse">
                  <a:avLst/>
                </a:prstGeom>
                <a:solidFill>
                  <a:schemeClr val="accent3"/>
                </a:solidFill>
                <a:ln/>
                <a:effectLst/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  <a:sp3d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>
                    <a:latin typeface="Yu Gothic UI Semibold" panose="020B0700000000000000" pitchFamily="50" charset="-128"/>
                    <a:ea typeface="Yu Gothic UI Semibold" panose="020B0700000000000000" pitchFamily="50" charset="-128"/>
                  </a:endParaRPr>
                </a:p>
              </p:txBody>
            </p:sp>
          </p:grpSp>
          <p:grpSp>
            <p:nvGrpSpPr>
              <p:cNvPr id="160" name="グループ化 159">
                <a:extLst>
                  <a:ext uri="{FF2B5EF4-FFF2-40B4-BE49-F238E27FC236}">
                    <a16:creationId xmlns:a16="http://schemas.microsoft.com/office/drawing/2014/main" id="{E6DF9E91-A755-4431-A93B-AAE0AE7E7857}"/>
                  </a:ext>
                </a:extLst>
              </p:cNvPr>
              <p:cNvGrpSpPr/>
              <p:nvPr/>
            </p:nvGrpSpPr>
            <p:grpSpPr>
              <a:xfrm rot="14716958">
                <a:off x="4258804" y="2468370"/>
                <a:ext cx="359297" cy="416081"/>
                <a:chOff x="3214590" y="5206486"/>
                <a:chExt cx="496115" cy="632914"/>
              </a:xfrm>
            </p:grpSpPr>
            <p:sp>
              <p:nvSpPr>
                <p:cNvPr id="167" name="円/楕円 20">
                  <a:extLst>
                    <a:ext uri="{FF2B5EF4-FFF2-40B4-BE49-F238E27FC236}">
                      <a16:creationId xmlns:a16="http://schemas.microsoft.com/office/drawing/2014/main" id="{CB370EE5-6F44-4B68-AAB9-DC836FC4E416}"/>
                    </a:ext>
                  </a:extLst>
                </p:cNvPr>
                <p:cNvSpPr/>
                <p:nvPr/>
              </p:nvSpPr>
              <p:spPr>
                <a:xfrm rot="20949426" flipH="1" flipV="1">
                  <a:off x="3603290" y="5793681"/>
                  <a:ext cx="45719" cy="45719"/>
                </a:xfrm>
                <a:prstGeom prst="ellipse">
                  <a:avLst/>
                </a:prstGeom>
                <a:solidFill>
                  <a:schemeClr val="accent3"/>
                </a:solidFill>
                <a:ln/>
                <a:effectLst/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  <a:sp3d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>
                    <a:latin typeface="Yu Gothic UI Semibold" panose="020B0700000000000000" pitchFamily="50" charset="-128"/>
                    <a:ea typeface="Yu Gothic UI Semibold" panose="020B0700000000000000" pitchFamily="50" charset="-128"/>
                  </a:endParaRPr>
                </a:p>
              </p:txBody>
            </p:sp>
            <p:sp>
              <p:nvSpPr>
                <p:cNvPr id="168" name="円/楕円 20">
                  <a:extLst>
                    <a:ext uri="{FF2B5EF4-FFF2-40B4-BE49-F238E27FC236}">
                      <a16:creationId xmlns:a16="http://schemas.microsoft.com/office/drawing/2014/main" id="{834725E8-1056-41F2-9A60-9892E48748DA}"/>
                    </a:ext>
                  </a:extLst>
                </p:cNvPr>
                <p:cNvSpPr/>
                <p:nvPr/>
              </p:nvSpPr>
              <p:spPr>
                <a:xfrm rot="20949426" flipH="1" flipV="1">
                  <a:off x="3214590" y="5439050"/>
                  <a:ext cx="51348" cy="51348"/>
                </a:xfrm>
                <a:prstGeom prst="ellipse">
                  <a:avLst/>
                </a:prstGeom>
                <a:solidFill>
                  <a:schemeClr val="accent6"/>
                </a:solidFill>
                <a:ln/>
                <a:effectLst/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  <a:sp3d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>
                    <a:latin typeface="Yu Gothic UI Semibold" panose="020B0700000000000000" pitchFamily="50" charset="-128"/>
                    <a:ea typeface="Yu Gothic UI Semibold" panose="020B0700000000000000" pitchFamily="50" charset="-128"/>
                  </a:endParaRPr>
                </a:p>
              </p:txBody>
            </p:sp>
            <p:sp>
              <p:nvSpPr>
                <p:cNvPr id="169" name="円/楕円 20">
                  <a:extLst>
                    <a:ext uri="{FF2B5EF4-FFF2-40B4-BE49-F238E27FC236}">
                      <a16:creationId xmlns:a16="http://schemas.microsoft.com/office/drawing/2014/main" id="{0D0E5BE3-1E23-41D1-8F28-CE1F9E3536A3}"/>
                    </a:ext>
                  </a:extLst>
                </p:cNvPr>
                <p:cNvSpPr/>
                <p:nvPr/>
              </p:nvSpPr>
              <p:spPr>
                <a:xfrm rot="20949426" flipH="1" flipV="1">
                  <a:off x="3659357" y="5409005"/>
                  <a:ext cx="51348" cy="51348"/>
                </a:xfrm>
                <a:prstGeom prst="ellipse">
                  <a:avLst/>
                </a:prstGeom>
                <a:solidFill>
                  <a:schemeClr val="accent4"/>
                </a:solidFill>
                <a:ln/>
                <a:effectLst/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  <a:sp3d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>
                    <a:latin typeface="Yu Gothic UI Semibold" panose="020B0700000000000000" pitchFamily="50" charset="-128"/>
                    <a:ea typeface="Yu Gothic UI Semibold" panose="020B0700000000000000" pitchFamily="50" charset="-128"/>
                  </a:endParaRPr>
                </a:p>
              </p:txBody>
            </p:sp>
            <p:sp>
              <p:nvSpPr>
                <p:cNvPr id="170" name="円/楕円 20">
                  <a:extLst>
                    <a:ext uri="{FF2B5EF4-FFF2-40B4-BE49-F238E27FC236}">
                      <a16:creationId xmlns:a16="http://schemas.microsoft.com/office/drawing/2014/main" id="{12DD9E8C-E9BF-4218-9665-6424222E28FF}"/>
                    </a:ext>
                  </a:extLst>
                </p:cNvPr>
                <p:cNvSpPr/>
                <p:nvPr/>
              </p:nvSpPr>
              <p:spPr>
                <a:xfrm rot="20949426" flipH="1" flipV="1">
                  <a:off x="3521955" y="5206486"/>
                  <a:ext cx="51348" cy="51348"/>
                </a:xfrm>
                <a:prstGeom prst="ellipse">
                  <a:avLst/>
                </a:prstGeom>
                <a:ln/>
                <a:effectLst/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  <a:sp3d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>
                    <a:latin typeface="Yu Gothic UI Semibold" panose="020B0700000000000000" pitchFamily="50" charset="-128"/>
                    <a:ea typeface="Yu Gothic UI Semibold" panose="020B0700000000000000" pitchFamily="50" charset="-128"/>
                  </a:endParaRPr>
                </a:p>
              </p:txBody>
            </p:sp>
          </p:grpSp>
          <p:grpSp>
            <p:nvGrpSpPr>
              <p:cNvPr id="161" name="グループ化 160">
                <a:extLst>
                  <a:ext uri="{FF2B5EF4-FFF2-40B4-BE49-F238E27FC236}">
                    <a16:creationId xmlns:a16="http://schemas.microsoft.com/office/drawing/2014/main" id="{8DB69FAB-B0C4-4F27-AAF0-694F8DB39420}"/>
                  </a:ext>
                </a:extLst>
              </p:cNvPr>
              <p:cNvGrpSpPr/>
              <p:nvPr/>
            </p:nvGrpSpPr>
            <p:grpSpPr>
              <a:xfrm rot="5400000">
                <a:off x="3696090" y="2570140"/>
                <a:ext cx="376415" cy="298972"/>
                <a:chOff x="3320594" y="5190700"/>
                <a:chExt cx="519752" cy="454777"/>
              </a:xfrm>
            </p:grpSpPr>
            <p:sp>
              <p:nvSpPr>
                <p:cNvPr id="163" name="円/楕円 20">
                  <a:extLst>
                    <a:ext uri="{FF2B5EF4-FFF2-40B4-BE49-F238E27FC236}">
                      <a16:creationId xmlns:a16="http://schemas.microsoft.com/office/drawing/2014/main" id="{2447484E-B788-404D-851A-37DD89473014}"/>
                    </a:ext>
                  </a:extLst>
                </p:cNvPr>
                <p:cNvSpPr/>
                <p:nvPr/>
              </p:nvSpPr>
              <p:spPr>
                <a:xfrm rot="20949426" flipH="1" flipV="1">
                  <a:off x="3780253" y="5594129"/>
                  <a:ext cx="51348" cy="51348"/>
                </a:xfrm>
                <a:prstGeom prst="ellipse">
                  <a:avLst/>
                </a:prstGeom>
                <a:solidFill>
                  <a:srgbClr val="6DDD9A"/>
                </a:solidFill>
                <a:ln/>
                <a:effectLst/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  <a:sp3d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>
                    <a:latin typeface="Yu Gothic UI Semibold" panose="020B0700000000000000" pitchFamily="50" charset="-128"/>
                    <a:ea typeface="Yu Gothic UI Semibold" panose="020B0700000000000000" pitchFamily="50" charset="-128"/>
                  </a:endParaRPr>
                </a:p>
              </p:txBody>
            </p:sp>
            <p:sp>
              <p:nvSpPr>
                <p:cNvPr id="164" name="円/楕円 20">
                  <a:extLst>
                    <a:ext uri="{FF2B5EF4-FFF2-40B4-BE49-F238E27FC236}">
                      <a16:creationId xmlns:a16="http://schemas.microsoft.com/office/drawing/2014/main" id="{0335DF51-A0B3-4CC1-8C48-A3F307427EEB}"/>
                    </a:ext>
                  </a:extLst>
                </p:cNvPr>
                <p:cNvSpPr/>
                <p:nvPr/>
              </p:nvSpPr>
              <p:spPr>
                <a:xfrm rot="20949426" flipH="1" flipV="1">
                  <a:off x="3788998" y="5314335"/>
                  <a:ext cx="51348" cy="51348"/>
                </a:xfrm>
                <a:prstGeom prst="ellipse">
                  <a:avLst/>
                </a:prstGeom>
                <a:solidFill>
                  <a:schemeClr val="accent3"/>
                </a:solidFill>
                <a:ln/>
                <a:effectLst/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  <a:sp3d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>
                    <a:latin typeface="Yu Gothic UI Semibold" panose="020B0700000000000000" pitchFamily="50" charset="-128"/>
                    <a:ea typeface="Yu Gothic UI Semibold" panose="020B0700000000000000" pitchFamily="50" charset="-128"/>
                  </a:endParaRPr>
                </a:p>
              </p:txBody>
            </p:sp>
            <p:sp>
              <p:nvSpPr>
                <p:cNvPr id="165" name="円/楕円 20">
                  <a:extLst>
                    <a:ext uri="{FF2B5EF4-FFF2-40B4-BE49-F238E27FC236}">
                      <a16:creationId xmlns:a16="http://schemas.microsoft.com/office/drawing/2014/main" id="{587E43DB-4305-49AF-AAE6-0E73187BE61D}"/>
                    </a:ext>
                  </a:extLst>
                </p:cNvPr>
                <p:cNvSpPr/>
                <p:nvPr/>
              </p:nvSpPr>
              <p:spPr>
                <a:xfrm rot="20949426" flipH="1" flipV="1">
                  <a:off x="3320594" y="5190700"/>
                  <a:ext cx="51348" cy="51348"/>
                </a:xfrm>
                <a:prstGeom prst="ellipse">
                  <a:avLst/>
                </a:prstGeom>
                <a:solidFill>
                  <a:schemeClr val="accent4"/>
                </a:solidFill>
                <a:ln/>
                <a:effectLst/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  <a:sp3d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>
                    <a:latin typeface="Yu Gothic UI Semibold" panose="020B0700000000000000" pitchFamily="50" charset="-128"/>
                    <a:ea typeface="Yu Gothic UI Semibold" panose="020B0700000000000000" pitchFamily="50" charset="-128"/>
                  </a:endParaRPr>
                </a:p>
              </p:txBody>
            </p:sp>
            <p:sp>
              <p:nvSpPr>
                <p:cNvPr id="166" name="円/楕円 625">
                  <a:extLst>
                    <a:ext uri="{FF2B5EF4-FFF2-40B4-BE49-F238E27FC236}">
                      <a16:creationId xmlns:a16="http://schemas.microsoft.com/office/drawing/2014/main" id="{17198F4A-5839-43F7-A3F0-F13D4D24356E}"/>
                    </a:ext>
                  </a:extLst>
                </p:cNvPr>
                <p:cNvSpPr/>
                <p:nvPr/>
              </p:nvSpPr>
              <p:spPr>
                <a:xfrm rot="20949426" flipH="1" flipV="1">
                  <a:off x="3412116" y="5439051"/>
                  <a:ext cx="51348" cy="51348"/>
                </a:xfrm>
                <a:prstGeom prst="ellipse">
                  <a:avLst/>
                </a:prstGeom>
                <a:solidFill>
                  <a:srgbClr val="FF9900"/>
                </a:solidFill>
                <a:ln/>
                <a:effectLst/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  <a:sp3d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>
                    <a:latin typeface="Yu Gothic UI Semibold" panose="020B0700000000000000" pitchFamily="50" charset="-128"/>
                    <a:ea typeface="Yu Gothic UI Semibold" panose="020B0700000000000000" pitchFamily="50" charset="-128"/>
                  </a:endParaRPr>
                </a:p>
              </p:txBody>
            </p:sp>
          </p:grpSp>
          <p:sp>
            <p:nvSpPr>
              <p:cNvPr id="162" name="円/楕円 20">
                <a:extLst>
                  <a:ext uri="{FF2B5EF4-FFF2-40B4-BE49-F238E27FC236}">
                    <a16:creationId xmlns:a16="http://schemas.microsoft.com/office/drawing/2014/main" id="{1A18DF44-E784-4F24-B041-5D62B6018F58}"/>
                  </a:ext>
                </a:extLst>
              </p:cNvPr>
              <p:cNvSpPr/>
              <p:nvPr/>
            </p:nvSpPr>
            <p:spPr>
              <a:xfrm rot="3963079" flipH="1" flipV="1">
                <a:off x="4041356" y="2684376"/>
                <a:ext cx="36640" cy="33260"/>
              </a:xfrm>
              <a:prstGeom prst="ellipse">
                <a:avLst/>
              </a:prstGeom>
              <a:solidFill>
                <a:schemeClr val="accent6"/>
              </a:solidFill>
              <a:ln/>
              <a:effectLst/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latin typeface="Yu Gothic UI Semibold" panose="020B0700000000000000" pitchFamily="50" charset="-128"/>
                  <a:ea typeface="Yu Gothic UI Semibold" panose="020B0700000000000000" pitchFamily="50" charset="-128"/>
                </a:endParaRPr>
              </a:p>
            </p:txBody>
          </p:sp>
        </p:grpSp>
        <p:sp>
          <p:nvSpPr>
            <p:cNvPr id="146" name="右矢印 605">
              <a:extLst>
                <a:ext uri="{FF2B5EF4-FFF2-40B4-BE49-F238E27FC236}">
                  <a16:creationId xmlns:a16="http://schemas.microsoft.com/office/drawing/2014/main" id="{CA29F1E9-9DAF-453D-880F-1FE7579BCD08}"/>
                </a:ext>
              </a:extLst>
            </p:cNvPr>
            <p:cNvSpPr/>
            <p:nvPr/>
          </p:nvSpPr>
          <p:spPr>
            <a:xfrm rot="12938019">
              <a:off x="816011" y="2660370"/>
              <a:ext cx="643440" cy="108787"/>
            </a:xfrm>
            <a:prstGeom prst="rightArrow">
              <a:avLst>
                <a:gd name="adj1" fmla="val 35042"/>
                <a:gd name="adj2" fmla="val 97506"/>
              </a:avLst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latin typeface="Yu Gothic UI Semibold" panose="020B0700000000000000" pitchFamily="50" charset="-128"/>
                <a:ea typeface="Yu Gothic UI Semibold" panose="020B0700000000000000" pitchFamily="50" charset="-128"/>
              </a:endParaRPr>
            </a:p>
          </p:txBody>
        </p:sp>
        <p:sp>
          <p:nvSpPr>
            <p:cNvPr id="147" name="右矢印 606">
              <a:extLst>
                <a:ext uri="{FF2B5EF4-FFF2-40B4-BE49-F238E27FC236}">
                  <a16:creationId xmlns:a16="http://schemas.microsoft.com/office/drawing/2014/main" id="{E44B815E-8016-4AC1-A9E9-DF3E38C365C5}"/>
                </a:ext>
              </a:extLst>
            </p:cNvPr>
            <p:cNvSpPr/>
            <p:nvPr/>
          </p:nvSpPr>
          <p:spPr>
            <a:xfrm rot="3347435">
              <a:off x="1540487" y="3304923"/>
              <a:ext cx="643440" cy="108786"/>
            </a:xfrm>
            <a:prstGeom prst="rightArrow">
              <a:avLst>
                <a:gd name="adj1" fmla="val 35042"/>
                <a:gd name="adj2" fmla="val 97506"/>
              </a:avLst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latin typeface="Yu Gothic UI Semibold" panose="020B0700000000000000" pitchFamily="50" charset="-128"/>
                <a:ea typeface="Yu Gothic UI Semibold" panose="020B0700000000000000" pitchFamily="50" charset="-128"/>
              </a:endParaRPr>
            </a:p>
          </p:txBody>
        </p:sp>
        <p:sp>
          <p:nvSpPr>
            <p:cNvPr id="148" name="右矢印 607">
              <a:extLst>
                <a:ext uri="{FF2B5EF4-FFF2-40B4-BE49-F238E27FC236}">
                  <a16:creationId xmlns:a16="http://schemas.microsoft.com/office/drawing/2014/main" id="{AC27297B-8FE8-4FB5-B3CC-3ECEB6A5FC30}"/>
                </a:ext>
              </a:extLst>
            </p:cNvPr>
            <p:cNvSpPr/>
            <p:nvPr/>
          </p:nvSpPr>
          <p:spPr>
            <a:xfrm rot="18295989">
              <a:off x="1763286" y="2574394"/>
              <a:ext cx="643440" cy="108786"/>
            </a:xfrm>
            <a:prstGeom prst="rightArrow">
              <a:avLst>
                <a:gd name="adj1" fmla="val 35042"/>
                <a:gd name="adj2" fmla="val 97506"/>
              </a:avLst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latin typeface="Yu Gothic UI Semibold" panose="020B0700000000000000" pitchFamily="50" charset="-128"/>
                <a:ea typeface="Yu Gothic UI Semibold" panose="020B0700000000000000" pitchFamily="50" charset="-128"/>
              </a:endParaRPr>
            </a:p>
          </p:txBody>
        </p:sp>
        <p:sp>
          <p:nvSpPr>
            <p:cNvPr id="149" name="右矢印 608">
              <a:extLst>
                <a:ext uri="{FF2B5EF4-FFF2-40B4-BE49-F238E27FC236}">
                  <a16:creationId xmlns:a16="http://schemas.microsoft.com/office/drawing/2014/main" id="{25251908-25F6-476B-B999-611E3296B292}"/>
                </a:ext>
              </a:extLst>
            </p:cNvPr>
            <p:cNvSpPr/>
            <p:nvPr/>
          </p:nvSpPr>
          <p:spPr>
            <a:xfrm rot="8007459">
              <a:off x="797677" y="3337021"/>
              <a:ext cx="610647" cy="96373"/>
            </a:xfrm>
            <a:prstGeom prst="rightArrow">
              <a:avLst>
                <a:gd name="adj1" fmla="val 35042"/>
                <a:gd name="adj2" fmla="val 97506"/>
              </a:avLst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latin typeface="Yu Gothic UI Semibold" panose="020B0700000000000000" pitchFamily="50" charset="-128"/>
                <a:ea typeface="Yu Gothic UI Semibold" panose="020B0700000000000000" pitchFamily="50" charset="-128"/>
              </a:endParaRPr>
            </a:p>
          </p:txBody>
        </p:sp>
        <p:sp>
          <p:nvSpPr>
            <p:cNvPr id="150" name="円/楕円 20">
              <a:extLst>
                <a:ext uri="{FF2B5EF4-FFF2-40B4-BE49-F238E27FC236}">
                  <a16:creationId xmlns:a16="http://schemas.microsoft.com/office/drawing/2014/main" id="{0DD7397C-441B-43DC-A700-D92202E9DAFB}"/>
                </a:ext>
              </a:extLst>
            </p:cNvPr>
            <p:cNvSpPr/>
            <p:nvPr/>
          </p:nvSpPr>
          <p:spPr>
            <a:xfrm rot="4752875" flipH="1" flipV="1">
              <a:off x="2227606" y="2234007"/>
              <a:ext cx="69155" cy="69155"/>
            </a:xfrm>
            <a:prstGeom prst="ellipse">
              <a:avLst/>
            </a:prstGeom>
            <a:solidFill>
              <a:srgbClr val="FF3300"/>
            </a:solidFill>
            <a:ln/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latin typeface="Yu Gothic UI Semibold" panose="020B0700000000000000" pitchFamily="50" charset="-128"/>
                <a:ea typeface="Yu Gothic UI Semibold" panose="020B0700000000000000" pitchFamily="50" charset="-128"/>
              </a:endParaRPr>
            </a:p>
          </p:txBody>
        </p:sp>
        <p:sp>
          <p:nvSpPr>
            <p:cNvPr id="151" name="円/楕円 20">
              <a:extLst>
                <a:ext uri="{FF2B5EF4-FFF2-40B4-BE49-F238E27FC236}">
                  <a16:creationId xmlns:a16="http://schemas.microsoft.com/office/drawing/2014/main" id="{B3AE4ED2-46B2-436F-825F-187A72F2232C}"/>
                </a:ext>
              </a:extLst>
            </p:cNvPr>
            <p:cNvSpPr/>
            <p:nvPr/>
          </p:nvSpPr>
          <p:spPr>
            <a:xfrm rot="4752875" flipH="1" flipV="1">
              <a:off x="2104102" y="3562714"/>
              <a:ext cx="56119" cy="56119"/>
            </a:xfrm>
            <a:prstGeom prst="ellipse">
              <a:avLst/>
            </a:prstGeom>
            <a:solidFill>
              <a:srgbClr val="FF3300"/>
            </a:solidFill>
            <a:ln/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latin typeface="Yu Gothic UI Semibold" panose="020B0700000000000000" pitchFamily="50" charset="-128"/>
                <a:ea typeface="Yu Gothic UI Semibold" panose="020B0700000000000000" pitchFamily="50" charset="-128"/>
              </a:endParaRPr>
            </a:p>
          </p:txBody>
        </p:sp>
        <p:sp>
          <p:nvSpPr>
            <p:cNvPr id="152" name="円/楕円 20">
              <a:extLst>
                <a:ext uri="{FF2B5EF4-FFF2-40B4-BE49-F238E27FC236}">
                  <a16:creationId xmlns:a16="http://schemas.microsoft.com/office/drawing/2014/main" id="{7E018943-5208-4B67-A537-B4B383DDB394}"/>
                </a:ext>
              </a:extLst>
            </p:cNvPr>
            <p:cNvSpPr/>
            <p:nvPr/>
          </p:nvSpPr>
          <p:spPr>
            <a:xfrm rot="4752875" flipH="1" flipV="1">
              <a:off x="750486" y="2427318"/>
              <a:ext cx="56119" cy="56119"/>
            </a:xfrm>
            <a:prstGeom prst="ellipse">
              <a:avLst/>
            </a:prstGeom>
            <a:solidFill>
              <a:srgbClr val="FF3300"/>
            </a:solidFill>
            <a:ln/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latin typeface="Yu Gothic UI Semibold" panose="020B0700000000000000" pitchFamily="50" charset="-128"/>
                <a:ea typeface="Yu Gothic UI Semibold" panose="020B0700000000000000" pitchFamily="50" charset="-128"/>
              </a:endParaRPr>
            </a:p>
          </p:txBody>
        </p:sp>
        <p:sp>
          <p:nvSpPr>
            <p:cNvPr id="153" name="円/楕円 20">
              <a:extLst>
                <a:ext uri="{FF2B5EF4-FFF2-40B4-BE49-F238E27FC236}">
                  <a16:creationId xmlns:a16="http://schemas.microsoft.com/office/drawing/2014/main" id="{E0240326-9DB1-4A47-ABD2-9AFE1E214AB8}"/>
                </a:ext>
              </a:extLst>
            </p:cNvPr>
            <p:cNvSpPr/>
            <p:nvPr/>
          </p:nvSpPr>
          <p:spPr>
            <a:xfrm rot="12973812" flipH="1" flipV="1">
              <a:off x="1831917" y="3512381"/>
              <a:ext cx="38017" cy="38017"/>
            </a:xfrm>
            <a:prstGeom prst="ellipse">
              <a:avLst/>
            </a:prstGeom>
            <a:solidFill>
              <a:srgbClr val="FF3300"/>
            </a:solidFill>
            <a:ln/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latin typeface="Yu Gothic UI Semibold" panose="020B0700000000000000" pitchFamily="50" charset="-128"/>
                <a:ea typeface="Yu Gothic UI Semibold" panose="020B0700000000000000" pitchFamily="50" charset="-128"/>
              </a:endParaRPr>
            </a:p>
          </p:txBody>
        </p:sp>
        <p:sp>
          <p:nvSpPr>
            <p:cNvPr id="154" name="円/楕円 20">
              <a:extLst>
                <a:ext uri="{FF2B5EF4-FFF2-40B4-BE49-F238E27FC236}">
                  <a16:creationId xmlns:a16="http://schemas.microsoft.com/office/drawing/2014/main" id="{8567ADB7-E89E-4FED-B5FA-0DD7B0D1D11E}"/>
                </a:ext>
              </a:extLst>
            </p:cNvPr>
            <p:cNvSpPr/>
            <p:nvPr/>
          </p:nvSpPr>
          <p:spPr>
            <a:xfrm rot="12973812" flipH="1" flipV="1">
              <a:off x="2119399" y="2316582"/>
              <a:ext cx="38017" cy="38017"/>
            </a:xfrm>
            <a:prstGeom prst="ellipse">
              <a:avLst/>
            </a:prstGeom>
            <a:solidFill>
              <a:srgbClr val="FF3300"/>
            </a:solidFill>
            <a:ln/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latin typeface="Yu Gothic UI Semibold" panose="020B0700000000000000" pitchFamily="50" charset="-128"/>
                <a:ea typeface="Yu Gothic UI Semibold" panose="020B0700000000000000" pitchFamily="50" charset="-128"/>
              </a:endParaRPr>
            </a:p>
          </p:txBody>
        </p:sp>
        <p:sp>
          <p:nvSpPr>
            <p:cNvPr id="155" name="円/楕円 20">
              <a:extLst>
                <a:ext uri="{FF2B5EF4-FFF2-40B4-BE49-F238E27FC236}">
                  <a16:creationId xmlns:a16="http://schemas.microsoft.com/office/drawing/2014/main" id="{9B20049C-16B1-4B5D-9037-ADF78D2B961F}"/>
                </a:ext>
              </a:extLst>
            </p:cNvPr>
            <p:cNvSpPr/>
            <p:nvPr/>
          </p:nvSpPr>
          <p:spPr>
            <a:xfrm rot="12973812" flipH="1" flipV="1">
              <a:off x="2115766" y="2717604"/>
              <a:ext cx="38017" cy="38017"/>
            </a:xfrm>
            <a:prstGeom prst="ellipse">
              <a:avLst/>
            </a:prstGeom>
            <a:solidFill>
              <a:srgbClr val="FF3300"/>
            </a:solidFill>
            <a:ln/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latin typeface="Yu Gothic UI Semibold" panose="020B0700000000000000" pitchFamily="50" charset="-128"/>
                <a:ea typeface="Yu Gothic UI Semibold" panose="020B0700000000000000" pitchFamily="50" charset="-128"/>
              </a:endParaRPr>
            </a:p>
          </p:txBody>
        </p:sp>
        <p:sp>
          <p:nvSpPr>
            <p:cNvPr id="156" name="円/楕円 20">
              <a:extLst>
                <a:ext uri="{FF2B5EF4-FFF2-40B4-BE49-F238E27FC236}">
                  <a16:creationId xmlns:a16="http://schemas.microsoft.com/office/drawing/2014/main" id="{E9C1AC29-828D-4FE8-84D7-2EDB02C49989}"/>
                </a:ext>
              </a:extLst>
            </p:cNvPr>
            <p:cNvSpPr/>
            <p:nvPr/>
          </p:nvSpPr>
          <p:spPr>
            <a:xfrm rot="12973812" flipH="1" flipV="1">
              <a:off x="980370" y="2436732"/>
              <a:ext cx="38017" cy="38017"/>
            </a:xfrm>
            <a:prstGeom prst="ellipse">
              <a:avLst/>
            </a:prstGeom>
            <a:solidFill>
              <a:srgbClr val="FF3300"/>
            </a:solidFill>
            <a:ln/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latin typeface="Yu Gothic UI Semibold" panose="020B0700000000000000" pitchFamily="50" charset="-128"/>
                <a:ea typeface="Yu Gothic UI Semibold" panose="020B0700000000000000" pitchFamily="50" charset="-128"/>
              </a:endParaRPr>
            </a:p>
          </p:txBody>
        </p:sp>
        <p:sp>
          <p:nvSpPr>
            <p:cNvPr id="157" name="円/楕円 20">
              <a:extLst>
                <a:ext uri="{FF2B5EF4-FFF2-40B4-BE49-F238E27FC236}">
                  <a16:creationId xmlns:a16="http://schemas.microsoft.com/office/drawing/2014/main" id="{E229563B-0E78-4100-8491-56CF798FE3C5}"/>
                </a:ext>
              </a:extLst>
            </p:cNvPr>
            <p:cNvSpPr/>
            <p:nvPr/>
          </p:nvSpPr>
          <p:spPr>
            <a:xfrm rot="12973812" flipH="1" flipV="1">
              <a:off x="980370" y="2774374"/>
              <a:ext cx="38017" cy="38017"/>
            </a:xfrm>
            <a:prstGeom prst="ellipse">
              <a:avLst/>
            </a:prstGeom>
            <a:solidFill>
              <a:srgbClr val="FF3300"/>
            </a:solidFill>
            <a:ln/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latin typeface="Yu Gothic UI Semibold" panose="020B0700000000000000" pitchFamily="50" charset="-128"/>
                <a:ea typeface="Yu Gothic UI Semibold" panose="020B0700000000000000" pitchFamily="50" charset="-128"/>
              </a:endParaRPr>
            </a:p>
          </p:txBody>
        </p:sp>
        <p:sp>
          <p:nvSpPr>
            <p:cNvPr id="158" name="円/楕円 20">
              <a:extLst>
                <a:ext uri="{FF2B5EF4-FFF2-40B4-BE49-F238E27FC236}">
                  <a16:creationId xmlns:a16="http://schemas.microsoft.com/office/drawing/2014/main" id="{07DDB4AB-74A8-4EF3-B3CF-1BDF7CAD3388}"/>
                </a:ext>
              </a:extLst>
            </p:cNvPr>
            <p:cNvSpPr/>
            <p:nvPr/>
          </p:nvSpPr>
          <p:spPr>
            <a:xfrm rot="12973812" flipH="1" flipV="1">
              <a:off x="1100519" y="3508749"/>
              <a:ext cx="38017" cy="38017"/>
            </a:xfrm>
            <a:prstGeom prst="ellipse">
              <a:avLst/>
            </a:prstGeom>
            <a:solidFill>
              <a:srgbClr val="FF3300"/>
            </a:solidFill>
            <a:ln/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latin typeface="Yu Gothic UI Semibold" panose="020B0700000000000000" pitchFamily="50" charset="-128"/>
                <a:ea typeface="Yu Gothic UI Semibold" panose="020B0700000000000000" pitchFamily="50" charset="-128"/>
              </a:endParaRPr>
            </a:p>
          </p:txBody>
        </p:sp>
      </p:grpSp>
      <p:grpSp>
        <p:nvGrpSpPr>
          <p:cNvPr id="173" name="グループ化 172">
            <a:extLst>
              <a:ext uri="{FF2B5EF4-FFF2-40B4-BE49-F238E27FC236}">
                <a16:creationId xmlns:a16="http://schemas.microsoft.com/office/drawing/2014/main" id="{3E35D26A-34CD-452B-8D9C-62ECC551F924}"/>
              </a:ext>
            </a:extLst>
          </p:cNvPr>
          <p:cNvGrpSpPr>
            <a:grpSpLocks noChangeAspect="1"/>
          </p:cNvGrpSpPr>
          <p:nvPr/>
        </p:nvGrpSpPr>
        <p:grpSpPr>
          <a:xfrm>
            <a:off x="5046581" y="2438487"/>
            <a:ext cx="2133600" cy="1965218"/>
            <a:chOff x="3306233" y="2262685"/>
            <a:chExt cx="1577835" cy="1453314"/>
          </a:xfrm>
        </p:grpSpPr>
        <p:grpSp>
          <p:nvGrpSpPr>
            <p:cNvPr id="174" name="グループ化 173">
              <a:extLst>
                <a:ext uri="{FF2B5EF4-FFF2-40B4-BE49-F238E27FC236}">
                  <a16:creationId xmlns:a16="http://schemas.microsoft.com/office/drawing/2014/main" id="{8C053FDB-B710-49E4-8D57-FBC0EC8F7904}"/>
                </a:ext>
              </a:extLst>
            </p:cNvPr>
            <p:cNvGrpSpPr/>
            <p:nvPr/>
          </p:nvGrpSpPr>
          <p:grpSpPr>
            <a:xfrm>
              <a:off x="3562950" y="2262685"/>
              <a:ext cx="1059710" cy="1453314"/>
              <a:chOff x="5648384" y="2339616"/>
              <a:chExt cx="837791" cy="1148967"/>
            </a:xfrm>
          </p:grpSpPr>
          <p:grpSp>
            <p:nvGrpSpPr>
              <p:cNvPr id="187" name="グループ化 186">
                <a:extLst>
                  <a:ext uri="{FF2B5EF4-FFF2-40B4-BE49-F238E27FC236}">
                    <a16:creationId xmlns:a16="http://schemas.microsoft.com/office/drawing/2014/main" id="{1F34A0A0-B078-420B-B67C-CCD5D8208B18}"/>
                  </a:ext>
                </a:extLst>
              </p:cNvPr>
              <p:cNvGrpSpPr/>
              <p:nvPr/>
            </p:nvGrpSpPr>
            <p:grpSpPr>
              <a:xfrm rot="16007428">
                <a:off x="5492796" y="2495204"/>
                <a:ext cx="1148967" cy="837791"/>
                <a:chOff x="5468272" y="2762849"/>
                <a:chExt cx="1148967" cy="837791"/>
              </a:xfrm>
            </p:grpSpPr>
            <p:grpSp>
              <p:nvGrpSpPr>
                <p:cNvPr id="194" name="グループ化 193">
                  <a:extLst>
                    <a:ext uri="{FF2B5EF4-FFF2-40B4-BE49-F238E27FC236}">
                      <a16:creationId xmlns:a16="http://schemas.microsoft.com/office/drawing/2014/main" id="{0C1F8A1A-D9BF-465F-BEFA-3C951B7914E3}"/>
                    </a:ext>
                  </a:extLst>
                </p:cNvPr>
                <p:cNvGrpSpPr/>
                <p:nvPr/>
              </p:nvGrpSpPr>
              <p:grpSpPr>
                <a:xfrm rot="8612270">
                  <a:off x="5494366" y="2867298"/>
                  <a:ext cx="1122873" cy="649934"/>
                  <a:chOff x="2589972" y="5206486"/>
                  <a:chExt cx="1250374" cy="705780"/>
                </a:xfrm>
              </p:grpSpPr>
              <p:sp>
                <p:nvSpPr>
                  <p:cNvPr id="224" name="円/楕円 20">
                    <a:extLst>
                      <a:ext uri="{FF2B5EF4-FFF2-40B4-BE49-F238E27FC236}">
                        <a16:creationId xmlns:a16="http://schemas.microsoft.com/office/drawing/2014/main" id="{AB916EC2-3F18-41E8-8CAF-63E200CD7849}"/>
                      </a:ext>
                    </a:extLst>
                  </p:cNvPr>
                  <p:cNvSpPr/>
                  <p:nvPr/>
                </p:nvSpPr>
                <p:spPr>
                  <a:xfrm rot="20949426" flipH="1" flipV="1">
                    <a:off x="2905899" y="5660903"/>
                    <a:ext cx="51348" cy="51348"/>
                  </a:xfrm>
                  <a:prstGeom prst="ellipse">
                    <a:avLst/>
                  </a:prstGeom>
                  <a:solidFill>
                    <a:srgbClr val="6DDD9A"/>
                  </a:solidFill>
                  <a:ln/>
                  <a:effectLst/>
                  <a:scene3d>
                    <a:camera prst="orthographicFront">
                      <a:rot lat="0" lon="0" rev="0"/>
                    </a:camera>
                    <a:lightRig rig="threePt" dir="t">
                      <a:rot lat="0" lon="0" rev="1200000"/>
                    </a:lightRig>
                  </a:scene3d>
                  <a:sp3d/>
                </p:spPr>
                <p:style>
                  <a:lnRef idx="0">
                    <a:schemeClr val="accent1"/>
                  </a:lnRef>
                  <a:fillRef idx="3">
                    <a:schemeClr val="accent1"/>
                  </a:fillRef>
                  <a:effectRef idx="3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dirty="0">
                      <a:latin typeface="Yu Gothic UI Semibold" panose="020B0700000000000000" pitchFamily="50" charset="-128"/>
                      <a:ea typeface="Yu Gothic UI Semibold" panose="020B0700000000000000" pitchFamily="50" charset="-128"/>
                    </a:endParaRPr>
                  </a:p>
                </p:txBody>
              </p:sp>
              <p:sp>
                <p:nvSpPr>
                  <p:cNvPr id="225" name="円/楕円 20">
                    <a:extLst>
                      <a:ext uri="{FF2B5EF4-FFF2-40B4-BE49-F238E27FC236}">
                        <a16:creationId xmlns:a16="http://schemas.microsoft.com/office/drawing/2014/main" id="{AAAD9431-76EF-4DF9-ABD3-837ADEC98EC4}"/>
                      </a:ext>
                    </a:extLst>
                  </p:cNvPr>
                  <p:cNvSpPr/>
                  <p:nvPr/>
                </p:nvSpPr>
                <p:spPr>
                  <a:xfrm rot="20949426" flipH="1" flipV="1">
                    <a:off x="3369442" y="5657638"/>
                    <a:ext cx="51348" cy="51348"/>
                  </a:xfrm>
                  <a:prstGeom prst="ellipse">
                    <a:avLst/>
                  </a:prstGeom>
                  <a:ln/>
                  <a:effectLst/>
                  <a:scene3d>
                    <a:camera prst="orthographicFront">
                      <a:rot lat="0" lon="0" rev="0"/>
                    </a:camera>
                    <a:lightRig rig="threePt" dir="t">
                      <a:rot lat="0" lon="0" rev="1200000"/>
                    </a:lightRig>
                  </a:scene3d>
                  <a:sp3d/>
                </p:spPr>
                <p:style>
                  <a:lnRef idx="0">
                    <a:schemeClr val="accent1"/>
                  </a:lnRef>
                  <a:fillRef idx="3">
                    <a:schemeClr val="accent1"/>
                  </a:fillRef>
                  <a:effectRef idx="3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dirty="0">
                      <a:latin typeface="Yu Gothic UI Semibold" panose="020B0700000000000000" pitchFamily="50" charset="-128"/>
                      <a:ea typeface="Yu Gothic UI Semibold" panose="020B0700000000000000" pitchFamily="50" charset="-128"/>
                    </a:endParaRPr>
                  </a:p>
                </p:txBody>
              </p:sp>
              <p:sp>
                <p:nvSpPr>
                  <p:cNvPr id="226" name="円/楕円 20">
                    <a:extLst>
                      <a:ext uri="{FF2B5EF4-FFF2-40B4-BE49-F238E27FC236}">
                        <a16:creationId xmlns:a16="http://schemas.microsoft.com/office/drawing/2014/main" id="{2BCDD550-B27D-4880-9F1C-18FB589462EF}"/>
                      </a:ext>
                    </a:extLst>
                  </p:cNvPr>
                  <p:cNvSpPr/>
                  <p:nvPr/>
                </p:nvSpPr>
                <p:spPr>
                  <a:xfrm rot="20949426" flipH="1" flipV="1">
                    <a:off x="3546392" y="5556982"/>
                    <a:ext cx="51348" cy="51348"/>
                  </a:xfrm>
                  <a:prstGeom prst="ellipse">
                    <a:avLst/>
                  </a:prstGeom>
                  <a:solidFill>
                    <a:schemeClr val="accent3"/>
                  </a:solidFill>
                  <a:ln/>
                  <a:effectLst/>
                  <a:scene3d>
                    <a:camera prst="orthographicFront">
                      <a:rot lat="0" lon="0" rev="0"/>
                    </a:camera>
                    <a:lightRig rig="threePt" dir="t">
                      <a:rot lat="0" lon="0" rev="1200000"/>
                    </a:lightRig>
                  </a:scene3d>
                  <a:sp3d/>
                </p:spPr>
                <p:style>
                  <a:lnRef idx="0">
                    <a:schemeClr val="accent1"/>
                  </a:lnRef>
                  <a:fillRef idx="3">
                    <a:schemeClr val="accent1"/>
                  </a:fillRef>
                  <a:effectRef idx="3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dirty="0">
                      <a:latin typeface="Yu Gothic UI Semibold" panose="020B0700000000000000" pitchFamily="50" charset="-128"/>
                      <a:ea typeface="Yu Gothic UI Semibold" panose="020B0700000000000000" pitchFamily="50" charset="-128"/>
                    </a:endParaRPr>
                  </a:p>
                </p:txBody>
              </p:sp>
              <p:sp>
                <p:nvSpPr>
                  <p:cNvPr id="227" name="円/楕円 20">
                    <a:extLst>
                      <a:ext uri="{FF2B5EF4-FFF2-40B4-BE49-F238E27FC236}">
                        <a16:creationId xmlns:a16="http://schemas.microsoft.com/office/drawing/2014/main" id="{768AA910-5199-46F1-AD5B-6B5FCF781E40}"/>
                      </a:ext>
                    </a:extLst>
                  </p:cNvPr>
                  <p:cNvSpPr/>
                  <p:nvPr/>
                </p:nvSpPr>
                <p:spPr>
                  <a:xfrm rot="20949426" flipH="1" flipV="1">
                    <a:off x="3214590" y="5439050"/>
                    <a:ext cx="51348" cy="51348"/>
                  </a:xfrm>
                  <a:prstGeom prst="ellipse">
                    <a:avLst/>
                  </a:prstGeom>
                  <a:solidFill>
                    <a:schemeClr val="accent6"/>
                  </a:solidFill>
                  <a:ln/>
                  <a:effectLst/>
                  <a:scene3d>
                    <a:camera prst="orthographicFront">
                      <a:rot lat="0" lon="0" rev="0"/>
                    </a:camera>
                    <a:lightRig rig="threePt" dir="t">
                      <a:rot lat="0" lon="0" rev="1200000"/>
                    </a:lightRig>
                  </a:scene3d>
                  <a:sp3d/>
                </p:spPr>
                <p:style>
                  <a:lnRef idx="0">
                    <a:schemeClr val="accent1"/>
                  </a:lnRef>
                  <a:fillRef idx="3">
                    <a:schemeClr val="accent1"/>
                  </a:fillRef>
                  <a:effectRef idx="3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dirty="0">
                      <a:latin typeface="Yu Gothic UI Semibold" panose="020B0700000000000000" pitchFamily="50" charset="-128"/>
                      <a:ea typeface="Yu Gothic UI Semibold" panose="020B0700000000000000" pitchFamily="50" charset="-128"/>
                    </a:endParaRPr>
                  </a:p>
                </p:txBody>
              </p:sp>
              <p:sp>
                <p:nvSpPr>
                  <p:cNvPr id="228" name="円/楕円 20">
                    <a:extLst>
                      <a:ext uri="{FF2B5EF4-FFF2-40B4-BE49-F238E27FC236}">
                        <a16:creationId xmlns:a16="http://schemas.microsoft.com/office/drawing/2014/main" id="{2A68B6FE-D502-4036-BDCF-5A6A519A38EB}"/>
                      </a:ext>
                    </a:extLst>
                  </p:cNvPr>
                  <p:cNvSpPr/>
                  <p:nvPr/>
                </p:nvSpPr>
                <p:spPr>
                  <a:xfrm rot="20949426" flipH="1" flipV="1">
                    <a:off x="3788998" y="5314335"/>
                    <a:ext cx="51348" cy="51348"/>
                  </a:xfrm>
                  <a:prstGeom prst="ellipse">
                    <a:avLst/>
                  </a:prstGeom>
                  <a:solidFill>
                    <a:srgbClr val="FF3300"/>
                  </a:solidFill>
                  <a:ln/>
                  <a:effectLst/>
                  <a:scene3d>
                    <a:camera prst="orthographicFront">
                      <a:rot lat="0" lon="0" rev="0"/>
                    </a:camera>
                    <a:lightRig rig="threePt" dir="t">
                      <a:rot lat="0" lon="0" rev="1200000"/>
                    </a:lightRig>
                  </a:scene3d>
                  <a:sp3d/>
                </p:spPr>
                <p:style>
                  <a:lnRef idx="0">
                    <a:schemeClr val="accent1"/>
                  </a:lnRef>
                  <a:fillRef idx="3">
                    <a:schemeClr val="accent1"/>
                  </a:fillRef>
                  <a:effectRef idx="3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dirty="0">
                      <a:latin typeface="Yu Gothic UI Semibold" panose="020B0700000000000000" pitchFamily="50" charset="-128"/>
                      <a:ea typeface="Yu Gothic UI Semibold" panose="020B0700000000000000" pitchFamily="50" charset="-128"/>
                    </a:endParaRPr>
                  </a:p>
                </p:txBody>
              </p:sp>
              <p:sp>
                <p:nvSpPr>
                  <p:cNvPr id="229" name="円/楕円 20">
                    <a:extLst>
                      <a:ext uri="{FF2B5EF4-FFF2-40B4-BE49-F238E27FC236}">
                        <a16:creationId xmlns:a16="http://schemas.microsoft.com/office/drawing/2014/main" id="{53BE364C-9ECA-4011-8861-6AAE79E5FAF4}"/>
                      </a:ext>
                    </a:extLst>
                  </p:cNvPr>
                  <p:cNvSpPr/>
                  <p:nvPr/>
                </p:nvSpPr>
                <p:spPr>
                  <a:xfrm rot="20949426" flipH="1" flipV="1">
                    <a:off x="3521955" y="5206486"/>
                    <a:ext cx="51348" cy="51348"/>
                  </a:xfrm>
                  <a:prstGeom prst="ellipse">
                    <a:avLst/>
                  </a:prstGeom>
                  <a:ln/>
                  <a:effectLst/>
                  <a:scene3d>
                    <a:camera prst="orthographicFront">
                      <a:rot lat="0" lon="0" rev="0"/>
                    </a:camera>
                    <a:lightRig rig="threePt" dir="t">
                      <a:rot lat="0" lon="0" rev="1200000"/>
                    </a:lightRig>
                  </a:scene3d>
                  <a:sp3d/>
                </p:spPr>
                <p:style>
                  <a:lnRef idx="0">
                    <a:schemeClr val="accent1"/>
                  </a:lnRef>
                  <a:fillRef idx="3">
                    <a:schemeClr val="accent1"/>
                  </a:fillRef>
                  <a:effectRef idx="3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dirty="0">
                      <a:latin typeface="Yu Gothic UI Semibold" panose="020B0700000000000000" pitchFamily="50" charset="-128"/>
                      <a:ea typeface="Yu Gothic UI Semibold" panose="020B0700000000000000" pitchFamily="50" charset="-128"/>
                    </a:endParaRPr>
                  </a:p>
                </p:txBody>
              </p:sp>
              <p:sp>
                <p:nvSpPr>
                  <p:cNvPr id="230" name="円/楕円 20">
                    <a:extLst>
                      <a:ext uri="{FF2B5EF4-FFF2-40B4-BE49-F238E27FC236}">
                        <a16:creationId xmlns:a16="http://schemas.microsoft.com/office/drawing/2014/main" id="{6B2311AC-50C3-4E8D-9B88-7180D4DE9E39}"/>
                      </a:ext>
                    </a:extLst>
                  </p:cNvPr>
                  <p:cNvSpPr/>
                  <p:nvPr/>
                </p:nvSpPr>
                <p:spPr>
                  <a:xfrm rot="20949426" flipH="1" flipV="1">
                    <a:off x="2589972" y="5860918"/>
                    <a:ext cx="51348" cy="51348"/>
                  </a:xfrm>
                  <a:prstGeom prst="ellipse">
                    <a:avLst/>
                  </a:prstGeom>
                  <a:solidFill>
                    <a:srgbClr val="FF3300"/>
                  </a:solidFill>
                  <a:ln/>
                  <a:effectLst/>
                  <a:scene3d>
                    <a:camera prst="orthographicFront">
                      <a:rot lat="0" lon="0" rev="0"/>
                    </a:camera>
                    <a:lightRig rig="threePt" dir="t">
                      <a:rot lat="0" lon="0" rev="1200000"/>
                    </a:lightRig>
                  </a:scene3d>
                  <a:sp3d/>
                </p:spPr>
                <p:style>
                  <a:lnRef idx="0">
                    <a:schemeClr val="accent1"/>
                  </a:lnRef>
                  <a:fillRef idx="3">
                    <a:schemeClr val="accent1"/>
                  </a:fillRef>
                  <a:effectRef idx="3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dirty="0">
                      <a:latin typeface="Yu Gothic UI Semibold" panose="020B0700000000000000" pitchFamily="50" charset="-128"/>
                      <a:ea typeface="Yu Gothic UI Semibold" panose="020B0700000000000000" pitchFamily="50" charset="-128"/>
                    </a:endParaRPr>
                  </a:p>
                </p:txBody>
              </p:sp>
            </p:grpSp>
            <p:grpSp>
              <p:nvGrpSpPr>
                <p:cNvPr id="195" name="グループ化 194">
                  <a:extLst>
                    <a:ext uri="{FF2B5EF4-FFF2-40B4-BE49-F238E27FC236}">
                      <a16:creationId xmlns:a16="http://schemas.microsoft.com/office/drawing/2014/main" id="{B7F9A651-F233-4681-BC4C-0420F5DB1EEC}"/>
                    </a:ext>
                  </a:extLst>
                </p:cNvPr>
                <p:cNvGrpSpPr/>
                <p:nvPr/>
              </p:nvGrpSpPr>
              <p:grpSpPr>
                <a:xfrm rot="18293923">
                  <a:off x="5327363" y="2944742"/>
                  <a:ext cx="614310" cy="332492"/>
                  <a:chOff x="2905899" y="5206486"/>
                  <a:chExt cx="934447" cy="505765"/>
                </a:xfrm>
              </p:grpSpPr>
              <p:sp>
                <p:nvSpPr>
                  <p:cNvPr id="219" name="円/楕円 20">
                    <a:extLst>
                      <a:ext uri="{FF2B5EF4-FFF2-40B4-BE49-F238E27FC236}">
                        <a16:creationId xmlns:a16="http://schemas.microsoft.com/office/drawing/2014/main" id="{C7DE473F-1C78-4800-ACB0-98072A41C0D6}"/>
                      </a:ext>
                    </a:extLst>
                  </p:cNvPr>
                  <p:cNvSpPr/>
                  <p:nvPr/>
                </p:nvSpPr>
                <p:spPr>
                  <a:xfrm rot="20949426" flipH="1" flipV="1">
                    <a:off x="2905899" y="5660903"/>
                    <a:ext cx="51348" cy="51348"/>
                  </a:xfrm>
                  <a:prstGeom prst="ellipse">
                    <a:avLst/>
                  </a:prstGeom>
                  <a:solidFill>
                    <a:srgbClr val="6DDD9A"/>
                  </a:solidFill>
                  <a:ln/>
                  <a:effectLst/>
                  <a:scene3d>
                    <a:camera prst="orthographicFront">
                      <a:rot lat="0" lon="0" rev="0"/>
                    </a:camera>
                    <a:lightRig rig="threePt" dir="t">
                      <a:rot lat="0" lon="0" rev="1200000"/>
                    </a:lightRig>
                  </a:scene3d>
                  <a:sp3d/>
                </p:spPr>
                <p:style>
                  <a:lnRef idx="0">
                    <a:schemeClr val="accent1"/>
                  </a:lnRef>
                  <a:fillRef idx="3">
                    <a:schemeClr val="accent1"/>
                  </a:fillRef>
                  <a:effectRef idx="3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dirty="0">
                      <a:latin typeface="Yu Gothic UI Semibold" panose="020B0700000000000000" pitchFamily="50" charset="-128"/>
                      <a:ea typeface="Yu Gothic UI Semibold" panose="020B0700000000000000" pitchFamily="50" charset="-128"/>
                    </a:endParaRPr>
                  </a:p>
                </p:txBody>
              </p:sp>
              <p:sp>
                <p:nvSpPr>
                  <p:cNvPr id="220" name="円/楕円 20">
                    <a:extLst>
                      <a:ext uri="{FF2B5EF4-FFF2-40B4-BE49-F238E27FC236}">
                        <a16:creationId xmlns:a16="http://schemas.microsoft.com/office/drawing/2014/main" id="{DB549675-DE62-42E2-9001-5F3885DF115C}"/>
                      </a:ext>
                    </a:extLst>
                  </p:cNvPr>
                  <p:cNvSpPr/>
                  <p:nvPr/>
                </p:nvSpPr>
                <p:spPr>
                  <a:xfrm rot="20949426" flipH="1" flipV="1">
                    <a:off x="3369442" y="5657638"/>
                    <a:ext cx="51348" cy="51348"/>
                  </a:xfrm>
                  <a:prstGeom prst="ellipse">
                    <a:avLst/>
                  </a:prstGeom>
                  <a:ln/>
                  <a:effectLst/>
                  <a:scene3d>
                    <a:camera prst="orthographicFront">
                      <a:rot lat="0" lon="0" rev="0"/>
                    </a:camera>
                    <a:lightRig rig="threePt" dir="t">
                      <a:rot lat="0" lon="0" rev="1200000"/>
                    </a:lightRig>
                  </a:scene3d>
                  <a:sp3d/>
                </p:spPr>
                <p:style>
                  <a:lnRef idx="0">
                    <a:schemeClr val="accent1"/>
                  </a:lnRef>
                  <a:fillRef idx="3">
                    <a:schemeClr val="accent1"/>
                  </a:fillRef>
                  <a:effectRef idx="3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dirty="0">
                      <a:latin typeface="Yu Gothic UI Semibold" panose="020B0700000000000000" pitchFamily="50" charset="-128"/>
                      <a:ea typeface="Yu Gothic UI Semibold" panose="020B0700000000000000" pitchFamily="50" charset="-128"/>
                    </a:endParaRPr>
                  </a:p>
                </p:txBody>
              </p:sp>
              <p:sp>
                <p:nvSpPr>
                  <p:cNvPr id="221" name="円/楕円 20">
                    <a:extLst>
                      <a:ext uri="{FF2B5EF4-FFF2-40B4-BE49-F238E27FC236}">
                        <a16:creationId xmlns:a16="http://schemas.microsoft.com/office/drawing/2014/main" id="{2A09ED41-7478-49AA-AAFA-6A646C68A767}"/>
                      </a:ext>
                    </a:extLst>
                  </p:cNvPr>
                  <p:cNvSpPr/>
                  <p:nvPr/>
                </p:nvSpPr>
                <p:spPr>
                  <a:xfrm rot="20949426" flipH="1" flipV="1">
                    <a:off x="3546392" y="5556982"/>
                    <a:ext cx="51348" cy="51348"/>
                  </a:xfrm>
                  <a:prstGeom prst="ellipse">
                    <a:avLst/>
                  </a:prstGeom>
                  <a:solidFill>
                    <a:schemeClr val="accent3"/>
                  </a:solidFill>
                  <a:ln/>
                  <a:effectLst/>
                  <a:scene3d>
                    <a:camera prst="orthographicFront">
                      <a:rot lat="0" lon="0" rev="0"/>
                    </a:camera>
                    <a:lightRig rig="threePt" dir="t">
                      <a:rot lat="0" lon="0" rev="1200000"/>
                    </a:lightRig>
                  </a:scene3d>
                  <a:sp3d/>
                </p:spPr>
                <p:style>
                  <a:lnRef idx="0">
                    <a:schemeClr val="accent1"/>
                  </a:lnRef>
                  <a:fillRef idx="3">
                    <a:schemeClr val="accent1"/>
                  </a:fillRef>
                  <a:effectRef idx="3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dirty="0">
                      <a:latin typeface="Yu Gothic UI Semibold" panose="020B0700000000000000" pitchFamily="50" charset="-128"/>
                      <a:ea typeface="Yu Gothic UI Semibold" panose="020B0700000000000000" pitchFamily="50" charset="-128"/>
                    </a:endParaRPr>
                  </a:p>
                </p:txBody>
              </p:sp>
              <p:sp>
                <p:nvSpPr>
                  <p:cNvPr id="222" name="円/楕円 20">
                    <a:extLst>
                      <a:ext uri="{FF2B5EF4-FFF2-40B4-BE49-F238E27FC236}">
                        <a16:creationId xmlns:a16="http://schemas.microsoft.com/office/drawing/2014/main" id="{70094A5A-044D-43FE-AC5D-93EEEB2CC252}"/>
                      </a:ext>
                    </a:extLst>
                  </p:cNvPr>
                  <p:cNvSpPr/>
                  <p:nvPr/>
                </p:nvSpPr>
                <p:spPr>
                  <a:xfrm rot="20949426" flipH="1" flipV="1">
                    <a:off x="3788998" y="5314335"/>
                    <a:ext cx="51348" cy="51348"/>
                  </a:xfrm>
                  <a:prstGeom prst="ellipse">
                    <a:avLst/>
                  </a:prstGeom>
                  <a:solidFill>
                    <a:schemeClr val="accent3"/>
                  </a:solidFill>
                  <a:ln/>
                  <a:effectLst/>
                  <a:scene3d>
                    <a:camera prst="orthographicFront">
                      <a:rot lat="0" lon="0" rev="0"/>
                    </a:camera>
                    <a:lightRig rig="threePt" dir="t">
                      <a:rot lat="0" lon="0" rev="1200000"/>
                    </a:lightRig>
                  </a:scene3d>
                  <a:sp3d/>
                </p:spPr>
                <p:style>
                  <a:lnRef idx="0">
                    <a:schemeClr val="accent1"/>
                  </a:lnRef>
                  <a:fillRef idx="3">
                    <a:schemeClr val="accent1"/>
                  </a:fillRef>
                  <a:effectRef idx="3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dirty="0">
                      <a:latin typeface="Yu Gothic UI Semibold" panose="020B0700000000000000" pitchFamily="50" charset="-128"/>
                      <a:ea typeface="Yu Gothic UI Semibold" panose="020B0700000000000000" pitchFamily="50" charset="-128"/>
                    </a:endParaRPr>
                  </a:p>
                </p:txBody>
              </p:sp>
              <p:sp>
                <p:nvSpPr>
                  <p:cNvPr id="223" name="円/楕円 20">
                    <a:extLst>
                      <a:ext uri="{FF2B5EF4-FFF2-40B4-BE49-F238E27FC236}">
                        <a16:creationId xmlns:a16="http://schemas.microsoft.com/office/drawing/2014/main" id="{52A5F357-B21A-4E5B-96D6-AB35B432D499}"/>
                      </a:ext>
                    </a:extLst>
                  </p:cNvPr>
                  <p:cNvSpPr/>
                  <p:nvPr/>
                </p:nvSpPr>
                <p:spPr>
                  <a:xfrm rot="20949426" flipH="1" flipV="1">
                    <a:off x="3521955" y="5206486"/>
                    <a:ext cx="51348" cy="51348"/>
                  </a:xfrm>
                  <a:prstGeom prst="ellipse">
                    <a:avLst/>
                  </a:prstGeom>
                  <a:ln/>
                  <a:effectLst/>
                  <a:scene3d>
                    <a:camera prst="orthographicFront">
                      <a:rot lat="0" lon="0" rev="0"/>
                    </a:camera>
                    <a:lightRig rig="threePt" dir="t">
                      <a:rot lat="0" lon="0" rev="1200000"/>
                    </a:lightRig>
                  </a:scene3d>
                  <a:sp3d/>
                </p:spPr>
                <p:style>
                  <a:lnRef idx="0">
                    <a:schemeClr val="accent1"/>
                  </a:lnRef>
                  <a:fillRef idx="3">
                    <a:schemeClr val="accent1"/>
                  </a:fillRef>
                  <a:effectRef idx="3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dirty="0">
                      <a:latin typeface="Yu Gothic UI Semibold" panose="020B0700000000000000" pitchFamily="50" charset="-128"/>
                      <a:ea typeface="Yu Gothic UI Semibold" panose="020B0700000000000000" pitchFamily="50" charset="-128"/>
                    </a:endParaRPr>
                  </a:p>
                </p:txBody>
              </p:sp>
            </p:grpSp>
            <p:grpSp>
              <p:nvGrpSpPr>
                <p:cNvPr id="196" name="グループ化 195">
                  <a:extLst>
                    <a:ext uri="{FF2B5EF4-FFF2-40B4-BE49-F238E27FC236}">
                      <a16:creationId xmlns:a16="http://schemas.microsoft.com/office/drawing/2014/main" id="{B75E2D08-7AE8-4601-A888-4B1B337031D5}"/>
                    </a:ext>
                  </a:extLst>
                </p:cNvPr>
                <p:cNvGrpSpPr/>
                <p:nvPr/>
              </p:nvGrpSpPr>
              <p:grpSpPr>
                <a:xfrm rot="19216958">
                  <a:off x="5975886" y="3132998"/>
                  <a:ext cx="614310" cy="467642"/>
                  <a:chOff x="2905899" y="5206486"/>
                  <a:chExt cx="934447" cy="711345"/>
                </a:xfrm>
              </p:grpSpPr>
              <p:sp>
                <p:nvSpPr>
                  <p:cNvPr id="210" name="円/楕円 20">
                    <a:extLst>
                      <a:ext uri="{FF2B5EF4-FFF2-40B4-BE49-F238E27FC236}">
                        <a16:creationId xmlns:a16="http://schemas.microsoft.com/office/drawing/2014/main" id="{B6CC68CD-48E8-477C-9247-3328AAFED39C}"/>
                      </a:ext>
                    </a:extLst>
                  </p:cNvPr>
                  <p:cNvSpPr/>
                  <p:nvPr/>
                </p:nvSpPr>
                <p:spPr>
                  <a:xfrm rot="20949426" flipH="1" flipV="1">
                    <a:off x="2905899" y="5660903"/>
                    <a:ext cx="51348" cy="51348"/>
                  </a:xfrm>
                  <a:prstGeom prst="ellipse">
                    <a:avLst/>
                  </a:prstGeom>
                  <a:solidFill>
                    <a:srgbClr val="FF3300"/>
                  </a:solidFill>
                  <a:ln/>
                  <a:effectLst/>
                  <a:scene3d>
                    <a:camera prst="orthographicFront">
                      <a:rot lat="0" lon="0" rev="0"/>
                    </a:camera>
                    <a:lightRig rig="threePt" dir="t">
                      <a:rot lat="0" lon="0" rev="1200000"/>
                    </a:lightRig>
                  </a:scene3d>
                  <a:sp3d/>
                </p:spPr>
                <p:style>
                  <a:lnRef idx="0">
                    <a:schemeClr val="accent1"/>
                  </a:lnRef>
                  <a:fillRef idx="3">
                    <a:schemeClr val="accent1"/>
                  </a:fillRef>
                  <a:effectRef idx="3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dirty="0">
                      <a:latin typeface="Yu Gothic UI Semibold" panose="020B0700000000000000" pitchFamily="50" charset="-128"/>
                      <a:ea typeface="Yu Gothic UI Semibold" panose="020B0700000000000000" pitchFamily="50" charset="-128"/>
                    </a:endParaRPr>
                  </a:p>
                </p:txBody>
              </p:sp>
              <p:sp>
                <p:nvSpPr>
                  <p:cNvPr id="211" name="円/楕円 20">
                    <a:extLst>
                      <a:ext uri="{FF2B5EF4-FFF2-40B4-BE49-F238E27FC236}">
                        <a16:creationId xmlns:a16="http://schemas.microsoft.com/office/drawing/2014/main" id="{57E120BB-3756-4978-A25F-013E9C8CAA8E}"/>
                      </a:ext>
                    </a:extLst>
                  </p:cNvPr>
                  <p:cNvSpPr/>
                  <p:nvPr/>
                </p:nvSpPr>
                <p:spPr>
                  <a:xfrm rot="20949426" flipH="1" flipV="1">
                    <a:off x="3603290" y="5793681"/>
                    <a:ext cx="45719" cy="45719"/>
                  </a:xfrm>
                  <a:prstGeom prst="ellipse">
                    <a:avLst/>
                  </a:prstGeom>
                  <a:solidFill>
                    <a:schemeClr val="accent3"/>
                  </a:solidFill>
                  <a:ln/>
                  <a:effectLst/>
                  <a:scene3d>
                    <a:camera prst="orthographicFront">
                      <a:rot lat="0" lon="0" rev="0"/>
                    </a:camera>
                    <a:lightRig rig="threePt" dir="t">
                      <a:rot lat="0" lon="0" rev="1200000"/>
                    </a:lightRig>
                  </a:scene3d>
                  <a:sp3d/>
                </p:spPr>
                <p:style>
                  <a:lnRef idx="0">
                    <a:schemeClr val="accent1"/>
                  </a:lnRef>
                  <a:fillRef idx="3">
                    <a:schemeClr val="accent1"/>
                  </a:fillRef>
                  <a:effectRef idx="3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dirty="0">
                      <a:latin typeface="Yu Gothic UI Semibold" panose="020B0700000000000000" pitchFamily="50" charset="-128"/>
                      <a:ea typeface="Yu Gothic UI Semibold" panose="020B0700000000000000" pitchFamily="50" charset="-128"/>
                    </a:endParaRPr>
                  </a:p>
                </p:txBody>
              </p:sp>
              <p:sp>
                <p:nvSpPr>
                  <p:cNvPr id="212" name="円/楕円 20">
                    <a:extLst>
                      <a:ext uri="{FF2B5EF4-FFF2-40B4-BE49-F238E27FC236}">
                        <a16:creationId xmlns:a16="http://schemas.microsoft.com/office/drawing/2014/main" id="{06458C4C-89B8-4072-98DF-DB72043E7630}"/>
                      </a:ext>
                    </a:extLst>
                  </p:cNvPr>
                  <p:cNvSpPr/>
                  <p:nvPr/>
                </p:nvSpPr>
                <p:spPr>
                  <a:xfrm rot="20949426" flipH="1" flipV="1">
                    <a:off x="3152694" y="5624175"/>
                    <a:ext cx="51348" cy="51348"/>
                  </a:xfrm>
                  <a:prstGeom prst="ellipse">
                    <a:avLst/>
                  </a:prstGeom>
                  <a:solidFill>
                    <a:schemeClr val="accent6"/>
                  </a:solidFill>
                  <a:ln/>
                  <a:effectLst/>
                  <a:scene3d>
                    <a:camera prst="orthographicFront">
                      <a:rot lat="0" lon="0" rev="0"/>
                    </a:camera>
                    <a:lightRig rig="threePt" dir="t">
                      <a:rot lat="0" lon="0" rev="1200000"/>
                    </a:lightRig>
                  </a:scene3d>
                  <a:sp3d/>
                </p:spPr>
                <p:style>
                  <a:lnRef idx="0">
                    <a:schemeClr val="accent1"/>
                  </a:lnRef>
                  <a:fillRef idx="3">
                    <a:schemeClr val="accent1"/>
                  </a:fillRef>
                  <a:effectRef idx="3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dirty="0">
                      <a:latin typeface="Yu Gothic UI Semibold" panose="020B0700000000000000" pitchFamily="50" charset="-128"/>
                      <a:ea typeface="Yu Gothic UI Semibold" panose="020B0700000000000000" pitchFamily="50" charset="-128"/>
                    </a:endParaRPr>
                  </a:p>
                </p:txBody>
              </p:sp>
              <p:sp>
                <p:nvSpPr>
                  <p:cNvPr id="213" name="円/楕円 20">
                    <a:extLst>
                      <a:ext uri="{FF2B5EF4-FFF2-40B4-BE49-F238E27FC236}">
                        <a16:creationId xmlns:a16="http://schemas.microsoft.com/office/drawing/2014/main" id="{A2218CFE-F5F3-40B0-AC08-64A9A11DABB9}"/>
                      </a:ext>
                    </a:extLst>
                  </p:cNvPr>
                  <p:cNvSpPr/>
                  <p:nvPr/>
                </p:nvSpPr>
                <p:spPr>
                  <a:xfrm rot="20949426" flipH="1" flipV="1">
                    <a:off x="3214590" y="5439050"/>
                    <a:ext cx="51348" cy="51348"/>
                  </a:xfrm>
                  <a:prstGeom prst="ellipse">
                    <a:avLst/>
                  </a:prstGeom>
                  <a:solidFill>
                    <a:schemeClr val="accent6"/>
                  </a:solidFill>
                  <a:ln/>
                  <a:effectLst/>
                  <a:scene3d>
                    <a:camera prst="orthographicFront">
                      <a:rot lat="0" lon="0" rev="0"/>
                    </a:camera>
                    <a:lightRig rig="threePt" dir="t">
                      <a:rot lat="0" lon="0" rev="1200000"/>
                    </a:lightRig>
                  </a:scene3d>
                  <a:sp3d/>
                </p:spPr>
                <p:style>
                  <a:lnRef idx="0">
                    <a:schemeClr val="accent1"/>
                  </a:lnRef>
                  <a:fillRef idx="3">
                    <a:schemeClr val="accent1"/>
                  </a:fillRef>
                  <a:effectRef idx="3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dirty="0">
                      <a:latin typeface="Yu Gothic UI Semibold" panose="020B0700000000000000" pitchFamily="50" charset="-128"/>
                      <a:ea typeface="Yu Gothic UI Semibold" panose="020B0700000000000000" pitchFamily="50" charset="-128"/>
                    </a:endParaRPr>
                  </a:p>
                </p:txBody>
              </p:sp>
              <p:sp>
                <p:nvSpPr>
                  <p:cNvPr id="214" name="円/楕円 20">
                    <a:extLst>
                      <a:ext uri="{FF2B5EF4-FFF2-40B4-BE49-F238E27FC236}">
                        <a16:creationId xmlns:a16="http://schemas.microsoft.com/office/drawing/2014/main" id="{093F51AD-26E8-417A-818A-4598843DFDC5}"/>
                      </a:ext>
                    </a:extLst>
                  </p:cNvPr>
                  <p:cNvSpPr/>
                  <p:nvPr/>
                </p:nvSpPr>
                <p:spPr>
                  <a:xfrm rot="20949426" flipH="1" flipV="1">
                    <a:off x="3788998" y="5314335"/>
                    <a:ext cx="51348" cy="51348"/>
                  </a:xfrm>
                  <a:prstGeom prst="ellipse">
                    <a:avLst/>
                  </a:prstGeom>
                  <a:solidFill>
                    <a:schemeClr val="accent3"/>
                  </a:solidFill>
                  <a:ln/>
                  <a:effectLst/>
                  <a:scene3d>
                    <a:camera prst="orthographicFront">
                      <a:rot lat="0" lon="0" rev="0"/>
                    </a:camera>
                    <a:lightRig rig="threePt" dir="t">
                      <a:rot lat="0" lon="0" rev="1200000"/>
                    </a:lightRig>
                  </a:scene3d>
                  <a:sp3d/>
                </p:spPr>
                <p:style>
                  <a:lnRef idx="0">
                    <a:schemeClr val="accent1"/>
                  </a:lnRef>
                  <a:fillRef idx="3">
                    <a:schemeClr val="accent1"/>
                  </a:fillRef>
                  <a:effectRef idx="3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dirty="0">
                      <a:latin typeface="Yu Gothic UI Semibold" panose="020B0700000000000000" pitchFamily="50" charset="-128"/>
                      <a:ea typeface="Yu Gothic UI Semibold" panose="020B0700000000000000" pitchFamily="50" charset="-128"/>
                    </a:endParaRPr>
                  </a:p>
                </p:txBody>
              </p:sp>
              <p:sp>
                <p:nvSpPr>
                  <p:cNvPr id="215" name="円/楕円 20">
                    <a:extLst>
                      <a:ext uri="{FF2B5EF4-FFF2-40B4-BE49-F238E27FC236}">
                        <a16:creationId xmlns:a16="http://schemas.microsoft.com/office/drawing/2014/main" id="{2959BD75-A588-4E54-AD18-F03045B94F59}"/>
                      </a:ext>
                    </a:extLst>
                  </p:cNvPr>
                  <p:cNvSpPr/>
                  <p:nvPr/>
                </p:nvSpPr>
                <p:spPr>
                  <a:xfrm rot="20949426" flipH="1" flipV="1">
                    <a:off x="3659357" y="5409005"/>
                    <a:ext cx="51348" cy="51348"/>
                  </a:xfrm>
                  <a:prstGeom prst="ellipse">
                    <a:avLst/>
                  </a:prstGeom>
                  <a:solidFill>
                    <a:schemeClr val="accent4"/>
                  </a:solidFill>
                  <a:ln/>
                  <a:effectLst/>
                  <a:scene3d>
                    <a:camera prst="orthographicFront">
                      <a:rot lat="0" lon="0" rev="0"/>
                    </a:camera>
                    <a:lightRig rig="threePt" dir="t">
                      <a:rot lat="0" lon="0" rev="1200000"/>
                    </a:lightRig>
                  </a:scene3d>
                  <a:sp3d/>
                </p:spPr>
                <p:style>
                  <a:lnRef idx="0">
                    <a:schemeClr val="accent1"/>
                  </a:lnRef>
                  <a:fillRef idx="3">
                    <a:schemeClr val="accent1"/>
                  </a:fillRef>
                  <a:effectRef idx="3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dirty="0">
                      <a:latin typeface="Yu Gothic UI Semibold" panose="020B0700000000000000" pitchFamily="50" charset="-128"/>
                      <a:ea typeface="Yu Gothic UI Semibold" panose="020B0700000000000000" pitchFamily="50" charset="-128"/>
                    </a:endParaRPr>
                  </a:p>
                </p:txBody>
              </p:sp>
              <p:sp>
                <p:nvSpPr>
                  <p:cNvPr id="216" name="円/楕円 20">
                    <a:extLst>
                      <a:ext uri="{FF2B5EF4-FFF2-40B4-BE49-F238E27FC236}">
                        <a16:creationId xmlns:a16="http://schemas.microsoft.com/office/drawing/2014/main" id="{B25B6E7B-0F33-4F5E-9ACD-36378AD5DB0C}"/>
                      </a:ext>
                    </a:extLst>
                  </p:cNvPr>
                  <p:cNvSpPr/>
                  <p:nvPr/>
                </p:nvSpPr>
                <p:spPr>
                  <a:xfrm rot="20949426" flipH="1" flipV="1">
                    <a:off x="3412116" y="5439051"/>
                    <a:ext cx="51348" cy="51348"/>
                  </a:xfrm>
                  <a:prstGeom prst="ellipse">
                    <a:avLst/>
                  </a:prstGeom>
                  <a:solidFill>
                    <a:srgbClr val="FF9900"/>
                  </a:solidFill>
                  <a:ln/>
                  <a:effectLst/>
                  <a:scene3d>
                    <a:camera prst="orthographicFront">
                      <a:rot lat="0" lon="0" rev="0"/>
                    </a:camera>
                    <a:lightRig rig="threePt" dir="t">
                      <a:rot lat="0" lon="0" rev="1200000"/>
                    </a:lightRig>
                  </a:scene3d>
                  <a:sp3d/>
                </p:spPr>
                <p:style>
                  <a:lnRef idx="0">
                    <a:schemeClr val="accent1"/>
                  </a:lnRef>
                  <a:fillRef idx="3">
                    <a:schemeClr val="accent1"/>
                  </a:fillRef>
                  <a:effectRef idx="3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dirty="0">
                      <a:latin typeface="Yu Gothic UI Semibold" panose="020B0700000000000000" pitchFamily="50" charset="-128"/>
                      <a:ea typeface="Yu Gothic UI Semibold" panose="020B0700000000000000" pitchFamily="50" charset="-128"/>
                    </a:endParaRPr>
                  </a:p>
                </p:txBody>
              </p:sp>
              <p:sp>
                <p:nvSpPr>
                  <p:cNvPr id="217" name="円/楕円 20">
                    <a:extLst>
                      <a:ext uri="{FF2B5EF4-FFF2-40B4-BE49-F238E27FC236}">
                        <a16:creationId xmlns:a16="http://schemas.microsoft.com/office/drawing/2014/main" id="{344F6D60-246E-46A7-8E11-AAB34E694D54}"/>
                      </a:ext>
                    </a:extLst>
                  </p:cNvPr>
                  <p:cNvSpPr/>
                  <p:nvPr/>
                </p:nvSpPr>
                <p:spPr>
                  <a:xfrm rot="20949426" flipH="1" flipV="1">
                    <a:off x="3521955" y="5206486"/>
                    <a:ext cx="51348" cy="51348"/>
                  </a:xfrm>
                  <a:prstGeom prst="ellipse">
                    <a:avLst/>
                  </a:prstGeom>
                  <a:ln/>
                  <a:effectLst/>
                  <a:scene3d>
                    <a:camera prst="orthographicFront">
                      <a:rot lat="0" lon="0" rev="0"/>
                    </a:camera>
                    <a:lightRig rig="threePt" dir="t">
                      <a:rot lat="0" lon="0" rev="1200000"/>
                    </a:lightRig>
                  </a:scene3d>
                  <a:sp3d/>
                </p:spPr>
                <p:style>
                  <a:lnRef idx="0">
                    <a:schemeClr val="accent1"/>
                  </a:lnRef>
                  <a:fillRef idx="3">
                    <a:schemeClr val="accent1"/>
                  </a:fillRef>
                  <a:effectRef idx="3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dirty="0">
                      <a:latin typeface="Yu Gothic UI Semibold" panose="020B0700000000000000" pitchFamily="50" charset="-128"/>
                      <a:ea typeface="Yu Gothic UI Semibold" panose="020B0700000000000000" pitchFamily="50" charset="-128"/>
                    </a:endParaRPr>
                  </a:p>
                </p:txBody>
              </p:sp>
              <p:sp>
                <p:nvSpPr>
                  <p:cNvPr id="218" name="円/楕円 20">
                    <a:extLst>
                      <a:ext uri="{FF2B5EF4-FFF2-40B4-BE49-F238E27FC236}">
                        <a16:creationId xmlns:a16="http://schemas.microsoft.com/office/drawing/2014/main" id="{4B4FA56A-433B-42C8-B835-3A74025377C1}"/>
                      </a:ext>
                    </a:extLst>
                  </p:cNvPr>
                  <p:cNvSpPr/>
                  <p:nvPr/>
                </p:nvSpPr>
                <p:spPr>
                  <a:xfrm rot="20949426" flipH="1" flipV="1">
                    <a:off x="3212786" y="5866483"/>
                    <a:ext cx="51348" cy="51348"/>
                  </a:xfrm>
                  <a:prstGeom prst="ellipse">
                    <a:avLst/>
                  </a:prstGeom>
                  <a:solidFill>
                    <a:schemeClr val="accent6"/>
                  </a:solidFill>
                  <a:ln/>
                  <a:effectLst/>
                  <a:scene3d>
                    <a:camera prst="orthographicFront">
                      <a:rot lat="0" lon="0" rev="0"/>
                    </a:camera>
                    <a:lightRig rig="threePt" dir="t">
                      <a:rot lat="0" lon="0" rev="1200000"/>
                    </a:lightRig>
                  </a:scene3d>
                  <a:sp3d/>
                </p:spPr>
                <p:style>
                  <a:lnRef idx="0">
                    <a:schemeClr val="accent1"/>
                  </a:lnRef>
                  <a:fillRef idx="3">
                    <a:schemeClr val="accent1"/>
                  </a:fillRef>
                  <a:effectRef idx="3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dirty="0">
                      <a:latin typeface="Yu Gothic UI Semibold" panose="020B0700000000000000" pitchFamily="50" charset="-128"/>
                      <a:ea typeface="Yu Gothic UI Semibold" panose="020B0700000000000000" pitchFamily="50" charset="-128"/>
                    </a:endParaRPr>
                  </a:p>
                </p:txBody>
              </p:sp>
            </p:grpSp>
            <p:grpSp>
              <p:nvGrpSpPr>
                <p:cNvPr id="197" name="グループ化 196">
                  <a:extLst>
                    <a:ext uri="{FF2B5EF4-FFF2-40B4-BE49-F238E27FC236}">
                      <a16:creationId xmlns:a16="http://schemas.microsoft.com/office/drawing/2014/main" id="{1EFC1A5B-E6BC-4771-9C6B-9F13118FD94A}"/>
                    </a:ext>
                  </a:extLst>
                </p:cNvPr>
                <p:cNvGrpSpPr/>
                <p:nvPr/>
              </p:nvGrpSpPr>
              <p:grpSpPr>
                <a:xfrm rot="9900000">
                  <a:off x="5671464" y="2762849"/>
                  <a:ext cx="777655" cy="656896"/>
                  <a:chOff x="3214590" y="4491173"/>
                  <a:chExt cx="1182917" cy="999226"/>
                </a:xfrm>
              </p:grpSpPr>
              <p:sp>
                <p:nvSpPr>
                  <p:cNvPr id="203" name="円/楕円 20">
                    <a:extLst>
                      <a:ext uri="{FF2B5EF4-FFF2-40B4-BE49-F238E27FC236}">
                        <a16:creationId xmlns:a16="http://schemas.microsoft.com/office/drawing/2014/main" id="{DFCA7128-5D53-4815-8192-B9DAEA52CF3C}"/>
                      </a:ext>
                    </a:extLst>
                  </p:cNvPr>
                  <p:cNvSpPr/>
                  <p:nvPr/>
                </p:nvSpPr>
                <p:spPr>
                  <a:xfrm rot="20949426" flipH="1" flipV="1">
                    <a:off x="3695262" y="5399673"/>
                    <a:ext cx="51348" cy="51348"/>
                  </a:xfrm>
                  <a:prstGeom prst="ellipse">
                    <a:avLst/>
                  </a:prstGeom>
                  <a:solidFill>
                    <a:srgbClr val="6DDD9A"/>
                  </a:solidFill>
                  <a:ln/>
                  <a:effectLst/>
                  <a:scene3d>
                    <a:camera prst="orthographicFront">
                      <a:rot lat="0" lon="0" rev="0"/>
                    </a:camera>
                    <a:lightRig rig="threePt" dir="t">
                      <a:rot lat="0" lon="0" rev="1200000"/>
                    </a:lightRig>
                  </a:scene3d>
                  <a:sp3d/>
                </p:spPr>
                <p:style>
                  <a:lnRef idx="0">
                    <a:schemeClr val="accent1"/>
                  </a:lnRef>
                  <a:fillRef idx="3">
                    <a:schemeClr val="accent1"/>
                  </a:fillRef>
                  <a:effectRef idx="3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dirty="0">
                      <a:latin typeface="Yu Gothic UI Semibold" panose="020B0700000000000000" pitchFamily="50" charset="-128"/>
                      <a:ea typeface="Yu Gothic UI Semibold" panose="020B0700000000000000" pitchFamily="50" charset="-128"/>
                    </a:endParaRPr>
                  </a:p>
                </p:txBody>
              </p:sp>
              <p:sp>
                <p:nvSpPr>
                  <p:cNvPr id="204" name="円/楕円 20">
                    <a:extLst>
                      <a:ext uri="{FF2B5EF4-FFF2-40B4-BE49-F238E27FC236}">
                        <a16:creationId xmlns:a16="http://schemas.microsoft.com/office/drawing/2014/main" id="{750D4FD1-856E-4E16-883A-978CBEF8DC07}"/>
                      </a:ext>
                    </a:extLst>
                  </p:cNvPr>
                  <p:cNvSpPr/>
                  <p:nvPr/>
                </p:nvSpPr>
                <p:spPr>
                  <a:xfrm rot="20949426" flipH="1" flipV="1">
                    <a:off x="4346159" y="4575682"/>
                    <a:ext cx="51348" cy="51348"/>
                  </a:xfrm>
                  <a:prstGeom prst="ellipse">
                    <a:avLst/>
                  </a:prstGeom>
                  <a:ln/>
                  <a:effectLst/>
                  <a:scene3d>
                    <a:camera prst="orthographicFront">
                      <a:rot lat="0" lon="0" rev="0"/>
                    </a:camera>
                    <a:lightRig rig="threePt" dir="t">
                      <a:rot lat="0" lon="0" rev="1200000"/>
                    </a:lightRig>
                  </a:scene3d>
                  <a:sp3d/>
                </p:spPr>
                <p:style>
                  <a:lnRef idx="0">
                    <a:schemeClr val="accent1"/>
                  </a:lnRef>
                  <a:fillRef idx="3">
                    <a:schemeClr val="accent1"/>
                  </a:fillRef>
                  <a:effectRef idx="3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dirty="0">
                      <a:latin typeface="Yu Gothic UI Semibold" panose="020B0700000000000000" pitchFamily="50" charset="-128"/>
                      <a:ea typeface="Yu Gothic UI Semibold" panose="020B0700000000000000" pitchFamily="50" charset="-128"/>
                    </a:endParaRPr>
                  </a:p>
                </p:txBody>
              </p:sp>
              <p:sp>
                <p:nvSpPr>
                  <p:cNvPr id="205" name="円/楕円 20">
                    <a:extLst>
                      <a:ext uri="{FF2B5EF4-FFF2-40B4-BE49-F238E27FC236}">
                        <a16:creationId xmlns:a16="http://schemas.microsoft.com/office/drawing/2014/main" id="{0966EBAB-AA0C-4A23-A1FA-B7AA9D783320}"/>
                      </a:ext>
                    </a:extLst>
                  </p:cNvPr>
                  <p:cNvSpPr/>
                  <p:nvPr/>
                </p:nvSpPr>
                <p:spPr>
                  <a:xfrm rot="20949426" flipH="1" flipV="1">
                    <a:off x="3214590" y="5439050"/>
                    <a:ext cx="51348" cy="51348"/>
                  </a:xfrm>
                  <a:prstGeom prst="ellipse">
                    <a:avLst/>
                  </a:prstGeom>
                  <a:solidFill>
                    <a:schemeClr val="accent6"/>
                  </a:solidFill>
                  <a:ln/>
                  <a:effectLst/>
                  <a:scene3d>
                    <a:camera prst="orthographicFront">
                      <a:rot lat="0" lon="0" rev="0"/>
                    </a:camera>
                    <a:lightRig rig="threePt" dir="t">
                      <a:rot lat="0" lon="0" rev="1200000"/>
                    </a:lightRig>
                  </a:scene3d>
                  <a:sp3d/>
                </p:spPr>
                <p:style>
                  <a:lnRef idx="0">
                    <a:schemeClr val="accent1"/>
                  </a:lnRef>
                  <a:fillRef idx="3">
                    <a:schemeClr val="accent1"/>
                  </a:fillRef>
                  <a:effectRef idx="3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dirty="0">
                      <a:latin typeface="Yu Gothic UI Semibold" panose="020B0700000000000000" pitchFamily="50" charset="-128"/>
                      <a:ea typeface="Yu Gothic UI Semibold" panose="020B0700000000000000" pitchFamily="50" charset="-128"/>
                    </a:endParaRPr>
                  </a:p>
                </p:txBody>
              </p:sp>
              <p:sp>
                <p:nvSpPr>
                  <p:cNvPr id="206" name="円/楕円 20">
                    <a:extLst>
                      <a:ext uri="{FF2B5EF4-FFF2-40B4-BE49-F238E27FC236}">
                        <a16:creationId xmlns:a16="http://schemas.microsoft.com/office/drawing/2014/main" id="{7E55FF65-1710-476B-B12A-4DA458535579}"/>
                      </a:ext>
                    </a:extLst>
                  </p:cNvPr>
                  <p:cNvSpPr/>
                  <p:nvPr/>
                </p:nvSpPr>
                <p:spPr>
                  <a:xfrm rot="20949426" flipH="1" flipV="1">
                    <a:off x="3788998" y="5314335"/>
                    <a:ext cx="51348" cy="51348"/>
                  </a:xfrm>
                  <a:prstGeom prst="ellipse">
                    <a:avLst/>
                  </a:prstGeom>
                  <a:solidFill>
                    <a:schemeClr val="accent3"/>
                  </a:solidFill>
                  <a:ln/>
                  <a:effectLst/>
                  <a:scene3d>
                    <a:camera prst="orthographicFront">
                      <a:rot lat="0" lon="0" rev="0"/>
                    </a:camera>
                    <a:lightRig rig="threePt" dir="t">
                      <a:rot lat="0" lon="0" rev="1200000"/>
                    </a:lightRig>
                  </a:scene3d>
                  <a:sp3d/>
                </p:spPr>
                <p:style>
                  <a:lnRef idx="0">
                    <a:schemeClr val="accent1"/>
                  </a:lnRef>
                  <a:fillRef idx="3">
                    <a:schemeClr val="accent1"/>
                  </a:fillRef>
                  <a:effectRef idx="3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dirty="0">
                      <a:latin typeface="Yu Gothic UI Semibold" panose="020B0700000000000000" pitchFamily="50" charset="-128"/>
                      <a:ea typeface="Yu Gothic UI Semibold" panose="020B0700000000000000" pitchFamily="50" charset="-128"/>
                    </a:endParaRPr>
                  </a:p>
                </p:txBody>
              </p:sp>
              <p:sp>
                <p:nvSpPr>
                  <p:cNvPr id="207" name="円/楕円 20">
                    <a:extLst>
                      <a:ext uri="{FF2B5EF4-FFF2-40B4-BE49-F238E27FC236}">
                        <a16:creationId xmlns:a16="http://schemas.microsoft.com/office/drawing/2014/main" id="{9E84E325-8EF0-4F39-B98B-5676F0C480DE}"/>
                      </a:ext>
                    </a:extLst>
                  </p:cNvPr>
                  <p:cNvSpPr/>
                  <p:nvPr/>
                </p:nvSpPr>
                <p:spPr>
                  <a:xfrm rot="20949426" flipH="1" flipV="1">
                    <a:off x="3320594" y="5190700"/>
                    <a:ext cx="51348" cy="51348"/>
                  </a:xfrm>
                  <a:prstGeom prst="ellipse">
                    <a:avLst/>
                  </a:prstGeom>
                  <a:solidFill>
                    <a:schemeClr val="accent4"/>
                  </a:solidFill>
                  <a:ln/>
                  <a:effectLst/>
                  <a:scene3d>
                    <a:camera prst="orthographicFront">
                      <a:rot lat="0" lon="0" rev="0"/>
                    </a:camera>
                    <a:lightRig rig="threePt" dir="t">
                      <a:rot lat="0" lon="0" rev="1200000"/>
                    </a:lightRig>
                  </a:scene3d>
                  <a:sp3d/>
                </p:spPr>
                <p:style>
                  <a:lnRef idx="0">
                    <a:schemeClr val="accent1"/>
                  </a:lnRef>
                  <a:fillRef idx="3">
                    <a:schemeClr val="accent1"/>
                  </a:fillRef>
                  <a:effectRef idx="3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dirty="0">
                      <a:latin typeface="Yu Gothic UI Semibold" panose="020B0700000000000000" pitchFamily="50" charset="-128"/>
                      <a:ea typeface="Yu Gothic UI Semibold" panose="020B0700000000000000" pitchFamily="50" charset="-128"/>
                    </a:endParaRPr>
                  </a:p>
                </p:txBody>
              </p:sp>
              <p:sp>
                <p:nvSpPr>
                  <p:cNvPr id="208" name="円/楕円 20">
                    <a:extLst>
                      <a:ext uri="{FF2B5EF4-FFF2-40B4-BE49-F238E27FC236}">
                        <a16:creationId xmlns:a16="http://schemas.microsoft.com/office/drawing/2014/main" id="{A3AA503B-F2B9-46FB-B8C9-768DA7103D76}"/>
                      </a:ext>
                    </a:extLst>
                  </p:cNvPr>
                  <p:cNvSpPr/>
                  <p:nvPr/>
                </p:nvSpPr>
                <p:spPr>
                  <a:xfrm rot="20949426" flipH="1" flipV="1">
                    <a:off x="3412116" y="5439051"/>
                    <a:ext cx="51348" cy="51348"/>
                  </a:xfrm>
                  <a:prstGeom prst="ellipse">
                    <a:avLst/>
                  </a:prstGeom>
                  <a:solidFill>
                    <a:srgbClr val="FF9900"/>
                  </a:solidFill>
                  <a:ln/>
                  <a:effectLst/>
                  <a:scene3d>
                    <a:camera prst="orthographicFront">
                      <a:rot lat="0" lon="0" rev="0"/>
                    </a:camera>
                    <a:lightRig rig="threePt" dir="t">
                      <a:rot lat="0" lon="0" rev="1200000"/>
                    </a:lightRig>
                  </a:scene3d>
                  <a:sp3d/>
                </p:spPr>
                <p:style>
                  <a:lnRef idx="0">
                    <a:schemeClr val="accent1"/>
                  </a:lnRef>
                  <a:fillRef idx="3">
                    <a:schemeClr val="accent1"/>
                  </a:fillRef>
                  <a:effectRef idx="3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dirty="0">
                      <a:latin typeface="Yu Gothic UI Semibold" panose="020B0700000000000000" pitchFamily="50" charset="-128"/>
                      <a:ea typeface="Yu Gothic UI Semibold" panose="020B0700000000000000" pitchFamily="50" charset="-128"/>
                    </a:endParaRPr>
                  </a:p>
                </p:txBody>
              </p:sp>
              <p:sp>
                <p:nvSpPr>
                  <p:cNvPr id="209" name="円/楕円 20">
                    <a:extLst>
                      <a:ext uri="{FF2B5EF4-FFF2-40B4-BE49-F238E27FC236}">
                        <a16:creationId xmlns:a16="http://schemas.microsoft.com/office/drawing/2014/main" id="{AB4BCEB3-4FB5-4580-9D61-908E7CF5AD4B}"/>
                      </a:ext>
                    </a:extLst>
                  </p:cNvPr>
                  <p:cNvSpPr/>
                  <p:nvPr/>
                </p:nvSpPr>
                <p:spPr>
                  <a:xfrm rot="20949426" flipH="1" flipV="1">
                    <a:off x="4142028" y="4491173"/>
                    <a:ext cx="51348" cy="51348"/>
                  </a:xfrm>
                  <a:prstGeom prst="ellipse">
                    <a:avLst/>
                  </a:prstGeom>
                  <a:solidFill>
                    <a:schemeClr val="accent6"/>
                  </a:solidFill>
                  <a:ln/>
                  <a:effectLst/>
                  <a:scene3d>
                    <a:camera prst="orthographicFront">
                      <a:rot lat="0" lon="0" rev="0"/>
                    </a:camera>
                    <a:lightRig rig="threePt" dir="t">
                      <a:rot lat="0" lon="0" rev="1200000"/>
                    </a:lightRig>
                  </a:scene3d>
                  <a:sp3d/>
                </p:spPr>
                <p:style>
                  <a:lnRef idx="0">
                    <a:schemeClr val="accent1"/>
                  </a:lnRef>
                  <a:fillRef idx="3">
                    <a:schemeClr val="accent1"/>
                  </a:fillRef>
                  <a:effectRef idx="3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dirty="0">
                      <a:latin typeface="Yu Gothic UI Semibold" panose="020B0700000000000000" pitchFamily="50" charset="-128"/>
                      <a:ea typeface="Yu Gothic UI Semibold" panose="020B0700000000000000" pitchFamily="50" charset="-128"/>
                    </a:endParaRPr>
                  </a:p>
                </p:txBody>
              </p:sp>
            </p:grpSp>
            <p:sp>
              <p:nvSpPr>
                <p:cNvPr id="198" name="円/楕円 20">
                  <a:extLst>
                    <a:ext uri="{FF2B5EF4-FFF2-40B4-BE49-F238E27FC236}">
                      <a16:creationId xmlns:a16="http://schemas.microsoft.com/office/drawing/2014/main" id="{6C056241-6AAA-4FE5-B227-32C594108C30}"/>
                    </a:ext>
                  </a:extLst>
                </p:cNvPr>
                <p:cNvSpPr/>
                <p:nvPr/>
              </p:nvSpPr>
              <p:spPr>
                <a:xfrm rot="4749426" flipH="1" flipV="1">
                  <a:off x="5864400" y="3283091"/>
                  <a:ext cx="28227" cy="25623"/>
                </a:xfrm>
                <a:prstGeom prst="ellipse">
                  <a:avLst/>
                </a:prstGeom>
                <a:solidFill>
                  <a:srgbClr val="6DDD9A"/>
                </a:solidFill>
                <a:ln/>
                <a:effectLst/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  <a:sp3d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>
                    <a:latin typeface="Yu Gothic UI Semibold" panose="020B0700000000000000" pitchFamily="50" charset="-128"/>
                    <a:ea typeface="Yu Gothic UI Semibold" panose="020B0700000000000000" pitchFamily="50" charset="-128"/>
                  </a:endParaRPr>
                </a:p>
              </p:txBody>
            </p:sp>
            <p:sp>
              <p:nvSpPr>
                <p:cNvPr id="199" name="円/楕円 20">
                  <a:extLst>
                    <a:ext uri="{FF2B5EF4-FFF2-40B4-BE49-F238E27FC236}">
                      <a16:creationId xmlns:a16="http://schemas.microsoft.com/office/drawing/2014/main" id="{F5191BA8-A2FE-4538-A78B-367468524D62}"/>
                    </a:ext>
                  </a:extLst>
                </p:cNvPr>
                <p:cNvSpPr/>
                <p:nvPr/>
              </p:nvSpPr>
              <p:spPr>
                <a:xfrm rot="4749426" flipH="1" flipV="1">
                  <a:off x="5941785" y="2972136"/>
                  <a:ext cx="28227" cy="25623"/>
                </a:xfrm>
                <a:prstGeom prst="ellipse">
                  <a:avLst/>
                </a:prstGeom>
                <a:solidFill>
                  <a:schemeClr val="accent6"/>
                </a:solidFill>
                <a:ln/>
                <a:effectLst/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  <a:sp3d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>
                    <a:latin typeface="Yu Gothic UI Semibold" panose="020B0700000000000000" pitchFamily="50" charset="-128"/>
                    <a:ea typeface="Yu Gothic UI Semibold" panose="020B0700000000000000" pitchFamily="50" charset="-128"/>
                  </a:endParaRPr>
                </a:p>
              </p:txBody>
            </p:sp>
            <p:sp>
              <p:nvSpPr>
                <p:cNvPr id="200" name="円/楕円 20">
                  <a:extLst>
                    <a:ext uri="{FF2B5EF4-FFF2-40B4-BE49-F238E27FC236}">
                      <a16:creationId xmlns:a16="http://schemas.microsoft.com/office/drawing/2014/main" id="{ECFC0E15-BB95-4247-9BAF-865D080E7B44}"/>
                    </a:ext>
                  </a:extLst>
                </p:cNvPr>
                <p:cNvSpPr/>
                <p:nvPr/>
              </p:nvSpPr>
              <p:spPr>
                <a:xfrm rot="4749426" flipH="1" flipV="1">
                  <a:off x="6004018" y="3287898"/>
                  <a:ext cx="28227" cy="25623"/>
                </a:xfrm>
                <a:prstGeom prst="ellipse">
                  <a:avLst/>
                </a:prstGeom>
                <a:solidFill>
                  <a:schemeClr val="accent3"/>
                </a:solidFill>
                <a:ln/>
                <a:effectLst/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  <a:sp3d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>
                    <a:latin typeface="Yu Gothic UI Semibold" panose="020B0700000000000000" pitchFamily="50" charset="-128"/>
                    <a:ea typeface="Yu Gothic UI Semibold" panose="020B0700000000000000" pitchFamily="50" charset="-128"/>
                  </a:endParaRPr>
                </a:p>
              </p:txBody>
            </p:sp>
            <p:sp>
              <p:nvSpPr>
                <p:cNvPr id="201" name="円/楕円 20">
                  <a:extLst>
                    <a:ext uri="{FF2B5EF4-FFF2-40B4-BE49-F238E27FC236}">
                      <a16:creationId xmlns:a16="http://schemas.microsoft.com/office/drawing/2014/main" id="{E59A147E-8ABC-4044-B3DC-17418042EA93}"/>
                    </a:ext>
                  </a:extLst>
                </p:cNvPr>
                <p:cNvSpPr/>
                <p:nvPr/>
              </p:nvSpPr>
              <p:spPr>
                <a:xfrm rot="4749426" flipH="1" flipV="1">
                  <a:off x="6065713" y="3030408"/>
                  <a:ext cx="28227" cy="25623"/>
                </a:xfrm>
                <a:prstGeom prst="ellipse">
                  <a:avLst/>
                </a:prstGeom>
                <a:solidFill>
                  <a:schemeClr val="accent4"/>
                </a:solidFill>
                <a:ln/>
                <a:effectLst/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  <a:sp3d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>
                    <a:latin typeface="Yu Gothic UI Semibold" panose="020B0700000000000000" pitchFamily="50" charset="-128"/>
                    <a:ea typeface="Yu Gothic UI Semibold" panose="020B0700000000000000" pitchFamily="50" charset="-128"/>
                  </a:endParaRPr>
                </a:p>
              </p:txBody>
            </p:sp>
            <p:sp>
              <p:nvSpPr>
                <p:cNvPr id="202" name="円/楕円 20">
                  <a:extLst>
                    <a:ext uri="{FF2B5EF4-FFF2-40B4-BE49-F238E27FC236}">
                      <a16:creationId xmlns:a16="http://schemas.microsoft.com/office/drawing/2014/main" id="{B8ECBFCE-A193-4D72-B938-AB27A7979DA7}"/>
                    </a:ext>
                  </a:extLst>
                </p:cNvPr>
                <p:cNvSpPr/>
                <p:nvPr/>
              </p:nvSpPr>
              <p:spPr>
                <a:xfrm rot="4749426" flipH="1" flipV="1">
                  <a:off x="5941785" y="3080719"/>
                  <a:ext cx="28227" cy="25623"/>
                </a:xfrm>
                <a:prstGeom prst="ellipse">
                  <a:avLst/>
                </a:prstGeom>
                <a:solidFill>
                  <a:srgbClr val="FF9900"/>
                </a:solidFill>
                <a:ln/>
                <a:effectLst/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  <a:sp3d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>
                    <a:latin typeface="Yu Gothic UI Semibold" panose="020B0700000000000000" pitchFamily="50" charset="-128"/>
                    <a:ea typeface="Yu Gothic UI Semibold" panose="020B0700000000000000" pitchFamily="50" charset="-128"/>
                  </a:endParaRPr>
                </a:p>
              </p:txBody>
            </p:sp>
          </p:grpSp>
          <p:sp>
            <p:nvSpPr>
              <p:cNvPr id="188" name="楕円 56">
                <a:extLst>
                  <a:ext uri="{FF2B5EF4-FFF2-40B4-BE49-F238E27FC236}">
                    <a16:creationId xmlns:a16="http://schemas.microsoft.com/office/drawing/2014/main" id="{07327B23-F41E-424C-A9A9-EB04C51A0E47}"/>
                  </a:ext>
                </a:extLst>
              </p:cNvPr>
              <p:cNvSpPr/>
              <p:nvPr/>
            </p:nvSpPr>
            <p:spPr>
              <a:xfrm>
                <a:off x="6000869" y="2865238"/>
                <a:ext cx="234203" cy="234203"/>
              </a:xfrm>
              <a:prstGeom prst="ellipse">
                <a:avLst/>
              </a:prstGeom>
              <a:gradFill flip="none" rotWithShape="1">
                <a:gsLst>
                  <a:gs pos="79000">
                    <a:srgbClr val="FDE7E3">
                      <a:alpha val="0"/>
                    </a:srgbClr>
                  </a:gs>
                  <a:gs pos="93000">
                    <a:schemeClr val="bg1">
                      <a:alpha val="0"/>
                    </a:schemeClr>
                  </a:gs>
                  <a:gs pos="68000">
                    <a:srgbClr val="FACAC4">
                      <a:alpha val="0"/>
                    </a:srgbClr>
                  </a:gs>
                  <a:gs pos="56000">
                    <a:srgbClr val="F6ACA4">
                      <a:alpha val="29000"/>
                    </a:srgbClr>
                  </a:gs>
                  <a:gs pos="44500">
                    <a:srgbClr val="F28F84">
                      <a:alpha val="63000"/>
                    </a:srgbClr>
                  </a:gs>
                  <a:gs pos="33000">
                    <a:srgbClr val="EE7164">
                      <a:alpha val="80000"/>
                    </a:srgbClr>
                  </a:gs>
                  <a:gs pos="14000">
                    <a:srgbClr val="FF5050">
                      <a:alpha val="90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19050">
                <a:noFill/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latin typeface="Yu Gothic UI Semibold" panose="020B0700000000000000" pitchFamily="50" charset="-128"/>
                  <a:ea typeface="Yu Gothic UI Semibold" panose="020B0700000000000000" pitchFamily="50" charset="-128"/>
                </a:endParaRPr>
              </a:p>
            </p:txBody>
          </p:sp>
          <p:sp>
            <p:nvSpPr>
              <p:cNvPr id="189" name="楕円 57">
                <a:extLst>
                  <a:ext uri="{FF2B5EF4-FFF2-40B4-BE49-F238E27FC236}">
                    <a16:creationId xmlns:a16="http://schemas.microsoft.com/office/drawing/2014/main" id="{1A034362-4EA5-404C-8B2E-BB85EF3109BC}"/>
                  </a:ext>
                </a:extLst>
              </p:cNvPr>
              <p:cNvSpPr/>
              <p:nvPr/>
            </p:nvSpPr>
            <p:spPr>
              <a:xfrm>
                <a:off x="5962202" y="2715819"/>
                <a:ext cx="299354" cy="299354"/>
              </a:xfrm>
              <a:prstGeom prst="ellipse">
                <a:avLst/>
              </a:prstGeom>
              <a:gradFill flip="none" rotWithShape="1">
                <a:gsLst>
                  <a:gs pos="79000">
                    <a:srgbClr val="FDE7E3">
                      <a:alpha val="0"/>
                    </a:srgbClr>
                  </a:gs>
                  <a:gs pos="93000">
                    <a:schemeClr val="bg1">
                      <a:alpha val="0"/>
                    </a:schemeClr>
                  </a:gs>
                  <a:gs pos="68000">
                    <a:srgbClr val="FACAC4">
                      <a:alpha val="0"/>
                    </a:srgbClr>
                  </a:gs>
                  <a:gs pos="56000">
                    <a:srgbClr val="F6ACA4">
                      <a:alpha val="29000"/>
                    </a:srgbClr>
                  </a:gs>
                  <a:gs pos="44500">
                    <a:srgbClr val="F28F84">
                      <a:alpha val="63000"/>
                    </a:srgbClr>
                  </a:gs>
                  <a:gs pos="33000">
                    <a:srgbClr val="EE7164">
                      <a:alpha val="80000"/>
                    </a:srgbClr>
                  </a:gs>
                  <a:gs pos="14000">
                    <a:srgbClr val="FF5050">
                      <a:alpha val="90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19050">
                <a:noFill/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latin typeface="Yu Gothic UI Semibold" panose="020B0700000000000000" pitchFamily="50" charset="-128"/>
                  <a:ea typeface="Yu Gothic UI Semibold" panose="020B0700000000000000" pitchFamily="50" charset="-128"/>
                </a:endParaRPr>
              </a:p>
            </p:txBody>
          </p:sp>
          <p:sp>
            <p:nvSpPr>
              <p:cNvPr id="190" name="楕円 53">
                <a:extLst>
                  <a:ext uri="{FF2B5EF4-FFF2-40B4-BE49-F238E27FC236}">
                    <a16:creationId xmlns:a16="http://schemas.microsoft.com/office/drawing/2014/main" id="{6885D1C5-6ECF-4B51-98E4-67E44ABDFB38}"/>
                  </a:ext>
                </a:extLst>
              </p:cNvPr>
              <p:cNvSpPr/>
              <p:nvPr/>
            </p:nvSpPr>
            <p:spPr>
              <a:xfrm>
                <a:off x="5843776" y="2779239"/>
                <a:ext cx="281282" cy="281282"/>
              </a:xfrm>
              <a:prstGeom prst="ellipse">
                <a:avLst/>
              </a:prstGeom>
              <a:gradFill flip="none" rotWithShape="1">
                <a:gsLst>
                  <a:gs pos="76000">
                    <a:srgbClr val="FACAC4">
                      <a:alpha val="8000"/>
                    </a:srgbClr>
                  </a:gs>
                  <a:gs pos="44500">
                    <a:srgbClr val="F28F84">
                      <a:alpha val="63000"/>
                    </a:srgbClr>
                  </a:gs>
                  <a:gs pos="27000">
                    <a:srgbClr val="EE7164">
                      <a:alpha val="80000"/>
                    </a:srgbClr>
                  </a:gs>
                  <a:gs pos="2000">
                    <a:srgbClr val="FF5050">
                      <a:alpha val="90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19050">
                <a:noFill/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latin typeface="Yu Gothic UI Semibold" panose="020B0700000000000000" pitchFamily="50" charset="-128"/>
                  <a:ea typeface="Yu Gothic UI Semibold" panose="020B0700000000000000" pitchFamily="50" charset="-128"/>
                </a:endParaRPr>
              </a:p>
            </p:txBody>
          </p:sp>
          <p:sp>
            <p:nvSpPr>
              <p:cNvPr id="191" name="楕円 64">
                <a:extLst>
                  <a:ext uri="{FF2B5EF4-FFF2-40B4-BE49-F238E27FC236}">
                    <a16:creationId xmlns:a16="http://schemas.microsoft.com/office/drawing/2014/main" id="{5C20B417-3075-4F03-89AD-9C16646D31BF}"/>
                  </a:ext>
                </a:extLst>
              </p:cNvPr>
              <p:cNvSpPr/>
              <p:nvPr/>
            </p:nvSpPr>
            <p:spPr>
              <a:xfrm rot="8079882">
                <a:off x="5985898" y="2796759"/>
                <a:ext cx="121486" cy="255842"/>
              </a:xfrm>
              <a:prstGeom prst="ellipse">
                <a:avLst/>
              </a:prstGeom>
              <a:gradFill flip="none" rotWithShape="1">
                <a:gsLst>
                  <a:gs pos="38000">
                    <a:srgbClr val="F7615A">
                      <a:alpha val="60000"/>
                    </a:srgbClr>
                  </a:gs>
                  <a:gs pos="89000">
                    <a:srgbClr val="EE7164">
                      <a:alpha val="10000"/>
                    </a:srgbClr>
                  </a:gs>
                  <a:gs pos="15000">
                    <a:srgbClr val="FF5050">
                      <a:alpha val="80000"/>
                    </a:srgbClr>
                  </a:gs>
                </a:gsLst>
                <a:path path="shape">
                  <a:fillToRect l="50000" t="50000" r="50000" b="50000"/>
                </a:path>
                <a:tileRect/>
              </a:gradFill>
              <a:ln w="19050">
                <a:noFill/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latin typeface="Yu Gothic UI Semibold" panose="020B0700000000000000" pitchFamily="50" charset="-128"/>
                  <a:ea typeface="Yu Gothic UI Semibold" panose="020B0700000000000000" pitchFamily="50" charset="-128"/>
                </a:endParaRPr>
              </a:p>
            </p:txBody>
          </p:sp>
          <p:sp>
            <p:nvSpPr>
              <p:cNvPr id="192" name="楕円 65">
                <a:extLst>
                  <a:ext uri="{FF2B5EF4-FFF2-40B4-BE49-F238E27FC236}">
                    <a16:creationId xmlns:a16="http://schemas.microsoft.com/office/drawing/2014/main" id="{88B3F6CE-20F2-477A-A1AD-508D6F4824E9}"/>
                  </a:ext>
                </a:extLst>
              </p:cNvPr>
              <p:cNvSpPr/>
              <p:nvPr/>
            </p:nvSpPr>
            <p:spPr>
              <a:xfrm rot="2922737">
                <a:off x="6019156" y="2740611"/>
                <a:ext cx="118306" cy="322778"/>
              </a:xfrm>
              <a:prstGeom prst="ellipse">
                <a:avLst/>
              </a:prstGeom>
              <a:gradFill flip="none" rotWithShape="1">
                <a:gsLst>
                  <a:gs pos="50000">
                    <a:srgbClr val="F7615A">
                      <a:alpha val="60000"/>
                    </a:srgbClr>
                  </a:gs>
                  <a:gs pos="89000">
                    <a:srgbClr val="EE7164">
                      <a:alpha val="10000"/>
                    </a:srgbClr>
                  </a:gs>
                  <a:gs pos="15000">
                    <a:srgbClr val="FF5050">
                      <a:alpha val="80000"/>
                    </a:srgbClr>
                  </a:gs>
                </a:gsLst>
                <a:path path="shape">
                  <a:fillToRect l="50000" t="50000" r="50000" b="50000"/>
                </a:path>
                <a:tileRect/>
              </a:gradFill>
              <a:ln w="19050">
                <a:noFill/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latin typeface="Yu Gothic UI Semibold" panose="020B0700000000000000" pitchFamily="50" charset="-128"/>
                  <a:ea typeface="Yu Gothic UI Semibold" panose="020B0700000000000000" pitchFamily="50" charset="-128"/>
                </a:endParaRPr>
              </a:p>
            </p:txBody>
          </p:sp>
          <p:sp>
            <p:nvSpPr>
              <p:cNvPr id="193" name="楕円 71">
                <a:extLst>
                  <a:ext uri="{FF2B5EF4-FFF2-40B4-BE49-F238E27FC236}">
                    <a16:creationId xmlns:a16="http://schemas.microsoft.com/office/drawing/2014/main" id="{221D2447-EB46-4D43-B5B2-A9100F20B1FE}"/>
                  </a:ext>
                </a:extLst>
              </p:cNvPr>
              <p:cNvSpPr/>
              <p:nvPr/>
            </p:nvSpPr>
            <p:spPr>
              <a:xfrm rot="20395640">
                <a:off x="6017319" y="2761423"/>
                <a:ext cx="135774" cy="247699"/>
              </a:xfrm>
              <a:prstGeom prst="ellipse">
                <a:avLst/>
              </a:prstGeom>
              <a:gradFill flip="none" rotWithShape="1">
                <a:gsLst>
                  <a:gs pos="38000">
                    <a:srgbClr val="F7615A">
                      <a:alpha val="72000"/>
                    </a:srgbClr>
                  </a:gs>
                  <a:gs pos="89000">
                    <a:srgbClr val="EE7164">
                      <a:alpha val="10000"/>
                    </a:srgbClr>
                  </a:gs>
                  <a:gs pos="15000">
                    <a:srgbClr val="FF5050">
                      <a:alpha val="71000"/>
                    </a:srgbClr>
                  </a:gs>
                </a:gsLst>
                <a:path path="shape">
                  <a:fillToRect l="50000" t="50000" r="50000" b="50000"/>
                </a:path>
                <a:tileRect/>
              </a:gradFill>
              <a:ln w="19050">
                <a:noFill/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latin typeface="Yu Gothic UI Semibold" panose="020B0700000000000000" pitchFamily="50" charset="-128"/>
                  <a:ea typeface="Yu Gothic UI Semibold" panose="020B0700000000000000" pitchFamily="50" charset="-128"/>
                </a:endParaRPr>
              </a:p>
            </p:txBody>
          </p:sp>
        </p:grpSp>
        <p:sp>
          <p:nvSpPr>
            <p:cNvPr id="175" name="右矢印 156">
              <a:extLst>
                <a:ext uri="{FF2B5EF4-FFF2-40B4-BE49-F238E27FC236}">
                  <a16:creationId xmlns:a16="http://schemas.microsoft.com/office/drawing/2014/main" id="{6487AC96-D482-4CCA-9DE7-775856DC2ABF}"/>
                </a:ext>
              </a:extLst>
            </p:cNvPr>
            <p:cNvSpPr/>
            <p:nvPr/>
          </p:nvSpPr>
          <p:spPr>
            <a:xfrm rot="12938019">
              <a:off x="3352981" y="2710618"/>
              <a:ext cx="643440" cy="108787"/>
            </a:xfrm>
            <a:prstGeom prst="rightArrow">
              <a:avLst>
                <a:gd name="adj1" fmla="val 35042"/>
                <a:gd name="adj2" fmla="val 97506"/>
              </a:avLst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latin typeface="Yu Gothic UI Semibold" panose="020B0700000000000000" pitchFamily="50" charset="-128"/>
                <a:ea typeface="Yu Gothic UI Semibold" panose="020B0700000000000000" pitchFamily="50" charset="-128"/>
              </a:endParaRPr>
            </a:p>
          </p:txBody>
        </p:sp>
        <p:sp>
          <p:nvSpPr>
            <p:cNvPr id="176" name="右矢印 157">
              <a:extLst>
                <a:ext uri="{FF2B5EF4-FFF2-40B4-BE49-F238E27FC236}">
                  <a16:creationId xmlns:a16="http://schemas.microsoft.com/office/drawing/2014/main" id="{EFCC157A-AAD9-4D91-B900-D50D0B1DA1CD}"/>
                </a:ext>
              </a:extLst>
            </p:cNvPr>
            <p:cNvSpPr/>
            <p:nvPr/>
          </p:nvSpPr>
          <p:spPr>
            <a:xfrm rot="1507395">
              <a:off x="4077985" y="3082437"/>
              <a:ext cx="643440" cy="108787"/>
            </a:xfrm>
            <a:prstGeom prst="rightArrow">
              <a:avLst>
                <a:gd name="adj1" fmla="val 35042"/>
                <a:gd name="adj2" fmla="val 97506"/>
              </a:avLst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latin typeface="Yu Gothic UI Semibold" panose="020B0700000000000000" pitchFamily="50" charset="-128"/>
                <a:ea typeface="Yu Gothic UI Semibold" panose="020B0700000000000000" pitchFamily="50" charset="-128"/>
              </a:endParaRPr>
            </a:p>
          </p:txBody>
        </p:sp>
        <p:sp>
          <p:nvSpPr>
            <p:cNvPr id="177" name="右矢印 158">
              <a:extLst>
                <a:ext uri="{FF2B5EF4-FFF2-40B4-BE49-F238E27FC236}">
                  <a16:creationId xmlns:a16="http://schemas.microsoft.com/office/drawing/2014/main" id="{C75FB5D8-EBD9-43BE-8BF5-47C3C44DF0A2}"/>
                </a:ext>
              </a:extLst>
            </p:cNvPr>
            <p:cNvSpPr/>
            <p:nvPr/>
          </p:nvSpPr>
          <p:spPr>
            <a:xfrm rot="21019126">
              <a:off x="4093212" y="2844901"/>
              <a:ext cx="534082" cy="96932"/>
            </a:xfrm>
            <a:prstGeom prst="rightArrow">
              <a:avLst>
                <a:gd name="adj1" fmla="val 35042"/>
                <a:gd name="adj2" fmla="val 97506"/>
              </a:avLst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latin typeface="Yu Gothic UI Semibold" panose="020B0700000000000000" pitchFamily="50" charset="-128"/>
                <a:ea typeface="Yu Gothic UI Semibold" panose="020B0700000000000000" pitchFamily="50" charset="-128"/>
              </a:endParaRPr>
            </a:p>
          </p:txBody>
        </p:sp>
        <p:sp>
          <p:nvSpPr>
            <p:cNvPr id="178" name="右矢印 159">
              <a:extLst>
                <a:ext uri="{FF2B5EF4-FFF2-40B4-BE49-F238E27FC236}">
                  <a16:creationId xmlns:a16="http://schemas.microsoft.com/office/drawing/2014/main" id="{28E7ECAA-EC1D-416F-9C1B-782C7C68A3DA}"/>
                </a:ext>
              </a:extLst>
            </p:cNvPr>
            <p:cNvSpPr/>
            <p:nvPr/>
          </p:nvSpPr>
          <p:spPr>
            <a:xfrm rot="9832336">
              <a:off x="3476150" y="3066869"/>
              <a:ext cx="562547" cy="77418"/>
            </a:xfrm>
            <a:prstGeom prst="rightArrow">
              <a:avLst>
                <a:gd name="adj1" fmla="val 35042"/>
                <a:gd name="adj2" fmla="val 97506"/>
              </a:avLst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latin typeface="Yu Gothic UI Semibold" panose="020B0700000000000000" pitchFamily="50" charset="-128"/>
                <a:ea typeface="Yu Gothic UI Semibold" panose="020B0700000000000000" pitchFamily="50" charset="-128"/>
              </a:endParaRPr>
            </a:p>
          </p:txBody>
        </p:sp>
        <p:sp>
          <p:nvSpPr>
            <p:cNvPr id="179" name="楕円 64">
              <a:extLst>
                <a:ext uri="{FF2B5EF4-FFF2-40B4-BE49-F238E27FC236}">
                  <a16:creationId xmlns:a16="http://schemas.microsoft.com/office/drawing/2014/main" id="{FEEB5097-A9FB-4E39-8089-1DB505CF407C}"/>
                </a:ext>
              </a:extLst>
            </p:cNvPr>
            <p:cNvSpPr/>
            <p:nvPr/>
          </p:nvSpPr>
          <p:spPr>
            <a:xfrm rot="8079882">
              <a:off x="3900635" y="2812232"/>
              <a:ext cx="153666" cy="323611"/>
            </a:xfrm>
            <a:prstGeom prst="ellipse">
              <a:avLst/>
            </a:prstGeom>
            <a:gradFill flip="none" rotWithShape="1">
              <a:gsLst>
                <a:gs pos="38000">
                  <a:srgbClr val="F7615A">
                    <a:alpha val="60000"/>
                  </a:srgbClr>
                </a:gs>
                <a:gs pos="89000">
                  <a:srgbClr val="EE7164">
                    <a:alpha val="10000"/>
                  </a:srgbClr>
                </a:gs>
                <a:gs pos="15000">
                  <a:srgbClr val="FF5050">
                    <a:alpha val="80000"/>
                  </a:srgbClr>
                </a:gs>
              </a:gsLst>
              <a:path path="shape">
                <a:fillToRect l="50000" t="50000" r="50000" b="50000"/>
              </a:path>
              <a:tileRect/>
            </a:gradFill>
            <a:ln w="19050"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latin typeface="Yu Gothic UI Semibold" panose="020B0700000000000000" pitchFamily="50" charset="-128"/>
                <a:ea typeface="Yu Gothic UI Semibold" panose="020B0700000000000000" pitchFamily="50" charset="-128"/>
              </a:endParaRPr>
            </a:p>
          </p:txBody>
        </p:sp>
        <p:sp>
          <p:nvSpPr>
            <p:cNvPr id="180" name="楕円 65">
              <a:extLst>
                <a:ext uri="{FF2B5EF4-FFF2-40B4-BE49-F238E27FC236}">
                  <a16:creationId xmlns:a16="http://schemas.microsoft.com/office/drawing/2014/main" id="{2AEB440E-3303-471E-97B4-A5F2406FF994}"/>
                </a:ext>
              </a:extLst>
            </p:cNvPr>
            <p:cNvSpPr/>
            <p:nvPr/>
          </p:nvSpPr>
          <p:spPr>
            <a:xfrm rot="2922737">
              <a:off x="3984071" y="2787057"/>
              <a:ext cx="260782" cy="367438"/>
            </a:xfrm>
            <a:prstGeom prst="ellipse">
              <a:avLst/>
            </a:prstGeom>
            <a:gradFill flip="none" rotWithShape="1">
              <a:gsLst>
                <a:gs pos="50000">
                  <a:srgbClr val="F7615A">
                    <a:alpha val="60000"/>
                  </a:srgbClr>
                </a:gs>
                <a:gs pos="89000">
                  <a:srgbClr val="EE7164">
                    <a:alpha val="10000"/>
                  </a:srgbClr>
                </a:gs>
                <a:gs pos="15000">
                  <a:srgbClr val="FF5050">
                    <a:alpha val="80000"/>
                  </a:srgbClr>
                </a:gs>
              </a:gsLst>
              <a:path path="shape">
                <a:fillToRect l="50000" t="50000" r="50000" b="50000"/>
              </a:path>
              <a:tileRect/>
            </a:gradFill>
            <a:ln w="19050"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latin typeface="Yu Gothic UI Semibold" panose="020B0700000000000000" pitchFamily="50" charset="-128"/>
                <a:ea typeface="Yu Gothic UI Semibold" panose="020B0700000000000000" pitchFamily="50" charset="-128"/>
              </a:endParaRPr>
            </a:p>
          </p:txBody>
        </p:sp>
        <p:sp>
          <p:nvSpPr>
            <p:cNvPr id="181" name="楕円 77">
              <a:extLst>
                <a:ext uri="{FF2B5EF4-FFF2-40B4-BE49-F238E27FC236}">
                  <a16:creationId xmlns:a16="http://schemas.microsoft.com/office/drawing/2014/main" id="{13392CB3-8BBE-425E-B95C-772BBA9F63E8}"/>
                </a:ext>
              </a:extLst>
            </p:cNvPr>
            <p:cNvSpPr/>
            <p:nvPr/>
          </p:nvSpPr>
          <p:spPr>
            <a:xfrm rot="9332795">
              <a:off x="4029873" y="2871038"/>
              <a:ext cx="169919" cy="241582"/>
            </a:xfrm>
            <a:prstGeom prst="ellipse">
              <a:avLst/>
            </a:prstGeom>
            <a:gradFill flip="none" rotWithShape="1">
              <a:gsLst>
                <a:gs pos="92000">
                  <a:srgbClr val="F7615A">
                    <a:alpha val="30000"/>
                  </a:srgbClr>
                </a:gs>
                <a:gs pos="95000">
                  <a:srgbClr val="EE7164">
                    <a:alpha val="20000"/>
                  </a:srgbClr>
                </a:gs>
                <a:gs pos="75000">
                  <a:srgbClr val="FF4228">
                    <a:alpha val="70000"/>
                  </a:srgbClr>
                </a:gs>
                <a:gs pos="21000">
                  <a:srgbClr val="FF0000">
                    <a:alpha val="90000"/>
                  </a:srgbClr>
                </a:gs>
                <a:gs pos="47000">
                  <a:srgbClr val="FF3300">
                    <a:alpha val="94000"/>
                  </a:srgbClr>
                </a:gs>
                <a:gs pos="85000">
                  <a:srgbClr val="FF5050">
                    <a:alpha val="50000"/>
                  </a:srgbClr>
                </a:gs>
              </a:gsLst>
              <a:path path="shape">
                <a:fillToRect l="50000" t="50000" r="50000" b="50000"/>
              </a:path>
              <a:tileRect/>
            </a:gradFill>
            <a:ln w="19050"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latin typeface="Yu Gothic UI Semibold" panose="020B0700000000000000" pitchFamily="50" charset="-128"/>
                <a:ea typeface="Yu Gothic UI Semibold" panose="020B0700000000000000" pitchFamily="50" charset="-128"/>
              </a:endParaRPr>
            </a:p>
          </p:txBody>
        </p:sp>
        <p:sp>
          <p:nvSpPr>
            <p:cNvPr id="182" name="楕円 77">
              <a:extLst>
                <a:ext uri="{FF2B5EF4-FFF2-40B4-BE49-F238E27FC236}">
                  <a16:creationId xmlns:a16="http://schemas.microsoft.com/office/drawing/2014/main" id="{EAD03701-B98A-4F71-B08A-60855712A258}"/>
                </a:ext>
              </a:extLst>
            </p:cNvPr>
            <p:cNvSpPr/>
            <p:nvPr/>
          </p:nvSpPr>
          <p:spPr>
            <a:xfrm rot="9332795">
              <a:off x="3977270" y="2912870"/>
              <a:ext cx="140856" cy="193794"/>
            </a:xfrm>
            <a:prstGeom prst="ellipse">
              <a:avLst/>
            </a:prstGeom>
            <a:gradFill flip="none" rotWithShape="1">
              <a:gsLst>
                <a:gs pos="92000">
                  <a:srgbClr val="F7615A">
                    <a:alpha val="30000"/>
                  </a:srgbClr>
                </a:gs>
                <a:gs pos="95000">
                  <a:srgbClr val="EE7164">
                    <a:alpha val="20000"/>
                  </a:srgbClr>
                </a:gs>
                <a:gs pos="75000">
                  <a:srgbClr val="FF4228">
                    <a:alpha val="70000"/>
                  </a:srgbClr>
                </a:gs>
                <a:gs pos="21000">
                  <a:srgbClr val="FF0000">
                    <a:alpha val="90000"/>
                  </a:srgbClr>
                </a:gs>
                <a:gs pos="47000">
                  <a:srgbClr val="FF3300">
                    <a:alpha val="94000"/>
                  </a:srgbClr>
                </a:gs>
                <a:gs pos="85000">
                  <a:srgbClr val="FF5050">
                    <a:alpha val="50000"/>
                  </a:srgbClr>
                </a:gs>
              </a:gsLst>
              <a:path path="shape">
                <a:fillToRect l="50000" t="50000" r="50000" b="50000"/>
              </a:path>
              <a:tileRect/>
            </a:gradFill>
            <a:ln w="19050"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latin typeface="Yu Gothic UI Semibold" panose="020B0700000000000000" pitchFamily="50" charset="-128"/>
                <a:ea typeface="Yu Gothic UI Semibold" panose="020B0700000000000000" pitchFamily="50" charset="-128"/>
              </a:endParaRPr>
            </a:p>
          </p:txBody>
        </p:sp>
        <p:sp>
          <p:nvSpPr>
            <p:cNvPr id="183" name="円/楕円 20">
              <a:extLst>
                <a:ext uri="{FF2B5EF4-FFF2-40B4-BE49-F238E27FC236}">
                  <a16:creationId xmlns:a16="http://schemas.microsoft.com/office/drawing/2014/main" id="{5B9EA37C-4CAE-4797-8765-D4385988D37B}"/>
                </a:ext>
              </a:extLst>
            </p:cNvPr>
            <p:cNvSpPr/>
            <p:nvPr/>
          </p:nvSpPr>
          <p:spPr>
            <a:xfrm rot="4752875" flipH="1" flipV="1">
              <a:off x="3306233" y="2461086"/>
              <a:ext cx="69155" cy="69155"/>
            </a:xfrm>
            <a:prstGeom prst="ellipse">
              <a:avLst/>
            </a:prstGeom>
            <a:solidFill>
              <a:srgbClr val="FF3300"/>
            </a:solidFill>
            <a:ln/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latin typeface="Yu Gothic UI Semibold" panose="020B0700000000000000" pitchFamily="50" charset="-128"/>
                <a:ea typeface="Yu Gothic UI Semibold" panose="020B0700000000000000" pitchFamily="50" charset="-128"/>
              </a:endParaRPr>
            </a:p>
          </p:txBody>
        </p:sp>
        <p:sp>
          <p:nvSpPr>
            <p:cNvPr id="184" name="円/楕円 20">
              <a:extLst>
                <a:ext uri="{FF2B5EF4-FFF2-40B4-BE49-F238E27FC236}">
                  <a16:creationId xmlns:a16="http://schemas.microsoft.com/office/drawing/2014/main" id="{DB7F0B2F-64DB-47EE-B933-C85BDDF8F717}"/>
                </a:ext>
              </a:extLst>
            </p:cNvPr>
            <p:cNvSpPr/>
            <p:nvPr/>
          </p:nvSpPr>
          <p:spPr>
            <a:xfrm rot="4752875" flipH="1" flipV="1">
              <a:off x="4814913" y="3279970"/>
              <a:ext cx="69155" cy="69155"/>
            </a:xfrm>
            <a:prstGeom prst="ellipse">
              <a:avLst/>
            </a:prstGeom>
            <a:solidFill>
              <a:srgbClr val="FF3300"/>
            </a:solidFill>
            <a:ln/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latin typeface="Yu Gothic UI Semibold" panose="020B0700000000000000" pitchFamily="50" charset="-128"/>
                <a:ea typeface="Yu Gothic UI Semibold" panose="020B0700000000000000" pitchFamily="50" charset="-128"/>
              </a:endParaRPr>
            </a:p>
          </p:txBody>
        </p:sp>
        <p:sp>
          <p:nvSpPr>
            <p:cNvPr id="185" name="円/楕円 20">
              <a:extLst>
                <a:ext uri="{FF2B5EF4-FFF2-40B4-BE49-F238E27FC236}">
                  <a16:creationId xmlns:a16="http://schemas.microsoft.com/office/drawing/2014/main" id="{D633984E-20CA-4E6B-8A23-B152ACEE7E16}"/>
                </a:ext>
              </a:extLst>
            </p:cNvPr>
            <p:cNvSpPr/>
            <p:nvPr/>
          </p:nvSpPr>
          <p:spPr>
            <a:xfrm rot="4752875" flipH="1" flipV="1">
              <a:off x="4726813" y="2783182"/>
              <a:ext cx="56119" cy="56119"/>
            </a:xfrm>
            <a:prstGeom prst="ellipse">
              <a:avLst/>
            </a:prstGeom>
            <a:solidFill>
              <a:srgbClr val="FF3300"/>
            </a:solidFill>
            <a:ln/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latin typeface="Yu Gothic UI Semibold" panose="020B0700000000000000" pitchFamily="50" charset="-128"/>
                <a:ea typeface="Yu Gothic UI Semibold" panose="020B0700000000000000" pitchFamily="50" charset="-128"/>
              </a:endParaRPr>
            </a:p>
          </p:txBody>
        </p:sp>
        <p:sp>
          <p:nvSpPr>
            <p:cNvPr id="186" name="円/楕円 20">
              <a:extLst>
                <a:ext uri="{FF2B5EF4-FFF2-40B4-BE49-F238E27FC236}">
                  <a16:creationId xmlns:a16="http://schemas.microsoft.com/office/drawing/2014/main" id="{3F76A8F7-92C3-4C71-9828-76094F662771}"/>
                </a:ext>
              </a:extLst>
            </p:cNvPr>
            <p:cNvSpPr/>
            <p:nvPr/>
          </p:nvSpPr>
          <p:spPr>
            <a:xfrm rot="4752875" flipH="1" flipV="1">
              <a:off x="3361898" y="3156466"/>
              <a:ext cx="56119" cy="56119"/>
            </a:xfrm>
            <a:prstGeom prst="ellipse">
              <a:avLst/>
            </a:prstGeom>
            <a:solidFill>
              <a:srgbClr val="FF3300"/>
            </a:solidFill>
            <a:ln/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latin typeface="Yu Gothic UI Semibold" panose="020B0700000000000000" pitchFamily="50" charset="-128"/>
                <a:ea typeface="Yu Gothic UI Semibold" panose="020B0700000000000000" pitchFamily="50" charset="-128"/>
              </a:endParaRPr>
            </a:p>
          </p:txBody>
        </p:sp>
      </p:grpSp>
      <p:sp>
        <p:nvSpPr>
          <p:cNvPr id="231" name="テキスト ボックス 230">
            <a:extLst>
              <a:ext uri="{FF2B5EF4-FFF2-40B4-BE49-F238E27FC236}">
                <a16:creationId xmlns:a16="http://schemas.microsoft.com/office/drawing/2014/main" id="{CCBE912F-8BFD-4336-87C8-D08B2A109E15}"/>
              </a:ext>
            </a:extLst>
          </p:cNvPr>
          <p:cNvSpPr txBox="1"/>
          <p:nvPr/>
        </p:nvSpPr>
        <p:spPr>
          <a:xfrm rot="5400000">
            <a:off x="10461100" y="3560380"/>
            <a:ext cx="31399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en-US" altLang="ja-JP" sz="1600" dirty="0">
                <a:latin typeface="Yu Gothic UI" panose="020B0500000000000000" pitchFamily="50" charset="-128"/>
                <a:ea typeface="Yu Gothic UI" panose="020B0500000000000000" pitchFamily="50" charset="-128"/>
              </a:rPr>
              <a:t>Figures: Courtesy of </a:t>
            </a:r>
            <a:r>
              <a:rPr kumimoji="1" lang="en-US" altLang="ja-JP" sz="1600" dirty="0" err="1">
                <a:latin typeface="Yu Gothic UI" panose="020B0500000000000000" pitchFamily="50" charset="-128"/>
                <a:ea typeface="Yu Gothic UI" panose="020B0500000000000000" pitchFamily="50" charset="-128"/>
              </a:rPr>
              <a:t>Y.Kanakubo</a:t>
            </a:r>
            <a:endParaRPr kumimoji="1" lang="ja-JP" altLang="en-US" sz="1600" dirty="0">
              <a:latin typeface="Yu Gothic UI" panose="020B0500000000000000" pitchFamily="50" charset="-128"/>
              <a:ea typeface="Yu Gothic UI" panose="020B0500000000000000" pitchFamily="50" charset="-128"/>
            </a:endParaRPr>
          </a:p>
        </p:txBody>
      </p:sp>
      <p:cxnSp>
        <p:nvCxnSpPr>
          <p:cNvPr id="236" name="直線コネクタ 235">
            <a:extLst>
              <a:ext uri="{FF2B5EF4-FFF2-40B4-BE49-F238E27FC236}">
                <a16:creationId xmlns:a16="http://schemas.microsoft.com/office/drawing/2014/main" id="{E09EA9AE-A91A-49B9-BAC4-8DCE8FE1AACA}"/>
              </a:ext>
            </a:extLst>
          </p:cNvPr>
          <p:cNvCxnSpPr>
            <a:cxnSpLocks/>
          </p:cNvCxnSpPr>
          <p:nvPr/>
        </p:nvCxnSpPr>
        <p:spPr>
          <a:xfrm flipV="1">
            <a:off x="4588998" y="3852053"/>
            <a:ext cx="1106464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0" name="直線コネクタ 239">
            <a:extLst>
              <a:ext uri="{FF2B5EF4-FFF2-40B4-BE49-F238E27FC236}">
                <a16:creationId xmlns:a16="http://schemas.microsoft.com/office/drawing/2014/main" id="{8941D0AD-649B-49E3-A1B1-B862912EECBD}"/>
              </a:ext>
            </a:extLst>
          </p:cNvPr>
          <p:cNvCxnSpPr>
            <a:cxnSpLocks/>
            <a:endCxn id="130" idx="0"/>
          </p:cNvCxnSpPr>
          <p:nvPr/>
        </p:nvCxnSpPr>
        <p:spPr>
          <a:xfrm flipH="1">
            <a:off x="4145248" y="3840253"/>
            <a:ext cx="473690" cy="82371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1" name="テキスト ボックス 240">
            <a:extLst>
              <a:ext uri="{FF2B5EF4-FFF2-40B4-BE49-F238E27FC236}">
                <a16:creationId xmlns:a16="http://schemas.microsoft.com/office/drawing/2014/main" id="{9305C4DA-E35C-4758-9F39-D70EB15D41A3}"/>
              </a:ext>
            </a:extLst>
          </p:cNvPr>
          <p:cNvSpPr txBox="1"/>
          <p:nvPr/>
        </p:nvSpPr>
        <p:spPr>
          <a:xfrm>
            <a:off x="3855083" y="6306104"/>
            <a:ext cx="71144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1400" dirty="0">
                <a:latin typeface="Yu Gothic UI" panose="020B0500000000000000" pitchFamily="50" charset="-128"/>
                <a:ea typeface="Yu Gothic UI" panose="020B0500000000000000" pitchFamily="50" charset="-128"/>
              </a:rPr>
              <a:t>Bozek (2005, 2009), </a:t>
            </a:r>
            <a:r>
              <a:rPr kumimoji="1" lang="en-US" altLang="ja-JP" sz="1400" dirty="0" err="1">
                <a:latin typeface="Yu Gothic UI" panose="020B0500000000000000" pitchFamily="50" charset="-128"/>
                <a:ea typeface="Yu Gothic UI" panose="020B0500000000000000" pitchFamily="50" charset="-128"/>
              </a:rPr>
              <a:t>Aichelin</a:t>
            </a:r>
            <a:r>
              <a:rPr kumimoji="1" lang="en-US" altLang="ja-JP" sz="1400" dirty="0">
                <a:latin typeface="Yu Gothic UI" panose="020B0500000000000000" pitchFamily="50" charset="-128"/>
                <a:ea typeface="Yu Gothic UI" panose="020B0500000000000000" pitchFamily="50" charset="-128"/>
              </a:rPr>
              <a:t>, Werner (2009, + many), </a:t>
            </a:r>
            <a:r>
              <a:rPr kumimoji="1" lang="en-US" altLang="ja-JP" sz="1400" dirty="0" err="1">
                <a:latin typeface="Yu Gothic UI" panose="020B0500000000000000" pitchFamily="50" charset="-128"/>
                <a:ea typeface="Yu Gothic UI" panose="020B0500000000000000" pitchFamily="50" charset="-128"/>
              </a:rPr>
              <a:t>Becattini</a:t>
            </a:r>
            <a:r>
              <a:rPr kumimoji="1" lang="en-US" altLang="ja-JP" sz="1400" dirty="0">
                <a:latin typeface="Yu Gothic UI" panose="020B0500000000000000" pitchFamily="50" charset="-128"/>
                <a:ea typeface="Yu Gothic UI" panose="020B0500000000000000" pitchFamily="50" charset="-128"/>
              </a:rPr>
              <a:t>, Manninen (2009),</a:t>
            </a:r>
          </a:p>
          <a:p>
            <a:pPr algn="r"/>
            <a:r>
              <a:rPr kumimoji="1" lang="en-US" altLang="ja-JP" sz="1400" dirty="0">
                <a:latin typeface="Yu Gothic UI" panose="020B0500000000000000" pitchFamily="50" charset="-128"/>
                <a:ea typeface="Yu Gothic UI" panose="020B0500000000000000" pitchFamily="50" charset="-128"/>
              </a:rPr>
              <a:t> </a:t>
            </a:r>
            <a:r>
              <a:rPr kumimoji="1" lang="en-US" altLang="ja-JP" sz="1400" dirty="0" err="1">
                <a:latin typeface="Yu Gothic UI" panose="020B0500000000000000" pitchFamily="50" charset="-128"/>
                <a:ea typeface="Yu Gothic UI" panose="020B0500000000000000" pitchFamily="50" charset="-128"/>
              </a:rPr>
              <a:t>Pierog</a:t>
            </a:r>
            <a:r>
              <a:rPr kumimoji="1" lang="en-US" altLang="ja-JP" sz="1400" i="1" dirty="0">
                <a:latin typeface="Yu Gothic UI" panose="020B0500000000000000" pitchFamily="50" charset="-128"/>
                <a:ea typeface="Yu Gothic UI" panose="020B0500000000000000" pitchFamily="50" charset="-128"/>
              </a:rPr>
              <a:t> et al</a:t>
            </a:r>
            <a:r>
              <a:rPr kumimoji="1" lang="en-US" altLang="ja-JP" sz="1400" dirty="0">
                <a:latin typeface="Yu Gothic UI" panose="020B0500000000000000" pitchFamily="50" charset="-128"/>
                <a:ea typeface="Yu Gothic UI" panose="020B0500000000000000" pitchFamily="50" charset="-128"/>
              </a:rPr>
              <a:t>. (2015), Akamatsu </a:t>
            </a:r>
            <a:r>
              <a:rPr kumimoji="1" lang="en-US" altLang="ja-JP" sz="1400" i="1" dirty="0">
                <a:latin typeface="Yu Gothic UI" panose="020B0500000000000000" pitchFamily="50" charset="-128"/>
                <a:ea typeface="Yu Gothic UI" panose="020B0500000000000000" pitchFamily="50" charset="-128"/>
              </a:rPr>
              <a:t>et al</a:t>
            </a:r>
            <a:r>
              <a:rPr kumimoji="1" lang="en-US" altLang="ja-JP" sz="1400" dirty="0">
                <a:latin typeface="Yu Gothic UI" panose="020B0500000000000000" pitchFamily="50" charset="-128"/>
                <a:ea typeface="Yu Gothic UI" panose="020B0500000000000000" pitchFamily="50" charset="-128"/>
              </a:rPr>
              <a:t>. (2018), </a:t>
            </a:r>
            <a:r>
              <a:rPr kumimoji="1" lang="en-US" altLang="ja-JP" sz="1400" dirty="0" err="1">
                <a:latin typeface="Yu Gothic UI" panose="020B0500000000000000" pitchFamily="50" charset="-128"/>
                <a:ea typeface="Yu Gothic UI" panose="020B0500000000000000" pitchFamily="50" charset="-128"/>
              </a:rPr>
              <a:t>Kanakubo</a:t>
            </a:r>
            <a:r>
              <a:rPr kumimoji="1" lang="en-US" altLang="ja-JP" sz="1400" dirty="0">
                <a:latin typeface="Yu Gothic UI" panose="020B0500000000000000" pitchFamily="50" charset="-128"/>
                <a:ea typeface="Yu Gothic UI" panose="020B0500000000000000" pitchFamily="50" charset="-128"/>
              </a:rPr>
              <a:t> </a:t>
            </a:r>
            <a:r>
              <a:rPr kumimoji="1" lang="en-US" altLang="ja-JP" sz="1400" i="1" dirty="0">
                <a:latin typeface="Yu Gothic UI" panose="020B0500000000000000" pitchFamily="50" charset="-128"/>
                <a:ea typeface="Yu Gothic UI" panose="020B0500000000000000" pitchFamily="50" charset="-128"/>
              </a:rPr>
              <a:t>et al</a:t>
            </a:r>
            <a:r>
              <a:rPr kumimoji="1" lang="en-US" altLang="ja-JP" sz="1400" dirty="0">
                <a:latin typeface="Yu Gothic UI" panose="020B0500000000000000" pitchFamily="50" charset="-128"/>
                <a:ea typeface="Yu Gothic UI" panose="020B0500000000000000" pitchFamily="50" charset="-128"/>
              </a:rPr>
              <a:t>. (2018,</a:t>
            </a:r>
            <a:r>
              <a:rPr kumimoji="1" lang="ja-JP" altLang="en-US" sz="1400" dirty="0">
                <a:latin typeface="Yu Gothic UI" panose="020B0500000000000000" pitchFamily="50" charset="-128"/>
                <a:ea typeface="Yu Gothic UI" panose="020B0500000000000000" pitchFamily="50" charset="-128"/>
              </a:rPr>
              <a:t> </a:t>
            </a:r>
            <a:r>
              <a:rPr kumimoji="1" lang="en-US" altLang="ja-JP" sz="1400" dirty="0">
                <a:latin typeface="Yu Gothic UI" panose="020B0500000000000000" pitchFamily="50" charset="-128"/>
                <a:ea typeface="Yu Gothic UI" panose="020B0500000000000000" pitchFamily="50" charset="-128"/>
              </a:rPr>
              <a:t>2020, 2022a, 2022b)</a:t>
            </a:r>
          </a:p>
        </p:txBody>
      </p:sp>
      <p:sp>
        <p:nvSpPr>
          <p:cNvPr id="232" name="テキスト ボックス 231">
            <a:extLst>
              <a:ext uri="{FF2B5EF4-FFF2-40B4-BE49-F238E27FC236}">
                <a16:creationId xmlns:a16="http://schemas.microsoft.com/office/drawing/2014/main" id="{9120FE7D-0E0D-42B2-8D97-0E68E5523CB3}"/>
              </a:ext>
            </a:extLst>
          </p:cNvPr>
          <p:cNvSpPr txBox="1"/>
          <p:nvPr/>
        </p:nvSpPr>
        <p:spPr>
          <a:xfrm>
            <a:off x="9760512" y="1684491"/>
            <a:ext cx="21595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ja-JP" sz="2800" dirty="0">
                <a:latin typeface="Yu Gothic UI Semibold" panose="020B0700000000000000" pitchFamily="50" charset="-128"/>
                <a:ea typeface="Yu Gothic UI Semibold" panose="020B0700000000000000" pitchFamily="50" charset="-128"/>
                <a:sym typeface="Wingdings" panose="05000000000000000000" pitchFamily="2" charset="2"/>
              </a:rPr>
              <a:t>~QGP fluids</a:t>
            </a:r>
            <a:endParaRPr kumimoji="1" lang="ja-JP" altLang="en-US" sz="2800" dirty="0">
              <a:latin typeface="Yu Gothic UI Semibold" panose="020B0700000000000000" pitchFamily="50" charset="-128"/>
              <a:ea typeface="Yu Gothic UI Semibold" panose="020B0700000000000000" pitchFamily="50" charset="-128"/>
            </a:endParaRPr>
          </a:p>
        </p:txBody>
      </p:sp>
      <p:sp>
        <p:nvSpPr>
          <p:cNvPr id="234" name="スライド番号プレースホルダー 233">
            <a:extLst>
              <a:ext uri="{FF2B5EF4-FFF2-40B4-BE49-F238E27FC236}">
                <a16:creationId xmlns:a16="http://schemas.microsoft.com/office/drawing/2014/main" id="{227C3084-5D07-495C-A2C0-B2A5641965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CF57B-DD1B-4031-B9F9-0C464C9FAFED}" type="slidenum">
              <a:rPr kumimoji="1" lang="ja-JP" altLang="en-US" smtClean="0"/>
              <a:t>9</a:t>
            </a:fld>
            <a:endParaRPr kumimoji="1" lang="ja-JP" altLang="en-US" dirty="0"/>
          </a:p>
        </p:txBody>
      </p:sp>
      <p:sp>
        <p:nvSpPr>
          <p:cNvPr id="242" name="楕円 241">
            <a:extLst>
              <a:ext uri="{FF2B5EF4-FFF2-40B4-BE49-F238E27FC236}">
                <a16:creationId xmlns:a16="http://schemas.microsoft.com/office/drawing/2014/main" id="{A018B244-3784-4BBE-8D6E-8E7981A83BA1}"/>
              </a:ext>
            </a:extLst>
          </p:cNvPr>
          <p:cNvSpPr/>
          <p:nvPr/>
        </p:nvSpPr>
        <p:spPr>
          <a:xfrm>
            <a:off x="4763472" y="2038411"/>
            <a:ext cx="2700000" cy="2700000"/>
          </a:xfrm>
          <a:prstGeom prst="ellipse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Yu Gothic UI Semibold" panose="020B0700000000000000" pitchFamily="50" charset="-128"/>
              <a:ea typeface="Yu Gothic UI Semibold" panose="020B0700000000000000" pitchFamily="50" charset="-128"/>
            </a:endParaRPr>
          </a:p>
        </p:txBody>
      </p:sp>
      <p:sp>
        <p:nvSpPr>
          <p:cNvPr id="243" name="楕円 242">
            <a:extLst>
              <a:ext uri="{FF2B5EF4-FFF2-40B4-BE49-F238E27FC236}">
                <a16:creationId xmlns:a16="http://schemas.microsoft.com/office/drawing/2014/main" id="{A941F4FF-79E1-4785-A5A7-490378E5AD0E}"/>
              </a:ext>
            </a:extLst>
          </p:cNvPr>
          <p:cNvSpPr/>
          <p:nvPr/>
        </p:nvSpPr>
        <p:spPr>
          <a:xfrm>
            <a:off x="8364692" y="2089371"/>
            <a:ext cx="2700000" cy="2700000"/>
          </a:xfrm>
          <a:prstGeom prst="ellipse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Yu Gothic UI Semibold" panose="020B0700000000000000" pitchFamily="50" charset="-128"/>
              <a:ea typeface="Yu Gothic UI Semibold" panose="020B07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052151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ユーザー定義 2">
      <a:majorFont>
        <a:latin typeface="Yu Gothic UI Semibold"/>
        <a:ea typeface="Yu Gothic UI Semibold"/>
        <a:cs typeface=""/>
      </a:majorFont>
      <a:minorFont>
        <a:latin typeface="Yu Gothic UI Semibold"/>
        <a:ea typeface="Yu Gothic UI Semibold"/>
        <a:cs typeface="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 algn="l">
          <a:defRPr kumimoji="1" sz="28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67244</TotalTime>
  <Words>1521</Words>
  <Application>Microsoft Office PowerPoint</Application>
  <PresentationFormat>ワイド画面</PresentationFormat>
  <Paragraphs>357</Paragraphs>
  <Slides>36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36</vt:i4>
      </vt:variant>
    </vt:vector>
  </HeadingPairs>
  <TitlesOfParts>
    <vt:vector size="44" baseType="lpstr">
      <vt:lpstr>Yu Gothic UI Semibold</vt:lpstr>
      <vt:lpstr>ＭＳ Ｐゴシック</vt:lpstr>
      <vt:lpstr>Wingdings</vt:lpstr>
      <vt:lpstr>Calibri</vt:lpstr>
      <vt:lpstr>Cambria Math</vt:lpstr>
      <vt:lpstr>Arial</vt:lpstr>
      <vt:lpstr>Yu Gothic UI</vt:lpstr>
      <vt:lpstr>Office Theme</vt:lpstr>
      <vt:lpstr>Dynamical core-corona initialisation  in p+p and O+O collisions</vt:lpstr>
      <vt:lpstr>Plan of this talk</vt:lpstr>
      <vt:lpstr>1. Introduction</vt:lpstr>
      <vt:lpstr>Basic questions and purpose </vt:lpstr>
      <vt:lpstr>Strangeness enhancement</vt:lpstr>
      <vt:lpstr>Fraction of core and corona</vt:lpstr>
      <vt:lpstr>2. Framework of Dynamical Core-Corona Initialisation (ver.2) </vt:lpstr>
      <vt:lpstr>Dynamical initialisation</vt:lpstr>
      <vt:lpstr>Core-corona picture</vt:lpstr>
      <vt:lpstr>Modeling of energy-momentum deposition</vt:lpstr>
      <vt:lpstr>Dynamical Core-Corona Initialisation</vt:lpstr>
      <vt:lpstr>Fully integrated DCCI framework</vt:lpstr>
      <vt:lpstr>3. Results in O+O Collisions</vt:lpstr>
      <vt:lpstr>Degree of equilibration in intermediate system size?</vt:lpstr>
      <vt:lpstr>Rapidity and centrality dependence of charged hadrons</vt:lpstr>
      <vt:lpstr>Core-corona fraction in O+O collisions</vt:lpstr>
      <vt:lpstr>pT distributions of charged hadrons</vt:lpstr>
      <vt:lpstr>pT distribution of PID hadrons</vt:lpstr>
      <vt:lpstr>Strangeness enhancement  in O+O collisions</vt:lpstr>
      <vt:lpstr>4. Bayesian Analysis of  p+p Data</vt:lpstr>
      <vt:lpstr>Fraction of core and corona</vt:lpstr>
      <vt:lpstr>Bayesian analysis of  p+p collisions at LHC</vt:lpstr>
      <vt:lpstr>Choice of exp. data</vt:lpstr>
      <vt:lpstr>Posterior distribution</vt:lpstr>
      <vt:lpstr>Core-corona fraction  in p+p collisions at LHC</vt:lpstr>
      <vt:lpstr>Summary</vt:lpstr>
      <vt:lpstr>Outlook</vt:lpstr>
      <vt:lpstr>Comparison with ALICE data</vt:lpstr>
      <vt:lpstr>Mean transverse momentum</vt:lpstr>
      <vt:lpstr>Correlation among parameters</vt:lpstr>
      <vt:lpstr>Results from prior and posterior</vt:lpstr>
      <vt:lpstr>Particle Yield Ratios</vt:lpstr>
      <vt:lpstr>Low pT enhancement from corona</vt:lpstr>
      <vt:lpstr>Corona dilutes c_2 {4}</vt:lpstr>
      <vt:lpstr>Time evolution of  baryon number density</vt:lpstr>
      <vt:lpstr>Ω yields from e^+ e^- with Monash Tune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Dynamical Initialization of hydrodynamic fields</dc:title>
  <dc:creator>Tetsufumi Hirano</dc:creator>
  <cp:lastModifiedBy>平野 哲文 Tetsufumi Hirano</cp:lastModifiedBy>
  <cp:revision>1784</cp:revision>
  <cp:lastPrinted>2023-11-24T02:06:37Z</cp:lastPrinted>
  <dcterms:created xsi:type="dcterms:W3CDTF">2017-04-17T06:18:11Z</dcterms:created>
  <dcterms:modified xsi:type="dcterms:W3CDTF">2026-07-01T05:08:36Z</dcterms:modified>
</cp:coreProperties>
</file>