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 varScale="1">
        <p:scale>
          <a:sx n="70" d="100"/>
          <a:sy n="70" d="100"/>
        </p:scale>
        <p:origin x="5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die King" userId="ece5ce05-6753-4071-a3c7-c46e9cc88bfc" providerId="ADAL" clId="{15340C64-DD53-4BF3-A370-3A02963362B3}"/>
    <pc:docChg chg="modSld">
      <pc:chgData name="Freddie King" userId="ece5ce05-6753-4071-a3c7-c46e9cc88bfc" providerId="ADAL" clId="{15340C64-DD53-4BF3-A370-3A02963362B3}" dt="2026-08-30T12:56:09.444" v="91" actId="1038"/>
      <pc:docMkLst>
        <pc:docMk/>
      </pc:docMkLst>
      <pc:sldChg chg="modSp mod">
        <pc:chgData name="Freddie King" userId="ece5ce05-6753-4071-a3c7-c46e9cc88bfc" providerId="ADAL" clId="{15340C64-DD53-4BF3-A370-3A02963362B3}" dt="2026-08-30T12:56:09.444" v="91" actId="1038"/>
        <pc:sldMkLst>
          <pc:docMk/>
          <pc:sldMk cId="3396931609" sldId="256"/>
        </pc:sldMkLst>
        <pc:picChg chg="mod modCrop">
          <ac:chgData name="Freddie King" userId="ece5ce05-6753-4071-a3c7-c46e9cc88bfc" providerId="ADAL" clId="{15340C64-DD53-4BF3-A370-3A02963362B3}" dt="2026-08-30T12:55:45.694" v="38" actId="732"/>
          <ac:picMkLst>
            <pc:docMk/>
            <pc:sldMk cId="3396931609" sldId="256"/>
            <ac:picMk id="6" creationId="{7B6DB00B-1D1E-EB0F-61A9-095097F70D47}"/>
          </ac:picMkLst>
        </pc:picChg>
        <pc:picChg chg="mod">
          <ac:chgData name="Freddie King" userId="ece5ce05-6753-4071-a3c7-c46e9cc88bfc" providerId="ADAL" clId="{15340C64-DD53-4BF3-A370-3A02963362B3}" dt="2026-08-30T12:55:54.808" v="72" actId="1035"/>
          <ac:picMkLst>
            <pc:docMk/>
            <pc:sldMk cId="3396931609" sldId="256"/>
            <ac:picMk id="14" creationId="{91DA4F11-5ECB-F264-6906-C93C60C64BEE}"/>
          </ac:picMkLst>
        </pc:picChg>
        <pc:picChg chg="mod">
          <ac:chgData name="Freddie King" userId="ece5ce05-6753-4071-a3c7-c46e9cc88bfc" providerId="ADAL" clId="{15340C64-DD53-4BF3-A370-3A02963362B3}" dt="2026-08-30T12:55:54.808" v="72" actId="1035"/>
          <ac:picMkLst>
            <pc:docMk/>
            <pc:sldMk cId="3396931609" sldId="256"/>
            <ac:picMk id="16" creationId="{014D3A6B-36A2-9E06-2B9D-CAA556C0B705}"/>
          </ac:picMkLst>
        </pc:picChg>
        <pc:picChg chg="mod">
          <ac:chgData name="Freddie King" userId="ece5ce05-6753-4071-a3c7-c46e9cc88bfc" providerId="ADAL" clId="{15340C64-DD53-4BF3-A370-3A02963362B3}" dt="2026-08-30T12:56:09.444" v="91" actId="1038"/>
          <ac:picMkLst>
            <pc:docMk/>
            <pc:sldMk cId="3396931609" sldId="256"/>
            <ac:picMk id="43" creationId="{776D82EA-2204-AEAD-608C-02EFD0F889F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D83A4-6B48-6E8E-2799-78ECBD816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A3A68C-1A58-EA18-7FE6-9A52F5364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951C1-CBB6-FC28-78A8-9776B4735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0D65F-1232-DF47-0DE2-444105E7F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36BC5-2DF5-DCC9-F417-4A1FC180B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578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0CCF9-CA97-671F-C30D-B4FC401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AEFCE-F370-95D8-0AAE-0721E39952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6CB84-717A-FFFD-E121-11B17330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88257-038B-37AF-3663-7B6FE95E8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2941F-6B04-DDC6-0D65-BDF337033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21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CE5CC4-8D45-9A74-80B8-07A3CA11CC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6B8D58-11C7-6B72-6B59-E1A80D086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82A78-C6E6-1CA1-A250-A47B38F6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63380-0813-F264-FB98-AA876D21A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3E6AF-E841-5888-8624-DC61E963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71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5C029-7E86-3293-28A3-B7EA21F6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898FD-A763-E445-DB5A-438CF9BBA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C3BA7-7315-68DB-C655-AE43CD63C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F1709-6BA0-7A5D-745C-C9FB7609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DB461-9A3E-EB19-B9F4-47890AAE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8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978A7-A8B7-B715-1C91-EC675BB8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677E9-42CC-F380-D9B4-EE40AFA32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C3FE1-7332-0858-BFC1-04D6D5F4D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EEFA1-DAD5-2F5C-5E5C-E91D6C18E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68F63-838C-BB60-FA13-95366A19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30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77970-5589-9691-5F07-2EB3EADC6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106EC-F80D-8136-32B4-024C0332A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AEFCE-78A0-4B8E-C24C-E8A98A42B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E3E2D-4208-5C52-E25B-55004FD34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91697-945F-0C19-E405-44F67A0C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1C798E-4F3B-FE94-8A1F-95C8123E8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59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0B7EE-7A46-4853-7F1C-898CA54CD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40799-0DD0-3D99-95CE-6B4A25068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61F4C-527F-4843-9D39-065528F41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28BBAD-0929-EA9A-FC7C-9834CFA911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96C816-8656-20D4-6FAA-7CECAD1165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51DBBD-0B3D-2851-5454-74818EA1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A13225-6135-DFF3-9185-BF2E7C71C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2DBC57-C11C-1633-1052-01BAAD5D8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02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3E09A-5C23-33FB-41BD-6C365356E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57461-2D25-3EC2-18DC-8EACFD26F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239E63-1F32-0312-B608-D1B45BC8A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3C9279-8044-41EC-A886-D141618E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93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A7F2F9-C94B-6747-0ACA-F73759620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BC68DE-FA28-5EC6-6F39-511D6C55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7FA55-A828-AAED-293A-7369321A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302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24946-70D5-B1B6-EEE6-25480DB24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A980F-1052-D6FD-97AC-495FD0ED3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27DEEC-CC20-01B7-AAA3-A0D143530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B19C2-1463-CC85-2E90-63CF51FD1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713C8-DCE0-6A16-24D4-50FC97E1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5DB19-9BBA-3F7D-F0B1-4BCF3147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688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625B1-084E-26FD-B291-8CD9F3BC4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DEC7BB-7971-5A23-5C92-363B5FAF3C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0A14CB-E0CB-906C-25EE-FFB1DC4F6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8A611-03FC-C077-3C3E-3A96821A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7C5F6-95AC-F13D-B5EE-7DDD0E10C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3E1B4-0FBC-2460-9D64-13F5C316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58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4B5DF5-E1F4-A66B-6DA0-3BFEC82C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10D40-EBAD-F038-C26D-4C995C6DF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B144A-228B-0070-C7C8-877B4CD844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BEDD9A-9334-4BB1-B47D-8F4946B0921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2786E-34ED-1D27-1407-F11CDBC6C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15977-3F1A-2CB1-AD03-7D857CDA4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F000B0-1AFC-4CCF-98CE-E083299FFE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17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89861-D210-E9DC-0A3F-E9AAD0EB5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" y="128015"/>
            <a:ext cx="12024360" cy="768097"/>
          </a:xfrm>
        </p:spPr>
        <p:txBody>
          <a:bodyPr>
            <a:noAutofit/>
          </a:bodyPr>
          <a:lstStyle/>
          <a:p>
            <a:r>
              <a:rPr lang="en-US" sz="5400" dirty="0"/>
              <a:t>Line of Fixed Points in a 3D NJL-type Model</a:t>
            </a:r>
            <a:endParaRPr lang="en-GB" sz="5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F6FBF1-A95C-380B-7581-C26590719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" y="795528"/>
            <a:ext cx="6803136" cy="39860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DB00B-1D1E-EB0F-61A9-095097F70D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79" r="5421" b="2558"/>
          <a:stretch>
            <a:fillRect/>
          </a:stretch>
        </p:blipFill>
        <p:spPr>
          <a:xfrm>
            <a:off x="70142" y="4690133"/>
            <a:ext cx="4318977" cy="20764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8A73F1-1309-2A56-4B90-C525A81D2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737" y="1255706"/>
            <a:ext cx="5131348" cy="3378137"/>
          </a:xfrm>
          <a:prstGeom prst="rect">
            <a:avLst/>
          </a:prstGeom>
        </p:spPr>
      </p:pic>
      <p:sp>
        <p:nvSpPr>
          <p:cNvPr id="11" name="Arrow: Curved Up 10">
            <a:extLst>
              <a:ext uri="{FF2B5EF4-FFF2-40B4-BE49-F238E27FC236}">
                <a16:creationId xmlns:a16="http://schemas.microsoft.com/office/drawing/2014/main" id="{8547ACD8-C4E2-CA5C-4822-7AD10D20D4F2}"/>
              </a:ext>
            </a:extLst>
          </p:cNvPr>
          <p:cNvSpPr/>
          <p:nvPr/>
        </p:nvSpPr>
        <p:spPr>
          <a:xfrm rot="21184671">
            <a:off x="2334279" y="3286996"/>
            <a:ext cx="8768793" cy="1366516"/>
          </a:xfrm>
          <a:prstGeom prst="curvedUpArrow">
            <a:avLst>
              <a:gd name="adj1" fmla="val 1139"/>
              <a:gd name="adj2" fmla="val 22935"/>
              <a:gd name="adj3" fmla="val 1263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DA4F11-5ECB-F264-6906-C93C60C64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4279" y="5197976"/>
            <a:ext cx="3053802" cy="4434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4D3A6B-36A2-9E06-2B9D-CAA556C0B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4280" y="5865506"/>
            <a:ext cx="3053801" cy="4434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76D82EA-2204-AEAD-608C-02EFD0F889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4681" y="5024342"/>
            <a:ext cx="4398264" cy="140800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96931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Line of Fixed Points in a 3D NJL-type 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Freddie King</dc:creator>
  <cp:lastModifiedBy>Freddie King</cp:lastModifiedBy>
  <cp:revision>1</cp:revision>
  <dcterms:created xsi:type="dcterms:W3CDTF">2026-08-28T16:36:36Z</dcterms:created>
  <dcterms:modified xsi:type="dcterms:W3CDTF">2026-08-30T12:56:09Z</dcterms:modified>
</cp:coreProperties>
</file>