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sldIdLst>
    <p:sldId id="325" r:id="rId2"/>
    <p:sldId id="257" r:id="rId3"/>
    <p:sldId id="258" r:id="rId4"/>
    <p:sldId id="330" r:id="rId5"/>
    <p:sldId id="260" r:id="rId6"/>
    <p:sldId id="261" r:id="rId7"/>
    <p:sldId id="263" r:id="rId8"/>
    <p:sldId id="264" r:id="rId9"/>
    <p:sldId id="331" r:id="rId10"/>
    <p:sldId id="305" r:id="rId11"/>
    <p:sldId id="306" r:id="rId12"/>
    <p:sldId id="307" r:id="rId13"/>
    <p:sldId id="308" r:id="rId14"/>
    <p:sldId id="309" r:id="rId15"/>
    <p:sldId id="310" r:id="rId16"/>
    <p:sldId id="332" r:id="rId17"/>
    <p:sldId id="315" r:id="rId18"/>
    <p:sldId id="317" r:id="rId19"/>
    <p:sldId id="318" r:id="rId20"/>
    <p:sldId id="319" r:id="rId21"/>
    <p:sldId id="320" r:id="rId22"/>
    <p:sldId id="333" r:id="rId23"/>
    <p:sldId id="326" r:id="rId24"/>
    <p:sldId id="327" r:id="rId25"/>
    <p:sldId id="328" r:id="rId26"/>
    <p:sldId id="329" r:id="rId27"/>
    <p:sldId id="334" r:id="rId28"/>
    <p:sldId id="335" r:id="rId29"/>
    <p:sldId id="337" r:id="rId30"/>
    <p:sldId id="338" r:id="rId31"/>
    <p:sldId id="33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8D33AC-D96C-46D8-AEB0-9F55F61DCC64}" v="158" dt="2026-09-04T06:30:38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Hooley" userId="b9519b5b-685b-4194-8386-6f3fa2d17126" providerId="ADAL" clId="{11788E36-2DA1-4470-A6AB-10BE092E6372}"/>
    <pc:docChg chg="undo custSel addSld delSld modSld">
      <pc:chgData name="Chris Hooley" userId="b9519b5b-685b-4194-8386-6f3fa2d17126" providerId="ADAL" clId="{11788E36-2DA1-4470-A6AB-10BE092E6372}" dt="2026-09-04T06:30:38.409" v="3189" actId="20577"/>
      <pc:docMkLst>
        <pc:docMk/>
      </pc:docMkLst>
      <pc:sldChg chg="del">
        <pc:chgData name="Chris Hooley" userId="b9519b5b-685b-4194-8386-6f3fa2d17126" providerId="ADAL" clId="{11788E36-2DA1-4470-A6AB-10BE092E6372}" dt="2026-09-03T18:11:03.071" v="94" actId="2696"/>
        <pc:sldMkLst>
          <pc:docMk/>
          <pc:sldMk cId="2924569654" sldId="256"/>
        </pc:sldMkLst>
      </pc:sldChg>
      <pc:sldChg chg="addSp delSp modSp mod">
        <pc:chgData name="Chris Hooley" userId="b9519b5b-685b-4194-8386-6f3fa2d17126" providerId="ADAL" clId="{11788E36-2DA1-4470-A6AB-10BE092E6372}" dt="2026-09-03T19:06:32.054" v="1844" actId="1038"/>
        <pc:sldMkLst>
          <pc:docMk/>
          <pc:sldMk cId="3522480530" sldId="257"/>
        </pc:sldMkLst>
        <pc:spChg chg="del">
          <ac:chgData name="Chris Hooley" userId="b9519b5b-685b-4194-8386-6f3fa2d17126" providerId="ADAL" clId="{11788E36-2DA1-4470-A6AB-10BE092E6372}" dt="2026-09-03T19:00:30.186" v="1520" actId="21"/>
          <ac:spMkLst>
            <pc:docMk/>
            <pc:sldMk cId="3522480530" sldId="257"/>
            <ac:spMk id="5" creationId="{00000000-0000-0000-0000-000000000000}"/>
          </ac:spMkLst>
        </pc:spChg>
        <pc:spChg chg="add mod">
          <ac:chgData name="Chris Hooley" userId="b9519b5b-685b-4194-8386-6f3fa2d17126" providerId="ADAL" clId="{11788E36-2DA1-4470-A6AB-10BE092E6372}" dt="2026-09-03T19:06:16.637" v="1828" actId="14100"/>
          <ac:spMkLst>
            <pc:docMk/>
            <pc:sldMk cId="3522480530" sldId="257"/>
            <ac:spMk id="6" creationId="{50E6FDB4-124D-9691-2ED0-8B457D115E6C}"/>
          </ac:spMkLst>
        </pc:spChg>
        <pc:spChg chg="del mod">
          <ac:chgData name="Chris Hooley" userId="b9519b5b-685b-4194-8386-6f3fa2d17126" providerId="ADAL" clId="{11788E36-2DA1-4470-A6AB-10BE092E6372}" dt="2026-09-03T19:00:33.209" v="1521" actId="21"/>
          <ac:spMkLst>
            <pc:docMk/>
            <pc:sldMk cId="3522480530" sldId="257"/>
            <ac:spMk id="8" creationId="{00000000-0000-0000-0000-000000000000}"/>
          </ac:spMkLst>
        </pc:spChg>
        <pc:spChg chg="mod">
          <ac:chgData name="Chris Hooley" userId="b9519b5b-685b-4194-8386-6f3fa2d17126" providerId="ADAL" clId="{11788E36-2DA1-4470-A6AB-10BE092E6372}" dt="2026-09-03T18:11:56.891" v="115" actId="1035"/>
          <ac:spMkLst>
            <pc:docMk/>
            <pc:sldMk cId="3522480530" sldId="257"/>
            <ac:spMk id="15" creationId="{038CC61B-4DBE-4F9E-8007-87FAD42B8D27}"/>
          </ac:spMkLst>
        </pc:spChg>
        <pc:spChg chg="add mod">
          <ac:chgData name="Chris Hooley" userId="b9519b5b-685b-4194-8386-6f3fa2d17126" providerId="ADAL" clId="{11788E36-2DA1-4470-A6AB-10BE092E6372}" dt="2026-09-03T19:06:32.054" v="1844" actId="1038"/>
          <ac:spMkLst>
            <pc:docMk/>
            <pc:sldMk cId="3522480530" sldId="257"/>
            <ac:spMk id="17" creationId="{9F5D0609-774C-1E81-7093-21D18A297170}"/>
          </ac:spMkLst>
        </pc:spChg>
        <pc:spChg chg="add mod">
          <ac:chgData name="Chris Hooley" userId="b9519b5b-685b-4194-8386-6f3fa2d17126" providerId="ADAL" clId="{11788E36-2DA1-4470-A6AB-10BE092E6372}" dt="2026-09-03T19:06:28.222" v="1843" actId="1038"/>
          <ac:spMkLst>
            <pc:docMk/>
            <pc:sldMk cId="3522480530" sldId="257"/>
            <ac:spMk id="19" creationId="{E8D1E0B5-27EF-E2FE-39E3-7F0C3C15AFA4}"/>
          </ac:spMkLst>
        </pc:spChg>
        <pc:spChg chg="add mod">
          <ac:chgData name="Chris Hooley" userId="b9519b5b-685b-4194-8386-6f3fa2d17126" providerId="ADAL" clId="{11788E36-2DA1-4470-A6AB-10BE092E6372}" dt="2026-09-03T19:06:25.611" v="1841" actId="1037"/>
          <ac:spMkLst>
            <pc:docMk/>
            <pc:sldMk cId="3522480530" sldId="257"/>
            <ac:spMk id="22" creationId="{CED6C8B0-08E2-1008-D147-D1FF95D4C545}"/>
          </ac:spMkLst>
        </pc:spChg>
        <pc:picChg chg="add mod">
          <ac:chgData name="Chris Hooley" userId="b9519b5b-685b-4194-8386-6f3fa2d17126" providerId="ADAL" clId="{11788E36-2DA1-4470-A6AB-10BE092E6372}" dt="2026-09-03T19:05:03.623" v="1722" actId="1037"/>
          <ac:picMkLst>
            <pc:docMk/>
            <pc:sldMk cId="3522480530" sldId="257"/>
            <ac:picMk id="3" creationId="{AB189D88-B5C4-7814-F793-D6DEDCC2AB6B}"/>
          </ac:picMkLst>
        </pc:picChg>
        <pc:picChg chg="del">
          <ac:chgData name="Chris Hooley" userId="b9519b5b-685b-4194-8386-6f3fa2d17126" providerId="ADAL" clId="{11788E36-2DA1-4470-A6AB-10BE092E6372}" dt="2026-09-03T18:59:15.879" v="1456" actId="21"/>
          <ac:picMkLst>
            <pc:docMk/>
            <pc:sldMk cId="3522480530" sldId="257"/>
            <ac:picMk id="4" creationId="{00000000-0000-0000-0000-000000000000}"/>
          </ac:picMkLst>
        </pc:picChg>
        <pc:picChg chg="mod">
          <ac:chgData name="Chris Hooley" userId="b9519b5b-685b-4194-8386-6f3fa2d17126" providerId="ADAL" clId="{11788E36-2DA1-4470-A6AB-10BE092E6372}" dt="2026-09-03T18:11:56.891" v="115" actId="1035"/>
          <ac:picMkLst>
            <pc:docMk/>
            <pc:sldMk cId="3522480530" sldId="257"/>
            <ac:picMk id="13" creationId="{3EA0C29F-1C31-4437-ACBC-01A51D891BA6}"/>
          </ac:picMkLst>
        </pc:picChg>
        <pc:picChg chg="add del">
          <ac:chgData name="Chris Hooley" userId="b9519b5b-685b-4194-8386-6f3fa2d17126" providerId="ADAL" clId="{11788E36-2DA1-4470-A6AB-10BE092E6372}" dt="2026-09-03T18:59:17.503" v="1458" actId="21"/>
          <ac:picMkLst>
            <pc:docMk/>
            <pc:sldMk cId="3522480530" sldId="257"/>
            <ac:picMk id="14" creationId="{C2CC35CB-17F7-2FA0-45E5-A486460447AE}"/>
          </ac:picMkLst>
        </pc:picChg>
        <pc:picChg chg="add mod">
          <ac:chgData name="Chris Hooley" userId="b9519b5b-685b-4194-8386-6f3fa2d17126" providerId="ADAL" clId="{11788E36-2DA1-4470-A6AB-10BE092E6372}" dt="2026-09-03T19:06:32.054" v="1844" actId="1038"/>
          <ac:picMkLst>
            <pc:docMk/>
            <pc:sldMk cId="3522480530" sldId="257"/>
            <ac:picMk id="16" creationId="{EEA0318A-21EC-B7D5-FD34-288849678096}"/>
          </ac:picMkLst>
        </pc:picChg>
        <pc:picChg chg="add del mod">
          <ac:chgData name="Chris Hooley" userId="b9519b5b-685b-4194-8386-6f3fa2d17126" providerId="ADAL" clId="{11788E36-2DA1-4470-A6AB-10BE092E6372}" dt="2026-09-03T19:03:29.520" v="1566" actId="21"/>
          <ac:picMkLst>
            <pc:docMk/>
            <pc:sldMk cId="3522480530" sldId="257"/>
            <ac:picMk id="18" creationId="{7ACBEA5C-93FE-446F-086A-6659111A915E}"/>
          </ac:picMkLst>
        </pc:picChg>
        <pc:picChg chg="add mod">
          <ac:chgData name="Chris Hooley" userId="b9519b5b-685b-4194-8386-6f3fa2d17126" providerId="ADAL" clId="{11788E36-2DA1-4470-A6AB-10BE092E6372}" dt="2026-09-03T19:06:28.222" v="1843" actId="1038"/>
          <ac:picMkLst>
            <pc:docMk/>
            <pc:sldMk cId="3522480530" sldId="257"/>
            <ac:picMk id="20" creationId="{3307FAC0-C30E-F5CD-93C6-911B969379E7}"/>
          </ac:picMkLst>
        </pc:picChg>
        <pc:picChg chg="add mod">
          <ac:chgData name="Chris Hooley" userId="b9519b5b-685b-4194-8386-6f3fa2d17126" providerId="ADAL" clId="{11788E36-2DA1-4470-A6AB-10BE092E6372}" dt="2026-09-03T19:06:25.611" v="1841" actId="1037"/>
          <ac:picMkLst>
            <pc:docMk/>
            <pc:sldMk cId="3522480530" sldId="257"/>
            <ac:picMk id="21" creationId="{64E5146F-A267-70ED-AF4C-48F30029F71D}"/>
          </ac:picMkLst>
        </pc:picChg>
        <pc:cxnChg chg="del mod">
          <ac:chgData name="Chris Hooley" userId="b9519b5b-685b-4194-8386-6f3fa2d17126" providerId="ADAL" clId="{11788E36-2DA1-4470-A6AB-10BE092E6372}" dt="2026-09-03T19:00:28.513" v="1519" actId="21"/>
          <ac:cxnSpMkLst>
            <pc:docMk/>
            <pc:sldMk cId="3522480530" sldId="257"/>
            <ac:cxnSpMk id="7" creationId="{00000000-0000-0000-0000-000000000000}"/>
          </ac:cxnSpMkLst>
        </pc:cxnChg>
      </pc:sldChg>
      <pc:sldChg chg="modSp mod">
        <pc:chgData name="Chris Hooley" userId="b9519b5b-685b-4194-8386-6f3fa2d17126" providerId="ADAL" clId="{11788E36-2DA1-4470-A6AB-10BE092E6372}" dt="2026-09-03T18:26:29.468" v="847" actId="11"/>
        <pc:sldMkLst>
          <pc:docMk/>
          <pc:sldMk cId="2483554910" sldId="258"/>
        </pc:sldMkLst>
        <pc:spChg chg="mod">
          <ac:chgData name="Chris Hooley" userId="b9519b5b-685b-4194-8386-6f3fa2d17126" providerId="ADAL" clId="{11788E36-2DA1-4470-A6AB-10BE092E6372}" dt="2026-09-03T18:26:29.468" v="847" actId="11"/>
          <ac:spMkLst>
            <pc:docMk/>
            <pc:sldMk cId="2483554910" sldId="258"/>
            <ac:spMk id="3" creationId="{00000000-0000-0000-0000-000000000000}"/>
          </ac:spMkLst>
        </pc:spChg>
      </pc:sldChg>
      <pc:sldChg chg="modSp mod">
        <pc:chgData name="Chris Hooley" userId="b9519b5b-685b-4194-8386-6f3fa2d17126" providerId="ADAL" clId="{11788E36-2DA1-4470-A6AB-10BE092E6372}" dt="2026-09-03T18:25:50.981" v="838" actId="20577"/>
        <pc:sldMkLst>
          <pc:docMk/>
          <pc:sldMk cId="1888995818" sldId="260"/>
        </pc:sldMkLst>
        <pc:spChg chg="mod">
          <ac:chgData name="Chris Hooley" userId="b9519b5b-685b-4194-8386-6f3fa2d17126" providerId="ADAL" clId="{11788E36-2DA1-4470-A6AB-10BE092E6372}" dt="2026-09-03T18:25:50.981" v="838" actId="20577"/>
          <ac:spMkLst>
            <pc:docMk/>
            <pc:sldMk cId="1888995818" sldId="260"/>
            <ac:spMk id="5" creationId="{00000000-0000-0000-0000-000000000000}"/>
          </ac:spMkLst>
        </pc:spChg>
      </pc:sldChg>
      <pc:sldChg chg="addSp delSp add del mod">
        <pc:chgData name="Chris Hooley" userId="b9519b5b-685b-4194-8386-6f3fa2d17126" providerId="ADAL" clId="{11788E36-2DA1-4470-A6AB-10BE092E6372}" dt="2026-09-03T18:26:08.951" v="842" actId="22"/>
        <pc:sldMkLst>
          <pc:docMk/>
          <pc:sldMk cId="2408766801" sldId="261"/>
        </pc:sldMkLst>
        <pc:spChg chg="del">
          <ac:chgData name="Chris Hooley" userId="b9519b5b-685b-4194-8386-6f3fa2d17126" providerId="ADAL" clId="{11788E36-2DA1-4470-A6AB-10BE092E6372}" dt="2026-09-03T18:25:58.499" v="839" actId="21"/>
          <ac:spMkLst>
            <pc:docMk/>
            <pc:sldMk cId="2408766801" sldId="261"/>
            <ac:spMk id="5" creationId="{00000000-0000-0000-0000-000000000000}"/>
          </ac:spMkLst>
        </pc:spChg>
        <pc:spChg chg="add">
          <ac:chgData name="Chris Hooley" userId="b9519b5b-685b-4194-8386-6f3fa2d17126" providerId="ADAL" clId="{11788E36-2DA1-4470-A6AB-10BE092E6372}" dt="2026-09-03T18:26:08.951" v="842" actId="22"/>
          <ac:spMkLst>
            <pc:docMk/>
            <pc:sldMk cId="2408766801" sldId="261"/>
            <ac:spMk id="8" creationId="{1B26D588-70FA-2C2A-DC1B-44EDEAC6FC17}"/>
          </ac:spMkLst>
        </pc:spChg>
      </pc:sldChg>
      <pc:sldChg chg="add del">
        <pc:chgData name="Chris Hooley" userId="b9519b5b-685b-4194-8386-6f3fa2d17126" providerId="ADAL" clId="{11788E36-2DA1-4470-A6AB-10BE092E6372}" dt="2026-09-03T18:18:48.855" v="219" actId="2696"/>
        <pc:sldMkLst>
          <pc:docMk/>
          <pc:sldMk cId="2685185446" sldId="262"/>
        </pc:sldMkLst>
      </pc:sldChg>
      <pc:sldChg chg="addSp delSp mod">
        <pc:chgData name="Chris Hooley" userId="b9519b5b-685b-4194-8386-6f3fa2d17126" providerId="ADAL" clId="{11788E36-2DA1-4470-A6AB-10BE092E6372}" dt="2026-09-03T18:26:09.605" v="843" actId="22"/>
        <pc:sldMkLst>
          <pc:docMk/>
          <pc:sldMk cId="743915413" sldId="263"/>
        </pc:sldMkLst>
        <pc:spChg chg="del">
          <ac:chgData name="Chris Hooley" userId="b9519b5b-685b-4194-8386-6f3fa2d17126" providerId="ADAL" clId="{11788E36-2DA1-4470-A6AB-10BE092E6372}" dt="2026-09-03T18:26:00.139" v="840" actId="21"/>
          <ac:spMkLst>
            <pc:docMk/>
            <pc:sldMk cId="743915413" sldId="263"/>
            <ac:spMk id="5" creationId="{00000000-0000-0000-0000-000000000000}"/>
          </ac:spMkLst>
        </pc:spChg>
        <pc:spChg chg="add">
          <ac:chgData name="Chris Hooley" userId="b9519b5b-685b-4194-8386-6f3fa2d17126" providerId="ADAL" clId="{11788E36-2DA1-4470-A6AB-10BE092E6372}" dt="2026-09-03T18:26:09.605" v="843" actId="22"/>
          <ac:spMkLst>
            <pc:docMk/>
            <pc:sldMk cId="743915413" sldId="263"/>
            <ac:spMk id="8" creationId="{4EDC9807-D044-8A0F-351B-1756B242861A}"/>
          </ac:spMkLst>
        </pc:spChg>
      </pc:sldChg>
      <pc:sldChg chg="addSp delSp mod">
        <pc:chgData name="Chris Hooley" userId="b9519b5b-685b-4194-8386-6f3fa2d17126" providerId="ADAL" clId="{11788E36-2DA1-4470-A6AB-10BE092E6372}" dt="2026-09-03T18:26:10.172" v="844" actId="22"/>
        <pc:sldMkLst>
          <pc:docMk/>
          <pc:sldMk cId="3775393036" sldId="264"/>
        </pc:sldMkLst>
        <pc:spChg chg="del">
          <ac:chgData name="Chris Hooley" userId="b9519b5b-685b-4194-8386-6f3fa2d17126" providerId="ADAL" clId="{11788E36-2DA1-4470-A6AB-10BE092E6372}" dt="2026-09-03T18:26:01.880" v="841" actId="21"/>
          <ac:spMkLst>
            <pc:docMk/>
            <pc:sldMk cId="3775393036" sldId="264"/>
            <ac:spMk id="5" creationId="{00000000-0000-0000-0000-000000000000}"/>
          </ac:spMkLst>
        </pc:spChg>
        <pc:spChg chg="add">
          <ac:chgData name="Chris Hooley" userId="b9519b5b-685b-4194-8386-6f3fa2d17126" providerId="ADAL" clId="{11788E36-2DA1-4470-A6AB-10BE092E6372}" dt="2026-09-03T18:26:10.172" v="844" actId="22"/>
          <ac:spMkLst>
            <pc:docMk/>
            <pc:sldMk cId="3775393036" sldId="264"/>
            <ac:spMk id="7" creationId="{41923D08-2431-CDA0-8107-68042862CE38}"/>
          </ac:spMkLst>
        </pc:spChg>
      </pc:sldChg>
      <pc:sldChg chg="del">
        <pc:chgData name="Chris Hooley" userId="b9519b5b-685b-4194-8386-6f3fa2d17126" providerId="ADAL" clId="{11788E36-2DA1-4470-A6AB-10BE092E6372}" dt="2026-09-03T18:24:17.184" v="722" actId="2696"/>
        <pc:sldMkLst>
          <pc:docMk/>
          <pc:sldMk cId="1007712187" sldId="266"/>
        </pc:sldMkLst>
      </pc:sldChg>
      <pc:sldChg chg="del">
        <pc:chgData name="Chris Hooley" userId="b9519b5b-685b-4194-8386-6f3fa2d17126" providerId="ADAL" clId="{11788E36-2DA1-4470-A6AB-10BE092E6372}" dt="2026-09-03T18:24:18.242" v="723" actId="2696"/>
        <pc:sldMkLst>
          <pc:docMk/>
          <pc:sldMk cId="2364428153" sldId="267"/>
        </pc:sldMkLst>
      </pc:sldChg>
      <pc:sldChg chg="del">
        <pc:chgData name="Chris Hooley" userId="b9519b5b-685b-4194-8386-6f3fa2d17126" providerId="ADAL" clId="{11788E36-2DA1-4470-A6AB-10BE092E6372}" dt="2026-09-03T18:22:54.911" v="700" actId="2696"/>
        <pc:sldMkLst>
          <pc:docMk/>
          <pc:sldMk cId="1226604715" sldId="269"/>
        </pc:sldMkLst>
      </pc:sldChg>
      <pc:sldChg chg="del">
        <pc:chgData name="Chris Hooley" userId="b9519b5b-685b-4194-8386-6f3fa2d17126" providerId="ADAL" clId="{11788E36-2DA1-4470-A6AB-10BE092E6372}" dt="2026-09-03T18:22:56.688" v="702" actId="2696"/>
        <pc:sldMkLst>
          <pc:docMk/>
          <pc:sldMk cId="1948427625" sldId="271"/>
        </pc:sldMkLst>
      </pc:sldChg>
      <pc:sldChg chg="del">
        <pc:chgData name="Chris Hooley" userId="b9519b5b-685b-4194-8386-6f3fa2d17126" providerId="ADAL" clId="{11788E36-2DA1-4470-A6AB-10BE092E6372}" dt="2026-09-03T18:22:57.311" v="703" actId="2696"/>
        <pc:sldMkLst>
          <pc:docMk/>
          <pc:sldMk cId="2072555340" sldId="272"/>
        </pc:sldMkLst>
      </pc:sldChg>
      <pc:sldChg chg="del">
        <pc:chgData name="Chris Hooley" userId="b9519b5b-685b-4194-8386-6f3fa2d17126" providerId="ADAL" clId="{11788E36-2DA1-4470-A6AB-10BE092E6372}" dt="2026-09-03T18:23:04.753" v="707" actId="2696"/>
        <pc:sldMkLst>
          <pc:docMk/>
          <pc:sldMk cId="1567936655" sldId="274"/>
        </pc:sldMkLst>
      </pc:sldChg>
      <pc:sldChg chg="del">
        <pc:chgData name="Chris Hooley" userId="b9519b5b-685b-4194-8386-6f3fa2d17126" providerId="ADAL" clId="{11788E36-2DA1-4470-A6AB-10BE092E6372}" dt="2026-09-03T18:23:05.663" v="708" actId="2696"/>
        <pc:sldMkLst>
          <pc:docMk/>
          <pc:sldMk cId="966046300" sldId="275"/>
        </pc:sldMkLst>
      </pc:sldChg>
      <pc:sldChg chg="del">
        <pc:chgData name="Chris Hooley" userId="b9519b5b-685b-4194-8386-6f3fa2d17126" providerId="ADAL" clId="{11788E36-2DA1-4470-A6AB-10BE092E6372}" dt="2026-09-03T18:23:08.010" v="710" actId="2696"/>
        <pc:sldMkLst>
          <pc:docMk/>
          <pc:sldMk cId="1188148117" sldId="277"/>
        </pc:sldMkLst>
      </pc:sldChg>
      <pc:sldChg chg="del">
        <pc:chgData name="Chris Hooley" userId="b9519b5b-685b-4194-8386-6f3fa2d17126" providerId="ADAL" clId="{11788E36-2DA1-4470-A6AB-10BE092E6372}" dt="2026-09-03T18:23:09.115" v="711" actId="2696"/>
        <pc:sldMkLst>
          <pc:docMk/>
          <pc:sldMk cId="2865496474" sldId="278"/>
        </pc:sldMkLst>
      </pc:sldChg>
      <pc:sldChg chg="del">
        <pc:chgData name="Chris Hooley" userId="b9519b5b-685b-4194-8386-6f3fa2d17126" providerId="ADAL" clId="{11788E36-2DA1-4470-A6AB-10BE092E6372}" dt="2026-09-03T18:23:10.595" v="712" actId="2696"/>
        <pc:sldMkLst>
          <pc:docMk/>
          <pc:sldMk cId="2881206142" sldId="279"/>
        </pc:sldMkLst>
      </pc:sldChg>
      <pc:sldChg chg="del">
        <pc:chgData name="Chris Hooley" userId="b9519b5b-685b-4194-8386-6f3fa2d17126" providerId="ADAL" clId="{11788E36-2DA1-4470-A6AB-10BE092E6372}" dt="2026-09-03T18:23:13.342" v="714" actId="2696"/>
        <pc:sldMkLst>
          <pc:docMk/>
          <pc:sldMk cId="1543442450" sldId="281"/>
        </pc:sldMkLst>
      </pc:sldChg>
      <pc:sldChg chg="del">
        <pc:chgData name="Chris Hooley" userId="b9519b5b-685b-4194-8386-6f3fa2d17126" providerId="ADAL" clId="{11788E36-2DA1-4470-A6AB-10BE092E6372}" dt="2026-09-03T18:23:14.080" v="715" actId="2696"/>
        <pc:sldMkLst>
          <pc:docMk/>
          <pc:sldMk cId="4174522364" sldId="282"/>
        </pc:sldMkLst>
      </pc:sldChg>
      <pc:sldChg chg="delSp del mod">
        <pc:chgData name="Chris Hooley" userId="b9519b5b-685b-4194-8386-6f3fa2d17126" providerId="ADAL" clId="{11788E36-2DA1-4470-A6AB-10BE092E6372}" dt="2026-09-03T18:28:32.203" v="931" actId="2696"/>
        <pc:sldMkLst>
          <pc:docMk/>
          <pc:sldMk cId="4053693853" sldId="294"/>
        </pc:sldMkLst>
        <pc:spChg chg="del">
          <ac:chgData name="Chris Hooley" userId="b9519b5b-685b-4194-8386-6f3fa2d17126" providerId="ADAL" clId="{11788E36-2DA1-4470-A6AB-10BE092E6372}" dt="2026-09-03T18:27:28.935" v="892" actId="21"/>
          <ac:spMkLst>
            <pc:docMk/>
            <pc:sldMk cId="4053693853" sldId="294"/>
            <ac:spMk id="6" creationId="{EFD04A55-B4CA-48A7-AE53-B1EF8360FF15}"/>
          </ac:spMkLst>
        </pc:spChg>
      </pc:sldChg>
      <pc:sldChg chg="del">
        <pc:chgData name="Chris Hooley" userId="b9519b5b-685b-4194-8386-6f3fa2d17126" providerId="ADAL" clId="{11788E36-2DA1-4470-A6AB-10BE092E6372}" dt="2026-09-03T18:22:43.496" v="697" actId="2696"/>
        <pc:sldMkLst>
          <pc:docMk/>
          <pc:sldMk cId="1652679993" sldId="295"/>
        </pc:sldMkLst>
      </pc:sldChg>
      <pc:sldChg chg="del">
        <pc:chgData name="Chris Hooley" userId="b9519b5b-685b-4194-8386-6f3fa2d17126" providerId="ADAL" clId="{11788E36-2DA1-4470-A6AB-10BE092E6372}" dt="2026-09-03T18:22:46.314" v="698" actId="2696"/>
        <pc:sldMkLst>
          <pc:docMk/>
          <pc:sldMk cId="3448550276" sldId="296"/>
        </pc:sldMkLst>
      </pc:sldChg>
      <pc:sldChg chg="del">
        <pc:chgData name="Chris Hooley" userId="b9519b5b-685b-4194-8386-6f3fa2d17126" providerId="ADAL" clId="{11788E36-2DA1-4470-A6AB-10BE092E6372}" dt="2026-09-03T18:22:52.262" v="699" actId="2696"/>
        <pc:sldMkLst>
          <pc:docMk/>
          <pc:sldMk cId="902706048" sldId="297"/>
        </pc:sldMkLst>
      </pc:sldChg>
      <pc:sldChg chg="del">
        <pc:chgData name="Chris Hooley" userId="b9519b5b-685b-4194-8386-6f3fa2d17126" providerId="ADAL" clId="{11788E36-2DA1-4470-A6AB-10BE092E6372}" dt="2026-09-03T18:23:16.658" v="716" actId="2696"/>
        <pc:sldMkLst>
          <pc:docMk/>
          <pc:sldMk cId="2838926808" sldId="298"/>
        </pc:sldMkLst>
      </pc:sldChg>
      <pc:sldChg chg="del">
        <pc:chgData name="Chris Hooley" userId="b9519b5b-685b-4194-8386-6f3fa2d17126" providerId="ADAL" clId="{11788E36-2DA1-4470-A6AB-10BE092E6372}" dt="2026-09-03T18:27:35.217" v="893" actId="2696"/>
        <pc:sldMkLst>
          <pc:docMk/>
          <pc:sldMk cId="3326224631" sldId="299"/>
        </pc:sldMkLst>
      </pc:sldChg>
      <pc:sldChg chg="addSp modSp mod">
        <pc:chgData name="Chris Hooley" userId="b9519b5b-685b-4194-8386-6f3fa2d17126" providerId="ADAL" clId="{11788E36-2DA1-4470-A6AB-10BE092E6372}" dt="2026-09-04T05:58:34.585" v="2225" actId="1076"/>
        <pc:sldMkLst>
          <pc:docMk/>
          <pc:sldMk cId="107489011" sldId="305"/>
        </pc:sldMkLst>
        <pc:spChg chg="mod">
          <ac:chgData name="Chris Hooley" userId="b9519b5b-685b-4194-8386-6f3fa2d17126" providerId="ADAL" clId="{11788E36-2DA1-4470-A6AB-10BE092E6372}" dt="2026-09-04T05:56:22.343" v="2156" actId="14100"/>
          <ac:spMkLst>
            <pc:docMk/>
            <pc:sldMk cId="107489011" sldId="305"/>
            <ac:spMk id="2" creationId="{00000000-0000-0000-0000-000000000000}"/>
          </ac:spMkLst>
        </pc:spChg>
        <pc:spChg chg="mod">
          <ac:chgData name="Chris Hooley" userId="b9519b5b-685b-4194-8386-6f3fa2d17126" providerId="ADAL" clId="{11788E36-2DA1-4470-A6AB-10BE092E6372}" dt="2026-09-03T18:28:13.356" v="925" actId="20577"/>
          <ac:spMkLst>
            <pc:docMk/>
            <pc:sldMk cId="107489011" sldId="305"/>
            <ac:spMk id="6" creationId="{00000000-0000-0000-0000-000000000000}"/>
          </ac:spMkLst>
        </pc:spChg>
        <pc:picChg chg="mod">
          <ac:chgData name="Chris Hooley" userId="b9519b5b-685b-4194-8386-6f3fa2d17126" providerId="ADAL" clId="{11788E36-2DA1-4470-A6AB-10BE092E6372}" dt="2026-09-04T05:58:20.165" v="2221" actId="1035"/>
          <ac:picMkLst>
            <pc:docMk/>
            <pc:sldMk cId="107489011" sldId="305"/>
            <ac:picMk id="5" creationId="{00000000-0000-0000-0000-000000000000}"/>
          </ac:picMkLst>
        </pc:picChg>
        <pc:picChg chg="add mod">
          <ac:chgData name="Chris Hooley" userId="b9519b5b-685b-4194-8386-6f3fa2d17126" providerId="ADAL" clId="{11788E36-2DA1-4470-A6AB-10BE092E6372}" dt="2026-09-04T05:58:34.585" v="2225" actId="1076"/>
          <ac:picMkLst>
            <pc:docMk/>
            <pc:sldMk cId="107489011" sldId="305"/>
            <ac:picMk id="7" creationId="{E1104A28-885A-EE7F-197E-8ED4828C305A}"/>
          </ac:picMkLst>
        </pc:picChg>
        <pc:picChg chg="mod">
          <ac:chgData name="Chris Hooley" userId="b9519b5b-685b-4194-8386-6f3fa2d17126" providerId="ADAL" clId="{11788E36-2DA1-4470-A6AB-10BE092E6372}" dt="2026-09-04T05:58:25.128" v="2222" actId="1076"/>
          <ac:picMkLst>
            <pc:docMk/>
            <pc:sldMk cId="107489011" sldId="305"/>
            <ac:picMk id="9" creationId="{00000000-0000-0000-0000-000000000000}"/>
          </ac:picMkLst>
        </pc:picChg>
      </pc:sldChg>
      <pc:sldChg chg="addSp delSp mod">
        <pc:chgData name="Chris Hooley" userId="b9519b5b-685b-4194-8386-6f3fa2d17126" providerId="ADAL" clId="{11788E36-2DA1-4470-A6AB-10BE092E6372}" dt="2026-09-03T18:28:18.950" v="926" actId="22"/>
        <pc:sldMkLst>
          <pc:docMk/>
          <pc:sldMk cId="3446991430" sldId="306"/>
        </pc:sldMkLst>
        <pc:spChg chg="add">
          <ac:chgData name="Chris Hooley" userId="b9519b5b-685b-4194-8386-6f3fa2d17126" providerId="ADAL" clId="{11788E36-2DA1-4470-A6AB-10BE092E6372}" dt="2026-09-03T18:28:18.950" v="926" actId="22"/>
          <ac:spMkLst>
            <pc:docMk/>
            <pc:sldMk cId="3446991430" sldId="306"/>
            <ac:spMk id="7" creationId="{EA83A665-6B33-474C-A843-FBB455A04425}"/>
          </ac:spMkLst>
        </pc:spChg>
        <pc:spChg chg="del">
          <ac:chgData name="Chris Hooley" userId="b9519b5b-685b-4194-8386-6f3fa2d17126" providerId="ADAL" clId="{11788E36-2DA1-4470-A6AB-10BE092E6372}" dt="2026-09-03T18:27:19.078" v="887" actId="21"/>
          <ac:spMkLst>
            <pc:docMk/>
            <pc:sldMk cId="3446991430" sldId="306"/>
            <ac:spMk id="17" creationId="{6C5F2AEC-64E6-4A27-BE6A-46B2DA23664C}"/>
          </ac:spMkLst>
        </pc:spChg>
      </pc:sldChg>
      <pc:sldChg chg="addSp delSp mod">
        <pc:chgData name="Chris Hooley" userId="b9519b5b-685b-4194-8386-6f3fa2d17126" providerId="ADAL" clId="{11788E36-2DA1-4470-A6AB-10BE092E6372}" dt="2026-09-03T18:28:20.144" v="927" actId="22"/>
        <pc:sldMkLst>
          <pc:docMk/>
          <pc:sldMk cId="482730189" sldId="307"/>
        </pc:sldMkLst>
        <pc:spChg chg="add">
          <ac:chgData name="Chris Hooley" userId="b9519b5b-685b-4194-8386-6f3fa2d17126" providerId="ADAL" clId="{11788E36-2DA1-4470-A6AB-10BE092E6372}" dt="2026-09-03T18:28:20.144" v="927" actId="22"/>
          <ac:spMkLst>
            <pc:docMk/>
            <pc:sldMk cId="482730189" sldId="307"/>
            <ac:spMk id="5" creationId="{EC21390C-16D6-1AB9-5B06-CF1C24B2557A}"/>
          </ac:spMkLst>
        </pc:spChg>
        <pc:spChg chg="del">
          <ac:chgData name="Chris Hooley" userId="b9519b5b-685b-4194-8386-6f3fa2d17126" providerId="ADAL" clId="{11788E36-2DA1-4470-A6AB-10BE092E6372}" dt="2026-09-03T18:27:21.351" v="888" actId="21"/>
          <ac:spMkLst>
            <pc:docMk/>
            <pc:sldMk cId="482730189" sldId="307"/>
            <ac:spMk id="16" creationId="{A51F2883-760D-4918-9908-2FE57B7A3B64}"/>
          </ac:spMkLst>
        </pc:spChg>
      </pc:sldChg>
      <pc:sldChg chg="addSp delSp mod">
        <pc:chgData name="Chris Hooley" userId="b9519b5b-685b-4194-8386-6f3fa2d17126" providerId="ADAL" clId="{11788E36-2DA1-4470-A6AB-10BE092E6372}" dt="2026-09-03T18:28:20.728" v="928" actId="22"/>
        <pc:sldMkLst>
          <pc:docMk/>
          <pc:sldMk cId="96191527" sldId="308"/>
        </pc:sldMkLst>
        <pc:spChg chg="add">
          <ac:chgData name="Chris Hooley" userId="b9519b5b-685b-4194-8386-6f3fa2d17126" providerId="ADAL" clId="{11788E36-2DA1-4470-A6AB-10BE092E6372}" dt="2026-09-03T18:28:20.728" v="928" actId="22"/>
          <ac:spMkLst>
            <pc:docMk/>
            <pc:sldMk cId="96191527" sldId="308"/>
            <ac:spMk id="5" creationId="{CE43DC83-6CC2-0C64-B655-0DC09A4AD38C}"/>
          </ac:spMkLst>
        </pc:spChg>
        <pc:spChg chg="del">
          <ac:chgData name="Chris Hooley" userId="b9519b5b-685b-4194-8386-6f3fa2d17126" providerId="ADAL" clId="{11788E36-2DA1-4470-A6AB-10BE092E6372}" dt="2026-09-03T18:27:23.010" v="889" actId="21"/>
          <ac:spMkLst>
            <pc:docMk/>
            <pc:sldMk cId="96191527" sldId="308"/>
            <ac:spMk id="9" creationId="{0115243C-7B83-4305-B7EC-FDED8E9DC562}"/>
          </ac:spMkLst>
        </pc:spChg>
      </pc:sldChg>
      <pc:sldChg chg="addSp delSp mod">
        <pc:chgData name="Chris Hooley" userId="b9519b5b-685b-4194-8386-6f3fa2d17126" providerId="ADAL" clId="{11788E36-2DA1-4470-A6AB-10BE092E6372}" dt="2026-09-03T18:28:21.312" v="929" actId="22"/>
        <pc:sldMkLst>
          <pc:docMk/>
          <pc:sldMk cId="3687078211" sldId="309"/>
        </pc:sldMkLst>
        <pc:spChg chg="add">
          <ac:chgData name="Chris Hooley" userId="b9519b5b-685b-4194-8386-6f3fa2d17126" providerId="ADAL" clId="{11788E36-2DA1-4470-A6AB-10BE092E6372}" dt="2026-09-03T18:28:21.312" v="929" actId="22"/>
          <ac:spMkLst>
            <pc:docMk/>
            <pc:sldMk cId="3687078211" sldId="309"/>
            <ac:spMk id="6" creationId="{5819AECD-9C4E-9557-AF56-37E5B2C6C4C3}"/>
          </ac:spMkLst>
        </pc:spChg>
        <pc:spChg chg="del">
          <ac:chgData name="Chris Hooley" userId="b9519b5b-685b-4194-8386-6f3fa2d17126" providerId="ADAL" clId="{11788E36-2DA1-4470-A6AB-10BE092E6372}" dt="2026-09-03T18:27:24.519" v="890" actId="21"/>
          <ac:spMkLst>
            <pc:docMk/>
            <pc:sldMk cId="3687078211" sldId="309"/>
            <ac:spMk id="9" creationId="{64B8D2AE-7219-4EB1-B744-3D00E32E0A3B}"/>
          </ac:spMkLst>
        </pc:spChg>
      </pc:sldChg>
      <pc:sldChg chg="addSp delSp mod">
        <pc:chgData name="Chris Hooley" userId="b9519b5b-685b-4194-8386-6f3fa2d17126" providerId="ADAL" clId="{11788E36-2DA1-4470-A6AB-10BE092E6372}" dt="2026-09-03T18:28:22.531" v="930" actId="22"/>
        <pc:sldMkLst>
          <pc:docMk/>
          <pc:sldMk cId="3226101451" sldId="310"/>
        </pc:sldMkLst>
        <pc:spChg chg="add">
          <ac:chgData name="Chris Hooley" userId="b9519b5b-685b-4194-8386-6f3fa2d17126" providerId="ADAL" clId="{11788E36-2DA1-4470-A6AB-10BE092E6372}" dt="2026-09-03T18:28:22.531" v="930" actId="22"/>
          <ac:spMkLst>
            <pc:docMk/>
            <pc:sldMk cId="3226101451" sldId="310"/>
            <ac:spMk id="6" creationId="{FB202271-A657-CBDD-6107-F2BFD996AA61}"/>
          </ac:spMkLst>
        </pc:spChg>
        <pc:spChg chg="del">
          <ac:chgData name="Chris Hooley" userId="b9519b5b-685b-4194-8386-6f3fa2d17126" providerId="ADAL" clId="{11788E36-2DA1-4470-A6AB-10BE092E6372}" dt="2026-09-03T18:27:26.507" v="891" actId="21"/>
          <ac:spMkLst>
            <pc:docMk/>
            <pc:sldMk cId="3226101451" sldId="310"/>
            <ac:spMk id="8" creationId="{01FE531E-E48B-4B3A-9AFF-8C1ED1268D3B}"/>
          </ac:spMkLst>
        </pc:spChg>
      </pc:sldChg>
      <pc:sldChg chg="del">
        <pc:chgData name="Chris Hooley" userId="b9519b5b-685b-4194-8386-6f3fa2d17126" providerId="ADAL" clId="{11788E36-2DA1-4470-A6AB-10BE092E6372}" dt="2026-09-03T18:22:55.768" v="701" actId="2696"/>
        <pc:sldMkLst>
          <pc:docMk/>
          <pc:sldMk cId="762118993" sldId="311"/>
        </pc:sldMkLst>
      </pc:sldChg>
      <pc:sldChg chg="del">
        <pc:chgData name="Chris Hooley" userId="b9519b5b-685b-4194-8386-6f3fa2d17126" providerId="ADAL" clId="{11788E36-2DA1-4470-A6AB-10BE092E6372}" dt="2026-09-03T18:23:03.798" v="706" actId="2696"/>
        <pc:sldMkLst>
          <pc:docMk/>
          <pc:sldMk cId="83220012" sldId="312"/>
        </pc:sldMkLst>
      </pc:sldChg>
      <pc:sldChg chg="del">
        <pc:chgData name="Chris Hooley" userId="b9519b5b-685b-4194-8386-6f3fa2d17126" providerId="ADAL" clId="{11788E36-2DA1-4470-A6AB-10BE092E6372}" dt="2026-09-03T18:23:06.904" v="709" actId="2696"/>
        <pc:sldMkLst>
          <pc:docMk/>
          <pc:sldMk cId="3943935182" sldId="313"/>
        </pc:sldMkLst>
      </pc:sldChg>
      <pc:sldChg chg="del">
        <pc:chgData name="Chris Hooley" userId="b9519b5b-685b-4194-8386-6f3fa2d17126" providerId="ADAL" clId="{11788E36-2DA1-4470-A6AB-10BE092E6372}" dt="2026-09-03T18:23:12.671" v="713" actId="2696"/>
        <pc:sldMkLst>
          <pc:docMk/>
          <pc:sldMk cId="2875023833" sldId="314"/>
        </pc:sldMkLst>
      </pc:sldChg>
      <pc:sldChg chg="addSp delSp modSp mod">
        <pc:chgData name="Chris Hooley" userId="b9519b5b-685b-4194-8386-6f3fa2d17126" providerId="ADAL" clId="{11788E36-2DA1-4470-A6AB-10BE092E6372}" dt="2026-09-04T06:02:37.260" v="2277" actId="114"/>
        <pc:sldMkLst>
          <pc:docMk/>
          <pc:sldMk cId="3576820262" sldId="315"/>
        </pc:sldMkLst>
        <pc:spChg chg="del">
          <ac:chgData name="Chris Hooley" userId="b9519b5b-685b-4194-8386-6f3fa2d17126" providerId="ADAL" clId="{11788E36-2DA1-4470-A6AB-10BE092E6372}" dt="2026-09-03T18:27:39.527" v="894" actId="21"/>
          <ac:spMkLst>
            <pc:docMk/>
            <pc:sldMk cId="3576820262" sldId="315"/>
            <ac:spMk id="3" creationId="{CB234848-D295-4673-93D9-555DA26A6849}"/>
          </ac:spMkLst>
        </pc:spChg>
        <pc:spChg chg="add mod">
          <ac:chgData name="Chris Hooley" userId="b9519b5b-685b-4194-8386-6f3fa2d17126" providerId="ADAL" clId="{11788E36-2DA1-4470-A6AB-10BE092E6372}" dt="2026-09-03T18:29:16.916" v="1002" actId="20577"/>
          <ac:spMkLst>
            <pc:docMk/>
            <pc:sldMk cId="3576820262" sldId="315"/>
            <ac:spMk id="6" creationId="{EFDAC95E-D11E-1676-8B27-38A316A77CFE}"/>
          </ac:spMkLst>
        </pc:spChg>
        <pc:spChg chg="add mod">
          <ac:chgData name="Chris Hooley" userId="b9519b5b-685b-4194-8386-6f3fa2d17126" providerId="ADAL" clId="{11788E36-2DA1-4470-A6AB-10BE092E6372}" dt="2026-09-04T06:02:37.260" v="2277" actId="114"/>
          <ac:spMkLst>
            <pc:docMk/>
            <pc:sldMk cId="3576820262" sldId="315"/>
            <ac:spMk id="9" creationId="{4E670A36-8A4A-8340-8483-E9DBF31302A1}"/>
          </ac:spMkLst>
        </pc:spChg>
        <pc:picChg chg="add mod">
          <ac:chgData name="Chris Hooley" userId="b9519b5b-685b-4194-8386-6f3fa2d17126" providerId="ADAL" clId="{11788E36-2DA1-4470-A6AB-10BE092E6372}" dt="2026-09-04T06:01:36.635" v="2239" actId="1076"/>
          <ac:picMkLst>
            <pc:docMk/>
            <pc:sldMk cId="3576820262" sldId="315"/>
            <ac:picMk id="4" creationId="{5CBA05D5-74C3-D8AE-52B6-ED2AB4944010}"/>
          </ac:picMkLst>
        </pc:picChg>
        <pc:picChg chg="mod">
          <ac:chgData name="Chris Hooley" userId="b9519b5b-685b-4194-8386-6f3fa2d17126" providerId="ADAL" clId="{11788E36-2DA1-4470-A6AB-10BE092E6372}" dt="2026-09-04T06:02:27.991" v="2275" actId="1035"/>
          <ac:picMkLst>
            <pc:docMk/>
            <pc:sldMk cId="3576820262" sldId="315"/>
            <ac:picMk id="7" creationId="{83BE861B-95C2-4F4E-9109-55EEF319AB57}"/>
          </ac:picMkLst>
        </pc:picChg>
      </pc:sldChg>
      <pc:sldChg chg="add del">
        <pc:chgData name="Chris Hooley" userId="b9519b5b-685b-4194-8386-6f3fa2d17126" providerId="ADAL" clId="{11788E36-2DA1-4470-A6AB-10BE092E6372}" dt="2026-09-03T18:24:07.094" v="721" actId="2696"/>
        <pc:sldMkLst>
          <pc:docMk/>
          <pc:sldMk cId="2658360267" sldId="316"/>
        </pc:sldMkLst>
      </pc:sldChg>
      <pc:sldChg chg="addSp delSp modSp mod">
        <pc:chgData name="Chris Hooley" userId="b9519b5b-685b-4194-8386-6f3fa2d17126" providerId="ADAL" clId="{11788E36-2DA1-4470-A6AB-10BE092E6372}" dt="2026-09-04T06:00:14.216" v="2237" actId="20577"/>
        <pc:sldMkLst>
          <pc:docMk/>
          <pc:sldMk cId="2512200425" sldId="317"/>
        </pc:sldMkLst>
        <pc:spChg chg="mod">
          <ac:chgData name="Chris Hooley" userId="b9519b5b-685b-4194-8386-6f3fa2d17126" providerId="ADAL" clId="{11788E36-2DA1-4470-A6AB-10BE092E6372}" dt="2026-09-04T06:00:14.216" v="2237" actId="20577"/>
          <ac:spMkLst>
            <pc:docMk/>
            <pc:sldMk cId="2512200425" sldId="317"/>
            <ac:spMk id="2" creationId="{60E29C7D-E53D-4091-8FB4-B713626BA2EC}"/>
          </ac:spMkLst>
        </pc:spChg>
        <pc:spChg chg="del">
          <ac:chgData name="Chris Hooley" userId="b9519b5b-685b-4194-8386-6f3fa2d17126" providerId="ADAL" clId="{11788E36-2DA1-4470-A6AB-10BE092E6372}" dt="2026-09-03T18:27:41.202" v="895" actId="21"/>
          <ac:spMkLst>
            <pc:docMk/>
            <pc:sldMk cId="2512200425" sldId="317"/>
            <ac:spMk id="3" creationId="{CB234848-D295-4673-93D9-555DA26A6849}"/>
          </ac:spMkLst>
        </pc:spChg>
        <pc:spChg chg="add">
          <ac:chgData name="Chris Hooley" userId="b9519b5b-685b-4194-8386-6f3fa2d17126" providerId="ADAL" clId="{11788E36-2DA1-4470-A6AB-10BE092E6372}" dt="2026-09-03T18:29:21.885" v="1003" actId="22"/>
          <ac:spMkLst>
            <pc:docMk/>
            <pc:sldMk cId="2512200425" sldId="317"/>
            <ac:spMk id="5" creationId="{E96265FF-CB1C-2DBE-5423-D9419240EC77}"/>
          </ac:spMkLst>
        </pc:spChg>
      </pc:sldChg>
      <pc:sldChg chg="addSp delSp mod">
        <pc:chgData name="Chris Hooley" userId="b9519b5b-685b-4194-8386-6f3fa2d17126" providerId="ADAL" clId="{11788E36-2DA1-4470-A6AB-10BE092E6372}" dt="2026-09-03T18:29:23.761" v="1004" actId="22"/>
        <pc:sldMkLst>
          <pc:docMk/>
          <pc:sldMk cId="2436562628" sldId="318"/>
        </pc:sldMkLst>
        <pc:spChg chg="del">
          <ac:chgData name="Chris Hooley" userId="b9519b5b-685b-4194-8386-6f3fa2d17126" providerId="ADAL" clId="{11788E36-2DA1-4470-A6AB-10BE092E6372}" dt="2026-09-03T18:27:42.601" v="896" actId="21"/>
          <ac:spMkLst>
            <pc:docMk/>
            <pc:sldMk cId="2436562628" sldId="318"/>
            <ac:spMk id="3" creationId="{CB234848-D295-4673-93D9-555DA26A6849}"/>
          </ac:spMkLst>
        </pc:spChg>
        <pc:spChg chg="add">
          <ac:chgData name="Chris Hooley" userId="b9519b5b-685b-4194-8386-6f3fa2d17126" providerId="ADAL" clId="{11788E36-2DA1-4470-A6AB-10BE092E6372}" dt="2026-09-03T18:29:23.761" v="1004" actId="22"/>
          <ac:spMkLst>
            <pc:docMk/>
            <pc:sldMk cId="2436562628" sldId="318"/>
            <ac:spMk id="6" creationId="{A5598FCD-2C63-23EC-8D30-F78AFC9AF166}"/>
          </ac:spMkLst>
        </pc:spChg>
      </pc:sldChg>
      <pc:sldChg chg="addSp delSp mod">
        <pc:chgData name="Chris Hooley" userId="b9519b5b-685b-4194-8386-6f3fa2d17126" providerId="ADAL" clId="{11788E36-2DA1-4470-A6AB-10BE092E6372}" dt="2026-09-03T18:29:24.684" v="1005" actId="22"/>
        <pc:sldMkLst>
          <pc:docMk/>
          <pc:sldMk cId="4242458692" sldId="319"/>
        </pc:sldMkLst>
        <pc:spChg chg="del">
          <ac:chgData name="Chris Hooley" userId="b9519b5b-685b-4194-8386-6f3fa2d17126" providerId="ADAL" clId="{11788E36-2DA1-4470-A6AB-10BE092E6372}" dt="2026-09-03T18:27:43.957" v="897" actId="21"/>
          <ac:spMkLst>
            <pc:docMk/>
            <pc:sldMk cId="4242458692" sldId="319"/>
            <ac:spMk id="3" creationId="{CB234848-D295-4673-93D9-555DA26A6849}"/>
          </ac:spMkLst>
        </pc:spChg>
        <pc:spChg chg="add">
          <ac:chgData name="Chris Hooley" userId="b9519b5b-685b-4194-8386-6f3fa2d17126" providerId="ADAL" clId="{11788E36-2DA1-4470-A6AB-10BE092E6372}" dt="2026-09-03T18:29:24.684" v="1005" actId="22"/>
          <ac:spMkLst>
            <pc:docMk/>
            <pc:sldMk cId="4242458692" sldId="319"/>
            <ac:spMk id="5" creationId="{AE79B69E-313A-BFB0-4B91-ACE728D800A6}"/>
          </ac:spMkLst>
        </pc:spChg>
      </pc:sldChg>
      <pc:sldChg chg="addSp delSp mod">
        <pc:chgData name="Chris Hooley" userId="b9519b5b-685b-4194-8386-6f3fa2d17126" providerId="ADAL" clId="{11788E36-2DA1-4470-A6AB-10BE092E6372}" dt="2026-09-03T18:29:26.067" v="1006" actId="22"/>
        <pc:sldMkLst>
          <pc:docMk/>
          <pc:sldMk cId="3756610375" sldId="320"/>
        </pc:sldMkLst>
        <pc:spChg chg="del">
          <ac:chgData name="Chris Hooley" userId="b9519b5b-685b-4194-8386-6f3fa2d17126" providerId="ADAL" clId="{11788E36-2DA1-4470-A6AB-10BE092E6372}" dt="2026-09-03T18:27:45.418" v="898" actId="21"/>
          <ac:spMkLst>
            <pc:docMk/>
            <pc:sldMk cId="3756610375" sldId="320"/>
            <ac:spMk id="3" creationId="{CB234848-D295-4673-93D9-555DA26A6849}"/>
          </ac:spMkLst>
        </pc:spChg>
        <pc:spChg chg="add">
          <ac:chgData name="Chris Hooley" userId="b9519b5b-685b-4194-8386-6f3fa2d17126" providerId="ADAL" clId="{11788E36-2DA1-4470-A6AB-10BE092E6372}" dt="2026-09-03T18:29:26.067" v="1006" actId="22"/>
          <ac:spMkLst>
            <pc:docMk/>
            <pc:sldMk cId="3756610375" sldId="320"/>
            <ac:spMk id="6" creationId="{A9B6FAB3-67E7-1693-0D0D-FE7F690572E8}"/>
          </ac:spMkLst>
        </pc:spChg>
      </pc:sldChg>
      <pc:sldChg chg="del">
        <pc:chgData name="Chris Hooley" userId="b9519b5b-685b-4194-8386-6f3fa2d17126" providerId="ADAL" clId="{11788E36-2DA1-4470-A6AB-10BE092E6372}" dt="2026-09-03T18:23:32.533" v="717" actId="2696"/>
        <pc:sldMkLst>
          <pc:docMk/>
          <pc:sldMk cId="418781567" sldId="321"/>
        </pc:sldMkLst>
      </pc:sldChg>
      <pc:sldChg chg="del">
        <pc:chgData name="Chris Hooley" userId="b9519b5b-685b-4194-8386-6f3fa2d17126" providerId="ADAL" clId="{11788E36-2DA1-4470-A6AB-10BE092E6372}" dt="2026-09-03T18:23:33.744" v="718" actId="2696"/>
        <pc:sldMkLst>
          <pc:docMk/>
          <pc:sldMk cId="1403268758" sldId="322"/>
        </pc:sldMkLst>
      </pc:sldChg>
      <pc:sldChg chg="del">
        <pc:chgData name="Chris Hooley" userId="b9519b5b-685b-4194-8386-6f3fa2d17126" providerId="ADAL" clId="{11788E36-2DA1-4470-A6AB-10BE092E6372}" dt="2026-09-03T18:23:34.703" v="719" actId="2696"/>
        <pc:sldMkLst>
          <pc:docMk/>
          <pc:sldMk cId="2123390651" sldId="323"/>
        </pc:sldMkLst>
      </pc:sldChg>
      <pc:sldChg chg="del">
        <pc:chgData name="Chris Hooley" userId="b9519b5b-685b-4194-8386-6f3fa2d17126" providerId="ADAL" clId="{11788E36-2DA1-4470-A6AB-10BE092E6372}" dt="2026-09-03T18:23:35.618" v="720" actId="2696"/>
        <pc:sldMkLst>
          <pc:docMk/>
          <pc:sldMk cId="1558916083" sldId="324"/>
        </pc:sldMkLst>
      </pc:sldChg>
      <pc:sldChg chg="modSp add mod">
        <pc:chgData name="Chris Hooley" userId="b9519b5b-685b-4194-8386-6f3fa2d17126" providerId="ADAL" clId="{11788E36-2DA1-4470-A6AB-10BE092E6372}" dt="2026-09-03T18:10:45.435" v="93" actId="20577"/>
        <pc:sldMkLst>
          <pc:docMk/>
          <pc:sldMk cId="3710696485" sldId="325"/>
        </pc:sldMkLst>
        <pc:spChg chg="mod">
          <ac:chgData name="Chris Hooley" userId="b9519b5b-685b-4194-8386-6f3fa2d17126" providerId="ADAL" clId="{11788E36-2DA1-4470-A6AB-10BE092E6372}" dt="2026-09-03T18:09:59.739" v="24" actId="1035"/>
          <ac:spMkLst>
            <pc:docMk/>
            <pc:sldMk cId="3710696485" sldId="325"/>
            <ac:spMk id="2" creationId="{00000000-0000-0000-0000-000000000000}"/>
          </ac:spMkLst>
        </pc:spChg>
        <pc:spChg chg="mod">
          <ac:chgData name="Chris Hooley" userId="b9519b5b-685b-4194-8386-6f3fa2d17126" providerId="ADAL" clId="{11788E36-2DA1-4470-A6AB-10BE092E6372}" dt="2026-09-03T18:10:45.435" v="93" actId="20577"/>
          <ac:spMkLst>
            <pc:docMk/>
            <pc:sldMk cId="3710696485" sldId="325"/>
            <ac:spMk id="3" creationId="{00000000-0000-0000-0000-000000000000}"/>
          </ac:spMkLst>
        </pc:spChg>
      </pc:sldChg>
      <pc:sldChg chg="addSp delSp modSp add mod">
        <pc:chgData name="Chris Hooley" userId="b9519b5b-685b-4194-8386-6f3fa2d17126" providerId="ADAL" clId="{11788E36-2DA1-4470-A6AB-10BE092E6372}" dt="2026-09-03T18:42:07.503" v="1138" actId="20577"/>
        <pc:sldMkLst>
          <pc:docMk/>
          <pc:sldMk cId="2285378937" sldId="326"/>
        </pc:sldMkLst>
        <pc:spChg chg="mod">
          <ac:chgData name="Chris Hooley" userId="b9519b5b-685b-4194-8386-6f3fa2d17126" providerId="ADAL" clId="{11788E36-2DA1-4470-A6AB-10BE092E6372}" dt="2026-09-03T18:42:07.503" v="1138" actId="20577"/>
          <ac:spMkLst>
            <pc:docMk/>
            <pc:sldMk cId="2285378937" sldId="326"/>
            <ac:spMk id="2" creationId="{CF832A3B-3BB7-CC58-E69F-7BF16DF760DB}"/>
          </ac:spMkLst>
        </pc:spChg>
        <pc:spChg chg="mod">
          <ac:chgData name="Chris Hooley" userId="b9519b5b-685b-4194-8386-6f3fa2d17126" providerId="ADAL" clId="{11788E36-2DA1-4470-A6AB-10BE092E6372}" dt="2026-09-03T18:40:53.844" v="1083" actId="20577"/>
          <ac:spMkLst>
            <pc:docMk/>
            <pc:sldMk cId="2285378937" sldId="326"/>
            <ac:spMk id="5" creationId="{B6CBB15B-2D48-AA09-0FFA-AE7947031DDA}"/>
          </ac:spMkLst>
        </pc:spChg>
        <pc:picChg chg="add mod">
          <ac:chgData name="Chris Hooley" userId="b9519b5b-685b-4194-8386-6f3fa2d17126" providerId="ADAL" clId="{11788E36-2DA1-4470-A6AB-10BE092E6372}" dt="2026-09-03T18:41:39.796" v="1092" actId="1076"/>
          <ac:picMkLst>
            <pc:docMk/>
            <pc:sldMk cId="2285378937" sldId="326"/>
            <ac:picMk id="4" creationId="{FEB36887-FA69-3B16-E3C1-B0A96D3D1B06}"/>
          </ac:picMkLst>
        </pc:picChg>
        <pc:picChg chg="del">
          <ac:chgData name="Chris Hooley" userId="b9519b5b-685b-4194-8386-6f3fa2d17126" providerId="ADAL" clId="{11788E36-2DA1-4470-A6AB-10BE092E6372}" dt="2026-09-03T18:41:02.044" v="1084" actId="21"/>
          <ac:picMkLst>
            <pc:docMk/>
            <pc:sldMk cId="2285378937" sldId="326"/>
            <ac:picMk id="6" creationId="{B14204D6-4E68-8865-F837-D37377235BFB}"/>
          </ac:picMkLst>
        </pc:picChg>
        <pc:picChg chg="del">
          <ac:chgData name="Chris Hooley" userId="b9519b5b-685b-4194-8386-6f3fa2d17126" providerId="ADAL" clId="{11788E36-2DA1-4470-A6AB-10BE092E6372}" dt="2026-09-03T18:41:03.427" v="1085" actId="21"/>
          <ac:picMkLst>
            <pc:docMk/>
            <pc:sldMk cId="2285378937" sldId="326"/>
            <ac:picMk id="9" creationId="{70C2AF2A-CA57-94D3-9185-FF83823E4A5D}"/>
          </ac:picMkLst>
        </pc:picChg>
      </pc:sldChg>
      <pc:sldChg chg="new del">
        <pc:chgData name="Chris Hooley" userId="b9519b5b-685b-4194-8386-6f3fa2d17126" providerId="ADAL" clId="{11788E36-2DA1-4470-A6AB-10BE092E6372}" dt="2026-09-03T18:40:15.418" v="1008" actId="2696"/>
        <pc:sldMkLst>
          <pc:docMk/>
          <pc:sldMk cId="2469667984" sldId="326"/>
        </pc:sldMkLst>
      </pc:sldChg>
      <pc:sldChg chg="addSp delSp modSp add mod">
        <pc:chgData name="Chris Hooley" userId="b9519b5b-685b-4194-8386-6f3fa2d17126" providerId="ADAL" clId="{11788E36-2DA1-4470-A6AB-10BE092E6372}" dt="2026-09-03T18:43:02.132" v="1185" actId="1076"/>
        <pc:sldMkLst>
          <pc:docMk/>
          <pc:sldMk cId="3785946710" sldId="327"/>
        </pc:sldMkLst>
        <pc:spChg chg="mod">
          <ac:chgData name="Chris Hooley" userId="b9519b5b-685b-4194-8386-6f3fa2d17126" providerId="ADAL" clId="{11788E36-2DA1-4470-A6AB-10BE092E6372}" dt="2026-09-03T18:42:38.667" v="1180" actId="20577"/>
          <ac:spMkLst>
            <pc:docMk/>
            <pc:sldMk cId="3785946710" sldId="327"/>
            <ac:spMk id="2" creationId="{95E1233C-2290-50D7-4F04-794E42DF7A01}"/>
          </ac:spMkLst>
        </pc:spChg>
        <pc:picChg chg="del">
          <ac:chgData name="Chris Hooley" userId="b9519b5b-685b-4194-8386-6f3fa2d17126" providerId="ADAL" clId="{11788E36-2DA1-4470-A6AB-10BE092E6372}" dt="2026-09-03T18:42:28.442" v="1144" actId="21"/>
          <ac:picMkLst>
            <pc:docMk/>
            <pc:sldMk cId="3785946710" sldId="327"/>
            <ac:picMk id="4" creationId="{6F860C69-6F98-8385-D34A-F680898787B4}"/>
          </ac:picMkLst>
        </pc:picChg>
        <pc:picChg chg="add mod">
          <ac:chgData name="Chris Hooley" userId="b9519b5b-685b-4194-8386-6f3fa2d17126" providerId="ADAL" clId="{11788E36-2DA1-4470-A6AB-10BE092E6372}" dt="2026-09-03T18:43:02.132" v="1185" actId="1076"/>
          <ac:picMkLst>
            <pc:docMk/>
            <pc:sldMk cId="3785946710" sldId="327"/>
            <ac:picMk id="6" creationId="{72FF2F1D-7B04-3C20-51EE-8E4AA40B150E}"/>
          </ac:picMkLst>
        </pc:picChg>
      </pc:sldChg>
      <pc:sldChg chg="addSp delSp modSp add mod">
        <pc:chgData name="Chris Hooley" userId="b9519b5b-685b-4194-8386-6f3fa2d17126" providerId="ADAL" clId="{11788E36-2DA1-4470-A6AB-10BE092E6372}" dt="2026-09-04T06:13:16.799" v="2366" actId="1076"/>
        <pc:sldMkLst>
          <pc:docMk/>
          <pc:sldMk cId="3494620521" sldId="328"/>
        </pc:sldMkLst>
        <pc:spChg chg="mod">
          <ac:chgData name="Chris Hooley" userId="b9519b5b-685b-4194-8386-6f3fa2d17126" providerId="ADAL" clId="{11788E36-2DA1-4470-A6AB-10BE092E6372}" dt="2026-09-03T18:43:39.425" v="1213" actId="20577"/>
          <ac:spMkLst>
            <pc:docMk/>
            <pc:sldMk cId="3494620521" sldId="328"/>
            <ac:spMk id="2" creationId="{7A46AC0D-83F0-889F-BB09-251A4F6A4AE5}"/>
          </ac:spMkLst>
        </pc:spChg>
        <pc:picChg chg="add mod">
          <ac:chgData name="Chris Hooley" userId="b9519b5b-685b-4194-8386-6f3fa2d17126" providerId="ADAL" clId="{11788E36-2DA1-4470-A6AB-10BE092E6372}" dt="2026-09-04T06:12:19.439" v="2365" actId="1038"/>
          <ac:picMkLst>
            <pc:docMk/>
            <pc:sldMk cId="3494620521" sldId="328"/>
            <ac:picMk id="4" creationId="{559BB378-A6CF-1E0A-10CD-8EE66F6434EE}"/>
          </ac:picMkLst>
        </pc:picChg>
        <pc:picChg chg="del">
          <ac:chgData name="Chris Hooley" userId="b9519b5b-685b-4194-8386-6f3fa2d17126" providerId="ADAL" clId="{11788E36-2DA1-4470-A6AB-10BE092E6372}" dt="2026-09-03T18:43:14.120" v="1186" actId="21"/>
          <ac:picMkLst>
            <pc:docMk/>
            <pc:sldMk cId="3494620521" sldId="328"/>
            <ac:picMk id="4" creationId="{EDAB111F-8DF5-02D6-9EE7-A82B5FF0EC35}"/>
          </ac:picMkLst>
        </pc:picChg>
        <pc:picChg chg="add mod">
          <ac:chgData name="Chris Hooley" userId="b9519b5b-685b-4194-8386-6f3fa2d17126" providerId="ADAL" clId="{11788E36-2DA1-4470-A6AB-10BE092E6372}" dt="2026-09-04T06:12:06.469" v="2341" actId="1036"/>
          <ac:picMkLst>
            <pc:docMk/>
            <pc:sldMk cId="3494620521" sldId="328"/>
            <ac:picMk id="6" creationId="{7DB9B05B-14E9-272D-ED99-5C66665A9A05}"/>
          </ac:picMkLst>
        </pc:picChg>
        <pc:picChg chg="add mod">
          <ac:chgData name="Chris Hooley" userId="b9519b5b-685b-4194-8386-6f3fa2d17126" providerId="ADAL" clId="{11788E36-2DA1-4470-A6AB-10BE092E6372}" dt="2026-09-04T06:13:16.799" v="2366" actId="1076"/>
          <ac:picMkLst>
            <pc:docMk/>
            <pc:sldMk cId="3494620521" sldId="328"/>
            <ac:picMk id="8" creationId="{4DC0CF58-211E-B938-A371-89C7A76BE0F4}"/>
          </ac:picMkLst>
        </pc:picChg>
        <pc:picChg chg="add mod">
          <ac:chgData name="Chris Hooley" userId="b9519b5b-685b-4194-8386-6f3fa2d17126" providerId="ADAL" clId="{11788E36-2DA1-4470-A6AB-10BE092E6372}" dt="2026-09-04T06:13:16.799" v="2366" actId="1076"/>
          <ac:picMkLst>
            <pc:docMk/>
            <pc:sldMk cId="3494620521" sldId="328"/>
            <ac:picMk id="10" creationId="{AE7833CB-1D94-2644-F076-F5FFC09E8106}"/>
          </ac:picMkLst>
        </pc:picChg>
      </pc:sldChg>
      <pc:sldChg chg="addSp delSp modSp add mod">
        <pc:chgData name="Chris Hooley" userId="b9519b5b-685b-4194-8386-6f3fa2d17126" providerId="ADAL" clId="{11788E36-2DA1-4470-A6AB-10BE092E6372}" dt="2026-09-04T06:13:44.784" v="2379" actId="14100"/>
        <pc:sldMkLst>
          <pc:docMk/>
          <pc:sldMk cId="696994483" sldId="329"/>
        </pc:sldMkLst>
        <pc:spChg chg="mod">
          <ac:chgData name="Chris Hooley" userId="b9519b5b-685b-4194-8386-6f3fa2d17126" providerId="ADAL" clId="{11788E36-2DA1-4470-A6AB-10BE092E6372}" dt="2026-09-04T06:13:44.784" v="2379" actId="14100"/>
          <ac:spMkLst>
            <pc:docMk/>
            <pc:sldMk cId="696994483" sldId="329"/>
            <ac:spMk id="2" creationId="{30154EDE-EA9A-D0AB-81D4-73D4EFB54925}"/>
          </ac:spMkLst>
        </pc:spChg>
        <pc:picChg chg="del">
          <ac:chgData name="Chris Hooley" userId="b9519b5b-685b-4194-8386-6f3fa2d17126" providerId="ADAL" clId="{11788E36-2DA1-4470-A6AB-10BE092E6372}" dt="2026-09-03T18:48:26.865" v="1262" actId="21"/>
          <ac:picMkLst>
            <pc:docMk/>
            <pc:sldMk cId="696994483" sldId="329"/>
            <ac:picMk id="4" creationId="{256E4F76-8943-F428-A1DC-00DC0FD9BDBC}"/>
          </ac:picMkLst>
        </pc:picChg>
        <pc:picChg chg="add mod">
          <ac:chgData name="Chris Hooley" userId="b9519b5b-685b-4194-8386-6f3fa2d17126" providerId="ADAL" clId="{11788E36-2DA1-4470-A6AB-10BE092E6372}" dt="2026-09-03T18:49:29.421" v="1282" actId="1076"/>
          <ac:picMkLst>
            <pc:docMk/>
            <pc:sldMk cId="696994483" sldId="329"/>
            <ac:picMk id="6" creationId="{A085AD7E-BA6E-96FB-6084-5FC8ECD07434}"/>
          </ac:picMkLst>
        </pc:picChg>
        <pc:picChg chg="add mod">
          <ac:chgData name="Chris Hooley" userId="b9519b5b-685b-4194-8386-6f3fa2d17126" providerId="ADAL" clId="{11788E36-2DA1-4470-A6AB-10BE092E6372}" dt="2026-09-03T18:49:55.569" v="1289" actId="14826"/>
          <ac:picMkLst>
            <pc:docMk/>
            <pc:sldMk cId="696994483" sldId="329"/>
            <ac:picMk id="8" creationId="{26B032B3-81BF-09D5-356B-ECC4A504C609}"/>
          </ac:picMkLst>
        </pc:picChg>
      </pc:sldChg>
      <pc:sldChg chg="addSp modSp add mod">
        <pc:chgData name="Chris Hooley" userId="b9519b5b-685b-4194-8386-6f3fa2d17126" providerId="ADAL" clId="{11788E36-2DA1-4470-A6AB-10BE092E6372}" dt="2026-09-03T18:54:22.879" v="1360" actId="1582"/>
        <pc:sldMkLst>
          <pc:docMk/>
          <pc:sldMk cId="756164846" sldId="330"/>
        </pc:sldMkLst>
        <pc:spChg chg="add mod">
          <ac:chgData name="Chris Hooley" userId="b9519b5b-685b-4194-8386-6f3fa2d17126" providerId="ADAL" clId="{11788E36-2DA1-4470-A6AB-10BE092E6372}" dt="2026-09-03T18:54:22.879" v="1360" actId="1582"/>
          <ac:spMkLst>
            <pc:docMk/>
            <pc:sldMk cId="756164846" sldId="330"/>
            <ac:spMk id="5" creationId="{4074C54E-F6DD-30FE-A0B8-627A580047E3}"/>
          </ac:spMkLst>
        </pc:spChg>
      </pc:sldChg>
      <pc:sldChg chg="add del">
        <pc:chgData name="Chris Hooley" userId="b9519b5b-685b-4194-8386-6f3fa2d17126" providerId="ADAL" clId="{11788E36-2DA1-4470-A6AB-10BE092E6372}" dt="2026-09-03T18:52:19.957" v="1350" actId="2696"/>
        <pc:sldMkLst>
          <pc:docMk/>
          <pc:sldMk cId="3365015823" sldId="330"/>
        </pc:sldMkLst>
      </pc:sldChg>
      <pc:sldChg chg="addSp modSp add mod">
        <pc:chgData name="Chris Hooley" userId="b9519b5b-685b-4194-8386-6f3fa2d17126" providerId="ADAL" clId="{11788E36-2DA1-4470-A6AB-10BE092E6372}" dt="2026-09-03T18:56:46.284" v="1383" actId="14100"/>
        <pc:sldMkLst>
          <pc:docMk/>
          <pc:sldMk cId="555049911" sldId="331"/>
        </pc:sldMkLst>
        <pc:spChg chg="add mod">
          <ac:chgData name="Chris Hooley" userId="b9519b5b-685b-4194-8386-6f3fa2d17126" providerId="ADAL" clId="{11788E36-2DA1-4470-A6AB-10BE092E6372}" dt="2026-09-03T18:56:46.284" v="1383" actId="14100"/>
          <ac:spMkLst>
            <pc:docMk/>
            <pc:sldMk cId="555049911" sldId="331"/>
            <ac:spMk id="6" creationId="{44BC7295-E4F0-EAE5-9EEF-C63F71F94E60}"/>
          </ac:spMkLst>
        </pc:spChg>
      </pc:sldChg>
      <pc:sldChg chg="add del">
        <pc:chgData name="Chris Hooley" userId="b9519b5b-685b-4194-8386-6f3fa2d17126" providerId="ADAL" clId="{11788E36-2DA1-4470-A6AB-10BE092E6372}" dt="2026-09-03T18:52:20.706" v="1351" actId="2696"/>
        <pc:sldMkLst>
          <pc:docMk/>
          <pc:sldMk cId="3652511912" sldId="331"/>
        </pc:sldMkLst>
      </pc:sldChg>
      <pc:sldChg chg="addSp modSp add mod">
        <pc:chgData name="Chris Hooley" userId="b9519b5b-685b-4194-8386-6f3fa2d17126" providerId="ADAL" clId="{11788E36-2DA1-4470-A6AB-10BE092E6372}" dt="2026-09-03T18:56:12.315" v="1380" actId="14100"/>
        <pc:sldMkLst>
          <pc:docMk/>
          <pc:sldMk cId="4198042013" sldId="332"/>
        </pc:sldMkLst>
        <pc:spChg chg="add mod">
          <ac:chgData name="Chris Hooley" userId="b9519b5b-685b-4194-8386-6f3fa2d17126" providerId="ADAL" clId="{11788E36-2DA1-4470-A6AB-10BE092E6372}" dt="2026-09-03T18:56:12.315" v="1380" actId="14100"/>
          <ac:spMkLst>
            <pc:docMk/>
            <pc:sldMk cId="4198042013" sldId="332"/>
            <ac:spMk id="6" creationId="{17CAE231-DD85-06A8-DACB-F23EDB0044D3}"/>
          </ac:spMkLst>
        </pc:spChg>
      </pc:sldChg>
      <pc:sldChg chg="addSp modSp add mod">
        <pc:chgData name="Chris Hooley" userId="b9519b5b-685b-4194-8386-6f3fa2d17126" providerId="ADAL" clId="{11788E36-2DA1-4470-A6AB-10BE092E6372}" dt="2026-09-03T18:55:33.246" v="1375" actId="1035"/>
        <pc:sldMkLst>
          <pc:docMk/>
          <pc:sldMk cId="2606983549" sldId="333"/>
        </pc:sldMkLst>
        <pc:spChg chg="add mod">
          <ac:chgData name="Chris Hooley" userId="b9519b5b-685b-4194-8386-6f3fa2d17126" providerId="ADAL" clId="{11788E36-2DA1-4470-A6AB-10BE092E6372}" dt="2026-09-03T18:55:33.246" v="1375" actId="1035"/>
          <ac:spMkLst>
            <pc:docMk/>
            <pc:sldMk cId="2606983549" sldId="333"/>
            <ac:spMk id="6" creationId="{6FD5EF28-3E72-1BA6-7CBB-5BE5AE493352}"/>
          </ac:spMkLst>
        </pc:spChg>
      </pc:sldChg>
      <pc:sldChg chg="addSp modSp add mod">
        <pc:chgData name="Chris Hooley" userId="b9519b5b-685b-4194-8386-6f3fa2d17126" providerId="ADAL" clId="{11788E36-2DA1-4470-A6AB-10BE092E6372}" dt="2026-09-03T18:54:56.911" v="1366" actId="14100"/>
        <pc:sldMkLst>
          <pc:docMk/>
          <pc:sldMk cId="2795759727" sldId="334"/>
        </pc:sldMkLst>
        <pc:spChg chg="add mod">
          <ac:chgData name="Chris Hooley" userId="b9519b5b-685b-4194-8386-6f3fa2d17126" providerId="ADAL" clId="{11788E36-2DA1-4470-A6AB-10BE092E6372}" dt="2026-09-03T18:54:56.911" v="1366" actId="14100"/>
          <ac:spMkLst>
            <pc:docMk/>
            <pc:sldMk cId="2795759727" sldId="334"/>
            <ac:spMk id="6" creationId="{F3C9E1B5-7814-9722-C1F6-A0856A938392}"/>
          </ac:spMkLst>
        </pc:spChg>
      </pc:sldChg>
      <pc:sldChg chg="addSp delSp modSp add mod">
        <pc:chgData name="Chris Hooley" userId="b9519b5b-685b-4194-8386-6f3fa2d17126" providerId="ADAL" clId="{11788E36-2DA1-4470-A6AB-10BE092E6372}" dt="2026-09-04T06:19:41.903" v="2423" actId="1076"/>
        <pc:sldMkLst>
          <pc:docMk/>
          <pc:sldMk cId="2801875846" sldId="335"/>
        </pc:sldMkLst>
        <pc:spChg chg="mod">
          <ac:chgData name="Chris Hooley" userId="b9519b5b-685b-4194-8386-6f3fa2d17126" providerId="ADAL" clId="{11788E36-2DA1-4470-A6AB-10BE092E6372}" dt="2026-09-04T06:19:22.729" v="2420" actId="20577"/>
          <ac:spMkLst>
            <pc:docMk/>
            <pc:sldMk cId="2801875846" sldId="335"/>
            <ac:spMk id="2" creationId="{2A5AFE48-A311-ACAD-1826-125282F152E1}"/>
          </ac:spMkLst>
        </pc:spChg>
        <pc:spChg chg="add mod">
          <ac:chgData name="Chris Hooley" userId="b9519b5b-685b-4194-8386-6f3fa2d17126" providerId="ADAL" clId="{11788E36-2DA1-4470-A6AB-10BE092E6372}" dt="2026-09-03T18:57:43.728" v="1453" actId="20577"/>
          <ac:spMkLst>
            <pc:docMk/>
            <pc:sldMk cId="2801875846" sldId="335"/>
            <ac:spMk id="4" creationId="{7A8203DF-837E-3245-ACB8-041B1FA58784}"/>
          </ac:spMkLst>
        </pc:spChg>
        <pc:spChg chg="del">
          <ac:chgData name="Chris Hooley" userId="b9519b5b-685b-4194-8386-6f3fa2d17126" providerId="ADAL" clId="{11788E36-2DA1-4470-A6AB-10BE092E6372}" dt="2026-09-03T18:57:21.266" v="1385" actId="21"/>
          <ac:spMkLst>
            <pc:docMk/>
            <pc:sldMk cId="2801875846" sldId="335"/>
            <ac:spMk id="5" creationId="{91449699-6020-FC41-CA42-B6D3ED27300E}"/>
          </ac:spMkLst>
        </pc:spChg>
        <pc:picChg chg="add mod">
          <ac:chgData name="Chris Hooley" userId="b9519b5b-685b-4194-8386-6f3fa2d17126" providerId="ADAL" clId="{11788E36-2DA1-4470-A6AB-10BE092E6372}" dt="2026-09-04T06:19:41.903" v="2423" actId="1076"/>
          <ac:picMkLst>
            <pc:docMk/>
            <pc:sldMk cId="2801875846" sldId="335"/>
            <ac:picMk id="5" creationId="{F52A9501-955F-1885-AED7-D833DDFDE2B4}"/>
          </ac:picMkLst>
        </pc:picChg>
        <pc:picChg chg="del">
          <ac:chgData name="Chris Hooley" userId="b9519b5b-685b-4194-8386-6f3fa2d17126" providerId="ADAL" clId="{11788E36-2DA1-4470-A6AB-10BE092E6372}" dt="2026-09-03T18:57:47.616" v="1454" actId="21"/>
          <ac:picMkLst>
            <pc:docMk/>
            <pc:sldMk cId="2801875846" sldId="335"/>
            <ac:picMk id="6" creationId="{CF1B5ED0-B62E-64FB-0EF1-66BA57875EFD}"/>
          </ac:picMkLst>
        </pc:picChg>
        <pc:picChg chg="del">
          <ac:chgData name="Chris Hooley" userId="b9519b5b-685b-4194-8386-6f3fa2d17126" providerId="ADAL" clId="{11788E36-2DA1-4470-A6AB-10BE092E6372}" dt="2026-09-03T18:57:48.812" v="1455" actId="21"/>
          <ac:picMkLst>
            <pc:docMk/>
            <pc:sldMk cId="2801875846" sldId="335"/>
            <ac:picMk id="8" creationId="{9AEC0747-8186-DC8C-223C-B93A8779E975}"/>
          </ac:picMkLst>
        </pc:picChg>
      </pc:sldChg>
      <pc:sldChg chg="modSp new mod">
        <pc:chgData name="Chris Hooley" userId="b9519b5b-685b-4194-8386-6f3fa2d17126" providerId="ADAL" clId="{11788E36-2DA1-4470-A6AB-10BE092E6372}" dt="2026-09-04T06:30:38.409" v="3189" actId="20577"/>
        <pc:sldMkLst>
          <pc:docMk/>
          <pc:sldMk cId="4262166258" sldId="336"/>
        </pc:sldMkLst>
        <pc:spChg chg="mod">
          <ac:chgData name="Chris Hooley" userId="b9519b5b-685b-4194-8386-6f3fa2d17126" providerId="ADAL" clId="{11788E36-2DA1-4470-A6AB-10BE092E6372}" dt="2026-09-03T19:07:28.611" v="1871" actId="20577"/>
          <ac:spMkLst>
            <pc:docMk/>
            <pc:sldMk cId="4262166258" sldId="336"/>
            <ac:spMk id="2" creationId="{7E1CDBCF-F584-5FC4-21F6-ACA1FABF165C}"/>
          </ac:spMkLst>
        </pc:spChg>
        <pc:spChg chg="mod">
          <ac:chgData name="Chris Hooley" userId="b9519b5b-685b-4194-8386-6f3fa2d17126" providerId="ADAL" clId="{11788E36-2DA1-4470-A6AB-10BE092E6372}" dt="2026-09-04T06:30:38.409" v="3189" actId="20577"/>
          <ac:spMkLst>
            <pc:docMk/>
            <pc:sldMk cId="4262166258" sldId="336"/>
            <ac:spMk id="3" creationId="{D1AFD48A-33A6-1C10-74BB-F66B6116B980}"/>
          </ac:spMkLst>
        </pc:spChg>
      </pc:sldChg>
      <pc:sldChg chg="addSp delSp modSp add mod">
        <pc:chgData name="Chris Hooley" userId="b9519b5b-685b-4194-8386-6f3fa2d17126" providerId="ADAL" clId="{11788E36-2DA1-4470-A6AB-10BE092E6372}" dt="2026-09-04T06:20:48.676" v="2467" actId="20577"/>
        <pc:sldMkLst>
          <pc:docMk/>
          <pc:sldMk cId="2845858708" sldId="337"/>
        </pc:sldMkLst>
        <pc:spChg chg="mod">
          <ac:chgData name="Chris Hooley" userId="b9519b5b-685b-4194-8386-6f3fa2d17126" providerId="ADAL" clId="{11788E36-2DA1-4470-A6AB-10BE092E6372}" dt="2026-09-04T06:20:48.676" v="2467" actId="20577"/>
          <ac:spMkLst>
            <pc:docMk/>
            <pc:sldMk cId="2845858708" sldId="337"/>
            <ac:spMk id="2" creationId="{558918ED-8350-BF0F-B3C2-B983BF46AD1B}"/>
          </ac:spMkLst>
        </pc:spChg>
        <pc:picChg chg="del">
          <ac:chgData name="Chris Hooley" userId="b9519b5b-685b-4194-8386-6f3fa2d17126" providerId="ADAL" clId="{11788E36-2DA1-4470-A6AB-10BE092E6372}" dt="2026-09-04T06:20:08.132" v="2425" actId="478"/>
          <ac:picMkLst>
            <pc:docMk/>
            <pc:sldMk cId="2845858708" sldId="337"/>
            <ac:picMk id="5" creationId="{DC773C80-6B9D-C6F5-52F8-100C1080BF40}"/>
          </ac:picMkLst>
        </pc:picChg>
        <pc:picChg chg="add mod">
          <ac:chgData name="Chris Hooley" userId="b9519b5b-685b-4194-8386-6f3fa2d17126" providerId="ADAL" clId="{11788E36-2DA1-4470-A6AB-10BE092E6372}" dt="2026-09-04T06:20:28.169" v="2429" actId="1076"/>
          <ac:picMkLst>
            <pc:docMk/>
            <pc:sldMk cId="2845858708" sldId="337"/>
            <ac:picMk id="6" creationId="{507ACA22-1684-D78B-9107-7540FD509C01}"/>
          </ac:picMkLst>
        </pc:picChg>
      </pc:sldChg>
      <pc:sldChg chg="addSp delSp modSp add mod">
        <pc:chgData name="Chris Hooley" userId="b9519b5b-685b-4194-8386-6f3fa2d17126" providerId="ADAL" clId="{11788E36-2DA1-4470-A6AB-10BE092E6372}" dt="2026-09-04T06:24:25.547" v="2585" actId="113"/>
        <pc:sldMkLst>
          <pc:docMk/>
          <pc:sldMk cId="1550221677" sldId="338"/>
        </pc:sldMkLst>
        <pc:spChg chg="mod">
          <ac:chgData name="Chris Hooley" userId="b9519b5b-685b-4194-8386-6f3fa2d17126" providerId="ADAL" clId="{11788E36-2DA1-4470-A6AB-10BE092E6372}" dt="2026-09-04T06:21:02.374" v="2485" actId="20577"/>
          <ac:spMkLst>
            <pc:docMk/>
            <pc:sldMk cId="1550221677" sldId="338"/>
            <ac:spMk id="2" creationId="{ABAD1A48-44B2-88B4-DE9D-13137E0DD11C}"/>
          </ac:spMkLst>
        </pc:spChg>
        <pc:spChg chg="add del mod">
          <ac:chgData name="Chris Hooley" userId="b9519b5b-685b-4194-8386-6f3fa2d17126" providerId="ADAL" clId="{11788E36-2DA1-4470-A6AB-10BE092E6372}" dt="2026-09-04T06:22:01.464" v="2497"/>
          <ac:spMkLst>
            <pc:docMk/>
            <pc:sldMk cId="1550221677" sldId="338"/>
            <ac:spMk id="7" creationId="{28886E36-9C6B-EBA2-A06E-3719A6FF4019}"/>
          </ac:spMkLst>
        </pc:spChg>
        <pc:spChg chg="add del mod">
          <ac:chgData name="Chris Hooley" userId="b9519b5b-685b-4194-8386-6f3fa2d17126" providerId="ADAL" clId="{11788E36-2DA1-4470-A6AB-10BE092E6372}" dt="2026-09-04T06:22:01.464" v="2499"/>
          <ac:spMkLst>
            <pc:docMk/>
            <pc:sldMk cId="1550221677" sldId="338"/>
            <ac:spMk id="8" creationId="{F09326D4-B992-E88E-8157-3ECBE3239F60}"/>
          </ac:spMkLst>
        </pc:spChg>
        <pc:spChg chg="add mod">
          <ac:chgData name="Chris Hooley" userId="b9519b5b-685b-4194-8386-6f3fa2d17126" providerId="ADAL" clId="{11788E36-2DA1-4470-A6AB-10BE092E6372}" dt="2026-09-04T06:24:25.547" v="2585" actId="113"/>
          <ac:spMkLst>
            <pc:docMk/>
            <pc:sldMk cId="1550221677" sldId="338"/>
            <ac:spMk id="10" creationId="{72575B92-9D58-EFC2-3B62-2B65F8D1763E}"/>
          </ac:spMkLst>
        </pc:spChg>
        <pc:picChg chg="add mod">
          <ac:chgData name="Chris Hooley" userId="b9519b5b-685b-4194-8386-6f3fa2d17126" providerId="ADAL" clId="{11788E36-2DA1-4470-A6AB-10BE092E6372}" dt="2026-09-04T06:21:55.131" v="2494" actId="1076"/>
          <ac:picMkLst>
            <pc:docMk/>
            <pc:sldMk cId="1550221677" sldId="338"/>
            <ac:picMk id="5" creationId="{5439D78D-06D1-4FDF-AF97-4EABD080D190}"/>
          </ac:picMkLst>
        </pc:picChg>
        <pc:picChg chg="del">
          <ac:chgData name="Chris Hooley" userId="b9519b5b-685b-4194-8386-6f3fa2d17126" providerId="ADAL" clId="{11788E36-2DA1-4470-A6AB-10BE092E6372}" dt="2026-09-04T06:21:05.792" v="2486" actId="21"/>
          <ac:picMkLst>
            <pc:docMk/>
            <pc:sldMk cId="1550221677" sldId="338"/>
            <ac:picMk id="6" creationId="{79F5AD15-1C93-9E01-162E-A60316BEEF3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A8C95-6817-4DD3-B86F-7B36E1046561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9B9D0-7E5A-47A0-8C39-5F6354D3A0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538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FD7B-713B-4B43-B453-5E465C864FD9}" type="datetime1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179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5A24-A80C-42DD-B0A3-97B8815935AE}" type="datetime1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8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F513-1C23-44F8-BF07-425CADEA5171}" type="datetime1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3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8254-5CD1-4608-B752-955866FF4959}" type="datetime1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47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6B5A4-C86C-46BA-B904-1B0D5A5A6798}" type="datetime1">
              <a:rPr lang="en-GB" smtClean="0"/>
              <a:t>04/09/2026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18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0F54-0F13-48F9-BF26-79B584D711C3}" type="datetime1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53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FBC1A-DFF8-4DB0-982D-2F3EEEF8DA54}" type="datetime1">
              <a:rPr lang="en-GB" smtClean="0"/>
              <a:t>04/09/2026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54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1B62-CDA0-4BEC-906E-5EFA24C5FC77}" type="datetime1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535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FD6D3-B472-4583-8D22-F59D49CB92CC}" type="datetime1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736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BC5C-3D46-465B-BA0E-ADABD0556FA3}" type="datetime1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63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CDF3-E1D9-4BE9-8D86-BC3A44BCD586}" type="datetime1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785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61BF3-FCC1-4AB2-88A3-1CAF4CD4E732}" type="datetime1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41112-176D-4767-8FC2-7532D563F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87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894" y="2041567"/>
            <a:ext cx="10921283" cy="1590104"/>
          </a:xfrm>
        </p:spPr>
        <p:txBody>
          <a:bodyPr>
            <a:noAutofit/>
          </a:bodyPr>
          <a:lstStyle/>
          <a:p>
            <a:r>
              <a:rPr lang="en-GB" sz="5000" dirty="0">
                <a:solidFill>
                  <a:schemeClr val="accent4">
                    <a:lumMod val="75000"/>
                  </a:schemeClr>
                </a:solidFill>
              </a:rPr>
              <a:t>Non-Fermi-liquid metals and phase reconstruction: an FRG perspective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6823" y="3782678"/>
            <a:ext cx="10878354" cy="2635369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Chris Hooley</a:t>
            </a: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Centre for Fluid and Complex Systems, Coventry University</a:t>
            </a:r>
          </a:p>
          <a:p>
            <a:endParaRPr lang="en-GB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GB" sz="2800" dirty="0">
                <a:solidFill>
                  <a:schemeClr val="bg2">
                    <a:lumMod val="25000"/>
                  </a:schemeClr>
                </a:solidFill>
              </a:rPr>
              <a:t>ERG2026, University of Sussex</a:t>
            </a:r>
          </a:p>
          <a:p>
            <a:r>
              <a:rPr lang="en-GB" sz="2800" dirty="0">
                <a:solidFill>
                  <a:schemeClr val="bg2">
                    <a:lumMod val="25000"/>
                  </a:schemeClr>
                </a:solidFill>
              </a:rPr>
              <a:t>Friday 4th September 2026</a:t>
            </a:r>
          </a:p>
        </p:txBody>
      </p:sp>
      <p:pic>
        <p:nvPicPr>
          <p:cNvPr id="6" name="Picture 5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8C57FA32-0819-7C4C-70FF-575CD9066B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459" y="445537"/>
            <a:ext cx="3454752" cy="1110195"/>
          </a:xfrm>
          <a:prstGeom prst="rect">
            <a:avLst/>
          </a:prstGeom>
        </p:spPr>
      </p:pic>
      <p:pic>
        <p:nvPicPr>
          <p:cNvPr id="7" name="Picture 6" descr="A blue and white logo&#10;&#10;AI-generated content may be incorrect.">
            <a:extLst>
              <a:ext uri="{FF2B5EF4-FFF2-40B4-BE49-F238E27FC236}">
                <a16:creationId xmlns:a16="http://schemas.microsoft.com/office/drawing/2014/main" id="{53C5B3BA-7C39-2885-C7AE-FEBFA2AE90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93" y="445537"/>
            <a:ext cx="1352929" cy="15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96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Acknowledgments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887" y="5487793"/>
            <a:ext cx="4290307" cy="10742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44" y="4820488"/>
            <a:ext cx="2829890" cy="1884461"/>
          </a:xfrm>
          <a:prstGeom prst="rect">
            <a:avLst/>
          </a:prstGeom>
        </p:spPr>
      </p:pic>
      <p:pic>
        <p:nvPicPr>
          <p:cNvPr id="13" name="Picture 2" descr="Samuel Ridgway">
            <a:extLst>
              <a:ext uri="{FF2B5EF4-FFF2-40B4-BE49-F238E27FC236}">
                <a16:creationId xmlns:a16="http://schemas.microsoft.com/office/drawing/2014/main" id="{3EA0C29F-1C31-4437-ACBC-01A51D891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76" y="1561298"/>
            <a:ext cx="1546426" cy="199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8CC61B-4DBE-4F9E-8007-87FAD42B8D27}"/>
              </a:ext>
            </a:extLst>
          </p:cNvPr>
          <p:cNvSpPr txBox="1"/>
          <p:nvPr/>
        </p:nvSpPr>
        <p:spPr>
          <a:xfrm>
            <a:off x="594856" y="3552661"/>
            <a:ext cx="1941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Sam Ridgway</a:t>
            </a:r>
          </a:p>
          <a:p>
            <a:pPr algn="ctr"/>
            <a:r>
              <a:rPr lang="en-GB" sz="2400" dirty="0"/>
              <a:t>former PhD student</a:t>
            </a:r>
          </a:p>
        </p:txBody>
      </p:sp>
      <p:pic>
        <p:nvPicPr>
          <p:cNvPr id="3" name="Picture 2" descr="Thomas Sheerin | LinkedIn">
            <a:extLst>
              <a:ext uri="{FF2B5EF4-FFF2-40B4-BE49-F238E27FC236}">
                <a16:creationId xmlns:a16="http://schemas.microsoft.com/office/drawing/2014/main" id="{AB189D88-B5C4-7814-F793-D6DEDCC2A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199" y="1561298"/>
            <a:ext cx="1991363" cy="1991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E6FDB4-124D-9691-2ED0-8B457D115E6C}"/>
              </a:ext>
            </a:extLst>
          </p:cNvPr>
          <p:cNvSpPr txBox="1"/>
          <p:nvPr/>
        </p:nvSpPr>
        <p:spPr>
          <a:xfrm>
            <a:off x="9509707" y="3552660"/>
            <a:ext cx="218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Thomas Sheerin</a:t>
            </a:r>
          </a:p>
          <a:p>
            <a:pPr algn="ctr"/>
            <a:r>
              <a:rPr lang="en-GB" sz="2400" dirty="0"/>
              <a:t>former PhD student, now postdoc at St Andrews – </a:t>
            </a:r>
            <a:r>
              <a:rPr lang="en-GB" sz="2400" b="1" dirty="0"/>
              <a:t>talk at 15.20 today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468A4D1-8C92-F159-3C07-7E3F8542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</a:t>
            </a:fld>
            <a:endParaRPr lang="en-GB"/>
          </a:p>
        </p:txBody>
      </p:sp>
      <p:pic>
        <p:nvPicPr>
          <p:cNvPr id="16" name="Picture 15" descr="Matthew TROTT | PhD Student | University of St Andrews, Saint Andrews ...">
            <a:extLst>
              <a:ext uri="{FF2B5EF4-FFF2-40B4-BE49-F238E27FC236}">
                <a16:creationId xmlns:a16="http://schemas.microsoft.com/office/drawing/2014/main" id="{EEA0318A-21EC-B7D5-FD34-2888496780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5893" y="1561298"/>
            <a:ext cx="1991362" cy="199136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F5D0609-774C-1E81-7093-21D18A297170}"/>
              </a:ext>
            </a:extLst>
          </p:cNvPr>
          <p:cNvSpPr txBox="1"/>
          <p:nvPr/>
        </p:nvSpPr>
        <p:spPr>
          <a:xfrm>
            <a:off x="2690919" y="3552661"/>
            <a:ext cx="1941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Matt Trott</a:t>
            </a:r>
          </a:p>
          <a:p>
            <a:pPr algn="ctr"/>
            <a:r>
              <a:rPr lang="en-GB" sz="2400" dirty="0"/>
              <a:t>former PhD student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D1E0B5-27EF-E2FE-39E3-7F0C3C15AFA4}"/>
              </a:ext>
            </a:extLst>
          </p:cNvPr>
          <p:cNvSpPr txBox="1"/>
          <p:nvPr/>
        </p:nvSpPr>
        <p:spPr>
          <a:xfrm>
            <a:off x="4962361" y="3552661"/>
            <a:ext cx="1991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Luke Rhodes</a:t>
            </a:r>
          </a:p>
          <a:p>
            <a:pPr algn="ctr"/>
            <a:r>
              <a:rPr lang="en-GB" sz="2400" dirty="0"/>
              <a:t>EPSRC Fellow, St Andrews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07FAC0-C30E-F5CD-93C6-911B969379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2722" y="1561298"/>
            <a:ext cx="1991363" cy="1991363"/>
          </a:xfrm>
          <a:prstGeom prst="rect">
            <a:avLst/>
          </a:prstGeom>
        </p:spPr>
      </p:pic>
      <p:pic>
        <p:nvPicPr>
          <p:cNvPr id="21" name="Picture 20" descr="Profile image">
            <a:extLst>
              <a:ext uri="{FF2B5EF4-FFF2-40B4-BE49-F238E27FC236}">
                <a16:creationId xmlns:a16="http://schemas.microsoft.com/office/drawing/2014/main" id="{64E5146F-A267-70ED-AF4C-48F30029F7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3050" y="1561297"/>
            <a:ext cx="1991362" cy="19913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ED6C8B0-08E2-1008-D147-D1FF95D4C545}"/>
              </a:ext>
            </a:extLst>
          </p:cNvPr>
          <p:cNvSpPr txBox="1"/>
          <p:nvPr/>
        </p:nvSpPr>
        <p:spPr>
          <a:xfrm>
            <a:off x="7235746" y="3552661"/>
            <a:ext cx="2032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Maria Ramirez</a:t>
            </a:r>
          </a:p>
          <a:p>
            <a:pPr algn="ctr"/>
            <a:r>
              <a:rPr lang="en-GB" sz="2400" dirty="0"/>
              <a:t>former </a:t>
            </a:r>
            <a:r>
              <a:rPr lang="en-GB" sz="2400" dirty="0" err="1"/>
              <a:t>MPhys</a:t>
            </a:r>
            <a:r>
              <a:rPr lang="en-GB" sz="2400" dirty="0"/>
              <a:t> student</a:t>
            </a:r>
          </a:p>
        </p:txBody>
      </p:sp>
    </p:spTree>
    <p:extLst>
      <p:ext uri="{BB962C8B-B14F-4D97-AF65-F5344CB8AC3E}">
        <p14:creationId xmlns:p14="http://schemas.microsoft.com/office/powerpoint/2010/main" val="352248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Background: metals close to uniform order (magnetic or nematic).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Our work on quantum critical metals: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functional renormalisation group analysis, revealing a new non-Fermi-liquid fixed point;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better soft-cutoff </a:t>
            </a:r>
            <a:r>
              <a:rPr lang="en-GB" dirty="0" err="1"/>
              <a:t>fRG</a:t>
            </a:r>
            <a:r>
              <a:rPr lang="en-GB" dirty="0"/>
              <a:t> treatment, revealing a family of such fixed points;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an analysis of what happens if the boson is a gauge boson.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teaser for Thomas’s talk: phase competition near a higher-order Van Hove point.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 and outlook.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554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E97DA-DEDB-3D13-9B7A-6B789A825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72E25-F08F-1FDF-F2EE-4C2BFE6AA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92190-0B22-AB1A-17A5-D95802445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Background: metals close to uniform order (magnetic or nematic).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Our work on quantum critical metals: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functional renormalisation group analysis, revealing a new non-Fermi-liquid fixed point;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better soft-cutoff </a:t>
            </a:r>
            <a:r>
              <a:rPr lang="en-GB" dirty="0" err="1"/>
              <a:t>fRG</a:t>
            </a:r>
            <a:r>
              <a:rPr lang="en-GB" dirty="0"/>
              <a:t> treatment, revealing a family of such fixed points;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an analysis of what happens if the boson is a gauge boson.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teaser for Thomas’s talk: phase competition near a higher-order Van Hove point.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 and outlook.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C8804-6255-8768-2108-C2DC9E03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4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74C54E-F6DD-30FE-A0B8-627A580047E3}"/>
              </a:ext>
            </a:extLst>
          </p:cNvPr>
          <p:cNvSpPr/>
          <p:nvPr/>
        </p:nvSpPr>
        <p:spPr>
          <a:xfrm>
            <a:off x="838200" y="1825625"/>
            <a:ext cx="10160479" cy="4431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164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611" y="485800"/>
            <a:ext cx="8229600" cy="1143000"/>
          </a:xfrm>
        </p:spPr>
        <p:txBody>
          <a:bodyPr/>
          <a:lstStyle/>
          <a:p>
            <a:r>
              <a:rPr lang="en-GB" dirty="0"/>
              <a:t>Phase diagram of </a:t>
            </a:r>
            <a:r>
              <a:rPr lang="en-GB" dirty="0" err="1"/>
              <a:t>UCoGe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5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61583" y="1886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1. Background: metals close to uniform order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908" y="1586429"/>
            <a:ext cx="6304231" cy="50279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7138" y="3090955"/>
            <a:ext cx="3260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E. Slooten, T. Naka, A. Gasparini, Y. K. Huang, and A. De Visser, </a:t>
            </a:r>
            <a:r>
              <a:rPr lang="sv-SE" i="1" dirty="0">
                <a:solidFill>
                  <a:schemeClr val="accent6">
                    <a:lumMod val="50000"/>
                  </a:schemeClr>
                </a:solidFill>
              </a:rPr>
              <a:t>Phys. Rev. Lett. </a:t>
            </a:r>
            <a:r>
              <a:rPr lang="sv-SE" b="1" dirty="0">
                <a:solidFill>
                  <a:schemeClr val="accent6">
                    <a:lumMod val="50000"/>
                  </a:schemeClr>
                </a:solidFill>
              </a:rPr>
              <a:t>103</a:t>
            </a:r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097003 (2009).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995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30" y="485800"/>
            <a:ext cx="8229600" cy="1143000"/>
          </a:xfrm>
        </p:spPr>
        <p:txBody>
          <a:bodyPr/>
          <a:lstStyle/>
          <a:p>
            <a:r>
              <a:rPr lang="en-GB" dirty="0"/>
              <a:t>Phase diagram of Ni</a:t>
            </a:r>
            <a:r>
              <a:rPr lang="en-GB" baseline="-25000" dirty="0"/>
              <a:t>x</a:t>
            </a:r>
            <a:r>
              <a:rPr lang="en-GB" dirty="0"/>
              <a:t>Pd</a:t>
            </a:r>
            <a:r>
              <a:rPr lang="en-GB" baseline="-25000" dirty="0"/>
              <a:t>1-x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6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47" y="1495834"/>
            <a:ext cx="6479831" cy="5093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45138" y="3090955"/>
            <a:ext cx="3338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M.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Nicklas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M. Brando, G.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Knebel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F. Mayr, W.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Trinkl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and A.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Loidl</a:t>
            </a:r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r>
              <a:rPr lang="sv-SE" i="1" dirty="0">
                <a:solidFill>
                  <a:schemeClr val="accent6">
                    <a:lumMod val="50000"/>
                  </a:schemeClr>
                </a:solidFill>
              </a:rPr>
              <a:t>Phys. Rev. Lett. </a:t>
            </a:r>
            <a:r>
              <a:rPr lang="sv-SE" b="1" dirty="0">
                <a:solidFill>
                  <a:schemeClr val="accent6">
                    <a:lumMod val="50000"/>
                  </a:schemeClr>
                </a:solidFill>
              </a:rPr>
              <a:t>82</a:t>
            </a:r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, 4268 (1999).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26D588-70FA-2C2A-DC1B-44EDEAC6FC17}"/>
              </a:ext>
            </a:extLst>
          </p:cNvPr>
          <p:cNvSpPr txBox="1"/>
          <p:nvPr/>
        </p:nvSpPr>
        <p:spPr>
          <a:xfrm>
            <a:off x="161583" y="1886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1. Background: metals close to uniform order</a:t>
            </a:r>
          </a:p>
        </p:txBody>
      </p:sp>
    </p:spTree>
    <p:extLst>
      <p:ext uri="{BB962C8B-B14F-4D97-AF65-F5344CB8AC3E}">
        <p14:creationId xmlns:p14="http://schemas.microsoft.com/office/powerpoint/2010/main" val="240876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1" y="485800"/>
            <a:ext cx="8229600" cy="1143000"/>
          </a:xfrm>
        </p:spPr>
        <p:txBody>
          <a:bodyPr/>
          <a:lstStyle/>
          <a:p>
            <a:r>
              <a:rPr lang="en-GB" dirty="0"/>
              <a:t>Anomalous resistivity power-law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7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563" y="1595940"/>
            <a:ext cx="6805182" cy="48392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45138" y="3090955"/>
            <a:ext cx="3311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M.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Nicklas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M. Brando, G.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Knebel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F. Mayr, W.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Trinkl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and A.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Loidl</a:t>
            </a:r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r>
              <a:rPr lang="sv-SE" i="1" dirty="0">
                <a:solidFill>
                  <a:schemeClr val="accent6">
                    <a:lumMod val="50000"/>
                  </a:schemeClr>
                </a:solidFill>
              </a:rPr>
              <a:t>Phys. Rev. Lett. </a:t>
            </a:r>
            <a:r>
              <a:rPr lang="sv-SE" b="1" dirty="0">
                <a:solidFill>
                  <a:schemeClr val="accent6">
                    <a:lumMod val="50000"/>
                  </a:schemeClr>
                </a:solidFill>
              </a:rPr>
              <a:t>82</a:t>
            </a:r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, 4268 (1999).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DC9807-D044-8A0F-351B-1756B242861A}"/>
              </a:ext>
            </a:extLst>
          </p:cNvPr>
          <p:cNvSpPr txBox="1"/>
          <p:nvPr/>
        </p:nvSpPr>
        <p:spPr>
          <a:xfrm>
            <a:off x="161583" y="1886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1. Background: metals close to uniform order</a:t>
            </a:r>
          </a:p>
        </p:txBody>
      </p:sp>
    </p:spTree>
    <p:extLst>
      <p:ext uri="{BB962C8B-B14F-4D97-AF65-F5344CB8AC3E}">
        <p14:creationId xmlns:p14="http://schemas.microsoft.com/office/powerpoint/2010/main" val="74391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753" y="485800"/>
            <a:ext cx="8229600" cy="1143000"/>
          </a:xfrm>
        </p:spPr>
        <p:txBody>
          <a:bodyPr/>
          <a:lstStyle/>
          <a:p>
            <a:r>
              <a:rPr lang="en-GB" dirty="0"/>
              <a:t>Anomalous specific heat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8</a:t>
            </a:fld>
            <a:endParaRPr lang="en-GB"/>
          </a:p>
        </p:txBody>
      </p:sp>
      <p:pic>
        <p:nvPicPr>
          <p:cNvPr id="1026" name="Picture 2" descr="C:\Users\cah19\Documents\papc-files\research\sam-ridgway\140819-papers-for-ictp-talk\nipd-specific-hea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648" y="1641514"/>
            <a:ext cx="6546066" cy="502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145138" y="3090955"/>
            <a:ext cx="3311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M.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Nicklas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M. Brando, G.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Knebel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F. Mayr, W.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Trinkl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and A.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Loidl</a:t>
            </a:r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sv-SE" i="1" dirty="0">
                <a:solidFill>
                  <a:schemeClr val="accent6">
                    <a:lumMod val="50000"/>
                  </a:schemeClr>
                </a:solidFill>
              </a:rPr>
              <a:t>Phys. Rev. Lett. </a:t>
            </a:r>
            <a:r>
              <a:rPr lang="sv-SE" b="1" dirty="0">
                <a:solidFill>
                  <a:schemeClr val="accent6">
                    <a:lumMod val="50000"/>
                  </a:schemeClr>
                </a:solidFill>
              </a:rPr>
              <a:t>82</a:t>
            </a:r>
            <a:r>
              <a:rPr lang="sv-SE" dirty="0">
                <a:solidFill>
                  <a:schemeClr val="accent6">
                    <a:lumMod val="50000"/>
                  </a:schemeClr>
                </a:solidFill>
              </a:rPr>
              <a:t>, 4268 (1999).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923D08-2431-CDA0-8107-68042862CE38}"/>
              </a:ext>
            </a:extLst>
          </p:cNvPr>
          <p:cNvSpPr txBox="1"/>
          <p:nvPr/>
        </p:nvSpPr>
        <p:spPr>
          <a:xfrm>
            <a:off x="161583" y="1886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1. Background: metals close to uniform order</a:t>
            </a:r>
          </a:p>
        </p:txBody>
      </p:sp>
    </p:spTree>
    <p:extLst>
      <p:ext uri="{BB962C8B-B14F-4D97-AF65-F5344CB8AC3E}">
        <p14:creationId xmlns:p14="http://schemas.microsoft.com/office/powerpoint/2010/main" val="3775393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E80C6-5532-40D1-6EF8-DEC8E3192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CF109-7509-F39F-B4F3-C5700FCD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82EE1-395C-6B6F-AFC3-B45DA45D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Background: metals close to uniform order (magnetic or nematic).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Our work on quantum critical metals: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functional renormalisation group analysis, revealing a new non-Fermi-liquid fixed point;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better soft-cutoff </a:t>
            </a:r>
            <a:r>
              <a:rPr lang="en-GB" dirty="0" err="1"/>
              <a:t>fRG</a:t>
            </a:r>
            <a:r>
              <a:rPr lang="en-GB" dirty="0"/>
              <a:t> treatment, revealing a family of such fixed points;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an analysis of what happens if the boson is a gauge boson.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teaser for Thomas’s talk: phase competition near a higher-order Van Hove point.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 and outlook.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AB6B3-CA0E-C1CB-F697-153AA2FB5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9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BC7295-E4F0-EAE5-9EEF-C63F71F94E60}"/>
              </a:ext>
            </a:extLst>
          </p:cNvPr>
          <p:cNvSpPr/>
          <p:nvPr/>
        </p:nvSpPr>
        <p:spPr>
          <a:xfrm>
            <a:off x="1319843" y="2791783"/>
            <a:ext cx="9445924" cy="7105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049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167" y="557808"/>
            <a:ext cx="9995116" cy="1143000"/>
          </a:xfrm>
        </p:spPr>
        <p:txBody>
          <a:bodyPr>
            <a:normAutofit/>
          </a:bodyPr>
          <a:lstStyle/>
          <a:p>
            <a:r>
              <a:rPr lang="en-GB" dirty="0"/>
              <a:t>Fermion-boson model; FRG equation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10</a:t>
            </a:fld>
            <a:endParaRPr lang="en-GB"/>
          </a:p>
        </p:txBody>
      </p:sp>
      <p:pic>
        <p:nvPicPr>
          <p:cNvPr id="5" name="Picture 4" descr="C:\Users\cah19\file-tree-head\posters\150604-warwick\ac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51" y="1802064"/>
            <a:ext cx="8438373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2(a). Functional RG with self-consistency for the vector ferromagnet</a:t>
            </a:r>
          </a:p>
        </p:txBody>
      </p:sp>
      <p:pic>
        <p:nvPicPr>
          <p:cNvPr id="9" name="Picture 4" descr="C:\Users\cah19\file-tree-head\posters\150604-warwick\floweq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67" y="4836517"/>
            <a:ext cx="6264695" cy="99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E1104A28-885A-EE7F-197E-8ED4828C30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753" y="3033095"/>
            <a:ext cx="4007263" cy="279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cygwin64\home\cah19\boson-self-energ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420" y="3809366"/>
            <a:ext cx="2630029" cy="180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011" y="55780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Equations for self-energies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11</a:t>
            </a:fld>
            <a:endParaRPr lang="en-GB"/>
          </a:p>
        </p:txBody>
      </p:sp>
      <p:pic>
        <p:nvPicPr>
          <p:cNvPr id="1026" name="Picture 2" descr="C:\Users\cah19\Documents\papc-files\research\sam-ridgway\140819-papers-for-ictp-talk\frg-self-energy-flo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06" y="2522759"/>
            <a:ext cx="4866028" cy="92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cygwin64\home\cah19\fermion-self-energ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680" y="1976832"/>
            <a:ext cx="2688768" cy="124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ah19\Documents\papc-files\research\sam-ridgway\140819-papers-for-ictp-talk\frg-boson-self-energy-exp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06" y="5450979"/>
            <a:ext cx="5922346" cy="89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ah19\Documents\papc-files\research\sam-ridgway\140819-papers-for-ictp-talk\frg-boson-self-energ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06" y="3667814"/>
            <a:ext cx="2130044" cy="85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ah19\Documents\papc-files\research\sam-ridgway\140819-papers-for-ictp-talk\frg-particle-hole-bubbl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06" y="4604238"/>
            <a:ext cx="4726275" cy="87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75692" y="1718632"/>
            <a:ext cx="8284684" cy="1762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975692" y="3667814"/>
            <a:ext cx="8284684" cy="27550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C:\Users\cah19\Documents\papc-files\research\sam-ridgway\140819-papers-for-ictp-talk\frg-self-energy-param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06" y="1910729"/>
            <a:ext cx="4428818" cy="50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83A665-6B33-474C-A843-FBB455A04425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2(a). Functional RG with self-consistency for the vector ferromagnet</a:t>
            </a:r>
          </a:p>
        </p:txBody>
      </p:sp>
    </p:spTree>
    <p:extLst>
      <p:ext uri="{BB962C8B-B14F-4D97-AF65-F5344CB8AC3E}">
        <p14:creationId xmlns:p14="http://schemas.microsoft.com/office/powerpoint/2010/main" val="3446991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259" y="55780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Flow of Yukawa coupling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12</a:t>
            </a:fld>
            <a:endParaRPr lang="en-GB"/>
          </a:p>
        </p:txBody>
      </p:sp>
      <p:pic>
        <p:nvPicPr>
          <p:cNvPr id="2050" name="Picture 2" descr="C:\Users\cah19\Documents\papc-files\research\sam-ridgway\140819-papers-for-ictp-talk\frg-coupling-flo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461" y="1868187"/>
            <a:ext cx="6965039" cy="111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cygwin64\home\cah19\vertex-correc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411" y="3227942"/>
            <a:ext cx="2305202" cy="286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 flipV="1">
            <a:off x="4862112" y="3283027"/>
            <a:ext cx="2148289" cy="14872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851095" y="4792336"/>
            <a:ext cx="2148289" cy="1222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68826" y="5310128"/>
                <a:ext cx="7564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𝑘</m:t>
                      </m:r>
                      <m:r>
                        <a:rPr lang="en-GB" i="1">
                          <a:latin typeface="Cambria Math"/>
                        </a:rPr>
                        <m:t>+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826" y="5310128"/>
                <a:ext cx="756413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190600" y="3657333"/>
                <a:ext cx="7564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𝑘</m:t>
                      </m:r>
                      <m:r>
                        <a:rPr lang="en-GB" i="1">
                          <a:latin typeface="Cambria Math"/>
                        </a:rPr>
                        <m:t>+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600" y="3657333"/>
                <a:ext cx="756413" cy="369332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99384" y="4395728"/>
                <a:ext cx="4627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384" y="4395728"/>
                <a:ext cx="462708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Isosceles Triangle 22"/>
          <p:cNvSpPr/>
          <p:nvPr/>
        </p:nvSpPr>
        <p:spPr>
          <a:xfrm rot="3370220">
            <a:off x="5660519" y="4058949"/>
            <a:ext cx="176270" cy="1846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Isosceles Triangle 32"/>
          <p:cNvSpPr/>
          <p:nvPr/>
        </p:nvSpPr>
        <p:spPr>
          <a:xfrm rot="18080567">
            <a:off x="5778396" y="5279160"/>
            <a:ext cx="176270" cy="18466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21390C-16D6-1AB9-5B06-CF1C24B2557A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2(a). Functional RG with self-consistency for the vector ferromagnet</a:t>
            </a:r>
          </a:p>
        </p:txBody>
      </p:sp>
    </p:spTree>
    <p:extLst>
      <p:ext uri="{BB962C8B-B14F-4D97-AF65-F5344CB8AC3E}">
        <p14:creationId xmlns:p14="http://schemas.microsoft.com/office/powerpoint/2010/main" val="482730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168" y="55780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Closed flow equation for coupling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13</a:t>
            </a:fld>
            <a:endParaRPr lang="en-GB"/>
          </a:p>
        </p:txBody>
      </p:sp>
      <p:pic>
        <p:nvPicPr>
          <p:cNvPr id="3074" name="Picture 2" descr="C:\Users\cah19\Documents\papc-files\research\sam-ridgway\140819-papers-for-ictp-talk\frg-coupling-flow-f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76" y="1938980"/>
            <a:ext cx="8184848" cy="84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ah19\Documents\papc-files\research\sam-ridgway\140819-papers-for-ictp-talk\frg-anomdi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89" y="3007284"/>
            <a:ext cx="3125983" cy="331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43DC83-6CC2-0C64-B655-0DC09A4AD38C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2(a). Functional RG with self-consistency for the vector ferromagnet</a:t>
            </a:r>
          </a:p>
        </p:txBody>
      </p:sp>
    </p:spTree>
    <p:extLst>
      <p:ext uri="{BB962C8B-B14F-4D97-AF65-F5344CB8AC3E}">
        <p14:creationId xmlns:p14="http://schemas.microsoft.com/office/powerpoint/2010/main" val="96191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168" y="55780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A new non-Fermi-liquid fixed 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14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83532" y="1979448"/>
                <a:ext cx="6588732" cy="4293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sub>
                      </m:sSub>
                      <m:r>
                        <a:rPr lang="en-GB" sz="2400" i="1">
                          <a:latin typeface="Cambria Math"/>
                        </a:rPr>
                        <m:t>=−3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𝑔</m:t>
                          </m:r>
                        </m:sub>
                      </m:sSub>
                      <m:r>
                        <a:rPr lang="en-GB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/>
                          <a:ea typeface="Cambria Math"/>
                        </a:rPr>
                        <m:t>,  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𝜂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r>
                        <a:rPr lang="en-GB" sz="2400" i="1">
                          <a:latin typeface="Cambria Math"/>
                          <a:ea typeface="Cambria Math"/>
                        </a:rPr>
                        <m:t>=0,   </m:t>
                      </m:r>
                      <m:acc>
                        <m:accPr>
                          <m:chr m:val="̃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𝑔</m:t>
                          </m:r>
                        </m:e>
                      </m:acc>
                      <m:r>
                        <a:rPr lang="en-GB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𝐷</m:t>
                              </m:r>
                              <m:d>
                                <m:d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3200" i="1">
                                      <a:latin typeface="Cambria Math"/>
                                      <a:ea typeface="Cambria Math"/>
                                    </a:rPr>
                                    <m:t>Ω</m:t>
                                  </m:r>
                                  <m:r>
                                    <a:rPr lang="en-GB" sz="3200" i="1">
                                      <a:latin typeface="Cambria Math"/>
                                      <a:ea typeface="Cambria Math"/>
                                    </a:rPr>
                                    <m:t>,</m:t>
                                  </m:r>
                                  <m:r>
                                    <a:rPr lang="en-GB" sz="3200" b="1" i="1">
                                      <a:latin typeface="Cambria Math"/>
                                      <a:ea typeface="Cambria Math"/>
                                    </a:rPr>
                                    <m:t>𝒒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3200" i="1">
                          <a:latin typeface="Cambria Math"/>
                        </a:rPr>
                        <m:t>~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3200" i="1">
                                  <a:latin typeface="Cambria Math"/>
                                  <a:ea typeface="Cambria Math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3200" b="1" i="1">
                                      <a:latin typeface="Cambria Math"/>
                                    </a:rPr>
                                    <m:t>𝒒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3200" i="1">
                                  <a:latin typeface="Cambria Math"/>
                                </a:rPr>
                                <m:t>3/5</m:t>
                              </m:r>
                            </m:sup>
                          </m:sSup>
                        </m:den>
                      </m:f>
                      <m:r>
                        <a:rPr lang="en-GB" sz="32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1" i="1">
                              <a:latin typeface="Cambria Math"/>
                            </a:rPr>
                            <m:t>𝒒</m:t>
                          </m:r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𝐺</m:t>
                              </m:r>
                              <m:r>
                                <a:rPr lang="en-GB" sz="3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b="1" i="1">
                                      <a:latin typeface="Cambria Math"/>
                                      <a:ea typeface="Cambria Math"/>
                                    </a:rPr>
                                    <m:t>𝒌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latin typeface="Cambria Math"/>
                                      <a:ea typeface="Cambria Math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3200" i="1">
                          <a:latin typeface="Cambria Math"/>
                        </a:rPr>
                        <m:t> ~ </m:t>
                      </m:r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1−(</m:t>
                          </m:r>
                          <m:sSub>
                            <m:sSub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sub>
                          </m:sSub>
                          <m:r>
                            <a:rPr lang="en-GB" sz="3200" i="1">
                              <a:latin typeface="Cambria Math"/>
                            </a:rPr>
                            <m:t>/</m:t>
                          </m:r>
                          <m:sSub>
                            <m:sSub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  <m:r>
                            <a:rPr lang="en-GB" sz="3200" i="1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n-GB" sz="3200" i="1">
                          <a:latin typeface="Cambria Math"/>
                        </a:rPr>
                        <m:t> ~ </m:t>
                      </m:r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10/13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  <a:p>
                <a:endParaRPr lang="en-GB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𝐺</m:t>
                              </m:r>
                              <m:r>
                                <a:rPr lang="en-GB" sz="3200" i="1">
                                  <a:latin typeface="Cambria Math"/>
                                </a:rPr>
                                <m:t>(0,</m:t>
                              </m:r>
                              <m:r>
                                <a:rPr lang="en-GB" sz="3200" b="1" i="1">
                                  <a:latin typeface="Cambria Math"/>
                                  <a:ea typeface="Cambria Math"/>
                                </a:rPr>
                                <m:t>𝒌</m:t>
                              </m:r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3200" i="1">
                          <a:latin typeface="Cambria Math"/>
                        </a:rPr>
                        <m:t> ~ </m:t>
                      </m:r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̃"/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3200" i="1">
                                  <a:latin typeface="Cambria Math"/>
                                </a:rPr>
                                <m:t>𝑘</m:t>
                              </m:r>
                            </m:e>
                          </m:acc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1−(</m:t>
                          </m:r>
                          <m:sSub>
                            <m:sSub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GB" sz="3200" i="1">
                              <a:latin typeface="Cambria Math"/>
                            </a:rPr>
                            <m:t>/2)</m:t>
                          </m:r>
                        </m:sup>
                      </m:sSup>
                      <m:r>
                        <a:rPr lang="en-GB" sz="3200" i="1">
                          <a:latin typeface="Cambria Math"/>
                        </a:rPr>
                        <m:t> ~ </m:t>
                      </m:r>
                      <m:acc>
                        <m:accPr>
                          <m:chr m:val="̃"/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3200" i="1">
                              <a:latin typeface="Cambria Math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GB" sz="3200" dirty="0"/>
              </a:p>
              <a:p>
                <a:endParaRPr lang="en-GB" sz="1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532" y="1979448"/>
                <a:ext cx="6588732" cy="42938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00256" y="2348880"/>
                <a:ext cx="2015716" cy="1849352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GB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en-GB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sz="24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400" dirty="0">
                  <a:latin typeface="Cambria Math"/>
                </a:endParaRPr>
              </a:p>
              <a:p>
                <a:endParaRPr lang="en-GB" sz="2400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GB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en-GB" sz="2400" i="1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en-GB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en-GB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256" y="2348880"/>
                <a:ext cx="2015716" cy="18493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819AECD-9C4E-9557-AF56-37E5B2C6C4C3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2(a). Functional RG with self-consistency for the vector ferromagnet</a:t>
            </a:r>
          </a:p>
        </p:txBody>
      </p:sp>
    </p:spTree>
    <p:extLst>
      <p:ext uri="{BB962C8B-B14F-4D97-AF65-F5344CB8AC3E}">
        <p14:creationId xmlns:p14="http://schemas.microsoft.com/office/powerpoint/2010/main" val="3687078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168" y="55780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Experimental consequences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15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01271" y="1979449"/>
                <a:ext cx="9439835" cy="4002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360000">
                  <a:buFont typeface="Arial" panose="020B0604020202020204" pitchFamily="34" charset="0"/>
                  <a:buChar char="•"/>
                </a:pPr>
                <a:r>
                  <a:rPr lang="en-GB" sz="3200" dirty="0"/>
                  <a:t>Specific heat,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GB" sz="3200" i="1">
                              <a:latin typeface="Cambria Math"/>
                            </a:rPr>
                            <m:t>𝑇</m:t>
                          </m:r>
                        </m:den>
                      </m:f>
                      <m:r>
                        <a:rPr lang="en-GB" sz="3200" i="1">
                          <a:latin typeface="Cambria Math"/>
                        </a:rPr>
                        <m:t> ~ </m:t>
                      </m:r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GB" sz="3200" i="1">
                              <a:latin typeface="Cambria Math"/>
                            </a:rPr>
                            <m:t>−3/13</m:t>
                          </m:r>
                        </m:sup>
                      </m:sSup>
                      <m:r>
                        <a:rPr lang="en-GB" sz="32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GB" sz="3200" dirty="0"/>
              </a:p>
              <a:p>
                <a:endParaRPr lang="en-GB" sz="3200" dirty="0"/>
              </a:p>
              <a:p>
                <a:pPr marL="571500" indent="-360000">
                  <a:buFont typeface="Arial" panose="020B0604020202020204" pitchFamily="34" charset="0"/>
                  <a:buChar char="•"/>
                </a:pPr>
                <a:r>
                  <a:rPr lang="en-GB" sz="3200" dirty="0"/>
                  <a:t>Damping rate of magnetic fluctuations (</a:t>
                </a:r>
                <a:r>
                  <a:rPr lang="en-GB" sz="3200" dirty="0" err="1"/>
                  <a:t>paramagnons</a:t>
                </a:r>
                <a:r>
                  <a:rPr lang="en-GB" sz="3200" dirty="0"/>
                  <a:t>),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>
                          <a:latin typeface="Cambria Math"/>
                          <a:ea typeface="Cambria Math"/>
                        </a:rPr>
                        <m:t>Γ</m:t>
                      </m:r>
                      <m:d>
                        <m:dPr>
                          <m:ctrlPr>
                            <a:rPr lang="el-GR" sz="3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3200" b="1" i="1">
                              <a:latin typeface="Cambria Math"/>
                              <a:ea typeface="Cambria Math"/>
                            </a:rPr>
                            <m:t>𝒒</m:t>
                          </m:r>
                        </m:e>
                      </m:d>
                      <m:r>
                        <a:rPr lang="en-GB" sz="3200" i="1">
                          <a:latin typeface="Cambria Math"/>
                          <a:ea typeface="Cambria Math"/>
                        </a:rPr>
                        <m:t> ~ </m:t>
                      </m:r>
                      <m:sSup>
                        <m:sSup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3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sz="3200" b="1" i="1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</m:e>
                          </m:d>
                        </m:e>
                        <m:sup>
                          <m:r>
                            <a:rPr lang="en-GB" sz="3200" i="1">
                              <a:latin typeface="Cambria Math"/>
                              <a:ea typeface="Cambria Math"/>
                            </a:rPr>
                            <m:t>3/5</m:t>
                          </m:r>
                        </m:sup>
                      </m:sSup>
                      <m:r>
                        <a:rPr lang="en-GB" sz="3200" i="1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GB" sz="3200" dirty="0"/>
              </a:p>
              <a:p>
                <a:endParaRPr lang="en-GB" sz="3200" dirty="0"/>
              </a:p>
              <a:p>
                <a:endParaRPr lang="en-GB" sz="1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271" y="1979449"/>
                <a:ext cx="9439835" cy="4002827"/>
              </a:xfrm>
              <a:prstGeom prst="rect">
                <a:avLst/>
              </a:prstGeom>
              <a:blipFill>
                <a:blip r:embed="rId2"/>
                <a:stretch>
                  <a:fillRect t="-19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B202271-A657-CBDD-6107-F2BFD996AA61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2(a). Functional RG with self-consistency for the vector ferromagnet</a:t>
            </a:r>
          </a:p>
        </p:txBody>
      </p:sp>
    </p:spTree>
    <p:extLst>
      <p:ext uri="{BB962C8B-B14F-4D97-AF65-F5344CB8AC3E}">
        <p14:creationId xmlns:p14="http://schemas.microsoft.com/office/powerpoint/2010/main" val="3226101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21443-B6D0-073C-1D92-6ACC5EA5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4577-C933-9824-9ABB-BE48AD3F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C9FD0-8571-2591-5567-6886E46AB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Background: metals close to uniform order (magnetic or nematic).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Our work on quantum critical metals: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functional renormalisation group analysis, revealing a new non-Fermi-liquid fixed point;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better soft-cutoff </a:t>
            </a:r>
            <a:r>
              <a:rPr lang="en-GB" dirty="0" err="1"/>
              <a:t>fRG</a:t>
            </a:r>
            <a:r>
              <a:rPr lang="en-GB" dirty="0"/>
              <a:t> treatment, revealing a family of such fixed points;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an analysis of what happens if the boson is a gauge boson.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teaser for Thomas’s talk: phase competition near a higher-order Van Hove point.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 and outlook.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E1DA5-F3C6-7B19-3BEA-565E39FB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16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CAE231-DD85-06A8-DACB-F23EDB0044D3}"/>
              </a:ext>
            </a:extLst>
          </p:cNvPr>
          <p:cNvSpPr/>
          <p:nvPr/>
        </p:nvSpPr>
        <p:spPr>
          <a:xfrm>
            <a:off x="1293963" y="3519576"/>
            <a:ext cx="9687464" cy="3709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042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9C7D-E53D-4091-8FB4-B713626B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A model that starts with undamped bosons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C39F87-ACFE-4404-AAAA-6644C46837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156048"/>
            <a:ext cx="6114897" cy="414398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3BE861B-95C2-4F4E-9109-55EEF319AB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228" y="2616296"/>
            <a:ext cx="4247348" cy="29645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DAC95E-D11E-1676-8B27-38A316A77CFE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2(b). Functional RG with a soft frequency regulator for the nematic case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B625BA2-812D-2028-5D59-1DDBA1A2E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17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BA05D5-74C3-D8AE-52B6-ED2AB4944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072289"/>
            <a:ext cx="1911241" cy="4328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E670A36-8A4A-8340-8483-E9DBF31302A1}"/>
                  </a:ext>
                </a:extLst>
              </p:cNvPr>
              <p:cNvSpPr txBox="1"/>
              <p:nvPr/>
            </p:nvSpPr>
            <p:spPr>
              <a:xfrm>
                <a:off x="7522234" y="5658523"/>
                <a:ext cx="40802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GB" sz="2400" dirty="0"/>
                  <a:t> flavours of boson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E670A36-8A4A-8340-8483-E9DBF3130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34" y="5658523"/>
                <a:ext cx="4080294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6820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9C7D-E53D-4091-8FB4-B713626B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A soft frequency fermion regulator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41724E-B881-4D03-A876-D08F6654FA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08" y="2252867"/>
            <a:ext cx="7236983" cy="663747"/>
          </a:xfrm>
          <a:prstGeom prst="rect">
            <a:avLst/>
          </a:prstGeom>
        </p:spPr>
      </p:pic>
      <p:pic>
        <p:nvPicPr>
          <p:cNvPr id="9" name="Picture 8" descr="A drawing of a person&#10;&#10;Description automatically generated">
            <a:extLst>
              <a:ext uri="{FF2B5EF4-FFF2-40B4-BE49-F238E27FC236}">
                <a16:creationId xmlns:a16="http://schemas.microsoft.com/office/drawing/2014/main" id="{E156D50A-2F2F-451A-A4EB-8A2F2F33A1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593" y="3285946"/>
            <a:ext cx="3634813" cy="11260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6265FF-CB1C-2DBE-5423-D9419240EC77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2(b). Functional RG with a soft frequency regulator for the nematic case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F074E-98E5-C336-5A05-0FE52D33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200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E29C7D-E53D-4091-8FB4-B713626BA2E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557972"/>
                <a:ext cx="10515600" cy="1325563"/>
              </a:xfrm>
            </p:spPr>
            <p:txBody>
              <a:bodyPr/>
              <a:lstStyle/>
              <a:p>
                <a:r>
                  <a:rPr lang="en-GB" dirty="0"/>
                  <a:t>Results: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 for a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E29C7D-E53D-4091-8FB4-B713626BA2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557972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screenshot of a map&#10;&#10;Description automatically generated">
            <a:extLst>
              <a:ext uri="{FF2B5EF4-FFF2-40B4-BE49-F238E27FC236}">
                <a16:creationId xmlns:a16="http://schemas.microsoft.com/office/drawing/2014/main" id="{BB2B4DB8-C864-477F-AF41-2F3FB29D5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141" y="1802854"/>
            <a:ext cx="6450106" cy="4647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98FCD-2C63-23EC-8D30-F78AFC9AF166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2(b). Functional RG with a soft frequency regulator for the nematic case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1FF26-C919-6489-C7AD-6A8CF9DCA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62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E29C7D-E53D-4091-8FB4-B713626BA2E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557972"/>
                <a:ext cx="10515600" cy="1325563"/>
              </a:xfrm>
            </p:spPr>
            <p:txBody>
              <a:bodyPr/>
              <a:lstStyle/>
              <a:p>
                <a:r>
                  <a:rPr lang="en-GB" dirty="0"/>
                  <a:t>Results: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/>
                  <a:t> for a range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E29C7D-E53D-4091-8FB4-B713626BA2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557972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close up of a mans face&#10;&#10;Description automatically generated">
            <a:extLst>
              <a:ext uri="{FF2B5EF4-FFF2-40B4-BE49-F238E27FC236}">
                <a16:creationId xmlns:a16="http://schemas.microsoft.com/office/drawing/2014/main" id="{16934F08-0B95-4DE2-B01B-B034BD1DF6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640" y="1883535"/>
            <a:ext cx="6601430" cy="4649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79B69E-313A-BFB0-4B91-ACE728D800A6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2(b). Functional RG with a soft frequency regulator for the nematic case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7312D-3CE1-655F-288B-B84A2A34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458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E29C7D-E53D-4091-8FB4-B713626BA2E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557972"/>
                <a:ext cx="10515600" cy="1325563"/>
              </a:xfrm>
            </p:spPr>
            <p:txBody>
              <a:bodyPr/>
              <a:lstStyle/>
              <a:p>
                <a:r>
                  <a:rPr lang="en-GB" dirty="0"/>
                  <a:t>Results: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/>
                  <a:t>, exponent crossover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E29C7D-E53D-4091-8FB4-B713626BA2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557972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F24104E-BC3D-4427-84CF-B24643162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479" y="1883535"/>
            <a:ext cx="6604121" cy="466481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AF80583-C2CB-4C6D-9993-673907BCF35A}"/>
              </a:ext>
            </a:extLst>
          </p:cNvPr>
          <p:cNvCxnSpPr/>
          <p:nvPr/>
        </p:nvCxnSpPr>
        <p:spPr>
          <a:xfrm flipV="1">
            <a:off x="2017059" y="2187388"/>
            <a:ext cx="2752165" cy="15329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972194-B077-498A-AB62-39D6734CFCE9}"/>
              </a:ext>
            </a:extLst>
          </p:cNvPr>
          <p:cNvSpPr txBox="1"/>
          <p:nvPr/>
        </p:nvSpPr>
        <p:spPr>
          <a:xfrm>
            <a:off x="609600" y="3720353"/>
            <a:ext cx="38637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N.B. – This matches the exponent observed in quantum Monte Carlo treatments of the </a:t>
            </a:r>
            <a:r>
              <a:rPr lang="en-GB" sz="2400" dirty="0" err="1"/>
              <a:t>nematic</a:t>
            </a:r>
            <a:r>
              <a:rPr lang="en-GB" sz="2400" dirty="0"/>
              <a:t> quantum critical point.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A041F-0364-4925-87A0-1E3C7C8409CC}"/>
              </a:ext>
            </a:extLst>
          </p:cNvPr>
          <p:cNvSpPr txBox="1"/>
          <p:nvPr/>
        </p:nvSpPr>
        <p:spPr>
          <a:xfrm>
            <a:off x="311200" y="5902020"/>
            <a:ext cx="488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Y.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Schattner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S. Lederer, S. A. </a:t>
            </a:r>
            <a:r>
              <a:rPr lang="en-GB" dirty="0" err="1">
                <a:solidFill>
                  <a:schemeClr val="accent6">
                    <a:lumMod val="50000"/>
                  </a:schemeClr>
                </a:solidFill>
              </a:rPr>
              <a:t>Kivelson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and E. Berg, </a:t>
            </a:r>
            <a:r>
              <a:rPr lang="en-GB" i="1" dirty="0">
                <a:solidFill>
                  <a:schemeClr val="accent6">
                    <a:lumMod val="50000"/>
                  </a:schemeClr>
                </a:solidFill>
              </a:rPr>
              <a:t>Phys. Rev. X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en-GB" b="1" dirty="0">
                <a:solidFill>
                  <a:schemeClr val="accent6">
                    <a:lumMod val="50000"/>
                  </a:schemeClr>
                </a:solidFill>
              </a:rPr>
              <a:t>6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, 031028 (2016).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B6FAB3-67E7-1693-0D0D-FE7F690572E8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2(b). Functional RG with a soft frequency regulator for the nematic case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7CD8-6DCE-9805-EB53-3BF686D02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610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F0E9C-60D9-BAD8-8B69-B51AB9CC5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3DFF2-EF78-A3F6-64FE-13909747E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21FB6-EA87-6A00-849E-4D6E8B0BF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Background: metals close to uniform order (magnetic or nematic).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Our work on quantum critical metals: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functional renormalisation group analysis, revealing a new non-Fermi-liquid fixed point;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better soft-cutoff </a:t>
            </a:r>
            <a:r>
              <a:rPr lang="en-GB" dirty="0" err="1"/>
              <a:t>fRG</a:t>
            </a:r>
            <a:r>
              <a:rPr lang="en-GB" dirty="0"/>
              <a:t> treatment, revealing a family of such fixed points;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an analysis of what happens if the boson is a gauge boson.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teaser for Thomas’s talk: phase competition near a higher-order Van Hove point.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 and outlook.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777F3-BF0A-036C-F1D3-8B80EFB49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22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D5EF28-3E72-1BA6-7CBB-5BE5AE493352}"/>
              </a:ext>
            </a:extLst>
          </p:cNvPr>
          <p:cNvSpPr/>
          <p:nvPr/>
        </p:nvSpPr>
        <p:spPr>
          <a:xfrm>
            <a:off x="1276709" y="3913216"/>
            <a:ext cx="7850038" cy="3741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983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5B6D0-F381-61CF-0C6B-99235EB3C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2A3B-3BB7-CC58-E69F-7BF16DF76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Ansatz for low-energy effective 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CBB15B-2D48-AA09-0FFA-AE7947031DDA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2(c). Functional RG with modified Ward-Takahashi identities for the case of a gauge boson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B36887-FA69-3B16-E3C1-B0A96D3D1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52" y="1796341"/>
            <a:ext cx="6572495" cy="471547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C1922-7844-2187-3D8D-9FB8FFF0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378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92D1C-C4E6-552B-61C4-9020772A2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233C-2290-50D7-4F04-794E42DF7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Constrained vs. unconstrained flow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28E30-9C78-178B-A632-C043471F198A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2(c). Functional RG with modified Ward-Takahashi identities for the case of a gauge boson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FF2F1D-7B04-3C20-51EE-8E4AA40B1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691" y="1814524"/>
            <a:ext cx="5996617" cy="457661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3FDFA4-0033-7E9E-5E4B-163D4199A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946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ABC50-D052-12E4-A12F-48D09755F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6AC0D-83F0-889F-BB09-251A4F6A4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Fixed-point properties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A915B7-EB9F-D0BA-5389-892B73D74606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2(c). Functional RG with modified Ward-Takahashi identities for the case of a gauge boson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B9B05B-14E9-272D-ED99-5C66665A9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8" y="2133693"/>
            <a:ext cx="7198964" cy="44827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C0CF58-211E-B938-A371-89C7A76BE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3883195"/>
            <a:ext cx="2479825" cy="448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7833CB-1D94-2644-F076-F5FFC09E8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893" y="3272168"/>
            <a:ext cx="1911241" cy="432888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CC9A0BE-A634-21CE-4A95-7A1D4C43B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25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9BB378-A6CF-1E0A-10CD-8EE66F643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91" y="612707"/>
            <a:ext cx="5455710" cy="15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20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E3968-959E-0326-7F39-1CF41F84F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4EDE-EA9A-D0AB-81D4-73D4EFB5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1" y="557972"/>
            <a:ext cx="10955547" cy="1325563"/>
          </a:xfrm>
        </p:spPr>
        <p:txBody>
          <a:bodyPr/>
          <a:lstStyle/>
          <a:p>
            <a:r>
              <a:rPr lang="en-GB" dirty="0"/>
              <a:t>Flow: unconstrained (left) vs constrained (right)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3B310A-18A5-2A7E-0F5F-25B7CA9AA4E6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2(c). Functional RG with modified Ward-Takahashi identities for the case of a gauge boson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85AD7E-BA6E-96FB-6084-5FC8ECD07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32" y="2125785"/>
            <a:ext cx="5235112" cy="37407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B032B3-81BF-09D5-356B-ECC4A504C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1052" y="2125784"/>
            <a:ext cx="5216075" cy="374072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A52807-68E2-9B2A-47FB-E6F8C8C4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994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A5622-2C8B-A77F-78BB-606A83E9E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7E9C0-2551-55BB-CF59-8884BDCB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C34D2-FF24-97AA-C7D8-9196AA1F7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Background: metals close to uniform order (magnetic or nematic).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Our work on quantum critical metals: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functional renormalisation group analysis, revealing a new non-Fermi-liquid fixed point;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 better soft-cutoff </a:t>
            </a:r>
            <a:r>
              <a:rPr lang="en-GB" dirty="0" err="1"/>
              <a:t>fRG</a:t>
            </a:r>
            <a:r>
              <a:rPr lang="en-GB" dirty="0"/>
              <a:t> treatment, revealing a family of such fixed points;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an analysis of what happens if the boson is a gauge boson.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teaser for Thomas’s talk: phase competition near a higher-order Van Hove point.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Summary and outlook.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67245-F3B8-1624-6D31-A3DD4F65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1003-1F69-42A6-926D-13881E71283E}" type="slidenum">
              <a:rPr lang="en-GB" smtClean="0"/>
              <a:t>27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9E1B5-7814-9722-C1F6-A0856A938392}"/>
              </a:ext>
            </a:extLst>
          </p:cNvPr>
          <p:cNvSpPr/>
          <p:nvPr/>
        </p:nvSpPr>
        <p:spPr>
          <a:xfrm>
            <a:off x="838200" y="4361790"/>
            <a:ext cx="10160479" cy="8313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759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8649-23C5-30E2-6C66-E171507E6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AFE48-A311-ACAD-1826-125282F1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Lattice models and Van Hove singularities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BFE73F-1E5D-7A67-EDEB-DEE57DB4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28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8203DF-837E-3245-ACB8-041B1FA58784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3. Phase competition near a higher-order Van Hove 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2A9501-955F-1885-AED7-D833DDFDE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296" y="1587185"/>
            <a:ext cx="8687408" cy="47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75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01627-A7F5-319E-BC88-DF54DDD3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18ED-8350-BF0F-B3C2-B983BF46A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Phase diagrams at Van Hove filling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B60D85-0792-9EC6-2B69-4F17F2F97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29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137AEE-62F4-AC19-8A7E-4406668946F5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3. Phase competition near a higher-order Van Hove point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7ACA22-1684-D78B-9107-7540FD509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8" y="2071323"/>
            <a:ext cx="11003883" cy="362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58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49409-EF8E-A6DA-B5F6-76D20AF41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1A48-44B2-88B4-DE9D-13137E0DD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972"/>
            <a:ext cx="10515600" cy="1325563"/>
          </a:xfrm>
        </p:spPr>
        <p:txBody>
          <a:bodyPr/>
          <a:lstStyle/>
          <a:p>
            <a:r>
              <a:rPr lang="en-GB" dirty="0"/>
              <a:t>Doping away from Van Hove filling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EF958B-F2EE-5D15-C60D-52FDCE60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30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CBB0A1-4083-FEB5-2299-F116613EB2A2}"/>
              </a:ext>
            </a:extLst>
          </p:cNvPr>
          <p:cNvSpPr txBox="1"/>
          <p:nvPr/>
        </p:nvSpPr>
        <p:spPr>
          <a:xfrm>
            <a:off x="152618" y="188640"/>
            <a:ext cx="967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3. Phase competition near a higher-order Van Hove 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39D78D-06D1-4FDF-AF97-4EABD080D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89" y="1883535"/>
            <a:ext cx="10796462" cy="35726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575B92-9D58-EFC2-3B62-2B65F8D1763E}"/>
              </a:ext>
            </a:extLst>
          </p:cNvPr>
          <p:cNvSpPr txBox="1"/>
          <p:nvPr/>
        </p:nvSpPr>
        <p:spPr>
          <a:xfrm>
            <a:off x="630188" y="5746030"/>
            <a:ext cx="10796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For more details, see the talk by Thomas Sheerin, 15.20 today, room 144</a:t>
            </a:r>
          </a:p>
        </p:txBody>
      </p:sp>
    </p:spTree>
    <p:extLst>
      <p:ext uri="{BB962C8B-B14F-4D97-AF65-F5344CB8AC3E}">
        <p14:creationId xmlns:p14="http://schemas.microsoft.com/office/powerpoint/2010/main" val="1550221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CDBCF-F584-5FC4-21F6-ACA1FABF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AFD48A-33A6-1C10-74BB-F66B6116B9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Several FRG calculations for (2+1)-d quantum critical metals:</a:t>
                </a:r>
              </a:p>
              <a:p>
                <a:pPr lvl="1"/>
                <a:r>
                  <a:rPr lang="en-GB" dirty="0"/>
                  <a:t>vector ferromagnet (fermion regulator replaced by self-consistency);</a:t>
                </a:r>
              </a:p>
              <a:p>
                <a:pPr lvl="1"/>
                <a:r>
                  <a:rPr lang="en-GB" dirty="0"/>
                  <a:t>nematic (soft frequency regulator on fermions);</a:t>
                </a:r>
              </a:p>
              <a:p>
                <a:pPr lvl="1"/>
                <a:r>
                  <a:rPr lang="en-GB" dirty="0"/>
                  <a:t>gauge-boson case (using modified Ward-Takahashi identities).</a:t>
                </a:r>
              </a:p>
              <a:p>
                <a:r>
                  <a:rPr lang="en-GB" dirty="0"/>
                  <a:t>Non-Fermi-liquid fixed points in all cases, but never the conventionally expected bosonic dynamical exponent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1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Numerical (truncated unity) FRG for phase reconstruction near higher-order Van Hove points in the non-interacting dispersion relation – strong sensitivity to doping.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AFD48A-33A6-1C10-74BB-F66B6116B9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E3E4F-C647-00EB-B42D-A9752C83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41112-176D-4767-8FC2-7532D563F738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166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1338</Words>
  <Application>Microsoft Office PowerPoint</Application>
  <PresentationFormat>Widescreen</PresentationFormat>
  <Paragraphs>175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Aptos</vt:lpstr>
      <vt:lpstr>Arial</vt:lpstr>
      <vt:lpstr>Calibri</vt:lpstr>
      <vt:lpstr>Calibri Light</vt:lpstr>
      <vt:lpstr>Cambria Math</vt:lpstr>
      <vt:lpstr>Office Theme</vt:lpstr>
      <vt:lpstr>Non-Fermi-liquid metals and phase reconstruction: an FRG perspective</vt:lpstr>
      <vt:lpstr>Acknowledgments</vt:lpstr>
      <vt:lpstr>Outline</vt:lpstr>
      <vt:lpstr>Outline</vt:lpstr>
      <vt:lpstr>Phase diagram of UCoGe</vt:lpstr>
      <vt:lpstr>Phase diagram of NixPd1-x</vt:lpstr>
      <vt:lpstr>Anomalous resistivity power-law</vt:lpstr>
      <vt:lpstr>Anomalous specific heat</vt:lpstr>
      <vt:lpstr>Outline</vt:lpstr>
      <vt:lpstr>Fermion-boson model; FRG equation</vt:lpstr>
      <vt:lpstr>Equations for self-energies</vt:lpstr>
      <vt:lpstr>Flow of Yukawa coupling</vt:lpstr>
      <vt:lpstr>Closed flow equation for coupling</vt:lpstr>
      <vt:lpstr>A new non-Fermi-liquid fixed point</vt:lpstr>
      <vt:lpstr>Experimental consequences</vt:lpstr>
      <vt:lpstr>Outline</vt:lpstr>
      <vt:lpstr>A model that starts with undamped bosons</vt:lpstr>
      <vt:lpstr>A soft frequency fermion regulator</vt:lpstr>
      <vt:lpstr>Results: N_b=1 for a range of N</vt:lpstr>
      <vt:lpstr>Results: N=10^3 for a range of N_b</vt:lpstr>
      <vt:lpstr>Results: N=10^3, exponent crossover</vt:lpstr>
      <vt:lpstr>Outline</vt:lpstr>
      <vt:lpstr>Ansatz for low-energy effective action</vt:lpstr>
      <vt:lpstr>Constrained vs. unconstrained flow</vt:lpstr>
      <vt:lpstr>Fixed-point properties</vt:lpstr>
      <vt:lpstr>Flow: unconstrained (left) vs constrained (right)</vt:lpstr>
      <vt:lpstr>Outline</vt:lpstr>
      <vt:lpstr>Lattice models and Van Hove singularities</vt:lpstr>
      <vt:lpstr>Phase diagrams at Van Hove filling</vt:lpstr>
      <vt:lpstr>Doping away from Van Hove filling</vt:lpstr>
      <vt:lpstr>Summary</vt:lpstr>
    </vt:vector>
  </TitlesOfParts>
  <Company>University of St Andrews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Hooley</dc:creator>
  <cp:lastModifiedBy>Chris Hooley</cp:lastModifiedBy>
  <cp:revision>90</cp:revision>
  <dcterms:created xsi:type="dcterms:W3CDTF">2019-05-07T17:54:40Z</dcterms:created>
  <dcterms:modified xsi:type="dcterms:W3CDTF">2026-09-04T06:30:43Z</dcterms:modified>
</cp:coreProperties>
</file>