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71"/>
  </p:handoutMasterIdLst>
  <p:sldIdLst>
    <p:sldId id="256" r:id="rId3"/>
    <p:sldId id="257" r:id="rId4"/>
    <p:sldId id="258" r:id="rId5"/>
    <p:sldId id="294" r:id="rId6"/>
    <p:sldId id="295" r:id="rId7"/>
    <p:sldId id="259" r:id="rId8"/>
    <p:sldId id="267" r:id="rId9"/>
    <p:sldId id="268" r:id="rId10"/>
    <p:sldId id="269" r:id="rId11"/>
    <p:sldId id="263" r:id="rId12"/>
    <p:sldId id="266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60" r:id="rId25"/>
    <p:sldId id="296" r:id="rId26"/>
    <p:sldId id="297" r:id="rId27"/>
    <p:sldId id="286" r:id="rId28"/>
    <p:sldId id="287" r:id="rId29"/>
    <p:sldId id="298" r:id="rId30"/>
    <p:sldId id="303" r:id="rId31"/>
    <p:sldId id="288" r:id="rId32"/>
    <p:sldId id="304" r:id="rId33"/>
    <p:sldId id="300" r:id="rId34"/>
    <p:sldId id="301" r:id="rId35"/>
    <p:sldId id="302" r:id="rId36"/>
    <p:sldId id="292" r:id="rId37"/>
    <p:sldId id="290" r:id="rId38"/>
    <p:sldId id="314" r:id="rId39"/>
    <p:sldId id="315" r:id="rId40"/>
    <p:sldId id="316" r:id="rId41"/>
    <p:sldId id="318" r:id="rId42"/>
    <p:sldId id="317" r:id="rId43"/>
    <p:sldId id="319" r:id="rId44"/>
    <p:sldId id="305" r:id="rId45"/>
    <p:sldId id="321" r:id="rId46"/>
    <p:sldId id="322" r:id="rId47"/>
    <p:sldId id="323" r:id="rId48"/>
    <p:sldId id="324" r:id="rId49"/>
    <p:sldId id="325" r:id="rId50"/>
    <p:sldId id="326" r:id="rId51"/>
    <p:sldId id="330" r:id="rId52"/>
    <p:sldId id="329" r:id="rId53"/>
    <p:sldId id="331" r:id="rId54"/>
    <p:sldId id="333" r:id="rId55"/>
    <p:sldId id="262" r:id="rId56"/>
    <p:sldId id="281" r:id="rId57"/>
    <p:sldId id="282" r:id="rId58"/>
    <p:sldId id="283" r:id="rId59"/>
    <p:sldId id="309" r:id="rId60"/>
    <p:sldId id="334" r:id="rId61"/>
    <p:sldId id="335" r:id="rId62"/>
    <p:sldId id="332" r:id="rId63"/>
    <p:sldId id="337" r:id="rId64"/>
    <p:sldId id="338" r:id="rId65"/>
    <p:sldId id="339" r:id="rId66"/>
    <p:sldId id="310" r:id="rId67"/>
    <p:sldId id="311" r:id="rId68"/>
    <p:sldId id="312" r:id="rId69"/>
    <p:sldId id="340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43045F-218A-4EF2-A0BB-69F1AD3A548A}" v="2844" dt="2025-12-16T07:30:44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microsoft.com/office/2015/10/relationships/revisionInfo" Target="revisionInfo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microsoft.com/office/2016/11/relationships/changesInfo" Target="changesInfos/changesInfo1.xml"/><Relationship Id="rId7" Type="http://schemas.openxmlformats.org/officeDocument/2006/relationships/slide" Target="slides/slide5.xml"/><Relationship Id="rId71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eddie King" userId="ece5ce05-6753-4071-a3c7-c46e9cc88bfc" providerId="ADAL" clId="{50700B3B-83C4-4544-9459-00ABA63143DD}"/>
    <pc:docChg chg="undo custSel addSld delSld modSld sldOrd modMainMaster">
      <pc:chgData name="Freddie King" userId="ece5ce05-6753-4071-a3c7-c46e9cc88bfc" providerId="ADAL" clId="{50700B3B-83C4-4544-9459-00ABA63143DD}" dt="2025-12-16T07:30:44.609" v="22692" actId="20577"/>
      <pc:docMkLst>
        <pc:docMk/>
      </pc:docMkLst>
      <pc:sldChg chg="addSp modSp mod">
        <pc:chgData name="Freddie King" userId="ece5ce05-6753-4071-a3c7-c46e9cc88bfc" providerId="ADAL" clId="{50700B3B-83C4-4544-9459-00ABA63143DD}" dt="2025-12-12T10:54:53.945" v="8871" actId="1035"/>
        <pc:sldMkLst>
          <pc:docMk/>
          <pc:sldMk cId="503823158" sldId="256"/>
        </pc:sldMkLst>
        <pc:spChg chg="mod">
          <ac:chgData name="Freddie King" userId="ece5ce05-6753-4071-a3c7-c46e9cc88bfc" providerId="ADAL" clId="{50700B3B-83C4-4544-9459-00ABA63143DD}" dt="2025-12-10T17:12:49.776" v="1356" actId="1076"/>
          <ac:spMkLst>
            <pc:docMk/>
            <pc:sldMk cId="503823158" sldId="256"/>
            <ac:spMk id="2" creationId="{D02D360E-42C0-27A6-B685-AE63AEC87A11}"/>
          </ac:spMkLst>
        </pc:spChg>
        <pc:spChg chg="mod">
          <ac:chgData name="Freddie King" userId="ece5ce05-6753-4071-a3c7-c46e9cc88bfc" providerId="ADAL" clId="{50700B3B-83C4-4544-9459-00ABA63143DD}" dt="2025-12-12T10:54:48.455" v="8865" actId="1035"/>
          <ac:spMkLst>
            <pc:docMk/>
            <pc:sldMk cId="503823158" sldId="256"/>
            <ac:spMk id="3" creationId="{A18FE3CC-6BCB-3CC1-BFA9-5752FB5C7E11}"/>
          </ac:spMkLst>
        </pc:spChg>
        <pc:spChg chg="add mod">
          <ac:chgData name="Freddie King" userId="ece5ce05-6753-4071-a3c7-c46e9cc88bfc" providerId="ADAL" clId="{50700B3B-83C4-4544-9459-00ABA63143DD}" dt="2025-12-12T10:54:53.945" v="8871" actId="1035"/>
          <ac:spMkLst>
            <pc:docMk/>
            <pc:sldMk cId="503823158" sldId="256"/>
            <ac:spMk id="4" creationId="{76A8E5E5-F531-BF15-DE8E-749FFFF632D3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4:11:27.692" v="10834" actId="1036"/>
        <pc:sldMkLst>
          <pc:docMk/>
          <pc:sldMk cId="915761823" sldId="257"/>
        </pc:sldMkLst>
        <pc:spChg chg="add mod">
          <ac:chgData name="Freddie King" userId="ece5ce05-6753-4071-a3c7-c46e9cc88bfc" providerId="ADAL" clId="{50700B3B-83C4-4544-9459-00ABA63143DD}" dt="2025-12-12T14:11:27.692" v="10834" actId="1036"/>
          <ac:spMkLst>
            <pc:docMk/>
            <pc:sldMk cId="915761823" sldId="257"/>
            <ac:spMk id="2" creationId="{12D63B6E-7269-7E44-EA4C-BF45296DA048}"/>
          </ac:spMkLst>
        </pc:spChg>
        <pc:spChg chg="add mod">
          <ac:chgData name="Freddie King" userId="ece5ce05-6753-4071-a3c7-c46e9cc88bfc" providerId="ADAL" clId="{50700B3B-83C4-4544-9459-00ABA63143DD}" dt="2025-12-11T17:49:38.909" v="4549" actId="20577"/>
          <ac:spMkLst>
            <pc:docMk/>
            <pc:sldMk cId="915761823" sldId="257"/>
            <ac:spMk id="9" creationId="{4087DF48-7918-8FBB-14B8-57851A4F514F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5T15:10:06.010" v="20681" actId="20577"/>
        <pc:sldMkLst>
          <pc:docMk/>
          <pc:sldMk cId="2604079540" sldId="258"/>
        </pc:sldMkLst>
        <pc:spChg chg="add mod">
          <ac:chgData name="Freddie King" userId="ece5ce05-6753-4071-a3c7-c46e9cc88bfc" providerId="ADAL" clId="{50700B3B-83C4-4544-9459-00ABA63143DD}" dt="2025-12-12T10:47:02.359" v="8792" actId="1038"/>
          <ac:spMkLst>
            <pc:docMk/>
            <pc:sldMk cId="2604079540" sldId="258"/>
            <ac:spMk id="2" creationId="{BA35789C-EBE8-253C-394F-03E6E8C74A2C}"/>
          </ac:spMkLst>
        </pc:spChg>
        <pc:spChg chg="add mod">
          <ac:chgData name="Freddie King" userId="ece5ce05-6753-4071-a3c7-c46e9cc88bfc" providerId="ADAL" clId="{50700B3B-83C4-4544-9459-00ABA63143DD}" dt="2025-12-11T16:37:17.699" v="2463" actId="1035"/>
          <ac:spMkLst>
            <pc:docMk/>
            <pc:sldMk cId="2604079540" sldId="258"/>
            <ac:spMk id="3" creationId="{6D235796-7DA5-1A58-21B4-115236E34D15}"/>
          </ac:spMkLst>
        </pc:spChg>
        <pc:spChg chg="add mod">
          <ac:chgData name="Freddie King" userId="ece5ce05-6753-4071-a3c7-c46e9cc88bfc" providerId="ADAL" clId="{50700B3B-83C4-4544-9459-00ABA63143DD}" dt="2025-12-15T15:10:06.010" v="20681" actId="20577"/>
          <ac:spMkLst>
            <pc:docMk/>
            <pc:sldMk cId="2604079540" sldId="258"/>
            <ac:spMk id="4" creationId="{62A00B50-06FF-CDBD-C194-FBF027A66EE4}"/>
          </ac:spMkLst>
        </pc:spChg>
      </pc:sldChg>
      <pc:sldChg chg="addSp delSp modSp new mod modAnim">
        <pc:chgData name="Freddie King" userId="ece5ce05-6753-4071-a3c7-c46e9cc88bfc" providerId="ADAL" clId="{50700B3B-83C4-4544-9459-00ABA63143DD}" dt="2025-12-12T10:40:29.797" v="8694"/>
        <pc:sldMkLst>
          <pc:docMk/>
          <pc:sldMk cId="3740917302" sldId="259"/>
        </pc:sldMkLst>
        <pc:spChg chg="add mod">
          <ac:chgData name="Freddie King" userId="ece5ce05-6753-4071-a3c7-c46e9cc88bfc" providerId="ADAL" clId="{50700B3B-83C4-4544-9459-00ABA63143DD}" dt="2025-12-12T10:40:29.797" v="8694"/>
          <ac:spMkLst>
            <pc:docMk/>
            <pc:sldMk cId="3740917302" sldId="259"/>
            <ac:spMk id="3" creationId="{23AA32C5-EB1C-228A-9F94-5F6E44FD9E7C}"/>
          </ac:spMkLst>
        </pc:spChg>
        <pc:spChg chg="add mod">
          <ac:chgData name="Freddie King" userId="ece5ce05-6753-4071-a3c7-c46e9cc88bfc" providerId="ADAL" clId="{50700B3B-83C4-4544-9459-00ABA63143DD}" dt="2025-12-11T16:37:09.778" v="2458" actId="1038"/>
          <ac:spMkLst>
            <pc:docMk/>
            <pc:sldMk cId="3740917302" sldId="259"/>
            <ac:spMk id="6" creationId="{C0D720D1-48C5-EF72-7F56-3ECEEB381D9A}"/>
          </ac:spMkLst>
        </pc:spChg>
        <pc:spChg chg="add mod">
          <ac:chgData name="Freddie King" userId="ece5ce05-6753-4071-a3c7-c46e9cc88bfc" providerId="ADAL" clId="{50700B3B-83C4-4544-9459-00ABA63143DD}" dt="2025-12-11T17:09:48.094" v="3256" actId="20577"/>
          <ac:spMkLst>
            <pc:docMk/>
            <pc:sldMk cId="3740917302" sldId="259"/>
            <ac:spMk id="7" creationId="{C0B66645-0F22-6056-9F31-5547B00D204E}"/>
          </ac:spMkLst>
        </pc:spChg>
        <pc:spChg chg="add mod">
          <ac:chgData name="Freddie King" userId="ece5ce05-6753-4071-a3c7-c46e9cc88bfc" providerId="ADAL" clId="{50700B3B-83C4-4544-9459-00ABA63143DD}" dt="2025-12-10T18:03:56.456" v="2178" actId="1076"/>
          <ac:spMkLst>
            <pc:docMk/>
            <pc:sldMk cId="3740917302" sldId="259"/>
            <ac:spMk id="10" creationId="{A1DEFFD9-2516-0F9A-0E63-B24C7FB1137B}"/>
          </ac:spMkLst>
        </pc:spChg>
        <pc:spChg chg="add mod">
          <ac:chgData name="Freddie King" userId="ece5ce05-6753-4071-a3c7-c46e9cc88bfc" providerId="ADAL" clId="{50700B3B-83C4-4544-9459-00ABA63143DD}" dt="2025-12-10T18:03:56.456" v="2178" actId="1076"/>
          <ac:spMkLst>
            <pc:docMk/>
            <pc:sldMk cId="3740917302" sldId="259"/>
            <ac:spMk id="11" creationId="{C217EC0C-CC65-28AB-4691-8F124966AEDD}"/>
          </ac:spMkLst>
        </pc:spChg>
        <pc:spChg chg="add mod">
          <ac:chgData name="Freddie King" userId="ece5ce05-6753-4071-a3c7-c46e9cc88bfc" providerId="ADAL" clId="{50700B3B-83C4-4544-9459-00ABA63143DD}" dt="2025-12-10T18:03:56.456" v="2178" actId="1076"/>
          <ac:spMkLst>
            <pc:docMk/>
            <pc:sldMk cId="3740917302" sldId="259"/>
            <ac:spMk id="12" creationId="{5C323B72-C55B-006E-2DD2-7B37A628598A}"/>
          </ac:spMkLst>
        </pc:spChg>
        <pc:spChg chg="add mod">
          <ac:chgData name="Freddie King" userId="ece5ce05-6753-4071-a3c7-c46e9cc88bfc" providerId="ADAL" clId="{50700B3B-83C4-4544-9459-00ABA63143DD}" dt="2025-12-10T18:03:56.456" v="2178" actId="1076"/>
          <ac:spMkLst>
            <pc:docMk/>
            <pc:sldMk cId="3740917302" sldId="259"/>
            <ac:spMk id="14" creationId="{326E1009-1B48-290D-6465-E842765231AB}"/>
          </ac:spMkLst>
        </pc:spChg>
        <pc:picChg chg="add mod">
          <ac:chgData name="Freddie King" userId="ece5ce05-6753-4071-a3c7-c46e9cc88bfc" providerId="ADAL" clId="{50700B3B-83C4-4544-9459-00ABA63143DD}" dt="2025-12-10T18:03:56.456" v="2178" actId="1076"/>
          <ac:picMkLst>
            <pc:docMk/>
            <pc:sldMk cId="3740917302" sldId="259"/>
            <ac:picMk id="9" creationId="{AB501BCA-8AAC-E4AF-5AE8-4427F7649F96}"/>
          </ac:picMkLst>
        </pc:picChg>
        <pc:cxnChg chg="add mod">
          <ac:chgData name="Freddie King" userId="ece5ce05-6753-4071-a3c7-c46e9cc88bfc" providerId="ADAL" clId="{50700B3B-83C4-4544-9459-00ABA63143DD}" dt="2025-12-10T18:03:56.456" v="2178" actId="1076"/>
          <ac:cxnSpMkLst>
            <pc:docMk/>
            <pc:sldMk cId="3740917302" sldId="259"/>
            <ac:cxnSpMk id="16" creationId="{F169B225-08D1-7D82-8D58-005DE0034462}"/>
          </ac:cxnSpMkLst>
        </pc:cxnChg>
        <pc:cxnChg chg="add mod">
          <ac:chgData name="Freddie King" userId="ece5ce05-6753-4071-a3c7-c46e9cc88bfc" providerId="ADAL" clId="{50700B3B-83C4-4544-9459-00ABA63143DD}" dt="2025-12-10T18:03:56.456" v="2178" actId="1076"/>
          <ac:cxnSpMkLst>
            <pc:docMk/>
            <pc:sldMk cId="3740917302" sldId="259"/>
            <ac:cxnSpMk id="18" creationId="{491D5657-A936-2160-A3D8-3BFA1C1C6236}"/>
          </ac:cxnSpMkLst>
        </pc:cxnChg>
        <pc:cxnChg chg="add mod">
          <ac:chgData name="Freddie King" userId="ece5ce05-6753-4071-a3c7-c46e9cc88bfc" providerId="ADAL" clId="{50700B3B-83C4-4544-9459-00ABA63143DD}" dt="2025-12-10T18:03:56.456" v="2178" actId="1076"/>
          <ac:cxnSpMkLst>
            <pc:docMk/>
            <pc:sldMk cId="3740917302" sldId="259"/>
            <ac:cxnSpMk id="20" creationId="{39448CBD-8168-6311-B399-2BB365305025}"/>
          </ac:cxnSpMkLst>
        </pc:cxnChg>
        <pc:cxnChg chg="add mod">
          <ac:chgData name="Freddie King" userId="ece5ce05-6753-4071-a3c7-c46e9cc88bfc" providerId="ADAL" clId="{50700B3B-83C4-4544-9459-00ABA63143DD}" dt="2025-12-10T18:03:56.456" v="2178" actId="1076"/>
          <ac:cxnSpMkLst>
            <pc:docMk/>
            <pc:sldMk cId="3740917302" sldId="259"/>
            <ac:cxnSpMk id="22" creationId="{6974A01A-2B7D-E518-9B59-A2F364991FED}"/>
          </ac:cxnSpMkLst>
        </pc:cxnChg>
        <pc:cxnChg chg="add mod">
          <ac:chgData name="Freddie King" userId="ece5ce05-6753-4071-a3c7-c46e9cc88bfc" providerId="ADAL" clId="{50700B3B-83C4-4544-9459-00ABA63143DD}" dt="2025-12-10T18:03:56.456" v="2178" actId="1076"/>
          <ac:cxnSpMkLst>
            <pc:docMk/>
            <pc:sldMk cId="3740917302" sldId="259"/>
            <ac:cxnSpMk id="24" creationId="{A311DD1A-B67C-F2A1-976B-C6A69051D069}"/>
          </ac:cxnSpMkLst>
        </pc:cxnChg>
      </pc:sldChg>
      <pc:sldChg chg="addSp modSp add mod ord">
        <pc:chgData name="Freddie King" userId="ece5ce05-6753-4071-a3c7-c46e9cc88bfc" providerId="ADAL" clId="{50700B3B-83C4-4544-9459-00ABA63143DD}" dt="2025-12-12T14:11:15.562" v="10819" actId="1035"/>
        <pc:sldMkLst>
          <pc:docMk/>
          <pc:sldMk cId="1209307619" sldId="260"/>
        </pc:sldMkLst>
        <pc:spChg chg="add mod">
          <ac:chgData name="Freddie King" userId="ece5ce05-6753-4071-a3c7-c46e9cc88bfc" providerId="ADAL" clId="{50700B3B-83C4-4544-9459-00ABA63143DD}" dt="2025-12-12T14:11:15.562" v="10819" actId="1035"/>
          <ac:spMkLst>
            <pc:docMk/>
            <pc:sldMk cId="1209307619" sldId="260"/>
            <ac:spMk id="2" creationId="{71EE622F-C58A-CF0F-B81B-64C40CD89765}"/>
          </ac:spMkLst>
        </pc:spChg>
        <pc:spChg chg="mod">
          <ac:chgData name="Freddie King" userId="ece5ce05-6753-4071-a3c7-c46e9cc88bfc" providerId="ADAL" clId="{50700B3B-83C4-4544-9459-00ABA63143DD}" dt="2025-12-12T11:06:47.367" v="9131" actId="20577"/>
          <ac:spMkLst>
            <pc:docMk/>
            <pc:sldMk cId="1209307619" sldId="260"/>
            <ac:spMk id="9" creationId="{750A93E3-1955-9DC8-3839-FCAABF2DB3FE}"/>
          </ac:spMkLst>
        </pc:spChg>
      </pc:sldChg>
      <pc:sldChg chg="modSp add mod">
        <pc:chgData name="Freddie King" userId="ece5ce05-6753-4071-a3c7-c46e9cc88bfc" providerId="ADAL" clId="{50700B3B-83C4-4544-9459-00ABA63143DD}" dt="2025-12-15T15:07:31.673" v="20680" actId="16959"/>
        <pc:sldMkLst>
          <pc:docMk/>
          <pc:sldMk cId="3060524315" sldId="262"/>
        </pc:sldMkLst>
        <pc:spChg chg="mod">
          <ac:chgData name="Freddie King" userId="ece5ce05-6753-4071-a3c7-c46e9cc88bfc" providerId="ADAL" clId="{50700B3B-83C4-4544-9459-00ABA63143DD}" dt="2025-12-15T15:07:31.673" v="20680" actId="16959"/>
          <ac:spMkLst>
            <pc:docMk/>
            <pc:sldMk cId="3060524315" sldId="262"/>
            <ac:spMk id="9" creationId="{F46320EC-5159-7D75-CF2D-CA42BA048B8E}"/>
          </ac:spMkLst>
        </pc:spChg>
      </pc:sldChg>
      <pc:sldChg chg="addSp delSp modSp add mod ord modAnim">
        <pc:chgData name="Freddie King" userId="ece5ce05-6753-4071-a3c7-c46e9cc88bfc" providerId="ADAL" clId="{50700B3B-83C4-4544-9459-00ABA63143DD}" dt="2025-12-12T10:56:57.727" v="8875" actId="27636"/>
        <pc:sldMkLst>
          <pc:docMk/>
          <pc:sldMk cId="1667843369" sldId="263"/>
        </pc:sldMkLst>
        <pc:spChg chg="mod">
          <ac:chgData name="Freddie King" userId="ece5ce05-6753-4071-a3c7-c46e9cc88bfc" providerId="ADAL" clId="{50700B3B-83C4-4544-9459-00ABA63143DD}" dt="2025-12-12T10:56:57.727" v="8875" actId="27636"/>
          <ac:spMkLst>
            <pc:docMk/>
            <pc:sldMk cId="1667843369" sldId="263"/>
            <ac:spMk id="6" creationId="{1DFDC480-74FE-F5EB-DCE8-6FA7BD0B568C}"/>
          </ac:spMkLst>
        </pc:spChg>
        <pc:spChg chg="mod">
          <ac:chgData name="Freddie King" userId="ece5ce05-6753-4071-a3c7-c46e9cc88bfc" providerId="ADAL" clId="{50700B3B-83C4-4544-9459-00ABA63143DD}" dt="2025-12-11T17:10:25.811" v="3265" actId="20577"/>
          <ac:spMkLst>
            <pc:docMk/>
            <pc:sldMk cId="1667843369" sldId="263"/>
            <ac:spMk id="7" creationId="{ED46F3CA-92D1-07DE-7153-FADCFC352D45}"/>
          </ac:spMkLst>
        </pc:spChg>
        <pc:picChg chg="add mod">
          <ac:chgData name="Freddie King" userId="ece5ce05-6753-4071-a3c7-c46e9cc88bfc" providerId="ADAL" clId="{50700B3B-83C4-4544-9459-00ABA63143DD}" dt="2025-12-11T17:01:16.829" v="3122" actId="1035"/>
          <ac:picMkLst>
            <pc:docMk/>
            <pc:sldMk cId="1667843369" sldId="263"/>
            <ac:picMk id="3" creationId="{A53253E9-46E5-E2C1-E9BF-B3F93D390213}"/>
          </ac:picMkLst>
        </pc:picChg>
        <pc:picChg chg="add mod">
          <ac:chgData name="Freddie King" userId="ece5ce05-6753-4071-a3c7-c46e9cc88bfc" providerId="ADAL" clId="{50700B3B-83C4-4544-9459-00ABA63143DD}" dt="2025-12-11T17:01:19.888" v="3145" actId="1036"/>
          <ac:picMkLst>
            <pc:docMk/>
            <pc:sldMk cId="1667843369" sldId="263"/>
            <ac:picMk id="5" creationId="{9A913D5A-B6B4-F17E-C530-12846ADD5542}"/>
          </ac:picMkLst>
        </pc:picChg>
        <pc:picChg chg="add del mod">
          <ac:chgData name="Freddie King" userId="ece5ce05-6753-4071-a3c7-c46e9cc88bfc" providerId="ADAL" clId="{50700B3B-83C4-4544-9459-00ABA63143DD}" dt="2025-12-11T17:09:07.913" v="3247" actId="478"/>
          <ac:picMkLst>
            <pc:docMk/>
            <pc:sldMk cId="1667843369" sldId="263"/>
            <ac:picMk id="13" creationId="{EE1F6308-43BD-8355-7328-F905864073B4}"/>
          </ac:picMkLst>
        </pc:picChg>
      </pc:sldChg>
      <pc:sldChg chg="addSp delSp modSp add mod">
        <pc:chgData name="Freddie King" userId="ece5ce05-6753-4071-a3c7-c46e9cc88bfc" providerId="ADAL" clId="{50700B3B-83C4-4544-9459-00ABA63143DD}" dt="2025-12-12T10:58:06.050" v="8919" actId="478"/>
        <pc:sldMkLst>
          <pc:docMk/>
          <pc:sldMk cId="3578194833" sldId="266"/>
        </pc:sldMkLst>
        <pc:spChg chg="add mod">
          <ac:chgData name="Freddie King" userId="ece5ce05-6753-4071-a3c7-c46e9cc88bfc" providerId="ADAL" clId="{50700B3B-83C4-4544-9459-00ABA63143DD}" dt="2025-12-11T17:13:16.103" v="3342" actId="1035"/>
          <ac:spMkLst>
            <pc:docMk/>
            <pc:sldMk cId="3578194833" sldId="266"/>
            <ac:spMk id="2" creationId="{903885CF-463D-C792-7457-200FE3205402}"/>
          </ac:spMkLst>
        </pc:spChg>
        <pc:spChg chg="mod">
          <ac:chgData name="Freddie King" userId="ece5ce05-6753-4071-a3c7-c46e9cc88bfc" providerId="ADAL" clId="{50700B3B-83C4-4544-9459-00ABA63143DD}" dt="2025-12-12T10:56:53.966" v="8873" actId="27636"/>
          <ac:spMkLst>
            <pc:docMk/>
            <pc:sldMk cId="3578194833" sldId="266"/>
            <ac:spMk id="6" creationId="{FA135361-C436-2C64-9A5B-7D8649D721D1}"/>
          </ac:spMkLst>
        </pc:spChg>
        <pc:picChg chg="ord">
          <ac:chgData name="Freddie King" userId="ece5ce05-6753-4071-a3c7-c46e9cc88bfc" providerId="ADAL" clId="{50700B3B-83C4-4544-9459-00ABA63143DD}" dt="2025-12-12T10:35:04.364" v="8634" actId="167"/>
          <ac:picMkLst>
            <pc:docMk/>
            <pc:sldMk cId="3578194833" sldId="266"/>
            <ac:picMk id="3" creationId="{EC3A2D36-D56F-B6E7-10E5-1AFE30922E43}"/>
          </ac:picMkLst>
        </pc:picChg>
        <pc:cxnChg chg="add mod">
          <ac:chgData name="Freddie King" userId="ece5ce05-6753-4071-a3c7-c46e9cc88bfc" providerId="ADAL" clId="{50700B3B-83C4-4544-9459-00ABA63143DD}" dt="2025-12-11T17:13:06.008" v="3326" actId="1036"/>
          <ac:cxnSpMkLst>
            <pc:docMk/>
            <pc:sldMk cId="3578194833" sldId="266"/>
            <ac:cxnSpMk id="8" creationId="{7522B629-7027-EB63-C825-236FC5AA3FB2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2T10:40:09.649" v="8692" actId="1076"/>
        <pc:sldMkLst>
          <pc:docMk/>
          <pc:sldMk cId="4149806100" sldId="267"/>
        </pc:sldMkLst>
        <pc:spChg chg="add mod">
          <ac:chgData name="Freddie King" userId="ece5ce05-6753-4071-a3c7-c46e9cc88bfc" providerId="ADAL" clId="{50700B3B-83C4-4544-9459-00ABA63143DD}" dt="2025-12-12T10:40:09.649" v="8692" actId="1076"/>
          <ac:spMkLst>
            <pc:docMk/>
            <pc:sldMk cId="4149806100" sldId="267"/>
            <ac:spMk id="2" creationId="{8AB242CC-8C33-CBB4-443F-BEFC77EF677E}"/>
          </ac:spMkLst>
        </pc:spChg>
        <pc:spChg chg="mod">
          <ac:chgData name="Freddie King" userId="ece5ce05-6753-4071-a3c7-c46e9cc88bfc" providerId="ADAL" clId="{50700B3B-83C4-4544-9459-00ABA63143DD}" dt="2025-12-11T17:10:09.981" v="3263" actId="20577"/>
          <ac:spMkLst>
            <pc:docMk/>
            <pc:sldMk cId="4149806100" sldId="267"/>
            <ac:spMk id="7" creationId="{B6680173-8432-2468-E839-EDDD3BF0C45E}"/>
          </ac:spMkLst>
        </pc:spChg>
      </pc:sldChg>
      <pc:sldChg chg="addSp modSp add">
        <pc:chgData name="Freddie King" userId="ece5ce05-6753-4071-a3c7-c46e9cc88bfc" providerId="ADAL" clId="{50700B3B-83C4-4544-9459-00ABA63143DD}" dt="2025-12-12T10:40:34.655" v="8695"/>
        <pc:sldMkLst>
          <pc:docMk/>
          <pc:sldMk cId="1868136533" sldId="268"/>
        </pc:sldMkLst>
        <pc:spChg chg="add mod">
          <ac:chgData name="Freddie King" userId="ece5ce05-6753-4071-a3c7-c46e9cc88bfc" providerId="ADAL" clId="{50700B3B-83C4-4544-9459-00ABA63143DD}" dt="2025-12-12T10:40:34.655" v="8695"/>
          <ac:spMkLst>
            <pc:docMk/>
            <pc:sldMk cId="1868136533" sldId="268"/>
            <ac:spMk id="2" creationId="{F557211A-DBF6-E624-0FE8-A1C44B5FA874}"/>
          </ac:spMkLst>
        </pc:spChg>
      </pc:sldChg>
      <pc:sldChg chg="delSp modSp add mod ord">
        <pc:chgData name="Freddie King" userId="ece5ce05-6753-4071-a3c7-c46e9cc88bfc" providerId="ADAL" clId="{50700B3B-83C4-4544-9459-00ABA63143DD}" dt="2025-12-12T10:57:02.041" v="8877" actId="27636"/>
        <pc:sldMkLst>
          <pc:docMk/>
          <pc:sldMk cId="1961972117" sldId="269"/>
        </pc:sldMkLst>
        <pc:spChg chg="mod">
          <ac:chgData name="Freddie King" userId="ece5ce05-6753-4071-a3c7-c46e9cc88bfc" providerId="ADAL" clId="{50700B3B-83C4-4544-9459-00ABA63143DD}" dt="2025-12-12T10:57:02.041" v="8877" actId="27636"/>
          <ac:spMkLst>
            <pc:docMk/>
            <pc:sldMk cId="1961972117" sldId="269"/>
            <ac:spMk id="6" creationId="{0759DD2F-941C-438A-9573-BAD5E35D39EF}"/>
          </ac:spMkLst>
        </pc:spChg>
        <pc:spChg chg="mod">
          <ac:chgData name="Freddie King" userId="ece5ce05-6753-4071-a3c7-c46e9cc88bfc" providerId="ADAL" clId="{50700B3B-83C4-4544-9459-00ABA63143DD}" dt="2025-12-11T17:11:15.631" v="3272" actId="20577"/>
          <ac:spMkLst>
            <pc:docMk/>
            <pc:sldMk cId="1961972117" sldId="269"/>
            <ac:spMk id="7" creationId="{5E499E37-BA4C-87D5-9945-EF3E5D6E9D3F}"/>
          </ac:spMkLst>
        </pc:spChg>
        <pc:picChg chg="ord">
          <ac:chgData name="Freddie King" userId="ece5ce05-6753-4071-a3c7-c46e9cc88bfc" providerId="ADAL" clId="{50700B3B-83C4-4544-9459-00ABA63143DD}" dt="2025-12-12T09:52:46.015" v="8542" actId="167"/>
          <ac:picMkLst>
            <pc:docMk/>
            <pc:sldMk cId="1961972117" sldId="269"/>
            <ac:picMk id="3" creationId="{6DFF1C0B-08A7-E171-3A3F-602A5C851D95}"/>
          </ac:picMkLst>
        </pc:picChg>
      </pc:sldChg>
      <pc:sldChg chg="addSp delSp modSp add mod">
        <pc:chgData name="Freddie King" userId="ece5ce05-6753-4071-a3c7-c46e9cc88bfc" providerId="ADAL" clId="{50700B3B-83C4-4544-9459-00ABA63143DD}" dt="2025-12-12T11:31:38.524" v="9390"/>
        <pc:sldMkLst>
          <pc:docMk/>
          <pc:sldMk cId="620000482" sldId="270"/>
        </pc:sldMkLst>
        <pc:spChg chg="add mod">
          <ac:chgData name="Freddie King" userId="ece5ce05-6753-4071-a3c7-c46e9cc88bfc" providerId="ADAL" clId="{50700B3B-83C4-4544-9459-00ABA63143DD}" dt="2025-12-12T11:30:17.995" v="9347"/>
          <ac:spMkLst>
            <pc:docMk/>
            <pc:sldMk cId="620000482" sldId="270"/>
            <ac:spMk id="4" creationId="{EAA45928-54C6-8AC0-99E0-16E97ADDF041}"/>
          </ac:spMkLst>
        </pc:spChg>
        <pc:spChg chg="add mod">
          <ac:chgData name="Freddie King" userId="ece5ce05-6753-4071-a3c7-c46e9cc88bfc" providerId="ADAL" clId="{50700B3B-83C4-4544-9459-00ABA63143DD}" dt="2025-12-12T11:30:17.995" v="9347"/>
          <ac:spMkLst>
            <pc:docMk/>
            <pc:sldMk cId="620000482" sldId="270"/>
            <ac:spMk id="5" creationId="{114356AE-9328-9BFB-0414-1A5C71008828}"/>
          </ac:spMkLst>
        </pc:spChg>
        <pc:spChg chg="mod">
          <ac:chgData name="Freddie King" userId="ece5ce05-6753-4071-a3c7-c46e9cc88bfc" providerId="ADAL" clId="{50700B3B-83C4-4544-9459-00ABA63143DD}" dt="2025-12-12T10:58:28.539" v="8926" actId="27636"/>
          <ac:spMkLst>
            <pc:docMk/>
            <pc:sldMk cId="620000482" sldId="270"/>
            <ac:spMk id="6" creationId="{661766BF-44F9-41A7-DAE2-0B057FA1E078}"/>
          </ac:spMkLst>
        </pc:spChg>
        <pc:spChg chg="add mod">
          <ac:chgData name="Freddie King" userId="ece5ce05-6753-4071-a3c7-c46e9cc88bfc" providerId="ADAL" clId="{50700B3B-83C4-4544-9459-00ABA63143DD}" dt="2025-12-12T11:31:38.524" v="9390"/>
          <ac:spMkLst>
            <pc:docMk/>
            <pc:sldMk cId="620000482" sldId="270"/>
            <ac:spMk id="8" creationId="{0114B670-1D54-3147-DE71-E7013C4DA198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1:31:36.846" v="9389"/>
        <pc:sldMkLst>
          <pc:docMk/>
          <pc:sldMk cId="1174967683" sldId="271"/>
        </pc:sldMkLst>
        <pc:spChg chg="add mod">
          <ac:chgData name="Freddie King" userId="ece5ce05-6753-4071-a3c7-c46e9cc88bfc" providerId="ADAL" clId="{50700B3B-83C4-4544-9459-00ABA63143DD}" dt="2025-12-12T11:30:10.717" v="9345"/>
          <ac:spMkLst>
            <pc:docMk/>
            <pc:sldMk cId="1174967683" sldId="271"/>
            <ac:spMk id="4" creationId="{BC2C8208-20CC-465A-5AA3-9173BBE1C408}"/>
          </ac:spMkLst>
        </pc:spChg>
        <pc:spChg chg="add mod">
          <ac:chgData name="Freddie King" userId="ece5ce05-6753-4071-a3c7-c46e9cc88bfc" providerId="ADAL" clId="{50700B3B-83C4-4544-9459-00ABA63143DD}" dt="2025-12-12T11:30:10.717" v="9345"/>
          <ac:spMkLst>
            <pc:docMk/>
            <pc:sldMk cId="1174967683" sldId="271"/>
            <ac:spMk id="5" creationId="{179FA326-4047-F04C-0C4A-2928FE013528}"/>
          </ac:spMkLst>
        </pc:spChg>
        <pc:spChg chg="mod">
          <ac:chgData name="Freddie King" userId="ece5ce05-6753-4071-a3c7-c46e9cc88bfc" providerId="ADAL" clId="{50700B3B-83C4-4544-9459-00ABA63143DD}" dt="2025-12-12T10:59:48.257" v="8958" actId="27636"/>
          <ac:spMkLst>
            <pc:docMk/>
            <pc:sldMk cId="1174967683" sldId="271"/>
            <ac:spMk id="6" creationId="{CD62D806-4D1E-DB37-CBFE-3934BA34F278}"/>
          </ac:spMkLst>
        </pc:spChg>
        <pc:spChg chg="add mod">
          <ac:chgData name="Freddie King" userId="ece5ce05-6753-4071-a3c7-c46e9cc88bfc" providerId="ADAL" clId="{50700B3B-83C4-4544-9459-00ABA63143DD}" dt="2025-12-12T11:31:36.846" v="9389"/>
          <ac:spMkLst>
            <pc:docMk/>
            <pc:sldMk cId="1174967683" sldId="271"/>
            <ac:spMk id="8" creationId="{3928BB2A-F69F-76DF-FE51-0F4452A586F8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1:31:35.555" v="9388"/>
        <pc:sldMkLst>
          <pc:docMk/>
          <pc:sldMk cId="3168954569" sldId="272"/>
        </pc:sldMkLst>
        <pc:spChg chg="add mod">
          <ac:chgData name="Freddie King" userId="ece5ce05-6753-4071-a3c7-c46e9cc88bfc" providerId="ADAL" clId="{50700B3B-83C4-4544-9459-00ABA63143DD}" dt="2025-12-12T11:30:03.835" v="9343"/>
          <ac:spMkLst>
            <pc:docMk/>
            <pc:sldMk cId="3168954569" sldId="272"/>
            <ac:spMk id="4" creationId="{0C8C5390-8AE9-58FE-6B5D-5BEBE032BDB8}"/>
          </ac:spMkLst>
        </pc:spChg>
        <pc:spChg chg="add mod">
          <ac:chgData name="Freddie King" userId="ece5ce05-6753-4071-a3c7-c46e9cc88bfc" providerId="ADAL" clId="{50700B3B-83C4-4544-9459-00ABA63143DD}" dt="2025-12-12T11:30:03.835" v="9343"/>
          <ac:spMkLst>
            <pc:docMk/>
            <pc:sldMk cId="3168954569" sldId="272"/>
            <ac:spMk id="5" creationId="{BE8732C8-EF87-C011-5908-5BCC5DE38075}"/>
          </ac:spMkLst>
        </pc:spChg>
        <pc:spChg chg="mod">
          <ac:chgData name="Freddie King" userId="ece5ce05-6753-4071-a3c7-c46e9cc88bfc" providerId="ADAL" clId="{50700B3B-83C4-4544-9459-00ABA63143DD}" dt="2025-12-12T10:59:43.498" v="8955" actId="27636"/>
          <ac:spMkLst>
            <pc:docMk/>
            <pc:sldMk cId="3168954569" sldId="272"/>
            <ac:spMk id="6" creationId="{C531FE88-FDA0-8EFC-7477-B2856FFD1A59}"/>
          </ac:spMkLst>
        </pc:spChg>
        <pc:spChg chg="add mod">
          <ac:chgData name="Freddie King" userId="ece5ce05-6753-4071-a3c7-c46e9cc88bfc" providerId="ADAL" clId="{50700B3B-83C4-4544-9459-00ABA63143DD}" dt="2025-12-12T11:31:35.555" v="9388"/>
          <ac:spMkLst>
            <pc:docMk/>
            <pc:sldMk cId="3168954569" sldId="272"/>
            <ac:spMk id="8" creationId="{53F2C313-1BB7-A2AF-6D3B-1F9EC18835FE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1:31:33.954" v="9387"/>
        <pc:sldMkLst>
          <pc:docMk/>
          <pc:sldMk cId="548165604" sldId="273"/>
        </pc:sldMkLst>
        <pc:spChg chg="add mod">
          <ac:chgData name="Freddie King" userId="ece5ce05-6753-4071-a3c7-c46e9cc88bfc" providerId="ADAL" clId="{50700B3B-83C4-4544-9459-00ABA63143DD}" dt="2025-12-12T11:29:59.356" v="9341"/>
          <ac:spMkLst>
            <pc:docMk/>
            <pc:sldMk cId="548165604" sldId="273"/>
            <ac:spMk id="4" creationId="{680A29C4-58A1-C04A-84D2-21E26BC33D12}"/>
          </ac:spMkLst>
        </pc:spChg>
        <pc:spChg chg="add mod">
          <ac:chgData name="Freddie King" userId="ece5ce05-6753-4071-a3c7-c46e9cc88bfc" providerId="ADAL" clId="{50700B3B-83C4-4544-9459-00ABA63143DD}" dt="2025-12-12T11:29:59.356" v="9341"/>
          <ac:spMkLst>
            <pc:docMk/>
            <pc:sldMk cId="548165604" sldId="273"/>
            <ac:spMk id="5" creationId="{413E93F8-BF97-5B4E-3526-EF3297898964}"/>
          </ac:spMkLst>
        </pc:spChg>
        <pc:spChg chg="mod">
          <ac:chgData name="Freddie King" userId="ece5ce05-6753-4071-a3c7-c46e9cc88bfc" providerId="ADAL" clId="{50700B3B-83C4-4544-9459-00ABA63143DD}" dt="2025-12-12T10:59:18.147" v="8945" actId="27636"/>
          <ac:spMkLst>
            <pc:docMk/>
            <pc:sldMk cId="548165604" sldId="273"/>
            <ac:spMk id="6" creationId="{D43526BD-326E-B758-DF74-FE6C2DF1A065}"/>
          </ac:spMkLst>
        </pc:spChg>
        <pc:spChg chg="add mod">
          <ac:chgData name="Freddie King" userId="ece5ce05-6753-4071-a3c7-c46e9cc88bfc" providerId="ADAL" clId="{50700B3B-83C4-4544-9459-00ABA63143DD}" dt="2025-12-12T11:31:33.954" v="9387"/>
          <ac:spMkLst>
            <pc:docMk/>
            <pc:sldMk cId="548165604" sldId="273"/>
            <ac:spMk id="8" creationId="{F8068609-DF64-123E-5A76-05ED686B874B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1:31:32.539" v="9386"/>
        <pc:sldMkLst>
          <pc:docMk/>
          <pc:sldMk cId="999162364" sldId="274"/>
        </pc:sldMkLst>
        <pc:spChg chg="add mod">
          <ac:chgData name="Freddie King" userId="ece5ce05-6753-4071-a3c7-c46e9cc88bfc" providerId="ADAL" clId="{50700B3B-83C4-4544-9459-00ABA63143DD}" dt="2025-12-12T11:29:53.540" v="9339"/>
          <ac:spMkLst>
            <pc:docMk/>
            <pc:sldMk cId="999162364" sldId="274"/>
            <ac:spMk id="4" creationId="{7CE963F4-FEF7-F420-A71E-3EBF79E53E9C}"/>
          </ac:spMkLst>
        </pc:spChg>
        <pc:spChg chg="add mod">
          <ac:chgData name="Freddie King" userId="ece5ce05-6753-4071-a3c7-c46e9cc88bfc" providerId="ADAL" clId="{50700B3B-83C4-4544-9459-00ABA63143DD}" dt="2025-12-12T11:29:53.540" v="9339"/>
          <ac:spMkLst>
            <pc:docMk/>
            <pc:sldMk cId="999162364" sldId="274"/>
            <ac:spMk id="5" creationId="{2004E272-ABAD-7CC5-819D-E76861DC2880}"/>
          </ac:spMkLst>
        </pc:spChg>
        <pc:spChg chg="mod">
          <ac:chgData name="Freddie King" userId="ece5ce05-6753-4071-a3c7-c46e9cc88bfc" providerId="ADAL" clId="{50700B3B-83C4-4544-9459-00ABA63143DD}" dt="2025-12-12T10:59:13.164" v="8943" actId="27636"/>
          <ac:spMkLst>
            <pc:docMk/>
            <pc:sldMk cId="999162364" sldId="274"/>
            <ac:spMk id="6" creationId="{E4FB3022-3F53-2D30-5CDB-164FAF10133E}"/>
          </ac:spMkLst>
        </pc:spChg>
        <pc:spChg chg="add mod">
          <ac:chgData name="Freddie King" userId="ece5ce05-6753-4071-a3c7-c46e9cc88bfc" providerId="ADAL" clId="{50700B3B-83C4-4544-9459-00ABA63143DD}" dt="2025-12-12T11:31:32.539" v="9386"/>
          <ac:spMkLst>
            <pc:docMk/>
            <pc:sldMk cId="999162364" sldId="274"/>
            <ac:spMk id="8" creationId="{517E684E-1B28-8B74-1489-AFA763743559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3T18:22:06.974" v="11999" actId="1038"/>
        <pc:sldMkLst>
          <pc:docMk/>
          <pc:sldMk cId="464415052" sldId="275"/>
        </pc:sldMkLst>
        <pc:spChg chg="mod">
          <ac:chgData name="Freddie King" userId="ece5ce05-6753-4071-a3c7-c46e9cc88bfc" providerId="ADAL" clId="{50700B3B-83C4-4544-9459-00ABA63143DD}" dt="2025-12-12T11:03:06.461" v="9012" actId="27636"/>
          <ac:spMkLst>
            <pc:docMk/>
            <pc:sldMk cId="464415052" sldId="275"/>
            <ac:spMk id="6" creationId="{A0C540D4-11A0-82C4-49BA-3B215965EC2F}"/>
          </ac:spMkLst>
        </pc:spChg>
        <pc:spChg chg="add mod">
          <ac:chgData name="Freddie King" userId="ece5ce05-6753-4071-a3c7-c46e9cc88bfc" providerId="ADAL" clId="{50700B3B-83C4-4544-9459-00ABA63143DD}" dt="2025-12-12T11:29:44.589" v="9337"/>
          <ac:spMkLst>
            <pc:docMk/>
            <pc:sldMk cId="464415052" sldId="275"/>
            <ac:spMk id="8" creationId="{D3059B2D-9CB3-E570-1463-3869AB267A7E}"/>
          </ac:spMkLst>
        </pc:spChg>
        <pc:spChg chg="add mod">
          <ac:chgData name="Freddie King" userId="ece5ce05-6753-4071-a3c7-c46e9cc88bfc" providerId="ADAL" clId="{50700B3B-83C4-4544-9459-00ABA63143DD}" dt="2025-12-12T11:29:44.589" v="9337"/>
          <ac:spMkLst>
            <pc:docMk/>
            <pc:sldMk cId="464415052" sldId="275"/>
            <ac:spMk id="13" creationId="{9B37AEDE-8C39-7978-8B55-CAC86BFAA6FC}"/>
          </ac:spMkLst>
        </pc:spChg>
        <pc:spChg chg="add mod">
          <ac:chgData name="Freddie King" userId="ece5ce05-6753-4071-a3c7-c46e9cc88bfc" providerId="ADAL" clId="{50700B3B-83C4-4544-9459-00ABA63143DD}" dt="2025-12-12T11:31:31.334" v="9385"/>
          <ac:spMkLst>
            <pc:docMk/>
            <pc:sldMk cId="464415052" sldId="275"/>
            <ac:spMk id="15" creationId="{9FB4E954-7FE9-76B2-4735-C2126B7D0FC6}"/>
          </ac:spMkLst>
        </pc:spChg>
        <pc:spChg chg="add mod">
          <ac:chgData name="Freddie King" userId="ece5ce05-6753-4071-a3c7-c46e9cc88bfc" providerId="ADAL" clId="{50700B3B-83C4-4544-9459-00ABA63143DD}" dt="2025-12-13T18:22:06.974" v="11999" actId="1038"/>
          <ac:spMkLst>
            <pc:docMk/>
            <pc:sldMk cId="464415052" sldId="275"/>
            <ac:spMk id="18" creationId="{D8414E3A-38FB-3CC5-AF9F-EEA1662A5C5C}"/>
          </ac:spMkLst>
        </pc:spChg>
        <pc:picChg chg="add mod ord">
          <ac:chgData name="Freddie King" userId="ece5ce05-6753-4071-a3c7-c46e9cc88bfc" providerId="ADAL" clId="{50700B3B-83C4-4544-9459-00ABA63143DD}" dt="2025-12-13T18:22:00.467" v="11990" actId="167"/>
          <ac:picMkLst>
            <pc:docMk/>
            <pc:sldMk cId="464415052" sldId="275"/>
            <ac:picMk id="21" creationId="{4D557250-04F3-2AFE-0806-D7AC94DCACF5}"/>
          </ac:picMkLst>
        </pc:picChg>
      </pc:sldChg>
      <pc:sldChg chg="addSp delSp modSp add mod">
        <pc:chgData name="Freddie King" userId="ece5ce05-6753-4071-a3c7-c46e9cc88bfc" providerId="ADAL" clId="{50700B3B-83C4-4544-9459-00ABA63143DD}" dt="2025-12-13T18:22:32.489" v="12004" actId="14100"/>
        <pc:sldMkLst>
          <pc:docMk/>
          <pc:sldMk cId="2456309545" sldId="276"/>
        </pc:sldMkLst>
        <pc:spChg chg="add mod">
          <ac:chgData name="Freddie King" userId="ece5ce05-6753-4071-a3c7-c46e9cc88bfc" providerId="ADAL" clId="{50700B3B-83C4-4544-9459-00ABA63143DD}" dt="2025-12-12T11:29:21.745" v="9331" actId="1076"/>
          <ac:spMkLst>
            <pc:docMk/>
            <pc:sldMk cId="2456309545" sldId="276"/>
            <ac:spMk id="2" creationId="{C188C11A-652F-49D2-D5DF-C554A153564F}"/>
          </ac:spMkLst>
        </pc:spChg>
        <pc:spChg chg="add mod">
          <ac:chgData name="Freddie King" userId="ece5ce05-6753-4071-a3c7-c46e9cc88bfc" providerId="ADAL" clId="{50700B3B-83C4-4544-9459-00ABA63143DD}" dt="2025-12-12T11:31:21.470" v="9384" actId="1076"/>
          <ac:spMkLst>
            <pc:docMk/>
            <pc:sldMk cId="2456309545" sldId="276"/>
            <ac:spMk id="4" creationId="{8343A15D-A2E3-7ACD-7E43-654E69F3A2FB}"/>
          </ac:spMkLst>
        </pc:spChg>
        <pc:spChg chg="add mod">
          <ac:chgData name="Freddie King" userId="ece5ce05-6753-4071-a3c7-c46e9cc88bfc" providerId="ADAL" clId="{50700B3B-83C4-4544-9459-00ABA63143DD}" dt="2025-12-13T18:22:15.875" v="12000"/>
          <ac:spMkLst>
            <pc:docMk/>
            <pc:sldMk cId="2456309545" sldId="276"/>
            <ac:spMk id="5" creationId="{C8592411-757A-E031-43BB-653EA7824524}"/>
          </ac:spMkLst>
        </pc:spChg>
        <pc:spChg chg="mod">
          <ac:chgData name="Freddie King" userId="ece5ce05-6753-4071-a3c7-c46e9cc88bfc" providerId="ADAL" clId="{50700B3B-83C4-4544-9459-00ABA63143DD}" dt="2025-12-12T11:00:07.492" v="8961" actId="27636"/>
          <ac:spMkLst>
            <pc:docMk/>
            <pc:sldMk cId="2456309545" sldId="276"/>
            <ac:spMk id="6" creationId="{7F7365F9-0699-5DD1-CB41-3313A79E5D3D}"/>
          </ac:spMkLst>
        </pc:spChg>
        <pc:spChg chg="mod">
          <ac:chgData name="Freddie King" userId="ece5ce05-6753-4071-a3c7-c46e9cc88bfc" providerId="ADAL" clId="{50700B3B-83C4-4544-9459-00ABA63143DD}" dt="2025-12-12T11:29:16.507" v="9330" actId="1076"/>
          <ac:spMkLst>
            <pc:docMk/>
            <pc:sldMk cId="2456309545" sldId="276"/>
            <ac:spMk id="7" creationId="{8E6BA863-B237-BC89-45E1-C1DF62FA3074}"/>
          </ac:spMkLst>
        </pc:spChg>
        <pc:cxnChg chg="mod">
          <ac:chgData name="Freddie King" userId="ece5ce05-6753-4071-a3c7-c46e9cc88bfc" providerId="ADAL" clId="{50700B3B-83C4-4544-9459-00ABA63143DD}" dt="2025-12-13T18:22:26.239" v="12002" actId="14100"/>
          <ac:cxnSpMkLst>
            <pc:docMk/>
            <pc:sldMk cId="2456309545" sldId="276"/>
            <ac:cxnSpMk id="35" creationId="{48CDE44C-603D-9340-7D31-A13011366FF7}"/>
          </ac:cxnSpMkLst>
        </pc:cxnChg>
        <pc:cxnChg chg="mod">
          <ac:chgData name="Freddie King" userId="ece5ce05-6753-4071-a3c7-c46e9cc88bfc" providerId="ADAL" clId="{50700B3B-83C4-4544-9459-00ABA63143DD}" dt="2025-12-13T18:22:32.489" v="12004" actId="14100"/>
          <ac:cxnSpMkLst>
            <pc:docMk/>
            <pc:sldMk cId="2456309545" sldId="276"/>
            <ac:cxnSpMk id="38" creationId="{039B7766-D37F-145F-C7E0-F43CADECF267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2T11:00:12.806" v="8963" actId="27636"/>
        <pc:sldMkLst>
          <pc:docMk/>
          <pc:sldMk cId="3227173735" sldId="277"/>
        </pc:sldMkLst>
        <pc:spChg chg="mod">
          <ac:chgData name="Freddie King" userId="ece5ce05-6753-4071-a3c7-c46e9cc88bfc" providerId="ADAL" clId="{50700B3B-83C4-4544-9459-00ABA63143DD}" dt="2025-12-12T11:00:12.806" v="8963" actId="27636"/>
          <ac:spMkLst>
            <pc:docMk/>
            <pc:sldMk cId="3227173735" sldId="277"/>
            <ac:spMk id="6" creationId="{2130F58D-344E-0233-0028-ED427F6D8F3D}"/>
          </ac:spMkLst>
        </pc:spChg>
        <pc:spChg chg="mod">
          <ac:chgData name="Freddie King" userId="ece5ce05-6753-4071-a3c7-c46e9cc88bfc" providerId="ADAL" clId="{50700B3B-83C4-4544-9459-00ABA63143DD}" dt="2025-12-11T18:07:14.456" v="4926" actId="20577"/>
          <ac:spMkLst>
            <pc:docMk/>
            <pc:sldMk cId="3227173735" sldId="277"/>
            <ac:spMk id="7" creationId="{F2F3297E-A2BE-96AF-CBB2-88DC440842AC}"/>
          </ac:spMkLst>
        </pc:spChg>
        <pc:picChg chg="add mod">
          <ac:chgData name="Freddie King" userId="ece5ce05-6753-4071-a3c7-c46e9cc88bfc" providerId="ADAL" clId="{50700B3B-83C4-4544-9459-00ABA63143DD}" dt="2025-12-11T18:04:34.183" v="4809" actId="1076"/>
          <ac:picMkLst>
            <pc:docMk/>
            <pc:sldMk cId="3227173735" sldId="277"/>
            <ac:picMk id="3" creationId="{49DA9767-D09B-D841-8408-3220E8EE2866}"/>
          </ac:picMkLst>
        </pc:picChg>
      </pc:sldChg>
      <pc:sldChg chg="addSp delSp modSp add mod">
        <pc:chgData name="Freddie King" userId="ece5ce05-6753-4071-a3c7-c46e9cc88bfc" providerId="ADAL" clId="{50700B3B-83C4-4544-9459-00ABA63143DD}" dt="2025-12-12T14:07:11.341" v="10741"/>
        <pc:sldMkLst>
          <pc:docMk/>
          <pc:sldMk cId="1522842962" sldId="278"/>
        </pc:sldMkLst>
        <pc:spChg chg="add mod">
          <ac:chgData name="Freddie King" userId="ece5ce05-6753-4071-a3c7-c46e9cc88bfc" providerId="ADAL" clId="{50700B3B-83C4-4544-9459-00ABA63143DD}" dt="2025-12-12T14:07:11.341" v="10741"/>
          <ac:spMkLst>
            <pc:docMk/>
            <pc:sldMk cId="1522842962" sldId="278"/>
            <ac:spMk id="4" creationId="{7E064185-3B9F-FF6E-B875-B5B0C1D00E46}"/>
          </ac:spMkLst>
        </pc:spChg>
        <pc:spChg chg="mod">
          <ac:chgData name="Freddie King" userId="ece5ce05-6753-4071-a3c7-c46e9cc88bfc" providerId="ADAL" clId="{50700B3B-83C4-4544-9459-00ABA63143DD}" dt="2025-12-12T11:00:20.960" v="8970" actId="20577"/>
          <ac:spMkLst>
            <pc:docMk/>
            <pc:sldMk cId="1522842962" sldId="278"/>
            <ac:spMk id="6" creationId="{5626764F-8F71-5182-1E22-59474E3F3A5E}"/>
          </ac:spMkLst>
        </pc:spChg>
        <pc:spChg chg="mod">
          <ac:chgData name="Freddie King" userId="ece5ce05-6753-4071-a3c7-c46e9cc88bfc" providerId="ADAL" clId="{50700B3B-83C4-4544-9459-00ABA63143DD}" dt="2025-12-12T11:01:19.242" v="8994" actId="20577"/>
          <ac:spMkLst>
            <pc:docMk/>
            <pc:sldMk cId="1522842962" sldId="278"/>
            <ac:spMk id="7" creationId="{0F9A5479-7064-3433-7993-2EA8D7D989A6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4:07:06.904" v="10739"/>
        <pc:sldMkLst>
          <pc:docMk/>
          <pc:sldMk cId="2118761267" sldId="279"/>
        </pc:sldMkLst>
        <pc:spChg chg="add mod">
          <ac:chgData name="Freddie King" userId="ece5ce05-6753-4071-a3c7-c46e9cc88bfc" providerId="ADAL" clId="{50700B3B-83C4-4544-9459-00ABA63143DD}" dt="2025-12-12T14:07:06.904" v="10739"/>
          <ac:spMkLst>
            <pc:docMk/>
            <pc:sldMk cId="2118761267" sldId="279"/>
            <ac:spMk id="4" creationId="{AB901D2B-2521-4A8F-179A-6B03093BD57D}"/>
          </ac:spMkLst>
        </pc:spChg>
        <pc:spChg chg="mod">
          <ac:chgData name="Freddie King" userId="ece5ce05-6753-4071-a3c7-c46e9cc88bfc" providerId="ADAL" clId="{50700B3B-83C4-4544-9459-00ABA63143DD}" dt="2025-12-12T11:00:27.459" v="8972" actId="27636"/>
          <ac:spMkLst>
            <pc:docMk/>
            <pc:sldMk cId="2118761267" sldId="279"/>
            <ac:spMk id="6" creationId="{8A7BA1BA-9DF6-3339-C2F2-C3B1AF4AD542}"/>
          </ac:spMkLst>
        </pc:spChg>
        <pc:spChg chg="mod">
          <ac:chgData name="Freddie King" userId="ece5ce05-6753-4071-a3c7-c46e9cc88bfc" providerId="ADAL" clId="{50700B3B-83C4-4544-9459-00ABA63143DD}" dt="2025-12-12T11:03:19.980" v="9026" actId="20577"/>
          <ac:spMkLst>
            <pc:docMk/>
            <pc:sldMk cId="2118761267" sldId="279"/>
            <ac:spMk id="7" creationId="{C99738E3-BC1E-3167-813C-013BD13112B5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4:06:52.071" v="10737" actId="403"/>
        <pc:sldMkLst>
          <pc:docMk/>
          <pc:sldMk cId="4269272777" sldId="280"/>
        </pc:sldMkLst>
        <pc:spChg chg="mod">
          <ac:chgData name="Freddie King" userId="ece5ce05-6753-4071-a3c7-c46e9cc88bfc" providerId="ADAL" clId="{50700B3B-83C4-4544-9459-00ABA63143DD}" dt="2025-12-12T11:00:31.741" v="8974" actId="27636"/>
          <ac:spMkLst>
            <pc:docMk/>
            <pc:sldMk cId="4269272777" sldId="280"/>
            <ac:spMk id="6" creationId="{55040469-6F6C-0C2D-F286-6E4951D44293}"/>
          </ac:spMkLst>
        </pc:spChg>
        <pc:spChg chg="mod">
          <ac:chgData name="Freddie King" userId="ece5ce05-6753-4071-a3c7-c46e9cc88bfc" providerId="ADAL" clId="{50700B3B-83C4-4544-9459-00ABA63143DD}" dt="2025-12-12T11:03:27.158" v="9040" actId="20577"/>
          <ac:spMkLst>
            <pc:docMk/>
            <pc:sldMk cId="4269272777" sldId="280"/>
            <ac:spMk id="7" creationId="{B3E33640-6B0C-1D3E-CA2D-29A13FD5053A}"/>
          </ac:spMkLst>
        </pc:spChg>
        <pc:spChg chg="add mod">
          <ac:chgData name="Freddie King" userId="ece5ce05-6753-4071-a3c7-c46e9cc88bfc" providerId="ADAL" clId="{50700B3B-83C4-4544-9459-00ABA63143DD}" dt="2025-12-12T14:06:52.071" v="10737" actId="403"/>
          <ac:spMkLst>
            <pc:docMk/>
            <pc:sldMk cId="4269272777" sldId="280"/>
            <ac:spMk id="9" creationId="{6C71A41E-759A-5780-F329-2360E9E776DD}"/>
          </ac:spMkLst>
        </pc:spChg>
        <pc:picChg chg="add mod ord">
          <ac:chgData name="Freddie King" userId="ece5ce05-6753-4071-a3c7-c46e9cc88bfc" providerId="ADAL" clId="{50700B3B-83C4-4544-9459-00ABA63143DD}" dt="2025-12-11T19:55:46.304" v="5497" actId="167"/>
          <ac:picMkLst>
            <pc:docMk/>
            <pc:sldMk cId="4269272777" sldId="280"/>
            <ac:picMk id="4" creationId="{D81755DC-0C1A-2652-0BA9-799D975FC06C}"/>
          </ac:picMkLst>
        </pc:picChg>
        <pc:cxnChg chg="mod">
          <ac:chgData name="Freddie King" userId="ece5ce05-6753-4071-a3c7-c46e9cc88bfc" providerId="ADAL" clId="{50700B3B-83C4-4544-9459-00ABA63143DD}" dt="2025-12-11T19:55:49.006" v="5498" actId="14100"/>
          <ac:cxnSpMkLst>
            <pc:docMk/>
            <pc:sldMk cId="4269272777" sldId="280"/>
            <ac:cxnSpMk id="24" creationId="{7333560D-570B-46DD-A594-7A423F742226}"/>
          </ac:cxnSpMkLst>
        </pc:cxnChg>
      </pc:sldChg>
      <pc:sldChg chg="addSp delSp modSp add mod ord">
        <pc:chgData name="Freddie King" userId="ece5ce05-6753-4071-a3c7-c46e9cc88bfc" providerId="ADAL" clId="{50700B3B-83C4-4544-9459-00ABA63143DD}" dt="2025-12-13T20:10:20.240" v="12929" actId="20577"/>
        <pc:sldMkLst>
          <pc:docMk/>
          <pc:sldMk cId="3515541974" sldId="281"/>
        </pc:sldMkLst>
        <pc:spChg chg="mod">
          <ac:chgData name="Freddie King" userId="ece5ce05-6753-4071-a3c7-c46e9cc88bfc" providerId="ADAL" clId="{50700B3B-83C4-4544-9459-00ABA63143DD}" dt="2025-12-13T20:10:20.240" v="12929" actId="20577"/>
          <ac:spMkLst>
            <pc:docMk/>
            <pc:sldMk cId="3515541974" sldId="281"/>
            <ac:spMk id="6" creationId="{EC4EEB62-CE8B-0D46-F012-0105E2958840}"/>
          </ac:spMkLst>
        </pc:spChg>
        <pc:spChg chg="mod">
          <ac:chgData name="Freddie King" userId="ece5ce05-6753-4071-a3c7-c46e9cc88bfc" providerId="ADAL" clId="{50700B3B-83C4-4544-9459-00ABA63143DD}" dt="2025-12-11T19:57:53.456" v="5536" actId="20577"/>
          <ac:spMkLst>
            <pc:docMk/>
            <pc:sldMk cId="3515541974" sldId="281"/>
            <ac:spMk id="7" creationId="{C41E7380-8455-6FBE-91C2-4B98CA0261A1}"/>
          </ac:spMkLst>
        </pc:spChg>
        <pc:picChg chg="add mod">
          <ac:chgData name="Freddie King" userId="ece5ce05-6753-4071-a3c7-c46e9cc88bfc" providerId="ADAL" clId="{50700B3B-83C4-4544-9459-00ABA63143DD}" dt="2025-12-11T19:50:09.011" v="5410" actId="1076"/>
          <ac:picMkLst>
            <pc:docMk/>
            <pc:sldMk cId="3515541974" sldId="281"/>
            <ac:picMk id="4" creationId="{1CCE436A-5B98-9C80-5BC4-748DED78935E}"/>
          </ac:picMkLst>
        </pc:picChg>
        <pc:picChg chg="add mod">
          <ac:chgData name="Freddie King" userId="ece5ce05-6753-4071-a3c7-c46e9cc88bfc" providerId="ADAL" clId="{50700B3B-83C4-4544-9459-00ABA63143DD}" dt="2025-12-11T19:57:32.213" v="5527" actId="1036"/>
          <ac:picMkLst>
            <pc:docMk/>
            <pc:sldMk cId="3515541974" sldId="281"/>
            <ac:picMk id="11" creationId="{CD04590F-6DFE-F912-3B23-546E02EE86D8}"/>
          </ac:picMkLst>
        </pc:picChg>
      </pc:sldChg>
      <pc:sldChg chg="addSp delSp modSp add mod ord">
        <pc:chgData name="Freddie King" userId="ece5ce05-6753-4071-a3c7-c46e9cc88bfc" providerId="ADAL" clId="{50700B3B-83C4-4544-9459-00ABA63143DD}" dt="2025-12-13T20:10:27.021" v="12931"/>
        <pc:sldMkLst>
          <pc:docMk/>
          <pc:sldMk cId="1793199440" sldId="282"/>
        </pc:sldMkLst>
        <pc:spChg chg="add mod">
          <ac:chgData name="Freddie King" userId="ece5ce05-6753-4071-a3c7-c46e9cc88bfc" providerId="ADAL" clId="{50700B3B-83C4-4544-9459-00ABA63143DD}" dt="2025-12-13T20:10:27.021" v="12931"/>
          <ac:spMkLst>
            <pc:docMk/>
            <pc:sldMk cId="1793199440" sldId="282"/>
            <ac:spMk id="2" creationId="{1868B5C1-9476-8638-E7E7-87C6AD1F45F7}"/>
          </ac:spMkLst>
        </pc:spChg>
        <pc:spChg chg="mod">
          <ac:chgData name="Freddie King" userId="ece5ce05-6753-4071-a3c7-c46e9cc88bfc" providerId="ADAL" clId="{50700B3B-83C4-4544-9459-00ABA63143DD}" dt="2025-12-11T19:58:00.128" v="5541" actId="20577"/>
          <ac:spMkLst>
            <pc:docMk/>
            <pc:sldMk cId="1793199440" sldId="282"/>
            <ac:spMk id="7" creationId="{DE7EC492-0A94-9F59-47B7-7EC655C91FA7}"/>
          </ac:spMkLst>
        </pc:spChg>
      </pc:sldChg>
      <pc:sldChg chg="addSp delSp modSp add mod ord">
        <pc:chgData name="Freddie King" userId="ece5ce05-6753-4071-a3c7-c46e9cc88bfc" providerId="ADAL" clId="{50700B3B-83C4-4544-9459-00ABA63143DD}" dt="2025-12-13T20:10:30.709" v="12933"/>
        <pc:sldMkLst>
          <pc:docMk/>
          <pc:sldMk cId="3727709174" sldId="283"/>
        </pc:sldMkLst>
        <pc:spChg chg="add mod">
          <ac:chgData name="Freddie King" userId="ece5ce05-6753-4071-a3c7-c46e9cc88bfc" providerId="ADAL" clId="{50700B3B-83C4-4544-9459-00ABA63143DD}" dt="2025-12-13T20:10:30.709" v="12933"/>
          <ac:spMkLst>
            <pc:docMk/>
            <pc:sldMk cId="3727709174" sldId="283"/>
            <ac:spMk id="5" creationId="{8C0404FE-5242-40FA-316D-222E957BF279}"/>
          </ac:spMkLst>
        </pc:spChg>
        <pc:spChg chg="mod">
          <ac:chgData name="Freddie King" userId="ece5ce05-6753-4071-a3c7-c46e9cc88bfc" providerId="ADAL" clId="{50700B3B-83C4-4544-9459-00ABA63143DD}" dt="2025-12-12T11:04:23.991" v="9044" actId="1076"/>
          <ac:spMkLst>
            <pc:docMk/>
            <pc:sldMk cId="3727709174" sldId="283"/>
            <ac:spMk id="19" creationId="{388EC24E-98CC-F5DD-721F-2492C70CAE5B}"/>
          </ac:spMkLst>
        </pc:spChg>
        <pc:picChg chg="mod">
          <ac:chgData name="Freddie King" userId="ece5ce05-6753-4071-a3c7-c46e9cc88bfc" providerId="ADAL" clId="{50700B3B-83C4-4544-9459-00ABA63143DD}" dt="2025-12-12T11:04:23.991" v="9044" actId="1076"/>
          <ac:picMkLst>
            <pc:docMk/>
            <pc:sldMk cId="3727709174" sldId="283"/>
            <ac:picMk id="14" creationId="{191B696B-789E-BE4F-B128-8EB19F71E5E1}"/>
          </ac:picMkLst>
        </pc:picChg>
        <pc:picChg chg="mod">
          <ac:chgData name="Freddie King" userId="ece5ce05-6753-4071-a3c7-c46e9cc88bfc" providerId="ADAL" clId="{50700B3B-83C4-4544-9459-00ABA63143DD}" dt="2025-12-12T11:04:23.991" v="9044" actId="1076"/>
          <ac:picMkLst>
            <pc:docMk/>
            <pc:sldMk cId="3727709174" sldId="283"/>
            <ac:picMk id="20" creationId="{C71538F9-F1B3-2C63-5D51-C2192337A50C}"/>
          </ac:picMkLst>
        </pc:picChg>
        <pc:cxnChg chg="mod">
          <ac:chgData name="Freddie King" userId="ece5ce05-6753-4071-a3c7-c46e9cc88bfc" providerId="ADAL" clId="{50700B3B-83C4-4544-9459-00ABA63143DD}" dt="2025-12-12T11:04:23.991" v="9044" actId="1076"/>
          <ac:cxnSpMkLst>
            <pc:docMk/>
            <pc:sldMk cId="3727709174" sldId="283"/>
            <ac:cxnSpMk id="18" creationId="{C6F7477F-0D68-6363-1B6F-AFBCF6CF9F25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2T12:27:19.007" v="10232" actId="14100"/>
        <pc:sldMkLst>
          <pc:docMk/>
          <pc:sldMk cId="111002471" sldId="286"/>
        </pc:sldMkLst>
        <pc:spChg chg="mod">
          <ac:chgData name="Freddie King" userId="ece5ce05-6753-4071-a3c7-c46e9cc88bfc" providerId="ADAL" clId="{50700B3B-83C4-4544-9459-00ABA63143DD}" dt="2025-12-12T11:34:23.618" v="9398" actId="2711"/>
          <ac:spMkLst>
            <pc:docMk/>
            <pc:sldMk cId="111002471" sldId="286"/>
            <ac:spMk id="7" creationId="{EFF4F79E-C714-6B72-BB92-1DDBBBA16B65}"/>
          </ac:spMkLst>
        </pc:spChg>
        <pc:spChg chg="add mod">
          <ac:chgData name="Freddie King" userId="ece5ce05-6753-4071-a3c7-c46e9cc88bfc" providerId="ADAL" clId="{50700B3B-83C4-4544-9459-00ABA63143DD}" dt="2025-12-12T12:16:04.196" v="10170" actId="1076"/>
          <ac:spMkLst>
            <pc:docMk/>
            <pc:sldMk cId="111002471" sldId="286"/>
            <ac:spMk id="12" creationId="{5C4C05F2-165C-4B2D-50B1-54842F83869C}"/>
          </ac:spMkLst>
        </pc:spChg>
        <pc:spChg chg="add mod">
          <ac:chgData name="Freddie King" userId="ece5ce05-6753-4071-a3c7-c46e9cc88bfc" providerId="ADAL" clId="{50700B3B-83C4-4544-9459-00ABA63143DD}" dt="2025-12-12T12:27:08.501" v="10230" actId="1076"/>
          <ac:spMkLst>
            <pc:docMk/>
            <pc:sldMk cId="111002471" sldId="286"/>
            <ac:spMk id="13" creationId="{42C87876-D527-1696-F935-466EC1B53188}"/>
          </ac:spMkLst>
        </pc:spChg>
        <pc:spChg chg="mod">
          <ac:chgData name="Freddie King" userId="ece5ce05-6753-4071-a3c7-c46e9cc88bfc" providerId="ADAL" clId="{50700B3B-83C4-4544-9459-00ABA63143DD}" dt="2025-12-12T11:36:35.241" v="9526" actId="1038"/>
          <ac:spMkLst>
            <pc:docMk/>
            <pc:sldMk cId="111002471" sldId="286"/>
            <ac:spMk id="16" creationId="{262116E4-B1EC-C374-C403-D0441A475FA6}"/>
          </ac:spMkLst>
        </pc:spChg>
        <pc:spChg chg="mod">
          <ac:chgData name="Freddie King" userId="ece5ce05-6753-4071-a3c7-c46e9cc88bfc" providerId="ADAL" clId="{50700B3B-83C4-4544-9459-00ABA63143DD}" dt="2025-12-12T11:36:35.241" v="9526" actId="1038"/>
          <ac:spMkLst>
            <pc:docMk/>
            <pc:sldMk cId="111002471" sldId="286"/>
            <ac:spMk id="17" creationId="{C97156D1-4CE0-7A2F-1ECE-B273CD2F875B}"/>
          </ac:spMkLst>
        </pc:spChg>
        <pc:spChg chg="mod">
          <ac:chgData name="Freddie King" userId="ece5ce05-6753-4071-a3c7-c46e9cc88bfc" providerId="ADAL" clId="{50700B3B-83C4-4544-9459-00ABA63143DD}" dt="2025-12-12T11:36:35.241" v="9526" actId="1038"/>
          <ac:spMkLst>
            <pc:docMk/>
            <pc:sldMk cId="111002471" sldId="286"/>
            <ac:spMk id="21" creationId="{3C82681D-550E-192E-F9CA-6EEA07B6B99A}"/>
          </ac:spMkLst>
        </pc:spChg>
        <pc:picChg chg="add mod">
          <ac:chgData name="Freddie King" userId="ece5ce05-6753-4071-a3c7-c46e9cc88bfc" providerId="ADAL" clId="{50700B3B-83C4-4544-9459-00ABA63143DD}" dt="2025-12-12T11:36:15.451" v="9483" actId="1038"/>
          <ac:picMkLst>
            <pc:docMk/>
            <pc:sldMk cId="111002471" sldId="286"/>
            <ac:picMk id="2" creationId="{7129CF40-CA85-A6EB-904A-53D399BBBED1}"/>
          </ac:picMkLst>
        </pc:picChg>
        <pc:picChg chg="add mod">
          <ac:chgData name="Freddie King" userId="ece5ce05-6753-4071-a3c7-c46e9cc88bfc" providerId="ADAL" clId="{50700B3B-83C4-4544-9459-00ABA63143DD}" dt="2025-12-12T11:36:13.609" v="9470" actId="1038"/>
          <ac:picMkLst>
            <pc:docMk/>
            <pc:sldMk cId="111002471" sldId="286"/>
            <ac:picMk id="4" creationId="{41DCD9B2-A597-C54A-E0C3-FBB2899137EF}"/>
          </ac:picMkLst>
        </pc:picChg>
        <pc:picChg chg="add mod">
          <ac:chgData name="Freddie King" userId="ece5ce05-6753-4071-a3c7-c46e9cc88bfc" providerId="ADAL" clId="{50700B3B-83C4-4544-9459-00ABA63143DD}" dt="2025-12-12T11:36:31.796" v="9518" actId="1036"/>
          <ac:picMkLst>
            <pc:docMk/>
            <pc:sldMk cId="111002471" sldId="286"/>
            <ac:picMk id="9" creationId="{86B1BFB4-BDBD-817C-BB64-FBB1A8B2F50D}"/>
          </ac:picMkLst>
        </pc:picChg>
        <pc:picChg chg="add mod">
          <ac:chgData name="Freddie King" userId="ece5ce05-6753-4071-a3c7-c46e9cc88bfc" providerId="ADAL" clId="{50700B3B-83C4-4544-9459-00ABA63143DD}" dt="2025-12-12T11:36:31.796" v="9518" actId="1036"/>
          <ac:picMkLst>
            <pc:docMk/>
            <pc:sldMk cId="111002471" sldId="286"/>
            <ac:picMk id="11" creationId="{047D3939-D185-D6B1-3419-BC2DE65AFC66}"/>
          </ac:picMkLst>
        </pc:picChg>
        <pc:cxnChg chg="add mod">
          <ac:chgData name="Freddie King" userId="ece5ce05-6753-4071-a3c7-c46e9cc88bfc" providerId="ADAL" clId="{50700B3B-83C4-4544-9459-00ABA63143DD}" dt="2025-12-12T12:27:19.007" v="10232" actId="14100"/>
          <ac:cxnSpMkLst>
            <pc:docMk/>
            <pc:sldMk cId="111002471" sldId="286"/>
            <ac:cxnSpMk id="18" creationId="{447120D4-0792-8F53-2185-CFF55B1E769E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2T11:59:58.772" v="10047" actId="20577"/>
        <pc:sldMkLst>
          <pc:docMk/>
          <pc:sldMk cId="923916962" sldId="287"/>
        </pc:sldMkLst>
        <pc:spChg chg="mod">
          <ac:chgData name="Freddie King" userId="ece5ce05-6753-4071-a3c7-c46e9cc88bfc" providerId="ADAL" clId="{50700B3B-83C4-4544-9459-00ABA63143DD}" dt="2025-12-11T20:20:34.988" v="5901" actId="20577"/>
          <ac:spMkLst>
            <pc:docMk/>
            <pc:sldMk cId="923916962" sldId="287"/>
            <ac:spMk id="6" creationId="{9558BF53-F290-E432-D524-087A73CB80A8}"/>
          </ac:spMkLst>
        </pc:spChg>
        <pc:spChg chg="add mod">
          <ac:chgData name="Freddie King" userId="ece5ce05-6753-4071-a3c7-c46e9cc88bfc" providerId="ADAL" clId="{50700B3B-83C4-4544-9459-00ABA63143DD}" dt="2025-12-12T11:59:58.772" v="10047" actId="20577"/>
          <ac:spMkLst>
            <pc:docMk/>
            <pc:sldMk cId="923916962" sldId="287"/>
            <ac:spMk id="24" creationId="{F0DDE2BA-D7A6-ACAE-1D12-1F9E27D15376}"/>
          </ac:spMkLst>
        </pc:spChg>
      </pc:sldChg>
      <pc:sldChg chg="addSp delSp modSp add mod ord">
        <pc:chgData name="Freddie King" userId="ece5ce05-6753-4071-a3c7-c46e9cc88bfc" providerId="ADAL" clId="{50700B3B-83C4-4544-9459-00ABA63143DD}" dt="2025-12-12T14:13:10.673" v="10854"/>
        <pc:sldMkLst>
          <pc:docMk/>
          <pc:sldMk cId="3967761604" sldId="288"/>
        </pc:sldMkLst>
        <pc:spChg chg="mod">
          <ac:chgData name="Freddie King" userId="ece5ce05-6753-4071-a3c7-c46e9cc88bfc" providerId="ADAL" clId="{50700B3B-83C4-4544-9459-00ABA63143DD}" dt="2025-12-11T20:37:28.322" v="6332" actId="20577"/>
          <ac:spMkLst>
            <pc:docMk/>
            <pc:sldMk cId="3967761604" sldId="288"/>
            <ac:spMk id="6" creationId="{604AD5DB-722B-F416-B927-B3CF73781527}"/>
          </ac:spMkLst>
        </pc:spChg>
        <pc:spChg chg="mod">
          <ac:chgData name="Freddie King" userId="ece5ce05-6753-4071-a3c7-c46e9cc88bfc" providerId="ADAL" clId="{50700B3B-83C4-4544-9459-00ABA63143DD}" dt="2025-12-12T14:13:01.900" v="10850" actId="20577"/>
          <ac:spMkLst>
            <pc:docMk/>
            <pc:sldMk cId="3967761604" sldId="288"/>
            <ac:spMk id="7" creationId="{41A325A1-07A3-A410-D9A4-92E6731D084A}"/>
          </ac:spMkLst>
        </pc:spChg>
        <pc:spChg chg="add mod">
          <ac:chgData name="Freddie King" userId="ece5ce05-6753-4071-a3c7-c46e9cc88bfc" providerId="ADAL" clId="{50700B3B-83C4-4544-9459-00ABA63143DD}" dt="2025-12-12T12:15:27.508" v="10168" actId="1076"/>
          <ac:spMkLst>
            <pc:docMk/>
            <pc:sldMk cId="3967761604" sldId="288"/>
            <ac:spMk id="8" creationId="{09B203FB-87F6-E80B-A233-8F3C50D5F08F}"/>
          </ac:spMkLst>
        </pc:spChg>
        <pc:picChg chg="add mod">
          <ac:chgData name="Freddie King" userId="ece5ce05-6753-4071-a3c7-c46e9cc88bfc" providerId="ADAL" clId="{50700B3B-83C4-4544-9459-00ABA63143DD}" dt="2025-12-12T12:06:23.147" v="10109" actId="1076"/>
          <ac:picMkLst>
            <pc:docMk/>
            <pc:sldMk cId="3967761604" sldId="288"/>
            <ac:picMk id="4" creationId="{49F7719F-546B-5851-B8FE-316160498057}"/>
          </ac:picMkLst>
        </pc:picChg>
        <pc:cxnChg chg="add mod">
          <ac:chgData name="Freddie King" userId="ece5ce05-6753-4071-a3c7-c46e9cc88bfc" providerId="ADAL" clId="{50700B3B-83C4-4544-9459-00ABA63143DD}" dt="2025-12-12T12:15:31.165" v="10169" actId="14100"/>
          <ac:cxnSpMkLst>
            <pc:docMk/>
            <pc:sldMk cId="3967761604" sldId="288"/>
            <ac:cxnSpMk id="12" creationId="{8E422401-CEAB-3996-15EF-E7C5C3248471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3T19:41:12.227" v="12339" actId="478"/>
        <pc:sldMkLst>
          <pc:docMk/>
          <pc:sldMk cId="3802282821" sldId="290"/>
        </pc:sldMkLst>
        <pc:spChg chg="mod">
          <ac:chgData name="Freddie King" userId="ece5ce05-6753-4071-a3c7-c46e9cc88bfc" providerId="ADAL" clId="{50700B3B-83C4-4544-9459-00ABA63143DD}" dt="2025-12-13T19:40:58.725" v="12328" actId="20577"/>
          <ac:spMkLst>
            <pc:docMk/>
            <pc:sldMk cId="3802282821" sldId="290"/>
            <ac:spMk id="7" creationId="{AF8F17AD-206D-DB24-5ECD-267243BC7D24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5T19:45:10.163" v="22563" actId="478"/>
        <pc:sldMkLst>
          <pc:docMk/>
          <pc:sldMk cId="642457077" sldId="292"/>
        </pc:sldMkLst>
        <pc:spChg chg="add mod">
          <ac:chgData name="Freddie King" userId="ece5ce05-6753-4071-a3c7-c46e9cc88bfc" providerId="ADAL" clId="{50700B3B-83C4-4544-9459-00ABA63143DD}" dt="2025-12-12T14:01:35.446" v="10635" actId="20577"/>
          <ac:spMkLst>
            <pc:docMk/>
            <pc:sldMk cId="642457077" sldId="292"/>
            <ac:spMk id="5" creationId="{0CF17A77-7002-2CD7-737D-1E4069A1D91B}"/>
          </ac:spMkLst>
        </pc:spChg>
        <pc:spChg chg="mod">
          <ac:chgData name="Freddie King" userId="ece5ce05-6753-4071-a3c7-c46e9cc88bfc" providerId="ADAL" clId="{50700B3B-83C4-4544-9459-00ABA63143DD}" dt="2025-12-12T12:13:18.243" v="10162" actId="27636"/>
          <ac:spMkLst>
            <pc:docMk/>
            <pc:sldMk cId="642457077" sldId="292"/>
            <ac:spMk id="6" creationId="{E3FD4C93-B11B-77CF-D417-D84B38864965}"/>
          </ac:spMkLst>
        </pc:spChg>
        <pc:spChg chg="add mod">
          <ac:chgData name="Freddie King" userId="ece5ce05-6753-4071-a3c7-c46e9cc88bfc" providerId="ADAL" clId="{50700B3B-83C4-4544-9459-00ABA63143DD}" dt="2025-12-12T14:05:22.263" v="10736" actId="1076"/>
          <ac:spMkLst>
            <pc:docMk/>
            <pc:sldMk cId="642457077" sldId="292"/>
            <ac:spMk id="26" creationId="{6D18CED1-8317-7454-6718-3F96F6BC39BD}"/>
          </ac:spMkLst>
        </pc:spChg>
        <pc:spChg chg="add mod">
          <ac:chgData name="Freddie King" userId="ece5ce05-6753-4071-a3c7-c46e9cc88bfc" providerId="ADAL" clId="{50700B3B-83C4-4544-9459-00ABA63143DD}" dt="2025-12-13T09:47:34.894" v="11508" actId="1076"/>
          <ac:spMkLst>
            <pc:docMk/>
            <pc:sldMk cId="642457077" sldId="292"/>
            <ac:spMk id="27" creationId="{4B2C4B95-FC9B-48FA-2329-36AC650EC9EA}"/>
          </ac:spMkLst>
        </pc:spChg>
        <pc:spChg chg="add mod">
          <ac:chgData name="Freddie King" userId="ece5ce05-6753-4071-a3c7-c46e9cc88bfc" providerId="ADAL" clId="{50700B3B-83C4-4544-9459-00ABA63143DD}" dt="2025-12-13T09:47:38.418" v="11527" actId="1038"/>
          <ac:spMkLst>
            <pc:docMk/>
            <pc:sldMk cId="642457077" sldId="292"/>
            <ac:spMk id="28" creationId="{03A10338-2358-22C5-CE5B-6C6549B4DA1E}"/>
          </ac:spMkLst>
        </pc:spChg>
        <pc:spChg chg="add del mod">
          <ac:chgData name="Freddie King" userId="ece5ce05-6753-4071-a3c7-c46e9cc88bfc" providerId="ADAL" clId="{50700B3B-83C4-4544-9459-00ABA63143DD}" dt="2025-12-12T14:05:02.513" v="10720" actId="115"/>
          <ac:spMkLst>
            <pc:docMk/>
            <pc:sldMk cId="642457077" sldId="292"/>
            <ac:spMk id="57" creationId="{8A6D3CF5-3F1B-D0ED-CBA9-7A30F1953954}"/>
          </ac:spMkLst>
        </pc:spChg>
        <pc:picChg chg="add mod">
          <ac:chgData name="Freddie King" userId="ece5ce05-6753-4071-a3c7-c46e9cc88bfc" providerId="ADAL" clId="{50700B3B-83C4-4544-9459-00ABA63143DD}" dt="2025-12-15T19:44:49.613" v="22545" actId="1036"/>
          <ac:picMkLst>
            <pc:docMk/>
            <pc:sldMk cId="642457077" sldId="292"/>
            <ac:picMk id="4" creationId="{9435DD1B-6064-00BF-8B97-E5AA9188BB19}"/>
          </ac:picMkLst>
        </pc:picChg>
        <pc:picChg chg="add del mod">
          <ac:chgData name="Freddie King" userId="ece5ce05-6753-4071-a3c7-c46e9cc88bfc" providerId="ADAL" clId="{50700B3B-83C4-4544-9459-00ABA63143DD}" dt="2025-12-15T19:45:10.163" v="22563" actId="478"/>
          <ac:picMkLst>
            <pc:docMk/>
            <pc:sldMk cId="642457077" sldId="292"/>
            <ac:picMk id="10" creationId="{D8559F37-2A70-2F85-BD6A-C2C5C92302F7}"/>
          </ac:picMkLst>
        </pc:picChg>
        <pc:picChg chg="add del mod">
          <ac:chgData name="Freddie King" userId="ece5ce05-6753-4071-a3c7-c46e9cc88bfc" providerId="ADAL" clId="{50700B3B-83C4-4544-9459-00ABA63143DD}" dt="2025-12-15T19:44:28.159" v="22527" actId="478"/>
          <ac:picMkLst>
            <pc:docMk/>
            <pc:sldMk cId="642457077" sldId="292"/>
            <ac:picMk id="12" creationId="{30D1097C-E87A-B415-DAFE-D4D527715946}"/>
          </ac:picMkLst>
        </pc:picChg>
        <pc:picChg chg="add mod">
          <ac:chgData name="Freddie King" userId="ece5ce05-6753-4071-a3c7-c46e9cc88bfc" providerId="ADAL" clId="{50700B3B-83C4-4544-9459-00ABA63143DD}" dt="2025-12-13T09:46:06.808" v="11425" actId="1076"/>
          <ac:picMkLst>
            <pc:docMk/>
            <pc:sldMk cId="642457077" sldId="292"/>
            <ac:picMk id="18" creationId="{94AA617A-697E-4D29-53D8-EA6F0235E79A}"/>
          </ac:picMkLst>
        </pc:picChg>
        <pc:picChg chg="add mod">
          <ac:chgData name="Freddie King" userId="ece5ce05-6753-4071-a3c7-c46e9cc88bfc" providerId="ADAL" clId="{50700B3B-83C4-4544-9459-00ABA63143DD}" dt="2025-12-13T09:46:06.808" v="11425" actId="1076"/>
          <ac:picMkLst>
            <pc:docMk/>
            <pc:sldMk cId="642457077" sldId="292"/>
            <ac:picMk id="21" creationId="{D40023C4-6EFB-1DD1-C062-29160CB7F572}"/>
          </ac:picMkLst>
        </pc:picChg>
        <pc:picChg chg="add mod">
          <ac:chgData name="Freddie King" userId="ece5ce05-6753-4071-a3c7-c46e9cc88bfc" providerId="ADAL" clId="{50700B3B-83C4-4544-9459-00ABA63143DD}" dt="2025-12-13T09:46:06.808" v="11425" actId="1076"/>
          <ac:picMkLst>
            <pc:docMk/>
            <pc:sldMk cId="642457077" sldId="292"/>
            <ac:picMk id="24" creationId="{01E0ED0D-39A4-8E4A-6EA1-011DDC0751E6}"/>
          </ac:picMkLst>
        </pc:picChg>
        <pc:cxnChg chg="add mod">
          <ac:chgData name="Freddie King" userId="ece5ce05-6753-4071-a3c7-c46e9cc88bfc" providerId="ADAL" clId="{50700B3B-83C4-4544-9459-00ABA63143DD}" dt="2025-12-12T13:00:18.929" v="10394" actId="14100"/>
          <ac:cxnSpMkLst>
            <pc:docMk/>
            <pc:sldMk cId="642457077" sldId="292"/>
            <ac:cxnSpMk id="2" creationId="{0932F9D0-AD15-2518-5E12-46A8A26A5DB3}"/>
          </ac:cxnSpMkLst>
        </pc:cxnChg>
        <pc:cxnChg chg="add mod">
          <ac:chgData name="Freddie King" userId="ece5ce05-6753-4071-a3c7-c46e9cc88bfc" providerId="ADAL" clId="{50700B3B-83C4-4544-9459-00ABA63143DD}" dt="2025-12-12T14:00:29.223" v="10626"/>
          <ac:cxnSpMkLst>
            <pc:docMk/>
            <pc:sldMk cId="642457077" sldId="292"/>
            <ac:cxnSpMk id="13" creationId="{89783B26-943E-0F1F-8127-9B025711C6B1}"/>
          </ac:cxnSpMkLst>
        </pc:cxnChg>
        <pc:cxnChg chg="add mod">
          <ac:chgData name="Freddie King" userId="ece5ce05-6753-4071-a3c7-c46e9cc88bfc" providerId="ADAL" clId="{50700B3B-83C4-4544-9459-00ABA63143DD}" dt="2025-12-12T14:04:32.406" v="10665" actId="14100"/>
          <ac:cxnSpMkLst>
            <pc:docMk/>
            <pc:sldMk cId="642457077" sldId="292"/>
            <ac:cxnSpMk id="16" creationId="{B184E2CD-4D01-D845-9FD9-F0535F77D276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5T19:59:34.233" v="22688"/>
        <pc:sldMkLst>
          <pc:docMk/>
          <pc:sldMk cId="2603133343" sldId="294"/>
        </pc:sldMkLst>
        <pc:spChg chg="mod">
          <ac:chgData name="Freddie King" userId="ece5ce05-6753-4071-a3c7-c46e9cc88bfc" providerId="ADAL" clId="{50700B3B-83C4-4544-9459-00ABA63143DD}" dt="2025-12-15T15:10:48.636" v="20682" actId="20577"/>
          <ac:spMkLst>
            <pc:docMk/>
            <pc:sldMk cId="2603133343" sldId="294"/>
            <ac:spMk id="4" creationId="{90A908F4-B602-71ED-C268-4E73DFED8D7D}"/>
          </ac:spMkLst>
        </pc:spChg>
        <pc:spChg chg="add del mod">
          <ac:chgData name="Freddie King" userId="ece5ce05-6753-4071-a3c7-c46e9cc88bfc" providerId="ADAL" clId="{50700B3B-83C4-4544-9459-00ABA63143DD}" dt="2025-12-15T19:59:33.780" v="22687" actId="478"/>
          <ac:spMkLst>
            <pc:docMk/>
            <pc:sldMk cId="2603133343" sldId="294"/>
            <ac:spMk id="5" creationId="{FE2C8625-618E-C3B3-A9DA-5CC1C9C60754}"/>
          </ac:spMkLst>
        </pc:spChg>
        <pc:spChg chg="add mod">
          <ac:chgData name="Freddie King" userId="ece5ce05-6753-4071-a3c7-c46e9cc88bfc" providerId="ADAL" clId="{50700B3B-83C4-4544-9459-00ABA63143DD}" dt="2025-12-15T19:57:10.935" v="22684"/>
          <ac:spMkLst>
            <pc:docMk/>
            <pc:sldMk cId="2603133343" sldId="294"/>
            <ac:spMk id="6" creationId="{7F77301D-2C7F-AA16-272B-E01D404CF303}"/>
          </ac:spMkLst>
        </pc:spChg>
        <pc:spChg chg="add mod">
          <ac:chgData name="Freddie King" userId="ece5ce05-6753-4071-a3c7-c46e9cc88bfc" providerId="ADAL" clId="{50700B3B-83C4-4544-9459-00ABA63143DD}" dt="2025-12-15T19:59:34.233" v="22688"/>
          <ac:spMkLst>
            <pc:docMk/>
            <pc:sldMk cId="2603133343" sldId="294"/>
            <ac:spMk id="8" creationId="{13D8EB73-8785-C18C-81C7-C44D4ECBAA97}"/>
          </ac:spMkLst>
        </pc:spChg>
        <pc:picChg chg="add">
          <ac:chgData name="Freddie King" userId="ece5ce05-6753-4071-a3c7-c46e9cc88bfc" providerId="ADAL" clId="{50700B3B-83C4-4544-9459-00ABA63143DD}" dt="2025-12-15T19:59:19.335" v="22685"/>
          <ac:picMkLst>
            <pc:docMk/>
            <pc:sldMk cId="2603133343" sldId="294"/>
            <ac:picMk id="7" creationId="{542DCDDC-ECB5-A3D7-A814-65F07B31A173}"/>
          </ac:picMkLst>
        </pc:picChg>
      </pc:sldChg>
      <pc:sldChg chg="addSp modSp add mod ord">
        <pc:chgData name="Freddie King" userId="ece5ce05-6753-4071-a3c7-c46e9cc88bfc" providerId="ADAL" clId="{50700B3B-83C4-4544-9459-00ABA63143DD}" dt="2025-12-15T19:57:04.747" v="22682" actId="1037"/>
        <pc:sldMkLst>
          <pc:docMk/>
          <pc:sldMk cId="2387873923" sldId="295"/>
        </pc:sldMkLst>
        <pc:spChg chg="mod">
          <ac:chgData name="Freddie King" userId="ece5ce05-6753-4071-a3c7-c46e9cc88bfc" providerId="ADAL" clId="{50700B3B-83C4-4544-9459-00ABA63143DD}" dt="2025-12-15T15:10:51.789" v="20685" actId="20577"/>
          <ac:spMkLst>
            <pc:docMk/>
            <pc:sldMk cId="2387873923" sldId="295"/>
            <ac:spMk id="4" creationId="{83D13EA9-AEC8-3D04-C6E2-A900EB7A7A3D}"/>
          </ac:spMkLst>
        </pc:spChg>
        <pc:spChg chg="add mod">
          <ac:chgData name="Freddie King" userId="ece5ce05-6753-4071-a3c7-c46e9cc88bfc" providerId="ADAL" clId="{50700B3B-83C4-4544-9459-00ABA63143DD}" dt="2025-12-15T19:56:08.113" v="22668" actId="1036"/>
          <ac:spMkLst>
            <pc:docMk/>
            <pc:sldMk cId="2387873923" sldId="295"/>
            <ac:spMk id="5" creationId="{BA655192-7FF5-2A09-5F2C-B8219E749528}"/>
          </ac:spMkLst>
        </pc:spChg>
        <pc:spChg chg="mod">
          <ac:chgData name="Freddie King" userId="ece5ce05-6753-4071-a3c7-c46e9cc88bfc" providerId="ADAL" clId="{50700B3B-83C4-4544-9459-00ABA63143DD}" dt="2025-12-15T19:57:04.747" v="22682" actId="1037"/>
          <ac:spMkLst>
            <pc:docMk/>
            <pc:sldMk cId="2387873923" sldId="295"/>
            <ac:spMk id="6" creationId="{D33F6502-9631-3C12-5F18-A88E19502A28}"/>
          </ac:spMkLst>
        </pc:spChg>
        <pc:cxnChg chg="add mod">
          <ac:chgData name="Freddie King" userId="ece5ce05-6753-4071-a3c7-c46e9cc88bfc" providerId="ADAL" clId="{50700B3B-83C4-4544-9459-00ABA63143DD}" dt="2025-12-15T19:56:08.113" v="22668" actId="1036"/>
          <ac:cxnSpMkLst>
            <pc:docMk/>
            <pc:sldMk cId="2387873923" sldId="295"/>
            <ac:cxnSpMk id="9" creationId="{4E75B480-D357-94AE-2486-870960BFF407}"/>
          </ac:cxnSpMkLst>
        </pc:cxnChg>
      </pc:sldChg>
      <pc:sldChg chg="delSp modSp add mod">
        <pc:chgData name="Freddie King" userId="ece5ce05-6753-4071-a3c7-c46e9cc88bfc" providerId="ADAL" clId="{50700B3B-83C4-4544-9459-00ABA63143DD}" dt="2025-12-12T11:38:29.770" v="9570" actId="478"/>
        <pc:sldMkLst>
          <pc:docMk/>
          <pc:sldMk cId="1992533425" sldId="296"/>
        </pc:sldMkLst>
        <pc:spChg chg="mod">
          <ac:chgData name="Freddie King" userId="ece5ce05-6753-4071-a3c7-c46e9cc88bfc" providerId="ADAL" clId="{50700B3B-83C4-4544-9459-00ABA63143DD}" dt="2025-12-12T11:38:26.541" v="9568" actId="20577"/>
          <ac:spMkLst>
            <pc:docMk/>
            <pc:sldMk cId="1992533425" sldId="296"/>
            <ac:spMk id="7" creationId="{BF743542-7B22-EA7C-D679-DA20152BD820}"/>
          </ac:spMkLst>
        </pc:spChg>
      </pc:sldChg>
      <pc:sldChg chg="delSp modSp add mod">
        <pc:chgData name="Freddie King" userId="ece5ce05-6753-4071-a3c7-c46e9cc88bfc" providerId="ADAL" clId="{50700B3B-83C4-4544-9459-00ABA63143DD}" dt="2025-12-12T11:38:36.539" v="9577" actId="20577"/>
        <pc:sldMkLst>
          <pc:docMk/>
          <pc:sldMk cId="3145896161" sldId="297"/>
        </pc:sldMkLst>
        <pc:spChg chg="mod">
          <ac:chgData name="Freddie King" userId="ece5ce05-6753-4071-a3c7-c46e9cc88bfc" providerId="ADAL" clId="{50700B3B-83C4-4544-9459-00ABA63143DD}" dt="2025-12-12T11:38:36.539" v="9577" actId="20577"/>
          <ac:spMkLst>
            <pc:docMk/>
            <pc:sldMk cId="3145896161" sldId="297"/>
            <ac:spMk id="7" creationId="{35BF2F25-96B3-EEAC-AE7E-51E8CE3A5E64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2T14:12:35.097" v="10843" actId="20577"/>
        <pc:sldMkLst>
          <pc:docMk/>
          <pc:sldMk cId="376123732" sldId="298"/>
        </pc:sldMkLst>
        <pc:spChg chg="mod">
          <ac:chgData name="Freddie King" userId="ece5ce05-6753-4071-a3c7-c46e9cc88bfc" providerId="ADAL" clId="{50700B3B-83C4-4544-9459-00ABA63143DD}" dt="2025-12-12T11:54:36.628" v="9812" actId="1076"/>
          <ac:spMkLst>
            <pc:docMk/>
            <pc:sldMk cId="376123732" sldId="298"/>
            <ac:spMk id="2" creationId="{0787E6EF-BFF7-4EE9-F7DB-6CD8DF0289BD}"/>
          </ac:spMkLst>
        </pc:spChg>
        <pc:spChg chg="mod">
          <ac:chgData name="Freddie King" userId="ece5ce05-6753-4071-a3c7-c46e9cc88bfc" providerId="ADAL" clId="{50700B3B-83C4-4544-9459-00ABA63143DD}" dt="2025-12-12T14:12:35.097" v="10843" actId="20577"/>
          <ac:spMkLst>
            <pc:docMk/>
            <pc:sldMk cId="376123732" sldId="298"/>
            <ac:spMk id="7" creationId="{C2E04CE8-C923-1B29-2C8C-0ABAD0C3FB9D}"/>
          </ac:spMkLst>
        </pc:spChg>
        <pc:cxnChg chg="mod">
          <ac:chgData name="Freddie King" userId="ece5ce05-6753-4071-a3c7-c46e9cc88bfc" providerId="ADAL" clId="{50700B3B-83C4-4544-9459-00ABA63143DD}" dt="2025-12-12T11:59:03.037" v="10021" actId="14100"/>
          <ac:cxnSpMkLst>
            <pc:docMk/>
            <pc:sldMk cId="376123732" sldId="298"/>
            <ac:cxnSpMk id="10" creationId="{E36614E9-F01F-A901-A111-93D9EE5DC3BD}"/>
          </ac:cxnSpMkLst>
        </pc:cxnChg>
      </pc:sldChg>
      <pc:sldChg chg="delSp modSp add mod ord">
        <pc:chgData name="Freddie King" userId="ece5ce05-6753-4071-a3c7-c46e9cc88bfc" providerId="ADAL" clId="{50700B3B-83C4-4544-9459-00ABA63143DD}" dt="2025-12-12T13:03:47.247" v="10592" actId="478"/>
        <pc:sldMkLst>
          <pc:docMk/>
          <pc:sldMk cId="3828000733" sldId="300"/>
        </pc:sldMkLst>
        <pc:spChg chg="mod">
          <ac:chgData name="Freddie King" userId="ece5ce05-6753-4071-a3c7-c46e9cc88bfc" providerId="ADAL" clId="{50700B3B-83C4-4544-9459-00ABA63143DD}" dt="2025-12-12T13:03:44.920" v="10588" actId="20577"/>
          <ac:spMkLst>
            <pc:docMk/>
            <pc:sldMk cId="3828000733" sldId="300"/>
            <ac:spMk id="57" creationId="{BCD7271A-204D-3631-79FE-2B1B4ED360CD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5T19:45:17.043" v="22567"/>
        <pc:sldMkLst>
          <pc:docMk/>
          <pc:sldMk cId="3105992797" sldId="301"/>
        </pc:sldMkLst>
        <pc:spChg chg="mod">
          <ac:chgData name="Freddie King" userId="ece5ce05-6753-4071-a3c7-c46e9cc88bfc" providerId="ADAL" clId="{50700B3B-83C4-4544-9459-00ABA63143DD}" dt="2025-12-12T13:03:50.991" v="10593" actId="20577"/>
          <ac:spMkLst>
            <pc:docMk/>
            <pc:sldMk cId="3105992797" sldId="301"/>
            <ac:spMk id="57" creationId="{B2A2446E-6147-884D-ADCE-BC9905F0D5AB}"/>
          </ac:spMkLst>
        </pc:spChg>
        <pc:picChg chg="add mod">
          <ac:chgData name="Freddie King" userId="ece5ce05-6753-4071-a3c7-c46e9cc88bfc" providerId="ADAL" clId="{50700B3B-83C4-4544-9459-00ABA63143DD}" dt="2025-12-15T19:45:17.043" v="22567"/>
          <ac:picMkLst>
            <pc:docMk/>
            <pc:sldMk cId="3105992797" sldId="301"/>
            <ac:picMk id="3" creationId="{B888B38C-4845-7A6B-4BFB-3FB98420A21E}"/>
          </ac:picMkLst>
        </pc:picChg>
        <pc:picChg chg="add del mod">
          <ac:chgData name="Freddie King" userId="ece5ce05-6753-4071-a3c7-c46e9cc88bfc" providerId="ADAL" clId="{50700B3B-83C4-4544-9459-00ABA63143DD}" dt="2025-12-15T19:45:16.772" v="22566" actId="478"/>
          <ac:picMkLst>
            <pc:docMk/>
            <pc:sldMk cId="3105992797" sldId="301"/>
            <ac:picMk id="4" creationId="{9F2246B5-6D25-82BE-FDC7-11DB88A99DA9}"/>
          </ac:picMkLst>
        </pc:picChg>
      </pc:sldChg>
      <pc:sldChg chg="addSp delSp modSp add mod">
        <pc:chgData name="Freddie King" userId="ece5ce05-6753-4071-a3c7-c46e9cc88bfc" providerId="ADAL" clId="{50700B3B-83C4-4544-9459-00ABA63143DD}" dt="2025-12-15T19:45:14.451" v="22565"/>
        <pc:sldMkLst>
          <pc:docMk/>
          <pc:sldMk cId="233073758" sldId="302"/>
        </pc:sldMkLst>
        <pc:spChg chg="mod">
          <ac:chgData name="Freddie King" userId="ece5ce05-6753-4071-a3c7-c46e9cc88bfc" providerId="ADAL" clId="{50700B3B-83C4-4544-9459-00ABA63143DD}" dt="2025-12-12T13:03:58.742" v="10596" actId="20577"/>
          <ac:spMkLst>
            <pc:docMk/>
            <pc:sldMk cId="233073758" sldId="302"/>
            <ac:spMk id="57" creationId="{7A4EF76D-033C-C998-2D28-6F7A72C37414}"/>
          </ac:spMkLst>
        </pc:spChg>
        <pc:picChg chg="add del mod">
          <ac:chgData name="Freddie King" userId="ece5ce05-6753-4071-a3c7-c46e9cc88bfc" providerId="ADAL" clId="{50700B3B-83C4-4544-9459-00ABA63143DD}" dt="2025-12-15T19:45:14.136" v="22564" actId="478"/>
          <ac:picMkLst>
            <pc:docMk/>
            <pc:sldMk cId="233073758" sldId="302"/>
            <ac:picMk id="3" creationId="{70C8D96C-3FA7-2895-E9A6-73F8FB84D5CE}"/>
          </ac:picMkLst>
        </pc:picChg>
        <pc:picChg chg="add del mod">
          <ac:chgData name="Freddie King" userId="ece5ce05-6753-4071-a3c7-c46e9cc88bfc" providerId="ADAL" clId="{50700B3B-83C4-4544-9459-00ABA63143DD}" dt="2025-12-15T19:45:04.675" v="22560" actId="478"/>
          <ac:picMkLst>
            <pc:docMk/>
            <pc:sldMk cId="233073758" sldId="302"/>
            <ac:picMk id="4" creationId="{BF81D3DC-3A5E-4ED2-4BE2-6066849D3399}"/>
          </ac:picMkLst>
        </pc:picChg>
        <pc:picChg chg="add mod">
          <ac:chgData name="Freddie King" userId="ece5ce05-6753-4071-a3c7-c46e9cc88bfc" providerId="ADAL" clId="{50700B3B-83C4-4544-9459-00ABA63143DD}" dt="2025-12-15T19:45:05.014" v="22561"/>
          <ac:picMkLst>
            <pc:docMk/>
            <pc:sldMk cId="233073758" sldId="302"/>
            <ac:picMk id="7" creationId="{853E195D-F6DA-5F8F-0F38-0488ABF17FC4}"/>
          </ac:picMkLst>
        </pc:picChg>
        <pc:picChg chg="add mod">
          <ac:chgData name="Freddie King" userId="ece5ce05-6753-4071-a3c7-c46e9cc88bfc" providerId="ADAL" clId="{50700B3B-83C4-4544-9459-00ABA63143DD}" dt="2025-12-15T19:45:14.451" v="22565"/>
          <ac:picMkLst>
            <pc:docMk/>
            <pc:sldMk cId="233073758" sldId="302"/>
            <ac:picMk id="8" creationId="{E1B2FA01-D30C-0692-E02C-4EEF4FBBCF63}"/>
          </ac:picMkLst>
        </pc:picChg>
        <pc:cxnChg chg="mod">
          <ac:chgData name="Freddie King" userId="ece5ce05-6753-4071-a3c7-c46e9cc88bfc" providerId="ADAL" clId="{50700B3B-83C4-4544-9459-00ABA63143DD}" dt="2025-12-12T13:11:48.754" v="10623" actId="478"/>
          <ac:cxnSpMkLst>
            <pc:docMk/>
            <pc:sldMk cId="233073758" sldId="302"/>
            <ac:cxnSpMk id="38" creationId="{C76FF943-9704-675D-B3E6-39F6D0A04290}"/>
          </ac:cxnSpMkLst>
        </pc:cxnChg>
      </pc:sldChg>
      <pc:sldChg chg="add">
        <pc:chgData name="Freddie King" userId="ece5ce05-6753-4071-a3c7-c46e9cc88bfc" providerId="ADAL" clId="{50700B3B-83C4-4544-9459-00ABA63143DD}" dt="2025-12-12T14:12:20.658" v="10835" actId="2890"/>
        <pc:sldMkLst>
          <pc:docMk/>
          <pc:sldMk cId="974320551" sldId="303"/>
        </pc:sldMkLst>
      </pc:sldChg>
      <pc:sldChg chg="add ord">
        <pc:chgData name="Freddie King" userId="ece5ce05-6753-4071-a3c7-c46e9cc88bfc" providerId="ADAL" clId="{50700B3B-83C4-4544-9459-00ABA63143DD}" dt="2025-12-12T14:13:11.784" v="10856"/>
        <pc:sldMkLst>
          <pc:docMk/>
          <pc:sldMk cId="2827633158" sldId="304"/>
        </pc:sldMkLst>
      </pc:sldChg>
      <pc:sldChg chg="addSp delSp modSp add mod">
        <pc:chgData name="Freddie King" userId="ece5ce05-6753-4071-a3c7-c46e9cc88bfc" providerId="ADAL" clId="{50700B3B-83C4-4544-9459-00ABA63143DD}" dt="2025-12-13T20:57:30.921" v="14029" actId="478"/>
        <pc:sldMkLst>
          <pc:docMk/>
          <pc:sldMk cId="879326204" sldId="305"/>
        </pc:sldMkLst>
        <pc:spChg chg="add mod">
          <ac:chgData name="Freddie King" userId="ece5ce05-6753-4071-a3c7-c46e9cc88bfc" providerId="ADAL" clId="{50700B3B-83C4-4544-9459-00ABA63143DD}" dt="2025-12-13T20:46:42.209" v="13782" actId="1036"/>
          <ac:spMkLst>
            <pc:docMk/>
            <pc:sldMk cId="879326204" sldId="305"/>
            <ac:spMk id="4" creationId="{09E66A26-696A-9309-0041-06A3C54C329D}"/>
          </ac:spMkLst>
        </pc:spChg>
        <pc:spChg chg="add mod">
          <ac:chgData name="Freddie King" userId="ece5ce05-6753-4071-a3c7-c46e9cc88bfc" providerId="ADAL" clId="{50700B3B-83C4-4544-9459-00ABA63143DD}" dt="2025-12-13T19:57:12.787" v="12556" actId="1036"/>
          <ac:spMkLst>
            <pc:docMk/>
            <pc:sldMk cId="879326204" sldId="305"/>
            <ac:spMk id="5" creationId="{3EE790E2-FFF0-99C3-53A4-B3D7395C55F9}"/>
          </ac:spMkLst>
        </pc:spChg>
        <pc:spChg chg="mod">
          <ac:chgData name="Freddie King" userId="ece5ce05-6753-4071-a3c7-c46e9cc88bfc" providerId="ADAL" clId="{50700B3B-83C4-4544-9459-00ABA63143DD}" dt="2025-12-13T19:48:04.766" v="12463" actId="27636"/>
          <ac:spMkLst>
            <pc:docMk/>
            <pc:sldMk cId="879326204" sldId="305"/>
            <ac:spMk id="6" creationId="{D65FA556-7AFD-B5D4-4E8B-65B6CBD9CF9C}"/>
          </ac:spMkLst>
        </pc:spChg>
        <pc:spChg chg="mod ord">
          <ac:chgData name="Freddie King" userId="ece5ce05-6753-4071-a3c7-c46e9cc88bfc" providerId="ADAL" clId="{50700B3B-83C4-4544-9459-00ABA63143DD}" dt="2025-12-13T20:52:41.773" v="13973" actId="20577"/>
          <ac:spMkLst>
            <pc:docMk/>
            <pc:sldMk cId="879326204" sldId="305"/>
            <ac:spMk id="7" creationId="{41202383-BF87-5728-9E49-75637636DB2A}"/>
          </ac:spMkLst>
        </pc:spChg>
        <pc:spChg chg="add mod">
          <ac:chgData name="Freddie King" userId="ece5ce05-6753-4071-a3c7-c46e9cc88bfc" providerId="ADAL" clId="{50700B3B-83C4-4544-9459-00ABA63143DD}" dt="2025-12-13T20:03:49.914" v="12901" actId="1037"/>
          <ac:spMkLst>
            <pc:docMk/>
            <pc:sldMk cId="879326204" sldId="305"/>
            <ac:spMk id="11" creationId="{1D4EAD7F-C3D3-C82A-3989-184A194809FD}"/>
          </ac:spMkLst>
        </pc:spChg>
        <pc:spChg chg="add mod">
          <ac:chgData name="Freddie King" userId="ece5ce05-6753-4071-a3c7-c46e9cc88bfc" providerId="ADAL" clId="{50700B3B-83C4-4544-9459-00ABA63143DD}" dt="2025-12-13T20:44:39.084" v="13695" actId="1035"/>
          <ac:spMkLst>
            <pc:docMk/>
            <pc:sldMk cId="879326204" sldId="305"/>
            <ac:spMk id="22" creationId="{871BE0AA-95B7-0F79-0FF5-AA805E703249}"/>
          </ac:spMkLst>
        </pc:spChg>
        <pc:picChg chg="add mod modCrop">
          <ac:chgData name="Freddie King" userId="ece5ce05-6753-4071-a3c7-c46e9cc88bfc" providerId="ADAL" clId="{50700B3B-83C4-4544-9459-00ABA63143DD}" dt="2025-12-13T20:03:18.819" v="12872" actId="1076"/>
          <ac:picMkLst>
            <pc:docMk/>
            <pc:sldMk cId="879326204" sldId="305"/>
            <ac:picMk id="3" creationId="{2B2B50D4-B389-67FF-6574-DAB90927C37D}"/>
          </ac:picMkLst>
        </pc:picChg>
      </pc:sldChg>
      <pc:sldChg chg="addSp modSp add del mod">
        <pc:chgData name="Freddie King" userId="ece5ce05-6753-4071-a3c7-c46e9cc88bfc" providerId="ADAL" clId="{50700B3B-83C4-4544-9459-00ABA63143DD}" dt="2025-12-15T08:30:14.033" v="16155" actId="47"/>
        <pc:sldMkLst>
          <pc:docMk/>
          <pc:sldMk cId="626664902" sldId="307"/>
        </pc:sldMkLst>
        <pc:spChg chg="add mod">
          <ac:chgData name="Freddie King" userId="ece5ce05-6753-4071-a3c7-c46e9cc88bfc" providerId="ADAL" clId="{50700B3B-83C4-4544-9459-00ABA63143DD}" dt="2025-12-15T07:13:38.066" v="15554" actId="1038"/>
          <ac:spMkLst>
            <pc:docMk/>
            <pc:sldMk cId="626664902" sldId="307"/>
            <ac:spMk id="3" creationId="{73C55FE6-8DD5-5830-56C5-D37BFABB2BC1}"/>
          </ac:spMkLst>
        </pc:spChg>
        <pc:spChg chg="add mod">
          <ac:chgData name="Freddie King" userId="ece5ce05-6753-4071-a3c7-c46e9cc88bfc" providerId="ADAL" clId="{50700B3B-83C4-4544-9459-00ABA63143DD}" dt="2025-12-15T07:13:38.066" v="15554" actId="1038"/>
          <ac:spMkLst>
            <pc:docMk/>
            <pc:sldMk cId="626664902" sldId="307"/>
            <ac:spMk id="4" creationId="{DEB63984-D4B8-078C-A328-614A7A5F9447}"/>
          </ac:spMkLst>
        </pc:spChg>
        <pc:spChg chg="mod">
          <ac:chgData name="Freddie King" userId="ece5ce05-6753-4071-a3c7-c46e9cc88bfc" providerId="ADAL" clId="{50700B3B-83C4-4544-9459-00ABA63143DD}" dt="2025-12-15T07:20:53.340" v="15755" actId="2711"/>
          <ac:spMkLst>
            <pc:docMk/>
            <pc:sldMk cId="626664902" sldId="307"/>
            <ac:spMk id="7" creationId="{3F008F58-1AA5-F280-94D7-236E7C299B34}"/>
          </ac:spMkLst>
        </pc:spChg>
        <pc:spChg chg="add mod">
          <ac:chgData name="Freddie King" userId="ece5ce05-6753-4071-a3c7-c46e9cc88bfc" providerId="ADAL" clId="{50700B3B-83C4-4544-9459-00ABA63143DD}" dt="2025-12-15T07:14:19.065" v="15556" actId="1076"/>
          <ac:spMkLst>
            <pc:docMk/>
            <pc:sldMk cId="626664902" sldId="307"/>
            <ac:spMk id="12" creationId="{D3E37E64-D894-830E-343F-4F4AB1E59D00}"/>
          </ac:spMkLst>
        </pc:spChg>
        <pc:cxnChg chg="add mod">
          <ac:chgData name="Freddie King" userId="ece5ce05-6753-4071-a3c7-c46e9cc88bfc" providerId="ADAL" clId="{50700B3B-83C4-4544-9459-00ABA63143DD}" dt="2025-12-15T07:13:38.066" v="15554" actId="1038"/>
          <ac:cxnSpMkLst>
            <pc:docMk/>
            <pc:sldMk cId="626664902" sldId="307"/>
            <ac:cxnSpMk id="8" creationId="{E39DD839-78E3-F6B2-5042-67CD5C89881F}"/>
          </ac:cxnSpMkLst>
        </pc:cxnChg>
      </pc:sldChg>
      <pc:sldChg chg="addSp delSp modSp add del mod">
        <pc:chgData name="Freddie King" userId="ece5ce05-6753-4071-a3c7-c46e9cc88bfc" providerId="ADAL" clId="{50700B3B-83C4-4544-9459-00ABA63143DD}" dt="2025-12-15T09:59:12.206" v="17501" actId="47"/>
        <pc:sldMkLst>
          <pc:docMk/>
          <pc:sldMk cId="236277346" sldId="308"/>
        </pc:sldMkLst>
        <pc:spChg chg="mod">
          <ac:chgData name="Freddie King" userId="ece5ce05-6753-4071-a3c7-c46e9cc88bfc" providerId="ADAL" clId="{50700B3B-83C4-4544-9459-00ABA63143DD}" dt="2025-12-15T08:42:45.727" v="16450" actId="20577"/>
          <ac:spMkLst>
            <pc:docMk/>
            <pc:sldMk cId="236277346" sldId="308"/>
            <ac:spMk id="7" creationId="{F074F80F-4A40-B99A-836C-93852A8C7351}"/>
          </ac:spMkLst>
        </pc:spChg>
        <pc:spChg chg="add del mod">
          <ac:chgData name="Freddie King" userId="ece5ce05-6753-4071-a3c7-c46e9cc88bfc" providerId="ADAL" clId="{50700B3B-83C4-4544-9459-00ABA63143DD}" dt="2025-12-15T08:42:33.156" v="16445" actId="478"/>
          <ac:spMkLst>
            <pc:docMk/>
            <pc:sldMk cId="236277346" sldId="308"/>
            <ac:spMk id="8" creationId="{4E528371-BEB6-CDA7-8AC6-82CB76F7C50D}"/>
          </ac:spMkLst>
        </pc:spChg>
        <pc:spChg chg="add mod">
          <ac:chgData name="Freddie King" userId="ece5ce05-6753-4071-a3c7-c46e9cc88bfc" providerId="ADAL" clId="{50700B3B-83C4-4544-9459-00ABA63143DD}" dt="2025-12-15T08:54:14.848" v="16991" actId="20577"/>
          <ac:spMkLst>
            <pc:docMk/>
            <pc:sldMk cId="236277346" sldId="308"/>
            <ac:spMk id="9" creationId="{47EC0365-F563-77B2-02D3-59075AE6E24E}"/>
          </ac:spMkLst>
        </pc:spChg>
        <pc:spChg chg="add mod">
          <ac:chgData name="Freddie King" userId="ece5ce05-6753-4071-a3c7-c46e9cc88bfc" providerId="ADAL" clId="{50700B3B-83C4-4544-9459-00ABA63143DD}" dt="2025-12-15T08:51:52.863" v="16979" actId="1038"/>
          <ac:spMkLst>
            <pc:docMk/>
            <pc:sldMk cId="236277346" sldId="308"/>
            <ac:spMk id="12" creationId="{B0AB0094-53A4-5D65-CF3A-91AB690BDCCB}"/>
          </ac:spMkLst>
        </pc:spChg>
        <pc:picChg chg="add del mod">
          <ac:chgData name="Freddie King" userId="ece5ce05-6753-4071-a3c7-c46e9cc88bfc" providerId="ADAL" clId="{50700B3B-83C4-4544-9459-00ABA63143DD}" dt="2025-12-15T08:41:27.725" v="16391" actId="478"/>
          <ac:picMkLst>
            <pc:docMk/>
            <pc:sldMk cId="236277346" sldId="308"/>
            <ac:picMk id="3" creationId="{BDC823B6-D08C-878B-17BC-DF7E8376E95A}"/>
          </ac:picMkLst>
        </pc:picChg>
        <pc:picChg chg="add mod">
          <ac:chgData name="Freddie King" userId="ece5ce05-6753-4071-a3c7-c46e9cc88bfc" providerId="ADAL" clId="{50700B3B-83C4-4544-9459-00ABA63143DD}" dt="2025-12-15T08:42:01.022" v="16441" actId="1038"/>
          <ac:picMkLst>
            <pc:docMk/>
            <pc:sldMk cId="236277346" sldId="308"/>
            <ac:picMk id="5" creationId="{B98AA85A-1009-5DBE-6148-BE9C2F1CFE6C}"/>
          </ac:picMkLst>
        </pc:picChg>
        <pc:picChg chg="add mod">
          <ac:chgData name="Freddie King" userId="ece5ce05-6753-4071-a3c7-c46e9cc88bfc" providerId="ADAL" clId="{50700B3B-83C4-4544-9459-00ABA63143DD}" dt="2025-12-15T08:50:42.337" v="16852" actId="1038"/>
          <ac:picMkLst>
            <pc:docMk/>
            <pc:sldMk cId="236277346" sldId="308"/>
            <ac:picMk id="11" creationId="{48BF8079-C091-5DA7-31E3-9B56CFAC379C}"/>
          </ac:picMkLst>
        </pc:picChg>
      </pc:sldChg>
      <pc:sldChg chg="addSp delSp modSp add mod ord">
        <pc:chgData name="Freddie King" userId="ece5ce05-6753-4071-a3c7-c46e9cc88bfc" providerId="ADAL" clId="{50700B3B-83C4-4544-9459-00ABA63143DD}" dt="2025-12-15T19:50:39.286" v="22570" actId="2711"/>
        <pc:sldMkLst>
          <pc:docMk/>
          <pc:sldMk cId="1040305248" sldId="309"/>
        </pc:sldMkLst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4" creationId="{A3BCF74C-7B1D-841F-39D1-F2137AB21C4E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5" creationId="{4ABAF49F-F0B5-32D9-1D9D-3FEF39F12FB9}"/>
          </ac:spMkLst>
        </pc:spChg>
        <pc:spChg chg="mod">
          <ac:chgData name="Freddie King" userId="ece5ce05-6753-4071-a3c7-c46e9cc88bfc" providerId="ADAL" clId="{50700B3B-83C4-4544-9459-00ABA63143DD}" dt="2025-12-12T14:27:51.696" v="11198" actId="20577"/>
          <ac:spMkLst>
            <pc:docMk/>
            <pc:sldMk cId="1040305248" sldId="309"/>
            <ac:spMk id="6" creationId="{9F74DF59-C8AC-DF97-1673-AD16D3ABC972}"/>
          </ac:spMkLst>
        </pc:spChg>
        <pc:spChg chg="mod">
          <ac:chgData name="Freddie King" userId="ece5ce05-6753-4071-a3c7-c46e9cc88bfc" providerId="ADAL" clId="{50700B3B-83C4-4544-9459-00ABA63143DD}" dt="2025-12-15T19:50:39.286" v="22570" actId="2711"/>
          <ac:spMkLst>
            <pc:docMk/>
            <pc:sldMk cId="1040305248" sldId="309"/>
            <ac:spMk id="7" creationId="{A110E156-72FD-FD4C-AF2B-A1011B75A5A6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8" creationId="{18A19E8C-4B68-9910-693A-CFDBF492DA41}"/>
          </ac:spMkLst>
        </pc:spChg>
        <pc:spChg chg="add mod">
          <ac:chgData name="Freddie King" userId="ece5ce05-6753-4071-a3c7-c46e9cc88bfc" providerId="ADAL" clId="{50700B3B-83C4-4544-9459-00ABA63143DD}" dt="2025-12-15T10:37:35.350" v="18106" actId="14100"/>
          <ac:spMkLst>
            <pc:docMk/>
            <pc:sldMk cId="1040305248" sldId="309"/>
            <ac:spMk id="19" creationId="{5CF44987-AC27-ADD9-CAD2-31A6B23C061E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20" creationId="{3404B73B-C80C-3B5E-8294-8A326328CC34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21" creationId="{2308C86C-ED08-EDC0-94E9-AE457CB0F6B7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22" creationId="{0F544D76-860C-193E-9D38-6B1B901D41F3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29" creationId="{17E69A59-E702-23D5-C319-B03CBA6254B1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30" creationId="{4766F765-AEBC-D9F7-FDF0-76F8C006F43A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31" creationId="{77E8ECD4-145F-63FD-138A-05390197C174}"/>
          </ac:spMkLst>
        </pc:spChg>
        <pc:spChg chg="add mod">
          <ac:chgData name="Freddie King" userId="ece5ce05-6753-4071-a3c7-c46e9cc88bfc" providerId="ADAL" clId="{50700B3B-83C4-4544-9459-00ABA63143DD}" dt="2025-12-15T10:49:02.156" v="18827" actId="1037"/>
          <ac:spMkLst>
            <pc:docMk/>
            <pc:sldMk cId="1040305248" sldId="309"/>
            <ac:spMk id="36" creationId="{F36FC339-8107-33E3-B3CC-1FC13B1FD9F8}"/>
          </ac:spMkLst>
        </pc:spChg>
        <pc:picChg chg="add mod modCrop">
          <ac:chgData name="Freddie King" userId="ece5ce05-6753-4071-a3c7-c46e9cc88bfc" providerId="ADAL" clId="{50700B3B-83C4-4544-9459-00ABA63143DD}" dt="2025-12-15T10:16:31.978" v="17633" actId="732"/>
          <ac:picMkLst>
            <pc:docMk/>
            <pc:sldMk cId="1040305248" sldId="309"/>
            <ac:picMk id="3" creationId="{A98B8309-2EC7-49A8-9392-AD08DCD15BAB}"/>
          </ac:picMkLst>
        </pc:picChg>
        <pc:picChg chg="add mod">
          <ac:chgData name="Freddie King" userId="ece5ce05-6753-4071-a3c7-c46e9cc88bfc" providerId="ADAL" clId="{50700B3B-83C4-4544-9459-00ABA63143DD}" dt="2025-12-15T10:37:38.767" v="18107" actId="1076"/>
          <ac:picMkLst>
            <pc:docMk/>
            <pc:sldMk cId="1040305248" sldId="309"/>
            <ac:picMk id="10" creationId="{D2F02AAC-A4E0-0594-53F1-8C3A7CD0B9FE}"/>
          </ac:picMkLst>
        </pc:picChg>
        <pc:picChg chg="add del mod modCrop">
          <ac:chgData name="Freddie King" userId="ece5ce05-6753-4071-a3c7-c46e9cc88bfc" providerId="ADAL" clId="{50700B3B-83C4-4544-9459-00ABA63143DD}" dt="2025-12-15T10:20:16.539" v="17720" actId="478"/>
          <ac:picMkLst>
            <pc:docMk/>
            <pc:sldMk cId="1040305248" sldId="309"/>
            <ac:picMk id="24" creationId="{EDBE0B6C-71F8-A48E-3A29-06E27EF4CE2B}"/>
          </ac:picMkLst>
        </pc:picChg>
        <pc:picChg chg="add del mod">
          <ac:chgData name="Freddie King" userId="ece5ce05-6753-4071-a3c7-c46e9cc88bfc" providerId="ADAL" clId="{50700B3B-83C4-4544-9459-00ABA63143DD}" dt="2025-12-15T10:23:09.668" v="17732" actId="478"/>
          <ac:picMkLst>
            <pc:docMk/>
            <pc:sldMk cId="1040305248" sldId="309"/>
            <ac:picMk id="26" creationId="{F5B7E357-05D6-9001-208B-A07CCC631E89}"/>
          </ac:picMkLst>
        </pc:picChg>
        <pc:picChg chg="add mod">
          <ac:chgData name="Freddie King" userId="ece5ce05-6753-4071-a3c7-c46e9cc88bfc" providerId="ADAL" clId="{50700B3B-83C4-4544-9459-00ABA63143DD}" dt="2025-12-15T10:36:04.767" v="18051" actId="1037"/>
          <ac:picMkLst>
            <pc:docMk/>
            <pc:sldMk cId="1040305248" sldId="309"/>
            <ac:picMk id="33" creationId="{11B18306-C64D-9156-55AE-2B9746389BAC}"/>
          </ac:picMkLst>
        </pc:picChg>
        <pc:picChg chg="add mod">
          <ac:chgData name="Freddie King" userId="ece5ce05-6753-4071-a3c7-c46e9cc88bfc" providerId="ADAL" clId="{50700B3B-83C4-4544-9459-00ABA63143DD}" dt="2025-12-15T10:36:04.767" v="18051" actId="1037"/>
          <ac:picMkLst>
            <pc:docMk/>
            <pc:sldMk cId="1040305248" sldId="309"/>
            <ac:picMk id="35" creationId="{CF4C8322-41EF-0AD1-22A1-B32C0C33BCA5}"/>
          </ac:picMkLst>
        </pc:picChg>
        <pc:picChg chg="add del mod">
          <ac:chgData name="Freddie King" userId="ece5ce05-6753-4071-a3c7-c46e9cc88bfc" providerId="ADAL" clId="{50700B3B-83C4-4544-9459-00ABA63143DD}" dt="2025-12-15T10:57:04.986" v="19056" actId="478"/>
          <ac:picMkLst>
            <pc:docMk/>
            <pc:sldMk cId="1040305248" sldId="309"/>
            <ac:picMk id="42" creationId="{B48BBD47-B435-7825-F2AD-BF98C14DB62A}"/>
          </ac:picMkLst>
        </pc:picChg>
        <pc:picChg chg="add del mod">
          <ac:chgData name="Freddie King" userId="ece5ce05-6753-4071-a3c7-c46e9cc88bfc" providerId="ADAL" clId="{50700B3B-83C4-4544-9459-00ABA63143DD}" dt="2025-12-15T10:51:59.219" v="18869" actId="478"/>
          <ac:picMkLst>
            <pc:docMk/>
            <pc:sldMk cId="1040305248" sldId="309"/>
            <ac:picMk id="44" creationId="{B07F3E3E-39D5-60E2-1F6E-CB0833E6132B}"/>
          </ac:picMkLst>
        </pc:picChg>
        <pc:picChg chg="add del mod">
          <ac:chgData name="Freddie King" userId="ece5ce05-6753-4071-a3c7-c46e9cc88bfc" providerId="ADAL" clId="{50700B3B-83C4-4544-9459-00ABA63143DD}" dt="2025-12-15T10:52:43.345" v="18875" actId="478"/>
          <ac:picMkLst>
            <pc:docMk/>
            <pc:sldMk cId="1040305248" sldId="309"/>
            <ac:picMk id="46" creationId="{DE1B0236-1D46-8CA4-786D-2497349AB3D3}"/>
          </ac:picMkLst>
        </pc:picChg>
        <pc:picChg chg="add del mod">
          <ac:chgData name="Freddie King" userId="ece5ce05-6753-4071-a3c7-c46e9cc88bfc" providerId="ADAL" clId="{50700B3B-83C4-4544-9459-00ABA63143DD}" dt="2025-12-15T10:57:04.986" v="19056" actId="478"/>
          <ac:picMkLst>
            <pc:docMk/>
            <pc:sldMk cId="1040305248" sldId="309"/>
            <ac:picMk id="48" creationId="{9C3D5B20-1A5A-B8EB-03CC-B633CAA57CEE}"/>
          </ac:picMkLst>
        </pc:picChg>
        <pc:cxnChg chg="add del mod">
          <ac:chgData name="Freddie King" userId="ece5ce05-6753-4071-a3c7-c46e9cc88bfc" providerId="ADAL" clId="{50700B3B-83C4-4544-9459-00ABA63143DD}" dt="2025-12-15T10:17:47.272" v="17676" actId="478"/>
          <ac:cxnSpMkLst>
            <pc:docMk/>
            <pc:sldMk cId="1040305248" sldId="309"/>
            <ac:cxnSpMk id="12" creationId="{AC913ADC-0991-2623-AA34-3EEF0789AF14}"/>
          </ac:cxnSpMkLst>
        </pc:cxnChg>
        <pc:cxnChg chg="add del">
          <ac:chgData name="Freddie King" userId="ece5ce05-6753-4071-a3c7-c46e9cc88bfc" providerId="ADAL" clId="{50700B3B-83C4-4544-9459-00ABA63143DD}" dt="2025-12-15T10:32:38.034" v="17877" actId="478"/>
          <ac:cxnSpMkLst>
            <pc:docMk/>
            <pc:sldMk cId="1040305248" sldId="309"/>
            <ac:cxnSpMk id="28" creationId="{55DBD8B8-2172-505D-AC73-2EA6FD0B5A95}"/>
          </ac:cxnSpMkLst>
        </pc:cxnChg>
        <pc:cxnChg chg="add">
          <ac:chgData name="Freddie King" userId="ece5ce05-6753-4071-a3c7-c46e9cc88bfc" providerId="ADAL" clId="{50700B3B-83C4-4544-9459-00ABA63143DD}" dt="2025-12-15T10:37:01.126" v="18099" actId="11529"/>
          <ac:cxnSpMkLst>
            <pc:docMk/>
            <pc:sldMk cId="1040305248" sldId="309"/>
            <ac:cxnSpMk id="38" creationId="{93025130-4F78-48EB-741E-D17B6B63892F}"/>
          </ac:cxnSpMkLst>
        </pc:cxnChg>
        <pc:cxnChg chg="add mod">
          <ac:chgData name="Freddie King" userId="ece5ce05-6753-4071-a3c7-c46e9cc88bfc" providerId="ADAL" clId="{50700B3B-83C4-4544-9459-00ABA63143DD}" dt="2025-12-15T10:37:08.562" v="18101" actId="1035"/>
          <ac:cxnSpMkLst>
            <pc:docMk/>
            <pc:sldMk cId="1040305248" sldId="309"/>
            <ac:cxnSpMk id="40" creationId="{5F376EBD-1AF6-E634-716C-665D3306A761}"/>
          </ac:cxnSpMkLst>
        </pc:cxnChg>
        <pc:cxnChg chg="add del mod">
          <ac:chgData name="Freddie King" userId="ece5ce05-6753-4071-a3c7-c46e9cc88bfc" providerId="ADAL" clId="{50700B3B-83C4-4544-9459-00ABA63143DD}" dt="2025-12-15T10:57:04.986" v="19056" actId="478"/>
          <ac:cxnSpMkLst>
            <pc:docMk/>
            <pc:sldMk cId="1040305248" sldId="309"/>
            <ac:cxnSpMk id="50" creationId="{99F1CFFD-C08F-413A-142E-30EFEA5D29F4}"/>
          </ac:cxnSpMkLst>
        </pc:cxnChg>
        <pc:cxnChg chg="add del mod">
          <ac:chgData name="Freddie King" userId="ece5ce05-6753-4071-a3c7-c46e9cc88bfc" providerId="ADAL" clId="{50700B3B-83C4-4544-9459-00ABA63143DD}" dt="2025-12-15T10:57:04.986" v="19056" actId="478"/>
          <ac:cxnSpMkLst>
            <pc:docMk/>
            <pc:sldMk cId="1040305248" sldId="309"/>
            <ac:cxnSpMk id="53" creationId="{65BF6880-D17E-3AE8-122D-82892E84893B}"/>
          </ac:cxnSpMkLst>
        </pc:cxnChg>
      </pc:sldChg>
      <pc:sldChg chg="modSp add mod ord">
        <pc:chgData name="Freddie King" userId="ece5ce05-6753-4071-a3c7-c46e9cc88bfc" providerId="ADAL" clId="{50700B3B-83C4-4544-9459-00ABA63143DD}" dt="2025-12-12T14:28:35.079" v="11238"/>
        <pc:sldMkLst>
          <pc:docMk/>
          <pc:sldMk cId="1234158724" sldId="310"/>
        </pc:sldMkLst>
        <pc:spChg chg="mod">
          <ac:chgData name="Freddie King" userId="ece5ce05-6753-4071-a3c7-c46e9cc88bfc" providerId="ADAL" clId="{50700B3B-83C4-4544-9459-00ABA63143DD}" dt="2025-12-12T14:28:18.628" v="11233" actId="1035"/>
          <ac:spMkLst>
            <pc:docMk/>
            <pc:sldMk cId="1234158724" sldId="310"/>
            <ac:spMk id="9" creationId="{58E1D72C-BCD7-0595-23CD-7B789C5BE850}"/>
          </ac:spMkLst>
        </pc:spChg>
      </pc:sldChg>
      <pc:sldChg chg="addSp modSp add mod">
        <pc:chgData name="Freddie King" userId="ece5ce05-6753-4071-a3c7-c46e9cc88bfc" providerId="ADAL" clId="{50700B3B-83C4-4544-9459-00ABA63143DD}" dt="2025-12-15T18:51:59.713" v="21262" actId="14100"/>
        <pc:sldMkLst>
          <pc:docMk/>
          <pc:sldMk cId="731859179" sldId="311"/>
        </pc:sldMkLst>
        <pc:spChg chg="mod">
          <ac:chgData name="Freddie King" userId="ece5ce05-6753-4071-a3c7-c46e9cc88bfc" providerId="ADAL" clId="{50700B3B-83C4-4544-9459-00ABA63143DD}" dt="2025-12-15T15:07:10.776" v="20676" actId="27636"/>
          <ac:spMkLst>
            <pc:docMk/>
            <pc:sldMk cId="731859179" sldId="311"/>
            <ac:spMk id="6" creationId="{BC129925-8E43-95B9-B5F1-943855DAD8EE}"/>
          </ac:spMkLst>
        </pc:spChg>
        <pc:spChg chg="mod">
          <ac:chgData name="Freddie King" userId="ece5ce05-6753-4071-a3c7-c46e9cc88bfc" providerId="ADAL" clId="{50700B3B-83C4-4544-9459-00ABA63143DD}" dt="2025-12-15T18:19:04.521" v="20736" actId="115"/>
          <ac:spMkLst>
            <pc:docMk/>
            <pc:sldMk cId="731859179" sldId="311"/>
            <ac:spMk id="7" creationId="{0CE0FF50-F516-E312-CA40-593AA4C91A81}"/>
          </ac:spMkLst>
        </pc:spChg>
        <pc:spChg chg="add mod">
          <ac:chgData name="Freddie King" userId="ece5ce05-6753-4071-a3c7-c46e9cc88bfc" providerId="ADAL" clId="{50700B3B-83C4-4544-9459-00ABA63143DD}" dt="2025-12-15T15:05:40.822" v="20575" actId="1038"/>
          <ac:spMkLst>
            <pc:docMk/>
            <pc:sldMk cId="731859179" sldId="311"/>
            <ac:spMk id="11" creationId="{6317D0D7-31D7-8506-2F0F-5B5CB6F39E8E}"/>
          </ac:spMkLst>
        </pc:spChg>
        <pc:spChg chg="add mod">
          <ac:chgData name="Freddie King" userId="ece5ce05-6753-4071-a3c7-c46e9cc88bfc" providerId="ADAL" clId="{50700B3B-83C4-4544-9459-00ABA63143DD}" dt="2025-12-15T15:05:46.781" v="20586" actId="1035"/>
          <ac:spMkLst>
            <pc:docMk/>
            <pc:sldMk cId="731859179" sldId="311"/>
            <ac:spMk id="12" creationId="{CD445B74-4D43-964C-643D-9D64A05CEFD1}"/>
          </ac:spMkLst>
        </pc:spChg>
        <pc:picChg chg="add mod">
          <ac:chgData name="Freddie King" userId="ece5ce05-6753-4071-a3c7-c46e9cc88bfc" providerId="ADAL" clId="{50700B3B-83C4-4544-9459-00ABA63143DD}" dt="2025-12-15T15:06:36.058" v="20666" actId="1036"/>
          <ac:picMkLst>
            <pc:docMk/>
            <pc:sldMk cId="731859179" sldId="311"/>
            <ac:picMk id="3" creationId="{D3D4A753-010D-EFFA-1ADA-4CBCDA55B188}"/>
          </ac:picMkLst>
        </pc:picChg>
        <pc:picChg chg="add mod">
          <ac:chgData name="Freddie King" userId="ece5ce05-6753-4071-a3c7-c46e9cc88bfc" providerId="ADAL" clId="{50700B3B-83C4-4544-9459-00ABA63143DD}" dt="2025-12-15T18:51:56.922" v="21261" actId="1037"/>
          <ac:picMkLst>
            <pc:docMk/>
            <pc:sldMk cId="731859179" sldId="311"/>
            <ac:picMk id="5" creationId="{914D691A-0A42-891A-4559-AADA824CBA21}"/>
          </ac:picMkLst>
        </pc:picChg>
        <pc:cxnChg chg="add mod">
          <ac:chgData name="Freddie King" userId="ece5ce05-6753-4071-a3c7-c46e9cc88bfc" providerId="ADAL" clId="{50700B3B-83C4-4544-9459-00ABA63143DD}" dt="2025-12-15T18:51:59.713" v="21262" actId="14100"/>
          <ac:cxnSpMkLst>
            <pc:docMk/>
            <pc:sldMk cId="731859179" sldId="311"/>
            <ac:cxnSpMk id="9" creationId="{261006B2-A40C-5F8D-92CD-A2A27A51811B}"/>
          </ac:cxnSpMkLst>
        </pc:cxnChg>
        <pc:cxnChg chg="add mod">
          <ac:chgData name="Freddie King" userId="ece5ce05-6753-4071-a3c7-c46e9cc88bfc" providerId="ADAL" clId="{50700B3B-83C4-4544-9459-00ABA63143DD}" dt="2025-12-15T15:05:44.208" v="20582" actId="1038"/>
          <ac:cxnSpMkLst>
            <pc:docMk/>
            <pc:sldMk cId="731859179" sldId="311"/>
            <ac:cxnSpMk id="14" creationId="{DDD0CF3E-5E39-3063-E36B-3975E379FD39}"/>
          </ac:cxnSpMkLst>
        </pc:cxnChg>
      </pc:sldChg>
      <pc:sldChg chg="addSp modSp add mod">
        <pc:chgData name="Freddie King" userId="ece5ce05-6753-4071-a3c7-c46e9cc88bfc" providerId="ADAL" clId="{50700B3B-83C4-4544-9459-00ABA63143DD}" dt="2025-12-15T19:40:04.536" v="22406" actId="20577"/>
        <pc:sldMkLst>
          <pc:docMk/>
          <pc:sldMk cId="2926610491" sldId="312"/>
        </pc:sldMkLst>
        <pc:spChg chg="add mod">
          <ac:chgData name="Freddie King" userId="ece5ce05-6753-4071-a3c7-c46e9cc88bfc" providerId="ADAL" clId="{50700B3B-83C4-4544-9459-00ABA63143DD}" dt="2025-12-15T18:52:33.434" v="21295" actId="1076"/>
          <ac:spMkLst>
            <pc:docMk/>
            <pc:sldMk cId="2926610491" sldId="312"/>
            <ac:spMk id="3" creationId="{1E658A91-6964-FA85-84BE-3BA882E1A361}"/>
          </ac:spMkLst>
        </pc:spChg>
        <pc:spChg chg="mod">
          <ac:chgData name="Freddie King" userId="ece5ce05-6753-4071-a3c7-c46e9cc88bfc" providerId="ADAL" clId="{50700B3B-83C4-4544-9459-00ABA63143DD}" dt="2025-12-12T14:29:48.914" v="11373" actId="20577"/>
          <ac:spMkLst>
            <pc:docMk/>
            <pc:sldMk cId="2926610491" sldId="312"/>
            <ac:spMk id="6" creationId="{31534413-3EEC-DE80-A3AB-9F4F57351E10}"/>
          </ac:spMkLst>
        </pc:spChg>
        <pc:spChg chg="mod">
          <ac:chgData name="Freddie King" userId="ece5ce05-6753-4071-a3c7-c46e9cc88bfc" providerId="ADAL" clId="{50700B3B-83C4-4544-9459-00ABA63143DD}" dt="2025-12-15T19:40:04.536" v="22406" actId="20577"/>
          <ac:spMkLst>
            <pc:docMk/>
            <pc:sldMk cId="2926610491" sldId="312"/>
            <ac:spMk id="7" creationId="{AD685868-BD3F-B15B-1373-B94E77332904}"/>
          </ac:spMkLst>
        </pc:spChg>
        <pc:spChg chg="add mod">
          <ac:chgData name="Freddie King" userId="ece5ce05-6753-4071-a3c7-c46e9cc88bfc" providerId="ADAL" clId="{50700B3B-83C4-4544-9459-00ABA63143DD}" dt="2025-12-15T18:53:30.405" v="21355" actId="1036"/>
          <ac:spMkLst>
            <pc:docMk/>
            <pc:sldMk cId="2926610491" sldId="312"/>
            <ac:spMk id="8" creationId="{B2F3FD59-5F0A-B691-E89A-CE199616B1B0}"/>
          </ac:spMkLst>
        </pc:spChg>
        <pc:spChg chg="add mod">
          <ac:chgData name="Freddie King" userId="ece5ce05-6753-4071-a3c7-c46e9cc88bfc" providerId="ADAL" clId="{50700B3B-83C4-4544-9459-00ABA63143DD}" dt="2025-12-15T18:53:14.375" v="21342" actId="1076"/>
          <ac:spMkLst>
            <pc:docMk/>
            <pc:sldMk cId="2926610491" sldId="312"/>
            <ac:spMk id="12" creationId="{04664D95-8DDE-4E48-B5A5-E8DDAAA8F174}"/>
          </ac:spMkLst>
        </pc:spChg>
        <pc:picChg chg="add mod ord">
          <ac:chgData name="Freddie King" userId="ece5ce05-6753-4071-a3c7-c46e9cc88bfc" providerId="ADAL" clId="{50700B3B-83C4-4544-9459-00ABA63143DD}" dt="2025-12-15T19:06:55.195" v="22354" actId="167"/>
          <ac:picMkLst>
            <pc:docMk/>
            <pc:sldMk cId="2926610491" sldId="312"/>
            <ac:picMk id="5" creationId="{F7EE1278-8413-EFCC-1B35-F2F5177A5461}"/>
          </ac:picMkLst>
        </pc:picChg>
        <pc:cxnChg chg="add mod">
          <ac:chgData name="Freddie King" userId="ece5ce05-6753-4071-a3c7-c46e9cc88bfc" providerId="ADAL" clId="{50700B3B-83C4-4544-9459-00ABA63143DD}" dt="2025-12-15T18:53:34.330" v="21357" actId="14100"/>
          <ac:cxnSpMkLst>
            <pc:docMk/>
            <pc:sldMk cId="2926610491" sldId="312"/>
            <ac:cxnSpMk id="10" creationId="{24730214-2CE6-80F8-40A5-B3362509BB87}"/>
          </ac:cxnSpMkLst>
        </pc:cxnChg>
        <pc:cxnChg chg="add mod">
          <ac:chgData name="Freddie King" userId="ece5ce05-6753-4071-a3c7-c46e9cc88bfc" providerId="ADAL" clId="{50700B3B-83C4-4544-9459-00ABA63143DD}" dt="2025-12-15T18:53:23.679" v="21344" actId="14100"/>
          <ac:cxnSpMkLst>
            <pc:docMk/>
            <pc:sldMk cId="2926610491" sldId="312"/>
            <ac:cxnSpMk id="14" creationId="{8D8FC56B-9BC7-C387-AB22-591F67EA9579}"/>
          </ac:cxnSpMkLst>
        </pc:cxnChg>
      </pc:sldChg>
      <pc:sldChg chg="addSp delSp modSp add del mod ord">
        <pc:chgData name="Freddie King" userId="ece5ce05-6753-4071-a3c7-c46e9cc88bfc" providerId="ADAL" clId="{50700B3B-83C4-4544-9459-00ABA63143DD}" dt="2025-12-15T18:18:42.453" v="20702" actId="47"/>
        <pc:sldMkLst>
          <pc:docMk/>
          <pc:sldMk cId="2362894197" sldId="313"/>
        </pc:sldMkLst>
        <pc:spChg chg="add mod">
          <ac:chgData name="Freddie King" userId="ece5ce05-6753-4071-a3c7-c46e9cc88bfc" providerId="ADAL" clId="{50700B3B-83C4-4544-9459-00ABA63143DD}" dt="2025-12-15T18:18:40.897" v="20701" actId="478"/>
          <ac:spMkLst>
            <pc:docMk/>
            <pc:sldMk cId="2362894197" sldId="313"/>
            <ac:spMk id="3" creationId="{6D3FCC20-C8E0-4FA5-3E8B-41FA1D3DAEAC}"/>
          </ac:spMkLst>
        </pc:spChg>
        <pc:spChg chg="del mod">
          <ac:chgData name="Freddie King" userId="ece5ce05-6753-4071-a3c7-c46e9cc88bfc" providerId="ADAL" clId="{50700B3B-83C4-4544-9459-00ABA63143DD}" dt="2025-12-15T18:18:40.897" v="20701" actId="478"/>
          <ac:spMkLst>
            <pc:docMk/>
            <pc:sldMk cId="2362894197" sldId="313"/>
            <ac:spMk id="9" creationId="{566E037C-ED4B-5133-E6CE-DB25DC85531B}"/>
          </ac:spMkLst>
        </pc:spChg>
      </pc:sldChg>
      <pc:sldChg chg="delSp modSp add mod">
        <pc:chgData name="Freddie King" userId="ece5ce05-6753-4071-a3c7-c46e9cc88bfc" providerId="ADAL" clId="{50700B3B-83C4-4544-9459-00ABA63143DD}" dt="2025-12-13T19:41:29.923" v="12343" actId="20577"/>
        <pc:sldMkLst>
          <pc:docMk/>
          <pc:sldMk cId="1561325353" sldId="314"/>
        </pc:sldMkLst>
        <pc:spChg chg="mod">
          <ac:chgData name="Freddie King" userId="ece5ce05-6753-4071-a3c7-c46e9cc88bfc" providerId="ADAL" clId="{50700B3B-83C4-4544-9459-00ABA63143DD}" dt="2025-12-13T19:41:29.923" v="12343" actId="20577"/>
          <ac:spMkLst>
            <pc:docMk/>
            <pc:sldMk cId="1561325353" sldId="314"/>
            <ac:spMk id="7" creationId="{889084B6-1260-FE6D-A686-186AFE5518A0}"/>
          </ac:spMkLst>
        </pc:spChg>
      </pc:sldChg>
      <pc:sldChg chg="delSp modSp add mod">
        <pc:chgData name="Freddie King" userId="ece5ce05-6753-4071-a3c7-c46e9cc88bfc" providerId="ADAL" clId="{50700B3B-83C4-4544-9459-00ABA63143DD}" dt="2025-12-13T19:42:00.556" v="12347" actId="20577"/>
        <pc:sldMkLst>
          <pc:docMk/>
          <pc:sldMk cId="817472296" sldId="315"/>
        </pc:sldMkLst>
        <pc:spChg chg="mod">
          <ac:chgData name="Freddie King" userId="ece5ce05-6753-4071-a3c7-c46e9cc88bfc" providerId="ADAL" clId="{50700B3B-83C4-4544-9459-00ABA63143DD}" dt="2025-12-13T19:42:00.556" v="12347" actId="20577"/>
          <ac:spMkLst>
            <pc:docMk/>
            <pc:sldMk cId="817472296" sldId="315"/>
            <ac:spMk id="7" creationId="{15A7F16C-97F6-4693-8CE0-93A2AAE18BEB}"/>
          </ac:spMkLst>
        </pc:spChg>
      </pc:sldChg>
      <pc:sldChg chg="delSp modSp add mod">
        <pc:chgData name="Freddie King" userId="ece5ce05-6753-4071-a3c7-c46e9cc88bfc" providerId="ADAL" clId="{50700B3B-83C4-4544-9459-00ABA63143DD}" dt="2025-12-13T19:42:25.318" v="12357" actId="20577"/>
        <pc:sldMkLst>
          <pc:docMk/>
          <pc:sldMk cId="2073068236" sldId="316"/>
        </pc:sldMkLst>
        <pc:spChg chg="mod">
          <ac:chgData name="Freddie King" userId="ece5ce05-6753-4071-a3c7-c46e9cc88bfc" providerId="ADAL" clId="{50700B3B-83C4-4544-9459-00ABA63143DD}" dt="2025-12-13T19:42:25.318" v="12357" actId="20577"/>
          <ac:spMkLst>
            <pc:docMk/>
            <pc:sldMk cId="2073068236" sldId="316"/>
            <ac:spMk id="7" creationId="{975DF1FE-F2C5-2E8A-8932-9F2393BB1644}"/>
          </ac:spMkLst>
        </pc:spChg>
      </pc:sldChg>
      <pc:sldChg chg="modSp add mod">
        <pc:chgData name="Freddie King" userId="ece5ce05-6753-4071-a3c7-c46e9cc88bfc" providerId="ADAL" clId="{50700B3B-83C4-4544-9459-00ABA63143DD}" dt="2025-12-13T19:42:49.428" v="12364" actId="20577"/>
        <pc:sldMkLst>
          <pc:docMk/>
          <pc:sldMk cId="3521066717" sldId="317"/>
        </pc:sldMkLst>
        <pc:spChg chg="mod">
          <ac:chgData name="Freddie King" userId="ece5ce05-6753-4071-a3c7-c46e9cc88bfc" providerId="ADAL" clId="{50700B3B-83C4-4544-9459-00ABA63143DD}" dt="2025-12-13T19:42:49.428" v="12364" actId="20577"/>
          <ac:spMkLst>
            <pc:docMk/>
            <pc:sldMk cId="3521066717" sldId="317"/>
            <ac:spMk id="7" creationId="{B7CE4C91-631B-FD13-40F4-C923A21898EE}"/>
          </ac:spMkLst>
        </pc:spChg>
      </pc:sldChg>
      <pc:sldChg chg="delSp modSp add mod">
        <pc:chgData name="Freddie King" userId="ece5ce05-6753-4071-a3c7-c46e9cc88bfc" providerId="ADAL" clId="{50700B3B-83C4-4544-9459-00ABA63143DD}" dt="2025-12-13T19:42:38.288" v="12362" actId="20577"/>
        <pc:sldMkLst>
          <pc:docMk/>
          <pc:sldMk cId="1301142483" sldId="318"/>
        </pc:sldMkLst>
        <pc:spChg chg="mod">
          <ac:chgData name="Freddie King" userId="ece5ce05-6753-4071-a3c7-c46e9cc88bfc" providerId="ADAL" clId="{50700B3B-83C4-4544-9459-00ABA63143DD}" dt="2025-12-13T19:42:38.288" v="12362" actId="20577"/>
          <ac:spMkLst>
            <pc:docMk/>
            <pc:sldMk cId="1301142483" sldId="318"/>
            <ac:spMk id="7" creationId="{CEF6C575-2FE1-7D6D-7732-0F169E7654BA}"/>
          </ac:spMkLst>
        </pc:spChg>
      </pc:sldChg>
      <pc:sldChg chg="add">
        <pc:chgData name="Freddie King" userId="ece5ce05-6753-4071-a3c7-c46e9cc88bfc" providerId="ADAL" clId="{50700B3B-83C4-4544-9459-00ABA63143DD}" dt="2025-12-13T19:42:45.397" v="12363" actId="2890"/>
        <pc:sldMkLst>
          <pc:docMk/>
          <pc:sldMk cId="2999528623" sldId="319"/>
        </pc:sldMkLst>
      </pc:sldChg>
      <pc:sldChg chg="addSp delSp modSp add del mod ord">
        <pc:chgData name="Freddie King" userId="ece5ce05-6753-4071-a3c7-c46e9cc88bfc" providerId="ADAL" clId="{50700B3B-83C4-4544-9459-00ABA63143DD}" dt="2025-12-15T11:06:19.447" v="19168" actId="47"/>
        <pc:sldMkLst>
          <pc:docMk/>
          <pc:sldMk cId="2056989215" sldId="320"/>
        </pc:sldMkLst>
        <pc:spChg chg="mod">
          <ac:chgData name="Freddie King" userId="ece5ce05-6753-4071-a3c7-c46e9cc88bfc" providerId="ADAL" clId="{50700B3B-83C4-4544-9459-00ABA63143DD}" dt="2025-12-15T09:43:06.168" v="17441" actId="20577"/>
          <ac:spMkLst>
            <pc:docMk/>
            <pc:sldMk cId="2056989215" sldId="320"/>
            <ac:spMk id="7" creationId="{82A9D9F4-D545-9635-8F7C-F3EA4E57C32B}"/>
          </ac:spMkLst>
        </pc:spChg>
        <pc:picChg chg="add del mod ord">
          <ac:chgData name="Freddie King" userId="ece5ce05-6753-4071-a3c7-c46e9cc88bfc" providerId="ADAL" clId="{50700B3B-83C4-4544-9459-00ABA63143DD}" dt="2025-12-15T10:58:50.676" v="19066" actId="478"/>
          <ac:picMkLst>
            <pc:docMk/>
            <pc:sldMk cId="2056989215" sldId="320"/>
            <ac:picMk id="3" creationId="{8909379A-A9A2-FB31-C484-7A1BD782508F}"/>
          </ac:picMkLst>
        </pc:picChg>
        <pc:picChg chg="add mod">
          <ac:chgData name="Freddie King" userId="ece5ce05-6753-4071-a3c7-c46e9cc88bfc" providerId="ADAL" clId="{50700B3B-83C4-4544-9459-00ABA63143DD}" dt="2025-12-15T09:41:56.915" v="17373" actId="1038"/>
          <ac:picMkLst>
            <pc:docMk/>
            <pc:sldMk cId="2056989215" sldId="320"/>
            <ac:picMk id="5" creationId="{D294D6EE-B907-32F5-657D-75984B19345C}"/>
          </ac:picMkLst>
        </pc:picChg>
        <pc:picChg chg="add mod ord">
          <ac:chgData name="Freddie King" userId="ece5ce05-6753-4071-a3c7-c46e9cc88bfc" providerId="ADAL" clId="{50700B3B-83C4-4544-9459-00ABA63143DD}" dt="2025-12-15T10:58:54.531" v="19068" actId="167"/>
          <ac:picMkLst>
            <pc:docMk/>
            <pc:sldMk cId="2056989215" sldId="320"/>
            <ac:picMk id="11" creationId="{67E47248-96E9-14F6-9168-1FCEDBE1F17F}"/>
          </ac:picMkLst>
        </pc:picChg>
        <pc:cxnChg chg="add mod">
          <ac:chgData name="Freddie King" userId="ece5ce05-6753-4071-a3c7-c46e9cc88bfc" providerId="ADAL" clId="{50700B3B-83C4-4544-9459-00ABA63143DD}" dt="2025-12-15T10:58:38.439" v="19064" actId="14100"/>
          <ac:cxnSpMkLst>
            <pc:docMk/>
            <pc:sldMk cId="2056989215" sldId="320"/>
            <ac:cxnSpMk id="9" creationId="{D0DFC761-B835-BAC7-6475-110A42F2AC4F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5T19:00:48.541" v="21659" actId="20577"/>
        <pc:sldMkLst>
          <pc:docMk/>
          <pc:sldMk cId="3257416635" sldId="321"/>
        </pc:sldMkLst>
        <pc:spChg chg="mod">
          <ac:chgData name="Freddie King" userId="ece5ce05-6753-4071-a3c7-c46e9cc88bfc" providerId="ADAL" clId="{50700B3B-83C4-4544-9459-00ABA63143DD}" dt="2025-12-15T19:00:48.541" v="21659" actId="20577"/>
          <ac:spMkLst>
            <pc:docMk/>
            <pc:sldMk cId="3257416635" sldId="321"/>
            <ac:spMk id="7" creationId="{2A665CC7-4A4E-B3A9-8A4C-54B94CDDAEFE}"/>
          </ac:spMkLst>
        </pc:spChg>
        <pc:picChg chg="add del mod">
          <ac:chgData name="Freddie King" userId="ece5ce05-6753-4071-a3c7-c46e9cc88bfc" providerId="ADAL" clId="{50700B3B-83C4-4544-9459-00ABA63143DD}" dt="2025-12-13T20:54:06.275" v="14014" actId="1076"/>
          <ac:picMkLst>
            <pc:docMk/>
            <pc:sldMk cId="3257416635" sldId="321"/>
            <ac:picMk id="3" creationId="{0474651A-86AA-87E1-23E2-E484F1567827}"/>
          </ac:picMkLst>
        </pc:picChg>
      </pc:sldChg>
      <pc:sldChg chg="addSp delSp modSp add mod">
        <pc:chgData name="Freddie King" userId="ece5ce05-6753-4071-a3c7-c46e9cc88bfc" providerId="ADAL" clId="{50700B3B-83C4-4544-9459-00ABA63143DD}" dt="2025-12-15T19:00:45.212" v="21657" actId="20577"/>
        <pc:sldMkLst>
          <pc:docMk/>
          <pc:sldMk cId="1594838797" sldId="322"/>
        </pc:sldMkLst>
        <pc:spChg chg="add del mod">
          <ac:chgData name="Freddie King" userId="ece5ce05-6753-4071-a3c7-c46e9cc88bfc" providerId="ADAL" clId="{50700B3B-83C4-4544-9459-00ABA63143DD}" dt="2025-12-15T19:00:45.212" v="21657" actId="20577"/>
          <ac:spMkLst>
            <pc:docMk/>
            <pc:sldMk cId="1594838797" sldId="322"/>
            <ac:spMk id="7" creationId="{5EC10967-9F15-D8F0-6AD7-D3EFAA565AEC}"/>
          </ac:spMkLst>
        </pc:spChg>
        <pc:picChg chg="mod">
          <ac:chgData name="Freddie King" userId="ece5ce05-6753-4071-a3c7-c46e9cc88bfc" providerId="ADAL" clId="{50700B3B-83C4-4544-9459-00ABA63143DD}" dt="2025-12-13T20:54:25.568" v="14026" actId="1076"/>
          <ac:picMkLst>
            <pc:docMk/>
            <pc:sldMk cId="1594838797" sldId="322"/>
            <ac:picMk id="3" creationId="{D7E4D232-5B9D-538B-F31E-CAB7835304FE}"/>
          </ac:picMkLst>
        </pc:picChg>
      </pc:sldChg>
      <pc:sldChg chg="modSp add">
        <pc:chgData name="Freddie King" userId="ece5ce05-6753-4071-a3c7-c46e9cc88bfc" providerId="ADAL" clId="{50700B3B-83C4-4544-9459-00ABA63143DD}" dt="2025-12-14T17:08:56.980" v="14181" actId="20577"/>
        <pc:sldMkLst>
          <pc:docMk/>
          <pc:sldMk cId="267666814" sldId="323"/>
        </pc:sldMkLst>
        <pc:spChg chg="mod">
          <ac:chgData name="Freddie King" userId="ece5ce05-6753-4071-a3c7-c46e9cc88bfc" providerId="ADAL" clId="{50700B3B-83C4-4544-9459-00ABA63143DD}" dt="2025-12-14T17:08:56.980" v="14181" actId="20577"/>
          <ac:spMkLst>
            <pc:docMk/>
            <pc:sldMk cId="267666814" sldId="323"/>
            <ac:spMk id="7" creationId="{3389C819-C04F-1FE4-C7A5-F95CFEDBA0D3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5T19:43:16.881" v="22526" actId="20577"/>
        <pc:sldMkLst>
          <pc:docMk/>
          <pc:sldMk cId="3122451029" sldId="324"/>
        </pc:sldMkLst>
        <pc:spChg chg="mod">
          <ac:chgData name="Freddie King" userId="ece5ce05-6753-4071-a3c7-c46e9cc88bfc" providerId="ADAL" clId="{50700B3B-83C4-4544-9459-00ABA63143DD}" dt="2025-12-14T17:00:09.399" v="14178" actId="20577"/>
          <ac:spMkLst>
            <pc:docMk/>
            <pc:sldMk cId="3122451029" sldId="324"/>
            <ac:spMk id="6" creationId="{E7507BD4-D1B1-7FF9-1E5F-AF7A4028F512}"/>
          </ac:spMkLst>
        </pc:spChg>
        <pc:spChg chg="add del mod">
          <ac:chgData name="Freddie King" userId="ece5ce05-6753-4071-a3c7-c46e9cc88bfc" providerId="ADAL" clId="{50700B3B-83C4-4544-9459-00ABA63143DD}" dt="2025-12-15T19:43:16.881" v="22526" actId="20577"/>
          <ac:spMkLst>
            <pc:docMk/>
            <pc:sldMk cId="3122451029" sldId="324"/>
            <ac:spMk id="7" creationId="{8962D72E-83A1-15E1-FD8C-4FA8B4241F57}"/>
          </ac:spMkLst>
        </pc:spChg>
        <pc:picChg chg="add del">
          <ac:chgData name="Freddie King" userId="ece5ce05-6753-4071-a3c7-c46e9cc88bfc" providerId="ADAL" clId="{50700B3B-83C4-4544-9459-00ABA63143DD}" dt="2025-12-14T16:50:12.517" v="14052" actId="478"/>
          <ac:picMkLst>
            <pc:docMk/>
            <pc:sldMk cId="3122451029" sldId="324"/>
            <ac:picMk id="3" creationId="{C5F101B9-B798-975E-81A7-A5F60E35933A}"/>
          </ac:picMkLst>
        </pc:picChg>
        <pc:picChg chg="add mod">
          <ac:chgData name="Freddie King" userId="ece5ce05-6753-4071-a3c7-c46e9cc88bfc" providerId="ADAL" clId="{50700B3B-83C4-4544-9459-00ABA63143DD}" dt="2025-12-14T17:15:30.656" v="14331" actId="1076"/>
          <ac:picMkLst>
            <pc:docMk/>
            <pc:sldMk cId="3122451029" sldId="324"/>
            <ac:picMk id="8" creationId="{288A509A-D63E-1F7F-D47E-967752F72548}"/>
          </ac:picMkLst>
        </pc:picChg>
        <pc:picChg chg="add mod modCrop">
          <ac:chgData name="Freddie King" userId="ece5ce05-6753-4071-a3c7-c46e9cc88bfc" providerId="ADAL" clId="{50700B3B-83C4-4544-9459-00ABA63143DD}" dt="2025-12-14T17:15:35.114" v="14332" actId="1076"/>
          <ac:picMkLst>
            <pc:docMk/>
            <pc:sldMk cId="3122451029" sldId="324"/>
            <ac:picMk id="10" creationId="{14DE3840-3457-FAF6-E68D-1DD2AFF5BA8D}"/>
          </ac:picMkLst>
        </pc:picChg>
      </pc:sldChg>
      <pc:sldChg chg="addSp modSp add mod">
        <pc:chgData name="Freddie King" userId="ece5ce05-6753-4071-a3c7-c46e9cc88bfc" providerId="ADAL" clId="{50700B3B-83C4-4544-9459-00ABA63143DD}" dt="2025-12-15T19:43:14.588" v="22525" actId="20577"/>
        <pc:sldMkLst>
          <pc:docMk/>
          <pc:sldMk cId="1543774447" sldId="325"/>
        </pc:sldMkLst>
        <pc:spChg chg="add mod">
          <ac:chgData name="Freddie King" userId="ece5ce05-6753-4071-a3c7-c46e9cc88bfc" providerId="ADAL" clId="{50700B3B-83C4-4544-9459-00ABA63143DD}" dt="2025-12-14T17:40:02.288" v="15004"/>
          <ac:spMkLst>
            <pc:docMk/>
            <pc:sldMk cId="1543774447" sldId="325"/>
            <ac:spMk id="2" creationId="{2ABAA102-D01A-AC8F-B220-10B0039830DE}"/>
          </ac:spMkLst>
        </pc:spChg>
        <pc:spChg chg="mod">
          <ac:chgData name="Freddie King" userId="ece5ce05-6753-4071-a3c7-c46e9cc88bfc" providerId="ADAL" clId="{50700B3B-83C4-4544-9459-00ABA63143DD}" dt="2025-12-15T19:43:14.588" v="22525" actId="20577"/>
          <ac:spMkLst>
            <pc:docMk/>
            <pc:sldMk cId="1543774447" sldId="325"/>
            <ac:spMk id="7" creationId="{76F28B43-867C-5F1A-AEE7-FA2D7DB04DE5}"/>
          </ac:spMkLst>
        </pc:spChg>
        <pc:cxnChg chg="add mod">
          <ac:chgData name="Freddie King" userId="ece5ce05-6753-4071-a3c7-c46e9cc88bfc" providerId="ADAL" clId="{50700B3B-83C4-4544-9459-00ABA63143DD}" dt="2025-12-14T17:40:07.034" v="15005"/>
          <ac:cxnSpMkLst>
            <pc:docMk/>
            <pc:sldMk cId="1543774447" sldId="325"/>
            <ac:cxnSpMk id="9" creationId="{813298C3-5897-82D3-3287-F7DEAF4BA428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5T19:43:07.737" v="22524" actId="20577"/>
        <pc:sldMkLst>
          <pc:docMk/>
          <pc:sldMk cId="1249229165" sldId="326"/>
        </pc:sldMkLst>
        <pc:spChg chg="mod">
          <ac:chgData name="Freddie King" userId="ece5ce05-6753-4071-a3c7-c46e9cc88bfc" providerId="ADAL" clId="{50700B3B-83C4-4544-9459-00ABA63143DD}" dt="2025-12-15T19:43:07.737" v="22524" actId="20577"/>
          <ac:spMkLst>
            <pc:docMk/>
            <pc:sldMk cId="1249229165" sldId="326"/>
            <ac:spMk id="7" creationId="{641CED4D-0543-70BA-D476-8ACAD6CEE083}"/>
          </ac:spMkLst>
        </pc:spChg>
        <pc:spChg chg="add mod">
          <ac:chgData name="Freddie King" userId="ece5ce05-6753-4071-a3c7-c46e9cc88bfc" providerId="ADAL" clId="{50700B3B-83C4-4544-9459-00ABA63143DD}" dt="2025-12-14T17:30:09.501" v="14897" actId="1036"/>
          <ac:spMkLst>
            <pc:docMk/>
            <pc:sldMk cId="1249229165" sldId="326"/>
            <ac:spMk id="12" creationId="{1040F4F9-BE5D-7DDA-8F2B-C1B4CE2F7A18}"/>
          </ac:spMkLst>
        </pc:spChg>
        <pc:spChg chg="add mod">
          <ac:chgData name="Freddie King" userId="ece5ce05-6753-4071-a3c7-c46e9cc88bfc" providerId="ADAL" clId="{50700B3B-83C4-4544-9459-00ABA63143DD}" dt="2025-12-14T17:37:04.571" v="14990" actId="1037"/>
          <ac:spMkLst>
            <pc:docMk/>
            <pc:sldMk cId="1249229165" sldId="326"/>
            <ac:spMk id="25" creationId="{82467ABD-5D0C-3F68-C125-B678441ECBD5}"/>
          </ac:spMkLst>
        </pc:spChg>
        <pc:picChg chg="add mod">
          <ac:chgData name="Freddie King" userId="ece5ce05-6753-4071-a3c7-c46e9cc88bfc" providerId="ADAL" clId="{50700B3B-83C4-4544-9459-00ABA63143DD}" dt="2025-12-14T17:36:56.636" v="14963" actId="1038"/>
          <ac:picMkLst>
            <pc:docMk/>
            <pc:sldMk cId="1249229165" sldId="326"/>
            <ac:picMk id="23" creationId="{6379EE45-6E79-C3CB-D1F4-DF2B2FACDB40}"/>
          </ac:picMkLst>
        </pc:picChg>
        <pc:picChg chg="add mod">
          <ac:chgData name="Freddie King" userId="ece5ce05-6753-4071-a3c7-c46e9cc88bfc" providerId="ADAL" clId="{50700B3B-83C4-4544-9459-00ABA63143DD}" dt="2025-12-14T17:38:38.901" v="15003" actId="1037"/>
          <ac:picMkLst>
            <pc:docMk/>
            <pc:sldMk cId="1249229165" sldId="326"/>
            <ac:picMk id="27" creationId="{F621C662-BBC2-E96B-31A2-018A8FC69EAE}"/>
          </ac:picMkLst>
        </pc:picChg>
        <pc:cxnChg chg="add">
          <ac:chgData name="Freddie King" userId="ece5ce05-6753-4071-a3c7-c46e9cc88bfc" providerId="ADAL" clId="{50700B3B-83C4-4544-9459-00ABA63143DD}" dt="2025-12-14T17:30:17.733" v="14898" actId="11529"/>
          <ac:cxnSpMkLst>
            <pc:docMk/>
            <pc:sldMk cId="1249229165" sldId="326"/>
            <ac:cxnSpMk id="16" creationId="{F8BB3E41-D57D-B307-99CF-4C8E6DE628DB}"/>
          </ac:cxnSpMkLst>
        </pc:cxnChg>
      </pc:sldChg>
      <pc:sldChg chg="addSp delSp modSp add del mod">
        <pc:chgData name="Freddie King" userId="ece5ce05-6753-4071-a3c7-c46e9cc88bfc" providerId="ADAL" clId="{50700B3B-83C4-4544-9459-00ABA63143DD}" dt="2025-12-15T08:35:48.648" v="16220" actId="47"/>
        <pc:sldMkLst>
          <pc:docMk/>
          <pc:sldMk cId="289316645" sldId="327"/>
        </pc:sldMkLst>
        <pc:spChg chg="mod">
          <ac:chgData name="Freddie King" userId="ece5ce05-6753-4071-a3c7-c46e9cc88bfc" providerId="ADAL" clId="{50700B3B-83C4-4544-9459-00ABA63143DD}" dt="2025-12-15T08:31:19.259" v="16167" actId="20577"/>
          <ac:spMkLst>
            <pc:docMk/>
            <pc:sldMk cId="289316645" sldId="327"/>
            <ac:spMk id="7" creationId="{8097DEC0-6611-EC3B-A507-010A138BF9BF}"/>
          </ac:spMkLst>
        </pc:spChg>
        <pc:spChg chg="add mod">
          <ac:chgData name="Freddie King" userId="ece5ce05-6753-4071-a3c7-c46e9cc88bfc" providerId="ADAL" clId="{50700B3B-83C4-4544-9459-00ABA63143DD}" dt="2025-12-15T08:23:37.646" v="15945" actId="1076"/>
          <ac:spMkLst>
            <pc:docMk/>
            <pc:sldMk cId="289316645" sldId="327"/>
            <ac:spMk id="9" creationId="{A2DE6A11-A6F8-7F50-690F-60012F200209}"/>
          </ac:spMkLst>
        </pc:spChg>
        <pc:spChg chg="del mod">
          <ac:chgData name="Freddie King" userId="ece5ce05-6753-4071-a3c7-c46e9cc88bfc" providerId="ADAL" clId="{50700B3B-83C4-4544-9459-00ABA63143DD}" dt="2025-12-15T08:23:28.604" v="15943" actId="478"/>
          <ac:spMkLst>
            <pc:docMk/>
            <pc:sldMk cId="289316645" sldId="327"/>
            <ac:spMk id="12" creationId="{2D363A8E-0164-C6ED-3CF9-4D4B56688405}"/>
          </ac:spMkLst>
        </pc:spChg>
        <pc:spChg chg="add del mod">
          <ac:chgData name="Freddie King" userId="ece5ce05-6753-4071-a3c7-c46e9cc88bfc" providerId="ADAL" clId="{50700B3B-83C4-4544-9459-00ABA63143DD}" dt="2025-12-15T08:31:22.192" v="16168" actId="478"/>
          <ac:spMkLst>
            <pc:docMk/>
            <pc:sldMk cId="289316645" sldId="327"/>
            <ac:spMk id="13" creationId="{3782FC37-A0D9-2315-01D3-FE2530195067}"/>
          </ac:spMkLst>
        </pc:spChg>
        <pc:picChg chg="add del mod">
          <ac:chgData name="Freddie King" userId="ece5ce05-6753-4071-a3c7-c46e9cc88bfc" providerId="ADAL" clId="{50700B3B-83C4-4544-9459-00ABA63143DD}" dt="2025-12-15T08:31:22.192" v="16168" actId="478"/>
          <ac:picMkLst>
            <pc:docMk/>
            <pc:sldMk cId="289316645" sldId="327"/>
            <ac:picMk id="5" creationId="{253C422D-79D3-2139-C3FE-C8D4F575845D}"/>
          </ac:picMkLst>
        </pc:picChg>
        <pc:picChg chg="add del mod">
          <ac:chgData name="Freddie King" userId="ece5ce05-6753-4071-a3c7-c46e9cc88bfc" providerId="ADAL" clId="{50700B3B-83C4-4544-9459-00ABA63143DD}" dt="2025-12-15T08:31:22.192" v="16168" actId="478"/>
          <ac:picMkLst>
            <pc:docMk/>
            <pc:sldMk cId="289316645" sldId="327"/>
            <ac:picMk id="15" creationId="{B7F6BF74-1D3E-CCC4-56C2-3CD475136C41}"/>
          </ac:picMkLst>
        </pc:picChg>
        <pc:cxnChg chg="add del mod">
          <ac:chgData name="Freddie King" userId="ece5ce05-6753-4071-a3c7-c46e9cc88bfc" providerId="ADAL" clId="{50700B3B-83C4-4544-9459-00ABA63143DD}" dt="2025-12-15T08:31:22.192" v="16168" actId="478"/>
          <ac:cxnSpMkLst>
            <pc:docMk/>
            <pc:sldMk cId="289316645" sldId="327"/>
            <ac:cxnSpMk id="11" creationId="{6E45D90C-62CA-EE3A-1740-BDB187DD8E07}"/>
          </ac:cxnSpMkLst>
        </pc:cxnChg>
      </pc:sldChg>
      <pc:sldChg chg="modSp add del mod">
        <pc:chgData name="Freddie King" userId="ece5ce05-6753-4071-a3c7-c46e9cc88bfc" providerId="ADAL" clId="{50700B3B-83C4-4544-9459-00ABA63143DD}" dt="2025-12-15T08:31:10.667" v="16163" actId="47"/>
        <pc:sldMkLst>
          <pc:docMk/>
          <pc:sldMk cId="352403357" sldId="328"/>
        </pc:sldMkLst>
        <pc:spChg chg="mod">
          <ac:chgData name="Freddie King" userId="ece5ce05-6753-4071-a3c7-c46e9cc88bfc" providerId="ADAL" clId="{50700B3B-83C4-4544-9459-00ABA63143DD}" dt="2025-12-15T08:30:42.365" v="16161" actId="14100"/>
          <ac:spMkLst>
            <pc:docMk/>
            <pc:sldMk cId="352403357" sldId="328"/>
            <ac:spMk id="7" creationId="{05AA7E5F-3DF1-8188-7BD5-429084C3D908}"/>
          </ac:spMkLst>
        </pc:spChg>
      </pc:sldChg>
      <pc:sldChg chg="add del ord">
        <pc:chgData name="Freddie King" userId="ece5ce05-6753-4071-a3c7-c46e9cc88bfc" providerId="ADAL" clId="{50700B3B-83C4-4544-9459-00ABA63143DD}" dt="2025-12-15T08:30:28.010" v="16159" actId="47"/>
        <pc:sldMkLst>
          <pc:docMk/>
          <pc:sldMk cId="1455592060" sldId="328"/>
        </pc:sldMkLst>
      </pc:sldChg>
      <pc:sldChg chg="modSp add mod">
        <pc:chgData name="Freddie King" userId="ece5ce05-6753-4071-a3c7-c46e9cc88bfc" providerId="ADAL" clId="{50700B3B-83C4-4544-9459-00ABA63143DD}" dt="2025-12-16T07:30:44.609" v="22692" actId="20577"/>
        <pc:sldMkLst>
          <pc:docMk/>
          <pc:sldMk cId="3738380847" sldId="329"/>
        </pc:sldMkLst>
        <pc:spChg chg="mod">
          <ac:chgData name="Freddie King" userId="ece5ce05-6753-4071-a3c7-c46e9cc88bfc" providerId="ADAL" clId="{50700B3B-83C4-4544-9459-00ABA63143DD}" dt="2025-12-15T08:34:19.209" v="16212" actId="1038"/>
          <ac:spMkLst>
            <pc:docMk/>
            <pc:sldMk cId="3738380847" sldId="329"/>
            <ac:spMk id="3" creationId="{E35C7F57-A6CC-B78C-EB0C-6234793EA75E}"/>
          </ac:spMkLst>
        </pc:spChg>
        <pc:spChg chg="mod">
          <ac:chgData name="Freddie King" userId="ece5ce05-6753-4071-a3c7-c46e9cc88bfc" providerId="ADAL" clId="{50700B3B-83C4-4544-9459-00ABA63143DD}" dt="2025-12-15T08:34:26.198" v="16215" actId="1076"/>
          <ac:spMkLst>
            <pc:docMk/>
            <pc:sldMk cId="3738380847" sldId="329"/>
            <ac:spMk id="4" creationId="{4219B991-6A5A-091B-8213-003407BDB32D}"/>
          </ac:spMkLst>
        </pc:spChg>
        <pc:spChg chg="mod">
          <ac:chgData name="Freddie King" userId="ece5ce05-6753-4071-a3c7-c46e9cc88bfc" providerId="ADAL" clId="{50700B3B-83C4-4544-9459-00ABA63143DD}" dt="2025-12-16T07:30:44.609" v="22692" actId="20577"/>
          <ac:spMkLst>
            <pc:docMk/>
            <pc:sldMk cId="3738380847" sldId="329"/>
            <ac:spMk id="7" creationId="{18B08B47-5882-A145-7ACB-2F91D512824F}"/>
          </ac:spMkLst>
        </pc:spChg>
        <pc:spChg chg="mod">
          <ac:chgData name="Freddie King" userId="ece5ce05-6753-4071-a3c7-c46e9cc88bfc" providerId="ADAL" clId="{50700B3B-83C4-4544-9459-00ABA63143DD}" dt="2025-12-15T08:32:02.087" v="16176" actId="1038"/>
          <ac:spMkLst>
            <pc:docMk/>
            <pc:sldMk cId="3738380847" sldId="329"/>
            <ac:spMk id="13" creationId="{83A1C715-0FF4-1289-338C-F1A7BB235384}"/>
          </ac:spMkLst>
        </pc:spChg>
        <pc:cxnChg chg="mod">
          <ac:chgData name="Freddie King" userId="ece5ce05-6753-4071-a3c7-c46e9cc88bfc" providerId="ADAL" clId="{50700B3B-83C4-4544-9459-00ABA63143DD}" dt="2025-12-15T08:34:30.905" v="16216" actId="14100"/>
          <ac:cxnSpMkLst>
            <pc:docMk/>
            <pc:sldMk cId="3738380847" sldId="329"/>
            <ac:cxnSpMk id="8" creationId="{ED5CD667-6582-1C84-D37B-576D301A1DE7}"/>
          </ac:cxnSpMkLst>
        </pc:cxnChg>
      </pc:sldChg>
      <pc:sldChg chg="delSp modSp add mod ord">
        <pc:chgData name="Freddie King" userId="ece5ce05-6753-4071-a3c7-c46e9cc88bfc" providerId="ADAL" clId="{50700B3B-83C4-4544-9459-00ABA63143DD}" dt="2025-12-15T08:35:56.583" v="16225" actId="20577"/>
        <pc:sldMkLst>
          <pc:docMk/>
          <pc:sldMk cId="267041948" sldId="330"/>
        </pc:sldMkLst>
        <pc:spChg chg="mod">
          <ac:chgData name="Freddie King" userId="ece5ce05-6753-4071-a3c7-c46e9cc88bfc" providerId="ADAL" clId="{50700B3B-83C4-4544-9459-00ABA63143DD}" dt="2025-12-15T08:35:56.583" v="16225" actId="20577"/>
          <ac:spMkLst>
            <pc:docMk/>
            <pc:sldMk cId="267041948" sldId="330"/>
            <ac:spMk id="7" creationId="{B709044D-A9E6-2F52-B3EF-2647BC633B75}"/>
          </ac:spMkLst>
        </pc:spChg>
        <pc:spChg chg="del">
          <ac:chgData name="Freddie King" userId="ece5ce05-6753-4071-a3c7-c46e9cc88bfc" providerId="ADAL" clId="{50700B3B-83C4-4544-9459-00ABA63143DD}" dt="2025-12-15T08:35:53.959" v="16223" actId="478"/>
          <ac:spMkLst>
            <pc:docMk/>
            <pc:sldMk cId="267041948" sldId="330"/>
            <ac:spMk id="13" creationId="{B0846962-F55C-CE18-EE94-A20A8B564A33}"/>
          </ac:spMkLst>
        </pc:spChg>
        <pc:picChg chg="del">
          <ac:chgData name="Freddie King" userId="ece5ce05-6753-4071-a3c7-c46e9cc88bfc" providerId="ADAL" clId="{50700B3B-83C4-4544-9459-00ABA63143DD}" dt="2025-12-15T08:35:52.817" v="16222" actId="478"/>
          <ac:picMkLst>
            <pc:docMk/>
            <pc:sldMk cId="267041948" sldId="330"/>
            <ac:picMk id="5" creationId="{A850DDB9-8E9D-E3FF-3305-17669DFB2785}"/>
          </ac:picMkLst>
        </pc:picChg>
        <pc:picChg chg="del">
          <ac:chgData name="Freddie King" userId="ece5ce05-6753-4071-a3c7-c46e9cc88bfc" providerId="ADAL" clId="{50700B3B-83C4-4544-9459-00ABA63143DD}" dt="2025-12-15T08:35:52.196" v="16221" actId="478"/>
          <ac:picMkLst>
            <pc:docMk/>
            <pc:sldMk cId="267041948" sldId="330"/>
            <ac:picMk id="15" creationId="{53B8DF6F-26AE-DD88-A540-D37F8AD15735}"/>
          </ac:picMkLst>
        </pc:picChg>
        <pc:cxnChg chg="del">
          <ac:chgData name="Freddie King" userId="ece5ce05-6753-4071-a3c7-c46e9cc88bfc" providerId="ADAL" clId="{50700B3B-83C4-4544-9459-00ABA63143DD}" dt="2025-12-15T08:35:54.484" v="16224" actId="478"/>
          <ac:cxnSpMkLst>
            <pc:docMk/>
            <pc:sldMk cId="267041948" sldId="330"/>
            <ac:cxnSpMk id="11" creationId="{0C276456-4D06-B9A4-2895-8A87ECF699FE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5T09:59:25.198" v="17504" actId="20577"/>
        <pc:sldMkLst>
          <pc:docMk/>
          <pc:sldMk cId="1028353199" sldId="331"/>
        </pc:sldMkLst>
        <pc:spChg chg="add del">
          <ac:chgData name="Freddie King" userId="ece5ce05-6753-4071-a3c7-c46e9cc88bfc" providerId="ADAL" clId="{50700B3B-83C4-4544-9459-00ABA63143DD}" dt="2025-12-15T08:54:28.189" v="16993" actId="478"/>
          <ac:spMkLst>
            <pc:docMk/>
            <pc:sldMk cId="1028353199" sldId="331"/>
            <ac:spMk id="2" creationId="{4CFD56FF-F918-D000-86B6-BBD2F0A8EE72}"/>
          </ac:spMkLst>
        </pc:spChg>
        <pc:spChg chg="add del mod">
          <ac:chgData name="Freddie King" userId="ece5ce05-6753-4071-a3c7-c46e9cc88bfc" providerId="ADAL" clId="{50700B3B-83C4-4544-9459-00ABA63143DD}" dt="2025-12-15T09:59:19.369" v="17502" actId="478"/>
          <ac:spMkLst>
            <pc:docMk/>
            <pc:sldMk cId="1028353199" sldId="331"/>
            <ac:spMk id="3" creationId="{7D71F3C1-D4C9-3B16-CA67-3A9545153A47}"/>
          </ac:spMkLst>
        </pc:spChg>
        <pc:spChg chg="add del mod">
          <ac:chgData name="Freddie King" userId="ece5ce05-6753-4071-a3c7-c46e9cc88bfc" providerId="ADAL" clId="{50700B3B-83C4-4544-9459-00ABA63143DD}" dt="2025-12-15T09:59:22.723" v="17503" actId="478"/>
          <ac:spMkLst>
            <pc:docMk/>
            <pc:sldMk cId="1028353199" sldId="331"/>
            <ac:spMk id="4" creationId="{FFDED61E-29DE-2971-EB7B-E7A38AE9560B}"/>
          </ac:spMkLst>
        </pc:spChg>
        <pc:spChg chg="mod">
          <ac:chgData name="Freddie King" userId="ece5ce05-6753-4071-a3c7-c46e9cc88bfc" providerId="ADAL" clId="{50700B3B-83C4-4544-9459-00ABA63143DD}" dt="2025-12-15T09:59:25.198" v="17504" actId="20577"/>
          <ac:spMkLst>
            <pc:docMk/>
            <pc:sldMk cId="1028353199" sldId="331"/>
            <ac:spMk id="9" creationId="{6EFA95BC-9B03-D3A7-A99B-EEE17ECF7D3C}"/>
          </ac:spMkLst>
        </pc:spChg>
        <pc:spChg chg="add mod">
          <ac:chgData name="Freddie King" userId="ece5ce05-6753-4071-a3c7-c46e9cc88bfc" providerId="ADAL" clId="{50700B3B-83C4-4544-9459-00ABA63143DD}" dt="2025-12-15T09:58:53.280" v="17499" actId="1036"/>
          <ac:spMkLst>
            <pc:docMk/>
            <pc:sldMk cId="1028353199" sldId="331"/>
            <ac:spMk id="10" creationId="{70335CB0-614F-7AFE-2F38-2A8E4EA59A09}"/>
          </ac:spMkLst>
        </pc:spChg>
        <pc:picChg chg="mod">
          <ac:chgData name="Freddie King" userId="ece5ce05-6753-4071-a3c7-c46e9cc88bfc" providerId="ADAL" clId="{50700B3B-83C4-4544-9459-00ABA63143DD}" dt="2025-12-15T09:58:28.103" v="17476" actId="1035"/>
          <ac:picMkLst>
            <pc:docMk/>
            <pc:sldMk cId="1028353199" sldId="331"/>
            <ac:picMk id="5" creationId="{468BB5BC-400A-3FD9-9D75-234ED48D8E43}"/>
          </ac:picMkLst>
        </pc:picChg>
      </pc:sldChg>
      <pc:sldChg chg="addSp delSp modSp add mod">
        <pc:chgData name="Freddie King" userId="ece5ce05-6753-4071-a3c7-c46e9cc88bfc" providerId="ADAL" clId="{50700B3B-83C4-4544-9459-00ABA63143DD}" dt="2025-12-15T19:41:59.788" v="22509" actId="14100"/>
        <pc:sldMkLst>
          <pc:docMk/>
          <pc:sldMk cId="3632947586" sldId="332"/>
        </pc:sldMkLst>
        <pc:spChg chg="del mod">
          <ac:chgData name="Freddie King" userId="ece5ce05-6753-4071-a3c7-c46e9cc88bfc" providerId="ADAL" clId="{50700B3B-83C4-4544-9459-00ABA63143DD}" dt="2025-12-15T19:41:50.273" v="22506" actId="478"/>
          <ac:spMkLst>
            <pc:docMk/>
            <pc:sldMk cId="3632947586" sldId="332"/>
            <ac:spMk id="7" creationId="{D9652774-4C3F-C951-2F39-B441B8BAF716}"/>
          </ac:spMkLst>
        </pc:spChg>
        <pc:spChg chg="add mod">
          <ac:chgData name="Freddie King" userId="ece5ce05-6753-4071-a3c7-c46e9cc88bfc" providerId="ADAL" clId="{50700B3B-83C4-4544-9459-00ABA63143DD}" dt="2025-12-15T19:41:54.060" v="22508" actId="20577"/>
          <ac:spMkLst>
            <pc:docMk/>
            <pc:sldMk cId="3632947586" sldId="332"/>
            <ac:spMk id="11" creationId="{757CA091-68D9-5EE5-D763-6D93A1444F87}"/>
          </ac:spMkLst>
        </pc:spChg>
        <pc:picChg chg="mod">
          <ac:chgData name="Freddie King" userId="ece5ce05-6753-4071-a3c7-c46e9cc88bfc" providerId="ADAL" clId="{50700B3B-83C4-4544-9459-00ABA63143DD}" dt="2025-12-15T11:11:01.309" v="19329" actId="1036"/>
          <ac:picMkLst>
            <pc:docMk/>
            <pc:sldMk cId="3632947586" sldId="332"/>
            <ac:picMk id="3" creationId="{A81B1AF8-5604-F0FD-16BB-5B137455B71F}"/>
          </ac:picMkLst>
        </pc:picChg>
        <pc:picChg chg="add del mod">
          <ac:chgData name="Freddie King" userId="ece5ce05-6753-4071-a3c7-c46e9cc88bfc" providerId="ADAL" clId="{50700B3B-83C4-4544-9459-00ABA63143DD}" dt="2025-12-15T10:35:05.778" v="17972" actId="478"/>
          <ac:picMkLst>
            <pc:docMk/>
            <pc:sldMk cId="3632947586" sldId="332"/>
            <ac:picMk id="4" creationId="{4C7A3353-5922-C30F-4536-96163DAA9B9C}"/>
          </ac:picMkLst>
        </pc:picChg>
        <pc:picChg chg="mod">
          <ac:chgData name="Freddie King" userId="ece5ce05-6753-4071-a3c7-c46e9cc88bfc" providerId="ADAL" clId="{50700B3B-83C4-4544-9459-00ABA63143DD}" dt="2025-12-15T11:06:04.503" v="19164" actId="1035"/>
          <ac:picMkLst>
            <pc:docMk/>
            <pc:sldMk cId="3632947586" sldId="332"/>
            <ac:picMk id="5" creationId="{534BE677-EB79-2881-C028-4CB4B0122B9F}"/>
          </ac:picMkLst>
        </pc:picChg>
        <pc:cxnChg chg="del mod">
          <ac:chgData name="Freddie King" userId="ece5ce05-6753-4071-a3c7-c46e9cc88bfc" providerId="ADAL" clId="{50700B3B-83C4-4544-9459-00ABA63143DD}" dt="2025-12-15T09:43:31.562" v="17444" actId="478"/>
          <ac:cxnSpMkLst>
            <pc:docMk/>
            <pc:sldMk cId="3632947586" sldId="332"/>
            <ac:cxnSpMk id="9" creationId="{8BCA16B6-30C2-7620-5535-E46A7BA367F5}"/>
          </ac:cxnSpMkLst>
        </pc:cxnChg>
        <pc:cxnChg chg="add mod">
          <ac:chgData name="Freddie King" userId="ece5ce05-6753-4071-a3c7-c46e9cc88bfc" providerId="ADAL" clId="{50700B3B-83C4-4544-9459-00ABA63143DD}" dt="2025-12-15T19:41:59.788" v="22509" actId="14100"/>
          <ac:cxnSpMkLst>
            <pc:docMk/>
            <pc:sldMk cId="3632947586" sldId="332"/>
            <ac:cxnSpMk id="10" creationId="{65979282-175D-E39A-EFCA-CB1B1C9B6B9D}"/>
          </ac:cxnSpMkLst>
        </pc:cxnChg>
      </pc:sldChg>
      <pc:sldChg chg="modSp add mod">
        <pc:chgData name="Freddie King" userId="ece5ce05-6753-4071-a3c7-c46e9cc88bfc" providerId="ADAL" clId="{50700B3B-83C4-4544-9459-00ABA63143DD}" dt="2025-12-15T12:48:06.806" v="19703" actId="1036"/>
        <pc:sldMkLst>
          <pc:docMk/>
          <pc:sldMk cId="293109664" sldId="333"/>
        </pc:sldMkLst>
        <pc:spChg chg="mod">
          <ac:chgData name="Freddie King" userId="ece5ce05-6753-4071-a3c7-c46e9cc88bfc" providerId="ADAL" clId="{50700B3B-83C4-4544-9459-00ABA63143DD}" dt="2025-12-15T12:47:58.892" v="19684" actId="1036"/>
          <ac:spMkLst>
            <pc:docMk/>
            <pc:sldMk cId="293109664" sldId="333"/>
            <ac:spMk id="3" creationId="{8FDE30B6-2E46-219F-F507-28D80CA76462}"/>
          </ac:spMkLst>
        </pc:spChg>
        <pc:spChg chg="mod">
          <ac:chgData name="Freddie King" userId="ece5ce05-6753-4071-a3c7-c46e9cc88bfc" providerId="ADAL" clId="{50700B3B-83C4-4544-9459-00ABA63143DD}" dt="2025-12-15T12:48:06.806" v="19703" actId="1036"/>
          <ac:spMkLst>
            <pc:docMk/>
            <pc:sldMk cId="293109664" sldId="333"/>
            <ac:spMk id="4" creationId="{8CE701AB-D68C-15F2-37A9-AE1E6138ED83}"/>
          </ac:spMkLst>
        </pc:spChg>
      </pc:sldChg>
      <pc:sldChg chg="delSp modSp add mod">
        <pc:chgData name="Freddie King" userId="ece5ce05-6753-4071-a3c7-c46e9cc88bfc" providerId="ADAL" clId="{50700B3B-83C4-4544-9459-00ABA63143DD}" dt="2025-12-15T19:50:33.840" v="22569" actId="2711"/>
        <pc:sldMkLst>
          <pc:docMk/>
          <pc:sldMk cId="634000408" sldId="334"/>
        </pc:sldMkLst>
        <pc:spChg chg="mod">
          <ac:chgData name="Freddie King" userId="ece5ce05-6753-4071-a3c7-c46e9cc88bfc" providerId="ADAL" clId="{50700B3B-83C4-4544-9459-00ABA63143DD}" dt="2025-12-15T19:50:33.840" v="22569" actId="2711"/>
          <ac:spMkLst>
            <pc:docMk/>
            <pc:sldMk cId="634000408" sldId="334"/>
            <ac:spMk id="7" creationId="{4FCBCF8E-D2D5-92CD-4EEC-6813E31A30CB}"/>
          </ac:spMkLst>
        </pc:spChg>
        <pc:picChg chg="del">
          <ac:chgData name="Freddie King" userId="ece5ce05-6753-4071-a3c7-c46e9cc88bfc" providerId="ADAL" clId="{50700B3B-83C4-4544-9459-00ABA63143DD}" dt="2025-12-15T10:57:21.134" v="19062" actId="478"/>
          <ac:picMkLst>
            <pc:docMk/>
            <pc:sldMk cId="634000408" sldId="334"/>
            <ac:picMk id="48" creationId="{21CE1CFF-B9CD-A0DA-15A4-674FFA13A37A}"/>
          </ac:picMkLst>
        </pc:picChg>
        <pc:cxnChg chg="del mod">
          <ac:chgData name="Freddie King" userId="ece5ce05-6753-4071-a3c7-c46e9cc88bfc" providerId="ADAL" clId="{50700B3B-83C4-4544-9459-00ABA63143DD}" dt="2025-12-15T10:57:22.041" v="19063" actId="478"/>
          <ac:cxnSpMkLst>
            <pc:docMk/>
            <pc:sldMk cId="634000408" sldId="334"/>
            <ac:cxnSpMk id="53" creationId="{19C02044-2E6C-00C2-940A-A87A5F61A95C}"/>
          </ac:cxnSpMkLst>
        </pc:cxnChg>
      </pc:sldChg>
      <pc:sldChg chg="modSp add mod">
        <pc:chgData name="Freddie King" userId="ece5ce05-6753-4071-a3c7-c46e9cc88bfc" providerId="ADAL" clId="{50700B3B-83C4-4544-9459-00ABA63143DD}" dt="2025-12-15T19:50:27.602" v="22568" actId="2711"/>
        <pc:sldMkLst>
          <pc:docMk/>
          <pc:sldMk cId="417771953" sldId="335"/>
        </pc:sldMkLst>
        <pc:spChg chg="mod">
          <ac:chgData name="Freddie King" userId="ece5ce05-6753-4071-a3c7-c46e9cc88bfc" providerId="ADAL" clId="{50700B3B-83C4-4544-9459-00ABA63143DD}" dt="2025-12-15T19:50:27.602" v="22568" actId="2711"/>
          <ac:spMkLst>
            <pc:docMk/>
            <pc:sldMk cId="417771953" sldId="335"/>
            <ac:spMk id="7" creationId="{E9D3BF0A-AB26-2FC2-37CA-FC86DE01E100}"/>
          </ac:spMkLst>
        </pc:spChg>
        <pc:cxnChg chg="mod">
          <ac:chgData name="Freddie King" userId="ece5ce05-6753-4071-a3c7-c46e9cc88bfc" providerId="ADAL" clId="{50700B3B-83C4-4544-9459-00ABA63143DD}" dt="2025-12-15T19:42:16.040" v="22511" actId="14100"/>
          <ac:cxnSpMkLst>
            <pc:docMk/>
            <pc:sldMk cId="417771953" sldId="335"/>
            <ac:cxnSpMk id="53" creationId="{3433033A-FD54-EF5B-6EC3-D3BBFCD24ACD}"/>
          </ac:cxnSpMkLst>
        </pc:cxnChg>
      </pc:sldChg>
      <pc:sldChg chg="addSp delSp modSp add del mod ord">
        <pc:chgData name="Freddie King" userId="ece5ce05-6753-4071-a3c7-c46e9cc88bfc" providerId="ADAL" clId="{50700B3B-83C4-4544-9459-00ABA63143DD}" dt="2025-12-15T11:17:22.462" v="19627" actId="47"/>
        <pc:sldMkLst>
          <pc:docMk/>
          <pc:sldMk cId="2808339552" sldId="336"/>
        </pc:sldMkLst>
        <pc:spChg chg="mod">
          <ac:chgData name="Freddie King" userId="ece5ce05-6753-4071-a3c7-c46e9cc88bfc" providerId="ADAL" clId="{50700B3B-83C4-4544-9459-00ABA63143DD}" dt="2025-12-15T11:06:27.204" v="19169" actId="20577"/>
          <ac:spMkLst>
            <pc:docMk/>
            <pc:sldMk cId="2808339552" sldId="336"/>
            <ac:spMk id="7" creationId="{C71DEA69-BFC7-A3C4-D80D-8359496F4C8C}"/>
          </ac:spMkLst>
        </pc:spChg>
        <pc:picChg chg="del">
          <ac:chgData name="Freddie King" userId="ece5ce05-6753-4071-a3c7-c46e9cc88bfc" providerId="ADAL" clId="{50700B3B-83C4-4544-9459-00ABA63143DD}" dt="2025-12-15T11:11:06.715" v="19330" actId="478"/>
          <ac:picMkLst>
            <pc:docMk/>
            <pc:sldMk cId="2808339552" sldId="336"/>
            <ac:picMk id="3" creationId="{07532835-B25D-6B95-C47C-0A2885D8C716}"/>
          </ac:picMkLst>
        </pc:picChg>
        <pc:picChg chg="add mod">
          <ac:chgData name="Freddie King" userId="ece5ce05-6753-4071-a3c7-c46e9cc88bfc" providerId="ADAL" clId="{50700B3B-83C4-4544-9459-00ABA63143DD}" dt="2025-12-15T11:11:07.004" v="19331"/>
          <ac:picMkLst>
            <pc:docMk/>
            <pc:sldMk cId="2808339552" sldId="336"/>
            <ac:picMk id="9" creationId="{D17D8D83-B7E2-E364-8DF4-893937DB7953}"/>
          </ac:picMkLst>
        </pc:picChg>
        <pc:cxnChg chg="add mod">
          <ac:chgData name="Freddie King" userId="ece5ce05-6753-4071-a3c7-c46e9cc88bfc" providerId="ADAL" clId="{50700B3B-83C4-4544-9459-00ABA63143DD}" dt="2025-12-15T11:06:39.017" v="19171" actId="14100"/>
          <ac:cxnSpMkLst>
            <pc:docMk/>
            <pc:sldMk cId="2808339552" sldId="336"/>
            <ac:cxnSpMk id="4" creationId="{4027E998-6A4D-A8EB-DCBB-97C8B6471318}"/>
          </ac:cxnSpMkLst>
        </pc:cxnChg>
      </pc:sldChg>
      <pc:sldChg chg="addSp delSp modSp add mod">
        <pc:chgData name="Freddie King" userId="ece5ce05-6753-4071-a3c7-c46e9cc88bfc" providerId="ADAL" clId="{50700B3B-83C4-4544-9459-00ABA63143DD}" dt="2025-12-15T19:41:36.538" v="22505" actId="20577"/>
        <pc:sldMkLst>
          <pc:docMk/>
          <pc:sldMk cId="1137307472" sldId="337"/>
        </pc:sldMkLst>
        <pc:spChg chg="add mod">
          <ac:chgData name="Freddie King" userId="ece5ce05-6753-4071-a3c7-c46e9cc88bfc" providerId="ADAL" clId="{50700B3B-83C4-4544-9459-00ABA63143DD}" dt="2025-12-15T19:41:36.538" v="22505" actId="20577"/>
          <ac:spMkLst>
            <pc:docMk/>
            <pc:sldMk cId="1137307472" sldId="337"/>
            <ac:spMk id="2" creationId="{85447C33-5D82-9F19-B008-A0E74C3DAF5E}"/>
          </ac:spMkLst>
        </pc:spChg>
        <pc:spChg chg="del mod">
          <ac:chgData name="Freddie King" userId="ece5ce05-6753-4071-a3c7-c46e9cc88bfc" providerId="ADAL" clId="{50700B3B-83C4-4544-9459-00ABA63143DD}" dt="2025-12-15T19:41:33.599" v="22503" actId="478"/>
          <ac:spMkLst>
            <pc:docMk/>
            <pc:sldMk cId="1137307472" sldId="337"/>
            <ac:spMk id="7" creationId="{7C329251-EDCD-24D9-CAE9-0F4DD584EEE3}"/>
          </ac:spMkLst>
        </pc:spChg>
      </pc:sldChg>
      <pc:sldChg chg="addSp delSp modSp add mod">
        <pc:chgData name="Freddie King" userId="ece5ce05-6753-4071-a3c7-c46e9cc88bfc" providerId="ADAL" clId="{50700B3B-83C4-4544-9459-00ABA63143DD}" dt="2025-12-15T19:41:28.381" v="22502" actId="20577"/>
        <pc:sldMkLst>
          <pc:docMk/>
          <pc:sldMk cId="664460313" sldId="338"/>
        </pc:sldMkLst>
        <pc:spChg chg="add mod">
          <ac:chgData name="Freddie King" userId="ece5ce05-6753-4071-a3c7-c46e9cc88bfc" providerId="ADAL" clId="{50700B3B-83C4-4544-9459-00ABA63143DD}" dt="2025-12-15T19:41:28.381" v="22502" actId="20577"/>
          <ac:spMkLst>
            <pc:docMk/>
            <pc:sldMk cId="664460313" sldId="338"/>
            <ac:spMk id="2" creationId="{C46FE9FF-475D-5EDC-4506-14FEC5B8C816}"/>
          </ac:spMkLst>
        </pc:spChg>
        <pc:spChg chg="del mod">
          <ac:chgData name="Freddie King" userId="ece5ce05-6753-4071-a3c7-c46e9cc88bfc" providerId="ADAL" clId="{50700B3B-83C4-4544-9459-00ABA63143DD}" dt="2025-12-15T19:41:24.527" v="22500" actId="478"/>
          <ac:spMkLst>
            <pc:docMk/>
            <pc:sldMk cId="664460313" sldId="338"/>
            <ac:spMk id="7" creationId="{8A7CBD6F-8219-7946-0D02-9012650E7218}"/>
          </ac:spMkLst>
        </pc:spChg>
      </pc:sldChg>
      <pc:sldChg chg="modSp add mod">
        <pc:chgData name="Freddie King" userId="ece5ce05-6753-4071-a3c7-c46e9cc88bfc" providerId="ADAL" clId="{50700B3B-83C4-4544-9459-00ABA63143DD}" dt="2025-12-15T19:41:12.951" v="22499" actId="1035"/>
        <pc:sldMkLst>
          <pc:docMk/>
          <pc:sldMk cId="3669119391" sldId="339"/>
        </pc:sldMkLst>
        <pc:spChg chg="mod">
          <ac:chgData name="Freddie King" userId="ece5ce05-6753-4071-a3c7-c46e9cc88bfc" providerId="ADAL" clId="{50700B3B-83C4-4544-9459-00ABA63143DD}" dt="2025-12-15T19:41:12.951" v="22499" actId="1035"/>
          <ac:spMkLst>
            <pc:docMk/>
            <pc:sldMk cId="3669119391" sldId="339"/>
            <ac:spMk id="7" creationId="{15C69DE2-3333-14D3-2E24-08C04ED19B26}"/>
          </ac:spMkLst>
        </pc:spChg>
      </pc:sldChg>
      <pc:sldChg chg="modSp add mod">
        <pc:chgData name="Freddie King" userId="ece5ce05-6753-4071-a3c7-c46e9cc88bfc" providerId="ADAL" clId="{50700B3B-83C4-4544-9459-00ABA63143DD}" dt="2025-12-15T19:05:33.846" v="22215" actId="1038"/>
        <pc:sldMkLst>
          <pc:docMk/>
          <pc:sldMk cId="2810250049" sldId="340"/>
        </pc:sldMkLst>
        <pc:spChg chg="mod">
          <ac:chgData name="Freddie King" userId="ece5ce05-6753-4071-a3c7-c46e9cc88bfc" providerId="ADAL" clId="{50700B3B-83C4-4544-9459-00ABA63143DD}" dt="2025-12-15T19:05:33.846" v="22215" actId="1038"/>
          <ac:spMkLst>
            <pc:docMk/>
            <pc:sldMk cId="2810250049" sldId="340"/>
            <ac:spMk id="6" creationId="{572851BA-01C2-4E60-1931-FE42973EFC68}"/>
          </ac:spMkLst>
        </pc:spChg>
        <pc:spChg chg="mod">
          <ac:chgData name="Freddie King" userId="ece5ce05-6753-4071-a3c7-c46e9cc88bfc" providerId="ADAL" clId="{50700B3B-83C4-4544-9459-00ABA63143DD}" dt="2025-12-15T19:05:29.767" v="22203" actId="1038"/>
          <ac:spMkLst>
            <pc:docMk/>
            <pc:sldMk cId="2810250049" sldId="340"/>
            <ac:spMk id="7" creationId="{58D6439C-221E-5EBA-1176-07D177BC75BD}"/>
          </ac:spMkLst>
        </pc:spChg>
      </pc:sldChg>
      <pc:sldMasterChg chg="modSldLayout">
        <pc:chgData name="Freddie King" userId="ece5ce05-6753-4071-a3c7-c46e9cc88bfc" providerId="ADAL" clId="{50700B3B-83C4-4544-9459-00ABA63143DD}" dt="2025-12-15T19:08:34.277" v="22396"/>
        <pc:sldMasterMkLst>
          <pc:docMk/>
          <pc:sldMasterMk cId="307050895" sldId="2147483648"/>
        </pc:sldMasterMkLst>
        <pc:sldLayoutChg chg="addSp delSp modSp mod">
          <pc:chgData name="Freddie King" userId="ece5ce05-6753-4071-a3c7-c46e9cc88bfc" providerId="ADAL" clId="{50700B3B-83C4-4544-9459-00ABA63143DD}" dt="2025-12-15T19:08:34.277" v="22396"/>
          <pc:sldLayoutMkLst>
            <pc:docMk/>
            <pc:sldMasterMk cId="307050895" sldId="2147483648"/>
            <pc:sldLayoutMk cId="1943029645" sldId="2147483649"/>
          </pc:sldLayoutMkLst>
          <pc:spChg chg="add mod">
            <ac:chgData name="Freddie King" userId="ece5ce05-6753-4071-a3c7-c46e9cc88bfc" providerId="ADAL" clId="{50700B3B-83C4-4544-9459-00ABA63143DD}" dt="2025-12-15T19:08:28.795" v="22393"/>
            <ac:spMkLst>
              <pc:docMk/>
              <pc:sldMasterMk cId="307050895" sldId="2147483648"/>
              <pc:sldLayoutMk cId="1943029645" sldId="2147483649"/>
              <ac:spMk id="4" creationId="{4041C2C1-E085-07B5-06CA-D7C4FED03211}"/>
            </ac:spMkLst>
          </pc:spChg>
          <pc:spChg chg="add mod">
            <ac:chgData name="Freddie King" userId="ece5ce05-6753-4071-a3c7-c46e9cc88bfc" providerId="ADAL" clId="{50700B3B-83C4-4544-9459-00ABA63143DD}" dt="2025-12-15T19:08:34.277" v="22396"/>
            <ac:spMkLst>
              <pc:docMk/>
              <pc:sldMasterMk cId="307050895" sldId="2147483648"/>
              <pc:sldLayoutMk cId="1943029645" sldId="2147483649"/>
              <ac:spMk id="5" creationId="{C340E4E5-9244-9D5B-83AC-113EE3CC3857}"/>
            </ac:spMkLst>
          </pc:spChg>
          <pc:spChg chg="del mod">
            <ac:chgData name="Freddie King" userId="ece5ce05-6753-4071-a3c7-c46e9cc88bfc" providerId="ADAL" clId="{50700B3B-83C4-4544-9459-00ABA63143DD}" dt="2025-12-15T19:08:33.675" v="22395" actId="478"/>
            <ac:spMkLst>
              <pc:docMk/>
              <pc:sldMasterMk cId="307050895" sldId="2147483648"/>
              <pc:sldLayoutMk cId="1943029645" sldId="2147483649"/>
              <ac:spMk id="10" creationId="{85B50770-502F-B907-7A9D-DD7F83E09DED}"/>
            </ac:spMkLst>
          </pc:spChg>
          <pc:spChg chg="mod">
            <ac:chgData name="Freddie King" userId="ece5ce05-6753-4071-a3c7-c46e9cc88bfc" providerId="ADAL" clId="{50700B3B-83C4-4544-9459-00ABA63143DD}" dt="2025-12-10T16:56:28.833" v="548" actId="1038"/>
            <ac:spMkLst>
              <pc:docMk/>
              <pc:sldMasterMk cId="307050895" sldId="2147483648"/>
              <pc:sldLayoutMk cId="1943029645" sldId="2147483649"/>
              <ac:spMk id="11" creationId="{BA3BD111-BB70-0777-07D8-DC2D91D61B44}"/>
            </ac:spMkLst>
          </pc:spChg>
          <pc:spChg chg="mod">
            <ac:chgData name="Freddie King" userId="ece5ce05-6753-4071-a3c7-c46e9cc88bfc" providerId="ADAL" clId="{50700B3B-83C4-4544-9459-00ABA63143DD}" dt="2025-12-10T16:56:16.177" v="530" actId="1035"/>
            <ac:spMkLst>
              <pc:docMk/>
              <pc:sldMasterMk cId="307050895" sldId="2147483648"/>
              <pc:sldLayoutMk cId="1943029645" sldId="2147483649"/>
              <ac:spMk id="12" creationId="{7466F4D1-E65D-1D6D-7BA5-C531E918A807}"/>
            </ac:spMkLst>
          </pc:spChg>
          <pc:spChg chg="mod">
            <ac:chgData name="Freddie King" userId="ece5ce05-6753-4071-a3c7-c46e9cc88bfc" providerId="ADAL" clId="{50700B3B-83C4-4544-9459-00ABA63143DD}" dt="2025-12-10T16:56:43.984" v="569" actId="1038"/>
            <ac:spMkLst>
              <pc:docMk/>
              <pc:sldMasterMk cId="307050895" sldId="2147483648"/>
              <pc:sldLayoutMk cId="1943029645" sldId="2147483649"/>
              <ac:spMk id="13" creationId="{BDA2F831-CE8B-1B1A-B95F-D926DA819452}"/>
            </ac:spMkLst>
          </pc:spChg>
          <pc:spChg chg="add del">
            <ac:chgData name="Freddie King" userId="ece5ce05-6753-4071-a3c7-c46e9cc88bfc" providerId="ADAL" clId="{50700B3B-83C4-4544-9459-00ABA63143DD}" dt="2025-12-15T19:08:30.574" v="22394" actId="478"/>
            <ac:spMkLst>
              <pc:docMk/>
              <pc:sldMasterMk cId="307050895" sldId="2147483648"/>
              <pc:sldLayoutMk cId="1943029645" sldId="2147483649"/>
              <ac:spMk id="24" creationId="{E4CD9B70-4947-911D-4F3B-4481308E6969}"/>
            </ac:spMkLst>
          </pc:spChg>
        </pc:sldLayoutChg>
        <pc:sldLayoutChg chg="addSp modSp mod">
          <pc:chgData name="Freddie King" userId="ece5ce05-6753-4071-a3c7-c46e9cc88bfc" providerId="ADAL" clId="{50700B3B-83C4-4544-9459-00ABA63143DD}" dt="2025-12-15T11:43:52.914" v="19662" actId="1037"/>
          <pc:sldLayoutMkLst>
            <pc:docMk/>
            <pc:sldMasterMk cId="307050895" sldId="2147483648"/>
            <pc:sldLayoutMk cId="3501734539" sldId="2147483650"/>
          </pc:sldLayoutMkLst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7" creationId="{89FD875B-C1B8-B96F-2DC3-28DD048293C4}"/>
            </ac:spMkLst>
          </pc:spChg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8" creationId="{2F2F3E74-4F00-824B-1E69-04FA44D25930}"/>
            </ac:spMkLst>
          </pc:spChg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9" creationId="{F025ED48-65D5-54FA-FF0B-3C27E16206B3}"/>
            </ac:spMkLst>
          </pc:spChg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10" creationId="{88C1CDB6-22C7-CE65-0C61-66BA44790083}"/>
            </ac:spMkLst>
          </pc:spChg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11" creationId="{15A73957-6F91-4926-6442-819478659912}"/>
            </ac:spMkLst>
          </pc:spChg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12" creationId="{DD2611D0-9937-7DD8-AA11-6B7587CD3216}"/>
            </ac:spMkLst>
          </pc:spChg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13" creationId="{67087C96-2AC6-438A-393B-073C8049E4DF}"/>
            </ac:spMkLst>
          </pc:spChg>
          <pc:spChg chg="add mod">
            <ac:chgData name="Freddie King" userId="ece5ce05-6753-4071-a3c7-c46e9cc88bfc" providerId="ADAL" clId="{50700B3B-83C4-4544-9459-00ABA63143DD}" dt="2025-12-10T16:46:32.016" v="119"/>
            <ac:spMkLst>
              <pc:docMk/>
              <pc:sldMasterMk cId="307050895" sldId="2147483648"/>
              <pc:sldLayoutMk cId="3501734539" sldId="2147483650"/>
              <ac:spMk id="14" creationId="{0C02BEBB-EFA0-71AF-75B4-6104C4E889A1}"/>
            </ac:spMkLst>
          </pc:spChg>
          <pc:spChg chg="add mod">
            <ac:chgData name="Freddie King" userId="ece5ce05-6753-4071-a3c7-c46e9cc88bfc" providerId="ADAL" clId="{50700B3B-83C4-4544-9459-00ABA63143DD}" dt="2025-12-10T16:57:03.904" v="571"/>
            <ac:spMkLst>
              <pc:docMk/>
              <pc:sldMasterMk cId="307050895" sldId="2147483648"/>
              <pc:sldLayoutMk cId="3501734539" sldId="2147483650"/>
              <ac:spMk id="23" creationId="{64138012-393C-81D5-E7DF-E09F3EAE723B}"/>
            </ac:spMkLst>
          </pc:spChg>
          <pc:spChg chg="add mod">
            <ac:chgData name="Freddie King" userId="ece5ce05-6753-4071-a3c7-c46e9cc88bfc" providerId="ADAL" clId="{50700B3B-83C4-4544-9459-00ABA63143DD}" dt="2025-12-10T16:57:03.904" v="571"/>
            <ac:spMkLst>
              <pc:docMk/>
              <pc:sldMasterMk cId="307050895" sldId="2147483648"/>
              <pc:sldLayoutMk cId="3501734539" sldId="2147483650"/>
              <ac:spMk id="24" creationId="{F815DBAA-2169-10DF-541B-F537E4E039A8}"/>
            </ac:spMkLst>
          </pc:spChg>
          <pc:spChg chg="add mod">
            <ac:chgData name="Freddie King" userId="ece5ce05-6753-4071-a3c7-c46e9cc88bfc" providerId="ADAL" clId="{50700B3B-83C4-4544-9459-00ABA63143DD}" dt="2025-12-10T16:57:03.904" v="571"/>
            <ac:spMkLst>
              <pc:docMk/>
              <pc:sldMasterMk cId="307050895" sldId="2147483648"/>
              <pc:sldLayoutMk cId="3501734539" sldId="2147483650"/>
              <ac:spMk id="25" creationId="{BD1083AB-182A-9720-74CC-9F7DEDE0B34D}"/>
            </ac:spMkLst>
          </pc:spChg>
          <pc:spChg chg="add mod">
            <ac:chgData name="Freddie King" userId="ece5ce05-6753-4071-a3c7-c46e9cc88bfc" providerId="ADAL" clId="{50700B3B-83C4-4544-9459-00ABA63143DD}" dt="2025-12-10T16:57:03.904" v="571"/>
            <ac:spMkLst>
              <pc:docMk/>
              <pc:sldMasterMk cId="307050895" sldId="2147483648"/>
              <pc:sldLayoutMk cId="3501734539" sldId="2147483650"/>
              <ac:spMk id="26" creationId="{C2F387F9-1978-1632-FA02-7081847C7D15}"/>
            </ac:spMkLst>
          </pc:spChg>
          <pc:spChg chg="add mod">
            <ac:chgData name="Freddie King" userId="ece5ce05-6753-4071-a3c7-c46e9cc88bfc" providerId="ADAL" clId="{50700B3B-83C4-4544-9459-00ABA63143DD}" dt="2025-12-15T11:43:52.914" v="19662" actId="1037"/>
            <ac:spMkLst>
              <pc:docMk/>
              <pc:sldMasterMk cId="307050895" sldId="2147483648"/>
              <pc:sldLayoutMk cId="3501734539" sldId="2147483650"/>
              <ac:spMk id="27" creationId="{23759776-4E3A-6F00-FE86-C39C49C27B6D}"/>
            </ac:spMkLst>
          </pc:spChg>
          <pc:spChg chg="add mod">
            <ac:chgData name="Freddie King" userId="ece5ce05-6753-4071-a3c7-c46e9cc88bfc" providerId="ADAL" clId="{50700B3B-83C4-4544-9459-00ABA63143DD}" dt="2025-12-10T16:57:03.904" v="571"/>
            <ac:spMkLst>
              <pc:docMk/>
              <pc:sldMasterMk cId="307050895" sldId="2147483648"/>
              <pc:sldLayoutMk cId="3501734539" sldId="2147483650"/>
              <ac:spMk id="28" creationId="{89C86C64-0F0D-4565-6B68-DD02184D0861}"/>
            </ac:spMkLst>
          </pc:spChg>
          <pc:spChg chg="add mod">
            <ac:chgData name="Freddie King" userId="ece5ce05-6753-4071-a3c7-c46e9cc88bfc" providerId="ADAL" clId="{50700B3B-83C4-4544-9459-00ABA63143DD}" dt="2025-12-10T16:57:03.904" v="571"/>
            <ac:spMkLst>
              <pc:docMk/>
              <pc:sldMasterMk cId="307050895" sldId="2147483648"/>
              <pc:sldLayoutMk cId="3501734539" sldId="2147483650"/>
              <ac:spMk id="29" creationId="{13982EA8-2235-6553-12D6-12794AD9A56E}"/>
            </ac:spMkLst>
          </pc:spChg>
          <pc:spChg chg="add mod">
            <ac:chgData name="Freddie King" userId="ece5ce05-6753-4071-a3c7-c46e9cc88bfc" providerId="ADAL" clId="{50700B3B-83C4-4544-9459-00ABA63143DD}" dt="2025-12-10T16:57:03.904" v="571"/>
            <ac:spMkLst>
              <pc:docMk/>
              <pc:sldMasterMk cId="307050895" sldId="2147483648"/>
              <pc:sldLayoutMk cId="3501734539" sldId="2147483650"/>
              <ac:spMk id="30" creationId="{27B69466-48D7-2CF0-2E0D-EA4E1D42117A}"/>
            </ac:spMkLst>
          </pc:spChg>
        </pc:sldLayoutChg>
        <pc:sldLayoutChg chg="addSp delSp modSp mod">
          <pc:chgData name="Freddie King" userId="ece5ce05-6753-4071-a3c7-c46e9cc88bfc" providerId="ADAL" clId="{50700B3B-83C4-4544-9459-00ABA63143DD}" dt="2025-12-15T11:44:07.963" v="19664"/>
          <pc:sldLayoutMkLst>
            <pc:docMk/>
            <pc:sldMasterMk cId="307050895" sldId="2147483648"/>
            <pc:sldLayoutMk cId="2479069435" sldId="2147483651"/>
          </pc:sldLayoutMkLst>
          <pc:spChg chg="del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5" creationId="{14FD5E7E-DAFD-DF8F-1E2E-7B68DB928390}"/>
            </ac:spMkLst>
          </pc:spChg>
          <pc:spChg chg="del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6" creationId="{8AC61DEB-548A-ECDD-131C-6D847601B974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7" creationId="{C6839FB2-3340-9279-1009-2CCFC50EFDF9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10" creationId="{4699C8E5-D830-DD3E-08EF-6D79BA1C7BC6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11" creationId="{EFE2FB8B-1BD1-42CC-3B51-3A7297B49F60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15" creationId="{9DDF24AB-EA54-C6DB-82CD-093285E8B493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16" creationId="{162B4D30-CFC4-DBD2-6287-146DF79D8DC3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18" creationId="{83432E88-7F87-6EE1-DBD1-9C7933ABF4D9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19" creationId="{F4E51A34-A12A-9470-9F6D-C1E72540D9F2}"/>
            </ac:spMkLst>
          </pc:spChg>
          <pc:spChg chg="add del mod">
            <ac:chgData name="Freddie King" userId="ece5ce05-6753-4071-a3c7-c46e9cc88bfc" providerId="ADAL" clId="{50700B3B-83C4-4544-9459-00ABA63143DD}" dt="2025-12-15T11:44:07.344" v="19663" actId="478"/>
            <ac:spMkLst>
              <pc:docMk/>
              <pc:sldMasterMk cId="307050895" sldId="2147483648"/>
              <pc:sldLayoutMk cId="2479069435" sldId="2147483651"/>
              <ac:spMk id="21" creationId="{15DE1CA5-1A19-621A-C244-85C22937493D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23" creationId="{B8F4187D-17EE-6C90-FB5A-E7CF57B89245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24" creationId="{DA2D10A9-2CC5-DAD5-6488-CB9BE3F6A892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26" creationId="{2E84B5F6-5169-8A16-7D42-3CF5004247E1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27" creationId="{59D976F0-D6B4-207B-2245-38BB0C28F773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30" creationId="{5A85C1B6-E9FD-A81A-86D6-D588F36A367B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32" creationId="{DA966134-0774-52B6-E631-7B57001CE2C7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33" creationId="{8526FD65-37E3-3422-7BEA-01A41E91D4D6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34" creationId="{2C2A6ABB-22C1-827F-8ADD-E638708800D5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35" creationId="{5B797012-0132-7697-FB77-1A1E7218FE9B}"/>
            </ac:spMkLst>
          </pc:spChg>
          <pc:spChg chg="add mod">
            <ac:chgData name="Freddie King" userId="ece5ce05-6753-4071-a3c7-c46e9cc88bfc" providerId="ADAL" clId="{50700B3B-83C4-4544-9459-00ABA63143DD}" dt="2025-12-15T11:44:07.963" v="19664"/>
            <ac:spMkLst>
              <pc:docMk/>
              <pc:sldMasterMk cId="307050895" sldId="2147483648"/>
              <pc:sldLayoutMk cId="2479069435" sldId="2147483651"/>
              <ac:spMk id="41" creationId="{487ECE53-7FEC-5BCD-CECD-55C6770919CE}"/>
            </ac:spMkLst>
          </pc:spChg>
        </pc:sldLayoutChg>
        <pc:sldLayoutChg chg="addSp delSp modSp mod">
          <pc:chgData name="Freddie King" userId="ece5ce05-6753-4071-a3c7-c46e9cc88bfc" providerId="ADAL" clId="{50700B3B-83C4-4544-9459-00ABA63143DD}" dt="2025-12-15T11:44:11.898" v="19666"/>
          <pc:sldLayoutMkLst>
            <pc:docMk/>
            <pc:sldMasterMk cId="307050895" sldId="2147483648"/>
            <pc:sldLayoutMk cId="3310316265" sldId="2147483652"/>
          </pc:sldLayoutMkLst>
          <pc:spChg chg="del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5" creationId="{5E84CA99-A46A-A41F-BB90-ECE8D9C153B0}"/>
            </ac:spMkLst>
          </pc:spChg>
          <pc:spChg chg="del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7" creationId="{42EE2B5D-668F-AB4C-6A05-D7A0222F11BA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8" creationId="{AB201A1D-2CF7-9E7E-E6D2-59B9892EFF69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9" creationId="{4588DBEA-173D-E722-7D74-994592D34BC5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10" creationId="{2FBE241B-028C-0396-AC64-2B374FECE881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12" creationId="{C9877C83-EED5-7169-025A-BF063D34BDF8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16" creationId="{C199E7CE-61DD-D865-0DC1-0C29D7E9D395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17" creationId="{073EAA56-0EAC-FA18-4F44-97B8C1351E88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19" creationId="{0665DB41-3661-2B9B-9785-E06DA0E2513F}"/>
            </ac:spMkLst>
          </pc:spChg>
          <pc:spChg chg="add del mod">
            <ac:chgData name="Freddie King" userId="ece5ce05-6753-4071-a3c7-c46e9cc88bfc" providerId="ADAL" clId="{50700B3B-83C4-4544-9459-00ABA63143DD}" dt="2025-12-15T11:44:11.487" v="19665" actId="478"/>
            <ac:spMkLst>
              <pc:docMk/>
              <pc:sldMasterMk cId="307050895" sldId="2147483648"/>
              <pc:sldLayoutMk cId="3310316265" sldId="2147483652"/>
              <ac:spMk id="22" creationId="{D4BD57DA-D873-20B0-4144-9943F64EB0DA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24" creationId="{0EAB5089-0402-FE49-368D-E7364DD01516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25" creationId="{F03C5734-645A-67E0-6990-A27304C395BE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26" creationId="{3E8A2F70-DA04-6FA7-0EBC-4378BDE786D1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28" creationId="{CFA0BD7E-2BE3-C0FE-8F9A-41C3223B9F92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29" creationId="{35C59610-ED55-CF0A-D9FD-89CDEF81136F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30" creationId="{F352FC9C-E3EE-FCC3-7340-EADF7034394F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32" creationId="{2644F6AA-D0EA-80EF-5D5E-4364BC31BF03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34" creationId="{09199BBF-04A7-92AE-D263-56A840B837A7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41" creationId="{5177F129-9E55-7900-8215-825ABA5E67E4}"/>
            </ac:spMkLst>
          </pc:spChg>
          <pc:spChg chg="add mod">
            <ac:chgData name="Freddie King" userId="ece5ce05-6753-4071-a3c7-c46e9cc88bfc" providerId="ADAL" clId="{50700B3B-83C4-4544-9459-00ABA63143DD}" dt="2025-12-15T11:44:11.898" v="19666"/>
            <ac:spMkLst>
              <pc:docMk/>
              <pc:sldMasterMk cId="307050895" sldId="2147483648"/>
              <pc:sldLayoutMk cId="3310316265" sldId="2147483652"/>
              <ac:spMk id="42" creationId="{7C4EF136-0641-9026-4690-CE594E3826EF}"/>
            </ac:spMkLst>
          </pc:spChg>
        </pc:sldLayoutChg>
        <pc:sldLayoutChg chg="addSp modSp">
          <pc:chgData name="Freddie King" userId="ece5ce05-6753-4071-a3c7-c46e9cc88bfc" providerId="ADAL" clId="{50700B3B-83C4-4544-9459-00ABA63143DD}" dt="2025-12-10T16:57:26.206" v="575"/>
          <pc:sldLayoutMkLst>
            <pc:docMk/>
            <pc:sldMasterMk cId="307050895" sldId="2147483648"/>
            <pc:sldLayoutMk cId="3760064482" sldId="2147483653"/>
          </pc:sldLayoutMkLst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0" creationId="{FB302B35-15A3-6663-95A7-D22C810AB9BF}"/>
            </ac:spMkLst>
          </pc:spChg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1" creationId="{3E3FAF8E-AA0F-5D84-79CE-2741E602B4DA}"/>
            </ac:spMkLst>
          </pc:spChg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2" creationId="{5EA1B88A-1C14-421B-D2F7-940925D86FB6}"/>
            </ac:spMkLst>
          </pc:spChg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3" creationId="{F8AAEA1C-1A67-D48A-C441-98FF8A57589F}"/>
            </ac:spMkLst>
          </pc:spChg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4" creationId="{38A70A8C-B09C-4663-FB9E-CAA7D10E80AF}"/>
            </ac:spMkLst>
          </pc:spChg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5" creationId="{95AE3041-0EE5-F177-E5B0-E47C5456EB47}"/>
            </ac:spMkLst>
          </pc:spChg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6" creationId="{CA7B2CA4-4FCA-02FF-F76C-51307521026C}"/>
            </ac:spMkLst>
          </pc:spChg>
          <pc:spChg chg="add mod">
            <ac:chgData name="Freddie King" userId="ece5ce05-6753-4071-a3c7-c46e9cc88bfc" providerId="ADAL" clId="{50700B3B-83C4-4544-9459-00ABA63143DD}" dt="2025-12-10T16:46:39.165" v="122"/>
            <ac:spMkLst>
              <pc:docMk/>
              <pc:sldMasterMk cId="307050895" sldId="2147483648"/>
              <pc:sldLayoutMk cId="3760064482" sldId="2147483653"/>
              <ac:spMk id="17" creationId="{03C2D050-AB1B-9B6E-0ABB-1B3D463F5469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18" creationId="{EEFFE84A-6CAC-81FE-D8A6-2FD2A41C5819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19" creationId="{D9BA4B98-4046-8720-53B4-F1FAE8892DF6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20" creationId="{6C661565-8DBE-992D-B5FB-7AD3241EE1FC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21" creationId="{D6E23577-7C4A-EC4F-F77B-075D26D374E4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22" creationId="{976A7464-7492-E253-4E90-3B56780D24BA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23" creationId="{1FAABAAC-B028-665B-52F2-66F7584A321B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24" creationId="{03976D1A-7EE3-71C5-7A73-40B3DBFCA8E8}"/>
            </ac:spMkLst>
          </pc:spChg>
          <pc:spChg chg="add mod">
            <ac:chgData name="Freddie King" userId="ece5ce05-6753-4071-a3c7-c46e9cc88bfc" providerId="ADAL" clId="{50700B3B-83C4-4544-9459-00ABA63143DD}" dt="2025-12-10T16:57:26.206" v="575"/>
            <ac:spMkLst>
              <pc:docMk/>
              <pc:sldMasterMk cId="307050895" sldId="2147483648"/>
              <pc:sldLayoutMk cId="3760064482" sldId="2147483653"/>
              <ac:spMk id="25" creationId="{1F7447CB-ED49-8E0E-5C7D-1D9D0C51D50D}"/>
            </ac:spMkLst>
          </pc:spChg>
        </pc:sldLayoutChg>
        <pc:sldLayoutChg chg="addSp modSp">
          <pc:chgData name="Freddie King" userId="ece5ce05-6753-4071-a3c7-c46e9cc88bfc" providerId="ADAL" clId="{50700B3B-83C4-4544-9459-00ABA63143DD}" dt="2025-12-10T16:57:31.264" v="576"/>
          <pc:sldLayoutMkLst>
            <pc:docMk/>
            <pc:sldMasterMk cId="307050895" sldId="2147483648"/>
            <pc:sldLayoutMk cId="333243994" sldId="2147483654"/>
          </pc:sldLayoutMkLst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6" creationId="{78C92110-6B07-DD91-7A28-C5AA62D2097A}"/>
            </ac:spMkLst>
          </pc:spChg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7" creationId="{E2DAB020-59DC-789D-27A3-9CCA8A53C260}"/>
            </ac:spMkLst>
          </pc:spChg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8" creationId="{20C6CF32-D0EC-2B13-9CBE-5DC300F735C8}"/>
            </ac:spMkLst>
          </pc:spChg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9" creationId="{934955E7-322D-980E-FA76-EB94A2A1CEE4}"/>
            </ac:spMkLst>
          </pc:spChg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10" creationId="{E57F0C50-5595-4A02-B9BF-BC2D68447653}"/>
            </ac:spMkLst>
          </pc:spChg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11" creationId="{6A86E53A-0612-6160-AC1B-B0939BC410F0}"/>
            </ac:spMkLst>
          </pc:spChg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12" creationId="{94C9072D-650D-3943-ABD9-7ED935E0A3BA}"/>
            </ac:spMkLst>
          </pc:spChg>
          <pc:spChg chg="add mod">
            <ac:chgData name="Freddie King" userId="ece5ce05-6753-4071-a3c7-c46e9cc88bfc" providerId="ADAL" clId="{50700B3B-83C4-4544-9459-00ABA63143DD}" dt="2025-12-10T16:46:40.716" v="123"/>
            <ac:spMkLst>
              <pc:docMk/>
              <pc:sldMasterMk cId="307050895" sldId="2147483648"/>
              <pc:sldLayoutMk cId="333243994" sldId="2147483654"/>
              <ac:spMk id="13" creationId="{577DC90D-B983-67B9-EB7E-2B17FAAB3AB8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14" creationId="{D5E57EBB-96BE-824D-A8D3-CD5598BF6BCB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15" creationId="{B2E3B71B-1526-A04E-4932-DA3900379EAF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16" creationId="{45DEC049-7B84-8477-B3D5-587B16075107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17" creationId="{194B6EA9-0F29-3707-BF90-44FE7AA1001C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18" creationId="{DB3684A5-DF54-2A88-6020-B786D9DB4350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19" creationId="{71586F6F-C059-3144-15D0-18DDFB5CA2D3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20" creationId="{85A9FCC1-C18A-3582-5298-973DB9D6AF7D}"/>
            </ac:spMkLst>
          </pc:spChg>
          <pc:spChg chg="add mod">
            <ac:chgData name="Freddie King" userId="ece5ce05-6753-4071-a3c7-c46e9cc88bfc" providerId="ADAL" clId="{50700B3B-83C4-4544-9459-00ABA63143DD}" dt="2025-12-10T16:57:31.264" v="576"/>
            <ac:spMkLst>
              <pc:docMk/>
              <pc:sldMasterMk cId="307050895" sldId="2147483648"/>
              <pc:sldLayoutMk cId="333243994" sldId="2147483654"/>
              <ac:spMk id="21" creationId="{AD9A56A8-F689-2D24-1CD8-F232A72433F6}"/>
            </ac:spMkLst>
          </pc:spChg>
        </pc:sldLayoutChg>
        <pc:sldLayoutChg chg="addSp modSp">
          <pc:chgData name="Freddie King" userId="ece5ce05-6753-4071-a3c7-c46e9cc88bfc" providerId="ADAL" clId="{50700B3B-83C4-4544-9459-00ABA63143DD}" dt="2025-12-10T16:57:36.297" v="577"/>
          <pc:sldLayoutMkLst>
            <pc:docMk/>
            <pc:sldMasterMk cId="307050895" sldId="2147483648"/>
            <pc:sldLayoutMk cId="3439529883" sldId="2147483655"/>
          </pc:sldLayoutMkLst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5" creationId="{D4687493-A2CA-8518-37E8-68408E04B8F2}"/>
            </ac:spMkLst>
          </pc:spChg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6" creationId="{0B8F76AC-A7FA-614D-B28B-2DA17FF51695}"/>
            </ac:spMkLst>
          </pc:spChg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7" creationId="{94EB27F2-1D59-DB8B-BA95-FE0837ECECFB}"/>
            </ac:spMkLst>
          </pc:spChg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8" creationId="{31CF5F28-EC01-A5F2-4A0D-5F2A8023809A}"/>
            </ac:spMkLst>
          </pc:spChg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9" creationId="{251B2A08-22D6-3EEF-FEB6-F5C707C732D2}"/>
            </ac:spMkLst>
          </pc:spChg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10" creationId="{9B0704DF-2085-F17F-9056-81B554B98464}"/>
            </ac:spMkLst>
          </pc:spChg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11" creationId="{8198F0AC-7F38-D808-FFC1-81CE99490B36}"/>
            </ac:spMkLst>
          </pc:spChg>
          <pc:spChg chg="add mod">
            <ac:chgData name="Freddie King" userId="ece5ce05-6753-4071-a3c7-c46e9cc88bfc" providerId="ADAL" clId="{50700B3B-83C4-4544-9459-00ABA63143DD}" dt="2025-12-10T16:46:43.320" v="124"/>
            <ac:spMkLst>
              <pc:docMk/>
              <pc:sldMasterMk cId="307050895" sldId="2147483648"/>
              <pc:sldLayoutMk cId="3439529883" sldId="2147483655"/>
              <ac:spMk id="12" creationId="{5F98C76B-0239-E2E7-2A4A-6CE6B3A244DB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13" creationId="{F34B735D-77F5-B691-DB39-FD50788E5F79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14" creationId="{021A402C-BF21-1C04-C28E-2D947978090D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15" creationId="{5312F8C4-0C90-2C04-8F1A-9143EF03E612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16" creationId="{EAB4E8CB-CC9A-0650-2D82-8FEBA227A46B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17" creationId="{86C36CD5-D92C-2A8F-5F9D-37B68E998F5B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18" creationId="{20D28E91-8A0D-B2AD-AEAE-AFA333ED0FB8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19" creationId="{6ACAA743-5EF3-10D3-2685-629E5C493FC2}"/>
            </ac:spMkLst>
          </pc:spChg>
          <pc:spChg chg="add mod">
            <ac:chgData name="Freddie King" userId="ece5ce05-6753-4071-a3c7-c46e9cc88bfc" providerId="ADAL" clId="{50700B3B-83C4-4544-9459-00ABA63143DD}" dt="2025-12-10T16:57:36.297" v="577"/>
            <ac:spMkLst>
              <pc:docMk/>
              <pc:sldMasterMk cId="307050895" sldId="2147483648"/>
              <pc:sldLayoutMk cId="3439529883" sldId="2147483655"/>
              <ac:spMk id="20" creationId="{BDA37980-E881-D9BF-EF26-F822CBF3EB88}"/>
            </ac:spMkLst>
          </pc:spChg>
        </pc:sldLayoutChg>
        <pc:sldLayoutChg chg="addSp modSp">
          <pc:chgData name="Freddie King" userId="ece5ce05-6753-4071-a3c7-c46e9cc88bfc" providerId="ADAL" clId="{50700B3B-83C4-4544-9459-00ABA63143DD}" dt="2025-12-10T16:57:39.629" v="578"/>
          <pc:sldLayoutMkLst>
            <pc:docMk/>
            <pc:sldMasterMk cId="307050895" sldId="2147483648"/>
            <pc:sldLayoutMk cId="3455058154" sldId="2147483656"/>
          </pc:sldLayoutMkLst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8" creationId="{BA14E744-3B3A-8DD0-C5D0-D0ADA7EE32EB}"/>
            </ac:spMkLst>
          </pc:spChg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9" creationId="{4F18FC2A-B0CB-CFB7-693B-66C6C34C1D6F}"/>
            </ac:spMkLst>
          </pc:spChg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10" creationId="{C1C3455C-A716-6127-59F6-AD61BFFC7BBE}"/>
            </ac:spMkLst>
          </pc:spChg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11" creationId="{57C59470-F4CD-6B4E-B9DA-49EA9F2A2F07}"/>
            </ac:spMkLst>
          </pc:spChg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12" creationId="{07764E12-4C05-F621-5FF3-3200DF1A1A42}"/>
            </ac:spMkLst>
          </pc:spChg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13" creationId="{B807F299-6022-4CA5-EAF1-9B1204B6BC2E}"/>
            </ac:spMkLst>
          </pc:spChg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14" creationId="{2DA566A9-9D6A-A185-FFC6-98969BF0CFA8}"/>
            </ac:spMkLst>
          </pc:spChg>
          <pc:spChg chg="add mod">
            <ac:chgData name="Freddie King" userId="ece5ce05-6753-4071-a3c7-c46e9cc88bfc" providerId="ADAL" clId="{50700B3B-83C4-4544-9459-00ABA63143DD}" dt="2025-12-10T16:46:45.435" v="125"/>
            <ac:spMkLst>
              <pc:docMk/>
              <pc:sldMasterMk cId="307050895" sldId="2147483648"/>
              <pc:sldLayoutMk cId="3455058154" sldId="2147483656"/>
              <ac:spMk id="15" creationId="{3B799AE6-30AB-25ED-F406-B0F3C25A700A}"/>
            </ac:spMkLst>
          </pc:spChg>
        </pc:sldLayoutChg>
        <pc:sldLayoutChg chg="addSp modSp">
          <pc:chgData name="Freddie King" userId="ece5ce05-6753-4071-a3c7-c46e9cc88bfc" providerId="ADAL" clId="{50700B3B-83C4-4544-9459-00ABA63143DD}" dt="2025-12-10T16:46:52.688" v="126"/>
          <pc:sldLayoutMkLst>
            <pc:docMk/>
            <pc:sldMasterMk cId="307050895" sldId="2147483648"/>
            <pc:sldLayoutMk cId="2596956512" sldId="2147483657"/>
          </pc:sldLayoutMkLst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8" creationId="{FE504405-BD2D-8B09-DF25-9CCCA77364D6}"/>
            </ac:spMkLst>
          </pc:spChg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9" creationId="{76CA7A30-2EB3-4AAE-D038-9E1DF58C6850}"/>
            </ac:spMkLst>
          </pc:spChg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10" creationId="{D523E19B-7CC4-18B4-EBB9-B84F472D576A}"/>
            </ac:spMkLst>
          </pc:spChg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11" creationId="{32963B15-7DE3-9C45-D7F6-C8DBC88EF9E0}"/>
            </ac:spMkLst>
          </pc:spChg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12" creationId="{AE0D0001-B198-FCF0-2434-7355D9FB3127}"/>
            </ac:spMkLst>
          </pc:spChg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13" creationId="{CE7036AD-E487-6D32-2A8C-468CF044BEC9}"/>
            </ac:spMkLst>
          </pc:spChg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14" creationId="{4301CFB8-510D-F71B-0625-E6EB03D622EE}"/>
            </ac:spMkLst>
          </pc:spChg>
          <pc:spChg chg="add mod">
            <ac:chgData name="Freddie King" userId="ece5ce05-6753-4071-a3c7-c46e9cc88bfc" providerId="ADAL" clId="{50700B3B-83C4-4544-9459-00ABA63143DD}" dt="2025-12-10T16:46:52.688" v="126"/>
            <ac:spMkLst>
              <pc:docMk/>
              <pc:sldMasterMk cId="307050895" sldId="2147483648"/>
              <pc:sldLayoutMk cId="2596956512" sldId="2147483657"/>
              <ac:spMk id="15" creationId="{CF45E0D4-8BAC-D220-6050-E2505ACFF5B1}"/>
            </ac:spMkLst>
          </pc:spChg>
        </pc:sldLayoutChg>
        <pc:sldLayoutChg chg="addSp modSp">
          <pc:chgData name="Freddie King" userId="ece5ce05-6753-4071-a3c7-c46e9cc88bfc" providerId="ADAL" clId="{50700B3B-83C4-4544-9459-00ABA63143DD}" dt="2025-12-10T16:46:54.624" v="127"/>
          <pc:sldLayoutMkLst>
            <pc:docMk/>
            <pc:sldMasterMk cId="307050895" sldId="2147483648"/>
            <pc:sldLayoutMk cId="3753926170" sldId="2147483658"/>
          </pc:sldLayoutMkLst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7" creationId="{DFC7EE26-D2EA-816B-FB6E-5E2435BCC263}"/>
            </ac:spMkLst>
          </pc:spChg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8" creationId="{F687F4F5-9498-E574-AB5F-54D29169C639}"/>
            </ac:spMkLst>
          </pc:spChg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9" creationId="{8921897C-3018-A237-C3FB-857A83F8B8D9}"/>
            </ac:spMkLst>
          </pc:spChg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10" creationId="{ACFF05C0-B938-1CC3-6AA2-1A4CD66C8024}"/>
            </ac:spMkLst>
          </pc:spChg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11" creationId="{AADF19C1-399B-22D7-ABF8-9B0C2EF5BD35}"/>
            </ac:spMkLst>
          </pc:spChg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12" creationId="{E32E7A48-505D-98B7-A28B-2753A3E96197}"/>
            </ac:spMkLst>
          </pc:spChg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13" creationId="{4E73C810-B076-8872-1159-C95EFC3E4B2D}"/>
            </ac:spMkLst>
          </pc:spChg>
          <pc:spChg chg="add mod">
            <ac:chgData name="Freddie King" userId="ece5ce05-6753-4071-a3c7-c46e9cc88bfc" providerId="ADAL" clId="{50700B3B-83C4-4544-9459-00ABA63143DD}" dt="2025-12-10T16:46:54.624" v="127"/>
            <ac:spMkLst>
              <pc:docMk/>
              <pc:sldMasterMk cId="307050895" sldId="2147483648"/>
              <pc:sldLayoutMk cId="3753926170" sldId="2147483658"/>
              <ac:spMk id="14" creationId="{3AA28975-E966-0579-FBF9-A650E44E6469}"/>
            </ac:spMkLst>
          </pc:spChg>
        </pc:sldLayoutChg>
        <pc:sldLayoutChg chg="addSp modSp">
          <pc:chgData name="Freddie King" userId="ece5ce05-6753-4071-a3c7-c46e9cc88bfc" providerId="ADAL" clId="{50700B3B-83C4-4544-9459-00ABA63143DD}" dt="2025-12-10T16:46:56.118" v="128"/>
          <pc:sldLayoutMkLst>
            <pc:docMk/>
            <pc:sldMasterMk cId="307050895" sldId="2147483648"/>
            <pc:sldLayoutMk cId="4264602857" sldId="2147483659"/>
          </pc:sldLayoutMkLst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7" creationId="{3760796C-71C7-5AE0-652D-57B3BF043F10}"/>
            </ac:spMkLst>
          </pc:spChg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8" creationId="{3542515F-DC32-D0F2-1EF5-85B65E219AA5}"/>
            </ac:spMkLst>
          </pc:spChg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9" creationId="{C888130E-D92D-4FF0-68AF-FC057FAC7E02}"/>
            </ac:spMkLst>
          </pc:spChg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10" creationId="{74B8B943-B34D-24A4-9AFC-6A07FC9A08A5}"/>
            </ac:spMkLst>
          </pc:spChg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11" creationId="{360B696D-625F-D710-BFE5-217688435430}"/>
            </ac:spMkLst>
          </pc:spChg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12" creationId="{06B3AFA6-3D69-F835-1CB5-D70145A51973}"/>
            </ac:spMkLst>
          </pc:spChg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13" creationId="{55DF461C-2225-BAD6-1FD4-33C06C5F536F}"/>
            </ac:spMkLst>
          </pc:spChg>
          <pc:spChg chg="add mod">
            <ac:chgData name="Freddie King" userId="ece5ce05-6753-4071-a3c7-c46e9cc88bfc" providerId="ADAL" clId="{50700B3B-83C4-4544-9459-00ABA63143DD}" dt="2025-12-10T16:46:56.118" v="128"/>
            <ac:spMkLst>
              <pc:docMk/>
              <pc:sldMasterMk cId="307050895" sldId="2147483648"/>
              <pc:sldLayoutMk cId="4264602857" sldId="2147483659"/>
              <ac:spMk id="14" creationId="{68794EEE-6F1E-1ED3-1C4D-217CFECCCF30}"/>
            </ac:spMkLst>
          </pc:spChg>
        </pc:sldLayoutChg>
      </pc:sldMasterChg>
      <pc:sldMasterChg chg="addSp modSp">
        <pc:chgData name="Freddie King" userId="ece5ce05-6753-4071-a3c7-c46e9cc88bfc" providerId="ADAL" clId="{50700B3B-83C4-4544-9459-00ABA63143DD}" dt="2025-12-10T16:46:58.882" v="129"/>
        <pc:sldMasterMkLst>
          <pc:docMk/>
          <pc:sldMasterMk cId="1619443589" sldId="2147483660"/>
        </pc:sldMasterMkLst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7" creationId="{48C6164C-AF33-4372-BAF0-94EA35339897}"/>
          </ac:spMkLst>
        </pc:spChg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8" creationId="{7C4F87F1-511C-F7AA-A584-4417CBC19F32}"/>
          </ac:spMkLst>
        </pc:spChg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9" creationId="{8994F999-A340-F5A9-6A60-15DB61A95B29}"/>
          </ac:spMkLst>
        </pc:spChg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10" creationId="{F68B4E18-51F9-34FA-402B-EF24B6D8740B}"/>
          </ac:spMkLst>
        </pc:spChg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11" creationId="{CB34E3F3-F1D1-1ACA-B890-12B302417BDA}"/>
          </ac:spMkLst>
        </pc:spChg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12" creationId="{D5F08C6D-70AB-D4CE-9710-2AE0B3EAFD4B}"/>
          </ac:spMkLst>
        </pc:spChg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13" creationId="{6320F3E3-9C69-2774-2D0A-5E076D8D6D54}"/>
          </ac:spMkLst>
        </pc:spChg>
        <pc:spChg chg="add mod">
          <ac:chgData name="Freddie King" userId="ece5ce05-6753-4071-a3c7-c46e9cc88bfc" providerId="ADAL" clId="{50700B3B-83C4-4544-9459-00ABA63143DD}" dt="2025-12-10T16:46:58.882" v="129"/>
          <ac:spMkLst>
            <pc:docMk/>
            <pc:sldMasterMk cId="1619443589" sldId="2147483660"/>
            <ac:spMk id="14" creationId="{73D65CE0-623C-47BA-2239-4F8F248BC9D8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4458059-5526-ABA6-763B-1D063ACA5E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AEEE47-3D07-6267-43D4-764EB3D17A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A9FAB-E35E-49AE-8BEA-001E5B6D676C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3878E-B060-F52B-DD4F-68E902C419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36E99-2AFB-9067-0AC4-7C13F576818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BA72A-3CFA-4C8B-B928-6CC55963C7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481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62BEC0-C078-1628-69F8-BE69390C6B0F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CD9B70-4947-911D-4F3B-4481308E6969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F0EC899-ED4F-ECD7-9822-2F7E2B45C0CB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F47AE8-F24E-FB2B-8503-421BC0D1F805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2EC338-D300-7E46-0506-E2B41E670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47BD6A-2BFD-A6C2-781E-B62CEF9065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3BD111-BB70-0777-07D8-DC2D91D61B44}"/>
              </a:ext>
            </a:extLst>
          </p:cNvPr>
          <p:cNvSpPr txBox="1"/>
          <p:nvPr userDrawn="1"/>
        </p:nvSpPr>
        <p:spPr>
          <a:xfrm>
            <a:off x="6474699" y="6440808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66F4D1-E65D-1D6D-7BA5-C531E918A807}"/>
              </a:ext>
            </a:extLst>
          </p:cNvPr>
          <p:cNvSpPr txBox="1"/>
          <p:nvPr userDrawn="1"/>
        </p:nvSpPr>
        <p:spPr>
          <a:xfrm>
            <a:off x="286327" y="6441290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A2F831-CE8B-1B1A-B95F-D926DA819452}"/>
              </a:ext>
            </a:extLst>
          </p:cNvPr>
          <p:cNvSpPr txBox="1"/>
          <p:nvPr userDrawn="1"/>
        </p:nvSpPr>
        <p:spPr>
          <a:xfrm>
            <a:off x="10217721" y="6410506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340E4E5-9244-9D5B-83AC-113EE3CC3857}"/>
              </a:ext>
            </a:extLst>
          </p:cNvPr>
          <p:cNvSpPr txBox="1">
            <a:spLocks/>
          </p:cNvSpPr>
          <p:nvPr userDrawn="1"/>
        </p:nvSpPr>
        <p:spPr>
          <a:xfrm>
            <a:off x="8707584" y="6458093"/>
            <a:ext cx="12122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16/12/25</a:t>
            </a:r>
          </a:p>
        </p:txBody>
      </p:sp>
    </p:spTree>
    <p:extLst>
      <p:ext uri="{BB962C8B-B14F-4D97-AF65-F5344CB8AC3E}">
        <p14:creationId xmlns:p14="http://schemas.microsoft.com/office/powerpoint/2010/main" val="1943029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D9614-536F-6026-7D4E-12A17CFB3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D02788-1F96-8378-9FD0-6F2C4E521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D22F0-0DB4-36D0-79ED-F2106E8F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F82F6-5FE1-66FE-FC11-546274061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19892-0FF9-47A0-9285-C4699BC0A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C7EE26-D2EA-816B-FB6E-5E2435BCC263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87F4F5-9498-E574-AB5F-54D29169C639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21897C-3018-A237-C3FB-857A83F8B8D9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FF05C0-B938-1CC3-6AA2-1A4CD66C8024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ADF19C1-399B-22D7-ABF8-9B0C2EF5BD35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2E7A48-505D-98B7-A28B-2753A3E96197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73C810-B076-8872-1159-C95EFC3E4B2D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A28975-E966-0579-FBF9-A650E44E6469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92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968AD2-AD3F-BF81-0893-2B95E70F3B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2D2137-B831-8508-628E-7CFC67440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053F7-B632-442E-9264-B268EE820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01BE1-541C-8637-94E0-EECB55791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8116D-DC5D-2029-CF15-5E5D25C26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60796C-71C7-5AE0-652D-57B3BF043F10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42515F-DC32-D0F2-1EF5-85B65E219AA5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88130E-D92D-4FF0-68AF-FC057FAC7E02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B8B943-B34D-24A4-9AFC-6A07FC9A08A5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60B696D-625F-D710-BFE5-217688435430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B3AFA6-3D69-F835-1CB5-D70145A51973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DF461C-2225-BAD6-1FD4-33C06C5F536F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794EEE-6F1E-1ED3-1C4D-217CFECCCF30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60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D9FD-6471-775F-28FD-EE683485C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3CFB79-D0DB-13EA-B30A-EAAD267552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CD514-5C9D-DF31-1976-4E5A45815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45D4F-AB62-BE2A-92FD-0B8EDCF7F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42F86-715E-1D2A-E9A5-CF554D673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25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702D-3733-FA61-2EB5-9F329D561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3F2E6-141A-1159-D136-8208AE4FE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92E0F-31C4-93BD-7F35-DF370549A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642AF-FC15-C239-9678-90E780513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B9F04-DE42-FB8D-BF66-4E1C74AF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078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C92B8-3D22-126F-EEB1-382B5EB0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4761F-428A-FDDC-3C0F-8F0240F6F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28A9C-4D23-1298-749C-9C6553E35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E051A-861C-1BB9-348C-8B4BD705A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21C21-47D6-636D-0405-9E82555BC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372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8A50F-D492-1FC9-B521-FE0680D19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55EFE-AE03-8ECA-78C3-93052FAF6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A45CE-0276-DDEF-892D-FD2B8ABC4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202B1-3672-4DC4-9E85-5403D0D21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333C67-848B-0D83-1C31-DD9749955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6FB821-DC9C-404C-961E-E4A156B23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745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EFAD4-9F5E-1812-AAFA-5590B3FDD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B0217-CA2C-B881-2049-440E4B7F8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13822E-3EEF-F534-C916-DEDA81655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7E07D4-793D-EFEE-D5CC-57B0347436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A83013-0952-F077-DDA3-523D5B2832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A4D363-306F-6898-B12A-DE1662B2A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B73EAC-1C37-DD4D-33E9-466B01D8A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4CB1BC-2102-154E-3B4C-E97F656CE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010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C20C0-C737-C7A5-F4B1-3657D5678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BD2833-B6FE-9A9A-8463-875F0D593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9806A-2A61-AB51-68E8-C73F32A06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B1440E-FA6B-DBCF-8BD1-25D5844F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431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62C44-7BC7-3616-D7CB-FD26B9C7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D419C-8F33-1D99-1445-1E315A46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80A9F-9947-21F9-B781-C865151A7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13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6D034-384F-6BAA-2AFA-9A0A38426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790EB-6386-E1B7-3FFD-417DEBABF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9CC88-C38C-410F-A847-AACCF5634C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47757-6CF2-E8FE-8734-182ECF19B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8FD79-D71F-60BB-AA2C-15EC95400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DB44B-5A62-8491-CE5D-27D85C196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71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A62DA-E6F5-08A4-3EB6-88DBE3EA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C825-D7E5-760F-631E-134302F44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13A7-232D-1722-A54D-D2EC23B16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FC5D0-44CB-5EBF-F5D0-44D2A128A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5E5A4-BB46-BB05-219C-C383EB0AF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FD875B-C1B8-B96F-2DC3-28DD048293C4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2F3E74-4F00-824B-1E69-04FA44D25930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25ED48-65D5-54FA-FF0B-3C27E16206B3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C1CDB6-22C7-CE65-0C61-66BA44790083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5A73957-6F91-4926-6442-819478659912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2611D0-9937-7DD8-AA11-6B7587CD3216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087C96-2AC6-438A-393B-073C8049E4DF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02BEBB-EFA0-71AF-75B4-6104C4E889A1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138012-393C-81D5-E7DF-E09F3EAE723B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815DBAA-2169-10DF-541B-F537E4E039A8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1083AB-182A-9720-74CC-9F7DEDE0B34D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F387F9-1978-1632-FA02-7081847C7D15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23759776-4E3A-6F00-FE86-C39C49C27B6D}"/>
              </a:ext>
            </a:extLst>
          </p:cNvPr>
          <p:cNvSpPr txBox="1">
            <a:spLocks/>
          </p:cNvSpPr>
          <p:nvPr userDrawn="1"/>
        </p:nvSpPr>
        <p:spPr>
          <a:xfrm>
            <a:off x="8707584" y="6458093"/>
            <a:ext cx="12122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16/12/25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9C86C64-0F0D-4565-6B68-DD02184D0861}"/>
              </a:ext>
            </a:extLst>
          </p:cNvPr>
          <p:cNvSpPr txBox="1"/>
          <p:nvPr userDrawn="1"/>
        </p:nvSpPr>
        <p:spPr>
          <a:xfrm>
            <a:off x="6474699" y="6440808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3982EA8-2235-6553-12D6-12794AD9A56E}"/>
              </a:ext>
            </a:extLst>
          </p:cNvPr>
          <p:cNvSpPr txBox="1"/>
          <p:nvPr userDrawn="1"/>
        </p:nvSpPr>
        <p:spPr>
          <a:xfrm>
            <a:off x="286327" y="6441290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B69466-48D7-2CF0-2E0D-EA4E1D42117A}"/>
              </a:ext>
            </a:extLst>
          </p:cNvPr>
          <p:cNvSpPr txBox="1"/>
          <p:nvPr userDrawn="1"/>
        </p:nvSpPr>
        <p:spPr>
          <a:xfrm>
            <a:off x="10217721" y="6410506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734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78F1A-89CB-9412-6199-92CB721C0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AE8E8F-F1DA-2E28-150D-3091E8E80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8BB294-DAA8-EDAE-EB86-16ECE0C2C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C69FE8-3EF5-0C8F-EA7D-211F429A5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CC037-0D8C-A371-DF06-079D6D9EA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71309-5DB5-1B1E-5A6A-2FA2F957F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776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F7B32-291D-E87D-4E6E-EC463839B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F94D65-CE65-8948-B1DD-E2C19F9E6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6EE05-3A25-4174-FF3C-D0D7B2C62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74A1C-3587-15CF-509A-B626AB6F5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88311-EE14-9767-5F77-0B65BF8CB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656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8B2ECF-8D58-F032-7809-B7C0E5C15A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6785EB-6190-2356-2DA6-BC86C14F80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2C17B-57AD-9F74-AC95-8F831D015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7AB30-1751-72AD-A0E5-570501380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0CF95-DF27-43F6-480D-EDD4832FF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57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D3E2C-A98F-DE51-4779-10FF01FE1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4289C-F4D4-7419-A0A3-DAA202F3B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B8F4187D-17EE-6C90-FB5A-E7CF57B892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1C860FFC-B5C0-44FC-9609-8001E3F3E1B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DA2D10A9-2CC5-DAD5-6488-CB9BE3F6A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E79A5AC2-3F14-5F5A-4176-5776F212A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E84B5F6-5169-8A16-7D42-3CF5004247E1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D976F0-D6B4-207B-2245-38BB0C28F773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B74C095-64D7-66FE-C09E-153109203B99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50958EB-F9E2-0406-5E79-3D8DA874298D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5A85C1B6-E9FD-A81A-86D6-D588F36A367B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E405611-7BB2-C5D2-354E-6EF2F9A877F8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966134-0774-52B6-E631-7B57001CE2C7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26FD65-37E3-3422-7BEA-01A41E91D4D6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C2A6ABB-22C1-827F-8ADD-E638708800D5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B797012-0132-7697-FB77-1A1E7218FE9B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130693-729B-AA55-7B6D-0A5858B626BF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BDECE2-EDCF-06D2-BE8C-FD41CC0C1587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6C63B118-A05E-AB6B-3FB0-1F1C8558B65A}"/>
              </a:ext>
            </a:extLst>
          </p:cNvPr>
          <p:cNvSpPr txBox="1">
            <a:spLocks/>
          </p:cNvSpPr>
          <p:nvPr userDrawn="1"/>
        </p:nvSpPr>
        <p:spPr>
          <a:xfrm>
            <a:off x="8707584" y="6458093"/>
            <a:ext cx="12122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16/12/25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FBDB80-4604-A76E-05DD-DFD95DD816D0}"/>
              </a:ext>
            </a:extLst>
          </p:cNvPr>
          <p:cNvSpPr txBox="1"/>
          <p:nvPr userDrawn="1"/>
        </p:nvSpPr>
        <p:spPr>
          <a:xfrm>
            <a:off x="6474699" y="6440808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83E348-5BB2-A120-1235-1158CD8D4F6D}"/>
              </a:ext>
            </a:extLst>
          </p:cNvPr>
          <p:cNvSpPr txBox="1"/>
          <p:nvPr userDrawn="1"/>
        </p:nvSpPr>
        <p:spPr>
          <a:xfrm>
            <a:off x="286327" y="6441290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87ECE53-7FEC-5BCD-CECD-55C6770919CE}"/>
              </a:ext>
            </a:extLst>
          </p:cNvPr>
          <p:cNvSpPr txBox="1"/>
          <p:nvPr userDrawn="1"/>
        </p:nvSpPr>
        <p:spPr>
          <a:xfrm>
            <a:off x="10217721" y="6410506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6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D9B10-0CE4-3B94-A9EC-39E58E84B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8B15C-0B9A-2731-FBB1-A939A4E6AC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A9A891-3C61-6562-4FAA-BF3CC039F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0EAB5089-0402-FE49-368D-E7364DD015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1C860FFC-B5C0-44FC-9609-8001E3F3E1B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03C5734-645A-67E0-6990-A27304C39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3E8A2F70-DA04-6FA7-0EBC-4378BDE78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77B237C-872E-4E8F-E3F1-9A4C7C5A0823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FA0BD7E-2BE3-C0FE-8F9A-41C3223B9F92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5C59610-ED55-CF0A-D9FD-89CDEF81136F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352FC9C-E3EE-FCC3-7340-EADF7034394F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F1773481-F440-B713-2B30-3CEF5534C120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44F6AA-D0EA-80EF-5D5E-4364BC31BF03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38EEBA-CD71-8625-3B0D-135996DC0A3C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199BBF-04A7-92AE-D263-56A840B837A7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EFAE58-EDEC-6011-F028-CD83179DA911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77D2BC-69EB-2095-CCC6-AA0AA00C3A3D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C5990F4-95E5-2DB7-4C96-E6DAD88081FF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C4DC76F-DC89-D4B7-2B5A-0276B5509DF0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8626F0B5-1FDB-3BD8-3099-D55904976F28}"/>
              </a:ext>
            </a:extLst>
          </p:cNvPr>
          <p:cNvSpPr txBox="1">
            <a:spLocks/>
          </p:cNvSpPr>
          <p:nvPr userDrawn="1"/>
        </p:nvSpPr>
        <p:spPr>
          <a:xfrm>
            <a:off x="8707584" y="6458093"/>
            <a:ext cx="12122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16/12/25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CF8E3A-D7D1-0ECA-CEE4-ABA7F9500DE4}"/>
              </a:ext>
            </a:extLst>
          </p:cNvPr>
          <p:cNvSpPr txBox="1"/>
          <p:nvPr userDrawn="1"/>
        </p:nvSpPr>
        <p:spPr>
          <a:xfrm>
            <a:off x="6474699" y="6440808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77F129-9E55-7900-8215-825ABA5E67E4}"/>
              </a:ext>
            </a:extLst>
          </p:cNvPr>
          <p:cNvSpPr txBox="1"/>
          <p:nvPr userDrawn="1"/>
        </p:nvSpPr>
        <p:spPr>
          <a:xfrm>
            <a:off x="286327" y="6441290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C4EF136-0641-9026-4690-CE594E3826EF}"/>
              </a:ext>
            </a:extLst>
          </p:cNvPr>
          <p:cNvSpPr txBox="1"/>
          <p:nvPr userDrawn="1"/>
        </p:nvSpPr>
        <p:spPr>
          <a:xfrm>
            <a:off x="10217721" y="6410506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31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9EEB7-CE32-81EB-7ABF-CEA7E8ADB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E6DC4-DC27-EAD9-6043-441C149D3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EFA8F8-484D-2F76-A024-3D8E76FA37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BD668F-4B6F-EBE8-FA58-1BC017238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D4418E-4644-FB9F-D8A3-18A92714F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CAC958-6550-A5B6-25DD-F1418C80A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5EC08C-EDD2-8911-32B9-BB86C51E5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69A217-6B3B-2F72-E3B4-C9077E79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302B35-15A3-6663-95A7-D22C810AB9BF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3FAF8E-AA0F-5D84-79CE-2741E602B4DA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A1B88A-1C14-421B-D2F7-940925D86FB6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AAEA1C-1A67-D48A-C441-98FF8A57589F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8A70A8C-B09C-4663-FB9E-CAA7D10E80AF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AE3041-0EE5-F177-E5B0-E47C5456EB47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7B2CA4-4FCA-02FF-F76C-51307521026C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C2D050-AB1B-9B6E-0ABB-1B3D463F5469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FE84A-6CAC-81FE-D8A6-2FD2A41C5819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9BA4B98-4046-8720-53B4-F1FAE8892DF6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661565-8DBE-992D-B5FB-7AD3241EE1FC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E23577-7C4A-EC4F-F77B-075D26D374E4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976A7464-7492-E253-4E90-3B56780D24BA}"/>
              </a:ext>
            </a:extLst>
          </p:cNvPr>
          <p:cNvSpPr txBox="1">
            <a:spLocks/>
          </p:cNvSpPr>
          <p:nvPr userDrawn="1"/>
        </p:nvSpPr>
        <p:spPr>
          <a:xfrm>
            <a:off x="8846125" y="6467329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AABAAC-B028-665B-52F2-66F7584A321B}"/>
              </a:ext>
            </a:extLst>
          </p:cNvPr>
          <p:cNvSpPr txBox="1"/>
          <p:nvPr userDrawn="1"/>
        </p:nvSpPr>
        <p:spPr>
          <a:xfrm>
            <a:off x="6474699" y="6440808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976D1A-7EE3-71C5-7A73-40B3DBFCA8E8}"/>
              </a:ext>
            </a:extLst>
          </p:cNvPr>
          <p:cNvSpPr txBox="1"/>
          <p:nvPr userDrawn="1"/>
        </p:nvSpPr>
        <p:spPr>
          <a:xfrm>
            <a:off x="286327" y="6441290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7447CB-ED49-8E0E-5C7D-1D9D0C51D50D}"/>
              </a:ext>
            </a:extLst>
          </p:cNvPr>
          <p:cNvSpPr txBox="1"/>
          <p:nvPr userDrawn="1"/>
        </p:nvSpPr>
        <p:spPr>
          <a:xfrm>
            <a:off x="10217721" y="6410506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06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4B772-F9B1-4601-7CF3-FE0D1FC9C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FD7E11-FAAF-16C9-07AF-E33C163E6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804DD-7B75-28FC-EBFE-60602BA63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5E4B25-B4BF-6F75-8739-797CCA85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C92110-6B07-DD91-7A28-C5AA62D2097A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DAB020-59DC-789D-27A3-9CCA8A53C260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C6CF32-D0EC-2B13-9CBE-5DC300F735C8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4955E7-322D-980E-FA76-EB94A2A1CEE4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57F0C50-5595-4A02-B9BF-BC2D68447653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86E53A-0612-6160-AC1B-B0939BC410F0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C9072D-650D-3943-ABD9-7ED935E0A3BA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7DC90D-B983-67B9-EB7E-2B17FAAB3AB8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E57EBB-96BE-824D-A8D3-CD5598BF6BCB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E3B71B-1526-A04E-4932-DA3900379EAF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DEC049-7B84-8477-B3D5-587B16075107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4B6EA9-0F29-3707-BF90-44FE7AA1001C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B3684A5-DF54-2A88-6020-B786D9DB4350}"/>
              </a:ext>
            </a:extLst>
          </p:cNvPr>
          <p:cNvSpPr txBox="1">
            <a:spLocks/>
          </p:cNvSpPr>
          <p:nvPr userDrawn="1"/>
        </p:nvSpPr>
        <p:spPr>
          <a:xfrm>
            <a:off x="8846125" y="6467329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586F6F-C059-3144-15D0-18DDFB5CA2D3}"/>
              </a:ext>
            </a:extLst>
          </p:cNvPr>
          <p:cNvSpPr txBox="1"/>
          <p:nvPr userDrawn="1"/>
        </p:nvSpPr>
        <p:spPr>
          <a:xfrm>
            <a:off x="6474699" y="6440808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A9FCC1-C18A-3582-5298-973DB9D6AF7D}"/>
              </a:ext>
            </a:extLst>
          </p:cNvPr>
          <p:cNvSpPr txBox="1"/>
          <p:nvPr userDrawn="1"/>
        </p:nvSpPr>
        <p:spPr>
          <a:xfrm>
            <a:off x="286327" y="6441290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9A56A8-F689-2D24-1CD8-F232A72433F6}"/>
              </a:ext>
            </a:extLst>
          </p:cNvPr>
          <p:cNvSpPr txBox="1"/>
          <p:nvPr userDrawn="1"/>
        </p:nvSpPr>
        <p:spPr>
          <a:xfrm>
            <a:off x="10217721" y="6410506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134D18-590D-553F-E4F3-961776302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7614CE-BF07-3CE1-4736-5B944F938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8A723-718B-7B28-EB93-AF4051814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687493-A2CA-8518-37E8-68408E04B8F2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8F76AC-A7FA-614D-B28B-2DA17FF51695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EB27F2-1D59-DB8B-BA95-FE0837ECECFB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CF5F28-EC01-A5F2-4A0D-5F2A8023809A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51B2A08-22D6-3EEF-FEB6-F5C707C732D2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0704DF-2085-F17F-9056-81B554B98464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98F0AC-7F38-D808-FFC1-81CE99490B36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98C76B-0239-E2E7-2A4A-6CE6B3A244DB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4B735D-77F5-B691-DB39-FD50788E5F79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1A402C-BF21-1C04-C28E-2D947978090D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12F8C4-0C90-2C04-8F1A-9143EF03E612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B4E8CB-CC9A-0650-2D82-8FEBA227A46B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86C36CD5-D92C-2A8F-5F9D-37B68E998F5B}"/>
              </a:ext>
            </a:extLst>
          </p:cNvPr>
          <p:cNvSpPr txBox="1">
            <a:spLocks/>
          </p:cNvSpPr>
          <p:nvPr userDrawn="1"/>
        </p:nvSpPr>
        <p:spPr>
          <a:xfrm>
            <a:off x="8846125" y="6467329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D28E91-8A0D-B2AD-AEAE-AFA333ED0FB8}"/>
              </a:ext>
            </a:extLst>
          </p:cNvPr>
          <p:cNvSpPr txBox="1"/>
          <p:nvPr userDrawn="1"/>
        </p:nvSpPr>
        <p:spPr>
          <a:xfrm>
            <a:off x="6474699" y="6440808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CAA743-5EF3-10D3-2685-629E5C493FC2}"/>
              </a:ext>
            </a:extLst>
          </p:cNvPr>
          <p:cNvSpPr txBox="1"/>
          <p:nvPr userDrawn="1"/>
        </p:nvSpPr>
        <p:spPr>
          <a:xfrm>
            <a:off x="286327" y="6441290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A37980-E881-D9BF-EF26-F822CBF3EB88}"/>
              </a:ext>
            </a:extLst>
          </p:cNvPr>
          <p:cNvSpPr txBox="1"/>
          <p:nvPr userDrawn="1"/>
        </p:nvSpPr>
        <p:spPr>
          <a:xfrm>
            <a:off x="10217721" y="6410506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+mj-lt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529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271D2-DC47-D352-6B1D-D4C4A56D9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C2258-6221-CB4C-305D-3874C80FA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4533DC-0FC8-01FE-8CE8-1360D7E5A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19468-BE79-BC7F-5515-131A4F45B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EC79B-01B7-3ED7-31C6-450D55E80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ADD464-AD12-F0B9-00AE-DADE08E72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14E744-3B3A-8DD0-C5D0-D0ADA7EE32EB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18FC2A-B0CB-CFB7-693B-66C6C34C1D6F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C3455C-A716-6127-59F6-AD61BFFC7BBE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C59470-F4CD-6B4E-B9DA-49EA9F2A2F07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7764E12-4C05-F621-5FF3-3200DF1A1A42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07F299-6022-4CA5-EAF1-9B1204B6BC2E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A566A9-9D6A-A185-FFC6-98969BF0CFA8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799AE6-30AB-25ED-F406-B0F3C25A700A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BD3F0-010E-619B-4A7F-834817B3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629193-4B60-37D6-87B3-6CD816D152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839A41-7607-D984-6A89-4928D5B47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29514-4F67-B0BA-BC7E-1831A1A6F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5E3DB-7954-CB20-52BA-5D7452E9C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0AD37-0956-F41C-4907-570D0FD6E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504405-BD2D-8B09-DF25-9CCCA77364D6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CA7A30-2EB3-4AAE-D038-9E1DF58C6850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23E19B-7CC4-18B4-EBB9-B84F472D576A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963B15-7DE3-9C45-D7F6-C8DBC88EF9E0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E0D0001-B198-FCF0-2434-7355D9FB3127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7036AD-E487-6D32-2A8C-468CF044BEC9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01CFB8-510D-F71B-0625-E6EB03D622EE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45E0D4-8BAC-D220-6050-E2505ACFF5B1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95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EFC332-A841-2954-247F-B627F1BF8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D3943-D82F-AF6C-98C1-9207B500D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CC272-0452-359C-E822-5FAE3774F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860FFC-B5C0-44FC-9609-8001E3F3E1B9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1E486-2D82-8874-4E81-074534FCF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ABE0C-6E58-C4DA-C302-46FD0D549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9DB7CD-6235-465E-8733-EDB83199F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5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50D257-6FFD-5B9E-7B60-C53907EB1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1081D3-754E-93D6-92E1-9C3F763B4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4CC41-0A51-92F3-2B57-8B5EA71EFA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92212C-1CC6-4D18-A544-12BE9EDB2F56}" type="datetimeFigureOut">
              <a:rPr lang="en-GB" smtClean="0"/>
              <a:t>14/12/2025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DD432-1EBC-4190-678C-9233F4CA8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1DBF2-F3A3-B8A4-6BC7-9E196E3CC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CE6B89-E459-4E0F-9FA4-8E54E2AC6E6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C6164C-AF33-4372-BAF0-94EA35339897}"/>
              </a:ext>
            </a:extLst>
          </p:cNvPr>
          <p:cNvSpPr/>
          <p:nvPr userDrawn="1"/>
        </p:nvSpPr>
        <p:spPr>
          <a:xfrm>
            <a:off x="10090742" y="6390174"/>
            <a:ext cx="2073549" cy="449631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4F87F1-511C-F7AA-A584-4417CBC19F32}"/>
              </a:ext>
            </a:extLst>
          </p:cNvPr>
          <p:cNvSpPr/>
          <p:nvPr userDrawn="1"/>
        </p:nvSpPr>
        <p:spPr>
          <a:xfrm>
            <a:off x="8603679" y="6395349"/>
            <a:ext cx="1454719" cy="44963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94F999-A340-F5A9-6A60-15DB61A95B29}"/>
              </a:ext>
            </a:extLst>
          </p:cNvPr>
          <p:cNvSpPr/>
          <p:nvPr userDrawn="1"/>
        </p:nvSpPr>
        <p:spPr>
          <a:xfrm>
            <a:off x="6391573" y="6390175"/>
            <a:ext cx="2175161" cy="44963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B4E18-51F9-34FA-402B-EF24B6D8740B}"/>
              </a:ext>
            </a:extLst>
          </p:cNvPr>
          <p:cNvSpPr/>
          <p:nvPr userDrawn="1"/>
        </p:nvSpPr>
        <p:spPr>
          <a:xfrm>
            <a:off x="30004" y="6390175"/>
            <a:ext cx="6333849" cy="4567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B34E3F3-F1D1-1ACA-B890-12B302417BDA}"/>
              </a:ext>
            </a:extLst>
          </p:cNvPr>
          <p:cNvSpPr txBox="1">
            <a:spLocks/>
          </p:cNvSpPr>
          <p:nvPr userDrawn="1"/>
        </p:nvSpPr>
        <p:spPr>
          <a:xfrm>
            <a:off x="8809181" y="6495037"/>
            <a:ext cx="9190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F08C6D-70AB-D4CE-9710-2AE0B3EAFD4B}"/>
              </a:ext>
            </a:extLst>
          </p:cNvPr>
          <p:cNvSpPr txBox="1"/>
          <p:nvPr userDrawn="1"/>
        </p:nvSpPr>
        <p:spPr>
          <a:xfrm>
            <a:off x="6428519" y="6468516"/>
            <a:ext cx="211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DESY, Hamburg</a:t>
            </a:r>
            <a:endParaRPr lang="en-GB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0F3E3-9C69-2774-2D0A-5E076D8D6D54}"/>
              </a:ext>
            </a:extLst>
          </p:cNvPr>
          <p:cNvSpPr txBox="1"/>
          <p:nvPr userDrawn="1"/>
        </p:nvSpPr>
        <p:spPr>
          <a:xfrm>
            <a:off x="55416" y="6469905"/>
            <a:ext cx="6613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Asymptotic Safety meets Particle Physics &amp; Friends</a:t>
            </a:r>
            <a:endParaRPr lang="en-US" altLang="en-US" sz="32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D65CE0-623C-47BA-2239-4F8F248BC9D8}"/>
              </a:ext>
            </a:extLst>
          </p:cNvPr>
          <p:cNvSpPr txBox="1"/>
          <p:nvPr userDrawn="1"/>
        </p:nvSpPr>
        <p:spPr>
          <a:xfrm>
            <a:off x="10141527" y="6446768"/>
            <a:ext cx="2142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  <a:endParaRPr lang="en-GB" sz="3600" dirty="0">
              <a:solidFill>
                <a:schemeClr val="bg1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4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12.06815" TargetMode="External"/><Relationship Id="rId2" Type="http://schemas.openxmlformats.org/officeDocument/2006/relationships/hyperlink" Target="https://arxiv.org/pdf/2207.10115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hyperlink" Target="https://arxiv.org/pdf/2212.06815" TargetMode="External"/><Relationship Id="rId4" Type="http://schemas.openxmlformats.org/officeDocument/2006/relationships/image" Target="../media/image5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212.06815" TargetMode="Externa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60.png"/><Relationship Id="rId7" Type="http://schemas.openxmlformats.org/officeDocument/2006/relationships/hyperlink" Target="https://arxiv.org/pdf/2212.06815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212.06815" TargetMode="External"/><Relationship Id="rId3" Type="http://schemas.openxmlformats.org/officeDocument/2006/relationships/image" Target="../media/image62.png"/><Relationship Id="rId7" Type="http://schemas.openxmlformats.org/officeDocument/2006/relationships/image" Target="../media/image5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63.png"/><Relationship Id="rId4" Type="http://schemas.openxmlformats.org/officeDocument/2006/relationships/image" Target="../media/image60.png"/><Relationship Id="rId9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212.06815" TargetMode="External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4.png"/><Relationship Id="rId7" Type="http://schemas.openxmlformats.org/officeDocument/2006/relationships/image" Target="../media/image7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212.06815" TargetMode="External"/><Relationship Id="rId11" Type="http://schemas.openxmlformats.org/officeDocument/2006/relationships/image" Target="../media/image72.png"/><Relationship Id="rId5" Type="http://schemas.openxmlformats.org/officeDocument/2006/relationships/image" Target="../media/image69.png"/><Relationship Id="rId10" Type="http://schemas.openxmlformats.org/officeDocument/2006/relationships/image" Target="../media/image71.png"/><Relationship Id="rId4" Type="http://schemas.openxmlformats.org/officeDocument/2006/relationships/image" Target="../media/image68.png"/><Relationship Id="rId9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5.png"/><Relationship Id="rId3" Type="http://schemas.openxmlformats.org/officeDocument/2006/relationships/image" Target="../media/image54.png"/><Relationship Id="rId7" Type="http://schemas.openxmlformats.org/officeDocument/2006/relationships/image" Target="../media/image70.png"/><Relationship Id="rId12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212.06815" TargetMode="External"/><Relationship Id="rId11" Type="http://schemas.openxmlformats.org/officeDocument/2006/relationships/image" Target="../media/image72.png"/><Relationship Id="rId5" Type="http://schemas.openxmlformats.org/officeDocument/2006/relationships/image" Target="../media/image69.png"/><Relationship Id="rId10" Type="http://schemas.openxmlformats.org/officeDocument/2006/relationships/image" Target="../media/image71.png"/><Relationship Id="rId4" Type="http://schemas.openxmlformats.org/officeDocument/2006/relationships/image" Target="../media/image68.png"/><Relationship Id="rId9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8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6.png"/><Relationship Id="rId7" Type="http://schemas.openxmlformats.org/officeDocument/2006/relationships/image" Target="../media/image710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7.png"/><Relationship Id="rId4" Type="http://schemas.openxmlformats.org/officeDocument/2006/relationships/image" Target="../media/image8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1.png"/><Relationship Id="rId7" Type="http://schemas.openxmlformats.org/officeDocument/2006/relationships/image" Target="../media/image96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502.00107" TargetMode="Externa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6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D360E-42C0-27A6-B685-AE63AEC87A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3393" y="372654"/>
            <a:ext cx="10245214" cy="2830206"/>
          </a:xfrm>
        </p:spPr>
        <p:txBody>
          <a:bodyPr>
            <a:normAutofit/>
          </a:bodyPr>
          <a:lstStyle/>
          <a:p>
            <a:r>
              <a:rPr lang="en-GB" sz="72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Fermions and the Renormalisation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FE3CC-6BCB-3CC1-BFA9-5752FB5C7E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0761" y="3824692"/>
            <a:ext cx="9350477" cy="1655762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accent4">
                    <a:lumMod val="75000"/>
                  </a:schemeClr>
                </a:solidFill>
                <a:latin typeface="+mj-lt"/>
                <a:ea typeface="Sans Serif Collection" panose="020B0502040504020204" pitchFamily="34" charset="0"/>
                <a:cs typeface="Sans Serif Collection" panose="020B0502040504020204" pitchFamily="34" charset="0"/>
              </a:rPr>
              <a:t>Freddie 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A8E5E5-F531-BF15-DE8E-749FFFF632D3}"/>
              </a:ext>
            </a:extLst>
          </p:cNvPr>
          <p:cNvSpPr txBox="1"/>
          <p:nvPr/>
        </p:nvSpPr>
        <p:spPr>
          <a:xfrm>
            <a:off x="1514161" y="5067951"/>
            <a:ext cx="90161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4"/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Based on work by Dr. Charlie Cresswell-Hogg and Prof. Daniel Litim</a:t>
            </a:r>
          </a:p>
          <a:p>
            <a:pPr algn="ctr"/>
            <a:r>
              <a:rPr lang="en-GB" sz="2400" dirty="0">
                <a:solidFill>
                  <a:schemeClr val="accent4"/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(2502.04473, 2207.10115, 1702.05749, 2406.00100, 2212.06815)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82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3DE79-B15E-D5CA-B085-57139CDA4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1DFDC480-74FE-F5EB-DCE8-6FA7BD0B568C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Flow Ansatz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46F3CA-92D1-07DE-7153-FADCFC352D45}"/>
              </a:ext>
            </a:extLst>
          </p:cNvPr>
          <p:cNvSpPr txBox="1"/>
          <p:nvPr/>
        </p:nvSpPr>
        <p:spPr>
          <a:xfrm>
            <a:off x="333379" y="1021850"/>
            <a:ext cx="64730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Introduce matrices to simplify structure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Choose regulator with convenient matrix structure (same as kinetic term)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3" name="Picture 2" descr="A group of black letters&#10;&#10;AI-generated content may be incorrect.">
            <a:extLst>
              <a:ext uri="{FF2B5EF4-FFF2-40B4-BE49-F238E27FC236}">
                <a16:creationId xmlns:a16="http://schemas.microsoft.com/office/drawing/2014/main" id="{A53253E9-46E5-E2C1-E9BF-B3F93D390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481" y="527229"/>
            <a:ext cx="5017140" cy="1399894"/>
          </a:xfrm>
          <a:prstGeom prst="rect">
            <a:avLst/>
          </a:prstGeom>
        </p:spPr>
      </p:pic>
      <p:pic>
        <p:nvPicPr>
          <p:cNvPr id="5" name="Picture 4" descr="A black and white text&#10;&#10;AI-generated content may be incorrect.">
            <a:extLst>
              <a:ext uri="{FF2B5EF4-FFF2-40B4-BE49-F238E27FC236}">
                <a16:creationId xmlns:a16="http://schemas.microsoft.com/office/drawing/2014/main" id="{9A913D5A-B6B4-F17E-C530-12846ADD5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620" y="1721487"/>
            <a:ext cx="5249492" cy="1370309"/>
          </a:xfrm>
          <a:prstGeom prst="rect">
            <a:avLst/>
          </a:prstGeom>
        </p:spPr>
      </p:pic>
      <p:pic>
        <p:nvPicPr>
          <p:cNvPr id="13" name="Picture 12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EE1F6308-43BD-8355-7328-F90586407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1020" y="2930965"/>
            <a:ext cx="4851462" cy="128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43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0472F-2A9F-169C-1613-5FBE3E1D0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black letters&#10;&#10;AI-generated content may be incorrect.">
            <a:extLst>
              <a:ext uri="{FF2B5EF4-FFF2-40B4-BE49-F238E27FC236}">
                <a16:creationId xmlns:a16="http://schemas.microsoft.com/office/drawing/2014/main" id="{EC3A2D36-D56F-B6E7-10E5-1AFE30922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481" y="527229"/>
            <a:ext cx="5017140" cy="139989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FA135361-C436-2C64-9A5B-7D8649D721D1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Flow Ansatz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32E9EE-1B20-6939-55F0-B0EC74C3E67E}"/>
              </a:ext>
            </a:extLst>
          </p:cNvPr>
          <p:cNvSpPr txBox="1"/>
          <p:nvPr/>
        </p:nvSpPr>
        <p:spPr>
          <a:xfrm>
            <a:off x="333379" y="1021850"/>
            <a:ext cx="647301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Introduce matrices to simplify structure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Choose regulator with convenient matrix structure (same as kinetic term)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Make ansatz for effective action</a:t>
            </a:r>
          </a:p>
        </p:txBody>
      </p:sp>
      <p:pic>
        <p:nvPicPr>
          <p:cNvPr id="5" name="Picture 4" descr="A black and white text&#10;&#10;AI-generated content may be incorrect.">
            <a:extLst>
              <a:ext uri="{FF2B5EF4-FFF2-40B4-BE49-F238E27FC236}">
                <a16:creationId xmlns:a16="http://schemas.microsoft.com/office/drawing/2014/main" id="{F1B29497-41AF-2750-A9B8-FFEBBB116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620" y="1721487"/>
            <a:ext cx="5249492" cy="1370309"/>
          </a:xfrm>
          <a:prstGeom prst="rect">
            <a:avLst/>
          </a:prstGeom>
        </p:spPr>
      </p:pic>
      <p:pic>
        <p:nvPicPr>
          <p:cNvPr id="13" name="Picture 12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CAACF486-90B5-61C7-DB00-893F4F2D7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1020" y="2930965"/>
            <a:ext cx="4851462" cy="1286267"/>
          </a:xfrm>
          <a:prstGeom prst="rect">
            <a:avLst/>
          </a:prstGeom>
        </p:spPr>
      </p:pic>
      <p:pic>
        <p:nvPicPr>
          <p:cNvPr id="17" name="Picture 16" descr="A black and white image of a mathematical equation&#10;&#10;AI-generated content may be incorrect.">
            <a:extLst>
              <a:ext uri="{FF2B5EF4-FFF2-40B4-BE49-F238E27FC236}">
                <a16:creationId xmlns:a16="http://schemas.microsoft.com/office/drawing/2014/main" id="{86CE2B48-2B2C-EDB8-86DB-14DC9D3CE7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2423" y="4184126"/>
            <a:ext cx="6915865" cy="989605"/>
          </a:xfrm>
          <a:prstGeom prst="rect">
            <a:avLst/>
          </a:prstGeom>
        </p:spPr>
      </p:pic>
      <p:pic>
        <p:nvPicPr>
          <p:cNvPr id="21" name="Picture 20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0476988E-2344-E3BB-7D79-308D1FA946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8340" y="5221074"/>
            <a:ext cx="4708772" cy="864877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249287E-73E9-73B0-0072-A4135255D2A6}"/>
              </a:ext>
            </a:extLst>
          </p:cNvPr>
          <p:cNvCxnSpPr>
            <a:cxnSpLocks/>
          </p:cNvCxnSpPr>
          <p:nvPr/>
        </p:nvCxnSpPr>
        <p:spPr>
          <a:xfrm flipH="1">
            <a:off x="8062452" y="4847303"/>
            <a:ext cx="3500283" cy="4983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03885CF-463D-C792-7457-200FE3205402}"/>
              </a:ext>
            </a:extLst>
          </p:cNvPr>
          <p:cNvSpPr txBox="1"/>
          <p:nvPr/>
        </p:nvSpPr>
        <p:spPr>
          <a:xfrm>
            <a:off x="9478298" y="5959952"/>
            <a:ext cx="2005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Dirac matrix basis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522B629-7027-EB63-C825-236FC5AA3FB2}"/>
              </a:ext>
            </a:extLst>
          </p:cNvPr>
          <p:cNvCxnSpPr>
            <a:cxnSpLocks/>
          </p:cNvCxnSpPr>
          <p:nvPr/>
        </p:nvCxnSpPr>
        <p:spPr>
          <a:xfrm flipV="1">
            <a:off x="10441859" y="5774303"/>
            <a:ext cx="0" cy="2348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194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C8ADF-43EE-8B8E-E028-D838745C7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661766BF-44F9-41A7-DAE2-0B057FA1E078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AA45928-54C6-8AC0-99E0-16E97ADDF041}"/>
                  </a:ext>
                </a:extLst>
              </p:cNvPr>
              <p:cNvSpPr txBox="1"/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in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limit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LPA becomes exact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Any subset of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bilinears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  closed under flow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N is powerful tool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Rigorous control of fluctuations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Proofs of renormalizability, 	 	  quantum critical points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Get general formula for exact flow of effective potential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AA45928-54C6-8AC0-99E0-16E97ADDF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blipFill>
                <a:blip r:embed="rId2"/>
                <a:stretch>
                  <a:fillRect l="-1452" t="-1205" r="-3001" b="-2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14356AE-9328-9BFB-0414-1A5C71008828}"/>
              </a:ext>
            </a:extLst>
          </p:cNvPr>
          <p:cNvSpPr txBox="1"/>
          <p:nvPr/>
        </p:nvSpPr>
        <p:spPr>
          <a:xfrm>
            <a:off x="4159504" y="858429"/>
            <a:ext cx="181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14B670-1D54-3147-DE71-E7013C4DA198}"/>
              </a:ext>
            </a:extLst>
          </p:cNvPr>
          <p:cNvSpPr txBox="1"/>
          <p:nvPr/>
        </p:nvSpPr>
        <p:spPr>
          <a:xfrm>
            <a:off x="3930262" y="2644964"/>
            <a:ext cx="332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Moshe, Zinn-Justin 2003</a:t>
            </a:r>
          </a:p>
        </p:txBody>
      </p:sp>
    </p:spTree>
    <p:extLst>
      <p:ext uri="{BB962C8B-B14F-4D97-AF65-F5344CB8AC3E}">
        <p14:creationId xmlns:p14="http://schemas.microsoft.com/office/powerpoint/2010/main" val="620000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044A9-B6B2-9D32-F0CC-1A57B28BF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CD62D806-4D1E-DB37-CBFE-3934BA34F278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71516C-8EDD-BBC8-AAC7-F91B3D3C4B42}"/>
              </a:ext>
            </a:extLst>
          </p:cNvPr>
          <p:cNvSpPr txBox="1"/>
          <p:nvPr/>
        </p:nvSpPr>
        <p:spPr>
          <a:xfrm>
            <a:off x="7817565" y="397299"/>
            <a:ext cx="292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Compute Hessian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C2C8208-20CC-465A-5AA3-9173BBE1C408}"/>
                  </a:ext>
                </a:extLst>
              </p:cNvPr>
              <p:cNvSpPr txBox="1"/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in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limit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LPA becomes exact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Any subset of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bilinears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  closed under flow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N is powerful tool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Rigorous control of fluctuations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Proofs of renormalizability, 	 	  quantum critical points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Get general formula for exact flow of effective potential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C2C8208-20CC-465A-5AA3-9173BBE1C4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blipFill>
                <a:blip r:embed="rId2"/>
                <a:stretch>
                  <a:fillRect l="-1452" t="-1205" r="-3001" b="-2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79FA326-4047-F04C-0C4A-2928FE013528}"/>
              </a:ext>
            </a:extLst>
          </p:cNvPr>
          <p:cNvSpPr txBox="1"/>
          <p:nvPr/>
        </p:nvSpPr>
        <p:spPr>
          <a:xfrm>
            <a:off x="4159504" y="858429"/>
            <a:ext cx="181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28BB2A-F69F-76DF-FE51-0F4452A586F8}"/>
              </a:ext>
            </a:extLst>
          </p:cNvPr>
          <p:cNvSpPr txBox="1"/>
          <p:nvPr/>
        </p:nvSpPr>
        <p:spPr>
          <a:xfrm>
            <a:off x="3930262" y="2644964"/>
            <a:ext cx="332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Moshe, Zinn-Justin 2003</a:t>
            </a:r>
          </a:p>
        </p:txBody>
      </p:sp>
    </p:spTree>
    <p:extLst>
      <p:ext uri="{BB962C8B-B14F-4D97-AF65-F5344CB8AC3E}">
        <p14:creationId xmlns:p14="http://schemas.microsoft.com/office/powerpoint/2010/main" val="1174967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CC2DE-1300-2BAF-ADF9-C9B013BCF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C531FE88-FDA0-8EFC-7477-B2856FFD1A59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9BFC99-0470-93EE-2277-97A2FE8616E7}"/>
              </a:ext>
            </a:extLst>
          </p:cNvPr>
          <p:cNvSpPr txBox="1"/>
          <p:nvPr/>
        </p:nvSpPr>
        <p:spPr>
          <a:xfrm>
            <a:off x="7817565" y="397299"/>
            <a:ext cx="292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Compute Hessian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A533DB-28E4-ED2D-4AAA-9F1895AD2BA3}"/>
              </a:ext>
            </a:extLst>
          </p:cNvPr>
          <p:cNvSpPr txBox="1"/>
          <p:nvPr/>
        </p:nvSpPr>
        <p:spPr>
          <a:xfrm>
            <a:off x="6708517" y="1318894"/>
            <a:ext cx="5139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Large N → drop </a:t>
            </a:r>
            <a:r>
              <a:rPr lang="en-GB" sz="2800" dirty="0" err="1">
                <a:latin typeface="+mj-lt"/>
              </a:rPr>
              <a:t>subleading</a:t>
            </a:r>
            <a:r>
              <a:rPr lang="en-GB" sz="2800" dirty="0">
                <a:latin typeface="+mj-lt"/>
              </a:rPr>
              <a:t> term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7A19684-272D-5F02-5C87-05384E35113A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9277656" y="920519"/>
            <a:ext cx="537" cy="398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8C5390-8AE9-58FE-6B5D-5BEBE032BDB8}"/>
                  </a:ext>
                </a:extLst>
              </p:cNvPr>
              <p:cNvSpPr txBox="1"/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in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limit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LPA becomes exact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Any subset of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bilinears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  closed under flow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N is powerful tool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Rigorous control of fluctuations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Proofs of renormalizability, 	 	  quantum critical points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Get general formula for exact flow of effective potential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8C5390-8AE9-58FE-6B5D-5BEBE032B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blipFill>
                <a:blip r:embed="rId2"/>
                <a:stretch>
                  <a:fillRect l="-1452" t="-1205" r="-3001" b="-2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E8732C8-EF87-C011-5908-5BCC5DE38075}"/>
              </a:ext>
            </a:extLst>
          </p:cNvPr>
          <p:cNvSpPr txBox="1"/>
          <p:nvPr/>
        </p:nvSpPr>
        <p:spPr>
          <a:xfrm>
            <a:off x="4159504" y="858429"/>
            <a:ext cx="181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2C313-1BB7-A2AF-6D3B-1F9EC18835FE}"/>
              </a:ext>
            </a:extLst>
          </p:cNvPr>
          <p:cNvSpPr txBox="1"/>
          <p:nvPr/>
        </p:nvSpPr>
        <p:spPr>
          <a:xfrm>
            <a:off x="3930262" y="2644964"/>
            <a:ext cx="332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Moshe, Zinn-Justin 2003</a:t>
            </a:r>
          </a:p>
        </p:txBody>
      </p:sp>
    </p:spTree>
    <p:extLst>
      <p:ext uri="{BB962C8B-B14F-4D97-AF65-F5344CB8AC3E}">
        <p14:creationId xmlns:p14="http://schemas.microsoft.com/office/powerpoint/2010/main" val="3168954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92AB1-45E7-D1F3-70E5-9F6D04327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D43526BD-326E-B758-DF74-FE6C2DF1A065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0FB570-80D6-C622-F7BA-DB28A71C869A}"/>
              </a:ext>
            </a:extLst>
          </p:cNvPr>
          <p:cNvSpPr txBox="1"/>
          <p:nvPr/>
        </p:nvSpPr>
        <p:spPr>
          <a:xfrm>
            <a:off x="7817565" y="397299"/>
            <a:ext cx="292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Compute Hessian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FA83B5-3C79-FC42-9533-20E3AFC6C430}"/>
              </a:ext>
            </a:extLst>
          </p:cNvPr>
          <p:cNvSpPr txBox="1"/>
          <p:nvPr/>
        </p:nvSpPr>
        <p:spPr>
          <a:xfrm>
            <a:off x="6708517" y="1318894"/>
            <a:ext cx="5139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Large N → drop </a:t>
            </a:r>
            <a:r>
              <a:rPr lang="en-GB" sz="2800" dirty="0" err="1">
                <a:latin typeface="+mj-lt"/>
              </a:rPr>
              <a:t>subleading</a:t>
            </a:r>
            <a:r>
              <a:rPr lang="en-GB" sz="2800" dirty="0">
                <a:latin typeface="+mj-lt"/>
              </a:rPr>
              <a:t> term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471C6C-DF6A-EE39-3880-374C0DDD134B}"/>
              </a:ext>
            </a:extLst>
          </p:cNvPr>
          <p:cNvSpPr txBox="1"/>
          <p:nvPr/>
        </p:nvSpPr>
        <p:spPr>
          <a:xfrm>
            <a:off x="6096000" y="2258171"/>
            <a:ext cx="6363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Regulator scale derivative</a:t>
            </a:r>
          </a:p>
          <a:p>
            <a:pPr algn="ctr"/>
            <a:r>
              <a:rPr lang="en-GB" sz="2800" dirty="0"/>
              <a:t> + denominator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17768A-20AB-11B9-1BB8-0F4D7052EAA2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9277656" y="920519"/>
            <a:ext cx="537" cy="398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C1710BC-066C-ACAB-A71F-5A6D387E62C5}"/>
              </a:ext>
            </a:extLst>
          </p:cNvPr>
          <p:cNvCxnSpPr/>
          <p:nvPr/>
        </p:nvCxnSpPr>
        <p:spPr>
          <a:xfrm>
            <a:off x="9262907" y="1849666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0A29C4-58A1-C04A-84D2-21E26BC33D12}"/>
                  </a:ext>
                </a:extLst>
              </p:cNvPr>
              <p:cNvSpPr txBox="1"/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in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limit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LPA becomes exact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Any subset of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bilinears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  closed under flow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N is powerful tool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Rigorous control of fluctuations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Proofs of renormalizability, 	 	  quantum critical points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Get general formula for exact flow of effective potential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0A29C4-58A1-C04A-84D2-21E26BC33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blipFill>
                <a:blip r:embed="rId2"/>
                <a:stretch>
                  <a:fillRect l="-1452" t="-1205" r="-3001" b="-2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13E93F8-BF97-5B4E-3526-EF3297898964}"/>
              </a:ext>
            </a:extLst>
          </p:cNvPr>
          <p:cNvSpPr txBox="1"/>
          <p:nvPr/>
        </p:nvSpPr>
        <p:spPr>
          <a:xfrm>
            <a:off x="4159504" y="858429"/>
            <a:ext cx="181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068609-DF64-123E-5A76-05ED686B874B}"/>
              </a:ext>
            </a:extLst>
          </p:cNvPr>
          <p:cNvSpPr txBox="1"/>
          <p:nvPr/>
        </p:nvSpPr>
        <p:spPr>
          <a:xfrm>
            <a:off x="3930262" y="2644964"/>
            <a:ext cx="332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Moshe, Zinn-Justin 2003</a:t>
            </a:r>
          </a:p>
        </p:txBody>
      </p:sp>
    </p:spTree>
    <p:extLst>
      <p:ext uri="{BB962C8B-B14F-4D97-AF65-F5344CB8AC3E}">
        <p14:creationId xmlns:p14="http://schemas.microsoft.com/office/powerpoint/2010/main" val="548165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C6BC9-683B-3652-56BF-2F69B32AAF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E4FB3022-3F53-2D30-5CDB-164FAF10133E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4ACC42-0A21-B1B1-B225-73205A7DA0C0}"/>
              </a:ext>
            </a:extLst>
          </p:cNvPr>
          <p:cNvSpPr txBox="1"/>
          <p:nvPr/>
        </p:nvSpPr>
        <p:spPr>
          <a:xfrm>
            <a:off x="7817565" y="397299"/>
            <a:ext cx="292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Compute Hessian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24B253-F02C-1F6C-34E6-9A5F07868530}"/>
              </a:ext>
            </a:extLst>
          </p:cNvPr>
          <p:cNvSpPr txBox="1"/>
          <p:nvPr/>
        </p:nvSpPr>
        <p:spPr>
          <a:xfrm>
            <a:off x="6708517" y="1318894"/>
            <a:ext cx="5139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Large N → drop </a:t>
            </a:r>
            <a:r>
              <a:rPr lang="en-GB" sz="2800" dirty="0" err="1">
                <a:latin typeface="+mj-lt"/>
              </a:rPr>
              <a:t>subleading</a:t>
            </a:r>
            <a:r>
              <a:rPr lang="en-GB" sz="2800" dirty="0">
                <a:latin typeface="+mj-lt"/>
              </a:rPr>
              <a:t> term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C696A9-A862-B262-E525-55D15EB93866}"/>
              </a:ext>
            </a:extLst>
          </p:cNvPr>
          <p:cNvSpPr txBox="1"/>
          <p:nvPr/>
        </p:nvSpPr>
        <p:spPr>
          <a:xfrm>
            <a:off x="6096000" y="2258171"/>
            <a:ext cx="6363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Regulator scale derivative</a:t>
            </a:r>
          </a:p>
          <a:p>
            <a:pPr algn="ctr"/>
            <a:r>
              <a:rPr lang="en-GB" sz="2800" dirty="0"/>
              <a:t> + denominator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43FFBA-77D5-5AD4-F478-CB3BA11330E0}"/>
              </a:ext>
            </a:extLst>
          </p:cNvPr>
          <p:cNvSpPr txBox="1"/>
          <p:nvPr/>
        </p:nvSpPr>
        <p:spPr>
          <a:xfrm>
            <a:off x="6096000" y="3521173"/>
            <a:ext cx="6363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Project to const. fields (LPA)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F094F4-B8BC-AA87-5C0D-8B5601CEA0B6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9277656" y="920519"/>
            <a:ext cx="537" cy="398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6EED04B-4A18-98DF-D87E-3F9E5DDB5DAC}"/>
              </a:ext>
            </a:extLst>
          </p:cNvPr>
          <p:cNvCxnSpPr/>
          <p:nvPr/>
        </p:nvCxnSpPr>
        <p:spPr>
          <a:xfrm>
            <a:off x="9262907" y="1849666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10E9B18-178D-195A-74E6-FDD8006061A9}"/>
              </a:ext>
            </a:extLst>
          </p:cNvPr>
          <p:cNvCxnSpPr/>
          <p:nvPr/>
        </p:nvCxnSpPr>
        <p:spPr>
          <a:xfrm>
            <a:off x="9267823" y="3142607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CE963F4-FEF7-F420-A71E-3EBF79E53E9C}"/>
                  </a:ext>
                </a:extLst>
              </p:cNvPr>
              <p:cNvSpPr txBox="1"/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in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limit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LPA becomes exact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Any subset of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bilinears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  closed under flow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N is powerful tool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Rigorous control of fluctuations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Proofs of renormalizability, 	 	  quantum critical points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Get general formula for exact flow of effective potential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CE963F4-FEF7-F420-A71E-3EBF79E53E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blipFill>
                <a:blip r:embed="rId2"/>
                <a:stretch>
                  <a:fillRect l="-1452" t="-1205" r="-3001" b="-2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004E272-ABAD-7CC5-819D-E76861DC2880}"/>
              </a:ext>
            </a:extLst>
          </p:cNvPr>
          <p:cNvSpPr txBox="1"/>
          <p:nvPr/>
        </p:nvSpPr>
        <p:spPr>
          <a:xfrm>
            <a:off x="4159504" y="858429"/>
            <a:ext cx="181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7E684E-1B28-8B74-1489-AFA763743559}"/>
              </a:ext>
            </a:extLst>
          </p:cNvPr>
          <p:cNvSpPr txBox="1"/>
          <p:nvPr/>
        </p:nvSpPr>
        <p:spPr>
          <a:xfrm>
            <a:off x="3930262" y="2644964"/>
            <a:ext cx="332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Moshe, Zinn-Justin 2003</a:t>
            </a:r>
          </a:p>
        </p:txBody>
      </p:sp>
    </p:spTree>
    <p:extLst>
      <p:ext uri="{BB962C8B-B14F-4D97-AF65-F5344CB8AC3E}">
        <p14:creationId xmlns:p14="http://schemas.microsoft.com/office/powerpoint/2010/main" val="999162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81DE9-7F3D-AA7B-E780-E91507E53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number of mathematical equations&#10;&#10;AI-generated content may be incorrect.">
            <a:extLst>
              <a:ext uri="{FF2B5EF4-FFF2-40B4-BE49-F238E27FC236}">
                <a16:creationId xmlns:a16="http://schemas.microsoft.com/office/drawing/2014/main" id="{4D557250-04F3-2AFE-0806-D7AC94DCA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768" y="4353288"/>
            <a:ext cx="5346277" cy="689477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A0C540D4-11A0-82C4-49BA-3B215965EC2F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44833D-65B8-5CD6-07D2-1A2966CDDF3A}"/>
              </a:ext>
            </a:extLst>
          </p:cNvPr>
          <p:cNvSpPr txBox="1"/>
          <p:nvPr/>
        </p:nvSpPr>
        <p:spPr>
          <a:xfrm>
            <a:off x="7817565" y="397299"/>
            <a:ext cx="292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Compute Hessian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8B8FD8-752C-8174-8965-BEC7168C8B2D}"/>
              </a:ext>
            </a:extLst>
          </p:cNvPr>
          <p:cNvSpPr txBox="1"/>
          <p:nvPr/>
        </p:nvSpPr>
        <p:spPr>
          <a:xfrm>
            <a:off x="6708517" y="1318894"/>
            <a:ext cx="5139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Large N → drop </a:t>
            </a:r>
            <a:r>
              <a:rPr lang="en-GB" sz="2800" dirty="0" err="1">
                <a:latin typeface="+mj-lt"/>
              </a:rPr>
              <a:t>subleading</a:t>
            </a:r>
            <a:r>
              <a:rPr lang="en-GB" sz="2800" dirty="0">
                <a:latin typeface="+mj-lt"/>
              </a:rPr>
              <a:t> term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40ABED-F87A-CCE1-CB41-E37C12A99B69}"/>
              </a:ext>
            </a:extLst>
          </p:cNvPr>
          <p:cNvSpPr txBox="1"/>
          <p:nvPr/>
        </p:nvSpPr>
        <p:spPr>
          <a:xfrm>
            <a:off x="6096000" y="2258171"/>
            <a:ext cx="6363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Regulator scale derivative</a:t>
            </a:r>
          </a:p>
          <a:p>
            <a:pPr algn="ctr"/>
            <a:r>
              <a:rPr lang="en-GB" sz="2800" dirty="0"/>
              <a:t> + denominator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480560-8D4B-F45D-18DF-DA3CCD09FB0A}"/>
              </a:ext>
            </a:extLst>
          </p:cNvPr>
          <p:cNvSpPr txBox="1"/>
          <p:nvPr/>
        </p:nvSpPr>
        <p:spPr>
          <a:xfrm>
            <a:off x="6096000" y="3521173"/>
            <a:ext cx="6363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Project to const. fields (LPA)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5071A3-14AD-B719-B650-199D7CBB61C8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9277656" y="920519"/>
            <a:ext cx="537" cy="398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2C153A6-B6BC-BF20-3052-29D0B0A2CECE}"/>
              </a:ext>
            </a:extLst>
          </p:cNvPr>
          <p:cNvCxnSpPr/>
          <p:nvPr/>
        </p:nvCxnSpPr>
        <p:spPr>
          <a:xfrm>
            <a:off x="9262907" y="1849666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1F2278-B5ED-F286-7937-1C49FDC277C8}"/>
              </a:ext>
            </a:extLst>
          </p:cNvPr>
          <p:cNvCxnSpPr/>
          <p:nvPr/>
        </p:nvCxnSpPr>
        <p:spPr>
          <a:xfrm>
            <a:off x="9267823" y="3142607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4D2515B-BA26-7A22-B138-CCBE8DAECEDD}"/>
              </a:ext>
            </a:extLst>
          </p:cNvPr>
          <p:cNvCxnSpPr/>
          <p:nvPr/>
        </p:nvCxnSpPr>
        <p:spPr>
          <a:xfrm>
            <a:off x="9253077" y="4012764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3059B2D-9CB3-E570-1463-3869AB267A7E}"/>
                  </a:ext>
                </a:extLst>
              </p:cNvPr>
              <p:cNvSpPr txBox="1"/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in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limit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LPA becomes exact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Any subset of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bilinears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  closed under flow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N is powerful tool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Rigorous control of fluctuations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Proofs of renormalizability, 	 	  quantum critical points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Get general formula for exact flow of effective potential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3059B2D-9CB3-E570-1463-3869AB267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blipFill>
                <a:blip r:embed="rId3"/>
                <a:stretch>
                  <a:fillRect l="-1452" t="-1205" r="-3001" b="-2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B37AEDE-8C39-7978-8B55-CAC86BFAA6FC}"/>
              </a:ext>
            </a:extLst>
          </p:cNvPr>
          <p:cNvSpPr txBox="1"/>
          <p:nvPr/>
        </p:nvSpPr>
        <p:spPr>
          <a:xfrm>
            <a:off x="4159504" y="858429"/>
            <a:ext cx="181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B4E954-7FE9-76B2-4735-C2126B7D0FC6}"/>
              </a:ext>
            </a:extLst>
          </p:cNvPr>
          <p:cNvSpPr txBox="1"/>
          <p:nvPr/>
        </p:nvSpPr>
        <p:spPr>
          <a:xfrm>
            <a:off x="3930262" y="2644964"/>
            <a:ext cx="332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Moshe, Zinn-Justin 2003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8414E3A-38FB-3CC5-AF9F-EEA1662A5C5C}"/>
                  </a:ext>
                </a:extLst>
              </p:cNvPr>
              <p:cNvSpPr txBox="1"/>
              <p:nvPr/>
            </p:nvSpPr>
            <p:spPr>
              <a:xfrm>
                <a:off x="9283583" y="4685557"/>
                <a:ext cx="2103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8414E3A-38FB-3CC5-AF9F-EEA1662A5C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3583" y="4685557"/>
                <a:ext cx="210314" cy="276999"/>
              </a:xfrm>
              <a:prstGeom prst="rect">
                <a:avLst/>
              </a:prstGeom>
              <a:blipFill>
                <a:blip r:embed="rId4"/>
                <a:stretch>
                  <a:fillRect l="-35294" t="-8889" r="-32353" b="-3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415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AFC8B-4D1B-992F-B4E2-A68BB2C77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close-up of a math problem&#10;&#10;AI-generated content may be incorrect.">
            <a:extLst>
              <a:ext uri="{FF2B5EF4-FFF2-40B4-BE49-F238E27FC236}">
                <a16:creationId xmlns:a16="http://schemas.microsoft.com/office/drawing/2014/main" id="{7ABE4832-DCD0-A030-0BA8-165418631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263" y="5298493"/>
            <a:ext cx="4302647" cy="90582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7F7365F9-0699-5DD1-CB41-3313A79E5D3D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6BA863-B237-BC89-45E1-C1DF62FA3074}"/>
                  </a:ext>
                </a:extLst>
              </p:cNvPr>
              <p:cNvSpPr txBox="1"/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in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limit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LPA becomes exact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Any subset of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bilinears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  closed under flow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N is powerful tool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Rigorous control of fluctuations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Proofs of renormalizability, 	 	  quantum critical points</a:t>
                </a:r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Get general formula for exact flow of effective potential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6BA863-B237-BC89-45E1-C1DF62FA3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76" y="865637"/>
                <a:ext cx="6297580" cy="4553939"/>
              </a:xfrm>
              <a:prstGeom prst="rect">
                <a:avLst/>
              </a:prstGeom>
              <a:blipFill>
                <a:blip r:embed="rId3"/>
                <a:stretch>
                  <a:fillRect l="-1452" t="-1205" r="-3001" b="-2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number of mathematical equations&#10;&#10;AI-generated content may be incorrect.">
            <a:extLst>
              <a:ext uri="{FF2B5EF4-FFF2-40B4-BE49-F238E27FC236}">
                <a16:creationId xmlns:a16="http://schemas.microsoft.com/office/drawing/2014/main" id="{F6E88FCC-2E0C-7ECB-A49A-A9B9DA5D38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768" y="4353288"/>
            <a:ext cx="5346277" cy="6894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3D425C-C80D-8007-A905-3635761CDB2D}"/>
              </a:ext>
            </a:extLst>
          </p:cNvPr>
          <p:cNvSpPr txBox="1"/>
          <p:nvPr/>
        </p:nvSpPr>
        <p:spPr>
          <a:xfrm>
            <a:off x="7817565" y="397299"/>
            <a:ext cx="292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Compute Hessian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BD873E-31BA-F372-CFD3-B1C183E383DD}"/>
              </a:ext>
            </a:extLst>
          </p:cNvPr>
          <p:cNvSpPr txBox="1"/>
          <p:nvPr/>
        </p:nvSpPr>
        <p:spPr>
          <a:xfrm>
            <a:off x="6708517" y="1318894"/>
            <a:ext cx="5139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Large N → drop </a:t>
            </a:r>
            <a:r>
              <a:rPr lang="en-GB" sz="2800" dirty="0" err="1">
                <a:latin typeface="+mj-lt"/>
              </a:rPr>
              <a:t>subleading</a:t>
            </a:r>
            <a:r>
              <a:rPr lang="en-GB" sz="2800" dirty="0">
                <a:latin typeface="+mj-lt"/>
              </a:rPr>
              <a:t> term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EE054C-5C21-EEB2-F222-CCF42FE8A40F}"/>
              </a:ext>
            </a:extLst>
          </p:cNvPr>
          <p:cNvSpPr txBox="1"/>
          <p:nvPr/>
        </p:nvSpPr>
        <p:spPr>
          <a:xfrm>
            <a:off x="6096000" y="2258171"/>
            <a:ext cx="6363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Regulator scale derivative</a:t>
            </a:r>
          </a:p>
          <a:p>
            <a:pPr algn="ctr"/>
            <a:r>
              <a:rPr lang="en-GB" sz="2800" dirty="0"/>
              <a:t> + denominator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B80184-B8FF-8FB3-9FC9-60FB37F9F60E}"/>
              </a:ext>
            </a:extLst>
          </p:cNvPr>
          <p:cNvSpPr txBox="1"/>
          <p:nvPr/>
        </p:nvSpPr>
        <p:spPr>
          <a:xfrm>
            <a:off x="6096000" y="3521173"/>
            <a:ext cx="6363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Project to const. fields (LPA)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ACA55EC-6E2D-019E-E3F4-6942673845A3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9277656" y="920519"/>
            <a:ext cx="537" cy="398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1638EF7-0F53-1262-5C23-AEA6A1209F5C}"/>
              </a:ext>
            </a:extLst>
          </p:cNvPr>
          <p:cNvCxnSpPr/>
          <p:nvPr/>
        </p:nvCxnSpPr>
        <p:spPr>
          <a:xfrm>
            <a:off x="9262907" y="1849666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0754F7F-A0A0-AAD6-5A26-35683AD03B29}"/>
              </a:ext>
            </a:extLst>
          </p:cNvPr>
          <p:cNvCxnSpPr/>
          <p:nvPr/>
        </p:nvCxnSpPr>
        <p:spPr>
          <a:xfrm>
            <a:off x="9267823" y="3142607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5056D75-4039-6E80-5B8D-290CDF579475}"/>
              </a:ext>
            </a:extLst>
          </p:cNvPr>
          <p:cNvCxnSpPr/>
          <p:nvPr/>
        </p:nvCxnSpPr>
        <p:spPr>
          <a:xfrm>
            <a:off x="9253077" y="4012764"/>
            <a:ext cx="0" cy="407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FE55EEBD-8AF7-67AD-472A-6831BEF59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4475" y="5184597"/>
            <a:ext cx="6227051" cy="1051439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8CDE44C-603D-9340-7D31-A13011366FF7}"/>
              </a:ext>
            </a:extLst>
          </p:cNvPr>
          <p:cNvCxnSpPr>
            <a:cxnSpLocks/>
          </p:cNvCxnSpPr>
          <p:nvPr/>
        </p:nvCxnSpPr>
        <p:spPr>
          <a:xfrm flipH="1">
            <a:off x="5591910" y="4962556"/>
            <a:ext cx="4554980" cy="457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39B7766-D37F-145F-C7E0-F43CADECF267}"/>
              </a:ext>
            </a:extLst>
          </p:cNvPr>
          <p:cNvCxnSpPr>
            <a:cxnSpLocks/>
          </p:cNvCxnSpPr>
          <p:nvPr/>
        </p:nvCxnSpPr>
        <p:spPr>
          <a:xfrm flipH="1">
            <a:off x="10540181" y="4962556"/>
            <a:ext cx="639096" cy="457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188C11A-652F-49D2-D5DF-C554A153564F}"/>
              </a:ext>
            </a:extLst>
          </p:cNvPr>
          <p:cNvSpPr txBox="1"/>
          <p:nvPr/>
        </p:nvSpPr>
        <p:spPr>
          <a:xfrm>
            <a:off x="4159504" y="858429"/>
            <a:ext cx="181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43A15D-A2E3-7ACD-7E43-654E69F3A2FB}"/>
              </a:ext>
            </a:extLst>
          </p:cNvPr>
          <p:cNvSpPr txBox="1"/>
          <p:nvPr/>
        </p:nvSpPr>
        <p:spPr>
          <a:xfrm>
            <a:off x="3930262" y="2644964"/>
            <a:ext cx="332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Moshe, Zinn-Justin 2003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8592411-757A-E031-43BB-653EA7824524}"/>
                  </a:ext>
                </a:extLst>
              </p:cNvPr>
              <p:cNvSpPr txBox="1"/>
              <p:nvPr/>
            </p:nvSpPr>
            <p:spPr>
              <a:xfrm>
                <a:off x="9283583" y="4685557"/>
                <a:ext cx="2103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8592411-757A-E031-43BB-653EA7824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3583" y="4685557"/>
                <a:ext cx="210314" cy="276999"/>
              </a:xfrm>
              <a:prstGeom prst="rect">
                <a:avLst/>
              </a:prstGeom>
              <a:blipFill>
                <a:blip r:embed="rId6"/>
                <a:stretch>
                  <a:fillRect l="-35294" t="-8889" r="-32353" b="-3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309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38A64-8756-590F-B051-9BD23547B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2130F58D-344E-0233-0028-ED427F6D8F3D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F3297E-A2BE-96AF-CBB2-88DC440842AC}"/>
              </a:ext>
            </a:extLst>
          </p:cNvPr>
          <p:cNvSpPr txBox="1"/>
          <p:nvPr/>
        </p:nvSpPr>
        <p:spPr>
          <a:xfrm>
            <a:off x="284885" y="1245084"/>
            <a:ext cx="6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Gross-Neveu: only have ‘scalar’ </a:t>
            </a:r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bilinears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3" name="Picture 2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49DA9767-D09B-D841-8408-3220E8EE2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661" y="1097128"/>
            <a:ext cx="5363353" cy="113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73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EDFCE-666E-E67F-5410-4A4E406AD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087DF48-7918-8FBB-14B8-57851A4F5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3393" y="1631186"/>
            <a:ext cx="10245214" cy="2830206"/>
          </a:xfrm>
        </p:spPr>
        <p:txBody>
          <a:bodyPr>
            <a:normAutofit/>
          </a:bodyPr>
          <a:lstStyle/>
          <a:p>
            <a:r>
              <a:rPr lang="en-GB" sz="72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Introduction to Fermions in the FRG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D63B6E-7269-7E44-EA4C-BF45296DA048}"/>
              </a:ext>
            </a:extLst>
          </p:cNvPr>
          <p:cNvSpPr txBox="1"/>
          <p:nvPr/>
        </p:nvSpPr>
        <p:spPr>
          <a:xfrm>
            <a:off x="9832" y="5968179"/>
            <a:ext cx="12211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Fermions and the Renormalisation Group at Large N</a:t>
            </a:r>
            <a:r>
              <a:rPr lang="en-GB" sz="2000" dirty="0">
                <a:solidFill>
                  <a:srgbClr val="FF0000"/>
                </a:solidFill>
              </a:rPr>
              <a:t>: </a:t>
            </a:r>
            <a:r>
              <a:rPr lang="en-GB" sz="2000" dirty="0"/>
              <a:t>https://arxiv.org/pdf/2502.04473</a:t>
            </a:r>
          </a:p>
        </p:txBody>
      </p:sp>
    </p:spTree>
    <p:extLst>
      <p:ext uri="{BB962C8B-B14F-4D97-AF65-F5344CB8AC3E}">
        <p14:creationId xmlns:p14="http://schemas.microsoft.com/office/powerpoint/2010/main" val="915761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B70A3-1725-5BC3-9C44-17BDBB062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5626764F-8F71-5182-1E22-59474E3F3A5E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9A5479-7064-3433-7993-2EA8D7D989A6}"/>
              </a:ext>
            </a:extLst>
          </p:cNvPr>
          <p:cNvSpPr txBox="1"/>
          <p:nvPr/>
        </p:nvSpPr>
        <p:spPr>
          <a:xfrm>
            <a:off x="284885" y="1245084"/>
            <a:ext cx="62862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Gross-Neveu: only have ‘scalar’ </a:t>
            </a:r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bilinears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 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Use optimised regulator for analytic flow</a:t>
            </a:r>
          </a:p>
        </p:txBody>
      </p:sp>
      <p:pic>
        <p:nvPicPr>
          <p:cNvPr id="3" name="Picture 2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2BF93F94-F98A-8FFC-4047-D93FE023E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661" y="1097128"/>
            <a:ext cx="5363353" cy="1130014"/>
          </a:xfrm>
          <a:prstGeom prst="rect">
            <a:avLst/>
          </a:prstGeom>
        </p:spPr>
      </p:pic>
      <p:pic>
        <p:nvPicPr>
          <p:cNvPr id="5" name="Picture 4" descr="A square root of a mathematical equation&#10;&#10;AI-generated content may be incorrect.">
            <a:extLst>
              <a:ext uri="{FF2B5EF4-FFF2-40B4-BE49-F238E27FC236}">
                <a16:creationId xmlns:a16="http://schemas.microsoft.com/office/drawing/2014/main" id="{F89F43A9-722F-4AD1-8C2F-589FA0767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698" y="2573177"/>
            <a:ext cx="5722784" cy="9340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064185-3B9F-FF6E-B875-B5B0C1D00E46}"/>
              </a:ext>
            </a:extLst>
          </p:cNvPr>
          <p:cNvSpPr txBox="1"/>
          <p:nvPr/>
        </p:nvSpPr>
        <p:spPr>
          <a:xfrm>
            <a:off x="3082413" y="3322575"/>
            <a:ext cx="1818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Litim, 2000</a:t>
            </a:r>
          </a:p>
        </p:txBody>
      </p:sp>
    </p:spTree>
    <p:extLst>
      <p:ext uri="{BB962C8B-B14F-4D97-AF65-F5344CB8AC3E}">
        <p14:creationId xmlns:p14="http://schemas.microsoft.com/office/powerpoint/2010/main" val="1522842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E4CFA-4C6A-F420-5563-A27A96186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8A7BA1BA-9DF6-3339-C2F2-C3B1AF4AD542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9738E3-BC1E-3167-813C-013BD13112B5}"/>
              </a:ext>
            </a:extLst>
          </p:cNvPr>
          <p:cNvSpPr txBox="1"/>
          <p:nvPr/>
        </p:nvSpPr>
        <p:spPr>
          <a:xfrm>
            <a:off x="284885" y="1245084"/>
            <a:ext cx="62862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Gross-Neveu: only have ‘scalar’ </a:t>
            </a:r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bilinears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 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Use optimised regulator for analytic flow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Introduce dimensionless variables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3" name="Picture 2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D2C90DBF-9791-7C3C-1663-8DF813811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661" y="1097128"/>
            <a:ext cx="5363353" cy="1130014"/>
          </a:xfrm>
          <a:prstGeom prst="rect">
            <a:avLst/>
          </a:prstGeom>
        </p:spPr>
      </p:pic>
      <p:pic>
        <p:nvPicPr>
          <p:cNvPr id="5" name="Picture 4" descr="A square root of a mathematical equation&#10;&#10;AI-generated content may be incorrect.">
            <a:extLst>
              <a:ext uri="{FF2B5EF4-FFF2-40B4-BE49-F238E27FC236}">
                <a16:creationId xmlns:a16="http://schemas.microsoft.com/office/drawing/2014/main" id="{F86C6CA6-4DA2-A58C-0B10-507CF2F2C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698" y="2573177"/>
            <a:ext cx="5722784" cy="934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BB8505-4223-E999-701A-1406376AE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993" y="3647070"/>
            <a:ext cx="2856598" cy="856980"/>
          </a:xfrm>
          <a:prstGeom prst="rect">
            <a:avLst/>
          </a:prstGeom>
        </p:spPr>
      </p:pic>
      <p:pic>
        <p:nvPicPr>
          <p:cNvPr id="17" name="Picture 16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F3715DE4-DD38-0AE2-9792-2BE9B836D5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9256" y="4397798"/>
            <a:ext cx="3965667" cy="9340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901D2B-2521-4A8F-179A-6B03093BD57D}"/>
              </a:ext>
            </a:extLst>
          </p:cNvPr>
          <p:cNvSpPr txBox="1"/>
          <p:nvPr/>
        </p:nvSpPr>
        <p:spPr>
          <a:xfrm>
            <a:off x="3082413" y="3322575"/>
            <a:ext cx="1818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Litim, 2000</a:t>
            </a:r>
          </a:p>
        </p:txBody>
      </p:sp>
    </p:spTree>
    <p:extLst>
      <p:ext uri="{BB962C8B-B14F-4D97-AF65-F5344CB8AC3E}">
        <p14:creationId xmlns:p14="http://schemas.microsoft.com/office/powerpoint/2010/main" val="2118761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7AF2F-94A9-DCC5-0F7A-AE506F4A8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text&#10;&#10;AI-generated content may be incorrect.">
            <a:extLst>
              <a:ext uri="{FF2B5EF4-FFF2-40B4-BE49-F238E27FC236}">
                <a16:creationId xmlns:a16="http://schemas.microsoft.com/office/drawing/2014/main" id="{D81755DC-0C1A-2652-0BA9-799D975FC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175" y="5130416"/>
            <a:ext cx="7395635" cy="108426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55040469-6F6C-0C2D-F286-6E4951D44293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E33640-6B0C-1D3E-CA2D-29A13FD5053A}"/>
              </a:ext>
            </a:extLst>
          </p:cNvPr>
          <p:cNvSpPr txBox="1"/>
          <p:nvPr/>
        </p:nvSpPr>
        <p:spPr>
          <a:xfrm>
            <a:off x="284885" y="1245084"/>
            <a:ext cx="628628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Gross-Neveu: only have ‘scalar’ </a:t>
            </a:r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bilinears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 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Use optimised regulator for analytic flow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Introduce dimensionless variables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Get exact flow!</a:t>
            </a:r>
          </a:p>
          <a:p>
            <a:r>
              <a:rPr lang="en-GB" sz="16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(After rescaling by overall constant factor)</a:t>
            </a:r>
          </a:p>
        </p:txBody>
      </p:sp>
      <p:pic>
        <p:nvPicPr>
          <p:cNvPr id="3" name="Picture 2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79324D5C-868D-4611-FC08-B0FBB35B8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661" y="1097128"/>
            <a:ext cx="5363353" cy="1130014"/>
          </a:xfrm>
          <a:prstGeom prst="rect">
            <a:avLst/>
          </a:prstGeom>
        </p:spPr>
      </p:pic>
      <p:pic>
        <p:nvPicPr>
          <p:cNvPr id="5" name="Picture 4" descr="A square root of a mathematical equation&#10;&#10;AI-generated content may be incorrect.">
            <a:extLst>
              <a:ext uri="{FF2B5EF4-FFF2-40B4-BE49-F238E27FC236}">
                <a16:creationId xmlns:a16="http://schemas.microsoft.com/office/drawing/2014/main" id="{D63F005D-E79F-32E0-E593-A8A8818E6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698" y="2573177"/>
            <a:ext cx="5722784" cy="934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8C66BA-5FCA-5392-83E2-BFC852D0B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8993" y="3647070"/>
            <a:ext cx="2856598" cy="856980"/>
          </a:xfrm>
          <a:prstGeom prst="rect">
            <a:avLst/>
          </a:prstGeom>
        </p:spPr>
      </p:pic>
      <p:pic>
        <p:nvPicPr>
          <p:cNvPr id="17" name="Picture 16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C3DBD1BE-7280-9269-E09A-794F9F8E6D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9256" y="4397798"/>
            <a:ext cx="3965667" cy="934063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333560D-570B-46DD-A594-7A423F742226}"/>
              </a:ext>
            </a:extLst>
          </p:cNvPr>
          <p:cNvCxnSpPr>
            <a:cxnSpLocks/>
          </p:cNvCxnSpPr>
          <p:nvPr/>
        </p:nvCxnSpPr>
        <p:spPr>
          <a:xfrm>
            <a:off x="3412818" y="5384550"/>
            <a:ext cx="1254357" cy="287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C71A41E-759A-5780-F329-2360E9E776DD}"/>
              </a:ext>
            </a:extLst>
          </p:cNvPr>
          <p:cNvSpPr txBox="1"/>
          <p:nvPr/>
        </p:nvSpPr>
        <p:spPr>
          <a:xfrm>
            <a:off x="3082413" y="3322575"/>
            <a:ext cx="1818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Litim, 2000</a:t>
            </a:r>
          </a:p>
        </p:txBody>
      </p:sp>
    </p:spTree>
    <p:extLst>
      <p:ext uri="{BB962C8B-B14F-4D97-AF65-F5344CB8AC3E}">
        <p14:creationId xmlns:p14="http://schemas.microsoft.com/office/powerpoint/2010/main" val="4269272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C904C-EEFA-60B3-1887-77F33393F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50A93E3-1955-9DC8-3839-FCAABF2DB3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3393" y="1326385"/>
            <a:ext cx="10245214" cy="2830206"/>
          </a:xfrm>
        </p:spPr>
        <p:txBody>
          <a:bodyPr>
            <a:normAutofit/>
          </a:bodyPr>
          <a:lstStyle/>
          <a:p>
            <a:r>
              <a:rPr lang="en-GB" sz="72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Results from Gross-Neveu Studies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EE622F-C58A-CF0F-B81B-64C40CD89765}"/>
              </a:ext>
            </a:extLst>
          </p:cNvPr>
          <p:cNvSpPr txBox="1"/>
          <p:nvPr/>
        </p:nvSpPr>
        <p:spPr>
          <a:xfrm>
            <a:off x="0" y="5368408"/>
            <a:ext cx="12211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Line of Fixed Points in Gross-Neveu Theories : </a:t>
            </a:r>
            <a:r>
              <a:rPr lang="en-GB" sz="2000" dirty="0">
                <a:solidFill>
                  <a:srgbClr val="46788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2207.10115</a:t>
            </a:r>
            <a:endParaRPr lang="en-GB" sz="2000" dirty="0"/>
          </a:p>
          <a:p>
            <a:r>
              <a:rPr lang="en-GB" sz="20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2000" dirty="0">
                <a:solidFill>
                  <a:srgbClr val="46788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2000" dirty="0"/>
          </a:p>
          <a:p>
            <a:r>
              <a:rPr lang="en-GB" sz="2000" b="1" dirty="0">
                <a:solidFill>
                  <a:srgbClr val="FF0000"/>
                </a:solidFill>
              </a:rPr>
              <a:t>Fermion Mass Generation without Symmetry Breaking: </a:t>
            </a:r>
            <a:r>
              <a:rPr lang="en-GB" sz="2000" dirty="0"/>
              <a:t>https://arxiv.org/pdf/2406.00100</a:t>
            </a:r>
          </a:p>
        </p:txBody>
      </p:sp>
    </p:spTree>
    <p:extLst>
      <p:ext uri="{BB962C8B-B14F-4D97-AF65-F5344CB8AC3E}">
        <p14:creationId xmlns:p14="http://schemas.microsoft.com/office/powerpoint/2010/main" val="1209307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A45F3-E7DA-406E-8BA6-06B8F62AC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9F6372FD-C540-FEAB-2A2D-30CD6849DEA3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Beta Functions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743542-7B22-EA7C-D679-DA20152BD820}"/>
              </a:ext>
            </a:extLst>
          </p:cNvPr>
          <p:cNvSpPr txBox="1"/>
          <p:nvPr/>
        </p:nvSpPr>
        <p:spPr>
          <a:xfrm>
            <a:off x="461865" y="1117263"/>
            <a:ext cx="6853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Start with naive assumption of analyticity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2" name="Picture 1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591A2BE2-8BE5-4259-4F57-1143111A8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3539" y="713190"/>
            <a:ext cx="3988086" cy="164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5334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3021A-F0B7-3791-CE39-062C9BFB8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DE7B745E-3AE0-7AE5-053B-B8E270F81E97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Beta Functions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2F25-96B3-EEAC-AE7E-51E8CE3A5E64}"/>
              </a:ext>
            </a:extLst>
          </p:cNvPr>
          <p:cNvSpPr txBox="1"/>
          <p:nvPr/>
        </p:nvSpPr>
        <p:spPr>
          <a:xfrm>
            <a:off x="461865" y="1117263"/>
            <a:ext cx="68533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Start with naive assumption of analyticity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Gives easy way to project onto couplings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</p:txBody>
      </p:sp>
      <p:pic>
        <p:nvPicPr>
          <p:cNvPr id="2" name="Picture 1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4E9E03D4-DC0A-1801-635E-1982A248D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3539" y="713190"/>
            <a:ext cx="3988086" cy="1647252"/>
          </a:xfrm>
          <a:prstGeom prst="rect">
            <a:avLst/>
          </a:prstGeom>
        </p:spPr>
      </p:pic>
      <p:pic>
        <p:nvPicPr>
          <p:cNvPr id="4" name="Picture 3" descr="A black text with a square and a square in the middle&#10;&#10;AI-generated content may be incorrect.">
            <a:extLst>
              <a:ext uri="{FF2B5EF4-FFF2-40B4-BE49-F238E27FC236}">
                <a16:creationId xmlns:a16="http://schemas.microsoft.com/office/drawing/2014/main" id="{5363D101-0F4E-63A1-A5BF-B9643842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589" y="2654484"/>
            <a:ext cx="5612407" cy="113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96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2A85B-D0CF-242C-9CA5-20348B7E1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2A3C7E70-0135-A821-1638-148AA9504205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Beta Functions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F4F79E-C714-6B72-BB92-1DDBBBA16B65}"/>
              </a:ext>
            </a:extLst>
          </p:cNvPr>
          <p:cNvSpPr txBox="1"/>
          <p:nvPr/>
        </p:nvSpPr>
        <p:spPr>
          <a:xfrm>
            <a:off x="461865" y="1117263"/>
            <a:ext cx="68533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Start with naive assumption of analyticity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Gives easy way to project onto couplings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Can apply to the flow equation to obtain beta functions e.g. in d=3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62116E4-B1EC-C374-C403-D0441A475FA6}"/>
              </a:ext>
            </a:extLst>
          </p:cNvPr>
          <p:cNvSpPr/>
          <p:nvPr/>
        </p:nvSpPr>
        <p:spPr>
          <a:xfrm>
            <a:off x="9379975" y="5633801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156D1-4CE0-7A2F-1ECE-B273CD2F875B}"/>
              </a:ext>
            </a:extLst>
          </p:cNvPr>
          <p:cNvSpPr/>
          <p:nvPr/>
        </p:nvSpPr>
        <p:spPr>
          <a:xfrm>
            <a:off x="9379974" y="5864725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C82681D-550E-192E-F9CA-6EEA07B6B99A}"/>
              </a:ext>
            </a:extLst>
          </p:cNvPr>
          <p:cNvSpPr/>
          <p:nvPr/>
        </p:nvSpPr>
        <p:spPr>
          <a:xfrm>
            <a:off x="9379973" y="6095649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7129CF40-CA85-A6EB-904A-53D399BBB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3539" y="713190"/>
            <a:ext cx="3988086" cy="1647252"/>
          </a:xfrm>
          <a:prstGeom prst="rect">
            <a:avLst/>
          </a:prstGeom>
        </p:spPr>
      </p:pic>
      <p:pic>
        <p:nvPicPr>
          <p:cNvPr id="4" name="Picture 3" descr="A black text with a square and a square in the middle&#10;&#10;AI-generated content may be incorrect.">
            <a:extLst>
              <a:ext uri="{FF2B5EF4-FFF2-40B4-BE49-F238E27FC236}">
                <a16:creationId xmlns:a16="http://schemas.microsoft.com/office/drawing/2014/main" id="{41DCD9B2-A597-C54A-E0C3-FBB289913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589" y="2654484"/>
            <a:ext cx="5612407" cy="1136075"/>
          </a:xfrm>
          <a:prstGeom prst="rect">
            <a:avLst/>
          </a:prstGeom>
        </p:spPr>
      </p:pic>
      <p:pic>
        <p:nvPicPr>
          <p:cNvPr id="9" name="Picture 8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86B1BFB4-BDBD-817C-BB64-FBB1A8B2F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852" y="3915028"/>
            <a:ext cx="3778764" cy="980565"/>
          </a:xfrm>
          <a:prstGeom prst="rect">
            <a:avLst/>
          </a:prstGeom>
        </p:spPr>
      </p:pic>
      <p:pic>
        <p:nvPicPr>
          <p:cNvPr id="11" name="Picture 10" descr="A black numbers and a black line&#10;&#10;AI-generated content may be incorrect.">
            <a:extLst>
              <a:ext uri="{FF2B5EF4-FFF2-40B4-BE49-F238E27FC236}">
                <a16:creationId xmlns:a16="http://schemas.microsoft.com/office/drawing/2014/main" id="{047D3939-D185-D6B1-3419-BC2DE65AFC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0819" y="4816554"/>
            <a:ext cx="3760796" cy="7430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C4C05F2-165C-4B2D-50B1-54842F83869C}"/>
              </a:ext>
            </a:extLst>
          </p:cNvPr>
          <p:cNvSpPr txBox="1"/>
          <p:nvPr/>
        </p:nvSpPr>
        <p:spPr>
          <a:xfrm>
            <a:off x="6582696" y="5440592"/>
            <a:ext cx="2192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Cresswell-Hogg, Litim 2023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C87876-D527-1696-F935-466EC1B53188}"/>
              </a:ext>
            </a:extLst>
          </p:cNvPr>
          <p:cNvSpPr txBox="1"/>
          <p:nvPr/>
        </p:nvSpPr>
        <p:spPr>
          <a:xfrm>
            <a:off x="4895357" y="3790559"/>
            <a:ext cx="2192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Mass is ‘Natural’ 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t’Hooft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‘80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47120D4-0792-8F53-2185-CFF55B1E769E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6666271" y="4111598"/>
            <a:ext cx="786581" cy="2937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024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E711B-4B84-2144-C161-01AB8DB09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9558BF53-F290-E432-D524-087A73CB80A8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Fixed Points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DDE2BA-D7A6-ACAE-1D12-1F9E27D15376}"/>
              </a:ext>
            </a:extLst>
          </p:cNvPr>
          <p:cNvSpPr txBox="1"/>
          <p:nvPr/>
        </p:nvSpPr>
        <p:spPr>
          <a:xfrm>
            <a:off x="145302" y="804619"/>
            <a:ext cx="6853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Setting the scale derivatives to zero gives the conditions for a fixed point (scale invariance)</a:t>
            </a:r>
          </a:p>
        </p:txBody>
      </p:sp>
    </p:spTree>
    <p:extLst>
      <p:ext uri="{BB962C8B-B14F-4D97-AF65-F5344CB8AC3E}">
        <p14:creationId xmlns:p14="http://schemas.microsoft.com/office/powerpoint/2010/main" val="9239169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FEBAB-0154-291B-80C3-A2FF78F4B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CBE9EDCB-26E0-87B4-8494-99C1F9BD6E68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Fixed Points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E04CE8-C923-1B29-2C8C-0ABAD0C3FB9D}"/>
              </a:ext>
            </a:extLst>
          </p:cNvPr>
          <p:cNvSpPr txBox="1"/>
          <p:nvPr/>
        </p:nvSpPr>
        <p:spPr>
          <a:xfrm>
            <a:off x="145302" y="804619"/>
            <a:ext cx="68533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Setting the scale derivatives to zero gives the conditions for a fixed point (scale invariance)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Two fixed points:</a:t>
            </a: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1) Gaussian fixed point (free)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787E6EF-BFF7-4EE9-F7DB-6CD8DF0289BD}"/>
                  </a:ext>
                </a:extLst>
              </p:cNvPr>
              <p:cNvSpPr txBox="1"/>
              <p:nvPr/>
            </p:nvSpPr>
            <p:spPr>
              <a:xfrm>
                <a:off x="7337849" y="1319483"/>
                <a:ext cx="4693849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1,∗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2,∗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=…=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787E6EF-BFF7-4EE9-F7DB-6CD8DF0289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7849" y="1319483"/>
                <a:ext cx="4693849" cy="5140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6614E9-F01F-A901-A111-93D9EE5DC3BD}"/>
              </a:ext>
            </a:extLst>
          </p:cNvPr>
          <p:cNvCxnSpPr>
            <a:cxnSpLocks/>
          </p:cNvCxnSpPr>
          <p:nvPr/>
        </p:nvCxnSpPr>
        <p:spPr>
          <a:xfrm flipV="1">
            <a:off x="6302477" y="1955108"/>
            <a:ext cx="1376516" cy="14738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2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B2A23-14A7-8CA1-11F2-E64CECA27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1261B58C-E7B3-5E6F-C84C-E0D1C0A2DE03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Fixed Points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2AC057-B8A6-BDD5-E532-318117273F42}"/>
              </a:ext>
            </a:extLst>
          </p:cNvPr>
          <p:cNvSpPr txBox="1"/>
          <p:nvPr/>
        </p:nvSpPr>
        <p:spPr>
          <a:xfrm>
            <a:off x="145302" y="804619"/>
            <a:ext cx="685333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Setting the scale derivatives to zero gives the conditions for a fixed point (scale invariance)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Two fixed points:</a:t>
            </a: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1) Gaussian fixed point (free)</a:t>
            </a: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2) Non-Gaussian fixed point 	  	   (interacting)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ea typeface="Cambria Math" panose="02040503050406030204" pitchFamily="18" charset="0"/>
              </a:rPr>
              <a:t>→ </a:t>
            </a:r>
            <a:r>
              <a:rPr lang="en-GB" sz="3200" u="sng" dirty="0" err="1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Sextic</a:t>
            </a:r>
            <a:r>
              <a:rPr lang="en-GB" sz="3200" u="sng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 coupling is free – line of 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	  </a:t>
            </a:r>
            <a:r>
              <a:rPr lang="en-GB" sz="3200" u="sng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fixed points!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8AA7F5-B8CA-37A5-D438-466F8D45D0E2}"/>
                  </a:ext>
                </a:extLst>
              </p:cNvPr>
              <p:cNvSpPr txBox="1"/>
              <p:nvPr/>
            </p:nvSpPr>
            <p:spPr>
              <a:xfrm>
                <a:off x="7337849" y="1319483"/>
                <a:ext cx="4693849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1,∗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2,∗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=…=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8AA7F5-B8CA-37A5-D438-466F8D45D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7849" y="1319483"/>
                <a:ext cx="4693849" cy="5140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156834F-6D8E-3436-7BB8-202D6C34F50B}"/>
              </a:ext>
            </a:extLst>
          </p:cNvPr>
          <p:cNvCxnSpPr>
            <a:cxnSpLocks/>
          </p:cNvCxnSpPr>
          <p:nvPr/>
        </p:nvCxnSpPr>
        <p:spPr>
          <a:xfrm flipV="1">
            <a:off x="6302477" y="1955108"/>
            <a:ext cx="1376516" cy="14738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3FF334B-863D-7C0B-44CC-40B7A9F70B2F}"/>
              </a:ext>
            </a:extLst>
          </p:cNvPr>
          <p:cNvCxnSpPr>
            <a:cxnSpLocks/>
          </p:cNvCxnSpPr>
          <p:nvPr/>
        </p:nvCxnSpPr>
        <p:spPr>
          <a:xfrm>
            <a:off x="6096000" y="3999432"/>
            <a:ext cx="240890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CD3086C8-D50A-B2F2-01CE-B8AD1F9546D7}"/>
              </a:ext>
            </a:extLst>
          </p:cNvPr>
          <p:cNvSpPr/>
          <p:nvPr/>
        </p:nvSpPr>
        <p:spPr>
          <a:xfrm>
            <a:off x="9489984" y="5240006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AEA0295-7854-AFF0-E95F-C3B46F2D5879}"/>
              </a:ext>
            </a:extLst>
          </p:cNvPr>
          <p:cNvSpPr/>
          <p:nvPr/>
        </p:nvSpPr>
        <p:spPr>
          <a:xfrm>
            <a:off x="9489983" y="5470930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98AB3D5-1620-F0F5-5BB2-C580E4364085}"/>
              </a:ext>
            </a:extLst>
          </p:cNvPr>
          <p:cNvSpPr/>
          <p:nvPr/>
        </p:nvSpPr>
        <p:spPr>
          <a:xfrm>
            <a:off x="9489982" y="5701854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C24D52-7FA4-27ED-B5D2-3A3E2E081A1D}"/>
              </a:ext>
            </a:extLst>
          </p:cNvPr>
          <p:cNvSpPr txBox="1"/>
          <p:nvPr/>
        </p:nvSpPr>
        <p:spPr>
          <a:xfrm>
            <a:off x="3846257" y="4295022"/>
            <a:ext cx="2761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Wilson ’73,</a:t>
            </a:r>
          </a:p>
          <a:p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Gawedzki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, Kupiainen ’85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89B682-33A3-B280-CE6E-9C0424D2D14B}"/>
                  </a:ext>
                </a:extLst>
              </p:cNvPr>
              <p:cNvSpPr txBox="1"/>
              <p:nvPr/>
            </p:nvSpPr>
            <p:spPr>
              <a:xfrm>
                <a:off x="8023368" y="3293754"/>
                <a:ext cx="3120534" cy="2076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1,∗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=0,</m:t>
                      </m:r>
                    </m:oMath>
                  </m:oMathPara>
                </a14:m>
                <a:endParaRPr lang="en-GB" sz="2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2,∗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=−0.5</m:t>
                      </m:r>
                    </m:oMath>
                  </m:oMathPara>
                </a14:m>
                <a:endParaRPr lang="en-GB" sz="2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𝑎𝑛𝑦𝑡h𝑖𝑛𝑔</m:t>
                      </m:r>
                    </m:oMath>
                  </m:oMathPara>
                </a14:m>
                <a:endParaRPr lang="en-GB" sz="28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&gt;3,∗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&gt;3,∗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3,∗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800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89B682-33A3-B280-CE6E-9C0424D2D1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3368" y="3293754"/>
                <a:ext cx="3120534" cy="20762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black number and a white background&#10;&#10;AI-generated content may be incorrect.">
            <a:extLst>
              <a:ext uri="{FF2B5EF4-FFF2-40B4-BE49-F238E27FC236}">
                <a16:creationId xmlns:a16="http://schemas.microsoft.com/office/drawing/2014/main" id="{F99B0B32-133A-FBF4-9B46-F29F25D81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621" y="2344400"/>
            <a:ext cx="3996912" cy="617463"/>
          </a:xfrm>
          <a:prstGeom prst="rect">
            <a:avLst/>
          </a:prstGeom>
        </p:spPr>
      </p:pic>
      <p:sp>
        <p:nvSpPr>
          <p:cNvPr id="16" name="Arrow: Curved Down 15">
            <a:extLst>
              <a:ext uri="{FF2B5EF4-FFF2-40B4-BE49-F238E27FC236}">
                <a16:creationId xmlns:a16="http://schemas.microsoft.com/office/drawing/2014/main" id="{2A2640DC-8B38-626B-8CCB-D0E5155CA492}"/>
              </a:ext>
            </a:extLst>
          </p:cNvPr>
          <p:cNvSpPr/>
          <p:nvPr/>
        </p:nvSpPr>
        <p:spPr>
          <a:xfrm rot="6931635">
            <a:off x="10551538" y="3419303"/>
            <a:ext cx="1936016" cy="514051"/>
          </a:xfrm>
          <a:prstGeom prst="curvedDownArrow">
            <a:avLst>
              <a:gd name="adj1" fmla="val 0"/>
              <a:gd name="adj2" fmla="val 15522"/>
              <a:gd name="adj3" fmla="val 1336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32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B3736-1D6F-5B81-5EE8-B10D0C48E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235796-7DA5-1A58-21B4-115236E34D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498"/>
            <a:ext cx="4021394" cy="815924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Fermionic QFTs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A00B50-06FF-CDBD-C194-FBF027A66EE4}"/>
              </a:ext>
            </a:extLst>
          </p:cNvPr>
          <p:cNvSpPr txBox="1"/>
          <p:nvPr/>
        </p:nvSpPr>
        <p:spPr>
          <a:xfrm>
            <a:off x="186395" y="894582"/>
            <a:ext cx="6647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u="sng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Why study?</a:t>
            </a:r>
          </a:p>
          <a:p>
            <a:endParaRPr lang="en-GB" sz="2400" i="1" u="sng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d=2+1 QFTs with relativistic fermions → 2D ‘Dirac materials’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35789C-EBE8-253C-394F-03E6E8C74A2C}"/>
              </a:ext>
            </a:extLst>
          </p:cNvPr>
          <p:cNvSpPr txBox="1"/>
          <p:nvPr/>
        </p:nvSpPr>
        <p:spPr>
          <a:xfrm>
            <a:off x="4050356" y="2055770"/>
            <a:ext cx="284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Wehling, Black-Schaffer,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Balatsky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2014</a:t>
            </a:r>
          </a:p>
        </p:txBody>
      </p:sp>
    </p:spTree>
    <p:extLst>
      <p:ext uri="{BB962C8B-B14F-4D97-AF65-F5344CB8AC3E}">
        <p14:creationId xmlns:p14="http://schemas.microsoft.com/office/powerpoint/2010/main" val="2604079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B4BA0-C58B-FB5D-FEA6-F0AD260E6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604AD5DB-722B-F416-B927-B3CF73781527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Critical Exponents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A325A1-07A3-A410-D9A4-92E6731D084A}"/>
              </a:ext>
            </a:extLst>
          </p:cNvPr>
          <p:cNvSpPr txBox="1"/>
          <p:nvPr/>
        </p:nvSpPr>
        <p:spPr>
          <a:xfrm>
            <a:off x="224662" y="920519"/>
            <a:ext cx="4534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Linearise around a fixed point to determine critical behaviour</a:t>
            </a:r>
          </a:p>
        </p:txBody>
      </p:sp>
      <p:pic>
        <p:nvPicPr>
          <p:cNvPr id="4" name="Picture 3" descr="A black and white symbols&#10;&#10;AI-generated content may be incorrect.">
            <a:extLst>
              <a:ext uri="{FF2B5EF4-FFF2-40B4-BE49-F238E27FC236}">
                <a16:creationId xmlns:a16="http://schemas.microsoft.com/office/drawing/2014/main" id="{49F7719F-546B-5851-B8FE-316160498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636" y="873714"/>
            <a:ext cx="6555391" cy="985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B203FB-87F6-E80B-A233-8F3C50D5F08F}"/>
              </a:ext>
            </a:extLst>
          </p:cNvPr>
          <p:cNvSpPr txBox="1"/>
          <p:nvPr/>
        </p:nvSpPr>
        <p:spPr>
          <a:xfrm>
            <a:off x="7069892" y="2281621"/>
            <a:ext cx="2603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Stability matrix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422401-CEAB-3996-15EF-E7C5C3248471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8371421" y="1833822"/>
            <a:ext cx="408785" cy="447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761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DBD451-429E-46E6-E19A-F9930D12C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0EF22C49-90D6-0EDF-8EB3-3401AB7FAEC0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Critical Exponents</a:t>
            </a:r>
            <a:r>
              <a:rPr lang="en-GB" sz="4000" dirty="0">
                <a:solidFill>
                  <a:schemeClr val="accent4">
                    <a:lumMod val="40000"/>
                    <a:lumOff val="6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8D4C0C-881F-B165-97E3-A10DF453E0A6}"/>
              </a:ext>
            </a:extLst>
          </p:cNvPr>
          <p:cNvSpPr txBox="1"/>
          <p:nvPr/>
        </p:nvSpPr>
        <p:spPr>
          <a:xfrm>
            <a:off x="224662" y="920519"/>
            <a:ext cx="45341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Linearise around a fixed point to determine critical behaviour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Stability matrix:</a:t>
            </a:r>
          </a:p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ea typeface="Cambria Math" panose="02040503050406030204" pitchFamily="18" charset="0"/>
              </a:rPr>
              <a:t>→ 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Eigenvalues = 	 	  critical exponents</a:t>
            </a:r>
          </a:p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ea typeface="Cambria Math" panose="02040503050406030204" pitchFamily="18" charset="0"/>
              </a:rPr>
              <a:t>→ 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Eigenvectors = 	 	  </a:t>
            </a:r>
            <a:r>
              <a:rPr lang="en-GB" sz="2800" dirty="0" err="1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eigenperturbations</a:t>
            </a:r>
            <a:endParaRPr lang="en-GB" sz="28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Compute for GN model </a:t>
            </a:r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ea typeface="Cambria Math" panose="02040503050406030204" pitchFamily="18" charset="0"/>
              </a:rPr>
              <a:t>→</a:t>
            </a:r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4" name="Picture 3" descr="A black and white symbols&#10;&#10;AI-generated content may be incorrect.">
            <a:extLst>
              <a:ext uri="{FF2B5EF4-FFF2-40B4-BE49-F238E27FC236}">
                <a16:creationId xmlns:a16="http://schemas.microsoft.com/office/drawing/2014/main" id="{D9587966-2FBB-DF71-87AB-9785266EC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636" y="873714"/>
            <a:ext cx="6555391" cy="985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E54EC9-90FC-996B-67A7-05890087DAD2}"/>
              </a:ext>
            </a:extLst>
          </p:cNvPr>
          <p:cNvSpPr txBox="1"/>
          <p:nvPr/>
        </p:nvSpPr>
        <p:spPr>
          <a:xfrm>
            <a:off x="7069892" y="2281621"/>
            <a:ext cx="2603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Stability matrix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9D06A8-B0F2-61FE-6BE6-2AF688199FED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8371421" y="1833822"/>
            <a:ext cx="408785" cy="447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918C5A4-F09C-305F-72B5-21E5675640CE}"/>
              </a:ext>
            </a:extLst>
          </p:cNvPr>
          <p:cNvSpPr txBox="1"/>
          <p:nvPr/>
        </p:nvSpPr>
        <p:spPr>
          <a:xfrm>
            <a:off x="6135828" y="3411789"/>
            <a:ext cx="1160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GFP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B6D392-3B7F-2FB5-B03E-913E663FCDEB}"/>
              </a:ext>
            </a:extLst>
          </p:cNvPr>
          <p:cNvSpPr txBox="1"/>
          <p:nvPr/>
        </p:nvSpPr>
        <p:spPr>
          <a:xfrm>
            <a:off x="9750155" y="3401644"/>
            <a:ext cx="1160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NGFP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F9BBD06-DF3E-8B43-364D-8992EB713088}"/>
              </a:ext>
            </a:extLst>
          </p:cNvPr>
          <p:cNvSpPr/>
          <p:nvPr/>
        </p:nvSpPr>
        <p:spPr>
          <a:xfrm>
            <a:off x="6361969" y="4896575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646747-F373-C8B1-BB37-E5256A1E7A55}"/>
              </a:ext>
            </a:extLst>
          </p:cNvPr>
          <p:cNvSpPr/>
          <p:nvPr/>
        </p:nvSpPr>
        <p:spPr>
          <a:xfrm>
            <a:off x="6361968" y="5127499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451C2B5-DDE7-ADDE-DA7B-67BD4B89A42B}"/>
              </a:ext>
            </a:extLst>
          </p:cNvPr>
          <p:cNvSpPr/>
          <p:nvPr/>
        </p:nvSpPr>
        <p:spPr>
          <a:xfrm>
            <a:off x="6361967" y="5358423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C1D6BDE-5E8A-D4E4-0BFA-F08CD730A39D}"/>
              </a:ext>
            </a:extLst>
          </p:cNvPr>
          <p:cNvSpPr/>
          <p:nvPr/>
        </p:nvSpPr>
        <p:spPr>
          <a:xfrm>
            <a:off x="10127228" y="4853399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3CC1EE-869D-A544-01DE-D967FAF04488}"/>
              </a:ext>
            </a:extLst>
          </p:cNvPr>
          <p:cNvSpPr/>
          <p:nvPr/>
        </p:nvSpPr>
        <p:spPr>
          <a:xfrm>
            <a:off x="10127227" y="5084323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9EA7A33-DCE3-E5E7-2C51-7C850B36D825}"/>
              </a:ext>
            </a:extLst>
          </p:cNvPr>
          <p:cNvSpPr/>
          <p:nvPr/>
        </p:nvSpPr>
        <p:spPr>
          <a:xfrm>
            <a:off x="10127226" y="5315247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 descr="A number of numbers and equal lines&#10;&#10;AI-generated content may be incorrect.">
            <a:extLst>
              <a:ext uri="{FF2B5EF4-FFF2-40B4-BE49-F238E27FC236}">
                <a16:creationId xmlns:a16="http://schemas.microsoft.com/office/drawing/2014/main" id="{9D1ED988-E3F2-B3FB-7E4A-AE3F33585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078" y="3812511"/>
            <a:ext cx="3415082" cy="832181"/>
          </a:xfrm>
          <a:prstGeom prst="rect">
            <a:avLst/>
          </a:prstGeom>
        </p:spPr>
      </p:pic>
      <p:pic>
        <p:nvPicPr>
          <p:cNvPr id="35" name="Picture 34" descr="A group of numbers and symbols&#10;&#10;AI-generated content may be incorrect.">
            <a:extLst>
              <a:ext uri="{FF2B5EF4-FFF2-40B4-BE49-F238E27FC236}">
                <a16:creationId xmlns:a16="http://schemas.microsoft.com/office/drawing/2014/main" id="{707B3FD9-FE3B-E34E-A99C-8FD7F453E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537" y="3797432"/>
            <a:ext cx="3758036" cy="74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633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8A34C-D403-A47E-047D-FB742D43B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28655A28-428C-0EDD-2323-13035000ACF4}"/>
              </a:ext>
            </a:extLst>
          </p:cNvPr>
          <p:cNvSpPr txBox="1">
            <a:spLocks/>
          </p:cNvSpPr>
          <p:nvPr/>
        </p:nvSpPr>
        <p:spPr>
          <a:xfrm>
            <a:off x="82765" y="193083"/>
            <a:ext cx="12006806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Critical Exponents from Global Flows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CD7271A-204D-3631-79FE-2B1B4ED360CD}"/>
              </a:ext>
            </a:extLst>
          </p:cNvPr>
          <p:cNvSpPr txBox="1"/>
          <p:nvPr/>
        </p:nvSpPr>
        <p:spPr>
          <a:xfrm>
            <a:off x="256623" y="1067999"/>
            <a:ext cx="5493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Can find general formula for critical exponents to all orders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F2F23C-1E31-96D6-7232-D6DC74DB911F}"/>
              </a:ext>
            </a:extLst>
          </p:cNvPr>
          <p:cNvSpPr txBox="1"/>
          <p:nvPr/>
        </p:nvSpPr>
        <p:spPr>
          <a:xfrm>
            <a:off x="8436077" y="193083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Marchais, Litim, Mati 2017, Cresswell-Hogg 2022</a:t>
            </a:r>
            <a:endParaRPr lang="en-GB" dirty="0">
              <a:solidFill>
                <a:schemeClr val="accent2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0007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9FAE07-D181-C0CE-9808-8EE8C4ED7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4F0E386F-1013-97E2-3E5B-D39B7748105C}"/>
              </a:ext>
            </a:extLst>
          </p:cNvPr>
          <p:cNvSpPr txBox="1">
            <a:spLocks/>
          </p:cNvSpPr>
          <p:nvPr/>
        </p:nvSpPr>
        <p:spPr>
          <a:xfrm>
            <a:off x="82765" y="193083"/>
            <a:ext cx="12006806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Critical Exponents from Global Flows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2A2446E-6147-884D-ADCE-BC9905F0D5AB}"/>
              </a:ext>
            </a:extLst>
          </p:cNvPr>
          <p:cNvSpPr txBox="1"/>
          <p:nvPr/>
        </p:nvSpPr>
        <p:spPr>
          <a:xfrm>
            <a:off x="256623" y="1067999"/>
            <a:ext cx="54936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Can find general formula for critical exponents to all orders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Make small perturbation around fixed point solution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D34EA2F-AF71-F64B-5A60-39CE8C651456}"/>
              </a:ext>
            </a:extLst>
          </p:cNvPr>
          <p:cNvCxnSpPr>
            <a:cxnSpLocks/>
          </p:cNvCxnSpPr>
          <p:nvPr/>
        </p:nvCxnSpPr>
        <p:spPr>
          <a:xfrm flipV="1">
            <a:off x="5506065" y="1814282"/>
            <a:ext cx="683341" cy="4962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B1A4366-DD79-A36C-33E5-CCDFD7A723C2}"/>
              </a:ext>
            </a:extLst>
          </p:cNvPr>
          <p:cNvSpPr txBox="1"/>
          <p:nvPr/>
        </p:nvSpPr>
        <p:spPr>
          <a:xfrm>
            <a:off x="8436077" y="193083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Marchais, Litim, Mati 2017, Cresswell-Hogg 2022</a:t>
            </a:r>
            <a:endParaRPr lang="en-GB" dirty="0">
              <a:solidFill>
                <a:schemeClr val="accent2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pic>
        <p:nvPicPr>
          <p:cNvPr id="3" name="Picture 2" descr="A close-up of a smiley face&#10;&#10;AI-generated content may be incorrect.">
            <a:extLst>
              <a:ext uri="{FF2B5EF4-FFF2-40B4-BE49-F238E27FC236}">
                <a16:creationId xmlns:a16="http://schemas.microsoft.com/office/drawing/2014/main" id="{B888B38C-4845-7A6B-4BFB-3FB98420A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238" y="1118641"/>
            <a:ext cx="5694430" cy="78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927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EED5E-0FF2-DA25-FBF6-CE8F0DC42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4A7230A6-DB74-803D-5F51-32BBD914B2BF}"/>
              </a:ext>
            </a:extLst>
          </p:cNvPr>
          <p:cNvSpPr txBox="1">
            <a:spLocks/>
          </p:cNvSpPr>
          <p:nvPr/>
        </p:nvSpPr>
        <p:spPr>
          <a:xfrm>
            <a:off x="82765" y="193083"/>
            <a:ext cx="12006806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Critical Exponents from Global Flows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76FF943-9704-675D-B3E6-39F6D0A04290}"/>
              </a:ext>
            </a:extLst>
          </p:cNvPr>
          <p:cNvCxnSpPr>
            <a:cxnSpLocks/>
          </p:cNvCxnSpPr>
          <p:nvPr/>
        </p:nvCxnSpPr>
        <p:spPr>
          <a:xfrm flipV="1">
            <a:off x="4709652" y="2718047"/>
            <a:ext cx="2100870" cy="14803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A4EF76D-033C-C998-2D28-6F7A72C37414}"/>
              </a:ext>
            </a:extLst>
          </p:cNvPr>
          <p:cNvSpPr txBox="1"/>
          <p:nvPr/>
        </p:nvSpPr>
        <p:spPr>
          <a:xfrm>
            <a:off x="256623" y="1067999"/>
            <a:ext cx="549369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Can find general formula for critical exponents to all orders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Make small perturbation around fixed point solution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Linearise flow equation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Solve by separation of variables</a:t>
            </a:r>
            <a:endParaRPr lang="en-GB" sz="25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D3F3922-A58E-3B64-79E8-7523B3FB87FD}"/>
              </a:ext>
            </a:extLst>
          </p:cNvPr>
          <p:cNvCxnSpPr>
            <a:cxnSpLocks/>
          </p:cNvCxnSpPr>
          <p:nvPr/>
        </p:nvCxnSpPr>
        <p:spPr>
          <a:xfrm flipV="1">
            <a:off x="5506065" y="1814282"/>
            <a:ext cx="683341" cy="4962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6765FFC-F3CA-4561-A955-636F4B82872E}"/>
              </a:ext>
            </a:extLst>
          </p:cNvPr>
          <p:cNvSpPr txBox="1"/>
          <p:nvPr/>
        </p:nvSpPr>
        <p:spPr>
          <a:xfrm>
            <a:off x="8436077" y="193083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Marchais, Litim, Mati 2017, Cresswell-Hogg 2022</a:t>
            </a:r>
            <a:endParaRPr lang="en-GB" dirty="0">
              <a:solidFill>
                <a:schemeClr val="accent2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pic>
        <p:nvPicPr>
          <p:cNvPr id="7" name="Picture 6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853E195D-F6DA-5F8F-0F38-0488ABF17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9346" y="2199992"/>
            <a:ext cx="4769153" cy="752510"/>
          </a:xfrm>
          <a:prstGeom prst="rect">
            <a:avLst/>
          </a:prstGeom>
        </p:spPr>
      </p:pic>
      <p:pic>
        <p:nvPicPr>
          <p:cNvPr id="8" name="Picture 7" descr="A close-up of a smiley face&#10;&#10;AI-generated content may be incorrect.">
            <a:extLst>
              <a:ext uri="{FF2B5EF4-FFF2-40B4-BE49-F238E27FC236}">
                <a16:creationId xmlns:a16="http://schemas.microsoft.com/office/drawing/2014/main" id="{E1B2FA01-D30C-0692-E02C-4EEF4FBBC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238" y="1118641"/>
            <a:ext cx="5694430" cy="78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737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3EC10-6DC1-A715-6D62-F925AE2AE0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E3FD4C93-B11B-77CF-D417-D84B38864965}"/>
              </a:ext>
            </a:extLst>
          </p:cNvPr>
          <p:cNvSpPr txBox="1">
            <a:spLocks/>
          </p:cNvSpPr>
          <p:nvPr/>
        </p:nvSpPr>
        <p:spPr>
          <a:xfrm>
            <a:off x="82765" y="193083"/>
            <a:ext cx="12006806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Critical Exponents from Global Flows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A6D3CF5-3F1B-D0ED-CBA9-7A30F1953954}"/>
                  </a:ext>
                </a:extLst>
              </p:cNvPr>
              <p:cNvSpPr txBox="1"/>
              <p:nvPr/>
            </p:nvSpPr>
            <p:spPr>
              <a:xfrm>
                <a:off x="256623" y="1067999"/>
                <a:ext cx="5493695" cy="495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Can find general formula for critical exponents to all orders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Make small perturbation around fixed point solution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Linearise flow equation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Solve by separation of variables</a:t>
                </a:r>
                <a:endParaRPr lang="en-GB" sz="25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Impose analyticity – 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power must be positive integer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gives </a:t>
                </a:r>
                <a:r>
                  <a:rPr lang="en-GB" sz="24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full spectrum of crit. </a:t>
                </a:r>
                <a:r>
                  <a:rPr lang="en-GB" sz="2400" u="sng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exps</a:t>
                </a:r>
                <a:r>
                  <a:rPr lang="en-GB" sz="24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.</a:t>
                </a:r>
                <a:endParaRPr lang="en-GB" sz="2400" u="sng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A6D3CF5-3F1B-D0ED-CBA9-7A30F1953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23" y="1067999"/>
                <a:ext cx="5493695" cy="4955203"/>
              </a:xfrm>
              <a:prstGeom prst="rect">
                <a:avLst/>
              </a:prstGeom>
              <a:blipFill>
                <a:blip r:embed="rId2"/>
                <a:stretch>
                  <a:fillRect l="-1665" t="-1599" r="-222" b="-2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0932F9D0-AD15-2518-5E12-46A8A26A5DB3}"/>
              </a:ext>
            </a:extLst>
          </p:cNvPr>
          <p:cNvCxnSpPr>
            <a:cxnSpLocks/>
          </p:cNvCxnSpPr>
          <p:nvPr/>
        </p:nvCxnSpPr>
        <p:spPr>
          <a:xfrm flipV="1">
            <a:off x="5506065" y="1814282"/>
            <a:ext cx="683341" cy="4962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CF17A77-7002-2CD7-737D-1E4069A1D91B}"/>
              </a:ext>
            </a:extLst>
          </p:cNvPr>
          <p:cNvSpPr txBox="1"/>
          <p:nvPr/>
        </p:nvSpPr>
        <p:spPr>
          <a:xfrm>
            <a:off x="8436077" y="193083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Marchais, Litim, Mati 2017, Cresswell-Hogg 2022</a:t>
            </a:r>
            <a:endParaRPr lang="en-GB" dirty="0">
              <a:solidFill>
                <a:schemeClr val="accent2">
                  <a:lumMod val="50000"/>
                </a:schemeClr>
              </a:solidFill>
              <a:latin typeface="Abadi" panose="020B0604020104020204" pitchFamily="34" charset="0"/>
            </a:endParaRPr>
          </a:p>
        </p:txBody>
      </p:sp>
      <p:pic>
        <p:nvPicPr>
          <p:cNvPr id="10" name="Picture 9" descr="A close-up of a smiley face&#10;&#10;AI-generated content may be incorrect.">
            <a:extLst>
              <a:ext uri="{FF2B5EF4-FFF2-40B4-BE49-F238E27FC236}">
                <a16:creationId xmlns:a16="http://schemas.microsoft.com/office/drawing/2014/main" id="{D8559F37-2A70-2F85-BD6A-C2C5C9230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238" y="1118641"/>
            <a:ext cx="5694430" cy="78264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9783B26-943E-0F1F-8127-9B025711C6B1}"/>
              </a:ext>
            </a:extLst>
          </p:cNvPr>
          <p:cNvCxnSpPr>
            <a:cxnSpLocks/>
          </p:cNvCxnSpPr>
          <p:nvPr/>
        </p:nvCxnSpPr>
        <p:spPr>
          <a:xfrm flipV="1">
            <a:off x="4709652" y="2718047"/>
            <a:ext cx="2100870" cy="14803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184E2CD-4D01-D845-9FD9-F0535F77D276}"/>
              </a:ext>
            </a:extLst>
          </p:cNvPr>
          <p:cNvCxnSpPr>
            <a:cxnSpLocks/>
          </p:cNvCxnSpPr>
          <p:nvPr/>
        </p:nvCxnSpPr>
        <p:spPr>
          <a:xfrm>
            <a:off x="8937523" y="3007700"/>
            <a:ext cx="0" cy="895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black math symbol with a white background&#10;&#10;AI-generated content may be incorrect.">
            <a:extLst>
              <a:ext uri="{FF2B5EF4-FFF2-40B4-BE49-F238E27FC236}">
                <a16:creationId xmlns:a16="http://schemas.microsoft.com/office/drawing/2014/main" id="{94AA617A-697E-4D29-53D8-EA6F0235E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8631" y="3960629"/>
            <a:ext cx="3934559" cy="854421"/>
          </a:xfrm>
          <a:prstGeom prst="rect">
            <a:avLst/>
          </a:prstGeom>
        </p:spPr>
      </p:pic>
      <p:pic>
        <p:nvPicPr>
          <p:cNvPr id="21" name="Picture 20" descr="A black and white image of a sign&#10;&#10;AI-generated content may be incorrect.">
            <a:extLst>
              <a:ext uri="{FF2B5EF4-FFF2-40B4-BE49-F238E27FC236}">
                <a16:creationId xmlns:a16="http://schemas.microsoft.com/office/drawing/2014/main" id="{D40023C4-6EFB-1DD1-C062-29160CB7F5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7888" y="4756466"/>
            <a:ext cx="3943184" cy="847887"/>
          </a:xfrm>
          <a:prstGeom prst="rect">
            <a:avLst/>
          </a:prstGeom>
        </p:spPr>
      </p:pic>
      <p:pic>
        <p:nvPicPr>
          <p:cNvPr id="24" name="Picture 23" descr="A black symbol with a white background&#10;&#10;AI-generated content may be incorrect.">
            <a:extLst>
              <a:ext uri="{FF2B5EF4-FFF2-40B4-BE49-F238E27FC236}">
                <a16:creationId xmlns:a16="http://schemas.microsoft.com/office/drawing/2014/main" id="{01E0ED0D-39A4-8E4A-6EA1-011DDC0751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9549" y="5561918"/>
            <a:ext cx="1493087" cy="60382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D18CED1-8317-7454-6718-3F96F6BC39BD}"/>
              </a:ext>
            </a:extLst>
          </p:cNvPr>
          <p:cNvSpPr txBox="1"/>
          <p:nvPr/>
        </p:nvSpPr>
        <p:spPr>
          <a:xfrm>
            <a:off x="9016957" y="3244334"/>
            <a:ext cx="1456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Analyticity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2C4B95-FC9B-48FA-2329-36AC650EC9EA}"/>
              </a:ext>
            </a:extLst>
          </p:cNvPr>
          <p:cNvSpPr txBox="1"/>
          <p:nvPr/>
        </p:nvSpPr>
        <p:spPr>
          <a:xfrm>
            <a:off x="10216335" y="4563873"/>
            <a:ext cx="1719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Finite number of relevant perturbations</a:t>
            </a:r>
          </a:p>
          <a:p>
            <a:r>
              <a:rPr lang="en-GB" dirty="0">
                <a:latin typeface="Aptos" panose="020B0004020202020204" pitchFamily="34" charset="0"/>
              </a:rPr>
              <a:t>       → </a:t>
            </a:r>
            <a:r>
              <a:rPr lang="en-GB" dirty="0">
                <a:latin typeface="+mj-lt"/>
              </a:rPr>
              <a:t>predictive</a:t>
            </a:r>
            <a:endParaRPr lang="en-GB" dirty="0"/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03A10338-2358-22C5-CE5B-6C6549B4DA1E}"/>
              </a:ext>
            </a:extLst>
          </p:cNvPr>
          <p:cNvSpPr/>
          <p:nvPr/>
        </p:nvSpPr>
        <p:spPr>
          <a:xfrm>
            <a:off x="9796031" y="3995324"/>
            <a:ext cx="416026" cy="2123768"/>
          </a:xfrm>
          <a:prstGeom prst="rightBrace">
            <a:avLst>
              <a:gd name="adj1" fmla="val 25537"/>
              <a:gd name="adj2" fmla="val 4953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9435DD1B-6064-00BF-8B97-E5AA9188BB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9346" y="2199992"/>
            <a:ext cx="4769153" cy="75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570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360B4-1ECB-DAF2-B89E-0C0A1A43B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F976439A-20B8-455A-E89D-65590535D48C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Solution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8F17AD-206D-DB24-5ECD-267243BC7D24}"/>
              </a:ext>
            </a:extLst>
          </p:cNvPr>
          <p:cNvSpPr txBox="1"/>
          <p:nvPr/>
        </p:nvSpPr>
        <p:spPr>
          <a:xfrm>
            <a:off x="185331" y="1075644"/>
            <a:ext cx="60778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An exact solution is available - method of characteristics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2828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C730B-6E85-A845-F2AF-026D9BD1C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FA5AC31C-9618-7487-E51F-9354B0500B3E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Solution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9084B6-1260-FE6D-A686-186AFE5518A0}"/>
              </a:ext>
            </a:extLst>
          </p:cNvPr>
          <p:cNvSpPr txBox="1"/>
          <p:nvPr/>
        </p:nvSpPr>
        <p:spPr>
          <a:xfrm>
            <a:off x="185331" y="1075644"/>
            <a:ext cx="60778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An exact solution is available - method of characteristics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95DA9C-05AE-1EC1-4496-81EF5F866F77}"/>
                  </a:ext>
                </a:extLst>
              </p:cNvPr>
              <p:cNvSpPr txBox="1"/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Differentiate flow w.r.t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95DA9C-05AE-1EC1-4496-81EF5F866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blipFill>
                <a:blip r:embed="rId2"/>
                <a:stretch>
                  <a:fillRect l="-3383" t="-47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13253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11499-D883-E046-7803-868275256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DC4FB28A-7665-E3E8-27B5-569AB69CFC59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Solution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A7F16C-97F6-4693-8CE0-93A2AAE18BEB}"/>
              </a:ext>
            </a:extLst>
          </p:cNvPr>
          <p:cNvSpPr txBox="1"/>
          <p:nvPr/>
        </p:nvSpPr>
        <p:spPr>
          <a:xfrm>
            <a:off x="185331" y="1075644"/>
            <a:ext cx="60778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An exact solution is available - method of characteristics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51ED830-0E5E-D411-517B-8988CA05AD86}"/>
                  </a:ext>
                </a:extLst>
              </p:cNvPr>
              <p:cNvSpPr txBox="1"/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Differentiate flow w.r.t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51ED830-0E5E-D411-517B-8988CA05AD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blipFill>
                <a:blip r:embed="rId2"/>
                <a:stretch>
                  <a:fillRect l="-3383" t="-47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C6751F9-3F4E-8B1B-C643-689A15D0FF8A}"/>
                  </a:ext>
                </a:extLst>
              </p:cNvPr>
              <p:cNvSpPr txBox="1"/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Match terms to identity: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′′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C6751F9-3F4E-8B1B-C643-689A15D0FF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blipFill>
                <a:blip r:embed="rId3"/>
                <a:stretch>
                  <a:fillRect l="-1969" t="-4762" b="-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B9CB2E-DD3D-FBD8-E312-1D9F9CADD0E7}"/>
              </a:ext>
            </a:extLst>
          </p:cNvPr>
          <p:cNvCxnSpPr>
            <a:endCxn id="3" idx="1"/>
          </p:cNvCxnSpPr>
          <p:nvPr/>
        </p:nvCxnSpPr>
        <p:spPr>
          <a:xfrm>
            <a:off x="8359878" y="1182706"/>
            <a:ext cx="481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4722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06920-38B5-E356-3991-A682E612E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9C1B8678-F76A-F35C-BC91-6C408D45299F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Solution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DF1FE-F2C5-2E8A-8932-9F2393BB1644}"/>
              </a:ext>
            </a:extLst>
          </p:cNvPr>
          <p:cNvSpPr txBox="1"/>
          <p:nvPr/>
        </p:nvSpPr>
        <p:spPr>
          <a:xfrm>
            <a:off x="185331" y="1075644"/>
            <a:ext cx="60778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An exact solution is available - method of characteristics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63AD38-CABD-A1FD-5D82-2CA60FC76D72}"/>
                  </a:ext>
                </a:extLst>
              </p:cNvPr>
              <p:cNvSpPr txBox="1"/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Differentiate flow w.r.t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63AD38-CABD-A1FD-5D82-2CA60FC76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blipFill>
                <a:blip r:embed="rId2"/>
                <a:stretch>
                  <a:fillRect l="-3383" t="-47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E98DD0-D96C-8226-D4E5-1674187BB9F4}"/>
                  </a:ext>
                </a:extLst>
              </p:cNvPr>
              <p:cNvSpPr txBox="1"/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Match terms to identity: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′′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E98DD0-D96C-8226-D4E5-1674187BB9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blipFill>
                <a:blip r:embed="rId3"/>
                <a:stretch>
                  <a:fillRect l="-1969" t="-4762" b="-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3872B8-43A6-EEB0-876C-8FED3DA3CD7A}"/>
                  </a:ext>
                </a:extLst>
              </p:cNvPr>
              <p:cNvSpPr txBox="1"/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dirty="0"/>
                  <a:t> eq. to give characteristic constant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3872B8-43A6-EEB0-876C-8FED3DA3C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blipFill>
                <a:blip r:embed="rId4"/>
                <a:stretch>
                  <a:fillRect l="-1969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303930B-111E-407B-5B4B-B1C9FF6F1F5F}"/>
              </a:ext>
            </a:extLst>
          </p:cNvPr>
          <p:cNvCxnSpPr>
            <a:endCxn id="3" idx="1"/>
          </p:cNvCxnSpPr>
          <p:nvPr/>
        </p:nvCxnSpPr>
        <p:spPr>
          <a:xfrm>
            <a:off x="8359878" y="1182706"/>
            <a:ext cx="481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95D3F71-6C44-3FDD-5B9C-A79C76C19EE7}"/>
              </a:ext>
            </a:extLst>
          </p:cNvPr>
          <p:cNvCxnSpPr/>
          <p:nvPr/>
        </p:nvCxnSpPr>
        <p:spPr>
          <a:xfrm>
            <a:off x="10198510" y="1566850"/>
            <a:ext cx="0" cy="426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06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BB4A4-89F2-108A-DB62-C3B2C9C51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B9E776-5220-E08A-2352-536E15E10A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498"/>
            <a:ext cx="4021394" cy="815924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Fermionic QFTs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908F4-B602-71ED-C268-4E73DFED8D7D}"/>
              </a:ext>
            </a:extLst>
          </p:cNvPr>
          <p:cNvSpPr txBox="1"/>
          <p:nvPr/>
        </p:nvSpPr>
        <p:spPr>
          <a:xfrm>
            <a:off x="186395" y="894582"/>
            <a:ext cx="66470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u="sng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Why study?</a:t>
            </a:r>
          </a:p>
          <a:p>
            <a:endParaRPr lang="en-GB" sz="2400" i="1" u="sng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d=2+1 QFTs with relativistic fermions → 2D ‘Dirac materials’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Interacting CFTs dual to gravitational theories (</a:t>
            </a:r>
            <a:r>
              <a:rPr lang="en-GB" sz="2400" dirty="0" err="1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AdS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/CFT)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E3FC8F-BD1F-7E8D-EAFB-D6688E226072}"/>
              </a:ext>
            </a:extLst>
          </p:cNvPr>
          <p:cNvSpPr txBox="1"/>
          <p:nvPr/>
        </p:nvSpPr>
        <p:spPr>
          <a:xfrm>
            <a:off x="4050356" y="2055770"/>
            <a:ext cx="284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Wehling, Black-Schaffer,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Balatsky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2014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D8EB73-8785-C18C-81C7-C44D4ECBAA97}"/>
              </a:ext>
            </a:extLst>
          </p:cNvPr>
          <p:cNvSpPr txBox="1"/>
          <p:nvPr/>
        </p:nvSpPr>
        <p:spPr>
          <a:xfrm>
            <a:off x="1971368" y="3131583"/>
            <a:ext cx="2841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Maldacena ‘99</a:t>
            </a:r>
          </a:p>
        </p:txBody>
      </p:sp>
    </p:spTree>
    <p:extLst>
      <p:ext uri="{BB962C8B-B14F-4D97-AF65-F5344CB8AC3E}">
        <p14:creationId xmlns:p14="http://schemas.microsoft.com/office/powerpoint/2010/main" val="26031333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13DE4-7584-A72A-968A-94A7DE4DF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B628BE20-C95B-3BE4-0880-95890F1421BC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Solution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F6C575-2FE1-7D6D-7732-0F169E7654BA}"/>
              </a:ext>
            </a:extLst>
          </p:cNvPr>
          <p:cNvSpPr txBox="1"/>
          <p:nvPr/>
        </p:nvSpPr>
        <p:spPr>
          <a:xfrm>
            <a:off x="185331" y="1075644"/>
            <a:ext cx="60778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An exact solution is available - method of characteristics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CD0032A-D458-6202-F348-78FF9F237DD6}"/>
                  </a:ext>
                </a:extLst>
              </p:cNvPr>
              <p:cNvSpPr txBox="1"/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Differentiate flow w.r.t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CD0032A-D458-6202-F348-78FF9F237D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blipFill>
                <a:blip r:embed="rId2"/>
                <a:stretch>
                  <a:fillRect l="-3383" t="-47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0139E3C-4874-62C4-1541-AF9D6B715E64}"/>
                  </a:ext>
                </a:extLst>
              </p:cNvPr>
              <p:cNvSpPr txBox="1"/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Match terms to identity: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′′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0139E3C-4874-62C4-1541-AF9D6B715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blipFill>
                <a:blip r:embed="rId3"/>
                <a:stretch>
                  <a:fillRect l="-1969" t="-4762" b="-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EDD8079-C520-3DFB-8D57-499231374CD2}"/>
                  </a:ext>
                </a:extLst>
              </p:cNvPr>
              <p:cNvSpPr txBox="1"/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dirty="0"/>
                  <a:t> eq. to give characteristic constant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EDD8079-C520-3DFB-8D57-499231374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blipFill>
                <a:blip r:embed="rId4"/>
                <a:stretch>
                  <a:fillRect l="-1969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9A393DD-3959-CE9C-57BD-B6287EBFB566}"/>
                  </a:ext>
                </a:extLst>
              </p:cNvPr>
              <p:cNvSpPr txBox="1"/>
              <p:nvPr/>
            </p:nvSpPr>
            <p:spPr>
              <a:xfrm>
                <a:off x="6590684" y="2002692"/>
                <a:ext cx="2097960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eq. on characteristic curve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9A393DD-3959-CE9C-57BD-B6287EBFB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684" y="2002692"/>
                <a:ext cx="2097960" cy="768287"/>
              </a:xfrm>
              <a:prstGeom prst="rect">
                <a:avLst/>
              </a:prstGeom>
              <a:blipFill>
                <a:blip r:embed="rId5"/>
                <a:stretch>
                  <a:fillRect l="-2326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C5C810-AD05-F6F5-A3B9-E4586991C387}"/>
              </a:ext>
            </a:extLst>
          </p:cNvPr>
          <p:cNvCxnSpPr>
            <a:endCxn id="3" idx="1"/>
          </p:cNvCxnSpPr>
          <p:nvPr/>
        </p:nvCxnSpPr>
        <p:spPr>
          <a:xfrm>
            <a:off x="8359878" y="1182706"/>
            <a:ext cx="481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964E707-0408-CB4D-6261-617AC32301B0}"/>
              </a:ext>
            </a:extLst>
          </p:cNvPr>
          <p:cNvCxnSpPr/>
          <p:nvPr/>
        </p:nvCxnSpPr>
        <p:spPr>
          <a:xfrm>
            <a:off x="10198510" y="1566850"/>
            <a:ext cx="0" cy="426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A002FD-C8BF-BB66-75DE-56C9AF3522A5}"/>
              </a:ext>
            </a:extLst>
          </p:cNvPr>
          <p:cNvCxnSpPr/>
          <p:nvPr/>
        </p:nvCxnSpPr>
        <p:spPr>
          <a:xfrm flipH="1">
            <a:off x="8605685" y="2377003"/>
            <a:ext cx="51619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1424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C9900-7C33-7F52-5404-95FAFA9BC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BD7B466B-7112-647D-031A-6C5DE3C10EAC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Solution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CE4C91-631B-FD13-40F4-C923A21898EE}"/>
              </a:ext>
            </a:extLst>
          </p:cNvPr>
          <p:cNvSpPr txBox="1"/>
          <p:nvPr/>
        </p:nvSpPr>
        <p:spPr>
          <a:xfrm>
            <a:off x="185331" y="1075644"/>
            <a:ext cx="607781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An exact solution is available - method of characteristics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Solution in terms of hypergeometric functions – simple representation for d=3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6CD5C28-2CD6-E43F-631E-A9642BC5F1DB}"/>
                  </a:ext>
                </a:extLst>
              </p:cNvPr>
              <p:cNvSpPr txBox="1"/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Differentiate flow w.r.t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6CD5C28-2CD6-E43F-631E-A9642BC5F1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blipFill>
                <a:blip r:embed="rId2"/>
                <a:stretch>
                  <a:fillRect l="-3383" t="-47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9A5FF98-FCCC-F5B6-69CD-BC771F98150B}"/>
                  </a:ext>
                </a:extLst>
              </p:cNvPr>
              <p:cNvSpPr txBox="1"/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Match terms to identity: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′′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9A5FF98-FCCC-F5B6-69CD-BC771F981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blipFill>
                <a:blip r:embed="rId3"/>
                <a:stretch>
                  <a:fillRect l="-1969" t="-4762" b="-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1DF75AC-52EF-0B6A-CF35-C51553EBCB04}"/>
                  </a:ext>
                </a:extLst>
              </p:cNvPr>
              <p:cNvSpPr txBox="1"/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dirty="0"/>
                  <a:t> eq. to give characteristic constant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1DF75AC-52EF-0B6A-CF35-C51553EBCB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blipFill>
                <a:blip r:embed="rId4"/>
                <a:stretch>
                  <a:fillRect l="-1969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756B4C9-E693-7000-9913-360B919F26C3}"/>
                  </a:ext>
                </a:extLst>
              </p:cNvPr>
              <p:cNvSpPr txBox="1"/>
              <p:nvPr/>
            </p:nvSpPr>
            <p:spPr>
              <a:xfrm>
                <a:off x="6590684" y="2002692"/>
                <a:ext cx="2097960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eq. on characteristic curve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756B4C9-E693-7000-9913-360B919F26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684" y="2002692"/>
                <a:ext cx="2097960" cy="768287"/>
              </a:xfrm>
              <a:prstGeom prst="rect">
                <a:avLst/>
              </a:prstGeom>
              <a:blipFill>
                <a:blip r:embed="rId5"/>
                <a:stretch>
                  <a:fillRect l="-2326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A8D2CB-0382-EA15-72BA-475DBFF4254E}"/>
              </a:ext>
            </a:extLst>
          </p:cNvPr>
          <p:cNvCxnSpPr>
            <a:endCxn id="3" idx="1"/>
          </p:cNvCxnSpPr>
          <p:nvPr/>
        </p:nvCxnSpPr>
        <p:spPr>
          <a:xfrm>
            <a:off x="8359878" y="1182706"/>
            <a:ext cx="481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7F146C-3BBB-76BA-6740-EC9C1FF1EB9C}"/>
              </a:ext>
            </a:extLst>
          </p:cNvPr>
          <p:cNvCxnSpPr/>
          <p:nvPr/>
        </p:nvCxnSpPr>
        <p:spPr>
          <a:xfrm>
            <a:off x="10198510" y="1566850"/>
            <a:ext cx="0" cy="426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492146E-CBE2-D1B1-D257-F6A78823ED95}"/>
              </a:ext>
            </a:extLst>
          </p:cNvPr>
          <p:cNvCxnSpPr/>
          <p:nvPr/>
        </p:nvCxnSpPr>
        <p:spPr>
          <a:xfrm flipH="1">
            <a:off x="8605685" y="2377003"/>
            <a:ext cx="51619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9790722C-8C23-5383-3CE7-4DA6094788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582" y="3566652"/>
            <a:ext cx="4889919" cy="768287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3016029C-06DC-2878-C906-6DA701970EDB}"/>
              </a:ext>
            </a:extLst>
          </p:cNvPr>
          <p:cNvSpPr/>
          <p:nvPr/>
        </p:nvSpPr>
        <p:spPr>
          <a:xfrm>
            <a:off x="8925233" y="2900518"/>
            <a:ext cx="317090" cy="5874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 descr="A math equation with numbers and plus and a line&#10;&#10;AI-generated content may be incorrect.">
            <a:extLst>
              <a:ext uri="{FF2B5EF4-FFF2-40B4-BE49-F238E27FC236}">
                <a16:creationId xmlns:a16="http://schemas.microsoft.com/office/drawing/2014/main" id="{F581B5D1-1FED-DD5D-5A15-DFC9821EF0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2532" y="4677642"/>
            <a:ext cx="5916073" cy="1173015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3740E68-85D2-6335-391A-4CEDEDFFB1E7}"/>
              </a:ext>
            </a:extLst>
          </p:cNvPr>
          <p:cNvCxnSpPr>
            <a:cxnSpLocks/>
          </p:cNvCxnSpPr>
          <p:nvPr/>
        </p:nvCxnSpPr>
        <p:spPr>
          <a:xfrm flipH="1">
            <a:off x="7148052" y="4334939"/>
            <a:ext cx="1693606" cy="604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0667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AFECB-1EB2-8C3D-2B0A-E98F4BA88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B2DEB968-23F1-D823-1050-F0BA76FC9538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Exact Solution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36282A-20D2-BAC7-55DA-A870B75E1C1E}"/>
              </a:ext>
            </a:extLst>
          </p:cNvPr>
          <p:cNvSpPr txBox="1"/>
          <p:nvPr/>
        </p:nvSpPr>
        <p:spPr>
          <a:xfrm>
            <a:off x="185331" y="1075644"/>
            <a:ext cx="607781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An exact solution is available - method of characteristics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Solution in terms of hypergeometric functions – simple representation for d=3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Fixed point solutions obtained when characteristic function G = constant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8E58ABC-293A-A76F-0ECC-85ACBEA7DBB3}"/>
                  </a:ext>
                </a:extLst>
              </p:cNvPr>
              <p:cNvSpPr txBox="1"/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Differentiate flow w.r.t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8E58ABC-293A-A76F-0ECC-85ACBEA7DB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31" y="920519"/>
                <a:ext cx="1622323" cy="646331"/>
              </a:xfrm>
              <a:prstGeom prst="rect">
                <a:avLst/>
              </a:prstGeom>
              <a:blipFill>
                <a:blip r:embed="rId2"/>
                <a:stretch>
                  <a:fillRect l="-3383" t="-47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0B530C-E455-9C77-EDBC-6FB8CDA3DFEE}"/>
                  </a:ext>
                </a:extLst>
              </p:cNvPr>
              <p:cNvSpPr txBox="1"/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Match terms to identity: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′′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0B530C-E455-9C77-EDBC-6FB8CDA3D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729" y="798563"/>
                <a:ext cx="2787445" cy="768287"/>
              </a:xfrm>
              <a:prstGeom prst="rect">
                <a:avLst/>
              </a:prstGeom>
              <a:blipFill>
                <a:blip r:embed="rId3"/>
                <a:stretch>
                  <a:fillRect l="-1969" t="-4762" b="-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DED7C6-3BE0-174D-D9D0-84ACEA29B3CF}"/>
                  </a:ext>
                </a:extLst>
              </p:cNvPr>
              <p:cNvSpPr txBox="1"/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dirty="0"/>
                  <a:t> eq. to give characteristic constant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DED7C6-3BE0-174D-D9D0-84ACEA29B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701" y="1992860"/>
                <a:ext cx="2787445" cy="768287"/>
              </a:xfrm>
              <a:prstGeom prst="rect">
                <a:avLst/>
              </a:prstGeom>
              <a:blipFill>
                <a:blip r:embed="rId4"/>
                <a:stretch>
                  <a:fillRect l="-1969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8B9B4B-6A17-C3D0-DCCC-E250CD8AF46C}"/>
                  </a:ext>
                </a:extLst>
              </p:cNvPr>
              <p:cNvSpPr txBox="1"/>
              <p:nvPr/>
            </p:nvSpPr>
            <p:spPr>
              <a:xfrm>
                <a:off x="6590684" y="2002692"/>
                <a:ext cx="2097960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eq. on characteristic curve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8B9B4B-6A17-C3D0-DCCC-E250CD8AF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684" y="2002692"/>
                <a:ext cx="2097960" cy="768287"/>
              </a:xfrm>
              <a:prstGeom prst="rect">
                <a:avLst/>
              </a:prstGeom>
              <a:blipFill>
                <a:blip r:embed="rId5"/>
                <a:stretch>
                  <a:fillRect l="-2326" b="-1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1175684-D953-8751-354D-40E2414B8056}"/>
              </a:ext>
            </a:extLst>
          </p:cNvPr>
          <p:cNvCxnSpPr>
            <a:endCxn id="3" idx="1"/>
          </p:cNvCxnSpPr>
          <p:nvPr/>
        </p:nvCxnSpPr>
        <p:spPr>
          <a:xfrm>
            <a:off x="8359878" y="1182706"/>
            <a:ext cx="481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1EAB321-64B1-5A5F-6213-7FF444CF1CA1}"/>
              </a:ext>
            </a:extLst>
          </p:cNvPr>
          <p:cNvCxnSpPr/>
          <p:nvPr/>
        </p:nvCxnSpPr>
        <p:spPr>
          <a:xfrm>
            <a:off x="10198510" y="1566850"/>
            <a:ext cx="0" cy="426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D19B86-0611-CEB3-9319-39A270C64611}"/>
              </a:ext>
            </a:extLst>
          </p:cNvPr>
          <p:cNvCxnSpPr/>
          <p:nvPr/>
        </p:nvCxnSpPr>
        <p:spPr>
          <a:xfrm flipH="1">
            <a:off x="8605685" y="2377003"/>
            <a:ext cx="51619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E14F1365-686D-19B0-4B6E-94BCF99834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582" y="3566652"/>
            <a:ext cx="4889919" cy="768287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F891D69F-94D0-88A3-9544-9049D82798DB}"/>
              </a:ext>
            </a:extLst>
          </p:cNvPr>
          <p:cNvSpPr/>
          <p:nvPr/>
        </p:nvSpPr>
        <p:spPr>
          <a:xfrm>
            <a:off x="8925233" y="2900518"/>
            <a:ext cx="317090" cy="58747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 descr="A math equation with numbers and plus and a line&#10;&#10;AI-generated content may be incorrect.">
            <a:extLst>
              <a:ext uri="{FF2B5EF4-FFF2-40B4-BE49-F238E27FC236}">
                <a16:creationId xmlns:a16="http://schemas.microsoft.com/office/drawing/2014/main" id="{08BFD722-5EE8-7857-B795-11FF4F8FE2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2532" y="4677642"/>
            <a:ext cx="5916073" cy="1173015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B71EF52-2738-7606-E1A6-5FB4B2A24259}"/>
              </a:ext>
            </a:extLst>
          </p:cNvPr>
          <p:cNvCxnSpPr>
            <a:cxnSpLocks/>
          </p:cNvCxnSpPr>
          <p:nvPr/>
        </p:nvCxnSpPr>
        <p:spPr>
          <a:xfrm flipH="1">
            <a:off x="7148052" y="4334939"/>
            <a:ext cx="1693606" cy="604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5286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94713-74A4-36E8-19B5-1D2356E2F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1202383-BF87-5728-9E49-75637636DB2A}"/>
              </a:ext>
            </a:extLst>
          </p:cNvPr>
          <p:cNvSpPr txBox="1"/>
          <p:nvPr/>
        </p:nvSpPr>
        <p:spPr>
          <a:xfrm>
            <a:off x="244325" y="812366"/>
            <a:ext cx="57730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Can plot the fixed point solutions 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ea typeface="Cambria Math" panose="02040503050406030204" pitchFamily="18" charset="0"/>
              </a:rPr>
              <a:t>→</a:t>
            </a:r>
          </a:p>
          <a:p>
            <a:endParaRPr lang="en-GB" sz="20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  <a:ea typeface="Cambria Math" panose="02040503050406030204" pitchFamily="18" charset="0"/>
            </a:endParaRPr>
          </a:p>
          <a:p>
            <a:endParaRPr lang="en-GB" sz="20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65FA556-7AFD-B5D4-4E8B-65B6CBD9CF9C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Properties of Fixed Point Solutions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" name="Picture 2" descr="A diagram of a complex diagram&#10;&#10;AI-generated content may be incorrect.">
            <a:extLst>
              <a:ext uri="{FF2B5EF4-FFF2-40B4-BE49-F238E27FC236}">
                <a16:creationId xmlns:a16="http://schemas.microsoft.com/office/drawing/2014/main" id="{2B2B50D4-B389-67FF-6574-DAB90927C3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476" b="7904"/>
          <a:stretch>
            <a:fillRect/>
          </a:stretch>
        </p:blipFill>
        <p:spPr>
          <a:xfrm>
            <a:off x="6194323" y="841863"/>
            <a:ext cx="5929805" cy="4811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9E66A26-696A-9309-0041-06A3C54C329D}"/>
                  </a:ext>
                </a:extLst>
              </p:cNvPr>
              <p:cNvSpPr txBox="1"/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9E66A26-696A-9309-0041-06A3C54C32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E790E2-FFF0-99C3-53A4-B3D7395C55F9}"/>
                  </a:ext>
                </a:extLst>
              </p:cNvPr>
              <p:cNvSpPr txBox="1"/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E790E2-FFF0-99C3-53A4-B3D7395C55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blipFill>
                <a:blip r:embed="rId4"/>
                <a:stretch>
                  <a:fillRect r="-4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D4EAD7F-C3D3-C82A-3989-184A194809FD}"/>
              </a:ext>
            </a:extLst>
          </p:cNvPr>
          <p:cNvSpPr txBox="1"/>
          <p:nvPr/>
        </p:nvSpPr>
        <p:spPr>
          <a:xfrm>
            <a:off x="7475181" y="325912"/>
            <a:ext cx="4491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1600" dirty="0">
                <a:solidFill>
                  <a:srgbClr val="46788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16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71BE0AA-95B7-0F79-0FF5-AA805E703249}"/>
                  </a:ext>
                </a:extLst>
              </p:cNvPr>
              <p:cNvSpPr txBox="1"/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71BE0AA-95B7-0F79-0FF5-AA805E7032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93262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02F02-F0FB-76DC-E1A3-77947DF7B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A665CC7-4A4E-B3A9-8A4C-54B94CDDAEFE}"/>
                  </a:ext>
                </a:extLst>
              </p:cNvPr>
              <p:cNvSpPr txBox="1"/>
              <p:nvPr/>
            </p:nvSpPr>
            <p:spPr>
              <a:xfrm>
                <a:off x="244325" y="812366"/>
                <a:ext cx="577301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Can plot the fixed point solutions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|G|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→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: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Gaussian fixed point,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G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= 0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: </a:t>
                </a:r>
                <a:r>
                  <a:rPr lang="en-GB" sz="20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chirally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symmetric fixed point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A665CC7-4A4E-B3A9-8A4C-54B94CDDA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325" y="812366"/>
                <a:ext cx="5773017" cy="1938992"/>
              </a:xfrm>
              <a:prstGeom prst="rect">
                <a:avLst/>
              </a:prstGeom>
              <a:blipFill>
                <a:blip r:embed="rId2"/>
                <a:stretch>
                  <a:fillRect l="-1056" t="-28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43D54F19-1B45-74A5-90CE-15F7D6A05E94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Properties of Fixed Point Solutions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" name="Picture 2" descr="A diagram of a complex diagram&#10;&#10;AI-generated content may be incorrect.">
            <a:extLst>
              <a:ext uri="{FF2B5EF4-FFF2-40B4-BE49-F238E27FC236}">
                <a16:creationId xmlns:a16="http://schemas.microsoft.com/office/drawing/2014/main" id="{0474651A-86AA-87E1-23E2-E484F15678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76" b="7904"/>
          <a:stretch>
            <a:fillRect/>
          </a:stretch>
        </p:blipFill>
        <p:spPr>
          <a:xfrm>
            <a:off x="6194323" y="841863"/>
            <a:ext cx="5929805" cy="4811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65A5B31-4285-E181-EDBD-AF961664A7C6}"/>
                  </a:ext>
                </a:extLst>
              </p:cNvPr>
              <p:cNvSpPr txBox="1"/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65A5B31-4285-E181-EDBD-AF961664A7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9ED9E91-A14D-18E7-4B74-48E36256522D}"/>
                  </a:ext>
                </a:extLst>
              </p:cNvPr>
              <p:cNvSpPr txBox="1"/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9ED9E91-A14D-18E7-4B74-48E362565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blipFill>
                <a:blip r:embed="rId5"/>
                <a:stretch>
                  <a:fillRect r="-4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1BB19F2-2EB2-AD4E-EDC4-9EDD4C0F3C85}"/>
              </a:ext>
            </a:extLst>
          </p:cNvPr>
          <p:cNvSpPr txBox="1"/>
          <p:nvPr/>
        </p:nvSpPr>
        <p:spPr>
          <a:xfrm>
            <a:off x="7475181" y="325912"/>
            <a:ext cx="4491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1600" dirty="0">
                <a:solidFill>
                  <a:srgbClr val="46788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16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58227EC-7F38-0B75-CEFD-E1D149321E23}"/>
                  </a:ext>
                </a:extLst>
              </p:cNvPr>
              <p:cNvSpPr txBox="1"/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58227EC-7F38-0B75-CEFD-E1D149321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74166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2A905-08BB-711F-247E-9905CE6C3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C10967-9F15-D8F0-6AD7-D3EFAA565AEC}"/>
                  </a:ext>
                </a:extLst>
              </p:cNvPr>
              <p:cNvSpPr txBox="1"/>
              <p:nvPr/>
            </p:nvSpPr>
            <p:spPr>
              <a:xfrm>
                <a:off x="244325" y="812366"/>
                <a:ext cx="5773017" cy="46189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Can plot the fixed point solutions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|G|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→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: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Gaussian fixed point,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G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= 0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: </a:t>
                </a:r>
                <a:r>
                  <a:rPr lang="en-GB" sz="20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chirally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symmetric fixed point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Small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: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mass param.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1,∗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4F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,∗</m:t>
                        </m:r>
                      </m:sub>
                    </m:sSub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−0.5</m:t>
                    </m:r>
                  </m:oMath>
                </a14:m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6F coupling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,∗</m:t>
                        </m:r>
                      </m:sub>
                    </m:sSub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&gt;3,∗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&gt;3,∗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i.e. line of FPs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C10967-9F15-D8F0-6AD7-D3EFAA565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325" y="812366"/>
                <a:ext cx="5773017" cy="4618957"/>
              </a:xfrm>
              <a:prstGeom prst="rect">
                <a:avLst/>
              </a:prstGeom>
              <a:blipFill>
                <a:blip r:embed="rId2"/>
                <a:stretch>
                  <a:fillRect l="-1056" t="-11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math equation with numbers and plus&#10;&#10;AI-generated content may be incorrect.">
            <a:extLst>
              <a:ext uri="{FF2B5EF4-FFF2-40B4-BE49-F238E27FC236}">
                <a16:creationId xmlns:a16="http://schemas.microsoft.com/office/drawing/2014/main" id="{68DD160F-131A-B713-0D92-55549DB4A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316" y="2427272"/>
            <a:ext cx="4183609" cy="81592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A497FA34-A1AA-CC86-264D-AF3179C52AB3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Properties of Fixed Point Solutions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" name="Picture 2" descr="A diagram of a complex diagram&#10;&#10;AI-generated content may be incorrect.">
            <a:extLst>
              <a:ext uri="{FF2B5EF4-FFF2-40B4-BE49-F238E27FC236}">
                <a16:creationId xmlns:a16="http://schemas.microsoft.com/office/drawing/2014/main" id="{D7E4D232-5B9D-538B-F31E-CAB7835304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76" b="7904"/>
          <a:stretch>
            <a:fillRect/>
          </a:stretch>
        </p:blipFill>
        <p:spPr>
          <a:xfrm>
            <a:off x="6194323" y="841863"/>
            <a:ext cx="5929805" cy="4811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FC5E11E-071D-E353-0336-D0A520F15190}"/>
                  </a:ext>
                </a:extLst>
              </p:cNvPr>
              <p:cNvSpPr txBox="1"/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FC5E11E-071D-E353-0336-D0A520F15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FCE5A93-331F-12A5-D523-1896AE75E183}"/>
                  </a:ext>
                </a:extLst>
              </p:cNvPr>
              <p:cNvSpPr txBox="1"/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FCE5A93-331F-12A5-D523-1896AE75E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blipFill>
                <a:blip r:embed="rId6"/>
                <a:stretch>
                  <a:fillRect r="-4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58E0170-E922-C533-EBB5-B548A1296449}"/>
              </a:ext>
            </a:extLst>
          </p:cNvPr>
          <p:cNvSpPr txBox="1"/>
          <p:nvPr/>
        </p:nvSpPr>
        <p:spPr>
          <a:xfrm>
            <a:off x="7475181" y="325912"/>
            <a:ext cx="4491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1600" dirty="0">
                <a:solidFill>
                  <a:srgbClr val="46788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16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16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6DD338-EDBD-C7D7-5EC0-195C9CF54104}"/>
              </a:ext>
            </a:extLst>
          </p:cNvPr>
          <p:cNvCxnSpPr>
            <a:cxnSpLocks/>
          </p:cNvCxnSpPr>
          <p:nvPr/>
        </p:nvCxnSpPr>
        <p:spPr>
          <a:xfrm flipV="1">
            <a:off x="1484670" y="2969342"/>
            <a:ext cx="186814" cy="167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0BC9C98-2AB5-0FBC-5060-6E5CAB4F69CE}"/>
                  </a:ext>
                </a:extLst>
              </p:cNvPr>
              <p:cNvSpPr txBox="1"/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0BC9C98-2AB5-0FBC-5060-6E5CAB4F6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48387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55539-9A9A-2564-5640-78BFB287E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89C819-C04F-1FE4-C7A5-F95CFEDBA0D3}"/>
                  </a:ext>
                </a:extLst>
              </p:cNvPr>
              <p:cNvSpPr txBox="1"/>
              <p:nvPr/>
            </p:nvSpPr>
            <p:spPr>
              <a:xfrm>
                <a:off x="244325" y="812366"/>
                <a:ext cx="5773017" cy="5361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Can plot the fixed point solutions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|G|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→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: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Gaussian fixed point,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G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= 0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: </a:t>
                </a:r>
                <a:r>
                  <a:rPr lang="en-GB" sz="20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chirally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symmetric fixed point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Small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: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mass param.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1,∗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4F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,∗</m:t>
                        </m:r>
                      </m:sub>
                    </m:sSub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−0.5</m:t>
                    </m:r>
                  </m:oMath>
                </a14:m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6F coupling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,∗</m:t>
                        </m:r>
                      </m:sub>
                    </m:sSub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&gt;3,∗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&gt;3,∗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i.e. line of FPs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From FP solution: 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mass term possible when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0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𝑐𝑟𝑖𝑡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89C819-C04F-1FE4-C7A5-F95CFEDBA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325" y="812366"/>
                <a:ext cx="5773017" cy="5361981"/>
              </a:xfrm>
              <a:prstGeom prst="rect">
                <a:avLst/>
              </a:prstGeom>
              <a:blipFill>
                <a:blip r:embed="rId2"/>
                <a:stretch>
                  <a:fillRect l="-1056" t="-1023" b="-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math symbols with numbers and plus and one plus&#10;&#10;AI-generated content may be incorrect.">
            <a:extLst>
              <a:ext uri="{FF2B5EF4-FFF2-40B4-BE49-F238E27FC236}">
                <a16:creationId xmlns:a16="http://schemas.microsoft.com/office/drawing/2014/main" id="{AD3D5AD1-6D42-27C6-43A2-61CC9162D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4585" y="4835135"/>
            <a:ext cx="3376194" cy="750265"/>
          </a:xfrm>
          <a:prstGeom prst="rect">
            <a:avLst/>
          </a:prstGeom>
        </p:spPr>
      </p:pic>
      <p:pic>
        <p:nvPicPr>
          <p:cNvPr id="13" name="Picture 12" descr="A math equation with numbers and plus&#10;&#10;AI-generated content may be incorrect.">
            <a:extLst>
              <a:ext uri="{FF2B5EF4-FFF2-40B4-BE49-F238E27FC236}">
                <a16:creationId xmlns:a16="http://schemas.microsoft.com/office/drawing/2014/main" id="{4F371798-DFC7-3FAD-1536-A3E9EEEB2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316" y="2427272"/>
            <a:ext cx="4183609" cy="81592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554A2D39-DC38-2B65-3D3A-75E874DF225E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Properties of Fixed Point Solutions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" name="Picture 2" descr="A diagram of a complex diagram&#10;&#10;AI-generated content may be incorrect.">
            <a:extLst>
              <a:ext uri="{FF2B5EF4-FFF2-40B4-BE49-F238E27FC236}">
                <a16:creationId xmlns:a16="http://schemas.microsoft.com/office/drawing/2014/main" id="{4D0109BD-49B9-CDB8-790A-4EA8F46A6B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476" b="7904"/>
          <a:stretch>
            <a:fillRect/>
          </a:stretch>
        </p:blipFill>
        <p:spPr>
          <a:xfrm>
            <a:off x="6194323" y="841863"/>
            <a:ext cx="5929805" cy="4811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B1661BC-FCDB-9520-542D-6B25FFAD7A60}"/>
                  </a:ext>
                </a:extLst>
              </p:cNvPr>
              <p:cNvSpPr txBox="1"/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B1661BC-FCDB-9520-542D-6B25FFAD7A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1BFA61-96C8-B108-71DB-8628E925D603}"/>
                  </a:ext>
                </a:extLst>
              </p:cNvPr>
              <p:cNvSpPr txBox="1"/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1BFA61-96C8-B108-71DB-8628E925D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blipFill>
                <a:blip r:embed="rId7"/>
                <a:stretch>
                  <a:fillRect r="-4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A7E6CC3-C789-49FC-7DD8-612AD7637133}"/>
              </a:ext>
            </a:extLst>
          </p:cNvPr>
          <p:cNvSpPr txBox="1"/>
          <p:nvPr/>
        </p:nvSpPr>
        <p:spPr>
          <a:xfrm>
            <a:off x="7475181" y="325912"/>
            <a:ext cx="4491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1600" dirty="0">
                <a:solidFill>
                  <a:srgbClr val="467886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16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16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CC90AA-7D8F-7DB1-E476-2E836A14066A}"/>
              </a:ext>
            </a:extLst>
          </p:cNvPr>
          <p:cNvCxnSpPr>
            <a:cxnSpLocks/>
          </p:cNvCxnSpPr>
          <p:nvPr/>
        </p:nvCxnSpPr>
        <p:spPr>
          <a:xfrm flipV="1">
            <a:off x="1484670" y="2969342"/>
            <a:ext cx="186814" cy="167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389CC73-01F5-3FEE-90C6-9F81F09B6142}"/>
              </a:ext>
            </a:extLst>
          </p:cNvPr>
          <p:cNvCxnSpPr>
            <a:cxnSpLocks/>
          </p:cNvCxnSpPr>
          <p:nvPr/>
        </p:nvCxnSpPr>
        <p:spPr>
          <a:xfrm flipV="1">
            <a:off x="2537846" y="5319254"/>
            <a:ext cx="125323" cy="1967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EDA48F9-F90F-6EE4-911A-4EE4B8E84F8C}"/>
                  </a:ext>
                </a:extLst>
              </p:cNvPr>
              <p:cNvSpPr txBox="1"/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EDA48F9-F90F-6EE4-911A-4EE4B8E84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>
            <a:extLst>
              <a:ext uri="{FF2B5EF4-FFF2-40B4-BE49-F238E27FC236}">
                <a16:creationId xmlns:a16="http://schemas.microsoft.com/office/drawing/2014/main" id="{74F92843-D38D-1A7D-C45D-D39A6A27962C}"/>
              </a:ext>
            </a:extLst>
          </p:cNvPr>
          <p:cNvSpPr/>
          <p:nvPr/>
        </p:nvSpPr>
        <p:spPr>
          <a:xfrm>
            <a:off x="8908025" y="3008529"/>
            <a:ext cx="320123" cy="2936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E0797B9-F385-F4A9-40EB-587E97A449CD}"/>
              </a:ext>
            </a:extLst>
          </p:cNvPr>
          <p:cNvSpPr/>
          <p:nvPr/>
        </p:nvSpPr>
        <p:spPr>
          <a:xfrm>
            <a:off x="9332409" y="3028193"/>
            <a:ext cx="320123" cy="2936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7EE8AC1-3BF8-FE1A-F49C-BB8943E72574}"/>
              </a:ext>
            </a:extLst>
          </p:cNvPr>
          <p:cNvSpPr/>
          <p:nvPr/>
        </p:nvSpPr>
        <p:spPr>
          <a:xfrm>
            <a:off x="9983761" y="3028193"/>
            <a:ext cx="320123" cy="2936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18F0986-392E-A89A-6C95-32DAD868A265}"/>
                  </a:ext>
                </a:extLst>
              </p:cNvPr>
              <p:cNvSpPr txBox="1"/>
              <p:nvPr/>
            </p:nvSpPr>
            <p:spPr>
              <a:xfrm>
                <a:off x="8908025" y="2323011"/>
                <a:ext cx="19530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1"/>
                    </a:solidFill>
                  </a:rPr>
                  <a:t>Mass terms for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</m:t>
                    </m:r>
                    <m:r>
                      <a:rPr lang="en-GB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GB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𝒄𝒓𝒊𝒕</m:t>
                        </m:r>
                      </m:sub>
                    </m:sSub>
                  </m:oMath>
                </a14:m>
                <a:endParaRPr lang="en-GB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18F0986-392E-A89A-6C95-32DAD868A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8025" y="2323011"/>
                <a:ext cx="1953091" cy="646331"/>
              </a:xfrm>
              <a:prstGeom prst="rect">
                <a:avLst/>
              </a:prstGeom>
              <a:blipFill>
                <a:blip r:embed="rId10"/>
                <a:stretch>
                  <a:fillRect l="-2492"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6668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538CE-C2E7-CE03-E69D-74382A47A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962D72E-83A1-15E1-FD8C-4FA8B4241F57}"/>
                  </a:ext>
                </a:extLst>
              </p:cNvPr>
              <p:cNvSpPr txBox="1"/>
              <p:nvPr/>
            </p:nvSpPr>
            <p:spPr>
              <a:xfrm>
                <a:off x="326353" y="959847"/>
                <a:ext cx="592980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n-GB" sz="2000" b="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      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sign of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controls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 </a:t>
                </a:r>
                <a:r>
                  <a:rPr lang="en-GB" sz="2000" dirty="0" err="1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asymptotics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962D72E-83A1-15E1-FD8C-4FA8B4241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53" y="959847"/>
                <a:ext cx="5929804" cy="1015663"/>
              </a:xfrm>
              <a:prstGeom prst="rect">
                <a:avLst/>
              </a:prstGeom>
              <a:blipFill>
                <a:blip r:embed="rId2"/>
                <a:stretch>
                  <a:fillRect l="-1132" t="-5389" b="-9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E7507BD4-D1B1-7FF9-1E5F-AF7A4028F512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Properties of Fixed Point Solutions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" name="Picture 2" descr="A diagram of a complex diagram&#10;&#10;AI-generated content may be incorrect.">
            <a:extLst>
              <a:ext uri="{FF2B5EF4-FFF2-40B4-BE49-F238E27FC236}">
                <a16:creationId xmlns:a16="http://schemas.microsoft.com/office/drawing/2014/main" id="{C5F101B9-B798-975E-81A7-A5F60E3593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76" b="7904"/>
          <a:stretch>
            <a:fillRect/>
          </a:stretch>
        </p:blipFill>
        <p:spPr>
          <a:xfrm>
            <a:off x="6194323" y="841863"/>
            <a:ext cx="5929805" cy="48116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F458A73-B256-B29A-5EFF-066156B191F8}"/>
                  </a:ext>
                </a:extLst>
              </p:cNvPr>
              <p:cNvSpPr txBox="1"/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F458A73-B256-B29A-5EFF-066156B191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72F6A83-25D6-91A2-3E23-73B7D16266DF}"/>
                  </a:ext>
                </a:extLst>
              </p:cNvPr>
              <p:cNvSpPr txBox="1"/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72F6A83-25D6-91A2-3E23-73B7D1626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blipFill>
                <a:blip r:embed="rId5"/>
                <a:stretch>
                  <a:fillRect r="-4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A5DBCBF-7408-32E7-5E13-47F1320243CE}"/>
              </a:ext>
            </a:extLst>
          </p:cNvPr>
          <p:cNvSpPr txBox="1"/>
          <p:nvPr/>
        </p:nvSpPr>
        <p:spPr>
          <a:xfrm>
            <a:off x="7475181" y="325912"/>
            <a:ext cx="4491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1600" dirty="0">
                <a:solidFill>
                  <a:srgbClr val="46788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16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7586CC9-40B8-0B71-8C94-5EC4968475B8}"/>
                  </a:ext>
                </a:extLst>
              </p:cNvPr>
              <p:cNvSpPr txBox="1"/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7586CC9-40B8-0B71-8C94-5EC496847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math symbols with numbers and symbols&#10;&#10;AI-generated content may be incorrect.">
            <a:extLst>
              <a:ext uri="{FF2B5EF4-FFF2-40B4-BE49-F238E27FC236}">
                <a16:creationId xmlns:a16="http://schemas.microsoft.com/office/drawing/2014/main" id="{288A509A-D63E-1F7F-D47E-967752F725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2350" y="770406"/>
            <a:ext cx="2904661" cy="884753"/>
          </a:xfrm>
          <a:prstGeom prst="rect">
            <a:avLst/>
          </a:prstGeom>
        </p:spPr>
      </p:pic>
      <p:pic>
        <p:nvPicPr>
          <p:cNvPr id="10" name="Picture 9" descr="A black and white text&#10;&#10;AI-generated content may be incorrect.">
            <a:extLst>
              <a:ext uri="{FF2B5EF4-FFF2-40B4-BE49-F238E27FC236}">
                <a16:creationId xmlns:a16="http://schemas.microsoft.com/office/drawing/2014/main" id="{14DE3840-3457-FAF6-E68D-1DD2AFF5BA8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0903" t="19988" r="5884" b="28925"/>
          <a:stretch>
            <a:fillRect/>
          </a:stretch>
        </p:blipFill>
        <p:spPr>
          <a:xfrm>
            <a:off x="3611286" y="1586330"/>
            <a:ext cx="1946787" cy="41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510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0A83D-FB82-4F36-B724-492CC4AD0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6F28B43-867C-5F1A-AEE7-FA2D7DB04DE5}"/>
                  </a:ext>
                </a:extLst>
              </p:cNvPr>
              <p:cNvSpPr txBox="1"/>
              <p:nvPr/>
            </p:nvSpPr>
            <p:spPr>
              <a:xfrm>
                <a:off x="326353" y="959847"/>
                <a:ext cx="5929804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n-GB" sz="2000" b="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      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sign of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controls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 </a:t>
                </a:r>
                <a:r>
                  <a:rPr lang="en-GB" sz="2000" dirty="0" err="1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asymptotics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at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=0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, different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expansion, related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to spontaneous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breaking of scale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invariance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6F28B43-867C-5F1A-AEE7-FA2D7DB04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53" y="959847"/>
                <a:ext cx="5929804" cy="2554545"/>
              </a:xfrm>
              <a:prstGeom prst="rect">
                <a:avLst/>
              </a:prstGeom>
              <a:blipFill>
                <a:blip r:embed="rId2"/>
                <a:stretch>
                  <a:fillRect l="-1132" t="-2143" b="-30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EE61D1F0-9116-746A-1F9E-0B2FC0D7F969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Properties of Fixed Point Solutions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" name="Picture 2" descr="A diagram of a complex diagram&#10;&#10;AI-generated content may be incorrect.">
            <a:extLst>
              <a:ext uri="{FF2B5EF4-FFF2-40B4-BE49-F238E27FC236}">
                <a16:creationId xmlns:a16="http://schemas.microsoft.com/office/drawing/2014/main" id="{BFAF7639-31D0-8B8C-5AF5-579FCD01B9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76" b="7904"/>
          <a:stretch>
            <a:fillRect/>
          </a:stretch>
        </p:blipFill>
        <p:spPr>
          <a:xfrm>
            <a:off x="6194323" y="841863"/>
            <a:ext cx="5929805" cy="48116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CF18C-4B27-E78F-5A4F-1E69A1D3BB73}"/>
                  </a:ext>
                </a:extLst>
              </p:cNvPr>
              <p:cNvSpPr txBox="1"/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2CF18C-4B27-E78F-5A4F-1E69A1D3B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C8D478-6872-3D15-81B5-633D8A09E988}"/>
                  </a:ext>
                </a:extLst>
              </p:cNvPr>
              <p:cNvSpPr txBox="1"/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C8D478-6872-3D15-81B5-633D8A09E9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blipFill>
                <a:blip r:embed="rId5"/>
                <a:stretch>
                  <a:fillRect r="-4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F11A645-2AA0-DF2A-90E6-D7DBDF670B4C}"/>
              </a:ext>
            </a:extLst>
          </p:cNvPr>
          <p:cNvSpPr txBox="1"/>
          <p:nvPr/>
        </p:nvSpPr>
        <p:spPr>
          <a:xfrm>
            <a:off x="7475181" y="325912"/>
            <a:ext cx="4491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1600" dirty="0">
                <a:solidFill>
                  <a:srgbClr val="46788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16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3C5A49-ABA0-4878-0E41-9EEC32B7D5B9}"/>
                  </a:ext>
                </a:extLst>
              </p:cNvPr>
              <p:cNvSpPr txBox="1"/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3C5A49-ABA0-4878-0E41-9EEC32B7D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math symbols with numbers and symbols&#10;&#10;AI-generated content may be incorrect.">
            <a:extLst>
              <a:ext uri="{FF2B5EF4-FFF2-40B4-BE49-F238E27FC236}">
                <a16:creationId xmlns:a16="http://schemas.microsoft.com/office/drawing/2014/main" id="{457C7924-6D29-0EF7-A66F-3F865E0162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2350" y="770406"/>
            <a:ext cx="2904661" cy="884753"/>
          </a:xfrm>
          <a:prstGeom prst="rect">
            <a:avLst/>
          </a:prstGeom>
        </p:spPr>
      </p:pic>
      <p:pic>
        <p:nvPicPr>
          <p:cNvPr id="10" name="Picture 9" descr="A black and white text&#10;&#10;AI-generated content may be incorrect.">
            <a:extLst>
              <a:ext uri="{FF2B5EF4-FFF2-40B4-BE49-F238E27FC236}">
                <a16:creationId xmlns:a16="http://schemas.microsoft.com/office/drawing/2014/main" id="{E414CA37-74D6-C2B5-6A56-FCF8C4DE0C7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0903" t="19988" r="5884" b="28925"/>
          <a:stretch>
            <a:fillRect/>
          </a:stretch>
        </p:blipFill>
        <p:spPr>
          <a:xfrm>
            <a:off x="3611286" y="1586330"/>
            <a:ext cx="1946787" cy="41267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7688E56-7B19-DF86-7B7E-2F00D23B37DB}"/>
              </a:ext>
            </a:extLst>
          </p:cNvPr>
          <p:cNvCxnSpPr>
            <a:cxnSpLocks/>
          </p:cNvCxnSpPr>
          <p:nvPr/>
        </p:nvCxnSpPr>
        <p:spPr>
          <a:xfrm>
            <a:off x="4454013" y="2123770"/>
            <a:ext cx="0" cy="5407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34B3C6-30AC-939D-6087-FC2887AA6357}"/>
                  </a:ext>
                </a:extLst>
              </p:cNvPr>
              <p:cNvSpPr txBox="1"/>
              <p:nvPr/>
            </p:nvSpPr>
            <p:spPr>
              <a:xfrm>
                <a:off x="4515077" y="2205154"/>
                <a:ext cx="8582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34B3C6-30AC-939D-6087-FC2887AA63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077" y="2205154"/>
                <a:ext cx="858253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number in a circle&#10;&#10;AI-generated content may be incorrect.">
            <a:extLst>
              <a:ext uri="{FF2B5EF4-FFF2-40B4-BE49-F238E27FC236}">
                <a16:creationId xmlns:a16="http://schemas.microsoft.com/office/drawing/2014/main" id="{3DD15478-5A9D-A204-8825-0D0407C95F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61846" y="2671954"/>
            <a:ext cx="2530984" cy="852270"/>
          </a:xfrm>
          <a:prstGeom prst="rect">
            <a:avLst/>
          </a:prstGeom>
        </p:spPr>
      </p:pic>
      <p:sp>
        <p:nvSpPr>
          <p:cNvPr id="19" name="Arrow: Down 18">
            <a:extLst>
              <a:ext uri="{FF2B5EF4-FFF2-40B4-BE49-F238E27FC236}">
                <a16:creationId xmlns:a16="http://schemas.microsoft.com/office/drawing/2014/main" id="{E16CA918-59AF-6831-517C-884E20226E97}"/>
              </a:ext>
            </a:extLst>
          </p:cNvPr>
          <p:cNvSpPr/>
          <p:nvPr/>
        </p:nvSpPr>
        <p:spPr>
          <a:xfrm rot="11941174">
            <a:off x="10309345" y="3179730"/>
            <a:ext cx="423874" cy="89535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BAA102-D01A-AC8F-B220-10B0039830DE}"/>
              </a:ext>
            </a:extLst>
          </p:cNvPr>
          <p:cNvSpPr txBox="1"/>
          <p:nvPr/>
        </p:nvSpPr>
        <p:spPr>
          <a:xfrm>
            <a:off x="1209318" y="3556802"/>
            <a:ext cx="300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Bardeen, Moshe, Bander ‘84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13298C3-5897-82D3-3287-F7DEAF4BA428}"/>
              </a:ext>
            </a:extLst>
          </p:cNvPr>
          <p:cNvCxnSpPr/>
          <p:nvPr/>
        </p:nvCxnSpPr>
        <p:spPr>
          <a:xfrm>
            <a:off x="2054942" y="3125642"/>
            <a:ext cx="255639" cy="431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7744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83F8D-7F25-2DAF-F965-C8167D466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41CED4D-0543-70BA-D476-8ACAD6CEE083}"/>
                  </a:ext>
                </a:extLst>
              </p:cNvPr>
              <p:cNvSpPr txBox="1"/>
              <p:nvPr/>
            </p:nvSpPr>
            <p:spPr>
              <a:xfrm>
                <a:off x="326353" y="959847"/>
                <a:ext cx="5710658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Large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endParaRPr lang="en-GB" sz="2000" b="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      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sign of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controls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 </a:t>
                </a:r>
                <a:r>
                  <a:rPr lang="en-GB" sz="2000" dirty="0" err="1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asymptotics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at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=0</m:t>
                    </m:r>
                  </m:oMath>
                </a14:m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, different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expansion, related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to spontaneous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breaking of scale </a:t>
                </a:r>
              </a:p>
              <a:p>
                <a:r>
                  <a:rPr lang="en-GB" sz="20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    invariance</a:t>
                </a: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0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41CED4D-0543-70BA-D476-8ACAD6CEE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53" y="959847"/>
                <a:ext cx="5710658" cy="3170099"/>
              </a:xfrm>
              <a:prstGeom prst="rect">
                <a:avLst/>
              </a:prstGeom>
              <a:blipFill>
                <a:blip r:embed="rId2"/>
                <a:stretch>
                  <a:fillRect l="-1175" t="-17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9B5D4126-9FAE-7242-EB43-58EC35733DB0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Properties of Fixed Point Solutions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" name="Picture 2" descr="A diagram of a complex diagram&#10;&#10;AI-generated content may be incorrect.">
            <a:extLst>
              <a:ext uri="{FF2B5EF4-FFF2-40B4-BE49-F238E27FC236}">
                <a16:creationId xmlns:a16="http://schemas.microsoft.com/office/drawing/2014/main" id="{B8BFE929-D8A6-3FA0-FC1D-401266D22E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76" b="7904"/>
          <a:stretch>
            <a:fillRect/>
          </a:stretch>
        </p:blipFill>
        <p:spPr>
          <a:xfrm>
            <a:off x="6194323" y="841863"/>
            <a:ext cx="5929805" cy="48116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CC2558-2671-7125-7FF5-032FF4DE22EE}"/>
                  </a:ext>
                </a:extLst>
              </p:cNvPr>
              <p:cNvSpPr txBox="1"/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CC2558-2671-7125-7FF5-032FF4DE2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16" y="2802477"/>
                <a:ext cx="727587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27858D-BB86-EA2B-610A-67F8B4ADB583}"/>
                  </a:ext>
                </a:extLst>
              </p:cNvPr>
              <p:cNvSpPr txBox="1"/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27858D-BB86-EA2B-610A-67F8B4ADB5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148" y="5609583"/>
                <a:ext cx="727587" cy="646331"/>
              </a:xfrm>
              <a:prstGeom prst="rect">
                <a:avLst/>
              </a:prstGeom>
              <a:blipFill>
                <a:blip r:embed="rId5"/>
                <a:stretch>
                  <a:fillRect r="-48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2518D38-D1AD-1441-F871-528BF2ACF69D}"/>
              </a:ext>
            </a:extLst>
          </p:cNvPr>
          <p:cNvSpPr txBox="1"/>
          <p:nvPr/>
        </p:nvSpPr>
        <p:spPr>
          <a:xfrm>
            <a:off x="7475181" y="325912"/>
            <a:ext cx="44916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Critical Fermions with Spontaneously Broken Scale Symmetry : </a:t>
            </a:r>
            <a:r>
              <a:rPr lang="en-GB" sz="1600" dirty="0">
                <a:solidFill>
                  <a:srgbClr val="46788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</a:t>
            </a:r>
            <a:r>
              <a:rPr lang="en-GB" sz="16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2212.06815</a:t>
            </a:r>
            <a:endParaRPr lang="en-GB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37A1B5C-2D9F-EA87-62CD-F22160964BF7}"/>
                  </a:ext>
                </a:extLst>
              </p:cNvPr>
              <p:cNvSpPr txBox="1"/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37A1B5C-2D9F-EA87-62CD-F22160964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5754" y="5400734"/>
                <a:ext cx="177451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math symbols with numbers and symbols&#10;&#10;AI-generated content may be incorrect.">
            <a:extLst>
              <a:ext uri="{FF2B5EF4-FFF2-40B4-BE49-F238E27FC236}">
                <a16:creationId xmlns:a16="http://schemas.microsoft.com/office/drawing/2014/main" id="{129D9616-E6D4-61C9-ADFD-9AE465326E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2350" y="770406"/>
            <a:ext cx="2904661" cy="884753"/>
          </a:xfrm>
          <a:prstGeom prst="rect">
            <a:avLst/>
          </a:prstGeom>
        </p:spPr>
      </p:pic>
      <p:pic>
        <p:nvPicPr>
          <p:cNvPr id="10" name="Picture 9" descr="A black and white text&#10;&#10;AI-generated content may be incorrect.">
            <a:extLst>
              <a:ext uri="{FF2B5EF4-FFF2-40B4-BE49-F238E27FC236}">
                <a16:creationId xmlns:a16="http://schemas.microsoft.com/office/drawing/2014/main" id="{A453504F-2EE7-8970-C51F-1C8A8D7BAD9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0903" t="19988" r="5884" b="28925"/>
          <a:stretch>
            <a:fillRect/>
          </a:stretch>
        </p:blipFill>
        <p:spPr>
          <a:xfrm>
            <a:off x="3611286" y="1586330"/>
            <a:ext cx="1946787" cy="41267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2C3422-68C3-F7A4-4F54-EB6574FF6F74}"/>
              </a:ext>
            </a:extLst>
          </p:cNvPr>
          <p:cNvCxnSpPr>
            <a:cxnSpLocks/>
          </p:cNvCxnSpPr>
          <p:nvPr/>
        </p:nvCxnSpPr>
        <p:spPr>
          <a:xfrm>
            <a:off x="4454013" y="2123770"/>
            <a:ext cx="0" cy="5407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EF7A92-C84A-9C39-9EC9-3BE916097D2F}"/>
                  </a:ext>
                </a:extLst>
              </p:cNvPr>
              <p:cNvSpPr txBox="1"/>
              <p:nvPr/>
            </p:nvSpPr>
            <p:spPr>
              <a:xfrm>
                <a:off x="4515077" y="2205154"/>
                <a:ext cx="8582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EF7A92-C84A-9C39-9EC9-3BE916097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077" y="2205154"/>
                <a:ext cx="858253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number in a circle&#10;&#10;AI-generated content may be incorrect.">
            <a:extLst>
              <a:ext uri="{FF2B5EF4-FFF2-40B4-BE49-F238E27FC236}">
                <a16:creationId xmlns:a16="http://schemas.microsoft.com/office/drawing/2014/main" id="{D3D7100C-21A2-7D50-F9B2-0D742FC461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61846" y="2671954"/>
            <a:ext cx="2530984" cy="8522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040F4F9-BE5D-7DDA-8F2B-C1B4CE2F7A18}"/>
              </a:ext>
            </a:extLst>
          </p:cNvPr>
          <p:cNvSpPr txBox="1"/>
          <p:nvPr/>
        </p:nvSpPr>
        <p:spPr>
          <a:xfrm>
            <a:off x="1209318" y="3556802"/>
            <a:ext cx="300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Bardeen, Moshe, Bander ‘84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BB3E41-D57D-B307-99CF-4C8E6DE628DB}"/>
              </a:ext>
            </a:extLst>
          </p:cNvPr>
          <p:cNvCxnSpPr/>
          <p:nvPr/>
        </p:nvCxnSpPr>
        <p:spPr>
          <a:xfrm>
            <a:off x="2054942" y="3125642"/>
            <a:ext cx="255639" cy="431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black numbers and a line&#10;&#10;AI-generated content may be incorrect.">
            <a:extLst>
              <a:ext uri="{FF2B5EF4-FFF2-40B4-BE49-F238E27FC236}">
                <a16:creationId xmlns:a16="http://schemas.microsoft.com/office/drawing/2014/main" id="{6379EE45-6E79-C3CB-D1F4-DF2B2FACDB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1423" y="5472920"/>
            <a:ext cx="3685072" cy="73266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2467ABD-5D0C-3F68-C125-B678441ECBD5}"/>
              </a:ext>
            </a:extLst>
          </p:cNvPr>
          <p:cNvSpPr txBox="1"/>
          <p:nvPr/>
        </p:nvSpPr>
        <p:spPr>
          <a:xfrm>
            <a:off x="342113" y="3973133"/>
            <a:ext cx="189964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Can classify solutions by number of turning points </a:t>
            </a:r>
            <a:r>
              <a:rPr lang="en-GB" sz="1800" u="sng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– look at condition from flow equation when v’’ diverges!</a:t>
            </a:r>
          </a:p>
        </p:txBody>
      </p:sp>
      <p:pic>
        <p:nvPicPr>
          <p:cNvPr id="27" name="Picture 26" descr="A group of black letters&#10;&#10;AI-generated content may be incorrect.">
            <a:extLst>
              <a:ext uri="{FF2B5EF4-FFF2-40B4-BE49-F238E27FC236}">
                <a16:creationId xmlns:a16="http://schemas.microsoft.com/office/drawing/2014/main" id="{F621C662-BBC2-E96B-31A2-018A8FC69EA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21423" y="4086391"/>
            <a:ext cx="3817951" cy="11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22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0900B-2ADA-7BDF-E15B-7BA4500ED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black and white image of a rectangular object with a equal sign&#10;&#10;AI-generated content may be incorrect.">
            <a:extLst>
              <a:ext uri="{FF2B5EF4-FFF2-40B4-BE49-F238E27FC236}">
                <a16:creationId xmlns:a16="http://schemas.microsoft.com/office/drawing/2014/main" id="{3673C598-8AD4-8AA8-EAB1-8E66906E8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724" y="2466459"/>
            <a:ext cx="3136099" cy="138986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B21BBD-4E01-A720-D3C7-046523C73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498"/>
            <a:ext cx="4021394" cy="815924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Fermionic QFTs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D13EA9-AEC8-3D04-C6E2-A900EB7A7A3D}"/>
              </a:ext>
            </a:extLst>
          </p:cNvPr>
          <p:cNvSpPr txBox="1"/>
          <p:nvPr/>
        </p:nvSpPr>
        <p:spPr>
          <a:xfrm>
            <a:off x="186395" y="894582"/>
            <a:ext cx="66470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u="sng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Why study?</a:t>
            </a:r>
          </a:p>
          <a:p>
            <a:endParaRPr lang="en-GB" sz="2400" i="1" u="sng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d=2+1 QFTs with relativistic fermions → 2D ‘Dirac materials’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Interacting CFTs dual to gravitational theories (</a:t>
            </a:r>
            <a:r>
              <a:rPr lang="en-GB" sz="2400" dirty="0" err="1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AdS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/CFT)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Self interacting fermions 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→ perturbatively non-renormalizable</a:t>
            </a: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	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→ non-perturbative tool?</a:t>
            </a: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→ FRG: </a:t>
            </a:r>
            <a:r>
              <a:rPr lang="en-GB" sz="2400" dirty="0" err="1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Wetterich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 equation</a:t>
            </a: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→ reveals UV fixed point</a:t>
            </a: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	→ concrete example of ‘asymptotic safety’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8" name="Picture 7" descr="A group of black symbols&#10;&#10;AI-generated content may be incorrect.">
            <a:extLst>
              <a:ext uri="{FF2B5EF4-FFF2-40B4-BE49-F238E27FC236}">
                <a16:creationId xmlns:a16="http://schemas.microsoft.com/office/drawing/2014/main" id="{CAD88B11-F44F-83E4-3F68-6490D3719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819" y="200616"/>
            <a:ext cx="5245149" cy="1387932"/>
          </a:xfrm>
          <a:prstGeom prst="rect">
            <a:avLst/>
          </a:prstGeom>
        </p:spPr>
      </p:pic>
      <p:pic>
        <p:nvPicPr>
          <p:cNvPr id="12" name="Picture 11" descr="A number and equal sign&#10;&#10;AI-generated content may be incorrect.">
            <a:extLst>
              <a:ext uri="{FF2B5EF4-FFF2-40B4-BE49-F238E27FC236}">
                <a16:creationId xmlns:a16="http://schemas.microsoft.com/office/drawing/2014/main" id="{A73DB044-6129-7E23-1D35-2A4703D41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4610" y="4734233"/>
            <a:ext cx="3665247" cy="121905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5B9BB3A-9E38-6717-3DB4-B72078A100B0}"/>
              </a:ext>
            </a:extLst>
          </p:cNvPr>
          <p:cNvCxnSpPr>
            <a:cxnSpLocks/>
          </p:cNvCxnSpPr>
          <p:nvPr/>
        </p:nvCxnSpPr>
        <p:spPr>
          <a:xfrm>
            <a:off x="9128774" y="1327504"/>
            <a:ext cx="0" cy="12780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CCAD88-38B8-9D2D-3FDD-E41AE3CE8CC6}"/>
              </a:ext>
            </a:extLst>
          </p:cNvPr>
          <p:cNvCxnSpPr>
            <a:cxnSpLocks/>
          </p:cNvCxnSpPr>
          <p:nvPr/>
        </p:nvCxnSpPr>
        <p:spPr>
          <a:xfrm>
            <a:off x="9128774" y="3659186"/>
            <a:ext cx="0" cy="12176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F0D47F9-D1AF-0585-2EDD-8C0756215E25}"/>
              </a:ext>
            </a:extLst>
          </p:cNvPr>
          <p:cNvSpPr txBox="1"/>
          <p:nvPr/>
        </p:nvSpPr>
        <p:spPr>
          <a:xfrm>
            <a:off x="4050356" y="2055770"/>
            <a:ext cx="284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e.g. Wehling, Black-Schaffer,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Balatsky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 2014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3F6502-9631-3C12-5F18-A88E19502A28}"/>
              </a:ext>
            </a:extLst>
          </p:cNvPr>
          <p:cNvSpPr txBox="1"/>
          <p:nvPr/>
        </p:nvSpPr>
        <p:spPr>
          <a:xfrm>
            <a:off x="1971368" y="3131583"/>
            <a:ext cx="2841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Maldacena ‘99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655192-7FF5-2A09-5F2C-B8219E749528}"/>
              </a:ext>
            </a:extLst>
          </p:cNvPr>
          <p:cNvSpPr txBox="1"/>
          <p:nvPr/>
        </p:nvSpPr>
        <p:spPr>
          <a:xfrm>
            <a:off x="5181362" y="5060772"/>
            <a:ext cx="284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Gross, Neveu ’74,</a:t>
            </a:r>
          </a:p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Rosenstein, Warr ‘91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E75B480-D357-94AE-2486-870960BFF407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483511" y="5383938"/>
            <a:ext cx="697851" cy="1516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8739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178E8-8C45-727D-81D1-7BC8882DB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4032D907-18CF-C619-0A22-A7A7C91B20E2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Spontaneous Breaking of Scale Invariance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09044D-A9E6-2F52-B3EF-2647BC633B75}"/>
                  </a:ext>
                </a:extLst>
              </p:cNvPr>
              <p:cNvSpPr txBox="1"/>
              <p:nvPr/>
            </p:nvSpPr>
            <p:spPr>
              <a:xfrm>
                <a:off x="273821" y="1048335"/>
                <a:ext cx="6067981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⦁ For the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dimensionful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mass:</a:t>
                </a:r>
                <a:endParaRPr lang="en-GB" sz="2400" b="0" dirty="0">
                  <a:solidFill>
                    <a:schemeClr val="tx1"/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→ consider v’ diverging at 0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  <m:t>𝑐𝑟𝑖𝑡</m:t>
                        </m:r>
                      </m:sub>
                    </m:sSub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→ physical mass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𝑘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→0)</m:t>
                    </m:r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can be finite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→ BMB-like phenomenon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09044D-A9E6-2F52-B3EF-2647BC633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21" y="1048335"/>
                <a:ext cx="6067981" cy="2308324"/>
              </a:xfrm>
              <a:prstGeom prst="rect">
                <a:avLst/>
              </a:prstGeom>
              <a:blipFill>
                <a:blip r:embed="rId2"/>
                <a:stretch>
                  <a:fillRect l="-1608" t="-3430" r="-5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D02B24-D687-A6D0-CECF-D555D8255F77}"/>
                  </a:ext>
                </a:extLst>
              </p:cNvPr>
              <p:cNvSpPr txBox="1"/>
              <p:nvPr/>
            </p:nvSpPr>
            <p:spPr>
              <a:xfrm>
                <a:off x="6449910" y="1665293"/>
                <a:ext cx="5771549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(0)=</m:t>
                      </m:r>
                      <m:r>
                        <a:rPr lang="en-GB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D02B24-D687-A6D0-CECF-D555D8255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910" y="1665293"/>
                <a:ext cx="5771549" cy="7694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FF44780-49A5-B0E0-7C1D-6E182F6EA724}"/>
              </a:ext>
            </a:extLst>
          </p:cNvPr>
          <p:cNvSpPr txBox="1"/>
          <p:nvPr/>
        </p:nvSpPr>
        <p:spPr>
          <a:xfrm>
            <a:off x="8155813" y="810357"/>
            <a:ext cx="235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Dimensionful</a:t>
            </a:r>
            <a:r>
              <a:rPr lang="en-GB" dirty="0"/>
              <a:t> mass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123C1D8-5265-3916-9F04-18A24260A710}"/>
              </a:ext>
            </a:extLst>
          </p:cNvPr>
          <p:cNvCxnSpPr>
            <a:cxnSpLocks/>
          </p:cNvCxnSpPr>
          <p:nvPr/>
        </p:nvCxnSpPr>
        <p:spPr>
          <a:xfrm flipH="1">
            <a:off x="7384026" y="1200613"/>
            <a:ext cx="1730477" cy="6085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EAA9C39-F6EB-3A86-87EA-501839CC64F2}"/>
              </a:ext>
            </a:extLst>
          </p:cNvPr>
          <p:cNvSpPr txBox="1"/>
          <p:nvPr/>
        </p:nvSpPr>
        <p:spPr>
          <a:xfrm>
            <a:off x="2998788" y="2617999"/>
            <a:ext cx="300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Bardeen, Moshe, Bander ‘84</a:t>
            </a:r>
          </a:p>
        </p:txBody>
      </p:sp>
    </p:spTree>
    <p:extLst>
      <p:ext uri="{BB962C8B-B14F-4D97-AF65-F5344CB8AC3E}">
        <p14:creationId xmlns:p14="http://schemas.microsoft.com/office/powerpoint/2010/main" val="2670419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DACAC-F763-1508-CC6F-53B99FB54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79457A59-3CCF-0200-C285-76FF0E675A19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Spontaneous Breaking of Scale Invariance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B08B47-5882-A145-7ACB-2F91D512824F}"/>
                  </a:ext>
                </a:extLst>
              </p:cNvPr>
              <p:cNvSpPr txBox="1"/>
              <p:nvPr/>
            </p:nvSpPr>
            <p:spPr>
              <a:xfrm>
                <a:off x="273821" y="1048335"/>
                <a:ext cx="6067981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⦁ For the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dimensionful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mass:</a:t>
                </a:r>
                <a:endParaRPr lang="en-GB" sz="2400" b="0" dirty="0">
                  <a:solidFill>
                    <a:schemeClr val="tx1"/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→ consider v’ diverging at 0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  <m:t>𝑐𝑟𝑖𝑡</m:t>
                        </m:r>
                      </m:sub>
                    </m:sSub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→ physical mass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𝑘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→0)</m:t>
                    </m:r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can be finite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→ BMB-like phenomenon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⦁ Mass gap equation: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→ reinstate </a:t>
                </a:r>
                <a:r>
                  <a:rPr lang="en-GB" sz="24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dimensionful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variables in 	    exact solution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→ take limits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en-GB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𝑘</m:t>
                    </m:r>
                    <m:r>
                      <a:rPr lang="en-GB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→ </a:t>
                </a:r>
                <a:r>
                  <a:rPr lang="en-GB" sz="24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find: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GB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GB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  <m:t>𝑐𝑟𝑖𝑡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, physical mass 	    becomes free parameter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B08B47-5882-A145-7ACB-2F91D5128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21" y="1048335"/>
                <a:ext cx="6067981" cy="4893647"/>
              </a:xfrm>
              <a:prstGeom prst="rect">
                <a:avLst/>
              </a:prstGeom>
              <a:blipFill>
                <a:blip r:embed="rId2"/>
                <a:stretch>
                  <a:fillRect l="-1608" t="-1619" r="-503" b="-19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35C7F57-A6CC-B78C-EB0C-6234793EA75E}"/>
                  </a:ext>
                </a:extLst>
              </p:cNvPr>
              <p:cNvSpPr txBox="1"/>
              <p:nvPr/>
            </p:nvSpPr>
            <p:spPr>
              <a:xfrm>
                <a:off x="6449910" y="1665293"/>
                <a:ext cx="5771549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(0)=</m:t>
                      </m:r>
                      <m:r>
                        <a:rPr lang="en-GB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sSup>
                        <m:sSupPr>
                          <m:ctrlP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35C7F57-A6CC-B78C-EB0C-6234793EA7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910" y="1665293"/>
                <a:ext cx="5771549" cy="7694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219B991-6A5A-091B-8213-003407BDB32D}"/>
              </a:ext>
            </a:extLst>
          </p:cNvPr>
          <p:cNvSpPr txBox="1"/>
          <p:nvPr/>
        </p:nvSpPr>
        <p:spPr>
          <a:xfrm>
            <a:off x="8155813" y="810357"/>
            <a:ext cx="235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Dimensionful</a:t>
            </a:r>
            <a:r>
              <a:rPr lang="en-GB" dirty="0"/>
              <a:t> mass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D5CD667-6582-1C84-D37B-576D301A1DE7}"/>
              </a:ext>
            </a:extLst>
          </p:cNvPr>
          <p:cNvCxnSpPr>
            <a:cxnSpLocks/>
          </p:cNvCxnSpPr>
          <p:nvPr/>
        </p:nvCxnSpPr>
        <p:spPr>
          <a:xfrm flipH="1">
            <a:off x="7384026" y="1200613"/>
            <a:ext cx="1730477" cy="6085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math equation with numbers and plus and a line&#10;&#10;AI-generated content may be incorrect.">
            <a:extLst>
              <a:ext uri="{FF2B5EF4-FFF2-40B4-BE49-F238E27FC236}">
                <a16:creationId xmlns:a16="http://schemas.microsoft.com/office/drawing/2014/main" id="{05650087-AF9A-949E-7813-936860207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0079" y="3169242"/>
            <a:ext cx="5578444" cy="7694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4DAAD4-F4A5-EB7D-F9D5-C66221947CCB}"/>
              </a:ext>
            </a:extLst>
          </p:cNvPr>
          <p:cNvSpPr txBox="1"/>
          <p:nvPr/>
        </p:nvSpPr>
        <p:spPr>
          <a:xfrm>
            <a:off x="2998788" y="2617999"/>
            <a:ext cx="300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badi" panose="020B0604020104020204" pitchFamily="34" charset="0"/>
              </a:rPr>
              <a:t>Bardeen, Moshe, Bander ‘84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DDC64D9-16C5-15C2-86E1-208AA1A6B09B}"/>
              </a:ext>
            </a:extLst>
          </p:cNvPr>
          <p:cNvCxnSpPr>
            <a:cxnSpLocks/>
          </p:cNvCxnSpPr>
          <p:nvPr/>
        </p:nvCxnSpPr>
        <p:spPr>
          <a:xfrm flipH="1">
            <a:off x="9194915" y="4046834"/>
            <a:ext cx="1" cy="839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A1C715-0FF4-1289-338C-F1A7BB235384}"/>
                  </a:ext>
                </a:extLst>
              </p:cNvPr>
              <p:cNvSpPr txBox="1"/>
              <p:nvPr/>
            </p:nvSpPr>
            <p:spPr>
              <a:xfrm>
                <a:off x="9239133" y="4143565"/>
                <a:ext cx="10225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⟶0,</m:t>
                      </m:r>
                    </m:oMath>
                  </m:oMathPara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A1C715-0FF4-1289-338C-F1A7BB2353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9133" y="4143565"/>
                <a:ext cx="1022547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F9561912-7A26-BE1D-7190-E82A4C4E23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5821" y="5032521"/>
            <a:ext cx="5011691" cy="104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808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A21B1-7937-B621-8943-79AF0925BE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6E94713B-F811-E034-D6E0-7CA100989090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Mass Generation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C9EB16-2477-0E2E-E216-8C6EFCF5E3A0}"/>
              </a:ext>
            </a:extLst>
          </p:cNvPr>
          <p:cNvSpPr txBox="1"/>
          <p:nvPr/>
        </p:nvSpPr>
        <p:spPr>
          <a:xfrm>
            <a:off x="224661" y="920519"/>
            <a:ext cx="77198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Dynamical mass generation in flow of potential: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5" name="Picture 4" descr="A diagram of a strong solution&#10;&#10;AI-generated content may be incorrect.">
            <a:extLst>
              <a:ext uri="{FF2B5EF4-FFF2-40B4-BE49-F238E27FC236}">
                <a16:creationId xmlns:a16="http://schemas.microsoft.com/office/drawing/2014/main" id="{468BB5BC-400A-3FD9-9D75-234ED48D8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566" y="1751532"/>
            <a:ext cx="9904585" cy="44526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FA95BC-9B03-D3A7-A99B-EEE17ECF7D3C}"/>
              </a:ext>
            </a:extLst>
          </p:cNvPr>
          <p:cNvSpPr txBox="1"/>
          <p:nvPr/>
        </p:nvSpPr>
        <p:spPr>
          <a:xfrm>
            <a:off x="224662" y="1736443"/>
            <a:ext cx="239071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Can flow with exact solution using initial condition: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11" name="Picture 10" descr="A number and a circle with numbers&#10;&#10;AI-generated content may be incorrect.">
            <a:extLst>
              <a:ext uri="{FF2B5EF4-FFF2-40B4-BE49-F238E27FC236}">
                <a16:creationId xmlns:a16="http://schemas.microsoft.com/office/drawing/2014/main" id="{B6C2A227-EC7A-DCCC-24A4-A112E491F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818" y="2679436"/>
            <a:ext cx="2013060" cy="654032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D8CBB327-CD76-D8B0-762A-0F409D5CE0C6}"/>
              </a:ext>
            </a:extLst>
          </p:cNvPr>
          <p:cNvSpPr/>
          <p:nvPr/>
        </p:nvSpPr>
        <p:spPr>
          <a:xfrm>
            <a:off x="6931741" y="3480622"/>
            <a:ext cx="412954" cy="2949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335CB0-614F-7AFE-2F38-2A8E4EA59A09}"/>
              </a:ext>
            </a:extLst>
          </p:cNvPr>
          <p:cNvSpPr txBox="1"/>
          <p:nvPr/>
        </p:nvSpPr>
        <p:spPr>
          <a:xfrm>
            <a:off x="6519432" y="1470844"/>
            <a:ext cx="5400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Fixed points of fermionic quantum field theories, 2023</a:t>
            </a:r>
          </a:p>
        </p:txBody>
      </p:sp>
    </p:spTree>
    <p:extLst>
      <p:ext uri="{BB962C8B-B14F-4D97-AF65-F5344CB8AC3E}">
        <p14:creationId xmlns:p14="http://schemas.microsoft.com/office/powerpoint/2010/main" val="10283531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71BCE-C603-2FD8-437D-3F00F67BC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38957932-69CC-3BD4-7ADD-0E43B55A11B8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Mass Generation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53E6C7-A878-F942-C7EA-346E4EC38621}"/>
              </a:ext>
            </a:extLst>
          </p:cNvPr>
          <p:cNvSpPr txBox="1"/>
          <p:nvPr/>
        </p:nvSpPr>
        <p:spPr>
          <a:xfrm>
            <a:off x="224661" y="920519"/>
            <a:ext cx="77198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Dynamical mass generation in flow of potential:</a:t>
            </a:r>
          </a:p>
          <a:p>
            <a:endParaRPr lang="en-GB" sz="28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5" name="Picture 4" descr="A diagram of a strong solution&#10;&#10;AI-generated content may be incorrect.">
            <a:extLst>
              <a:ext uri="{FF2B5EF4-FFF2-40B4-BE49-F238E27FC236}">
                <a16:creationId xmlns:a16="http://schemas.microsoft.com/office/drawing/2014/main" id="{F0A705A9-537F-8FE6-E8D7-9C03ECB0D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566" y="1751532"/>
            <a:ext cx="9904585" cy="44526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E09F6C7-9DE0-D6F7-370C-8E9E91476094}"/>
                  </a:ext>
                </a:extLst>
              </p:cNvPr>
              <p:cNvSpPr txBox="1"/>
              <p:nvPr/>
            </p:nvSpPr>
            <p:spPr>
              <a:xfrm>
                <a:off x="224662" y="1736443"/>
                <a:ext cx="2390719" cy="4278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Can flow with exact solution using initial condition:</a:t>
                </a: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can generate      multivalued potential in IR</a:t>
                </a:r>
              </a:p>
              <a:p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notion of ‘weak’ solution allows for discontinuity</a:t>
                </a:r>
              </a:p>
              <a:p>
                <a:r>
                  <a:rPr lang="en-GB" u="sng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so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b="0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GB" b="0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u="sng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GB" b="0" i="1" u="sng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GB" u="sng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, meaning mass is generated!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E09F6C7-9DE0-D6F7-370C-8E9E91476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662" y="1736443"/>
                <a:ext cx="2390719" cy="4278094"/>
              </a:xfrm>
              <a:prstGeom prst="rect">
                <a:avLst/>
              </a:prstGeom>
              <a:blipFill>
                <a:blip r:embed="rId3"/>
                <a:stretch>
                  <a:fillRect l="-2296" t="-1425" b="-14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number and a circle with numbers&#10;&#10;AI-generated content may be incorrect.">
            <a:extLst>
              <a:ext uri="{FF2B5EF4-FFF2-40B4-BE49-F238E27FC236}">
                <a16:creationId xmlns:a16="http://schemas.microsoft.com/office/drawing/2014/main" id="{2FF50FCB-17FD-2A44-74B8-DDCA135DE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18" y="2679436"/>
            <a:ext cx="2013060" cy="654032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5EAA7B31-F2D6-049F-346B-F61332C7171A}"/>
              </a:ext>
            </a:extLst>
          </p:cNvPr>
          <p:cNvSpPr/>
          <p:nvPr/>
        </p:nvSpPr>
        <p:spPr>
          <a:xfrm>
            <a:off x="6931741" y="3480622"/>
            <a:ext cx="412954" cy="2949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FDE30B6-2E46-219F-F507-28D80CA76462}"/>
              </a:ext>
            </a:extLst>
          </p:cNvPr>
          <p:cNvSpPr/>
          <p:nvPr/>
        </p:nvSpPr>
        <p:spPr>
          <a:xfrm>
            <a:off x="9752876" y="2398925"/>
            <a:ext cx="320123" cy="2936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E701AB-D68C-15F2-37A9-AE1E6138ED83}"/>
              </a:ext>
            </a:extLst>
          </p:cNvPr>
          <p:cNvSpPr/>
          <p:nvPr/>
        </p:nvSpPr>
        <p:spPr>
          <a:xfrm>
            <a:off x="9762707" y="4911067"/>
            <a:ext cx="320123" cy="2936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928265-9603-6FCB-9A4E-8D69DA519342}"/>
              </a:ext>
            </a:extLst>
          </p:cNvPr>
          <p:cNvSpPr txBox="1"/>
          <p:nvPr/>
        </p:nvSpPr>
        <p:spPr>
          <a:xfrm>
            <a:off x="6519432" y="1470844"/>
            <a:ext cx="5400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Fixed points of fermionic quantum field theories, 2023</a:t>
            </a:r>
          </a:p>
        </p:txBody>
      </p:sp>
    </p:spTree>
    <p:extLst>
      <p:ext uri="{BB962C8B-B14F-4D97-AF65-F5344CB8AC3E}">
        <p14:creationId xmlns:p14="http://schemas.microsoft.com/office/powerpoint/2010/main" val="2931096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B8693-F21D-FCB0-9D7E-FCB16C482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F46320EC-5159-7D75-CF2D-CA42BA048B8E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973393" y="1326385"/>
                <a:ext cx="10245214" cy="2830206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sz="7200" dirty="0">
                    <a:solidFill>
                      <a:schemeClr val="accent4">
                        <a:lumMod val="50000"/>
                      </a:schemeClr>
                    </a:solidFill>
                    <a:ea typeface="Sans Serif Collection" panose="020B0502040504020204" pitchFamily="34" charset="0"/>
                    <a:cs typeface="Sans Serif Collection" panose="020B0502040504020204" pitchFamily="34" charset="0"/>
                  </a:rPr>
                  <a:t>Application to U(1)</a:t>
                </a:r>
                <a14:m>
                  <m:oMath xmlns:m="http://schemas.openxmlformats.org/officeDocument/2006/math">
                    <m:r>
                      <a:rPr lang="en-GB" sz="720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ans Serif Collection" panose="020B0502040504020204" pitchFamily="34" charset="0"/>
                      </a:rPr>
                      <m:t>⊗</m:t>
                    </m:r>
                  </m:oMath>
                </a14:m>
                <a:r>
                  <a:rPr lang="en-GB" sz="7200" dirty="0">
                    <a:solidFill>
                      <a:schemeClr val="accent4">
                        <a:lumMod val="50000"/>
                      </a:schemeClr>
                    </a:solidFill>
                    <a:ea typeface="Sans Serif Collection" panose="020B0502040504020204" pitchFamily="34" charset="0"/>
                    <a:cs typeface="Sans Serif Collection" panose="020B0502040504020204" pitchFamily="34" charset="0"/>
                  </a:rPr>
                  <a:t>U(1) </a:t>
                </a:r>
                <a:r>
                  <a:rPr lang="en-GB" sz="7200" dirty="0" err="1">
                    <a:solidFill>
                      <a:schemeClr val="accent4">
                        <a:lumMod val="50000"/>
                      </a:schemeClr>
                    </a:solidFill>
                    <a:ea typeface="Sans Serif Collection" panose="020B0502040504020204" pitchFamily="34" charset="0"/>
                    <a:cs typeface="Sans Serif Collection" panose="020B0502040504020204" pitchFamily="34" charset="0"/>
                  </a:rPr>
                  <a:t>chirally</a:t>
                </a:r>
                <a:r>
                  <a:rPr lang="en-GB" sz="7200" dirty="0">
                    <a:solidFill>
                      <a:schemeClr val="accent4">
                        <a:lumMod val="50000"/>
                      </a:schemeClr>
                    </a:solidFill>
                    <a:ea typeface="Sans Serif Collection" panose="020B0502040504020204" pitchFamily="34" charset="0"/>
                    <a:cs typeface="Sans Serif Collection" panose="020B0502040504020204" pitchFamily="34" charset="0"/>
                  </a:rPr>
                  <a:t> symmetric model</a:t>
                </a:r>
              </a:p>
            </p:txBody>
          </p:sp>
        </mc:Choice>
        <mc:Fallback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F46320EC-5159-7D75-CF2D-CA42BA048B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973393" y="1326385"/>
                <a:ext cx="10245214" cy="2830206"/>
              </a:xfrm>
              <a:blipFill>
                <a:blip r:embed="rId2"/>
                <a:stretch>
                  <a:fillRect r="-2619" b="-157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5243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F6CE7-9417-32FE-AF62-856FD11BD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EC4EEB62-CE8B-0D46-F012-0105E2958840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Pseudo-Scalar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1E7380-8455-6FBE-91C2-4B98CA0261A1}"/>
              </a:ext>
            </a:extLst>
          </p:cNvPr>
          <p:cNvSpPr txBox="1"/>
          <p:nvPr/>
        </p:nvSpPr>
        <p:spPr>
          <a:xfrm>
            <a:off x="461865" y="1028775"/>
            <a:ext cx="63420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Can also introduce ‘pseudo-scalar’ bilinear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4" name="Picture 3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1CCE436A-5B98-9C80-5BC4-748DED789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421" y="512557"/>
            <a:ext cx="4627077" cy="1120708"/>
          </a:xfrm>
          <a:prstGeom prst="rect">
            <a:avLst/>
          </a:prstGeom>
        </p:spPr>
      </p:pic>
      <p:pic>
        <p:nvPicPr>
          <p:cNvPr id="11" name="Picture 10" descr="A close-up of a number&#10;&#10;AI-generated content may be incorrect.">
            <a:extLst>
              <a:ext uri="{FF2B5EF4-FFF2-40B4-BE49-F238E27FC236}">
                <a16:creationId xmlns:a16="http://schemas.microsoft.com/office/drawing/2014/main" id="{CD04590F-6DFE-F912-3B23-546E02EE8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421" y="1561983"/>
            <a:ext cx="4535671" cy="101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54197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1504A-C827-BEE2-4F62-EB34D54C2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E7EC492-0A94-9F59-47B7-7EC655C91FA7}"/>
                  </a:ext>
                </a:extLst>
              </p:cNvPr>
              <p:cNvSpPr txBox="1"/>
              <p:nvPr/>
            </p:nvSpPr>
            <p:spPr>
              <a:xfrm>
                <a:off x="461865" y="1028775"/>
                <a:ext cx="6342057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Can also introduce ‘pseudo-scalar’ bilinear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I am studying a model containing only powers of z i.e. v=v(z)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has additional U(1)</a:t>
                </a:r>
                <a14:m>
                  <m:oMath xmlns:m="http://schemas.openxmlformats.org/officeDocument/2006/math">
                    <m:r>
                      <a:rPr lang="en-GB" sz="32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U(1) 	  chiral symmetry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E7EC492-0A94-9F59-47B7-7EC655C91F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865" y="1028775"/>
                <a:ext cx="6342057" cy="4031873"/>
              </a:xfrm>
              <a:prstGeom prst="rect">
                <a:avLst/>
              </a:prstGeom>
              <a:blipFill>
                <a:blip r:embed="rId2"/>
                <a:stretch>
                  <a:fillRect l="-2500" t="-2874" r="-36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B5D2B05F-7DFB-32E5-1D6F-D4C9AD8AD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421" y="512557"/>
            <a:ext cx="4627077" cy="1120708"/>
          </a:xfrm>
          <a:prstGeom prst="rect">
            <a:avLst/>
          </a:prstGeom>
        </p:spPr>
      </p:pic>
      <p:pic>
        <p:nvPicPr>
          <p:cNvPr id="9" name="Picture 8" descr="A black and white symbol&#10;&#10;AI-generated content may be incorrect.">
            <a:extLst>
              <a:ext uri="{FF2B5EF4-FFF2-40B4-BE49-F238E27FC236}">
                <a16:creationId xmlns:a16="http://schemas.microsoft.com/office/drawing/2014/main" id="{96F744DC-59E6-0A9A-F87E-3029386A73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1270" y="2963514"/>
            <a:ext cx="5035719" cy="1030253"/>
          </a:xfrm>
          <a:prstGeom prst="rect">
            <a:avLst/>
          </a:prstGeom>
        </p:spPr>
      </p:pic>
      <p:pic>
        <p:nvPicPr>
          <p:cNvPr id="11" name="Picture 10" descr="A close-up of a number&#10;&#10;AI-generated content may be incorrect.">
            <a:extLst>
              <a:ext uri="{FF2B5EF4-FFF2-40B4-BE49-F238E27FC236}">
                <a16:creationId xmlns:a16="http://schemas.microsoft.com/office/drawing/2014/main" id="{45377388-488B-C934-F281-09BDEA6B9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1421" y="1561983"/>
            <a:ext cx="4535671" cy="1011552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1868B5C1-9476-8638-E7E7-87C6AD1F45F7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Pseudo-Scalar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1994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64235-078C-391C-22F3-A17623025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A48E8D-169B-69CB-109C-B0859A774E37}"/>
                  </a:ext>
                </a:extLst>
              </p:cNvPr>
              <p:cNvSpPr txBox="1"/>
              <p:nvPr/>
            </p:nvSpPr>
            <p:spPr>
              <a:xfrm>
                <a:off x="461865" y="1028775"/>
                <a:ext cx="6342057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Can also introduce ‘pseudo-scalar’ bilinear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I am studying a model containing only powers of z i.e. v=v(z)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has additional U(1)</a:t>
                </a:r>
                <a14:m>
                  <m:oMath xmlns:m="http://schemas.openxmlformats.org/officeDocument/2006/math">
                    <m:r>
                      <a:rPr lang="en-GB" sz="32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U(1) 	  chiral symmetry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Simple mapping between GN and this U(1)</a:t>
                </a:r>
                <a14:m>
                  <m:oMath xmlns:m="http://schemas.openxmlformats.org/officeDocument/2006/math">
                    <m:r>
                      <a:rPr lang="en-GB" sz="32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U(1) theory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A48E8D-169B-69CB-109C-B0859A774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865" y="1028775"/>
                <a:ext cx="6342057" cy="5016758"/>
              </a:xfrm>
              <a:prstGeom prst="rect">
                <a:avLst/>
              </a:prstGeom>
              <a:blipFill>
                <a:blip r:embed="rId2"/>
                <a:stretch>
                  <a:fillRect l="-2500" t="-2309" r="-3654" b="-32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black letter with a white background&#10;&#10;AI-generated content may be incorrect.">
            <a:extLst>
              <a:ext uri="{FF2B5EF4-FFF2-40B4-BE49-F238E27FC236}">
                <a16:creationId xmlns:a16="http://schemas.microsoft.com/office/drawing/2014/main" id="{D635EB82-8788-16F8-056C-3CCB09C77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421" y="512557"/>
            <a:ext cx="4627077" cy="1120708"/>
          </a:xfrm>
          <a:prstGeom prst="rect">
            <a:avLst/>
          </a:prstGeom>
        </p:spPr>
      </p:pic>
      <p:pic>
        <p:nvPicPr>
          <p:cNvPr id="9" name="Picture 8" descr="A black and white symbol&#10;&#10;AI-generated content may be incorrect.">
            <a:extLst>
              <a:ext uri="{FF2B5EF4-FFF2-40B4-BE49-F238E27FC236}">
                <a16:creationId xmlns:a16="http://schemas.microsoft.com/office/drawing/2014/main" id="{55DAF8B2-E48F-800F-494B-7AE9EE1CF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1270" y="2963514"/>
            <a:ext cx="5035719" cy="1030253"/>
          </a:xfrm>
          <a:prstGeom prst="rect">
            <a:avLst/>
          </a:prstGeom>
        </p:spPr>
      </p:pic>
      <p:pic>
        <p:nvPicPr>
          <p:cNvPr id="11" name="Picture 10" descr="A close-up of a number&#10;&#10;AI-generated content may be incorrect.">
            <a:extLst>
              <a:ext uri="{FF2B5EF4-FFF2-40B4-BE49-F238E27FC236}">
                <a16:creationId xmlns:a16="http://schemas.microsoft.com/office/drawing/2014/main" id="{F5D647EC-FF3C-93DC-61B7-6B31E24B73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1421" y="1561983"/>
            <a:ext cx="4535671" cy="1011552"/>
          </a:xfrm>
          <a:prstGeom prst="rect">
            <a:avLst/>
          </a:prstGeom>
        </p:spPr>
      </p:pic>
      <p:pic>
        <p:nvPicPr>
          <p:cNvPr id="14" name="Picture 13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191B696B-789E-BE4F-B128-8EB19F71E5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2458" y="5348729"/>
            <a:ext cx="5587640" cy="85858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6F7477F-0D68-6363-1B6F-AFBCF6CF9F25}"/>
              </a:ext>
            </a:extLst>
          </p:cNvPr>
          <p:cNvCxnSpPr>
            <a:cxnSpLocks/>
          </p:cNvCxnSpPr>
          <p:nvPr/>
        </p:nvCxnSpPr>
        <p:spPr>
          <a:xfrm>
            <a:off x="8764045" y="5054815"/>
            <a:ext cx="0" cy="4621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8EC24E-98CC-F5DD-721F-2492C70CAE5B}"/>
                  </a:ext>
                </a:extLst>
              </p:cNvPr>
              <p:cNvSpPr txBox="1"/>
              <p:nvPr/>
            </p:nvSpPr>
            <p:spPr>
              <a:xfrm>
                <a:off x="8823039" y="5047915"/>
                <a:ext cx="1026936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8EC24E-98CC-F5DD-721F-2492C70CAE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3039" y="5047915"/>
                <a:ext cx="1026936" cy="40197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black and white text&#10;&#10;AI-generated content may be incorrect.">
            <a:extLst>
              <a:ext uri="{FF2B5EF4-FFF2-40B4-BE49-F238E27FC236}">
                <a16:creationId xmlns:a16="http://schemas.microsoft.com/office/drawing/2014/main" id="{C71538F9-F1B3-2C63-5D51-C2192337A5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6722" y="4238549"/>
            <a:ext cx="5470267" cy="801986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8C0404FE-5242-40FA-316D-222E957BF279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Pseudo-Scalar Flow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7091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0D6A7-0A27-A0FF-11B4-1C489852C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9F74DF59-C8AC-DF97-1673-AD16D3ABC972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Analogous Results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10E156-72FD-FD4C-AF2B-A1011B75A5A6}"/>
                  </a:ext>
                </a:extLst>
              </p:cNvPr>
              <p:cNvSpPr txBox="1"/>
              <p:nvPr/>
            </p:nvSpPr>
            <p:spPr>
              <a:xfrm>
                <a:off x="235974" y="815400"/>
                <a:ext cx="6671607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By same token, calculate beta 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functions, fixed points and critical exponents (assume analyticity)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only valid for </a:t>
                </a:r>
                <a:r>
                  <a:rPr lang="en-GB" sz="2800" u="sng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chirally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	 	  	    	   </a:t>
                </a:r>
                <a:r>
                  <a:rPr lang="en-GB" sz="28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symmetric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solutions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	  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→∞)</m:t>
                    </m:r>
                  </m:oMath>
                </a14:m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10E156-72FD-FD4C-AF2B-A1011B75A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74" y="815400"/>
                <a:ext cx="6671607" cy="3539430"/>
              </a:xfrm>
              <a:prstGeom prst="rect">
                <a:avLst/>
              </a:prstGeom>
              <a:blipFill>
                <a:blip r:embed="rId2"/>
                <a:stretch>
                  <a:fillRect l="-1920" t="-27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number and numbers on a white background&#10;&#10;AI-generated content may be incorrect.">
            <a:extLst>
              <a:ext uri="{FF2B5EF4-FFF2-40B4-BE49-F238E27FC236}">
                <a16:creationId xmlns:a16="http://schemas.microsoft.com/office/drawing/2014/main" id="{A98B8309-2EC7-49A8-9392-AD08DCD15B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318" t="1" r="31261" b="35018"/>
          <a:stretch>
            <a:fillRect/>
          </a:stretch>
        </p:blipFill>
        <p:spPr>
          <a:xfrm>
            <a:off x="5919017" y="550609"/>
            <a:ext cx="5319252" cy="95100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3BCF74C-7B1D-841F-39D1-F2137AB21C4E}"/>
              </a:ext>
            </a:extLst>
          </p:cNvPr>
          <p:cNvSpPr/>
          <p:nvPr/>
        </p:nvSpPr>
        <p:spPr>
          <a:xfrm>
            <a:off x="8200100" y="1612412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ABAF49F-F0B5-32D9-1D9D-3FEF39F12FB9}"/>
              </a:ext>
            </a:extLst>
          </p:cNvPr>
          <p:cNvSpPr/>
          <p:nvPr/>
        </p:nvSpPr>
        <p:spPr>
          <a:xfrm>
            <a:off x="8200099" y="1843336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8A19E8C-4B68-9910-693A-CFDBF492DA41}"/>
              </a:ext>
            </a:extLst>
          </p:cNvPr>
          <p:cNvSpPr/>
          <p:nvPr/>
        </p:nvSpPr>
        <p:spPr>
          <a:xfrm>
            <a:off x="8200098" y="2074260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math problem with numbers and lines&#10;&#10;AI-generated content may be incorrect.">
            <a:extLst>
              <a:ext uri="{FF2B5EF4-FFF2-40B4-BE49-F238E27FC236}">
                <a16:creationId xmlns:a16="http://schemas.microsoft.com/office/drawing/2014/main" id="{D2F02AAC-A4E0-0594-53F1-8C3A7CD0B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627" y="2054237"/>
            <a:ext cx="1594886" cy="1159246"/>
          </a:xfrm>
          <a:prstGeom prst="rect">
            <a:avLst/>
          </a:prstGeom>
        </p:spPr>
      </p:pic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5CF44987-AC27-ADD9-CAD2-31A6B23C061E}"/>
              </a:ext>
            </a:extLst>
          </p:cNvPr>
          <p:cNvSpPr/>
          <p:nvPr/>
        </p:nvSpPr>
        <p:spPr>
          <a:xfrm rot="243966">
            <a:off x="6540732" y="1590270"/>
            <a:ext cx="191722" cy="473346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404B73B-C80C-3B5E-8294-8A326328CC34}"/>
              </a:ext>
            </a:extLst>
          </p:cNvPr>
          <p:cNvSpPr/>
          <p:nvPr/>
        </p:nvSpPr>
        <p:spPr>
          <a:xfrm>
            <a:off x="6994180" y="329537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308C86C-ED08-EDC0-94E9-AE457CB0F6B7}"/>
              </a:ext>
            </a:extLst>
          </p:cNvPr>
          <p:cNvSpPr/>
          <p:nvPr/>
        </p:nvSpPr>
        <p:spPr>
          <a:xfrm>
            <a:off x="6994179" y="342797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F544D76-860C-193E-9D38-6B1B901D41F3}"/>
              </a:ext>
            </a:extLst>
          </p:cNvPr>
          <p:cNvSpPr/>
          <p:nvPr/>
        </p:nvSpPr>
        <p:spPr>
          <a:xfrm>
            <a:off x="6994178" y="35605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17E69A59-E702-23D5-C319-B03CBA6254B1}"/>
              </a:ext>
            </a:extLst>
          </p:cNvPr>
          <p:cNvSpPr/>
          <p:nvPr/>
        </p:nvSpPr>
        <p:spPr>
          <a:xfrm rot="925508">
            <a:off x="8072282" y="2851355"/>
            <a:ext cx="639097" cy="314632"/>
          </a:xfrm>
          <a:prstGeom prst="rightArrow">
            <a:avLst>
              <a:gd name="adj1" fmla="val 5625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66F765-AEBC-D9F7-FDF0-76F8C006F43A}"/>
              </a:ext>
            </a:extLst>
          </p:cNvPr>
          <p:cNvSpPr txBox="1"/>
          <p:nvPr/>
        </p:nvSpPr>
        <p:spPr>
          <a:xfrm rot="941953">
            <a:off x="7995681" y="2565035"/>
            <a:ext cx="117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Global flows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E8ECD4-145F-63FD-138A-05390197C174}"/>
              </a:ext>
            </a:extLst>
          </p:cNvPr>
          <p:cNvSpPr txBox="1"/>
          <p:nvPr/>
        </p:nvSpPr>
        <p:spPr>
          <a:xfrm rot="1002978">
            <a:off x="7905132" y="3269906"/>
            <a:ext cx="117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d=3</a:t>
            </a:r>
          </a:p>
        </p:txBody>
      </p:sp>
      <p:pic>
        <p:nvPicPr>
          <p:cNvPr id="33" name="Picture 32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11B18306-C64D-9156-55AE-2B9746389B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0998" y="3187937"/>
            <a:ext cx="2345592" cy="477806"/>
          </a:xfrm>
          <a:prstGeom prst="rect">
            <a:avLst/>
          </a:prstGeom>
        </p:spPr>
      </p:pic>
      <p:pic>
        <p:nvPicPr>
          <p:cNvPr id="35" name="Picture 34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CF4C8322-41EF-0AD1-22A1-B32C0C33BC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8404" y="2663359"/>
            <a:ext cx="2314195" cy="47780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36FC339-8107-33E3-B3CC-1FC13B1FD9F8}"/>
              </a:ext>
            </a:extLst>
          </p:cNvPr>
          <p:cNvSpPr txBox="1"/>
          <p:nvPr/>
        </p:nvSpPr>
        <p:spPr>
          <a:xfrm>
            <a:off x="9488127" y="1620820"/>
            <a:ext cx="1962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Same but analyticity cuts odd couplings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3025130-4F78-48EB-741E-D17B6B63892F}"/>
              </a:ext>
            </a:extLst>
          </p:cNvPr>
          <p:cNvCxnSpPr/>
          <p:nvPr/>
        </p:nvCxnSpPr>
        <p:spPr>
          <a:xfrm flipH="1" flipV="1">
            <a:off x="8990998" y="1501612"/>
            <a:ext cx="418470" cy="2407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F376EBD-1AF6-E634-716C-665D3306A761}"/>
              </a:ext>
            </a:extLst>
          </p:cNvPr>
          <p:cNvCxnSpPr/>
          <p:nvPr/>
        </p:nvCxnSpPr>
        <p:spPr>
          <a:xfrm>
            <a:off x="10058398" y="2534318"/>
            <a:ext cx="0" cy="220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3052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6EE80-D2DA-48F4-0135-22D439217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6C6ED3BA-9A50-8DB6-511D-0EC93CC4417F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Analogous Results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CBCF8E-D2D5-92CD-4EEC-6813E31A30CB}"/>
                  </a:ext>
                </a:extLst>
              </p:cNvPr>
              <p:cNvSpPr txBox="1"/>
              <p:nvPr/>
            </p:nvSpPr>
            <p:spPr>
              <a:xfrm>
                <a:off x="235974" y="815400"/>
                <a:ext cx="6671607" cy="44060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By same token, calculate beta 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functions, fixed points and critical exponents (assume analyticity)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only valid for </a:t>
                </a:r>
                <a:r>
                  <a:rPr lang="en-GB" sz="2800" u="sng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chirally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	 	  	    	   </a:t>
                </a:r>
                <a:r>
                  <a:rPr lang="en-GB" sz="28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symmetric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solutions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	  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→∞)</m:t>
                    </m:r>
                  </m:oMath>
                </a14:m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Generic expansions non-analytic 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small z: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sSup>
                      <m:sSupPr>
                        <m:ctrlP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1.5</m:t>
                        </m:r>
                      </m:sup>
                    </m:sSup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pseudo 6F coupling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CBCF8E-D2D5-92CD-4EEC-6813E31A3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74" y="815400"/>
                <a:ext cx="6671607" cy="4406078"/>
              </a:xfrm>
              <a:prstGeom prst="rect">
                <a:avLst/>
              </a:prstGeom>
              <a:blipFill>
                <a:blip r:embed="rId2"/>
                <a:stretch>
                  <a:fillRect l="-1920" t="-2213" r="-548" b="-31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number and numbers on a white background&#10;&#10;AI-generated content may be incorrect.">
            <a:extLst>
              <a:ext uri="{FF2B5EF4-FFF2-40B4-BE49-F238E27FC236}">
                <a16:creationId xmlns:a16="http://schemas.microsoft.com/office/drawing/2014/main" id="{AD6680F1-8A0E-1D93-9A19-3660CBB5E3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318" t="1" r="31261" b="35018"/>
          <a:stretch>
            <a:fillRect/>
          </a:stretch>
        </p:blipFill>
        <p:spPr>
          <a:xfrm>
            <a:off x="5919017" y="550609"/>
            <a:ext cx="5319252" cy="95100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3EB51CA-0682-9B45-B6AC-333C98DB319E}"/>
              </a:ext>
            </a:extLst>
          </p:cNvPr>
          <p:cNvSpPr/>
          <p:nvPr/>
        </p:nvSpPr>
        <p:spPr>
          <a:xfrm>
            <a:off x="8200100" y="1612412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0C70C6F-4D9C-6EA8-940E-324AB15644D3}"/>
              </a:ext>
            </a:extLst>
          </p:cNvPr>
          <p:cNvSpPr/>
          <p:nvPr/>
        </p:nvSpPr>
        <p:spPr>
          <a:xfrm>
            <a:off x="8200099" y="1843336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C8ABBD-A877-CDD9-6DBB-A25846DF78AB}"/>
              </a:ext>
            </a:extLst>
          </p:cNvPr>
          <p:cNvSpPr/>
          <p:nvPr/>
        </p:nvSpPr>
        <p:spPr>
          <a:xfrm>
            <a:off x="8200098" y="2074260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math problem with numbers and lines&#10;&#10;AI-generated content may be incorrect.">
            <a:extLst>
              <a:ext uri="{FF2B5EF4-FFF2-40B4-BE49-F238E27FC236}">
                <a16:creationId xmlns:a16="http://schemas.microsoft.com/office/drawing/2014/main" id="{2F4E6534-C715-8597-C785-29C4C40E0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627" y="2054237"/>
            <a:ext cx="1594886" cy="1159246"/>
          </a:xfrm>
          <a:prstGeom prst="rect">
            <a:avLst/>
          </a:prstGeom>
        </p:spPr>
      </p:pic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521600D5-EE51-904E-1D36-FD06B55C1500}"/>
              </a:ext>
            </a:extLst>
          </p:cNvPr>
          <p:cNvSpPr/>
          <p:nvPr/>
        </p:nvSpPr>
        <p:spPr>
          <a:xfrm rot="243966">
            <a:off x="6540732" y="1590270"/>
            <a:ext cx="191722" cy="473346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B2B3866-4A28-FECF-80A8-D9B728704356}"/>
              </a:ext>
            </a:extLst>
          </p:cNvPr>
          <p:cNvSpPr/>
          <p:nvPr/>
        </p:nvSpPr>
        <p:spPr>
          <a:xfrm>
            <a:off x="6994180" y="329537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E9D4E5-401B-FC08-AE99-7AFC284D9366}"/>
              </a:ext>
            </a:extLst>
          </p:cNvPr>
          <p:cNvSpPr/>
          <p:nvPr/>
        </p:nvSpPr>
        <p:spPr>
          <a:xfrm>
            <a:off x="6994179" y="342797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E3BDFD3-0F0D-DD42-0B70-1F8814FA9A98}"/>
              </a:ext>
            </a:extLst>
          </p:cNvPr>
          <p:cNvSpPr/>
          <p:nvPr/>
        </p:nvSpPr>
        <p:spPr>
          <a:xfrm>
            <a:off x="6994178" y="35605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B556B4AB-10B9-1869-8D70-146635C62605}"/>
              </a:ext>
            </a:extLst>
          </p:cNvPr>
          <p:cNvSpPr/>
          <p:nvPr/>
        </p:nvSpPr>
        <p:spPr>
          <a:xfrm rot="925508">
            <a:off x="8072282" y="2851355"/>
            <a:ext cx="639097" cy="314632"/>
          </a:xfrm>
          <a:prstGeom prst="rightArrow">
            <a:avLst>
              <a:gd name="adj1" fmla="val 5625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3EB0C5-BA90-FD82-20E9-FB8549D69D5B}"/>
              </a:ext>
            </a:extLst>
          </p:cNvPr>
          <p:cNvSpPr txBox="1"/>
          <p:nvPr/>
        </p:nvSpPr>
        <p:spPr>
          <a:xfrm rot="941953">
            <a:off x="7995681" y="2565035"/>
            <a:ext cx="117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Global flows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17D285-09D2-53EB-D06E-345EE3379B0C}"/>
              </a:ext>
            </a:extLst>
          </p:cNvPr>
          <p:cNvSpPr txBox="1"/>
          <p:nvPr/>
        </p:nvSpPr>
        <p:spPr>
          <a:xfrm rot="1002978">
            <a:off x="7905132" y="3269906"/>
            <a:ext cx="117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d=3</a:t>
            </a:r>
          </a:p>
        </p:txBody>
      </p:sp>
      <p:pic>
        <p:nvPicPr>
          <p:cNvPr id="33" name="Picture 32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E1A09902-10C0-F99C-7A15-C89BC851C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0998" y="3187937"/>
            <a:ext cx="2345592" cy="477806"/>
          </a:xfrm>
          <a:prstGeom prst="rect">
            <a:avLst/>
          </a:prstGeom>
        </p:spPr>
      </p:pic>
      <p:pic>
        <p:nvPicPr>
          <p:cNvPr id="35" name="Picture 34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27AEE071-CC86-96B9-9B5B-A87ABFA437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8404" y="2663359"/>
            <a:ext cx="2314195" cy="47780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480EA7B-5178-D721-645E-384E47BB114A}"/>
              </a:ext>
            </a:extLst>
          </p:cNvPr>
          <p:cNvSpPr txBox="1"/>
          <p:nvPr/>
        </p:nvSpPr>
        <p:spPr>
          <a:xfrm>
            <a:off x="9488127" y="1620820"/>
            <a:ext cx="1962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Same but analyticity cuts odd couplings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5D59E00-50F5-6162-03C4-4695C40D858A}"/>
              </a:ext>
            </a:extLst>
          </p:cNvPr>
          <p:cNvCxnSpPr/>
          <p:nvPr/>
        </p:nvCxnSpPr>
        <p:spPr>
          <a:xfrm flipH="1" flipV="1">
            <a:off x="8990998" y="1501612"/>
            <a:ext cx="418470" cy="2407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ACDEBB4-4053-0E60-5967-FE9A18329857}"/>
              </a:ext>
            </a:extLst>
          </p:cNvPr>
          <p:cNvCxnSpPr/>
          <p:nvPr/>
        </p:nvCxnSpPr>
        <p:spPr>
          <a:xfrm>
            <a:off x="10058398" y="2534318"/>
            <a:ext cx="0" cy="220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4980EC26-7687-3A3C-D9BC-2FBB10250F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4316" y="4209059"/>
            <a:ext cx="4701710" cy="829713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324EA8C-BD5B-4FBE-57D9-A362128DC393}"/>
              </a:ext>
            </a:extLst>
          </p:cNvPr>
          <p:cNvCxnSpPr>
            <a:cxnSpLocks/>
          </p:cNvCxnSpPr>
          <p:nvPr/>
        </p:nvCxnSpPr>
        <p:spPr>
          <a:xfrm flipV="1">
            <a:off x="6843251" y="4729119"/>
            <a:ext cx="495224" cy="236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000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C0D720D1-48C5-EF72-7F56-3ECEEB381D9A}"/>
              </a:ext>
            </a:extLst>
          </p:cNvPr>
          <p:cNvSpPr txBox="1">
            <a:spLocks/>
          </p:cNvSpPr>
          <p:nvPr/>
        </p:nvSpPr>
        <p:spPr>
          <a:xfrm>
            <a:off x="58992" y="68826"/>
            <a:ext cx="4021394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FRG for Fermions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B66645-0F22-6056-9F31-5547B00D204E}"/>
              </a:ext>
            </a:extLst>
          </p:cNvPr>
          <p:cNvSpPr txBox="1"/>
          <p:nvPr/>
        </p:nvSpPr>
        <p:spPr>
          <a:xfrm>
            <a:off x="212921" y="843878"/>
            <a:ext cx="67350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Flow equation - </a:t>
            </a:r>
            <a:r>
              <a:rPr lang="en-GB" sz="3200" dirty="0" err="1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supertrace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 </a:t>
            </a:r>
          </a:p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has minus for fermions!</a:t>
            </a:r>
            <a:endParaRPr lang="en-GB" sz="3200" u="sng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9" name="Picture 8" descr="A close-up of a number&#10;&#10;AI-generated content may be incorrect.">
            <a:extLst>
              <a:ext uri="{FF2B5EF4-FFF2-40B4-BE49-F238E27FC236}">
                <a16:creationId xmlns:a16="http://schemas.microsoft.com/office/drawing/2014/main" id="{AB501BCA-8AAC-E4AF-5AE8-4427F7649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683" y="1040847"/>
            <a:ext cx="6049084" cy="11875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1DEFFD9-2516-0F9A-0E63-B24C7FB1137B}"/>
                  </a:ext>
                </a:extLst>
              </p:cNvPr>
              <p:cNvSpPr txBox="1"/>
              <p:nvPr/>
            </p:nvSpPr>
            <p:spPr>
              <a:xfrm>
                <a:off x="6668941" y="1991383"/>
                <a:ext cx="1486917" cy="822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𝑅𝐺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𝑠𝑐𝑎𝑙𝑒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1DEFFD9-2516-0F9A-0E63-B24C7FB11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8941" y="1991383"/>
                <a:ext cx="1486917" cy="822469"/>
              </a:xfrm>
              <a:prstGeom prst="rect">
                <a:avLst/>
              </a:prstGeom>
              <a:blipFill>
                <a:blip r:embed="rId3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217EC0C-CC65-28AB-4691-8F124966AEDD}"/>
                  </a:ext>
                </a:extLst>
              </p:cNvPr>
              <p:cNvSpPr txBox="1"/>
              <p:nvPr/>
            </p:nvSpPr>
            <p:spPr>
              <a:xfrm>
                <a:off x="6240838" y="512557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𝐸𝑓𝑓𝑒𝑐𝑡𝑖𝑣𝑒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𝑎𝑐𝑡𝑖𝑜𝑛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217EC0C-CC65-28AB-4691-8F124966A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838" y="512557"/>
                <a:ext cx="1956470" cy="461665"/>
              </a:xfrm>
              <a:prstGeom prst="rect">
                <a:avLst/>
              </a:prstGeom>
              <a:blipFill>
                <a:blip r:embed="rId4"/>
                <a:stretch>
                  <a:fillRect l="-2804" r="-45483"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323B72-C55B-006E-2DD2-7B37A628598A}"/>
                  </a:ext>
                </a:extLst>
              </p:cNvPr>
              <p:cNvSpPr txBox="1"/>
              <p:nvPr/>
            </p:nvSpPr>
            <p:spPr>
              <a:xfrm>
                <a:off x="9436508" y="527105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𝐻𝑒𝑠𝑠𝑖𝑎𝑛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323B72-C55B-006E-2DD2-7B37A6285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6508" y="527105"/>
                <a:ext cx="195647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26E1009-1B48-290D-6465-E842765231AB}"/>
                  </a:ext>
                </a:extLst>
              </p:cNvPr>
              <p:cNvSpPr txBox="1"/>
              <p:nvPr/>
            </p:nvSpPr>
            <p:spPr>
              <a:xfrm>
                <a:off x="9192760" y="2269348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𝑅𝑒𝑔𝑢𝑙𝑎𝑡𝑜𝑟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26E1009-1B48-290D-6465-E842765231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760" y="2269348"/>
                <a:ext cx="1956470" cy="461665"/>
              </a:xfrm>
              <a:prstGeom prst="rect">
                <a:avLst/>
              </a:prstGeom>
              <a:blipFill>
                <a:blip r:embed="rId6"/>
                <a:stretch>
                  <a:fillRect l="-2804" r="-3427"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69B225-08D1-7D82-8D58-005DE0034462}"/>
              </a:ext>
            </a:extLst>
          </p:cNvPr>
          <p:cNvCxnSpPr>
            <a:cxnSpLocks/>
          </p:cNvCxnSpPr>
          <p:nvPr/>
        </p:nvCxnSpPr>
        <p:spPr>
          <a:xfrm flipH="1" flipV="1">
            <a:off x="6240838" y="1815716"/>
            <a:ext cx="464361" cy="5776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1D5657-A936-2160-A3D8-3BFA1C1C6236}"/>
              </a:ext>
            </a:extLst>
          </p:cNvPr>
          <p:cNvCxnSpPr>
            <a:stCxn id="11" idx="2"/>
          </p:cNvCxnSpPr>
          <p:nvPr/>
        </p:nvCxnSpPr>
        <p:spPr>
          <a:xfrm flipH="1">
            <a:off x="6358825" y="974222"/>
            <a:ext cx="860248" cy="381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9448CBD-8168-6311-B399-2BB365305025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9899961" y="1815716"/>
            <a:ext cx="271034" cy="453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974A01A-2B7D-E518-9B59-A2F364991FED}"/>
              </a:ext>
            </a:extLst>
          </p:cNvPr>
          <p:cNvCxnSpPr>
            <a:cxnSpLocks/>
          </p:cNvCxnSpPr>
          <p:nvPr/>
        </p:nvCxnSpPr>
        <p:spPr>
          <a:xfrm flipH="1">
            <a:off x="9192760" y="974222"/>
            <a:ext cx="1071716" cy="3163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311DD1A-B67C-F2A1-976B-C6A69051D069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0170995" y="1883549"/>
            <a:ext cx="978235" cy="385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3AA32C5-EB1C-228A-9F94-5F6E44FD9E7C}"/>
              </a:ext>
            </a:extLst>
          </p:cNvPr>
          <p:cNvSpPr txBox="1"/>
          <p:nvPr/>
        </p:nvSpPr>
        <p:spPr>
          <a:xfrm>
            <a:off x="4636513" y="1812879"/>
            <a:ext cx="1649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Wetterich</a:t>
            </a:r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 ’93</a:t>
            </a:r>
          </a:p>
          <a:p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Ellwanger ’93</a:t>
            </a:r>
          </a:p>
          <a:p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Morris ‘93</a:t>
            </a:r>
          </a:p>
        </p:txBody>
      </p:sp>
    </p:spTree>
    <p:extLst>
      <p:ext uri="{BB962C8B-B14F-4D97-AF65-F5344CB8AC3E}">
        <p14:creationId xmlns:p14="http://schemas.microsoft.com/office/powerpoint/2010/main" val="37409173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580E9-3600-939F-F2B6-ED1F5684D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515EEAEC-F9C9-9040-D47F-ED850B7A75A9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Analogous Results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D3BF0A-AB26-2FC2-37CA-FC86DE01E100}"/>
                  </a:ext>
                </a:extLst>
              </p:cNvPr>
              <p:cNvSpPr txBox="1"/>
              <p:nvPr/>
            </p:nvSpPr>
            <p:spPr>
              <a:xfrm>
                <a:off x="235974" y="815400"/>
                <a:ext cx="6671607" cy="5457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By same token, calculate beta 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functions, fixed points and critical exponents (assume analyticity)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only valid for </a:t>
                </a:r>
                <a:r>
                  <a:rPr lang="en-GB" sz="2800" u="sng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chirally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	 	  	    	   </a:t>
                </a:r>
                <a:r>
                  <a:rPr lang="en-GB" sz="28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symmetric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solutions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	  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→∞)</m:t>
                    </m:r>
                  </m:oMath>
                </a14:m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Aptos" panose="020B0004020202020204" pitchFamily="34" charset="0"/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Generic expansions non-analytic 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small z: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sSup>
                      <m:sSupPr>
                        <m:ctrlP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1.5</m:t>
                        </m:r>
                      </m:sup>
                    </m:sSup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pseudo 6F coupling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	→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large z: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&lt;−</m:t>
                    </m:r>
                    <m:f>
                      <m:fPr>
                        <m:ctrlP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→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GB" sz="2800" b="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diverges to 	 	 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GB" sz="28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D3BF0A-AB26-2FC2-37CA-FC86DE01E1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74" y="815400"/>
                <a:ext cx="6671607" cy="5457456"/>
              </a:xfrm>
              <a:prstGeom prst="rect">
                <a:avLst/>
              </a:prstGeom>
              <a:blipFill>
                <a:blip r:embed="rId2"/>
                <a:stretch>
                  <a:fillRect l="-1920" t="-1788" r="-548" b="-2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number and numbers on a white background&#10;&#10;AI-generated content may be incorrect.">
            <a:extLst>
              <a:ext uri="{FF2B5EF4-FFF2-40B4-BE49-F238E27FC236}">
                <a16:creationId xmlns:a16="http://schemas.microsoft.com/office/drawing/2014/main" id="{0DBBE7B1-E3A9-6CD0-14C8-86A514AF68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318" t="1" r="31261" b="35018"/>
          <a:stretch>
            <a:fillRect/>
          </a:stretch>
        </p:blipFill>
        <p:spPr>
          <a:xfrm>
            <a:off x="5919017" y="550609"/>
            <a:ext cx="5319252" cy="95100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C034D02-69A9-75A5-A5E3-5CCE61E5C4AC}"/>
              </a:ext>
            </a:extLst>
          </p:cNvPr>
          <p:cNvSpPr/>
          <p:nvPr/>
        </p:nvSpPr>
        <p:spPr>
          <a:xfrm>
            <a:off x="8200100" y="1612412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FA7CC2-B9DA-1935-4ABF-C9ECB3AB8048}"/>
              </a:ext>
            </a:extLst>
          </p:cNvPr>
          <p:cNvSpPr/>
          <p:nvPr/>
        </p:nvSpPr>
        <p:spPr>
          <a:xfrm>
            <a:off x="8200099" y="1843336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B0C225F-E5D1-A7F4-77E9-D38DE0E4F1EF}"/>
              </a:ext>
            </a:extLst>
          </p:cNvPr>
          <p:cNvSpPr/>
          <p:nvPr/>
        </p:nvSpPr>
        <p:spPr>
          <a:xfrm>
            <a:off x="8200098" y="2074260"/>
            <a:ext cx="108155" cy="1299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math problem with numbers and lines&#10;&#10;AI-generated content may be incorrect.">
            <a:extLst>
              <a:ext uri="{FF2B5EF4-FFF2-40B4-BE49-F238E27FC236}">
                <a16:creationId xmlns:a16="http://schemas.microsoft.com/office/drawing/2014/main" id="{827A5ACC-652C-A0A8-92B8-1126C8766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627" y="2054237"/>
            <a:ext cx="1594886" cy="1159246"/>
          </a:xfrm>
          <a:prstGeom prst="rect">
            <a:avLst/>
          </a:prstGeom>
        </p:spPr>
      </p:pic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E7ECDB7E-3EE4-34AA-A3B1-FA716FB0945D}"/>
              </a:ext>
            </a:extLst>
          </p:cNvPr>
          <p:cNvSpPr/>
          <p:nvPr/>
        </p:nvSpPr>
        <p:spPr>
          <a:xfrm rot="243966">
            <a:off x="6540732" y="1590270"/>
            <a:ext cx="191722" cy="473346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47DE592-1E9A-B7AE-8C3D-296513C3E1DD}"/>
              </a:ext>
            </a:extLst>
          </p:cNvPr>
          <p:cNvSpPr/>
          <p:nvPr/>
        </p:nvSpPr>
        <p:spPr>
          <a:xfrm>
            <a:off x="6994180" y="329537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EF7B7C7-2EC3-015B-E256-4480CF40AB1A}"/>
              </a:ext>
            </a:extLst>
          </p:cNvPr>
          <p:cNvSpPr/>
          <p:nvPr/>
        </p:nvSpPr>
        <p:spPr>
          <a:xfrm>
            <a:off x="6994179" y="342797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E5A4DD-1086-9162-D5BA-51F78024948C}"/>
              </a:ext>
            </a:extLst>
          </p:cNvPr>
          <p:cNvSpPr/>
          <p:nvPr/>
        </p:nvSpPr>
        <p:spPr>
          <a:xfrm>
            <a:off x="6994178" y="35605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DC399AA4-DF97-56B9-4439-EB290472D2B6}"/>
              </a:ext>
            </a:extLst>
          </p:cNvPr>
          <p:cNvSpPr/>
          <p:nvPr/>
        </p:nvSpPr>
        <p:spPr>
          <a:xfrm rot="925508">
            <a:off x="8072282" y="2851355"/>
            <a:ext cx="639097" cy="314632"/>
          </a:xfrm>
          <a:prstGeom prst="rightArrow">
            <a:avLst>
              <a:gd name="adj1" fmla="val 5625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24DE32-8556-6D38-467D-4F76E9173491}"/>
              </a:ext>
            </a:extLst>
          </p:cNvPr>
          <p:cNvSpPr txBox="1"/>
          <p:nvPr/>
        </p:nvSpPr>
        <p:spPr>
          <a:xfrm rot="941953">
            <a:off x="7995681" y="2565035"/>
            <a:ext cx="117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Global flows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7AEB89-D202-09EB-3BA6-5500ED117AA7}"/>
              </a:ext>
            </a:extLst>
          </p:cNvPr>
          <p:cNvSpPr txBox="1"/>
          <p:nvPr/>
        </p:nvSpPr>
        <p:spPr>
          <a:xfrm rot="1002978">
            <a:off x="7905132" y="3269906"/>
            <a:ext cx="117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d=3</a:t>
            </a:r>
          </a:p>
        </p:txBody>
      </p:sp>
      <p:pic>
        <p:nvPicPr>
          <p:cNvPr id="33" name="Picture 32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8EED3F59-AD7A-7FD5-AE02-40C4290CB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0998" y="3187937"/>
            <a:ext cx="2345592" cy="477806"/>
          </a:xfrm>
          <a:prstGeom prst="rect">
            <a:avLst/>
          </a:prstGeom>
        </p:spPr>
      </p:pic>
      <p:pic>
        <p:nvPicPr>
          <p:cNvPr id="35" name="Picture 34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092CE7EF-0C7D-69D7-4E49-2F929EB3FF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8404" y="2663359"/>
            <a:ext cx="2314195" cy="47780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22441A3-9C6F-39DB-2B2C-D5EDCD763FF1}"/>
              </a:ext>
            </a:extLst>
          </p:cNvPr>
          <p:cNvSpPr txBox="1"/>
          <p:nvPr/>
        </p:nvSpPr>
        <p:spPr>
          <a:xfrm>
            <a:off x="9488127" y="1620820"/>
            <a:ext cx="1962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Same but analyticity cuts odd couplings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5AB6328-B804-888F-B1A0-BB8C5966D2D7}"/>
              </a:ext>
            </a:extLst>
          </p:cNvPr>
          <p:cNvCxnSpPr/>
          <p:nvPr/>
        </p:nvCxnSpPr>
        <p:spPr>
          <a:xfrm flipH="1" flipV="1">
            <a:off x="8990998" y="1501612"/>
            <a:ext cx="418470" cy="2407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992138E-5C0E-F0AF-F158-6D0A7B14820B}"/>
              </a:ext>
            </a:extLst>
          </p:cNvPr>
          <p:cNvCxnSpPr/>
          <p:nvPr/>
        </p:nvCxnSpPr>
        <p:spPr>
          <a:xfrm>
            <a:off x="10058398" y="2534318"/>
            <a:ext cx="0" cy="220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38B2E32C-F232-84F7-4477-3AE22FACA0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4316" y="4209059"/>
            <a:ext cx="4701710" cy="829713"/>
          </a:xfrm>
          <a:prstGeom prst="rect">
            <a:avLst/>
          </a:prstGeom>
        </p:spPr>
      </p:pic>
      <p:pic>
        <p:nvPicPr>
          <p:cNvPr id="48" name="Picture 47" descr="A math equations with numbers&#10;&#10;AI-generated content may be incorrect.">
            <a:extLst>
              <a:ext uri="{FF2B5EF4-FFF2-40B4-BE49-F238E27FC236}">
                <a16:creationId xmlns:a16="http://schemas.microsoft.com/office/drawing/2014/main" id="{4D1C469F-DBA2-4BE1-EFF4-830CCF212C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4565" y="5255208"/>
            <a:ext cx="4667124" cy="77914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3CB6873-5FD2-48E2-C53E-5C72977DB3C3}"/>
              </a:ext>
            </a:extLst>
          </p:cNvPr>
          <p:cNvCxnSpPr>
            <a:cxnSpLocks/>
          </p:cNvCxnSpPr>
          <p:nvPr/>
        </p:nvCxnSpPr>
        <p:spPr>
          <a:xfrm flipV="1">
            <a:off x="6843251" y="4729119"/>
            <a:ext cx="495224" cy="236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433033A-FD54-EF5B-6EC3-D3BBFCD24ACD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6617110" y="5496232"/>
            <a:ext cx="537455" cy="148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719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4F553-53B7-CB61-837D-708D1916E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diagram of a function&#10;&#10;AI-generated content may be incorrect.">
            <a:extLst>
              <a:ext uri="{FF2B5EF4-FFF2-40B4-BE49-F238E27FC236}">
                <a16:creationId xmlns:a16="http://schemas.microsoft.com/office/drawing/2014/main" id="{A81B1AF8-5604-F0FD-16BB-5B137455B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36" y="44585"/>
            <a:ext cx="6739209" cy="5245169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ED9DA445-1B83-2930-CA7E-3DC3F852D4E7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Analogous Results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5" name="Picture 4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534BE677-EB79-2881-C028-4CB4B0122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059" y="5144856"/>
            <a:ext cx="6573675" cy="100915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979282-175D-E39A-EFCA-CB1B1C9B6B9D}"/>
              </a:ext>
            </a:extLst>
          </p:cNvPr>
          <p:cNvCxnSpPr>
            <a:cxnSpLocks/>
          </p:cNvCxnSpPr>
          <p:nvPr/>
        </p:nvCxnSpPr>
        <p:spPr>
          <a:xfrm>
            <a:off x="2635045" y="1966452"/>
            <a:ext cx="2661800" cy="3657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57CA091-68D9-5EE5-D763-6D93A1444F87}"/>
              </a:ext>
            </a:extLst>
          </p:cNvPr>
          <p:cNvSpPr txBox="1"/>
          <p:nvPr/>
        </p:nvSpPr>
        <p:spPr>
          <a:xfrm>
            <a:off x="95329" y="734256"/>
            <a:ext cx="52015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⦁ Plot exact solution under mapping</a:t>
            </a: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      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Aptos" panose="020B0004020202020204" pitchFamily="34" charset="0"/>
                <a:ea typeface="Cambria Math" panose="02040503050406030204" pitchFamily="18" charset="0"/>
              </a:rPr>
              <a:t>→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 analytic continuation for</a:t>
            </a:r>
          </a:p>
          <a:p>
            <a:r>
              <a:rPr lang="en-GB" sz="2400" dirty="0">
                <a:solidFill>
                  <a:schemeClr val="accent4">
                    <a:lumMod val="75000"/>
                  </a:schemeClr>
                </a:solidFill>
                <a:latin typeface="+mj-lt"/>
                <a:ea typeface="Cambria Math" panose="02040503050406030204" pitchFamily="18" charset="0"/>
              </a:rPr>
              <a:t>         negative z, requires imaginary G</a:t>
            </a: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  <a:p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9475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E595B-231F-DC89-914E-66502937E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diagram of a function&#10;&#10;AI-generated content may be incorrect.">
            <a:extLst>
              <a:ext uri="{FF2B5EF4-FFF2-40B4-BE49-F238E27FC236}">
                <a16:creationId xmlns:a16="http://schemas.microsoft.com/office/drawing/2014/main" id="{79C4B317-96C9-C44F-3C73-8E46AAE2F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36" y="44585"/>
            <a:ext cx="6739209" cy="5245169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2581ABC9-11CF-1096-2011-9EE960189572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Analogous Results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5" name="Picture 4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B9C0794D-9317-8384-FA77-5762B9EBE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059" y="5144856"/>
            <a:ext cx="6573675" cy="10091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5447C33-5D82-9F19-B008-A0E74C3DAF5E}"/>
                  </a:ext>
                </a:extLst>
              </p:cNvPr>
              <p:cNvSpPr txBox="1"/>
              <p:nvPr/>
            </p:nvSpPr>
            <p:spPr>
              <a:xfrm>
                <a:off x="95329" y="734256"/>
                <a:ext cx="5201516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⦁ Plot exact solution under mapping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analytic continuation for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  negative z, requires imaginary G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all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&gt;3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/4</m:t>
                    </m:r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curves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  multivalued (different 	convention – factor of 2)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5447C33-5D82-9F19-B008-A0E74C3DA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29" y="734256"/>
                <a:ext cx="5201516" cy="3416320"/>
              </a:xfrm>
              <a:prstGeom prst="rect">
                <a:avLst/>
              </a:prstGeom>
              <a:blipFill>
                <a:blip r:embed="rId4"/>
                <a:stretch>
                  <a:fillRect l="-1876" t="-2317" r="-1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73074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E66E1-A07B-5DF4-DD52-CA02DAC24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diagram of a function&#10;&#10;AI-generated content may be incorrect.">
            <a:extLst>
              <a:ext uri="{FF2B5EF4-FFF2-40B4-BE49-F238E27FC236}">
                <a16:creationId xmlns:a16="http://schemas.microsoft.com/office/drawing/2014/main" id="{C45C654F-F0F8-6EDD-8CF2-868C19C1C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36" y="44585"/>
            <a:ext cx="6739209" cy="5245169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C8D3FBB6-A166-B3D7-4DC1-36D0700887F6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Analogous Results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5" name="Picture 4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B9C041AB-E518-9D44-C7EB-2E422A801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059" y="5144856"/>
            <a:ext cx="6573675" cy="10091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6FE9FF-475D-5EDC-4506-14FEC5B8C816}"/>
                  </a:ext>
                </a:extLst>
              </p:cNvPr>
              <p:cNvSpPr txBox="1"/>
              <p:nvPr/>
            </p:nvSpPr>
            <p:spPr>
              <a:xfrm>
                <a:off x="95329" y="734256"/>
                <a:ext cx="5201516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⦁ Plot exact solution under mapping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analytic continuation for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  negative z, requires imaginary G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all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&gt;3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/4</m:t>
                    </m:r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curves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  multivalued (different 	convention – factor of 2)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Turning point classification almost identical to GN in z &gt; 0 region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GB" sz="2400" u="sng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except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only true for G 		    negative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6FE9FF-475D-5EDC-4506-14FEC5B8C8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29" y="734256"/>
                <a:ext cx="5201516" cy="4893647"/>
              </a:xfrm>
              <a:prstGeom prst="rect">
                <a:avLst/>
              </a:prstGeom>
              <a:blipFill>
                <a:blip r:embed="rId4"/>
                <a:stretch>
                  <a:fillRect l="-1876" t="-1619" r="-1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446031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4D8C9-782D-C06A-337D-E1EE0FE07F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diagram of a function&#10;&#10;AI-generated content may be incorrect.">
            <a:extLst>
              <a:ext uri="{FF2B5EF4-FFF2-40B4-BE49-F238E27FC236}">
                <a16:creationId xmlns:a16="http://schemas.microsoft.com/office/drawing/2014/main" id="{670AD8B7-2F8A-B75B-95C0-CDF8391C7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36" y="44585"/>
            <a:ext cx="6739209" cy="5245169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A54774F4-E303-E09C-84E4-F07945026CF6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Analogous Results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5C69DE2-3333-14D3-2E24-08C04ED19B26}"/>
                  </a:ext>
                </a:extLst>
              </p:cNvPr>
              <p:cNvSpPr txBox="1"/>
              <p:nvPr/>
            </p:nvSpPr>
            <p:spPr>
              <a:xfrm>
                <a:off x="95329" y="734256"/>
                <a:ext cx="5201516" cy="63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⦁ Plot exact solution under mapping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analytic continuation for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  negative z, requires imaginary G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all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&gt;3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/4</m:t>
                    </m:r>
                  </m:oMath>
                </a14:m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curves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        multivalued (different 	convention – factor of 2)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Turning point classification almost identical to GN in z &gt; 0 region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→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GB" sz="2400" u="sng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except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only true for G 		    negative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For z &lt; 0, solutions always multivalued</a:t>
                </a:r>
              </a:p>
              <a:p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        → 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every curve has </a:t>
                </a:r>
                <a:r>
                  <a:rPr lang="en-GB" sz="24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one</a:t>
                </a:r>
                <a:r>
                  <a:rPr lang="en-GB" sz="24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turning point</a:t>
                </a: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endParaRPr lang="en-GB" sz="24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5C69DE2-3333-14D3-2E24-08C04ED19B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29" y="734256"/>
                <a:ext cx="5201516" cy="6370975"/>
              </a:xfrm>
              <a:prstGeom prst="rect">
                <a:avLst/>
              </a:prstGeom>
              <a:blipFill>
                <a:blip r:embed="rId3"/>
                <a:stretch>
                  <a:fillRect l="-1876" t="-1243" r="-1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09C0655C-EB13-2440-7D48-3A2BDE72D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6059" y="5144856"/>
            <a:ext cx="6573675" cy="100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1193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1A450-C752-AEBB-7A35-08E59D7F2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8E1D72C-BCD7-0595-23CD-7B789C5BE8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3393" y="1041248"/>
            <a:ext cx="10245214" cy="2830206"/>
          </a:xfrm>
        </p:spPr>
        <p:txBody>
          <a:bodyPr>
            <a:normAutofit/>
          </a:bodyPr>
          <a:lstStyle/>
          <a:p>
            <a:r>
              <a:rPr lang="en-GB" sz="72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123415872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2C5F7-B3AF-6615-8136-876D45C4E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le 2">
                <a:extLst>
                  <a:ext uri="{FF2B5EF4-FFF2-40B4-BE49-F238E27FC236}">
                    <a16:creationId xmlns:a16="http://schemas.microsoft.com/office/drawing/2014/main" id="{BC129925-8E43-95B9-B5F1-943855DAD8E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6368" y="104595"/>
                <a:ext cx="7562625" cy="815924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850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4000" dirty="0">
                    <a:solidFill>
                      <a:schemeClr val="accent4">
                        <a:lumMod val="50000"/>
                      </a:schemeClr>
                    </a:solidFill>
                    <a:ea typeface="Sans Serif Collection" panose="020B0502040504020204" pitchFamily="34" charset="0"/>
                    <a:cs typeface="Sans Serif Collection" panose="020B0502040504020204" pitchFamily="34" charset="0"/>
                  </a:rPr>
                  <a:t>Mass Generation in U(1)</a:t>
                </a:r>
                <a14:m>
                  <m:oMath xmlns:m="http://schemas.openxmlformats.org/officeDocument/2006/math">
                    <m:r>
                      <a:rPr lang="en-GB" sz="400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ans Serif Collection" panose="020B0502040504020204" pitchFamily="34" charset="0"/>
                      </a:rPr>
                      <m:t>⊗</m:t>
                    </m:r>
                  </m:oMath>
                </a14:m>
                <a:r>
                  <a:rPr lang="en-GB" sz="4000" dirty="0">
                    <a:solidFill>
                      <a:schemeClr val="accent4">
                        <a:lumMod val="50000"/>
                      </a:schemeClr>
                    </a:solidFill>
                    <a:ea typeface="Sans Serif Collection" panose="020B0502040504020204" pitchFamily="34" charset="0"/>
                    <a:cs typeface="Sans Serif Collection" panose="020B0502040504020204" pitchFamily="34" charset="0"/>
                  </a:rPr>
                  <a:t>U(1) Theory</a:t>
                </a:r>
                <a:endParaRPr lang="en-GB" sz="4000" dirty="0">
                  <a:solidFill>
                    <a:schemeClr val="accent4">
                      <a:lumMod val="40000"/>
                      <a:lumOff val="60000"/>
                    </a:schemeClr>
                  </a:solidFill>
                  <a:ea typeface="Sans Serif Collection" panose="020B0502040504020204" pitchFamily="34" charset="0"/>
                  <a:cs typeface="Sans Serif Collection" panose="020B0502040504020204" pitchFamily="34" charset="0"/>
                </a:endParaRPr>
              </a:p>
            </p:txBody>
          </p:sp>
        </mc:Choice>
        <mc:Fallback>
          <p:sp>
            <p:nvSpPr>
              <p:cNvPr id="6" name="Title 2">
                <a:extLst>
                  <a:ext uri="{FF2B5EF4-FFF2-40B4-BE49-F238E27FC236}">
                    <a16:creationId xmlns:a16="http://schemas.microsoft.com/office/drawing/2014/main" id="{BC129925-8E43-95B9-B5F1-943855DAD8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68" y="104595"/>
                <a:ext cx="7562625" cy="815924"/>
              </a:xfrm>
              <a:prstGeom prst="rect">
                <a:avLst/>
              </a:prstGeom>
              <a:blipFill>
                <a:blip r:embed="rId2"/>
                <a:stretch>
                  <a:fillRect l="-2256" t="-1493" b="-10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E0FF50-F516-E312-CA40-593AA4C91A81}"/>
                  </a:ext>
                </a:extLst>
              </p:cNvPr>
              <p:cNvSpPr txBox="1"/>
              <p:nvPr/>
            </p:nvSpPr>
            <p:spPr>
              <a:xfrm>
                <a:off x="265220" y="920519"/>
                <a:ext cx="6342057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Analogous BMB type expansion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𝑐𝑟𝑖𝑡</m:t>
                        </m:r>
                      </m:sub>
                    </m:sSub>
                  </m:oMath>
                </a14:m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Mass gap equation identical once correct mass identified:</a:t>
                </a: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</a:t>
                </a:r>
                <a:r>
                  <a:rPr lang="en-GB" sz="2800" u="sng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Check: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flow with exact global </a:t>
                </a:r>
                <a:r>
                  <a:rPr lang="en-GB" sz="2800" dirty="0" err="1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eigenperturbation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from NGFP (UV) to GFP (IR)</a:t>
                </a:r>
                <a:r>
                  <a:rPr lang="en-GB" sz="2800" u="sng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→ </a:t>
                </a:r>
                <a:r>
                  <a:rPr lang="en-GB" sz="2800" u="sng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to do: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try with </a:t>
                </a:r>
                <a:r>
                  <a:rPr lang="en-GB" sz="28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i.c.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∝</m:t>
                    </m:r>
                    <m:r>
                      <a:rPr lang="en-GB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to see 	    analogous mass generation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E0FF50-F516-E312-CA40-593AA4C91A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20" y="920519"/>
                <a:ext cx="6342057" cy="5262979"/>
              </a:xfrm>
              <a:prstGeom prst="rect">
                <a:avLst/>
              </a:prstGeom>
              <a:blipFill>
                <a:blip r:embed="rId3"/>
                <a:stretch>
                  <a:fillRect l="-2019" t="-1738" b="-2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D3D4A753-010D-EFFA-1ADA-4CBCDA55B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070" y="1902842"/>
            <a:ext cx="5703170" cy="4419302"/>
          </a:xfrm>
          <a:prstGeom prst="rect">
            <a:avLst/>
          </a:prstGeom>
        </p:spPr>
      </p:pic>
      <p:pic>
        <p:nvPicPr>
          <p:cNvPr id="5" name="Picture 4" descr="A math equations with numbers&#10;&#10;AI-generated content may be incorrect.">
            <a:extLst>
              <a:ext uri="{FF2B5EF4-FFF2-40B4-BE49-F238E27FC236}">
                <a16:creationId xmlns:a16="http://schemas.microsoft.com/office/drawing/2014/main" id="{914D691A-0A42-891A-4559-AADA824CBA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3273" y="579804"/>
            <a:ext cx="4595258" cy="123454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61006B2-A40C-5F8D-92CD-A2A27A51811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5997677" y="1197078"/>
            <a:ext cx="13955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17D0D7-31D7-8506-2F0F-5B5CB6F39E8E}"/>
                  </a:ext>
                </a:extLst>
              </p:cNvPr>
              <p:cNvSpPr txBox="1"/>
              <p:nvPr/>
            </p:nvSpPr>
            <p:spPr>
              <a:xfrm>
                <a:off x="1620969" y="3150600"/>
                <a:ext cx="3374922" cy="7142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bSup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ad>
                            <m:radPr>
                              <m:degHide m:val="on"/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</m:rad>
                          <m:sSubSup>
                            <m:sSubSupPr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17D0D7-31D7-8506-2F0F-5B5CB6F39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969" y="3150600"/>
                <a:ext cx="3374922" cy="7142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445B74-4D43-964C-643D-9D64A05CEFD1}"/>
                  </a:ext>
                </a:extLst>
              </p:cNvPr>
              <p:cNvSpPr txBox="1"/>
              <p:nvPr/>
            </p:nvSpPr>
            <p:spPr>
              <a:xfrm>
                <a:off x="4709654" y="2752224"/>
                <a:ext cx="18582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445B74-4D43-964C-643D-9D64A05CE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654" y="2752224"/>
                <a:ext cx="185829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DD0CF3E-5E39-3063-E36B-3975E379FD39}"/>
              </a:ext>
            </a:extLst>
          </p:cNvPr>
          <p:cNvCxnSpPr>
            <a:cxnSpLocks/>
          </p:cNvCxnSpPr>
          <p:nvPr/>
        </p:nvCxnSpPr>
        <p:spPr>
          <a:xfrm flipH="1">
            <a:off x="4886633" y="3077497"/>
            <a:ext cx="287607" cy="2163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85917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A5FC7-691C-E8CD-5A86-A6FC3A574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F7EE1278-8413-EFCC-1B35-F2F5177A5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4902" y="528011"/>
            <a:ext cx="5352382" cy="5068687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31534413-3EEC-DE80-A3AB-9F4F57351E10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Gross-Neveu-Yukawa Theory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D685868-BD3F-B15B-1373-B94E77332904}"/>
                  </a:ext>
                </a:extLst>
              </p:cNvPr>
              <p:cNvSpPr txBox="1"/>
              <p:nvPr/>
            </p:nvSpPr>
            <p:spPr>
              <a:xfrm>
                <a:off x="294717" y="871356"/>
                <a:ext cx="6833670" cy="6314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Work also done incorporating terms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GB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into the flow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different phase diagram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new mechanism for mass 	  	 	  generation (scalar </a:t>
                </a:r>
                <a:r>
                  <a:rPr lang="en-GB" sz="28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vev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)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spontaneous breaking of 	    	  	  scale invariance can give</a:t>
                </a: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	  rise to </a:t>
                </a:r>
                <a:r>
                  <a:rPr lang="en-GB" sz="28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dilaton</a:t>
                </a:r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endParaRPr lang="en-GB" sz="28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</a:t>
                </a:r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Do with U(1)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chemeClr val="accent4">
                            <a:lumMod val="75000"/>
                          </a:schemeClr>
                        </a:solidFill>
                        <a:latin typeface="+mj-lt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GB" sz="28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U(1) theory → more symmetry to break, non-trivial physics?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D685868-BD3F-B15B-1373-B94E77332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717" y="871356"/>
                <a:ext cx="6833670" cy="6314036"/>
              </a:xfrm>
              <a:prstGeom prst="rect">
                <a:avLst/>
              </a:prstGeom>
              <a:blipFill>
                <a:blip r:embed="rId3"/>
                <a:stretch>
                  <a:fillRect l="-1784" t="-15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E658A91-6964-FA85-84BE-3BA882E1A361}"/>
              </a:ext>
            </a:extLst>
          </p:cNvPr>
          <p:cNvSpPr txBox="1"/>
          <p:nvPr/>
        </p:nvSpPr>
        <p:spPr>
          <a:xfrm>
            <a:off x="19664" y="5714686"/>
            <a:ext cx="118675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Dilaton</a:t>
            </a:r>
            <a:r>
              <a:rPr lang="en-GB" dirty="0">
                <a:solidFill>
                  <a:srgbClr val="FF0000"/>
                </a:solidFill>
              </a:rPr>
              <a:t> Physics from Asymptotic Freedom: </a:t>
            </a:r>
            <a:r>
              <a:rPr lang="en-GB" dirty="0">
                <a:hlinkClick r:id="rId4"/>
              </a:rPr>
              <a:t>https://arxiv.org/pdf/2502.00107</a:t>
            </a: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Scale symmetry breaking and generation of mass at quantum critical points: </a:t>
            </a:r>
            <a:r>
              <a:rPr lang="en-GB" dirty="0"/>
              <a:t>https://arxiv.org/pdf/2311.16246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F3FD59-5F0A-B691-E89A-CE199616B1B0}"/>
              </a:ext>
            </a:extLst>
          </p:cNvPr>
          <p:cNvSpPr txBox="1"/>
          <p:nvPr/>
        </p:nvSpPr>
        <p:spPr>
          <a:xfrm>
            <a:off x="10166553" y="5419093"/>
            <a:ext cx="201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Yukawa coupling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730214-2CE6-80F8-40A5-B3362509BB87}"/>
              </a:ext>
            </a:extLst>
          </p:cNvPr>
          <p:cNvCxnSpPr>
            <a:cxnSpLocks/>
          </p:cNvCxnSpPr>
          <p:nvPr/>
        </p:nvCxnSpPr>
        <p:spPr>
          <a:xfrm flipH="1" flipV="1">
            <a:off x="9812594" y="5506065"/>
            <a:ext cx="353959" cy="906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4664D95-8DDE-4E48-B5A5-E8DDAAA8F174}"/>
              </a:ext>
            </a:extLst>
          </p:cNvPr>
          <p:cNvSpPr txBox="1"/>
          <p:nvPr/>
        </p:nvSpPr>
        <p:spPr>
          <a:xfrm>
            <a:off x="6122848" y="1789159"/>
            <a:ext cx="1283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Sextic</a:t>
            </a:r>
            <a:r>
              <a:rPr lang="en-GB" sz="1600" dirty="0"/>
              <a:t> GN coupling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8FC56B-9BC7-C387-AB22-591F67EA9579}"/>
              </a:ext>
            </a:extLst>
          </p:cNvPr>
          <p:cNvCxnSpPr>
            <a:cxnSpLocks/>
          </p:cNvCxnSpPr>
          <p:nvPr/>
        </p:nvCxnSpPr>
        <p:spPr>
          <a:xfrm>
            <a:off x="6710389" y="2373934"/>
            <a:ext cx="73869" cy="3004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61049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C009B-3743-523C-4AA1-7065B7A17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572851BA-01C2-4E60-1931-FE42973EFC68}"/>
              </a:ext>
            </a:extLst>
          </p:cNvPr>
          <p:cNvSpPr txBox="1">
            <a:spLocks/>
          </p:cNvSpPr>
          <p:nvPr/>
        </p:nvSpPr>
        <p:spPr>
          <a:xfrm>
            <a:off x="126201" y="45603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Summary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8D6439C-221E-5EBA-1176-07D177BC75BD}"/>
                  </a:ext>
                </a:extLst>
              </p:cNvPr>
              <p:cNvSpPr txBox="1"/>
              <p:nvPr/>
            </p:nvSpPr>
            <p:spPr>
              <a:xfrm>
                <a:off x="324337" y="743539"/>
                <a:ext cx="11661309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</a:t>
                </a:r>
                <a:r>
                  <a:rPr lang="en-GB" sz="3200" u="sng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Large N useful tool, provides exact results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used with </a:t>
                </a:r>
                <a:r>
                  <a:rPr lang="en-GB" sz="3200" dirty="0" err="1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Wetterich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 eq. to find fixed points, critical 		  exponents in GN theory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	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good understanding of exact fixed point solutions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concrete mechanisms of mass generation, spontaneous 	 	  breaking of scale invariance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Now studying U(1)</a:t>
                </a:r>
                <a14:m>
                  <m:oMath xmlns:m="http://schemas.openxmlformats.org/officeDocument/2006/math">
                    <m:r>
                      <a:rPr lang="en-GB" sz="32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U(1) model. 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 </a:t>
                </a:r>
                <a:r>
                  <a:rPr lang="en-GB" sz="3200" u="sng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To do: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→ explore mass generation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	→ incorporate Yukawa interactions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8D6439C-221E-5EBA-1176-07D177BC7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37" y="743539"/>
                <a:ext cx="11661309" cy="5509200"/>
              </a:xfrm>
              <a:prstGeom prst="rect">
                <a:avLst/>
              </a:prstGeom>
              <a:blipFill>
                <a:blip r:embed="rId2"/>
                <a:stretch>
                  <a:fillRect l="-1307" t="-2102" b="-28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0250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B6E12-E6F6-DE3B-5E7C-9E4A06025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DE79D135-0D15-5731-BBAC-19CDBF3AB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199" y="2986353"/>
            <a:ext cx="4345522" cy="135580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54985014-1D9E-EE91-C151-C31F059ECD22}"/>
              </a:ext>
            </a:extLst>
          </p:cNvPr>
          <p:cNvSpPr txBox="1">
            <a:spLocks/>
          </p:cNvSpPr>
          <p:nvPr/>
        </p:nvSpPr>
        <p:spPr>
          <a:xfrm>
            <a:off x="58992" y="68826"/>
            <a:ext cx="4021394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FRG for Fermions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680173-8432-2468-E839-EDDD3BF0C45E}"/>
                  </a:ext>
                </a:extLst>
              </p:cNvPr>
              <p:cNvSpPr txBox="1"/>
              <p:nvPr/>
            </p:nvSpPr>
            <p:spPr>
              <a:xfrm>
                <a:off x="212921" y="843878"/>
                <a:ext cx="6735096" cy="4603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Flow equation - </a:t>
                </a:r>
                <a:r>
                  <a:rPr lang="en-GB" sz="3200" dirty="0" err="1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supertrace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has minus for fermions!</a:t>
                </a:r>
                <a:endParaRPr lang="en-GB" sz="3200" u="sng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Use doubled representation: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indices run from 0 to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32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sSub>
                      <m:sSubPr>
                        <m:ctrlPr>
                          <a:rPr lang="en-GB" sz="32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	 	 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32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flavours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680173-8432-2468-E839-EDDD3BF0C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21" y="843878"/>
                <a:ext cx="6735096" cy="4603183"/>
              </a:xfrm>
              <a:prstGeom prst="rect">
                <a:avLst/>
              </a:prstGeom>
              <a:blipFill>
                <a:blip r:embed="rId3"/>
                <a:stretch>
                  <a:fillRect l="-2353" t="-25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close-up of a number&#10;&#10;AI-generated content may be incorrect.">
            <a:extLst>
              <a:ext uri="{FF2B5EF4-FFF2-40B4-BE49-F238E27FC236}">
                <a16:creationId xmlns:a16="http://schemas.microsoft.com/office/drawing/2014/main" id="{2C0E42BC-E278-62B0-6465-1EB888ECC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683" y="1040847"/>
            <a:ext cx="6049084" cy="11875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6A45A96-8123-DFCA-EF8B-1F76117E7AF8}"/>
                  </a:ext>
                </a:extLst>
              </p:cNvPr>
              <p:cNvSpPr txBox="1"/>
              <p:nvPr/>
            </p:nvSpPr>
            <p:spPr>
              <a:xfrm>
                <a:off x="6668941" y="1991383"/>
                <a:ext cx="1486917" cy="822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𝑅𝐺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𝑠𝑐𝑎𝑙𝑒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6A45A96-8123-DFCA-EF8B-1F76117E7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8941" y="1991383"/>
                <a:ext cx="1486917" cy="822469"/>
              </a:xfrm>
              <a:prstGeom prst="rect">
                <a:avLst/>
              </a:prstGeom>
              <a:blipFill>
                <a:blip r:embed="rId5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193E759-7554-5100-BA64-D814A5842F92}"/>
                  </a:ext>
                </a:extLst>
              </p:cNvPr>
              <p:cNvSpPr txBox="1"/>
              <p:nvPr/>
            </p:nvSpPr>
            <p:spPr>
              <a:xfrm>
                <a:off x="6240838" y="512557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𝐸𝑓𝑓𝑒𝑐𝑡𝑖𝑣𝑒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𝑎𝑐𝑡𝑖𝑜𝑛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193E759-7554-5100-BA64-D814A5842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838" y="512557"/>
                <a:ext cx="1956470" cy="461665"/>
              </a:xfrm>
              <a:prstGeom prst="rect">
                <a:avLst/>
              </a:prstGeom>
              <a:blipFill>
                <a:blip r:embed="rId6"/>
                <a:stretch>
                  <a:fillRect l="-2804" r="-45483"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8186AC4-C756-90EF-9D82-64FCE5C14688}"/>
                  </a:ext>
                </a:extLst>
              </p:cNvPr>
              <p:cNvSpPr txBox="1"/>
              <p:nvPr/>
            </p:nvSpPr>
            <p:spPr>
              <a:xfrm>
                <a:off x="9436508" y="527105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𝐻𝑒𝑠𝑠𝑖𝑎𝑛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8186AC4-C756-90EF-9D82-64FCE5C14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6508" y="527105"/>
                <a:ext cx="1956470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D81C8A-83FD-95F3-08A7-FD3A9558F4A5}"/>
                  </a:ext>
                </a:extLst>
              </p:cNvPr>
              <p:cNvSpPr txBox="1"/>
              <p:nvPr/>
            </p:nvSpPr>
            <p:spPr>
              <a:xfrm>
                <a:off x="9192760" y="2269348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𝑅𝑒𝑔𝑢𝑙𝑎𝑡𝑜𝑟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D81C8A-83FD-95F3-08A7-FD3A9558F4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760" y="2269348"/>
                <a:ext cx="1956470" cy="461665"/>
              </a:xfrm>
              <a:prstGeom prst="rect">
                <a:avLst/>
              </a:prstGeom>
              <a:blipFill>
                <a:blip r:embed="rId8"/>
                <a:stretch>
                  <a:fillRect l="-2804" r="-3427"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D7B99F1-CE3F-E01A-BD25-17340A1A6CF9}"/>
              </a:ext>
            </a:extLst>
          </p:cNvPr>
          <p:cNvCxnSpPr>
            <a:cxnSpLocks/>
          </p:cNvCxnSpPr>
          <p:nvPr/>
        </p:nvCxnSpPr>
        <p:spPr>
          <a:xfrm flipH="1" flipV="1">
            <a:off x="6240838" y="1815716"/>
            <a:ext cx="464361" cy="5776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311C96-27FA-5671-F046-21EDA72D2336}"/>
              </a:ext>
            </a:extLst>
          </p:cNvPr>
          <p:cNvCxnSpPr>
            <a:stCxn id="11" idx="2"/>
          </p:cNvCxnSpPr>
          <p:nvPr/>
        </p:nvCxnSpPr>
        <p:spPr>
          <a:xfrm flipH="1">
            <a:off x="6358825" y="974222"/>
            <a:ext cx="860248" cy="381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211CD23-8123-656C-CAF2-2D56C6C914F8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9899961" y="1815716"/>
            <a:ext cx="271034" cy="453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FA78352-0471-4D8E-90D7-87429F75529C}"/>
              </a:ext>
            </a:extLst>
          </p:cNvPr>
          <p:cNvCxnSpPr>
            <a:cxnSpLocks/>
          </p:cNvCxnSpPr>
          <p:nvPr/>
        </p:nvCxnSpPr>
        <p:spPr>
          <a:xfrm flipH="1">
            <a:off x="9192760" y="974222"/>
            <a:ext cx="1071716" cy="3163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BED770-CA91-47EE-9361-4AB11B2E2944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0170995" y="1883549"/>
            <a:ext cx="978235" cy="385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AB242CC-8C33-CBB4-443F-BEFC77EF677E}"/>
              </a:ext>
            </a:extLst>
          </p:cNvPr>
          <p:cNvSpPr txBox="1"/>
          <p:nvPr/>
        </p:nvSpPr>
        <p:spPr>
          <a:xfrm>
            <a:off x="4636513" y="1812879"/>
            <a:ext cx="1649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Wetterich</a:t>
            </a:r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 ’93</a:t>
            </a:r>
          </a:p>
          <a:p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Ellwanger ’93</a:t>
            </a:r>
          </a:p>
          <a:p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Morris ‘93</a:t>
            </a:r>
          </a:p>
        </p:txBody>
      </p:sp>
    </p:spTree>
    <p:extLst>
      <p:ext uri="{BB962C8B-B14F-4D97-AF65-F5344CB8AC3E}">
        <p14:creationId xmlns:p14="http://schemas.microsoft.com/office/powerpoint/2010/main" val="4149806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BD5C3-F06C-8CD2-8DF7-DA96EF6A7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4CF5F08D-8CBF-AC37-AF89-BE1E51793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720" y="4301809"/>
            <a:ext cx="5631569" cy="2067019"/>
          </a:xfrm>
          <a:prstGeom prst="rect">
            <a:avLst/>
          </a:prstGeom>
        </p:spPr>
      </p:pic>
      <p:pic>
        <p:nvPicPr>
          <p:cNvPr id="26" name="Picture 25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57D65C72-F7C1-D305-572E-569F58485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199" y="2986353"/>
            <a:ext cx="4345522" cy="135580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F06C7BC2-D9C1-C9E4-F6EA-41FB55EFFA70}"/>
              </a:ext>
            </a:extLst>
          </p:cNvPr>
          <p:cNvSpPr txBox="1">
            <a:spLocks/>
          </p:cNvSpPr>
          <p:nvPr/>
        </p:nvSpPr>
        <p:spPr>
          <a:xfrm>
            <a:off x="58992" y="68826"/>
            <a:ext cx="4021394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FRG for Fermions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394CE8-8329-70C1-4FFF-E0370F50E0AB}"/>
                  </a:ext>
                </a:extLst>
              </p:cNvPr>
              <p:cNvSpPr txBox="1"/>
              <p:nvPr/>
            </p:nvSpPr>
            <p:spPr>
              <a:xfrm>
                <a:off x="212921" y="843878"/>
                <a:ext cx="6735096" cy="5056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Flow equation - </a:t>
                </a:r>
                <a:r>
                  <a:rPr lang="en-GB" sz="3200" dirty="0" err="1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supertrace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has minus for fermions!</a:t>
                </a:r>
                <a:endParaRPr lang="en-GB" sz="3200" u="sng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Use doubled representation:</a:t>
                </a: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Aptos" panose="020B0004020202020204" pitchFamily="34" charset="0"/>
                    <a:ea typeface="Cambria Math" panose="02040503050406030204" pitchFamily="18" charset="0"/>
                  </a:rPr>
                  <a:t>→ </a:t>
                </a:r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latin typeface="+mj-lt"/>
                    <a:ea typeface="Cambria Math" panose="02040503050406030204" pitchFamily="18" charset="0"/>
                  </a:rPr>
                  <a:t>indices run from 0 to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32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sSub>
                      <m:sSubPr>
                        <m:ctrlPr>
                          <a:rPr lang="en-GB" sz="32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32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	 	 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32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 flavours</a:t>
                </a: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endParaRPr lang="en-GB" sz="3200" dirty="0">
                  <a:solidFill>
                    <a:schemeClr val="accent4">
                      <a:lumMod val="75000"/>
                    </a:schemeClr>
                  </a:solidFill>
                  <a:ea typeface="Cambria Math" panose="02040503050406030204" pitchFamily="18" charset="0"/>
                </a:endParaRPr>
              </a:p>
              <a:p>
                <a:r>
                  <a:rPr lang="en-GB" sz="3200" dirty="0">
                    <a:solidFill>
                      <a:schemeClr val="accent4">
                        <a:lumMod val="75000"/>
                      </a:schemeClr>
                    </a:solidFill>
                    <a:ea typeface="Cambria Math" panose="02040503050406030204" pitchFamily="18" charset="0"/>
                  </a:rPr>
                  <a:t>⦁ Hessian simple in this form: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394CE8-8329-70C1-4FFF-E0370F50E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21" y="843878"/>
                <a:ext cx="6735096" cy="5056064"/>
              </a:xfrm>
              <a:prstGeom prst="rect">
                <a:avLst/>
              </a:prstGeom>
              <a:blipFill>
                <a:blip r:embed="rId4"/>
                <a:stretch>
                  <a:fillRect l="-2353" t="-2289" b="-39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close-up of a number&#10;&#10;AI-generated content may be incorrect.">
            <a:extLst>
              <a:ext uri="{FF2B5EF4-FFF2-40B4-BE49-F238E27FC236}">
                <a16:creationId xmlns:a16="http://schemas.microsoft.com/office/drawing/2014/main" id="{A186329C-9F9F-4E85-00DD-CD1701003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2683" y="1040847"/>
            <a:ext cx="6049084" cy="11875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9D2912-283E-A3EE-C8AA-0BA1DF29E164}"/>
                  </a:ext>
                </a:extLst>
              </p:cNvPr>
              <p:cNvSpPr txBox="1"/>
              <p:nvPr/>
            </p:nvSpPr>
            <p:spPr>
              <a:xfrm>
                <a:off x="6668941" y="1991383"/>
                <a:ext cx="1486917" cy="822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𝑅𝐺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𝑠𝑐𝑎𝑙𝑒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9D2912-283E-A3EE-C8AA-0BA1DF29E1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8941" y="1991383"/>
                <a:ext cx="1486917" cy="822469"/>
              </a:xfrm>
              <a:prstGeom prst="rect">
                <a:avLst/>
              </a:prstGeom>
              <a:blipFill>
                <a:blip r:embed="rId6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90BCBD1-5E43-089D-0CC4-A60061ED3714}"/>
                  </a:ext>
                </a:extLst>
              </p:cNvPr>
              <p:cNvSpPr txBox="1"/>
              <p:nvPr/>
            </p:nvSpPr>
            <p:spPr>
              <a:xfrm>
                <a:off x="6240838" y="512557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𝐸𝑓𝑓𝑒𝑐𝑡𝑖𝑣𝑒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𝑎𝑐𝑡𝑖𝑜𝑛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90BCBD1-5E43-089D-0CC4-A60061ED3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838" y="512557"/>
                <a:ext cx="1956470" cy="461665"/>
              </a:xfrm>
              <a:prstGeom prst="rect">
                <a:avLst/>
              </a:prstGeom>
              <a:blipFill>
                <a:blip r:embed="rId7"/>
                <a:stretch>
                  <a:fillRect l="-2804" r="-45483"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91E6C7-3920-DC1C-9F6A-1C331B234DFA}"/>
                  </a:ext>
                </a:extLst>
              </p:cNvPr>
              <p:cNvSpPr txBox="1"/>
              <p:nvPr/>
            </p:nvSpPr>
            <p:spPr>
              <a:xfrm>
                <a:off x="9436508" y="527105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𝐻𝑒𝑠𝑠𝑖𝑎𝑛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91E6C7-3920-DC1C-9F6A-1C331B234D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6508" y="527105"/>
                <a:ext cx="1956470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C9B7E05-37AC-976E-0E42-407B86E4D768}"/>
                  </a:ext>
                </a:extLst>
              </p:cNvPr>
              <p:cNvSpPr txBox="1"/>
              <p:nvPr/>
            </p:nvSpPr>
            <p:spPr>
              <a:xfrm>
                <a:off x="9192760" y="2269348"/>
                <a:ext cx="195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𝑅𝑒𝑔𝑢𝑙𝑎𝑡𝑜𝑟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C9B7E05-37AC-976E-0E42-407B86E4D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760" y="2269348"/>
                <a:ext cx="1956470" cy="461665"/>
              </a:xfrm>
              <a:prstGeom prst="rect">
                <a:avLst/>
              </a:prstGeom>
              <a:blipFill>
                <a:blip r:embed="rId9"/>
                <a:stretch>
                  <a:fillRect l="-2804" r="-3427"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CAFC33D-0F00-BC8E-A676-DF0EF5BE6FC3}"/>
              </a:ext>
            </a:extLst>
          </p:cNvPr>
          <p:cNvCxnSpPr>
            <a:cxnSpLocks/>
          </p:cNvCxnSpPr>
          <p:nvPr/>
        </p:nvCxnSpPr>
        <p:spPr>
          <a:xfrm flipH="1" flipV="1">
            <a:off x="6240838" y="1815716"/>
            <a:ext cx="464361" cy="5776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B742B4E-0D05-1547-D464-8253B8AEDA51}"/>
              </a:ext>
            </a:extLst>
          </p:cNvPr>
          <p:cNvCxnSpPr>
            <a:stCxn id="11" idx="2"/>
          </p:cNvCxnSpPr>
          <p:nvPr/>
        </p:nvCxnSpPr>
        <p:spPr>
          <a:xfrm flipH="1">
            <a:off x="6358825" y="974222"/>
            <a:ext cx="860248" cy="381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3A6C554-EE51-74C1-CB29-3CEE5A4CDA0B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9899961" y="1815716"/>
            <a:ext cx="271034" cy="453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13D799-90AF-09EE-7A89-3FF566B12BC6}"/>
              </a:ext>
            </a:extLst>
          </p:cNvPr>
          <p:cNvCxnSpPr>
            <a:cxnSpLocks/>
          </p:cNvCxnSpPr>
          <p:nvPr/>
        </p:nvCxnSpPr>
        <p:spPr>
          <a:xfrm flipH="1">
            <a:off x="9192760" y="974222"/>
            <a:ext cx="1071716" cy="3163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2EFBE56-14A4-12DF-BC5E-B1C9CD55B5FC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0170995" y="1883549"/>
            <a:ext cx="978235" cy="385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557211A-DBF6-E624-0FE8-A1C44B5FA874}"/>
              </a:ext>
            </a:extLst>
          </p:cNvPr>
          <p:cNvSpPr txBox="1"/>
          <p:nvPr/>
        </p:nvSpPr>
        <p:spPr>
          <a:xfrm>
            <a:off x="4636513" y="1812879"/>
            <a:ext cx="1649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Wetterich</a:t>
            </a:r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 ’93</a:t>
            </a:r>
          </a:p>
          <a:p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Ellwanger ’93</a:t>
            </a:r>
          </a:p>
          <a:p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Abadi" panose="020F0502020204030204" pitchFamily="34" charset="0"/>
              </a:rPr>
              <a:t>Morris ‘93</a:t>
            </a:r>
          </a:p>
        </p:txBody>
      </p:sp>
    </p:spTree>
    <p:extLst>
      <p:ext uri="{BB962C8B-B14F-4D97-AF65-F5344CB8AC3E}">
        <p14:creationId xmlns:p14="http://schemas.microsoft.com/office/powerpoint/2010/main" val="1868136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F5808-0FED-7DD6-0B3E-A63D1E9D7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black letters&#10;&#10;AI-generated content may be incorrect.">
            <a:extLst>
              <a:ext uri="{FF2B5EF4-FFF2-40B4-BE49-F238E27FC236}">
                <a16:creationId xmlns:a16="http://schemas.microsoft.com/office/drawing/2014/main" id="{6DFF1C0B-08A7-E171-3A3F-602A5C851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481" y="527229"/>
            <a:ext cx="5017140" cy="139989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759DD2F-941C-438A-9573-BAD5E35D39EF}"/>
              </a:ext>
            </a:extLst>
          </p:cNvPr>
          <p:cNvSpPr txBox="1">
            <a:spLocks/>
          </p:cNvSpPr>
          <p:nvPr/>
        </p:nvSpPr>
        <p:spPr>
          <a:xfrm>
            <a:off x="116368" y="104595"/>
            <a:ext cx="7562625" cy="8159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4">
                    <a:lumMod val="50000"/>
                  </a:schemeClr>
                </a:solidFill>
                <a:ea typeface="Sans Serif Collection" panose="020B0502040504020204" pitchFamily="34" charset="0"/>
                <a:cs typeface="Sans Serif Collection" panose="020B0502040504020204" pitchFamily="34" charset="0"/>
              </a:rPr>
              <a:t>Flow Ansatz</a:t>
            </a:r>
            <a:endParaRPr lang="en-GB" sz="4000" dirty="0">
              <a:solidFill>
                <a:schemeClr val="accent4">
                  <a:lumMod val="40000"/>
                  <a:lumOff val="60000"/>
                </a:schemeClr>
              </a:solidFill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99E37-BA4C-87D5-9945-EF3E5D6E9D3F}"/>
              </a:ext>
            </a:extLst>
          </p:cNvPr>
          <p:cNvSpPr txBox="1"/>
          <p:nvPr/>
        </p:nvSpPr>
        <p:spPr>
          <a:xfrm>
            <a:off x="333379" y="1021850"/>
            <a:ext cx="64730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ea typeface="Cambria Math" panose="02040503050406030204" pitchFamily="18" charset="0"/>
              </a:rPr>
              <a:t>⦁ Introduce matrices to simplify structure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ea typeface="Cambria Math" panose="02040503050406030204" pitchFamily="18" charset="0"/>
            </a:endParaRPr>
          </a:p>
        </p:txBody>
      </p:sp>
      <p:pic>
        <p:nvPicPr>
          <p:cNvPr id="5" name="Picture 4" descr="A black and white text&#10;&#10;AI-generated content may be incorrect.">
            <a:extLst>
              <a:ext uri="{FF2B5EF4-FFF2-40B4-BE49-F238E27FC236}">
                <a16:creationId xmlns:a16="http://schemas.microsoft.com/office/drawing/2014/main" id="{58EA203B-326C-AC43-4062-E1FD9768A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620" y="1721487"/>
            <a:ext cx="5249492" cy="137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72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MU Sans Serif">
      <a:majorFont>
        <a:latin typeface="CMU Sans Serif"/>
        <a:ea typeface=""/>
        <a:cs typeface=""/>
      </a:majorFont>
      <a:minorFont>
        <a:latin typeface="CMU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6690</TotalTime>
  <Words>3554</Words>
  <Application>Microsoft Office PowerPoint</Application>
  <PresentationFormat>Widescreen</PresentationFormat>
  <Paragraphs>621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7" baseType="lpstr">
      <vt:lpstr>Abadi</vt:lpstr>
      <vt:lpstr>Aptos</vt:lpstr>
      <vt:lpstr>Aptos Display</vt:lpstr>
      <vt:lpstr>Arial</vt:lpstr>
      <vt:lpstr>Cambria Math</vt:lpstr>
      <vt:lpstr>CMU Sans Serif</vt:lpstr>
      <vt:lpstr>Sans Serif Collection</vt:lpstr>
      <vt:lpstr>Office Theme</vt:lpstr>
      <vt:lpstr>Custom Design</vt:lpstr>
      <vt:lpstr>Fermions and the Renormalisation Group</vt:lpstr>
      <vt:lpstr>Introduction to Fermions in the FRG</vt:lpstr>
      <vt:lpstr>Fermionic QFTs</vt:lpstr>
      <vt:lpstr>Fermionic QFTs</vt:lpstr>
      <vt:lpstr>Fermionic QFTs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from Gross-Neveu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 to U(1)⊗U(1) chirally symmetric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Outlook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King, Freddie M</dc:creator>
  <cp:lastModifiedBy>Freddie King</cp:lastModifiedBy>
  <cp:revision>1</cp:revision>
  <dcterms:created xsi:type="dcterms:W3CDTF">2025-12-10T16:12:00Z</dcterms:created>
  <dcterms:modified xsi:type="dcterms:W3CDTF">2025-12-16T07:30:52Z</dcterms:modified>
</cp:coreProperties>
</file>