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258" r:id="rId1"/>
  </p:sldMasterIdLst>
  <p:notesMasterIdLst>
    <p:notesMasterId r:id="rId28"/>
  </p:notesMasterIdLst>
  <p:sldIdLst>
    <p:sldId id="256" r:id="rId2"/>
    <p:sldId id="259" r:id="rId3"/>
    <p:sldId id="286" r:id="rId4"/>
    <p:sldId id="258" r:id="rId5"/>
    <p:sldId id="261" r:id="rId6"/>
    <p:sldId id="276" r:id="rId7"/>
    <p:sldId id="262" r:id="rId8"/>
    <p:sldId id="278" r:id="rId9"/>
    <p:sldId id="279" r:id="rId10"/>
    <p:sldId id="275" r:id="rId11"/>
    <p:sldId id="265" r:id="rId12"/>
    <p:sldId id="266" r:id="rId13"/>
    <p:sldId id="267" r:id="rId14"/>
    <p:sldId id="290" r:id="rId15"/>
    <p:sldId id="268" r:id="rId16"/>
    <p:sldId id="257" r:id="rId17"/>
    <p:sldId id="273" r:id="rId18"/>
    <p:sldId id="269" r:id="rId19"/>
    <p:sldId id="270" r:id="rId20"/>
    <p:sldId id="280" r:id="rId21"/>
    <p:sldId id="291" r:id="rId22"/>
    <p:sldId id="281" r:id="rId23"/>
    <p:sldId id="272" r:id="rId24"/>
    <p:sldId id="288" r:id="rId25"/>
    <p:sldId id="274" r:id="rId26"/>
    <p:sldId id="292" r:id="rId27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3A4495-ED99-814B-BC17-1181FC8D4BE7}" v="1240" dt="2025-09-25T22:19:49.5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7"/>
    <p:restoredTop sz="94817"/>
  </p:normalViewPr>
  <p:slideViewPr>
    <p:cSldViewPr snapToGrid="0">
      <p:cViewPr varScale="1">
        <p:scale>
          <a:sx n="141" d="100"/>
          <a:sy n="141" d="100"/>
        </p:scale>
        <p:origin x="1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Schiller1" userId="6767eea4-f668-45fa-88c9-4690c7af7a6d" providerId="ADAL" clId="{3942A1B2-834B-234C-8C31-73F50E2144AB}"/>
    <pc:docChg chg="undo redo custSel addSld delSld modSld sldOrd modMainMaster">
      <pc:chgData name="Daniel Schiller1" userId="6767eea4-f668-45fa-88c9-4690c7af7a6d" providerId="ADAL" clId="{3942A1B2-834B-234C-8C31-73F50E2144AB}" dt="2025-07-23T09:57:37.360" v="9938" actId="20577"/>
      <pc:docMkLst>
        <pc:docMk/>
      </pc:docMkLst>
      <pc:sldChg chg="addSp delSp modSp add del mod modMedia setBg delDesignElem">
        <pc:chgData name="Daniel Schiller1" userId="6767eea4-f668-45fa-88c9-4690c7af7a6d" providerId="ADAL" clId="{3942A1B2-834B-234C-8C31-73F50E2144AB}" dt="2025-07-23T09:57:36.370" v="9883" actId="2696"/>
        <pc:sldMkLst>
          <pc:docMk/>
          <pc:sldMk cId="2841854511" sldId="256"/>
        </pc:sldMkLst>
      </pc:sldChg>
      <pc:sldChg chg="addSp delSp modSp new add del mod ord setBg modAnim modNotesTx">
        <pc:chgData name="Daniel Schiller1" userId="6767eea4-f668-45fa-88c9-4690c7af7a6d" providerId="ADAL" clId="{3942A1B2-834B-234C-8C31-73F50E2144AB}" dt="2025-07-23T09:57:37.309" v="9935" actId="20577"/>
        <pc:sldMkLst>
          <pc:docMk/>
          <pc:sldMk cId="2862385786" sldId="257"/>
        </pc:sldMkLst>
      </pc:sldChg>
      <pc:sldChg chg="addSp delSp modSp new add del mod ord delAnim modAnim modNotesTx">
        <pc:chgData name="Daniel Schiller1" userId="6767eea4-f668-45fa-88c9-4690c7af7a6d" providerId="ADAL" clId="{3942A1B2-834B-234C-8C31-73F50E2144AB}" dt="2025-07-23T09:57:37.203" v="9929" actId="20577"/>
        <pc:sldMkLst>
          <pc:docMk/>
          <pc:sldMk cId="1276431320" sldId="258"/>
        </pc:sldMkLst>
      </pc:sldChg>
      <pc:sldChg chg="modSp new add del mod addAnim delAnim modAnim modNotesTx">
        <pc:chgData name="Daniel Schiller1" userId="6767eea4-f668-45fa-88c9-4690c7af7a6d" providerId="ADAL" clId="{3942A1B2-834B-234C-8C31-73F50E2144AB}" dt="2025-07-23T09:57:37.360" v="9938" actId="20577"/>
        <pc:sldMkLst>
          <pc:docMk/>
          <pc:sldMk cId="4171880956" sldId="259"/>
        </pc:sldMkLst>
      </pc:sldChg>
      <pc:sldChg chg="add del">
        <pc:chgData name="Daniel Schiller1" userId="6767eea4-f668-45fa-88c9-4690c7af7a6d" providerId="ADAL" clId="{3942A1B2-834B-234C-8C31-73F50E2144AB}" dt="2025-06-27T15:03:53.461" v="1283"/>
        <pc:sldMkLst>
          <pc:docMk/>
          <pc:sldMk cId="680627055" sldId="260"/>
        </pc:sldMkLst>
      </pc:sldChg>
      <pc:sldChg chg="addSp delSp modSp new add del mod addAnim delAnim modAnim modNotesTx">
        <pc:chgData name="Daniel Schiller1" userId="6767eea4-f668-45fa-88c9-4690c7af7a6d" providerId="ADAL" clId="{3942A1B2-834B-234C-8C31-73F50E2144AB}" dt="2025-07-23T09:57:37.257" v="9932" actId="20577"/>
        <pc:sldMkLst>
          <pc:docMk/>
          <pc:sldMk cId="1457763893" sldId="260"/>
        </pc:sldMkLst>
      </pc:sldChg>
      <pc:sldChg chg="addSp delSp modSp new add del mod delAnim modAnim modNotesTx">
        <pc:chgData name="Daniel Schiller1" userId="6767eea4-f668-45fa-88c9-4690c7af7a6d" providerId="ADAL" clId="{3942A1B2-834B-234C-8C31-73F50E2144AB}" dt="2025-07-23T09:57:37.151" v="9926" actId="20577"/>
        <pc:sldMkLst>
          <pc:docMk/>
          <pc:sldMk cId="2245262978" sldId="261"/>
        </pc:sldMkLst>
      </pc:sldChg>
      <pc:sldChg chg="addSp delSp modSp new del mod">
        <pc:chgData name="Daniel Schiller1" userId="6767eea4-f668-45fa-88c9-4690c7af7a6d" providerId="ADAL" clId="{3942A1B2-834B-234C-8C31-73F50E2144AB}" dt="2025-06-27T15:47:57.742" v="2595" actId="2696"/>
        <pc:sldMkLst>
          <pc:docMk/>
          <pc:sldMk cId="4052175523" sldId="262"/>
        </pc:sldMkLst>
      </pc:sldChg>
      <pc:sldChg chg="addSp delSp modSp new add del mod modAnim modNotesTx">
        <pc:chgData name="Daniel Schiller1" userId="6767eea4-f668-45fa-88c9-4690c7af7a6d" providerId="ADAL" clId="{3942A1B2-834B-234C-8C31-73F50E2144AB}" dt="2025-07-23T09:57:37.099" v="9923" actId="20577"/>
        <pc:sldMkLst>
          <pc:docMk/>
          <pc:sldMk cId="4247412008" sldId="262"/>
        </pc:sldMkLst>
      </pc:sldChg>
      <pc:sldChg chg="addSp delSp modSp new add del mod delAnim modAnim modNotesTx">
        <pc:chgData name="Daniel Schiller1" userId="6767eea4-f668-45fa-88c9-4690c7af7a6d" providerId="ADAL" clId="{3942A1B2-834B-234C-8C31-73F50E2144AB}" dt="2025-07-23T09:57:37.047" v="9920" actId="20577"/>
        <pc:sldMkLst>
          <pc:docMk/>
          <pc:sldMk cId="362211310" sldId="263"/>
        </pc:sldMkLst>
      </pc:sldChg>
      <pc:sldChg chg="addSp delSp modSp new add del mod delAnim modAnim modNotesTx">
        <pc:chgData name="Daniel Schiller1" userId="6767eea4-f668-45fa-88c9-4690c7af7a6d" providerId="ADAL" clId="{3942A1B2-834B-234C-8C31-73F50E2144AB}" dt="2025-07-23T09:57:36.993" v="9917" actId="20577"/>
        <pc:sldMkLst>
          <pc:docMk/>
          <pc:sldMk cId="3234346884" sldId="264"/>
        </pc:sldMkLst>
      </pc:sldChg>
      <pc:sldChg chg="addSp delSp modSp new add del mod addAnim delAnim modAnim modNotesTx">
        <pc:chgData name="Daniel Schiller1" userId="6767eea4-f668-45fa-88c9-4690c7af7a6d" providerId="ADAL" clId="{3942A1B2-834B-234C-8C31-73F50E2144AB}" dt="2025-07-23T09:57:36.937" v="9914" actId="20577"/>
        <pc:sldMkLst>
          <pc:docMk/>
          <pc:sldMk cId="2090338439" sldId="265"/>
        </pc:sldMkLst>
      </pc:sldChg>
      <pc:sldChg chg="addSp delSp modSp new add del mod delAnim modAnim modNotesTx">
        <pc:chgData name="Daniel Schiller1" userId="6767eea4-f668-45fa-88c9-4690c7af7a6d" providerId="ADAL" clId="{3942A1B2-834B-234C-8C31-73F50E2144AB}" dt="2025-07-23T09:57:36.882" v="9911" actId="20577"/>
        <pc:sldMkLst>
          <pc:docMk/>
          <pc:sldMk cId="1265350840" sldId="266"/>
        </pc:sldMkLst>
      </pc:sldChg>
      <pc:sldChg chg="addSp delSp modSp new add del mod ord modAnim modNotesTx">
        <pc:chgData name="Daniel Schiller1" userId="6767eea4-f668-45fa-88c9-4690c7af7a6d" providerId="ADAL" clId="{3942A1B2-834B-234C-8C31-73F50E2144AB}" dt="2025-07-23T09:57:36.827" v="9908" actId="20577"/>
        <pc:sldMkLst>
          <pc:docMk/>
          <pc:sldMk cId="3072686007" sldId="267"/>
        </pc:sldMkLst>
      </pc:sldChg>
      <pc:sldChg chg="addSp delSp modSp new mod modAnim modNotesTx">
        <pc:chgData name="Daniel Schiller1" userId="6767eea4-f668-45fa-88c9-4690c7af7a6d" providerId="ADAL" clId="{3942A1B2-834B-234C-8C31-73F50E2144AB}" dt="2025-07-23T09:57:36.773" v="9905" actId="20577"/>
        <pc:sldMkLst>
          <pc:docMk/>
          <pc:sldMk cId="904574048" sldId="268"/>
        </pc:sldMkLst>
      </pc:sldChg>
      <pc:sldChg chg="addSp delSp modSp new mod">
        <pc:chgData name="Daniel Schiller1" userId="6767eea4-f668-45fa-88c9-4690c7af7a6d" providerId="ADAL" clId="{3942A1B2-834B-234C-8C31-73F50E2144AB}" dt="2025-07-23T09:57:36.668" v="9899" actId="20577"/>
        <pc:sldMkLst>
          <pc:docMk/>
          <pc:sldMk cId="1181916257" sldId="269"/>
        </pc:sldMkLst>
      </pc:sldChg>
      <pc:sldChg chg="addSp delSp modSp new mod">
        <pc:chgData name="Daniel Schiller1" userId="6767eea4-f668-45fa-88c9-4690c7af7a6d" providerId="ADAL" clId="{3942A1B2-834B-234C-8C31-73F50E2144AB}" dt="2025-07-23T09:57:36.613" v="9896" actId="20577"/>
        <pc:sldMkLst>
          <pc:docMk/>
          <pc:sldMk cId="225374549" sldId="270"/>
        </pc:sldMkLst>
      </pc:sldChg>
      <pc:sldChg chg="addSp delSp modSp new mod">
        <pc:chgData name="Daniel Schiller1" userId="6767eea4-f668-45fa-88c9-4690c7af7a6d" providerId="ADAL" clId="{3942A1B2-834B-234C-8C31-73F50E2144AB}" dt="2025-07-23T09:57:36.552" v="9893" actId="20577"/>
        <pc:sldMkLst>
          <pc:docMk/>
          <pc:sldMk cId="1338884517" sldId="271"/>
        </pc:sldMkLst>
      </pc:sldChg>
      <pc:sldChg chg="modSp new mod">
        <pc:chgData name="Daniel Schiller1" userId="6767eea4-f668-45fa-88c9-4690c7af7a6d" providerId="ADAL" clId="{3942A1B2-834B-234C-8C31-73F50E2144AB}" dt="2025-07-23T09:57:36.495" v="9890" actId="20577"/>
        <pc:sldMkLst>
          <pc:docMk/>
          <pc:sldMk cId="2317196607" sldId="272"/>
        </pc:sldMkLst>
      </pc:sldChg>
      <pc:sldChg chg="addSp delSp modSp new mod">
        <pc:chgData name="Daniel Schiller1" userId="6767eea4-f668-45fa-88c9-4690c7af7a6d" providerId="ADAL" clId="{3942A1B2-834B-234C-8C31-73F50E2144AB}" dt="2025-07-23T09:57:36.721" v="9902" actId="20577"/>
        <pc:sldMkLst>
          <pc:docMk/>
          <pc:sldMk cId="2562588837" sldId="273"/>
        </pc:sldMkLst>
      </pc:sldChg>
      <pc:sldChg chg="addSp delSp modSp new mod">
        <pc:chgData name="Daniel Schiller1" userId="6767eea4-f668-45fa-88c9-4690c7af7a6d" providerId="ADAL" clId="{3942A1B2-834B-234C-8C31-73F50E2144AB}" dt="2025-07-23T09:57:36.442" v="9887" actId="20577"/>
        <pc:sldMkLst>
          <pc:docMk/>
          <pc:sldMk cId="1641602120" sldId="274"/>
        </pc:sldMkLst>
      </pc:sldChg>
      <pc:sldChg chg="add del modTransition modAnim">
        <pc:chgData name="Daniel Schiller1" userId="6767eea4-f668-45fa-88c9-4690c7af7a6d" providerId="ADAL" clId="{3942A1B2-834B-234C-8C31-73F50E2144AB}" dt="2025-07-23T09:57:36.374" v="9884" actId="2890"/>
        <pc:sldMkLst>
          <pc:docMk/>
          <pc:sldMk cId="1255343346" sldId="275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6.365" v="9882" actId="2890"/>
        <pc:sldMkLst>
          <pc:docMk/>
          <pc:sldMk cId="1593122582" sldId="276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6.362" v="9881" actId="2890"/>
        <pc:sldMkLst>
          <pc:docMk/>
          <pc:sldMk cId="1055162481" sldId="277"/>
        </pc:sldMkLst>
      </pc:sldChg>
      <pc:sldChg chg="add del modTransition modAnim">
        <pc:chgData name="Daniel Schiller1" userId="6767eea4-f668-45fa-88c9-4690c7af7a6d" providerId="ADAL" clId="{3942A1B2-834B-234C-8C31-73F50E2144AB}" dt="2025-07-23T09:57:36.358" v="9880" actId="2890"/>
        <pc:sldMkLst>
          <pc:docMk/>
          <pc:sldMk cId="3419105990" sldId="278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6.345" v="9878" actId="2890"/>
        <pc:sldMkLst>
          <pc:docMk/>
          <pc:sldMk cId="3363105928" sldId="279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6.263" v="9877" actId="2890"/>
        <pc:sldMkLst>
          <pc:docMk/>
          <pc:sldMk cId="1864692550" sldId="280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6.179" v="9876" actId="2890"/>
        <pc:sldMkLst>
          <pc:docMk/>
          <pc:sldMk cId="4292543413" sldId="281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6.097" v="9875" actId="2890"/>
        <pc:sldMkLst>
          <pc:docMk/>
          <pc:sldMk cId="1995703070" sldId="282"/>
        </pc:sldMkLst>
      </pc:sldChg>
      <pc:sldChg chg="add del modTransition modAnim">
        <pc:chgData name="Daniel Schiller1" userId="6767eea4-f668-45fa-88c9-4690c7af7a6d" providerId="ADAL" clId="{3942A1B2-834B-234C-8C31-73F50E2144AB}" dt="2025-07-23T09:57:36.013" v="9874" actId="2890"/>
        <pc:sldMkLst>
          <pc:docMk/>
          <pc:sldMk cId="1794885406" sldId="283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5.916" v="9872" actId="2890"/>
        <pc:sldMkLst>
          <pc:docMk/>
          <pc:sldMk cId="2482362233" sldId="284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5.867" v="9871" actId="2890"/>
        <pc:sldMkLst>
          <pc:docMk/>
          <pc:sldMk cId="3476502552" sldId="285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5.819" v="9870" actId="2890"/>
        <pc:sldMkLst>
          <pc:docMk/>
          <pc:sldMk cId="4020437213" sldId="286"/>
        </pc:sldMkLst>
      </pc:sldChg>
      <pc:sldChg chg="add del modTransition modAnim">
        <pc:chgData name="Daniel Schiller1" userId="6767eea4-f668-45fa-88c9-4690c7af7a6d" providerId="ADAL" clId="{3942A1B2-834B-234C-8C31-73F50E2144AB}" dt="2025-07-23T09:57:35.771" v="9869" actId="2890"/>
        <pc:sldMkLst>
          <pc:docMk/>
          <pc:sldMk cId="3243059793" sldId="287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5.708" v="9867" actId="2890"/>
        <pc:sldMkLst>
          <pc:docMk/>
          <pc:sldMk cId="2144018134" sldId="288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5.696" v="9866" actId="2890"/>
        <pc:sldMkLst>
          <pc:docMk/>
          <pc:sldMk cId="3237086222" sldId="289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5.683" v="9865" actId="2890"/>
        <pc:sldMkLst>
          <pc:docMk/>
          <pc:sldMk cId="3214408041" sldId="290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5.670" v="9864" actId="2890"/>
        <pc:sldMkLst>
          <pc:docMk/>
          <pc:sldMk cId="2088030566" sldId="291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657" v="9863" actId="2890"/>
        <pc:sldMkLst>
          <pc:docMk/>
          <pc:sldMk cId="173743315" sldId="292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600" v="9847" actId="2890"/>
        <pc:sldMkLst>
          <pc:docMk/>
          <pc:sldMk cId="2424585835" sldId="293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559" v="9846" actId="2890"/>
        <pc:sldMkLst>
          <pc:docMk/>
          <pc:sldMk cId="1119775862" sldId="294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518" v="9845" actId="2890"/>
        <pc:sldMkLst>
          <pc:docMk/>
          <pc:sldMk cId="1368795587" sldId="295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478" v="9844" actId="2890"/>
        <pc:sldMkLst>
          <pc:docMk/>
          <pc:sldMk cId="1278976108" sldId="296"/>
        </pc:sldMkLst>
      </pc:sldChg>
      <pc:sldChg chg="add del modTransition modAnim">
        <pc:chgData name="Daniel Schiller1" userId="6767eea4-f668-45fa-88c9-4690c7af7a6d" providerId="ADAL" clId="{3942A1B2-834B-234C-8C31-73F50E2144AB}" dt="2025-07-23T09:57:35.437" v="9843" actId="2890"/>
        <pc:sldMkLst>
          <pc:docMk/>
          <pc:sldMk cId="1564106774" sldId="297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5.361" v="9830" actId="2890"/>
        <pc:sldMkLst>
          <pc:docMk/>
          <pc:sldMk cId="1715160452" sldId="298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5.337" v="9829" actId="2890"/>
        <pc:sldMkLst>
          <pc:docMk/>
          <pc:sldMk cId="31427798" sldId="299"/>
        </pc:sldMkLst>
      </pc:sldChg>
      <pc:sldChg chg="add del modTransition modAnim">
        <pc:chgData name="Daniel Schiller1" userId="6767eea4-f668-45fa-88c9-4690c7af7a6d" providerId="ADAL" clId="{3942A1B2-834B-234C-8C31-73F50E2144AB}" dt="2025-07-23T09:57:35.313" v="9828" actId="2890"/>
        <pc:sldMkLst>
          <pc:docMk/>
          <pc:sldMk cId="904978965" sldId="300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5.279" v="9825" actId="2890"/>
        <pc:sldMkLst>
          <pc:docMk/>
          <pc:sldMk cId="4253403798" sldId="301"/>
        </pc:sldMkLst>
      </pc:sldChg>
      <pc:sldChg chg="add del modTransition modAnim">
        <pc:chgData name="Daniel Schiller1" userId="6767eea4-f668-45fa-88c9-4690c7af7a6d" providerId="ADAL" clId="{3942A1B2-834B-234C-8C31-73F50E2144AB}" dt="2025-07-23T09:57:35.248" v="9824" actId="2890"/>
        <pc:sldMkLst>
          <pc:docMk/>
          <pc:sldMk cId="4175827290" sldId="302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201" v="9821" actId="2890"/>
        <pc:sldMkLst>
          <pc:docMk/>
          <pc:sldMk cId="2445166753" sldId="303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136" v="9820" actId="2890"/>
        <pc:sldMkLst>
          <pc:docMk/>
          <pc:sldMk cId="3195169214" sldId="304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5.072" v="9819" actId="2890"/>
        <pc:sldMkLst>
          <pc:docMk/>
          <pc:sldMk cId="2873067473" sldId="305"/>
        </pc:sldMkLst>
      </pc:sldChg>
      <pc:sldChg chg="add del modTransition modAnim">
        <pc:chgData name="Daniel Schiller1" userId="6767eea4-f668-45fa-88c9-4690c7af7a6d" providerId="ADAL" clId="{3942A1B2-834B-234C-8C31-73F50E2144AB}" dt="2025-07-23T09:57:35.008" v="9818" actId="2890"/>
        <pc:sldMkLst>
          <pc:docMk/>
          <pc:sldMk cId="1477566157" sldId="306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4.904" v="9807" actId="2890"/>
        <pc:sldMkLst>
          <pc:docMk/>
          <pc:sldMk cId="216028063" sldId="307"/>
        </pc:sldMkLst>
      </pc:sldChg>
      <pc:sldChg chg="addSp delSp modSp add del mod modTransition addAnim delAnim modAnim">
        <pc:chgData name="Daniel Schiller1" userId="6767eea4-f668-45fa-88c9-4690c7af7a6d" providerId="ADAL" clId="{3942A1B2-834B-234C-8C31-73F50E2144AB}" dt="2025-07-23T09:57:34.888" v="9806" actId="2890"/>
        <pc:sldMkLst>
          <pc:docMk/>
          <pc:sldMk cId="2167062237" sldId="308"/>
        </pc:sldMkLst>
      </pc:sldChg>
      <pc:sldChg chg="modSp add del modTransition modAnim">
        <pc:chgData name="Daniel Schiller1" userId="6767eea4-f668-45fa-88c9-4690c7af7a6d" providerId="ADAL" clId="{3942A1B2-834B-234C-8C31-73F50E2144AB}" dt="2025-07-23T09:57:34.872" v="9805" actId="2890"/>
        <pc:sldMkLst>
          <pc:docMk/>
          <pc:sldMk cId="530516930" sldId="309"/>
        </pc:sldMkLst>
      </pc:sldChg>
      <pc:sldChg chg="add del modTransition modAnim">
        <pc:chgData name="Daniel Schiller1" userId="6767eea4-f668-45fa-88c9-4690c7af7a6d" providerId="ADAL" clId="{3942A1B2-834B-234C-8C31-73F50E2144AB}" dt="2025-07-23T09:57:34.763" v="9804" actId="2890"/>
        <pc:sldMkLst>
          <pc:docMk/>
          <pc:sldMk cId="3007569318" sldId="310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4.693" v="9792" actId="2890"/>
        <pc:sldMkLst>
          <pc:docMk/>
          <pc:sldMk cId="617877742" sldId="311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4.571" v="9791" actId="2890"/>
        <pc:sldMkLst>
          <pc:docMk/>
          <pc:sldMk cId="913077064" sldId="312"/>
        </pc:sldMkLst>
      </pc:sldChg>
      <pc:sldChg chg="add del modTransition modAnim">
        <pc:chgData name="Daniel Schiller1" userId="6767eea4-f668-45fa-88c9-4690c7af7a6d" providerId="ADAL" clId="{3942A1B2-834B-234C-8C31-73F50E2144AB}" dt="2025-07-23T09:57:34.466" v="9790" actId="2890"/>
        <pc:sldMkLst>
          <pc:docMk/>
          <pc:sldMk cId="1668603842" sldId="313"/>
        </pc:sldMkLst>
      </pc:sldChg>
      <pc:sldChg chg="addSp delSp add del mod modTransition addAnim delAnim modAnim">
        <pc:chgData name="Daniel Schiller1" userId="6767eea4-f668-45fa-88c9-4690c7af7a6d" providerId="ADAL" clId="{3942A1B2-834B-234C-8C31-73F50E2144AB}" dt="2025-07-23T09:57:34.345" v="9778" actId="2890"/>
        <pc:sldMkLst>
          <pc:docMk/>
          <pc:sldMk cId="1343432567" sldId="314"/>
        </pc:sldMkLst>
      </pc:sldChg>
      <pc:sldChg chg="add del modTransition modAnim">
        <pc:chgData name="Daniel Schiller1" userId="6767eea4-f668-45fa-88c9-4690c7af7a6d" providerId="ADAL" clId="{3942A1B2-834B-234C-8C31-73F50E2144AB}" dt="2025-07-23T09:57:34.341" v="9777" actId="2890"/>
        <pc:sldMkLst>
          <pc:docMk/>
          <pc:sldMk cId="2758986990" sldId="315"/>
        </pc:sldMkLst>
      </pc:sldChg>
      <pc:sldMasterChg chg="modSldLayout">
        <pc:chgData name="Daniel Schiller1" userId="6767eea4-f668-45fa-88c9-4690c7af7a6d" providerId="ADAL" clId="{3942A1B2-834B-234C-8C31-73F50E2144AB}" dt="2025-06-27T11:24:15.607" v="15" actId="14100"/>
        <pc:sldMasterMkLst>
          <pc:docMk/>
          <pc:sldMasterMk cId="1095914846" sldId="2147483648"/>
        </pc:sldMasterMkLst>
        <pc:sldLayoutChg chg="modSp mod">
          <pc:chgData name="Daniel Schiller1" userId="6767eea4-f668-45fa-88c9-4690c7af7a6d" providerId="ADAL" clId="{3942A1B2-834B-234C-8C31-73F50E2144AB}" dt="2025-06-27T11:24:15.607" v="15" actId="14100"/>
          <pc:sldLayoutMkLst>
            <pc:docMk/>
            <pc:sldMasterMk cId="1095914846" sldId="2147483648"/>
            <pc:sldLayoutMk cId="2123950992" sldId="2147483650"/>
          </pc:sldLayoutMkLst>
        </pc:sldLayoutChg>
      </pc:sldMasterChg>
      <pc:sldMasterChg chg="modSldLayout">
        <pc:chgData name="Daniel Schiller1" userId="6767eea4-f668-45fa-88c9-4690c7af7a6d" providerId="ADAL" clId="{3942A1B2-834B-234C-8C31-73F50E2144AB}" dt="2025-06-27T11:36:21.256" v="148"/>
        <pc:sldMasterMkLst>
          <pc:docMk/>
          <pc:sldMasterMk cId="3856974359" sldId="2147484024"/>
        </pc:sldMasterMkLst>
        <pc:sldLayoutChg chg="delSp">
          <pc:chgData name="Daniel Schiller1" userId="6767eea4-f668-45fa-88c9-4690c7af7a6d" providerId="ADAL" clId="{3942A1B2-834B-234C-8C31-73F50E2144AB}" dt="2025-06-27T11:36:21.256" v="148"/>
          <pc:sldLayoutMkLst>
            <pc:docMk/>
            <pc:sldMasterMk cId="3856974359" sldId="2147484024"/>
            <pc:sldLayoutMk cId="3898390107" sldId="2147484042"/>
          </pc:sldLayoutMkLst>
        </pc:sldLayoutChg>
      </pc:sldMasterChg>
      <pc:sldMasterChg chg="modSldLayout">
        <pc:chgData name="Daniel Schiller1" userId="6767eea4-f668-45fa-88c9-4690c7af7a6d" providerId="ADAL" clId="{3942A1B2-834B-234C-8C31-73F50E2144AB}" dt="2025-06-27T14:39:22.004" v="961" actId="14100"/>
        <pc:sldMasterMkLst>
          <pc:docMk/>
          <pc:sldMasterMk cId="1402722593" sldId="2147484258"/>
        </pc:sldMasterMkLst>
        <pc:sldLayoutChg chg="modSp mod">
          <pc:chgData name="Daniel Schiller1" userId="6767eea4-f668-45fa-88c9-4690c7af7a6d" providerId="ADAL" clId="{3942A1B2-834B-234C-8C31-73F50E2144AB}" dt="2025-06-27T14:37:54.766" v="957" actId="14100"/>
          <pc:sldLayoutMkLst>
            <pc:docMk/>
            <pc:sldMasterMk cId="1402722593" sldId="2147484258"/>
            <pc:sldLayoutMk cId="510787135" sldId="2147484259"/>
          </pc:sldLayoutMkLst>
        </pc:sldLayoutChg>
        <pc:sldLayoutChg chg="modSp mod">
          <pc:chgData name="Daniel Schiller1" userId="6767eea4-f668-45fa-88c9-4690c7af7a6d" providerId="ADAL" clId="{3942A1B2-834B-234C-8C31-73F50E2144AB}" dt="2025-06-27T14:39:22.004" v="961" actId="14100"/>
          <pc:sldLayoutMkLst>
            <pc:docMk/>
            <pc:sldMasterMk cId="1402722593" sldId="2147484258"/>
            <pc:sldLayoutMk cId="1231298369" sldId="2147484260"/>
          </pc:sldLayoutMkLst>
        </pc:sldLayoutChg>
      </pc:sldMasterChg>
    </pc:docChg>
  </pc:docChgLst>
  <pc:docChgLst>
    <pc:chgData name="Daniel Schiller1" userId="6767eea4-f668-45fa-88c9-4690c7af7a6d" providerId="ADAL" clId="{7778EA77-366C-4D49-8291-63BAFAB74F6C}"/>
    <pc:docChg chg="modSld">
      <pc:chgData name="Daniel Schiller1" userId="6767eea4-f668-45fa-88c9-4690c7af7a6d" providerId="ADAL" clId="{7778EA77-366C-4D49-8291-63BAFAB74F6C}" dt="2025-07-23T10:07:55.988" v="24" actId="20577"/>
      <pc:docMkLst>
        <pc:docMk/>
      </pc:docMkLst>
      <pc:sldChg chg="modSp mod">
        <pc:chgData name="Daniel Schiller1" userId="6767eea4-f668-45fa-88c9-4690c7af7a6d" providerId="ADAL" clId="{7778EA77-366C-4D49-8291-63BAFAB74F6C}" dt="2025-07-23T10:07:55.988" v="24" actId="20577"/>
        <pc:sldMkLst>
          <pc:docMk/>
          <pc:sldMk cId="2841854511" sldId="256"/>
        </pc:sldMkLst>
      </pc:sldChg>
    </pc:docChg>
  </pc:docChgLst>
  <pc:docChgLst>
    <pc:chgData name="Daniel Schiller1" userId="6767eea4-f668-45fa-88c9-4690c7af7a6d" providerId="ADAL" clId="{F620F2A5-DC0B-5568-A49D-06080F95FF40}"/>
    <pc:docChg chg="undo custSel addSld delSld modSld sldOrd modMainMaster">
      <pc:chgData name="Daniel Schiller1" userId="6767eea4-f668-45fa-88c9-4690c7af7a6d" providerId="ADAL" clId="{F620F2A5-DC0B-5568-A49D-06080F95FF40}" dt="2025-09-26T08:52:45.387" v="5284" actId="20577"/>
      <pc:docMkLst>
        <pc:docMk/>
      </pc:docMkLst>
      <pc:sldChg chg="addSp delSp modSp mod">
        <pc:chgData name="Daniel Schiller1" userId="6767eea4-f668-45fa-88c9-4690c7af7a6d" providerId="ADAL" clId="{F620F2A5-DC0B-5568-A49D-06080F95FF40}" dt="2025-09-25T21:23:05.807" v="5171" actId="20577"/>
        <pc:sldMkLst>
          <pc:docMk/>
          <pc:sldMk cId="2841854511" sldId="256"/>
        </pc:sldMkLst>
        <pc:spChg chg="mod">
          <ac:chgData name="Daniel Schiller1" userId="6767eea4-f668-45fa-88c9-4690c7af7a6d" providerId="ADAL" clId="{F620F2A5-DC0B-5568-A49D-06080F95FF40}" dt="2025-09-25T21:23:05.807" v="5171" actId="20577"/>
          <ac:spMkLst>
            <pc:docMk/>
            <pc:sldMk cId="2841854511" sldId="256"/>
            <ac:spMk id="3" creationId="{01098D7F-C775-3F3A-419D-D9562460DFA2}"/>
          </ac:spMkLst>
        </pc:spChg>
        <pc:picChg chg="add mod">
          <ac:chgData name="Daniel Schiller1" userId="6767eea4-f668-45fa-88c9-4690c7af7a6d" providerId="ADAL" clId="{F620F2A5-DC0B-5568-A49D-06080F95FF40}" dt="2025-09-24T07:56:18.612" v="954" actId="1038"/>
          <ac:picMkLst>
            <pc:docMk/>
            <pc:sldMk cId="2841854511" sldId="256"/>
            <ac:picMk id="4" creationId="{81F5C610-9D40-7600-8138-38C158F56CBB}"/>
          </ac:picMkLst>
        </pc:picChg>
        <pc:picChg chg="mod">
          <ac:chgData name="Daniel Schiller1" userId="6767eea4-f668-45fa-88c9-4690c7af7a6d" providerId="ADAL" clId="{F620F2A5-DC0B-5568-A49D-06080F95FF40}" dt="2025-09-24T13:40:02.338" v="2718" actId="1076"/>
          <ac:picMkLst>
            <pc:docMk/>
            <pc:sldMk cId="2841854511" sldId="256"/>
            <ac:picMk id="5" creationId="{6A45C48E-EF5A-1CC1-5C1E-24EE25F2B0D0}"/>
          </ac:picMkLst>
        </pc:picChg>
        <pc:picChg chg="add mod modCrop">
          <ac:chgData name="Daniel Schiller1" userId="6767eea4-f668-45fa-88c9-4690c7af7a6d" providerId="ADAL" clId="{F620F2A5-DC0B-5568-A49D-06080F95FF40}" dt="2025-09-24T07:56:18.612" v="954" actId="1038"/>
          <ac:picMkLst>
            <pc:docMk/>
            <pc:sldMk cId="2841854511" sldId="256"/>
            <ac:picMk id="6" creationId="{EE0F654C-08DC-FB6B-F97A-E7D4D3EB4CF8}"/>
          </ac:picMkLst>
        </pc:picChg>
        <pc:picChg chg="mod">
          <ac:chgData name="Daniel Schiller1" userId="6767eea4-f668-45fa-88c9-4690c7af7a6d" providerId="ADAL" clId="{F620F2A5-DC0B-5568-A49D-06080F95FF40}" dt="2025-09-24T07:56:18.612" v="954" actId="1038"/>
          <ac:picMkLst>
            <pc:docMk/>
            <pc:sldMk cId="2841854511" sldId="256"/>
            <ac:picMk id="13" creationId="{C508A18B-B788-2A21-9673-9376EB27525C}"/>
          </ac:picMkLst>
        </pc:picChg>
      </pc:sldChg>
      <pc:sldChg chg="addSp delSp modSp mod modAnim">
        <pc:chgData name="Daniel Schiller1" userId="6767eea4-f668-45fa-88c9-4690c7af7a6d" providerId="ADAL" clId="{F620F2A5-DC0B-5568-A49D-06080F95FF40}" dt="2025-09-24T08:50:29.093" v="1126"/>
        <pc:sldMkLst>
          <pc:docMk/>
          <pc:sldMk cId="2862385786" sldId="257"/>
        </pc:sldMkLst>
        <pc:spChg chg="mod">
          <ac:chgData name="Daniel Schiller1" userId="6767eea4-f668-45fa-88c9-4690c7af7a6d" providerId="ADAL" clId="{F620F2A5-DC0B-5568-A49D-06080F95FF40}" dt="2025-09-24T08:49:49.016" v="1125"/>
          <ac:spMkLst>
            <pc:docMk/>
            <pc:sldMk cId="2862385786" sldId="257"/>
            <ac:spMk id="3" creationId="{E8C6B788-FDE1-49B6-6CAA-FA411BD4F4C1}"/>
          </ac:spMkLst>
        </pc:spChg>
        <pc:spChg chg="mod">
          <ac:chgData name="Daniel Schiller1" userId="6767eea4-f668-45fa-88c9-4690c7af7a6d" providerId="ADAL" clId="{F620F2A5-DC0B-5568-A49D-06080F95FF40}" dt="2025-09-24T07:58:03.268" v="1006" actId="20577"/>
          <ac:spMkLst>
            <pc:docMk/>
            <pc:sldMk cId="2862385786" sldId="257"/>
            <ac:spMk id="6" creationId="{E09DFDC7-99FF-191D-AB57-83B72391A69B}"/>
          </ac:spMkLst>
        </pc:spChg>
      </pc:sldChg>
      <pc:sldChg chg="modSp mod modAnim">
        <pc:chgData name="Daniel Schiller1" userId="6767eea4-f668-45fa-88c9-4690c7af7a6d" providerId="ADAL" clId="{F620F2A5-DC0B-5568-A49D-06080F95FF40}" dt="2025-09-24T07:58:10.937" v="1014" actId="20577"/>
        <pc:sldMkLst>
          <pc:docMk/>
          <pc:sldMk cId="1276431320" sldId="258"/>
        </pc:sldMkLst>
        <pc:spChg chg="mod">
          <ac:chgData name="Daniel Schiller1" userId="6767eea4-f668-45fa-88c9-4690c7af7a6d" providerId="ADAL" clId="{F620F2A5-DC0B-5568-A49D-06080F95FF40}" dt="2025-09-24T07:58:10.937" v="1014" actId="20577"/>
          <ac:spMkLst>
            <pc:docMk/>
            <pc:sldMk cId="1276431320" sldId="258"/>
            <ac:spMk id="7" creationId="{08A78619-02E9-C4E6-F64D-B19C363D2100}"/>
          </ac:spMkLst>
        </pc:spChg>
      </pc:sldChg>
      <pc:sldChg chg="modSp mod modAnim">
        <pc:chgData name="Daniel Schiller1" userId="6767eea4-f668-45fa-88c9-4690c7af7a6d" providerId="ADAL" clId="{F620F2A5-DC0B-5568-A49D-06080F95FF40}" dt="2025-09-24T07:57:58.356" v="1002" actId="20577"/>
        <pc:sldMkLst>
          <pc:docMk/>
          <pc:sldMk cId="4171880956" sldId="259"/>
        </pc:sldMkLst>
        <pc:spChg chg="mod">
          <ac:chgData name="Daniel Schiller1" userId="6767eea4-f668-45fa-88c9-4690c7af7a6d" providerId="ADAL" clId="{F620F2A5-DC0B-5568-A49D-06080F95FF40}" dt="2025-09-08T10:40:27.463" v="571" actId="20577"/>
          <ac:spMkLst>
            <pc:docMk/>
            <pc:sldMk cId="4171880956" sldId="259"/>
            <ac:spMk id="3" creationId="{7B781A82-139B-07E4-DC85-6E3692778BAA}"/>
          </ac:spMkLst>
        </pc:spChg>
        <pc:spChg chg="mod">
          <ac:chgData name="Daniel Schiller1" userId="6767eea4-f668-45fa-88c9-4690c7af7a6d" providerId="ADAL" clId="{F620F2A5-DC0B-5568-A49D-06080F95FF40}" dt="2025-09-24T07:57:58.356" v="1002" actId="20577"/>
          <ac:spMkLst>
            <pc:docMk/>
            <pc:sldMk cId="4171880956" sldId="259"/>
            <ac:spMk id="4" creationId="{E9443A7B-2B7E-6C54-5147-98A71C3B8625}"/>
          </ac:spMkLst>
        </pc:spChg>
      </pc:sldChg>
      <pc:sldChg chg="modSp mod modAnim">
        <pc:chgData name="Daniel Schiller1" userId="6767eea4-f668-45fa-88c9-4690c7af7a6d" providerId="ADAL" clId="{F620F2A5-DC0B-5568-A49D-06080F95FF40}" dt="2025-09-24T08:59:19.988" v="1365"/>
        <pc:sldMkLst>
          <pc:docMk/>
          <pc:sldMk cId="1457763893" sldId="260"/>
        </pc:sldMkLst>
        <pc:spChg chg="mod">
          <ac:chgData name="Daniel Schiller1" userId="6767eea4-f668-45fa-88c9-4690c7af7a6d" providerId="ADAL" clId="{F620F2A5-DC0B-5568-A49D-06080F95FF40}" dt="2025-09-24T08:59:12.142" v="1364" actId="20577"/>
          <ac:spMkLst>
            <pc:docMk/>
            <pc:sldMk cId="1457763893" sldId="260"/>
            <ac:spMk id="3" creationId="{13EA9196-30C2-034B-950B-0C084F082B42}"/>
          </ac:spMkLst>
        </pc:spChg>
        <pc:spChg chg="mod">
          <ac:chgData name="Daniel Schiller1" userId="6767eea4-f668-45fa-88c9-4690c7af7a6d" providerId="ADAL" clId="{F620F2A5-DC0B-5568-A49D-06080F95FF40}" dt="2025-09-24T07:58:07.036" v="1010" actId="20577"/>
          <ac:spMkLst>
            <pc:docMk/>
            <pc:sldMk cId="1457763893" sldId="260"/>
            <ac:spMk id="4" creationId="{0438374D-875C-E865-085C-EFE1C6522CDA}"/>
          </ac:spMkLst>
        </pc:spChg>
      </pc:sldChg>
      <pc:sldChg chg="addSp modSp mod modAnim">
        <pc:chgData name="Daniel Schiller1" userId="6767eea4-f668-45fa-88c9-4690c7af7a6d" providerId="ADAL" clId="{F620F2A5-DC0B-5568-A49D-06080F95FF40}" dt="2025-09-24T09:04:23.369" v="1568"/>
        <pc:sldMkLst>
          <pc:docMk/>
          <pc:sldMk cId="2245262978" sldId="261"/>
        </pc:sldMkLst>
        <pc:spChg chg="mod">
          <ac:chgData name="Daniel Schiller1" userId="6767eea4-f668-45fa-88c9-4690c7af7a6d" providerId="ADAL" clId="{F620F2A5-DC0B-5568-A49D-06080F95FF40}" dt="2025-09-24T07:58:15.545" v="1018" actId="20577"/>
          <ac:spMkLst>
            <pc:docMk/>
            <pc:sldMk cId="2245262978" sldId="261"/>
            <ac:spMk id="4" creationId="{BAC8A7E2-A83A-51F5-16D1-D4E8126983ED}"/>
          </ac:spMkLst>
        </pc:spChg>
        <pc:spChg chg="add mod">
          <ac:chgData name="Daniel Schiller1" userId="6767eea4-f668-45fa-88c9-4690c7af7a6d" providerId="ADAL" clId="{F620F2A5-DC0B-5568-A49D-06080F95FF40}" dt="2025-09-24T09:00:17.141" v="1421" actId="20577"/>
          <ac:spMkLst>
            <pc:docMk/>
            <pc:sldMk cId="2245262978" sldId="261"/>
            <ac:spMk id="8" creationId="{AB72500B-2884-9374-ACB5-EDAB67A59CAE}"/>
          </ac:spMkLst>
        </pc:spChg>
        <pc:spChg chg="add mod">
          <ac:chgData name="Daniel Schiller1" userId="6767eea4-f668-45fa-88c9-4690c7af7a6d" providerId="ADAL" clId="{F620F2A5-DC0B-5568-A49D-06080F95FF40}" dt="2025-09-24T09:04:10.515" v="1566" actId="1076"/>
          <ac:spMkLst>
            <pc:docMk/>
            <pc:sldMk cId="2245262978" sldId="261"/>
            <ac:spMk id="9" creationId="{4AD8FB38-3D1E-8D9D-7256-B791F42A7949}"/>
          </ac:spMkLst>
        </pc:spChg>
        <pc:spChg chg="mod">
          <ac:chgData name="Daniel Schiller1" userId="6767eea4-f668-45fa-88c9-4690c7af7a6d" providerId="ADAL" clId="{F620F2A5-DC0B-5568-A49D-06080F95FF40}" dt="2025-09-10T14:23:47.896" v="735" actId="1076"/>
          <ac:spMkLst>
            <pc:docMk/>
            <pc:sldMk cId="2245262978" sldId="261"/>
            <ac:spMk id="10" creationId="{057F6A24-70ED-FB08-4D7F-72C07A0A1E1E}"/>
          </ac:spMkLst>
        </pc:spChg>
        <pc:spChg chg="mod">
          <ac:chgData name="Daniel Schiller1" userId="6767eea4-f668-45fa-88c9-4690c7af7a6d" providerId="ADAL" clId="{F620F2A5-DC0B-5568-A49D-06080F95FF40}" dt="2025-09-24T09:02:58.214" v="1526" actId="20577"/>
          <ac:spMkLst>
            <pc:docMk/>
            <pc:sldMk cId="2245262978" sldId="261"/>
            <ac:spMk id="14" creationId="{47EC9B24-AE5D-6F87-18D7-3FE1F5D9DC7A}"/>
          </ac:spMkLst>
        </pc:spChg>
        <pc:spChg chg="mod">
          <ac:chgData name="Daniel Schiller1" userId="6767eea4-f668-45fa-88c9-4690c7af7a6d" providerId="ADAL" clId="{F620F2A5-DC0B-5568-A49D-06080F95FF40}" dt="2025-09-24T09:02:55.142" v="1523" actId="20577"/>
          <ac:spMkLst>
            <pc:docMk/>
            <pc:sldMk cId="2245262978" sldId="261"/>
            <ac:spMk id="15" creationId="{A828BBF8-2CB2-C2B1-0CC8-D12FDCEBE3B0}"/>
          </ac:spMkLst>
        </pc:spChg>
        <pc:spChg chg="mod">
          <ac:chgData name="Daniel Schiller1" userId="6767eea4-f668-45fa-88c9-4690c7af7a6d" providerId="ADAL" clId="{F620F2A5-DC0B-5568-A49D-06080F95FF40}" dt="2025-09-24T09:00:06.060" v="1401" actId="20577"/>
          <ac:spMkLst>
            <pc:docMk/>
            <pc:sldMk cId="2245262978" sldId="261"/>
            <ac:spMk id="16" creationId="{CA702E60-5077-A3BA-1EC9-475C8017EEEF}"/>
          </ac:spMkLst>
        </pc:spChg>
        <pc:cxnChg chg="add mod">
          <ac:chgData name="Daniel Schiller1" userId="6767eea4-f668-45fa-88c9-4690c7af7a6d" providerId="ADAL" clId="{F620F2A5-DC0B-5568-A49D-06080F95FF40}" dt="2025-09-24T08:59:45.390" v="1385" actId="1076"/>
          <ac:cxnSpMkLst>
            <pc:docMk/>
            <pc:sldMk cId="2245262978" sldId="261"/>
            <ac:cxnSpMk id="7" creationId="{3C6F88D9-491B-9578-AC9F-723C58823202}"/>
          </ac:cxnSpMkLst>
        </pc:cxnChg>
      </pc:sldChg>
      <pc:sldChg chg="addSp delSp modSp mod modAnim">
        <pc:chgData name="Daniel Schiller1" userId="6767eea4-f668-45fa-88c9-4690c7af7a6d" providerId="ADAL" clId="{F620F2A5-DC0B-5568-A49D-06080F95FF40}" dt="2025-09-24T17:01:47.919" v="4818" actId="20577"/>
        <pc:sldMkLst>
          <pc:docMk/>
          <pc:sldMk cId="4247412008" sldId="262"/>
        </pc:sldMkLst>
        <pc:spChg chg="mod">
          <ac:chgData name="Daniel Schiller1" userId="6767eea4-f668-45fa-88c9-4690c7af7a6d" providerId="ADAL" clId="{F620F2A5-DC0B-5568-A49D-06080F95FF40}" dt="2025-09-24T17:01:47.919" v="4818" actId="20577"/>
          <ac:spMkLst>
            <pc:docMk/>
            <pc:sldMk cId="4247412008" sldId="262"/>
            <ac:spMk id="3" creationId="{EE272C72-F202-B736-BD65-ECA045DE2733}"/>
          </ac:spMkLst>
        </pc:spChg>
        <pc:spChg chg="mod">
          <ac:chgData name="Daniel Schiller1" userId="6767eea4-f668-45fa-88c9-4690c7af7a6d" providerId="ADAL" clId="{F620F2A5-DC0B-5568-A49D-06080F95FF40}" dt="2025-09-24T07:58:23.023" v="1026" actId="20577"/>
          <ac:spMkLst>
            <pc:docMk/>
            <pc:sldMk cId="4247412008" sldId="262"/>
            <ac:spMk id="4" creationId="{F6B253E1-F20A-5B93-A74C-073B0792673E}"/>
          </ac:spMkLst>
        </pc:spChg>
        <pc:spChg chg="add mod">
          <ac:chgData name="Daniel Schiller1" userId="6767eea4-f668-45fa-88c9-4690c7af7a6d" providerId="ADAL" clId="{F620F2A5-DC0B-5568-A49D-06080F95FF40}" dt="2025-09-24T09:28:51.348" v="2192" actId="1076"/>
          <ac:spMkLst>
            <pc:docMk/>
            <pc:sldMk cId="4247412008" sldId="262"/>
            <ac:spMk id="11" creationId="{96D559AE-294C-DFD1-7F73-DCB496E59527}"/>
          </ac:spMkLst>
        </pc:spChg>
        <pc:spChg chg="add mod">
          <ac:chgData name="Daniel Schiller1" userId="6767eea4-f668-45fa-88c9-4690c7af7a6d" providerId="ADAL" clId="{F620F2A5-DC0B-5568-A49D-06080F95FF40}" dt="2025-09-24T09:28:56.326" v="2193" actId="1076"/>
          <ac:spMkLst>
            <pc:docMk/>
            <pc:sldMk cId="4247412008" sldId="262"/>
            <ac:spMk id="14" creationId="{1FF792C2-BDF1-3915-19F0-7EBB5E833059}"/>
          </ac:spMkLst>
        </pc:spChg>
      </pc:sldChg>
      <pc:sldChg chg="addSp delSp modSp del mod modAnim">
        <pc:chgData name="Daniel Schiller1" userId="6767eea4-f668-45fa-88c9-4690c7af7a6d" providerId="ADAL" clId="{F620F2A5-DC0B-5568-A49D-06080F95FF40}" dt="2025-09-24T09:48:37.312" v="2322" actId="2696"/>
        <pc:sldMkLst>
          <pc:docMk/>
          <pc:sldMk cId="362211310" sldId="263"/>
        </pc:sldMkLst>
      </pc:sldChg>
      <pc:sldChg chg="del">
        <pc:chgData name="Daniel Schiller1" userId="6767eea4-f668-45fa-88c9-4690c7af7a6d" providerId="ADAL" clId="{F620F2A5-DC0B-5568-A49D-06080F95FF40}" dt="2025-09-08T10:06:09.842" v="552" actId="2696"/>
        <pc:sldMkLst>
          <pc:docMk/>
          <pc:sldMk cId="3234346884" sldId="264"/>
        </pc:sldMkLst>
      </pc:sldChg>
      <pc:sldChg chg="modSp mod modAnim">
        <pc:chgData name="Daniel Schiller1" userId="6767eea4-f668-45fa-88c9-4690c7af7a6d" providerId="ADAL" clId="{F620F2A5-DC0B-5568-A49D-06080F95FF40}" dt="2025-09-24T14:07:35.734" v="2902" actId="20577"/>
        <pc:sldMkLst>
          <pc:docMk/>
          <pc:sldMk cId="2090338439" sldId="265"/>
        </pc:sldMkLst>
        <pc:spChg chg="mod">
          <ac:chgData name="Daniel Schiller1" userId="6767eea4-f668-45fa-88c9-4690c7af7a6d" providerId="ADAL" clId="{F620F2A5-DC0B-5568-A49D-06080F95FF40}" dt="2025-09-24T07:58:34.579" v="1038" actId="20577"/>
          <ac:spMkLst>
            <pc:docMk/>
            <pc:sldMk cId="2090338439" sldId="265"/>
            <ac:spMk id="4" creationId="{A7DAF40B-178D-19CE-E3CA-5653A81961C2}"/>
          </ac:spMkLst>
        </pc:spChg>
        <pc:spChg chg="mod">
          <ac:chgData name="Daniel Schiller1" userId="6767eea4-f668-45fa-88c9-4690c7af7a6d" providerId="ADAL" clId="{F620F2A5-DC0B-5568-A49D-06080F95FF40}" dt="2025-09-24T14:07:35.734" v="2902" actId="20577"/>
          <ac:spMkLst>
            <pc:docMk/>
            <pc:sldMk cId="2090338439" sldId="265"/>
            <ac:spMk id="9" creationId="{1753F777-7F0B-CD72-BB76-7F4B8C842F52}"/>
          </ac:spMkLst>
        </pc:spChg>
      </pc:sldChg>
      <pc:sldChg chg="addSp delSp modSp mod modAnim">
        <pc:chgData name="Daniel Schiller1" userId="6767eea4-f668-45fa-88c9-4690c7af7a6d" providerId="ADAL" clId="{F620F2A5-DC0B-5568-A49D-06080F95FF40}" dt="2025-09-24T07:58:38.789" v="1042" actId="20577"/>
        <pc:sldMkLst>
          <pc:docMk/>
          <pc:sldMk cId="1265350840" sldId="266"/>
        </pc:sldMkLst>
        <pc:spChg chg="mod">
          <ac:chgData name="Daniel Schiller1" userId="6767eea4-f668-45fa-88c9-4690c7af7a6d" providerId="ADAL" clId="{F620F2A5-DC0B-5568-A49D-06080F95FF40}" dt="2025-09-24T07:58:38.789" v="1042" actId="20577"/>
          <ac:spMkLst>
            <pc:docMk/>
            <pc:sldMk cId="1265350840" sldId="266"/>
            <ac:spMk id="4" creationId="{31CCF9A6-97A5-1B8C-5800-1A1AF7A7A75B}"/>
          </ac:spMkLst>
        </pc:spChg>
        <pc:spChg chg="add mod">
          <ac:chgData name="Daniel Schiller1" userId="6767eea4-f668-45fa-88c9-4690c7af7a6d" providerId="ADAL" clId="{F620F2A5-DC0B-5568-A49D-06080F95FF40}" dt="2025-09-11T10:39:33.491" v="889" actId="1038"/>
          <ac:spMkLst>
            <pc:docMk/>
            <pc:sldMk cId="1265350840" sldId="266"/>
            <ac:spMk id="9" creationId="{3991730A-433C-A78B-8C5D-6287C880CDCC}"/>
          </ac:spMkLst>
        </pc:spChg>
        <pc:spChg chg="add mod">
          <ac:chgData name="Daniel Schiller1" userId="6767eea4-f668-45fa-88c9-4690c7af7a6d" providerId="ADAL" clId="{F620F2A5-DC0B-5568-A49D-06080F95FF40}" dt="2025-09-11T10:39:33.491" v="889" actId="1038"/>
          <ac:spMkLst>
            <pc:docMk/>
            <pc:sldMk cId="1265350840" sldId="266"/>
            <ac:spMk id="10" creationId="{6A78D247-661F-5A93-C69A-E0039667BDA5}"/>
          </ac:spMkLst>
        </pc:spChg>
        <pc:spChg chg="mod">
          <ac:chgData name="Daniel Schiller1" userId="6767eea4-f668-45fa-88c9-4690c7af7a6d" providerId="ADAL" clId="{F620F2A5-DC0B-5568-A49D-06080F95FF40}" dt="2025-09-11T10:39:27.231" v="880" actId="20577"/>
          <ac:spMkLst>
            <pc:docMk/>
            <pc:sldMk cId="1265350840" sldId="266"/>
            <ac:spMk id="13" creationId="{641EA320-171F-1B46-EA9D-401999A04084}"/>
          </ac:spMkLst>
        </pc:spChg>
        <pc:spChg chg="add mod">
          <ac:chgData name="Daniel Schiller1" userId="6767eea4-f668-45fa-88c9-4690c7af7a6d" providerId="ADAL" clId="{F620F2A5-DC0B-5568-A49D-06080F95FF40}" dt="2025-09-11T10:39:33.491" v="889" actId="1038"/>
          <ac:spMkLst>
            <pc:docMk/>
            <pc:sldMk cId="1265350840" sldId="266"/>
            <ac:spMk id="15" creationId="{9A4B2D99-6985-2F1B-9B28-F43F1EF8ADB9}"/>
          </ac:spMkLst>
        </pc:spChg>
        <pc:spChg chg="add mod">
          <ac:chgData name="Daniel Schiller1" userId="6767eea4-f668-45fa-88c9-4690c7af7a6d" providerId="ADAL" clId="{F620F2A5-DC0B-5568-A49D-06080F95FF40}" dt="2025-09-11T10:39:33.491" v="889" actId="1038"/>
          <ac:spMkLst>
            <pc:docMk/>
            <pc:sldMk cId="1265350840" sldId="266"/>
            <ac:spMk id="17" creationId="{7C88B9B5-AB46-28BF-B4E4-ABFF3A2CC1C7}"/>
          </ac:spMkLst>
        </pc:spChg>
        <pc:spChg chg="add mod">
          <ac:chgData name="Daniel Schiller1" userId="6767eea4-f668-45fa-88c9-4690c7af7a6d" providerId="ADAL" clId="{F620F2A5-DC0B-5568-A49D-06080F95FF40}" dt="2025-09-11T10:39:33.491" v="889" actId="1038"/>
          <ac:spMkLst>
            <pc:docMk/>
            <pc:sldMk cId="1265350840" sldId="266"/>
            <ac:spMk id="23" creationId="{400CC3D1-4057-8EB4-54F6-6262354905CA}"/>
          </ac:spMkLst>
        </pc:spChg>
      </pc:sldChg>
      <pc:sldChg chg="modSp add del mod ord">
        <pc:chgData name="Daniel Schiller1" userId="6767eea4-f668-45fa-88c9-4690c7af7a6d" providerId="ADAL" clId="{F620F2A5-DC0B-5568-A49D-06080F95FF40}" dt="2025-09-24T16:52:16.961" v="4454" actId="20578"/>
        <pc:sldMkLst>
          <pc:docMk/>
          <pc:sldMk cId="3072686007" sldId="267"/>
        </pc:sldMkLst>
        <pc:spChg chg="mod">
          <ac:chgData name="Daniel Schiller1" userId="6767eea4-f668-45fa-88c9-4690c7af7a6d" providerId="ADAL" clId="{F620F2A5-DC0B-5568-A49D-06080F95FF40}" dt="2025-09-24T07:59:16.879" v="1080" actId="20577"/>
          <ac:spMkLst>
            <pc:docMk/>
            <pc:sldMk cId="3072686007" sldId="267"/>
            <ac:spMk id="4" creationId="{85D71695-A710-4FD1-0C06-A8CFFADBF025}"/>
          </ac:spMkLst>
        </pc:spChg>
        <pc:picChg chg="mod">
          <ac:chgData name="Daniel Schiller1" userId="6767eea4-f668-45fa-88c9-4690c7af7a6d" providerId="ADAL" clId="{F620F2A5-DC0B-5568-A49D-06080F95FF40}" dt="2025-09-24T16:42:54.639" v="3900" actId="1076"/>
          <ac:picMkLst>
            <pc:docMk/>
            <pc:sldMk cId="3072686007" sldId="267"/>
            <ac:picMk id="7" creationId="{EB63ECD9-6EA5-2A8A-E7D7-0265E31AB44D}"/>
          </ac:picMkLst>
        </pc:picChg>
      </pc:sldChg>
      <pc:sldChg chg="modSp mod modAnim">
        <pc:chgData name="Daniel Schiller1" userId="6767eea4-f668-45fa-88c9-4690c7af7a6d" providerId="ADAL" clId="{F620F2A5-DC0B-5568-A49D-06080F95FF40}" dt="2025-09-25T22:19:49.593" v="5276" actId="20577"/>
        <pc:sldMkLst>
          <pc:docMk/>
          <pc:sldMk cId="904574048" sldId="268"/>
        </pc:sldMkLst>
        <pc:spChg chg="mod">
          <ac:chgData name="Daniel Schiller1" userId="6767eea4-f668-45fa-88c9-4690c7af7a6d" providerId="ADAL" clId="{F620F2A5-DC0B-5568-A49D-06080F95FF40}" dt="2025-09-25T22:19:49.593" v="5276" actId="20577"/>
          <ac:spMkLst>
            <pc:docMk/>
            <pc:sldMk cId="904574048" sldId="268"/>
            <ac:spMk id="3" creationId="{826197B7-DDFF-F2FD-9BBB-395475B5259B}"/>
          </ac:spMkLst>
        </pc:spChg>
        <pc:spChg chg="mod">
          <ac:chgData name="Daniel Schiller1" userId="6767eea4-f668-45fa-88c9-4690c7af7a6d" providerId="ADAL" clId="{F620F2A5-DC0B-5568-A49D-06080F95FF40}" dt="2025-09-24T07:58:46.417" v="1052" actId="20577"/>
          <ac:spMkLst>
            <pc:docMk/>
            <pc:sldMk cId="904574048" sldId="268"/>
            <ac:spMk id="4" creationId="{BE99C07A-DFC4-97E7-6577-F6ED9E20B721}"/>
          </ac:spMkLst>
        </pc:spChg>
      </pc:sldChg>
      <pc:sldChg chg="modSp mod">
        <pc:chgData name="Daniel Schiller1" userId="6767eea4-f668-45fa-88c9-4690c7af7a6d" providerId="ADAL" clId="{F620F2A5-DC0B-5568-A49D-06080F95FF40}" dt="2025-09-24T07:58:57.118" v="1060" actId="20577"/>
        <pc:sldMkLst>
          <pc:docMk/>
          <pc:sldMk cId="1181916257" sldId="269"/>
        </pc:sldMkLst>
        <pc:spChg chg="mod">
          <ac:chgData name="Daniel Schiller1" userId="6767eea4-f668-45fa-88c9-4690c7af7a6d" providerId="ADAL" clId="{F620F2A5-DC0B-5568-A49D-06080F95FF40}" dt="2025-09-24T07:58:57.118" v="1060" actId="20577"/>
          <ac:spMkLst>
            <pc:docMk/>
            <pc:sldMk cId="1181916257" sldId="269"/>
            <ac:spMk id="4" creationId="{41B2FB9C-010F-E700-FA78-9A6D4436A11D}"/>
          </ac:spMkLst>
        </pc:spChg>
      </pc:sldChg>
      <pc:sldChg chg="modSp mod">
        <pc:chgData name="Daniel Schiller1" userId="6767eea4-f668-45fa-88c9-4690c7af7a6d" providerId="ADAL" clId="{F620F2A5-DC0B-5568-A49D-06080F95FF40}" dt="2025-09-24T07:59:01.663" v="1064" actId="20577"/>
        <pc:sldMkLst>
          <pc:docMk/>
          <pc:sldMk cId="225374549" sldId="270"/>
        </pc:sldMkLst>
        <pc:spChg chg="mod">
          <ac:chgData name="Daniel Schiller1" userId="6767eea4-f668-45fa-88c9-4690c7af7a6d" providerId="ADAL" clId="{F620F2A5-DC0B-5568-A49D-06080F95FF40}" dt="2025-09-24T07:59:01.663" v="1064" actId="20577"/>
          <ac:spMkLst>
            <pc:docMk/>
            <pc:sldMk cId="225374549" sldId="270"/>
            <ac:spMk id="4" creationId="{0FEE7A62-B305-70C6-3FBC-042319F9C82B}"/>
          </ac:spMkLst>
        </pc:spChg>
      </pc:sldChg>
      <pc:sldChg chg="modSp del mod ord">
        <pc:chgData name="Daniel Schiller1" userId="6767eea4-f668-45fa-88c9-4690c7af7a6d" providerId="ADAL" clId="{F620F2A5-DC0B-5568-A49D-06080F95FF40}" dt="2025-09-24T12:45:44.069" v="2658" actId="2696"/>
        <pc:sldMkLst>
          <pc:docMk/>
          <pc:sldMk cId="1338884517" sldId="271"/>
        </pc:sldMkLst>
      </pc:sldChg>
      <pc:sldChg chg="addSp modSp mod ord modAnim">
        <pc:chgData name="Daniel Schiller1" userId="6767eea4-f668-45fa-88c9-4690c7af7a6d" providerId="ADAL" clId="{F620F2A5-DC0B-5568-A49D-06080F95FF40}" dt="2025-09-25T22:15:04.132" v="5194" actId="20577"/>
        <pc:sldMkLst>
          <pc:docMk/>
          <pc:sldMk cId="2317196607" sldId="272"/>
        </pc:sldMkLst>
        <pc:spChg chg="mod">
          <ac:chgData name="Daniel Schiller1" userId="6767eea4-f668-45fa-88c9-4690c7af7a6d" providerId="ADAL" clId="{F620F2A5-DC0B-5568-A49D-06080F95FF40}" dt="2025-09-24T16:57:38.097" v="4722"/>
          <ac:spMkLst>
            <pc:docMk/>
            <pc:sldMk cId="2317196607" sldId="272"/>
            <ac:spMk id="2" creationId="{4AC2FB22-C9E1-7901-C9DD-BDE3F1C70740}"/>
          </ac:spMkLst>
        </pc:spChg>
        <pc:spChg chg="mod">
          <ac:chgData name="Daniel Schiller1" userId="6767eea4-f668-45fa-88c9-4690c7af7a6d" providerId="ADAL" clId="{F620F2A5-DC0B-5568-A49D-06080F95FF40}" dt="2025-09-25T22:15:04.132" v="5194" actId="20577"/>
          <ac:spMkLst>
            <pc:docMk/>
            <pc:sldMk cId="2317196607" sldId="272"/>
            <ac:spMk id="3" creationId="{1F6B0CF1-2E77-C039-9789-8CA51971F989}"/>
          </ac:spMkLst>
        </pc:spChg>
        <pc:spChg chg="mod">
          <ac:chgData name="Daniel Schiller1" userId="6767eea4-f668-45fa-88c9-4690c7af7a6d" providerId="ADAL" clId="{F620F2A5-DC0B-5568-A49D-06080F95FF40}" dt="2025-09-24T07:59:09.426" v="1072" actId="20577"/>
          <ac:spMkLst>
            <pc:docMk/>
            <pc:sldMk cId="2317196607" sldId="272"/>
            <ac:spMk id="4" creationId="{492983A6-18EE-33D0-D7D6-DEA45F91C93D}"/>
          </ac:spMkLst>
        </pc:spChg>
        <pc:spChg chg="add mod">
          <ac:chgData name="Daniel Schiller1" userId="6767eea4-f668-45fa-88c9-4690c7af7a6d" providerId="ADAL" clId="{F620F2A5-DC0B-5568-A49D-06080F95FF40}" dt="2025-09-24T17:05:06.217" v="4852" actId="1076"/>
          <ac:spMkLst>
            <pc:docMk/>
            <pc:sldMk cId="2317196607" sldId="272"/>
            <ac:spMk id="13" creationId="{BCBDBFFB-6D77-029D-DD83-F6C34AC75A36}"/>
          </ac:spMkLst>
        </pc:spChg>
        <pc:spChg chg="add mod">
          <ac:chgData name="Daniel Schiller1" userId="6767eea4-f668-45fa-88c9-4690c7af7a6d" providerId="ADAL" clId="{F620F2A5-DC0B-5568-A49D-06080F95FF40}" dt="2025-09-25T21:15:35.273" v="5170" actId="20577"/>
          <ac:spMkLst>
            <pc:docMk/>
            <pc:sldMk cId="2317196607" sldId="272"/>
            <ac:spMk id="19" creationId="{43D388B3-49E4-E3CC-BAD9-C9D49BB38FD1}"/>
          </ac:spMkLst>
        </pc:spChg>
        <pc:spChg chg="add mod">
          <ac:chgData name="Daniel Schiller1" userId="6767eea4-f668-45fa-88c9-4690c7af7a6d" providerId="ADAL" clId="{F620F2A5-DC0B-5568-A49D-06080F95FF40}" dt="2025-09-24T17:09:21.628" v="4936" actId="20577"/>
          <ac:spMkLst>
            <pc:docMk/>
            <pc:sldMk cId="2317196607" sldId="272"/>
            <ac:spMk id="26" creationId="{B6145B9E-DDD6-5530-50B4-A86063A80811}"/>
          </ac:spMkLst>
        </pc:spChg>
        <pc:spChg chg="add mod">
          <ac:chgData name="Daniel Schiller1" userId="6767eea4-f668-45fa-88c9-4690c7af7a6d" providerId="ADAL" clId="{F620F2A5-DC0B-5568-A49D-06080F95FF40}" dt="2025-09-24T17:09:44.836" v="4961" actId="20577"/>
          <ac:spMkLst>
            <pc:docMk/>
            <pc:sldMk cId="2317196607" sldId="272"/>
            <ac:spMk id="28" creationId="{E7CDCEA7-9632-332B-6AB6-C88B070FCD00}"/>
          </ac:spMkLst>
        </pc:spChg>
        <pc:cxnChg chg="add mod">
          <ac:chgData name="Daniel Schiller1" userId="6767eea4-f668-45fa-88c9-4690c7af7a6d" providerId="ADAL" clId="{F620F2A5-DC0B-5568-A49D-06080F95FF40}" dt="2025-09-24T17:04:41.317" v="4837" actId="14100"/>
          <ac:cxnSpMkLst>
            <pc:docMk/>
            <pc:sldMk cId="2317196607" sldId="272"/>
            <ac:cxnSpMk id="8" creationId="{24526697-9EFD-9DC8-B350-64A123AFB537}"/>
          </ac:cxnSpMkLst>
        </pc:cxnChg>
        <pc:cxnChg chg="add mod">
          <ac:chgData name="Daniel Schiller1" userId="6767eea4-f668-45fa-88c9-4690c7af7a6d" providerId="ADAL" clId="{F620F2A5-DC0B-5568-A49D-06080F95FF40}" dt="2025-09-24T17:05:26.834" v="4857" actId="14100"/>
          <ac:cxnSpMkLst>
            <pc:docMk/>
            <pc:sldMk cId="2317196607" sldId="272"/>
            <ac:cxnSpMk id="14" creationId="{04910D2B-3D34-3A43-6A29-6E04CFE83546}"/>
          </ac:cxnSpMkLst>
        </pc:cxnChg>
        <pc:cxnChg chg="add mod">
          <ac:chgData name="Daniel Schiller1" userId="6767eea4-f668-45fa-88c9-4690c7af7a6d" providerId="ADAL" clId="{F620F2A5-DC0B-5568-A49D-06080F95FF40}" dt="2025-09-24T17:08:57.889" v="4927" actId="1076"/>
          <ac:cxnSpMkLst>
            <pc:docMk/>
            <pc:sldMk cId="2317196607" sldId="272"/>
            <ac:cxnSpMk id="21" creationId="{80B1E592-14D3-2810-ADF8-0943FD06D4D4}"/>
          </ac:cxnSpMkLst>
        </pc:cxnChg>
        <pc:cxnChg chg="add mod">
          <ac:chgData name="Daniel Schiller1" userId="6767eea4-f668-45fa-88c9-4690c7af7a6d" providerId="ADAL" clId="{F620F2A5-DC0B-5568-A49D-06080F95FF40}" dt="2025-09-24T17:09:07.472" v="4930" actId="1076"/>
          <ac:cxnSpMkLst>
            <pc:docMk/>
            <pc:sldMk cId="2317196607" sldId="272"/>
            <ac:cxnSpMk id="24" creationId="{7008FABD-D9E8-663F-DD6C-9FFD5A06E1FB}"/>
          </ac:cxnSpMkLst>
        </pc:cxnChg>
      </pc:sldChg>
      <pc:sldChg chg="delSp modSp mod">
        <pc:chgData name="Daniel Schiller1" userId="6767eea4-f668-45fa-88c9-4690c7af7a6d" providerId="ADAL" clId="{F620F2A5-DC0B-5568-A49D-06080F95FF40}" dt="2025-09-24T17:15:01.814" v="5013" actId="1076"/>
        <pc:sldMkLst>
          <pc:docMk/>
          <pc:sldMk cId="2562588837" sldId="273"/>
        </pc:sldMkLst>
        <pc:spChg chg="mod">
          <ac:chgData name="Daniel Schiller1" userId="6767eea4-f668-45fa-88c9-4690c7af7a6d" providerId="ADAL" clId="{F620F2A5-DC0B-5568-A49D-06080F95FF40}" dt="2025-09-24T17:15:01.814" v="5013" actId="1076"/>
          <ac:spMkLst>
            <pc:docMk/>
            <pc:sldMk cId="2562588837" sldId="273"/>
            <ac:spMk id="2" creationId="{F691E70C-DF7A-E1D7-5502-593AE2A483B4}"/>
          </ac:spMkLst>
        </pc:spChg>
        <pc:spChg chg="mod">
          <ac:chgData name="Daniel Schiller1" userId="6767eea4-f668-45fa-88c9-4690c7af7a6d" providerId="ADAL" clId="{F620F2A5-DC0B-5568-A49D-06080F95FF40}" dt="2025-09-24T07:58:50.138" v="1056" actId="20577"/>
          <ac:spMkLst>
            <pc:docMk/>
            <pc:sldMk cId="2562588837" sldId="273"/>
            <ac:spMk id="4" creationId="{9330BFE6-4E6D-E228-A700-7C6CC0DF8A80}"/>
          </ac:spMkLst>
        </pc:spChg>
      </pc:sldChg>
      <pc:sldChg chg="modSp mod ord">
        <pc:chgData name="Daniel Schiller1" userId="6767eea4-f668-45fa-88c9-4690c7af7a6d" providerId="ADAL" clId="{F620F2A5-DC0B-5568-A49D-06080F95FF40}" dt="2025-09-24T16:52:29.110" v="4456" actId="20578"/>
        <pc:sldMkLst>
          <pc:docMk/>
          <pc:sldMk cId="1641602120" sldId="274"/>
        </pc:sldMkLst>
        <pc:spChg chg="mod">
          <ac:chgData name="Daniel Schiller1" userId="6767eea4-f668-45fa-88c9-4690c7af7a6d" providerId="ADAL" clId="{F620F2A5-DC0B-5568-A49D-06080F95FF40}" dt="2025-09-24T07:59:12.787" v="1076" actId="20577"/>
          <ac:spMkLst>
            <pc:docMk/>
            <pc:sldMk cId="1641602120" sldId="274"/>
            <ac:spMk id="4" creationId="{F6FE06F7-CCAA-E75D-F40A-6FFBC352E9AB}"/>
          </ac:spMkLst>
        </pc:spChg>
      </pc:sldChg>
      <pc:sldChg chg="addSp delSp modSp add mod delAnim modAnim">
        <pc:chgData name="Daniel Schiller1" userId="6767eea4-f668-45fa-88c9-4690c7af7a6d" providerId="ADAL" clId="{F620F2A5-DC0B-5568-A49D-06080F95FF40}" dt="2025-09-24T12:34:39.325" v="2430" actId="1037"/>
        <pc:sldMkLst>
          <pc:docMk/>
          <pc:sldMk cId="2117221501" sldId="275"/>
        </pc:sldMkLst>
        <pc:spChg chg="mod">
          <ac:chgData name="Daniel Schiller1" userId="6767eea4-f668-45fa-88c9-4690c7af7a6d" providerId="ADAL" clId="{F620F2A5-DC0B-5568-A49D-06080F95FF40}" dt="2025-09-24T07:58:31.056" v="1034" actId="20577"/>
          <ac:spMkLst>
            <pc:docMk/>
            <pc:sldMk cId="2117221501" sldId="275"/>
            <ac:spMk id="4" creationId="{CC3FC279-C3CF-3BC3-328F-4ED46D069BAC}"/>
          </ac:spMkLst>
        </pc:spChg>
        <pc:spChg chg="mod">
          <ac:chgData name="Daniel Schiller1" userId="6767eea4-f668-45fa-88c9-4690c7af7a6d" providerId="ADAL" clId="{F620F2A5-DC0B-5568-A49D-06080F95FF40}" dt="2025-09-10T15:36:54.970" v="802" actId="1076"/>
          <ac:spMkLst>
            <pc:docMk/>
            <pc:sldMk cId="2117221501" sldId="275"/>
            <ac:spMk id="16" creationId="{0BF1A5CB-91C1-6D41-2337-3D8255A2918D}"/>
          </ac:spMkLst>
        </pc:spChg>
        <pc:picChg chg="add mod modCrop">
          <ac:chgData name="Daniel Schiller1" userId="6767eea4-f668-45fa-88c9-4690c7af7a6d" providerId="ADAL" clId="{F620F2A5-DC0B-5568-A49D-06080F95FF40}" dt="2025-09-08T08:09:02.583" v="55" actId="1076"/>
          <ac:picMkLst>
            <pc:docMk/>
            <pc:sldMk cId="2117221501" sldId="275"/>
            <ac:picMk id="12" creationId="{370D6E63-EB47-C8E1-C14A-C8AA6F78F064}"/>
          </ac:picMkLst>
        </pc:picChg>
        <pc:picChg chg="add mod modCrop">
          <ac:chgData name="Daniel Schiller1" userId="6767eea4-f668-45fa-88c9-4690c7af7a6d" providerId="ADAL" clId="{F620F2A5-DC0B-5568-A49D-06080F95FF40}" dt="2025-09-24T12:34:36.172" v="2417" actId="1037"/>
          <ac:picMkLst>
            <pc:docMk/>
            <pc:sldMk cId="2117221501" sldId="275"/>
            <ac:picMk id="15" creationId="{C9F75A1F-E115-B491-BC69-01ADA8A35430}"/>
          </ac:picMkLst>
        </pc:picChg>
        <pc:picChg chg="add mod modCrop">
          <ac:chgData name="Daniel Schiller1" userId="6767eea4-f668-45fa-88c9-4690c7af7a6d" providerId="ADAL" clId="{F620F2A5-DC0B-5568-A49D-06080F95FF40}" dt="2025-09-24T12:34:39.325" v="2430" actId="1037"/>
          <ac:picMkLst>
            <pc:docMk/>
            <pc:sldMk cId="2117221501" sldId="275"/>
            <ac:picMk id="18" creationId="{B3E3B62F-B6F2-0384-5280-8B935342E559}"/>
          </ac:picMkLst>
        </pc:picChg>
      </pc:sldChg>
      <pc:sldChg chg="modSp add del mod">
        <pc:chgData name="Daniel Schiller1" userId="6767eea4-f668-45fa-88c9-4690c7af7a6d" providerId="ADAL" clId="{F620F2A5-DC0B-5568-A49D-06080F95FF40}" dt="2025-09-08T08:04:44.933" v="17" actId="2696"/>
        <pc:sldMkLst>
          <pc:docMk/>
          <pc:sldMk cId="2012399976" sldId="276"/>
        </pc:sldMkLst>
      </pc:sldChg>
      <pc:sldChg chg="addSp delSp modSp new mod">
        <pc:chgData name="Daniel Schiller1" userId="6767eea4-f668-45fa-88c9-4690c7af7a6d" providerId="ADAL" clId="{F620F2A5-DC0B-5568-A49D-06080F95FF40}" dt="2025-09-24T07:58:19.033" v="1022" actId="20577"/>
        <pc:sldMkLst>
          <pc:docMk/>
          <pc:sldMk cId="3677286681" sldId="276"/>
        </pc:sldMkLst>
        <pc:spChg chg="mod">
          <ac:chgData name="Daniel Schiller1" userId="6767eea4-f668-45fa-88c9-4690c7af7a6d" providerId="ADAL" clId="{F620F2A5-DC0B-5568-A49D-06080F95FF40}" dt="2025-09-08T08:19:04.442" v="263" actId="113"/>
          <ac:spMkLst>
            <pc:docMk/>
            <pc:sldMk cId="3677286681" sldId="276"/>
            <ac:spMk id="2" creationId="{ED3555B5-1025-B358-16BA-650462544C0E}"/>
          </ac:spMkLst>
        </pc:spChg>
        <pc:spChg chg="mod">
          <ac:chgData name="Daniel Schiller1" userId="6767eea4-f668-45fa-88c9-4690c7af7a6d" providerId="ADAL" clId="{F620F2A5-DC0B-5568-A49D-06080F95FF40}" dt="2025-09-24T07:58:19.033" v="1022" actId="20577"/>
          <ac:spMkLst>
            <pc:docMk/>
            <pc:sldMk cId="3677286681" sldId="276"/>
            <ac:spMk id="4" creationId="{D0137FA8-230B-9AB9-6712-167DDC9C3AF3}"/>
          </ac:spMkLst>
        </pc:spChg>
        <pc:spChg chg="add mod">
          <ac:chgData name="Daniel Schiller1" userId="6767eea4-f668-45fa-88c9-4690c7af7a6d" providerId="ADAL" clId="{F620F2A5-DC0B-5568-A49D-06080F95FF40}" dt="2025-09-10T14:24:28.709" v="746" actId="20577"/>
          <ac:spMkLst>
            <pc:docMk/>
            <pc:sldMk cId="3677286681" sldId="276"/>
            <ac:spMk id="7" creationId="{63D8CB63-2F1F-8233-1B42-4232488A036D}"/>
          </ac:spMkLst>
        </pc:spChg>
      </pc:sldChg>
      <pc:sldChg chg="addSp delSp modSp add mod ord delAnim">
        <pc:chgData name="Daniel Schiller1" userId="6767eea4-f668-45fa-88c9-4690c7af7a6d" providerId="ADAL" clId="{F620F2A5-DC0B-5568-A49D-06080F95FF40}" dt="2025-09-24T16:52:19.613" v="4455" actId="20578"/>
        <pc:sldMkLst>
          <pc:docMk/>
          <pc:sldMk cId="422340725" sldId="277"/>
        </pc:sldMkLst>
        <pc:spChg chg="mod">
          <ac:chgData name="Daniel Schiller1" userId="6767eea4-f668-45fa-88c9-4690c7af7a6d" providerId="ADAL" clId="{F620F2A5-DC0B-5568-A49D-06080F95FF40}" dt="2025-09-24T07:58:42.445" v="1046" actId="20577"/>
          <ac:spMkLst>
            <pc:docMk/>
            <pc:sldMk cId="422340725" sldId="277"/>
            <ac:spMk id="4" creationId="{AC3F8E9D-B68C-FC3F-CDD0-4AE487B20A56}"/>
          </ac:spMkLst>
        </pc:spChg>
        <pc:picChg chg="add mod modCrop">
          <ac:chgData name="Daniel Schiller1" userId="6767eea4-f668-45fa-88c9-4690c7af7a6d" providerId="ADAL" clId="{F620F2A5-DC0B-5568-A49D-06080F95FF40}" dt="2025-09-08T11:01:21.090" v="680" actId="167"/>
          <ac:picMkLst>
            <pc:docMk/>
            <pc:sldMk cId="422340725" sldId="277"/>
            <ac:picMk id="7" creationId="{06462CE4-C200-C282-45DC-8FB4954957C5}"/>
          </ac:picMkLst>
        </pc:picChg>
      </pc:sldChg>
      <pc:sldChg chg="modSp add del mod">
        <pc:chgData name="Daniel Schiller1" userId="6767eea4-f668-45fa-88c9-4690c7af7a6d" providerId="ADAL" clId="{F620F2A5-DC0B-5568-A49D-06080F95FF40}" dt="2025-09-24T08:58:48.607" v="1320" actId="2696"/>
        <pc:sldMkLst>
          <pc:docMk/>
          <pc:sldMk cId="1795415528" sldId="278"/>
        </pc:sldMkLst>
      </pc:sldChg>
      <pc:sldChg chg="addSp delSp modSp add mod ord modAnim">
        <pc:chgData name="Daniel Schiller1" userId="6767eea4-f668-45fa-88c9-4690c7af7a6d" providerId="ADAL" clId="{F620F2A5-DC0B-5568-A49D-06080F95FF40}" dt="2025-09-25T22:10:04.221" v="5172"/>
        <pc:sldMkLst>
          <pc:docMk/>
          <pc:sldMk cId="3175942621" sldId="278"/>
        </pc:sldMkLst>
        <pc:spChg chg="mod">
          <ac:chgData name="Daniel Schiller1" userId="6767eea4-f668-45fa-88c9-4690c7af7a6d" providerId="ADAL" clId="{F620F2A5-DC0B-5568-A49D-06080F95FF40}" dt="2025-09-24T09:40:16.120" v="2202" actId="20577"/>
          <ac:spMkLst>
            <pc:docMk/>
            <pc:sldMk cId="3175942621" sldId="278"/>
            <ac:spMk id="3" creationId="{67514D2B-4187-E32C-2D1B-343DE81BF3AB}"/>
          </ac:spMkLst>
        </pc:spChg>
        <pc:spChg chg="add mod">
          <ac:chgData name="Daniel Schiller1" userId="6767eea4-f668-45fa-88c9-4690c7af7a6d" providerId="ADAL" clId="{F620F2A5-DC0B-5568-A49D-06080F95FF40}" dt="2025-09-24T09:46:01.505" v="2314" actId="1076"/>
          <ac:spMkLst>
            <pc:docMk/>
            <pc:sldMk cId="3175942621" sldId="278"/>
            <ac:spMk id="17" creationId="{867CE4F2-BFB8-05C5-5D97-C6FE35005766}"/>
          </ac:spMkLst>
        </pc:spChg>
        <pc:picChg chg="mod">
          <ac:chgData name="Daniel Schiller1" userId="6767eea4-f668-45fa-88c9-4690c7af7a6d" providerId="ADAL" clId="{F620F2A5-DC0B-5568-A49D-06080F95FF40}" dt="2025-09-24T09:40:40.501" v="2206" actId="14100"/>
          <ac:picMkLst>
            <pc:docMk/>
            <pc:sldMk cId="3175942621" sldId="278"/>
            <ac:picMk id="7" creationId="{388FF908-4B1A-4417-27E7-23F7520D09B2}"/>
          </ac:picMkLst>
        </pc:picChg>
        <pc:cxnChg chg="mod">
          <ac:chgData name="Daniel Schiller1" userId="6767eea4-f668-45fa-88c9-4690c7af7a6d" providerId="ADAL" clId="{F620F2A5-DC0B-5568-A49D-06080F95FF40}" dt="2025-09-24T09:40:25.868" v="2204" actId="14100"/>
          <ac:cxnSpMkLst>
            <pc:docMk/>
            <pc:sldMk cId="3175942621" sldId="278"/>
            <ac:cxnSpMk id="11" creationId="{EDB633D9-43F7-D0CE-D05C-3AD8C32E8A64}"/>
          </ac:cxnSpMkLst>
        </pc:cxnChg>
        <pc:cxnChg chg="mod">
          <ac:chgData name="Daniel Schiller1" userId="6767eea4-f668-45fa-88c9-4690c7af7a6d" providerId="ADAL" clId="{F620F2A5-DC0B-5568-A49D-06080F95FF40}" dt="2025-09-24T09:40:25.868" v="2204" actId="14100"/>
          <ac:cxnSpMkLst>
            <pc:docMk/>
            <pc:sldMk cId="3175942621" sldId="278"/>
            <ac:cxnSpMk id="12" creationId="{B15AC83A-CBD0-5A77-312A-4C3FE9FF31F1}"/>
          </ac:cxnSpMkLst>
        </pc:cxnChg>
        <pc:cxnChg chg="add mod">
          <ac:chgData name="Daniel Schiller1" userId="6767eea4-f668-45fa-88c9-4690c7af7a6d" providerId="ADAL" clId="{F620F2A5-DC0B-5568-A49D-06080F95FF40}" dt="2025-09-24T09:46:18.356" v="2316" actId="14100"/>
          <ac:cxnSpMkLst>
            <pc:docMk/>
            <pc:sldMk cId="3175942621" sldId="278"/>
            <ac:cxnSpMk id="18" creationId="{17E043EC-38A1-6E4D-6112-A2CF4CD3E105}"/>
          </ac:cxnSpMkLst>
        </pc:cxnChg>
      </pc:sldChg>
      <pc:sldChg chg="addSp delSp modSp new mod modAnim">
        <pc:chgData name="Daniel Schiller1" userId="6767eea4-f668-45fa-88c9-4690c7af7a6d" providerId="ADAL" clId="{F620F2A5-DC0B-5568-A49D-06080F95FF40}" dt="2025-09-25T22:11:03.098" v="5177"/>
        <pc:sldMkLst>
          <pc:docMk/>
          <pc:sldMk cId="376666603" sldId="279"/>
        </pc:sldMkLst>
        <pc:spChg chg="mod">
          <ac:chgData name="Daniel Schiller1" userId="6767eea4-f668-45fa-88c9-4690c7af7a6d" providerId="ADAL" clId="{F620F2A5-DC0B-5568-A49D-06080F95FF40}" dt="2025-09-24T09:48:49.722" v="2324"/>
          <ac:spMkLst>
            <pc:docMk/>
            <pc:sldMk cId="376666603" sldId="279"/>
            <ac:spMk id="2" creationId="{DF28597E-C5EB-8EE2-F2EE-4CAAF1A65676}"/>
          </ac:spMkLst>
        </pc:spChg>
        <pc:spChg chg="add mod">
          <ac:chgData name="Daniel Schiller1" userId="6767eea4-f668-45fa-88c9-4690c7af7a6d" providerId="ADAL" clId="{F620F2A5-DC0B-5568-A49D-06080F95FF40}" dt="2025-09-24T12:33:27.881" v="2373" actId="14100"/>
          <ac:spMkLst>
            <pc:docMk/>
            <pc:sldMk cId="376666603" sldId="279"/>
            <ac:spMk id="14" creationId="{0E970F57-2AF4-DE7B-6B6C-79A2DC121CBF}"/>
          </ac:spMkLst>
        </pc:spChg>
        <pc:spChg chg="add mod">
          <ac:chgData name="Daniel Schiller1" userId="6767eea4-f668-45fa-88c9-4690c7af7a6d" providerId="ADAL" clId="{F620F2A5-DC0B-5568-A49D-06080F95FF40}" dt="2025-09-24T12:33:52.746" v="2386" actId="1076"/>
          <ac:spMkLst>
            <pc:docMk/>
            <pc:sldMk cId="376666603" sldId="279"/>
            <ac:spMk id="17" creationId="{DF52889B-271A-B29C-5883-2AD3D688CCBA}"/>
          </ac:spMkLst>
        </pc:spChg>
        <pc:spChg chg="add mod">
          <ac:chgData name="Daniel Schiller1" userId="6767eea4-f668-45fa-88c9-4690c7af7a6d" providerId="ADAL" clId="{F620F2A5-DC0B-5568-A49D-06080F95FF40}" dt="2025-09-24T12:34:54.085" v="2432" actId="1076"/>
          <ac:spMkLst>
            <pc:docMk/>
            <pc:sldMk cId="376666603" sldId="279"/>
            <ac:spMk id="18" creationId="{594549AC-1DEF-14CF-2477-5B36A0E5F458}"/>
          </ac:spMkLst>
        </pc:spChg>
        <pc:spChg chg="add mod">
          <ac:chgData name="Daniel Schiller1" userId="6767eea4-f668-45fa-88c9-4690c7af7a6d" providerId="ADAL" clId="{F620F2A5-DC0B-5568-A49D-06080F95FF40}" dt="2025-09-24T12:36:25.078" v="2498" actId="1076"/>
          <ac:spMkLst>
            <pc:docMk/>
            <pc:sldMk cId="376666603" sldId="279"/>
            <ac:spMk id="28" creationId="{07051356-1716-754B-C2AF-F9F45FF13AAC}"/>
          </ac:spMkLst>
        </pc:spChg>
        <pc:spChg chg="add mod">
          <ac:chgData name="Daniel Schiller1" userId="6767eea4-f668-45fa-88c9-4690c7af7a6d" providerId="ADAL" clId="{F620F2A5-DC0B-5568-A49D-06080F95FF40}" dt="2025-09-24T12:36:46.427" v="2505" actId="20577"/>
          <ac:spMkLst>
            <pc:docMk/>
            <pc:sldMk cId="376666603" sldId="279"/>
            <ac:spMk id="33" creationId="{424D0D3B-599B-F197-491F-58A371A759C4}"/>
          </ac:spMkLst>
        </pc:spChg>
        <pc:spChg chg="add mod">
          <ac:chgData name="Daniel Schiller1" userId="6767eea4-f668-45fa-88c9-4690c7af7a6d" providerId="ADAL" clId="{F620F2A5-DC0B-5568-A49D-06080F95FF40}" dt="2025-09-24T12:37:29.781" v="2550" actId="20577"/>
          <ac:spMkLst>
            <pc:docMk/>
            <pc:sldMk cId="376666603" sldId="279"/>
            <ac:spMk id="37" creationId="{8352AFDC-67D4-195D-1548-4AAECFA7EB6F}"/>
          </ac:spMkLst>
        </pc:spChg>
        <pc:spChg chg="add mod">
          <ac:chgData name="Daniel Schiller1" userId="6767eea4-f668-45fa-88c9-4690c7af7a6d" providerId="ADAL" clId="{F620F2A5-DC0B-5568-A49D-06080F95FF40}" dt="2025-09-24T12:39:10.547" v="2652" actId="1076"/>
          <ac:spMkLst>
            <pc:docMk/>
            <pc:sldMk cId="376666603" sldId="279"/>
            <ac:spMk id="43" creationId="{7A2C23D2-1808-A6FB-77A0-E52CF7CC4C84}"/>
          </ac:spMkLst>
        </pc:spChg>
        <pc:picChg chg="add mod">
          <ac:chgData name="Daniel Schiller1" userId="6767eea4-f668-45fa-88c9-4690c7af7a6d" providerId="ADAL" clId="{F620F2A5-DC0B-5568-A49D-06080F95FF40}" dt="2025-09-24T14:01:58.898" v="2719" actId="14826"/>
          <ac:picMkLst>
            <pc:docMk/>
            <pc:sldMk cId="376666603" sldId="279"/>
            <ac:picMk id="7" creationId="{C10D0A6B-55AB-217A-27AB-07763499C16D}"/>
          </ac:picMkLst>
        </pc:picChg>
        <pc:cxnChg chg="add mod">
          <ac:chgData name="Daniel Schiller1" userId="6767eea4-f668-45fa-88c9-4690c7af7a6d" providerId="ADAL" clId="{F620F2A5-DC0B-5568-A49D-06080F95FF40}" dt="2025-09-24T12:32:51.127" v="2336" actId="14100"/>
          <ac:cxnSpMkLst>
            <pc:docMk/>
            <pc:sldMk cId="376666603" sldId="279"/>
            <ac:cxnSpMk id="9" creationId="{F43C2877-EB3E-61A2-0360-F29ACB39FDE2}"/>
          </ac:cxnSpMkLst>
        </pc:cxnChg>
        <pc:cxnChg chg="add mod">
          <ac:chgData name="Daniel Schiller1" userId="6767eea4-f668-45fa-88c9-4690c7af7a6d" providerId="ADAL" clId="{F620F2A5-DC0B-5568-A49D-06080F95FF40}" dt="2025-09-24T12:33:18.346" v="2371" actId="14100"/>
          <ac:cxnSpMkLst>
            <pc:docMk/>
            <pc:sldMk cId="376666603" sldId="279"/>
            <ac:cxnSpMk id="15" creationId="{8A17D570-F175-83AB-6C76-8E76FEAF6BF7}"/>
          </ac:cxnSpMkLst>
        </pc:cxnChg>
        <pc:cxnChg chg="add mod">
          <ac:chgData name="Daniel Schiller1" userId="6767eea4-f668-45fa-88c9-4690c7af7a6d" providerId="ADAL" clId="{F620F2A5-DC0B-5568-A49D-06080F95FF40}" dt="2025-09-24T12:35:09.080" v="2436" actId="14100"/>
          <ac:cxnSpMkLst>
            <pc:docMk/>
            <pc:sldMk cId="376666603" sldId="279"/>
            <ac:cxnSpMk id="19" creationId="{DE01383C-A96C-F29E-BE55-2BD481139935}"/>
          </ac:cxnSpMkLst>
        </pc:cxnChg>
        <pc:cxnChg chg="add mod">
          <ac:chgData name="Daniel Schiller1" userId="6767eea4-f668-45fa-88c9-4690c7af7a6d" providerId="ADAL" clId="{F620F2A5-DC0B-5568-A49D-06080F95FF40}" dt="2025-09-24T12:36:20.247" v="2497" actId="14100"/>
          <ac:cxnSpMkLst>
            <pc:docMk/>
            <pc:sldMk cId="376666603" sldId="279"/>
            <ac:cxnSpMk id="23" creationId="{A17BCB24-1922-2F7C-1FB9-97D85A784FEE}"/>
          </ac:cxnSpMkLst>
        </pc:cxnChg>
        <pc:cxnChg chg="add mod">
          <ac:chgData name="Daniel Schiller1" userId="6767eea4-f668-45fa-88c9-4690c7af7a6d" providerId="ADAL" clId="{F620F2A5-DC0B-5568-A49D-06080F95FF40}" dt="2025-09-24T12:36:53.262" v="2506" actId="14100"/>
          <ac:cxnSpMkLst>
            <pc:docMk/>
            <pc:sldMk cId="376666603" sldId="279"/>
            <ac:cxnSpMk id="30" creationId="{B50B49DC-7051-FF61-A965-3FEEC9E3EC8B}"/>
          </ac:cxnSpMkLst>
        </pc:cxnChg>
        <pc:cxnChg chg="add mod">
          <ac:chgData name="Daniel Schiller1" userId="6767eea4-f668-45fa-88c9-4690c7af7a6d" providerId="ADAL" clId="{F620F2A5-DC0B-5568-A49D-06080F95FF40}" dt="2025-09-24T12:37:11.596" v="2512" actId="14100"/>
          <ac:cxnSpMkLst>
            <pc:docMk/>
            <pc:sldMk cId="376666603" sldId="279"/>
            <ac:cxnSpMk id="36" creationId="{E91D6E34-6338-95EC-BE95-8F726EB81791}"/>
          </ac:cxnSpMkLst>
        </pc:cxnChg>
        <pc:cxnChg chg="add mod">
          <ac:chgData name="Daniel Schiller1" userId="6767eea4-f668-45fa-88c9-4690c7af7a6d" providerId="ADAL" clId="{F620F2A5-DC0B-5568-A49D-06080F95FF40}" dt="2025-09-24T12:37:52.030" v="2555" actId="14100"/>
          <ac:cxnSpMkLst>
            <pc:docMk/>
            <pc:sldMk cId="376666603" sldId="279"/>
            <ac:cxnSpMk id="39" creationId="{E857A322-310A-1257-1610-7754FC819972}"/>
          </ac:cxnSpMkLst>
        </pc:cxnChg>
      </pc:sldChg>
      <pc:sldChg chg="addSp delSp modSp new mod">
        <pc:chgData name="Daniel Schiller1" userId="6767eea4-f668-45fa-88c9-4690c7af7a6d" providerId="ADAL" clId="{F620F2A5-DC0B-5568-A49D-06080F95FF40}" dt="2025-09-24T14:04:39.453" v="2854" actId="11529"/>
        <pc:sldMkLst>
          <pc:docMk/>
          <pc:sldMk cId="1340162087" sldId="280"/>
        </pc:sldMkLst>
        <pc:spChg chg="mod">
          <ac:chgData name="Daniel Schiller1" userId="6767eea4-f668-45fa-88c9-4690c7af7a6d" providerId="ADAL" clId="{F620F2A5-DC0B-5568-A49D-06080F95FF40}" dt="2025-09-24T12:45:49.450" v="2676" actId="20577"/>
          <ac:spMkLst>
            <pc:docMk/>
            <pc:sldMk cId="1340162087" sldId="280"/>
            <ac:spMk id="2" creationId="{84696916-8719-E0A1-7367-EC9346B20C04}"/>
          </ac:spMkLst>
        </pc:spChg>
        <pc:spChg chg="add mod">
          <ac:chgData name="Daniel Schiller1" userId="6767eea4-f668-45fa-88c9-4690c7af7a6d" providerId="ADAL" clId="{F620F2A5-DC0B-5568-A49D-06080F95FF40}" dt="2025-09-24T14:04:21.126" v="2853" actId="1076"/>
          <ac:spMkLst>
            <pc:docMk/>
            <pc:sldMk cId="1340162087" sldId="280"/>
            <ac:spMk id="16" creationId="{0E2F3391-2B72-286B-95FD-FDBCA49C40EB}"/>
          </ac:spMkLst>
        </pc:spChg>
        <pc:picChg chg="add mod modCrop">
          <ac:chgData name="Daniel Schiller1" userId="6767eea4-f668-45fa-88c9-4690c7af7a6d" providerId="ADAL" clId="{F620F2A5-DC0B-5568-A49D-06080F95FF40}" dt="2025-09-24T14:02:20.254" v="2721" actId="1076"/>
          <ac:picMkLst>
            <pc:docMk/>
            <pc:sldMk cId="1340162087" sldId="280"/>
            <ac:picMk id="8" creationId="{9E3C06FA-4436-BFCC-43F3-38EDA85ADCA3}"/>
          </ac:picMkLst>
        </pc:picChg>
        <pc:picChg chg="add mod modCrop">
          <ac:chgData name="Daniel Schiller1" userId="6767eea4-f668-45fa-88c9-4690c7af7a6d" providerId="ADAL" clId="{F620F2A5-DC0B-5568-A49D-06080F95FF40}" dt="2025-09-24T14:02:16.873" v="2720" actId="14100"/>
          <ac:picMkLst>
            <pc:docMk/>
            <pc:sldMk cId="1340162087" sldId="280"/>
            <ac:picMk id="9" creationId="{044601D1-A968-571B-7796-7E6676F3A0F1}"/>
          </ac:picMkLst>
        </pc:picChg>
        <pc:cxnChg chg="add">
          <ac:chgData name="Daniel Schiller1" userId="6767eea4-f668-45fa-88c9-4690c7af7a6d" providerId="ADAL" clId="{F620F2A5-DC0B-5568-A49D-06080F95FF40}" dt="2025-09-24T14:04:39.453" v="2854" actId="11529"/>
          <ac:cxnSpMkLst>
            <pc:docMk/>
            <pc:sldMk cId="1340162087" sldId="280"/>
            <ac:cxnSpMk id="18" creationId="{98617224-35C4-A667-A701-40722D2386E2}"/>
          </ac:cxnSpMkLst>
        </pc:cxnChg>
      </pc:sldChg>
      <pc:sldChg chg="addSp delSp modSp new mod delAnim modAnim">
        <pc:chgData name="Daniel Schiller1" userId="6767eea4-f668-45fa-88c9-4690c7af7a6d" providerId="ADAL" clId="{F620F2A5-DC0B-5568-A49D-06080F95FF40}" dt="2025-09-25T22:13:43.006" v="5185"/>
        <pc:sldMkLst>
          <pc:docMk/>
          <pc:sldMk cId="604417599" sldId="281"/>
        </pc:sldMkLst>
        <pc:spChg chg="mod">
          <ac:chgData name="Daniel Schiller1" userId="6767eea4-f668-45fa-88c9-4690c7af7a6d" providerId="ADAL" clId="{F620F2A5-DC0B-5568-A49D-06080F95FF40}" dt="2025-09-24T16:32:56.689" v="3737"/>
          <ac:spMkLst>
            <pc:docMk/>
            <pc:sldMk cId="604417599" sldId="281"/>
            <ac:spMk id="2" creationId="{12A73710-C629-4E87-89E5-D0BBA73387B0}"/>
          </ac:spMkLst>
        </pc:spChg>
        <pc:spChg chg="mod">
          <ac:chgData name="Daniel Schiller1" userId="6767eea4-f668-45fa-88c9-4690c7af7a6d" providerId="ADAL" clId="{F620F2A5-DC0B-5568-A49D-06080F95FF40}" dt="2025-09-24T16:26:53.593" v="3474" actId="20577"/>
          <ac:spMkLst>
            <pc:docMk/>
            <pc:sldMk cId="604417599" sldId="281"/>
            <ac:spMk id="3" creationId="{112D4EEB-B2CF-D8EA-005B-7F691D67095E}"/>
          </ac:spMkLst>
        </pc:spChg>
        <pc:spChg chg="add mod">
          <ac:chgData name="Daniel Schiller1" userId="6767eea4-f668-45fa-88c9-4690c7af7a6d" providerId="ADAL" clId="{F620F2A5-DC0B-5568-A49D-06080F95FF40}" dt="2025-09-24T16:29:29.428" v="3557" actId="20577"/>
          <ac:spMkLst>
            <pc:docMk/>
            <pc:sldMk cId="604417599" sldId="281"/>
            <ac:spMk id="13" creationId="{9A585732-0D45-4C83-797A-01500D586776}"/>
          </ac:spMkLst>
        </pc:spChg>
        <pc:spChg chg="add mod">
          <ac:chgData name="Daniel Schiller1" userId="6767eea4-f668-45fa-88c9-4690c7af7a6d" providerId="ADAL" clId="{F620F2A5-DC0B-5568-A49D-06080F95FF40}" dt="2025-09-24T16:33:50.148" v="3762" actId="1076"/>
          <ac:spMkLst>
            <pc:docMk/>
            <pc:sldMk cId="604417599" sldId="281"/>
            <ac:spMk id="16" creationId="{D20739B5-2DEB-0912-7B6D-808B3AD42B94}"/>
          </ac:spMkLst>
        </pc:spChg>
        <pc:spChg chg="add mod">
          <ac:chgData name="Daniel Schiller1" userId="6767eea4-f668-45fa-88c9-4690c7af7a6d" providerId="ADAL" clId="{F620F2A5-DC0B-5568-A49D-06080F95FF40}" dt="2025-09-24T16:39:44.248" v="3819" actId="20577"/>
          <ac:spMkLst>
            <pc:docMk/>
            <pc:sldMk cId="604417599" sldId="281"/>
            <ac:spMk id="21" creationId="{D774F9EA-5E2E-A50A-7E0C-03B0CAE6A79C}"/>
          </ac:spMkLst>
        </pc:spChg>
        <pc:spChg chg="add del mod">
          <ac:chgData name="Daniel Schiller1" userId="6767eea4-f668-45fa-88c9-4690c7af7a6d" providerId="ADAL" clId="{F620F2A5-DC0B-5568-A49D-06080F95FF40}" dt="2025-09-25T22:12:52.313" v="5178" actId="478"/>
          <ac:spMkLst>
            <pc:docMk/>
            <pc:sldMk cId="604417599" sldId="281"/>
            <ac:spMk id="28" creationId="{3765F770-8E3A-5AD0-69D0-66D8531E9C2D}"/>
          </ac:spMkLst>
        </pc:spChg>
        <pc:spChg chg="add mod">
          <ac:chgData name="Daniel Schiller1" userId="6767eea4-f668-45fa-88c9-4690c7af7a6d" providerId="ADAL" clId="{F620F2A5-DC0B-5568-A49D-06080F95FF40}" dt="2025-09-25T22:12:58.427" v="5179" actId="1076"/>
          <ac:spMkLst>
            <pc:docMk/>
            <pc:sldMk cId="604417599" sldId="281"/>
            <ac:spMk id="34" creationId="{C7742711-4E76-B1D9-EEEB-70779FC074C1}"/>
          </ac:spMkLst>
        </pc:spChg>
        <pc:picChg chg="add mod">
          <ac:chgData name="Daniel Schiller1" userId="6767eea4-f668-45fa-88c9-4690c7af7a6d" providerId="ADAL" clId="{F620F2A5-DC0B-5568-A49D-06080F95FF40}" dt="2025-09-24T16:38:48.615" v="3807" actId="14826"/>
          <ac:picMkLst>
            <pc:docMk/>
            <pc:sldMk cId="604417599" sldId="281"/>
            <ac:picMk id="7" creationId="{BE0C8B9F-60AD-FC50-9335-2FFB7832218C}"/>
          </ac:picMkLst>
        </pc:picChg>
        <pc:cxnChg chg="add mod">
          <ac:chgData name="Daniel Schiller1" userId="6767eea4-f668-45fa-88c9-4690c7af7a6d" providerId="ADAL" clId="{F620F2A5-DC0B-5568-A49D-06080F95FF40}" dt="2025-09-24T16:28:23.319" v="3484" actId="14100"/>
          <ac:cxnSpMkLst>
            <pc:docMk/>
            <pc:sldMk cId="604417599" sldId="281"/>
            <ac:cxnSpMk id="9" creationId="{374EB26B-4CA0-04B8-BD43-79BDF56BB715}"/>
          </ac:cxnSpMkLst>
        </pc:cxnChg>
        <pc:cxnChg chg="add mod">
          <ac:chgData name="Daniel Schiller1" userId="6767eea4-f668-45fa-88c9-4690c7af7a6d" providerId="ADAL" clId="{F620F2A5-DC0B-5568-A49D-06080F95FF40}" dt="2025-09-24T16:33:46.216" v="3761" actId="14100"/>
          <ac:cxnSpMkLst>
            <pc:docMk/>
            <pc:sldMk cId="604417599" sldId="281"/>
            <ac:cxnSpMk id="14" creationId="{5FF20616-A49B-1A26-0525-C23C89BC70AE}"/>
          </ac:cxnSpMkLst>
        </pc:cxnChg>
        <pc:cxnChg chg="add mod">
          <ac:chgData name="Daniel Schiller1" userId="6767eea4-f668-45fa-88c9-4690c7af7a6d" providerId="ADAL" clId="{F620F2A5-DC0B-5568-A49D-06080F95FF40}" dt="2025-09-24T16:34:08.949" v="3797" actId="14100"/>
          <ac:cxnSpMkLst>
            <pc:docMk/>
            <pc:sldMk cId="604417599" sldId="281"/>
            <ac:cxnSpMk id="17" creationId="{55D5B27F-0BFF-9615-36D6-F03AB11FCACD}"/>
          </ac:cxnSpMkLst>
        </pc:cxnChg>
        <pc:cxnChg chg="add mod">
          <ac:chgData name="Daniel Schiller1" userId="6767eea4-f668-45fa-88c9-4690c7af7a6d" providerId="ADAL" clId="{F620F2A5-DC0B-5568-A49D-06080F95FF40}" dt="2025-09-24T16:32:12.835" v="3720" actId="14100"/>
          <ac:cxnSpMkLst>
            <pc:docMk/>
            <pc:sldMk cId="604417599" sldId="281"/>
            <ac:cxnSpMk id="22" creationId="{988AF6BE-AC41-4F8B-DEBE-B49AC7A3065F}"/>
          </ac:cxnSpMkLst>
        </pc:cxnChg>
      </pc:sldChg>
      <pc:sldChg chg="addSp delSp modSp new mod">
        <pc:chgData name="Daniel Schiller1" userId="6767eea4-f668-45fa-88c9-4690c7af7a6d" providerId="ADAL" clId="{F620F2A5-DC0B-5568-A49D-06080F95FF40}" dt="2025-09-24T16:46:15.333" v="4163" actId="20577"/>
        <pc:sldMkLst>
          <pc:docMk/>
          <pc:sldMk cId="93047974" sldId="282"/>
        </pc:sldMkLst>
        <pc:spChg chg="mod">
          <ac:chgData name="Daniel Schiller1" userId="6767eea4-f668-45fa-88c9-4690c7af7a6d" providerId="ADAL" clId="{F620F2A5-DC0B-5568-A49D-06080F95FF40}" dt="2025-09-24T16:46:15.333" v="4163" actId="20577"/>
          <ac:spMkLst>
            <pc:docMk/>
            <pc:sldMk cId="93047974" sldId="282"/>
            <ac:spMk id="2" creationId="{693BE0E7-35AA-5CE5-42BE-05E9577F537C}"/>
          </ac:spMkLst>
        </pc:spChg>
        <pc:spChg chg="add mod">
          <ac:chgData name="Daniel Schiller1" userId="6767eea4-f668-45fa-88c9-4690c7af7a6d" providerId="ADAL" clId="{F620F2A5-DC0B-5568-A49D-06080F95FF40}" dt="2025-09-24T16:46:02.081" v="4148" actId="1076"/>
          <ac:spMkLst>
            <pc:docMk/>
            <pc:sldMk cId="93047974" sldId="282"/>
            <ac:spMk id="7" creationId="{68981AA4-EF90-D084-8745-A2F065C42EDF}"/>
          </ac:spMkLst>
        </pc:spChg>
      </pc:sldChg>
      <pc:sldChg chg="modSp add mod">
        <pc:chgData name="Daniel Schiller1" userId="6767eea4-f668-45fa-88c9-4690c7af7a6d" providerId="ADAL" clId="{F620F2A5-DC0B-5568-A49D-06080F95FF40}" dt="2025-09-26T08:52:45.387" v="5284" actId="20577"/>
        <pc:sldMkLst>
          <pc:docMk/>
          <pc:sldMk cId="164703553" sldId="283"/>
        </pc:sldMkLst>
        <pc:spChg chg="mod">
          <ac:chgData name="Daniel Schiller1" userId="6767eea4-f668-45fa-88c9-4690c7af7a6d" providerId="ADAL" clId="{F620F2A5-DC0B-5568-A49D-06080F95FF40}" dt="2025-09-24T16:49:10.404" v="4338" actId="20577"/>
          <ac:spMkLst>
            <pc:docMk/>
            <pc:sldMk cId="164703553" sldId="283"/>
            <ac:spMk id="2" creationId="{4A1490B5-1B2D-4D64-0B28-3329B4D495EE}"/>
          </ac:spMkLst>
        </pc:spChg>
        <pc:spChg chg="mod">
          <ac:chgData name="Daniel Schiller1" userId="6767eea4-f668-45fa-88c9-4690c7af7a6d" providerId="ADAL" clId="{F620F2A5-DC0B-5568-A49D-06080F95FF40}" dt="2025-09-26T08:52:45.387" v="5284" actId="20577"/>
          <ac:spMkLst>
            <pc:docMk/>
            <pc:sldMk cId="164703553" sldId="283"/>
            <ac:spMk id="7" creationId="{D54AEA53-B906-91A7-0280-0887BFFBA2F5}"/>
          </ac:spMkLst>
        </pc:spChg>
      </pc:sldChg>
      <pc:sldChg chg="addSp delSp modSp new del mod">
        <pc:chgData name="Daniel Schiller1" userId="6767eea4-f668-45fa-88c9-4690c7af7a6d" providerId="ADAL" clId="{F620F2A5-DC0B-5568-A49D-06080F95FF40}" dt="2025-09-24T20:39:44.885" v="5059" actId="2696"/>
        <pc:sldMkLst>
          <pc:docMk/>
          <pc:sldMk cId="957580517" sldId="284"/>
        </pc:sldMkLst>
      </pc:sldChg>
      <pc:sldChg chg="modSp new mod">
        <pc:chgData name="Daniel Schiller1" userId="6767eea4-f668-45fa-88c9-4690c7af7a6d" providerId="ADAL" clId="{F620F2A5-DC0B-5568-A49D-06080F95FF40}" dt="2025-09-25T21:13:08.191" v="5168" actId="20577"/>
        <pc:sldMkLst>
          <pc:docMk/>
          <pc:sldMk cId="2006994993" sldId="284"/>
        </pc:sldMkLst>
        <pc:spChg chg="mod">
          <ac:chgData name="Daniel Schiller1" userId="6767eea4-f668-45fa-88c9-4690c7af7a6d" providerId="ADAL" clId="{F620F2A5-DC0B-5568-A49D-06080F95FF40}" dt="2025-09-24T20:39:57.432" v="5067" actId="20577"/>
          <ac:spMkLst>
            <pc:docMk/>
            <pc:sldMk cId="2006994993" sldId="284"/>
            <ac:spMk id="2" creationId="{C9C76C84-E040-24F8-F8DD-86C748B8E632}"/>
          </ac:spMkLst>
        </pc:spChg>
        <pc:spChg chg="mod">
          <ac:chgData name="Daniel Schiller1" userId="6767eea4-f668-45fa-88c9-4690c7af7a6d" providerId="ADAL" clId="{F620F2A5-DC0B-5568-A49D-06080F95FF40}" dt="2025-09-25T21:13:08.191" v="5168" actId="20577"/>
          <ac:spMkLst>
            <pc:docMk/>
            <pc:sldMk cId="2006994993" sldId="284"/>
            <ac:spMk id="3" creationId="{40956C95-6426-DAB8-2DA0-3E2B02AB96F4}"/>
          </ac:spMkLst>
        </pc:spChg>
      </pc:sldChg>
      <pc:sldMasterChg chg="modSp modSldLayout">
        <pc:chgData name="Daniel Schiller1" userId="6767eea4-f668-45fa-88c9-4690c7af7a6d" providerId="ADAL" clId="{F620F2A5-DC0B-5568-A49D-06080F95FF40}" dt="2025-09-24T07:57:33.857" v="998" actId="20577"/>
        <pc:sldMasterMkLst>
          <pc:docMk/>
          <pc:sldMasterMk cId="1402722593" sldId="2147484258"/>
        </pc:sldMasterMkLst>
        <pc:spChg chg="mod">
          <ac:chgData name="Daniel Schiller1" userId="6767eea4-f668-45fa-88c9-4690c7af7a6d" providerId="ADAL" clId="{F620F2A5-DC0B-5568-A49D-06080F95FF40}" dt="2025-09-11T10:34:58.367" v="824"/>
          <ac:spMkLst>
            <pc:docMk/>
            <pc:sldMasterMk cId="1402722593" sldId="2147484258"/>
            <ac:spMk id="4" creationId="{1B37AAC8-61CF-5D2C-ECB5-524E95F8FA3B}"/>
          </ac:spMkLst>
        </pc:spChg>
        <pc:sldLayoutChg chg="modSp mod">
          <pc:chgData name="Daniel Schiller1" userId="6767eea4-f668-45fa-88c9-4690c7af7a6d" providerId="ADAL" clId="{F620F2A5-DC0B-5568-A49D-06080F95FF40}" dt="2025-09-24T07:56:51.234" v="958" actId="20577"/>
          <pc:sldLayoutMkLst>
            <pc:docMk/>
            <pc:sldMasterMk cId="1402722593" sldId="2147484258"/>
            <pc:sldLayoutMk cId="510787135" sldId="2147484259"/>
          </pc:sldLayoutMkLst>
          <pc:spChg chg="mod">
            <ac:chgData name="Daniel Schiller1" userId="6767eea4-f668-45fa-88c9-4690c7af7a6d" providerId="ADAL" clId="{F620F2A5-DC0B-5568-A49D-06080F95FF40}" dt="2025-09-24T07:56:51.234" v="958" actId="20577"/>
            <ac:spMkLst>
              <pc:docMk/>
              <pc:sldMasterMk cId="1402722593" sldId="2147484258"/>
              <pc:sldLayoutMk cId="510787135" sldId="2147484259"/>
              <ac:spMk id="4" creationId="{BB7BF8E3-5387-B08F-32DF-D33F5C709D69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6:56.206" v="962" actId="20577"/>
          <pc:sldLayoutMkLst>
            <pc:docMk/>
            <pc:sldMasterMk cId="1402722593" sldId="2147484258"/>
            <pc:sldLayoutMk cId="1231298369" sldId="2147484260"/>
          </pc:sldLayoutMkLst>
          <pc:spChg chg="mod">
            <ac:chgData name="Daniel Schiller1" userId="6767eea4-f668-45fa-88c9-4690c7af7a6d" providerId="ADAL" clId="{F620F2A5-DC0B-5568-A49D-06080F95FF40}" dt="2025-09-24T07:56:56.206" v="962" actId="20577"/>
            <ac:spMkLst>
              <pc:docMk/>
              <pc:sldMasterMk cId="1402722593" sldId="2147484258"/>
              <pc:sldLayoutMk cId="1231298369" sldId="2147484260"/>
              <ac:spMk id="4" creationId="{DB1C43EF-1BBE-C70E-E3F6-E895E7522A5A}"/>
            </ac:spMkLst>
          </pc:spChg>
        </pc:sldLayoutChg>
        <pc:sldLayoutChg chg="addSp delSp modSp mod">
          <pc:chgData name="Daniel Schiller1" userId="6767eea4-f668-45fa-88c9-4690c7af7a6d" providerId="ADAL" clId="{F620F2A5-DC0B-5568-A49D-06080F95FF40}" dt="2025-09-24T07:57:01.242" v="966" actId="20577"/>
          <pc:sldLayoutMkLst>
            <pc:docMk/>
            <pc:sldMasterMk cId="1402722593" sldId="2147484258"/>
            <pc:sldLayoutMk cId="2315452977" sldId="2147484261"/>
          </pc:sldLayoutMkLst>
          <pc:spChg chg="mod">
            <ac:chgData name="Daniel Schiller1" userId="6767eea4-f668-45fa-88c9-4690c7af7a6d" providerId="ADAL" clId="{F620F2A5-DC0B-5568-A49D-06080F95FF40}" dt="2025-09-24T07:57:01.242" v="966" actId="20577"/>
            <ac:spMkLst>
              <pc:docMk/>
              <pc:sldMasterMk cId="1402722593" sldId="2147484258"/>
              <pc:sldLayoutMk cId="2315452977" sldId="2147484261"/>
              <ac:spMk id="4" creationId="{33967171-6E09-4D76-660E-2ECF5B0A086E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05.184" v="970" actId="20577"/>
          <pc:sldLayoutMkLst>
            <pc:docMk/>
            <pc:sldMasterMk cId="1402722593" sldId="2147484258"/>
            <pc:sldLayoutMk cId="1441044212" sldId="2147484262"/>
          </pc:sldLayoutMkLst>
          <pc:spChg chg="mod">
            <ac:chgData name="Daniel Schiller1" userId="6767eea4-f668-45fa-88c9-4690c7af7a6d" providerId="ADAL" clId="{F620F2A5-DC0B-5568-A49D-06080F95FF40}" dt="2025-09-24T07:57:05.184" v="970" actId="20577"/>
            <ac:spMkLst>
              <pc:docMk/>
              <pc:sldMasterMk cId="1402722593" sldId="2147484258"/>
              <pc:sldLayoutMk cId="1441044212" sldId="2147484262"/>
              <ac:spMk id="5" creationId="{98D1DABF-DAA2-AF4A-36E8-69A88DB97958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09.036" v="974" actId="20577"/>
          <pc:sldLayoutMkLst>
            <pc:docMk/>
            <pc:sldMasterMk cId="1402722593" sldId="2147484258"/>
            <pc:sldLayoutMk cId="1024731892" sldId="2147484263"/>
          </pc:sldLayoutMkLst>
          <pc:spChg chg="mod">
            <ac:chgData name="Daniel Schiller1" userId="6767eea4-f668-45fa-88c9-4690c7af7a6d" providerId="ADAL" clId="{F620F2A5-DC0B-5568-A49D-06080F95FF40}" dt="2025-09-24T07:57:09.036" v="974" actId="20577"/>
            <ac:spMkLst>
              <pc:docMk/>
              <pc:sldMasterMk cId="1402722593" sldId="2147484258"/>
              <pc:sldLayoutMk cId="1024731892" sldId="2147484263"/>
              <ac:spMk id="7" creationId="{D61BD4F7-673E-0E92-5EE1-D89E6F2DC71B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13.960" v="978" actId="20577"/>
          <pc:sldLayoutMkLst>
            <pc:docMk/>
            <pc:sldMasterMk cId="1402722593" sldId="2147484258"/>
            <pc:sldLayoutMk cId="1767770605" sldId="2147484264"/>
          </pc:sldLayoutMkLst>
          <pc:spChg chg="mod">
            <ac:chgData name="Daniel Schiller1" userId="6767eea4-f668-45fa-88c9-4690c7af7a6d" providerId="ADAL" clId="{F620F2A5-DC0B-5568-A49D-06080F95FF40}" dt="2025-09-24T07:57:13.960" v="978" actId="20577"/>
            <ac:spMkLst>
              <pc:docMk/>
              <pc:sldMasterMk cId="1402722593" sldId="2147484258"/>
              <pc:sldLayoutMk cId="1767770605" sldId="2147484264"/>
              <ac:spMk id="3" creationId="{B8A92132-F26F-5BC0-D862-B7BFB0D776EB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17.754" v="982" actId="20577"/>
          <pc:sldLayoutMkLst>
            <pc:docMk/>
            <pc:sldMasterMk cId="1402722593" sldId="2147484258"/>
            <pc:sldLayoutMk cId="3047350573" sldId="2147484265"/>
          </pc:sldLayoutMkLst>
          <pc:spChg chg="mod">
            <ac:chgData name="Daniel Schiller1" userId="6767eea4-f668-45fa-88c9-4690c7af7a6d" providerId="ADAL" clId="{F620F2A5-DC0B-5568-A49D-06080F95FF40}" dt="2025-09-24T07:57:17.754" v="982" actId="20577"/>
            <ac:spMkLst>
              <pc:docMk/>
              <pc:sldMasterMk cId="1402722593" sldId="2147484258"/>
              <pc:sldLayoutMk cId="3047350573" sldId="2147484265"/>
              <ac:spMk id="2" creationId="{5D6DBA32-1BB3-149B-A1A7-4B4E5B4C6EFF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21.510" v="986" actId="20577"/>
          <pc:sldLayoutMkLst>
            <pc:docMk/>
            <pc:sldMasterMk cId="1402722593" sldId="2147484258"/>
            <pc:sldLayoutMk cId="541338802" sldId="2147484266"/>
          </pc:sldLayoutMkLst>
          <pc:spChg chg="mod">
            <ac:chgData name="Daniel Schiller1" userId="6767eea4-f668-45fa-88c9-4690c7af7a6d" providerId="ADAL" clId="{F620F2A5-DC0B-5568-A49D-06080F95FF40}" dt="2025-09-24T07:57:21.510" v="986" actId="20577"/>
            <ac:spMkLst>
              <pc:docMk/>
              <pc:sldMasterMk cId="1402722593" sldId="2147484258"/>
              <pc:sldLayoutMk cId="541338802" sldId="2147484266"/>
              <ac:spMk id="5" creationId="{419C4717-4CD8-5974-82B8-472EEEEAF6D9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25.723" v="990" actId="20577"/>
          <pc:sldLayoutMkLst>
            <pc:docMk/>
            <pc:sldMasterMk cId="1402722593" sldId="2147484258"/>
            <pc:sldLayoutMk cId="1400953344" sldId="2147484267"/>
          </pc:sldLayoutMkLst>
          <pc:spChg chg="mod">
            <ac:chgData name="Daniel Schiller1" userId="6767eea4-f668-45fa-88c9-4690c7af7a6d" providerId="ADAL" clId="{F620F2A5-DC0B-5568-A49D-06080F95FF40}" dt="2025-09-24T07:57:25.723" v="990" actId="20577"/>
            <ac:spMkLst>
              <pc:docMk/>
              <pc:sldMasterMk cId="1402722593" sldId="2147484258"/>
              <pc:sldLayoutMk cId="1400953344" sldId="2147484267"/>
              <ac:spMk id="5" creationId="{71124D9A-C671-F346-BEF7-2D5CBB385F14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29.803" v="994" actId="20577"/>
          <pc:sldLayoutMkLst>
            <pc:docMk/>
            <pc:sldMasterMk cId="1402722593" sldId="2147484258"/>
            <pc:sldLayoutMk cId="2467916737" sldId="2147484268"/>
          </pc:sldLayoutMkLst>
          <pc:spChg chg="mod">
            <ac:chgData name="Daniel Schiller1" userId="6767eea4-f668-45fa-88c9-4690c7af7a6d" providerId="ADAL" clId="{F620F2A5-DC0B-5568-A49D-06080F95FF40}" dt="2025-09-24T07:57:29.803" v="994" actId="20577"/>
            <ac:spMkLst>
              <pc:docMk/>
              <pc:sldMasterMk cId="1402722593" sldId="2147484258"/>
              <pc:sldLayoutMk cId="2467916737" sldId="2147484268"/>
              <ac:spMk id="4" creationId="{5CC91C0B-658E-13B4-46A8-24FACC1F4054}"/>
            </ac:spMkLst>
          </pc:spChg>
        </pc:sldLayoutChg>
        <pc:sldLayoutChg chg="modSp mod">
          <pc:chgData name="Daniel Schiller1" userId="6767eea4-f668-45fa-88c9-4690c7af7a6d" providerId="ADAL" clId="{F620F2A5-DC0B-5568-A49D-06080F95FF40}" dt="2025-09-24T07:57:33.857" v="998" actId="20577"/>
          <pc:sldLayoutMkLst>
            <pc:docMk/>
            <pc:sldMasterMk cId="1402722593" sldId="2147484258"/>
            <pc:sldLayoutMk cId="101641257" sldId="2147484269"/>
          </pc:sldLayoutMkLst>
          <pc:spChg chg="mod">
            <ac:chgData name="Daniel Schiller1" userId="6767eea4-f668-45fa-88c9-4690c7af7a6d" providerId="ADAL" clId="{F620F2A5-DC0B-5568-A49D-06080F95FF40}" dt="2025-09-24T07:57:33.857" v="998" actId="20577"/>
            <ac:spMkLst>
              <pc:docMk/>
              <pc:sldMasterMk cId="1402722593" sldId="2147484258"/>
              <pc:sldLayoutMk cId="101641257" sldId="2147484269"/>
              <ac:spMk id="4" creationId="{E6C49ED7-F4E4-218C-F69D-F553548C25D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5514A-3C7E-5C4F-8CFA-5BCFAA41C0A0}" type="datetimeFigureOut">
              <a:rPr lang="en-DE" smtClean="0"/>
              <a:t>15.12.25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9234D-D8BC-BF41-BD09-9B8C9D75F9F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9539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27394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12:00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07967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5C9F8-D6C2-99B8-8CEA-DE1D352A5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B4EF7E-20A0-7681-26BF-E29316C032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830F65-61D0-8557-AA87-7B1461D785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12:00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A604C-7CDA-E357-C62F-F4F0225C85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3545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13:00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4747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3:00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65589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183AD-3009-B531-067A-0EB82375C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5FD864-731F-88F4-4104-EA85812455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AA1554-F6CE-DBD0-F611-28E9F85F60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9:00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8C85F-4809-0D71-D0CD-4034989EDB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21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963010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FD4C7-B230-D5CF-319A-5C3143713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559CF-5716-4976-9A96-A3AE1779C5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16FBC2-2D0C-8529-9095-6F3FCEAEC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11:00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8102E-C7CF-4121-FDE0-BD49A66D2C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24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4309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12:00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26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07967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2:00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30542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5:00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08733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6:00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9571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7:00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8377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84294-A15A-4C7F-8B92-075505110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C234D0-33FC-DE98-10BB-584097E9A2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62D37A-3103-43A1-BD64-559DD81541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8:00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E97449-AB67-CF6E-1A68-B73DC1DEE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27004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6D72A-0D69-AABF-0005-C1ED4F20D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9AFBDB-255E-4474-AC74-6668F0F59E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8EF11F-637C-D5D4-3035-B1221D87FA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9:00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24A693-A8C7-2146-0DF9-71BFD626F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97876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10:00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81905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11:00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9234D-D8BC-BF41-BD09-9B8C9D75F9F2}" type="slidenum">
              <a:rPr lang="en-DE" smtClean="0"/>
              <a:t>12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7776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27C64-C6F4-9904-1EDE-B11265341D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1961E-CA79-4132-98A2-407B53FD5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BF8E3-5387-B08F-32DF-D33F5C70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9CA2A-18DE-665B-4741-95327F65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9161" y="6356350"/>
            <a:ext cx="4762831" cy="365125"/>
          </a:xfrm>
        </p:spPr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9F5C7-2BEA-E348-7F94-C0EAB7B0B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1078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5537A-8134-BA63-7002-29277E3A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365264-E723-43CD-528C-0143449AC2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91C0B-658E-13B4-46A8-24FACC1F4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ACEB0-A888-C5EC-51EF-670CE919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9F637-742E-FEE1-13D8-3034974AA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6791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7A9E91-3A8C-DF33-EC1C-2212C42B3E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218736-AB73-7A8D-AA14-DE16BF847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49ED7-F4E4-218C-F69D-F553548C2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A5DB5-65A5-89A6-2A55-7D8CE4617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E459A-01F2-E0C7-B7FA-1DF5891C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164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37230-8A65-25E7-187E-D8D641DE1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E0535-6CA5-6CCB-C81A-546361EDA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C43EF-1BBE-C70E-E3F6-E895E7522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F916E-2940-1EB6-3812-1217F5DB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98F712-CC08-A04D-D9A7-02DC8212D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3129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2C88B-27E2-10C9-2285-EC858F645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D9BAE-96AE-C787-586E-717212AC1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67171-6E09-4D76-660E-2ECF5B0A0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8A7C5-0CD8-A7CD-0D9B-B202383E1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42BEC-5EB4-3EBC-AD8E-F08409B4A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1545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A8108-94F8-C995-5C0F-251714F1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37827-350E-37BC-4100-596504CED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625069-C1C4-72DE-D4B3-BCC814576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1DABF-DAA2-AF4A-36E8-69A88DB97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80072-94B7-B912-BBB5-EE266CFBF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33076C-0450-5249-EAFB-2A57FBF25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41044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3F4F2-BB80-E36B-364A-AEFEF2CB9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A3886-44A4-954F-DEED-9A736D7FB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42952-4FDA-3D9C-6071-DDD9B69861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6C77F-3C30-95A0-4E22-087741F26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486C4-6DF1-14D8-9CC5-7612A58913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1BD4F7-673E-0E92-5EE1-D89E6F2DC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79F2CB-BBB2-B3B7-53B5-C67CA5DC9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5EAC75-D380-EB33-BB80-23C450CF5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2473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4C25A-2B46-FCCB-9F5C-CDB0F6DA8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A92132-F26F-5BC0-D862-B7BFB0D77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1C864-2713-1410-031A-FE114B1E9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F2C779-BEE1-6932-ED81-9CB5FE86E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6777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6DBA32-1BB3-149B-A1A7-4B4E5B4C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30B9F-6313-A90F-D5E8-C6F96C2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D1374-FF03-D5D1-BCAC-EE5F3D84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4735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352AC-6EDA-EC82-35FD-B24596FE5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B1077-E518-FD7D-00A8-8F2410570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B7D0D-C189-FFA9-02A9-05C1674FEE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C4717-4CD8-5974-82B8-472EEEEAF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44F3A-361F-296B-9D31-2A754AB50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498B2-AD61-5613-9769-5AA645609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4133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77F51-1F62-36C2-F3C4-E1ACE8DAE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BC4BBF-CDA5-E6B5-83CF-C1664EE48A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FCFAFC-4204-FF64-1949-589A9216EC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24D9A-C671-F346-BEF7-2D5CBB38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26.09.25</a:t>
            </a:r>
            <a:endParaRPr lang="en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E7D388-9EF4-AA73-DBC3-ABCC475B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6BCDBE-D164-DD5B-B30E-5EBBC3AFC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0095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87450-5230-B1C8-0009-5A2EC7B84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39459-6D66-7B51-B0FF-A1C941EED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7AAC8-61CF-5D2C-ECB5-524E95F8FA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 dirty="0"/>
              <a:t>11.09.25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60CCC-6F3F-6C73-7F91-B6613548C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Repurposing Large Language Models for Cosmology - Daniel Schiller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52703-EBF9-68F9-5A6A-1BAD96005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36AC8-5F4A-D245-9080-2EB493AF940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02722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9" r:id="rId1"/>
    <p:sldLayoutId id="2147484260" r:id="rId2"/>
    <p:sldLayoutId id="2147484261" r:id="rId3"/>
    <p:sldLayoutId id="2147484262" r:id="rId4"/>
    <p:sldLayoutId id="2147484263" r:id="rId5"/>
    <p:sldLayoutId id="2147484264" r:id="rId6"/>
    <p:sldLayoutId id="2147484265" r:id="rId7"/>
    <p:sldLayoutId id="2147484266" r:id="rId8"/>
    <p:sldLayoutId id="2147484267" r:id="rId9"/>
    <p:sldLayoutId id="2147484268" r:id="rId10"/>
    <p:sldLayoutId id="214748426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arxiv.org/abs/2506.14757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6.1475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heidelberg-hepml/L3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27.emf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28.emf"/><Relationship Id="rId4" Type="http://schemas.openxmlformats.org/officeDocument/2006/relationships/image" Target="../media/image16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eo 4" descr="Satellite Dish At Night">
            <a:extLst>
              <a:ext uri="{FF2B5EF4-FFF2-40B4-BE49-F238E27FC236}">
                <a16:creationId xmlns:a16="http://schemas.microsoft.com/office/drawing/2014/main" id="{6A45C48E-EF5A-1CC1-5C1E-24EE25F2B0D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t="284" r="1" b="1"/>
          <a:stretch>
            <a:fillRect/>
          </a:stretch>
        </p:blipFill>
        <p:spPr>
          <a:xfrm>
            <a:off x="-2295297" y="-188457"/>
            <a:ext cx="14639160" cy="82345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FB5F07-397B-078D-11D9-9E50013FEF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296" y="656887"/>
            <a:ext cx="10058400" cy="169272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DE" sz="5200" dirty="0">
                <a:solidFill>
                  <a:srgbClr val="FFFFFF"/>
                </a:solidFill>
              </a:rPr>
              <a:t>Repurposing Large Language Models for Cosmology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098D7F-C775-3F3A-419D-D9562460D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0548" y="2722861"/>
            <a:ext cx="5764274" cy="26537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DE" b="1" dirty="0">
                <a:solidFill>
                  <a:srgbClr val="FFFFFF"/>
                </a:solidFill>
              </a:rPr>
              <a:t>Daniel Schiller</a:t>
            </a:r>
          </a:p>
          <a:p>
            <a:r>
              <a:rPr lang="en-DE" sz="2000" dirty="0">
                <a:solidFill>
                  <a:srgbClr val="FFFFFF"/>
                </a:solidFill>
              </a:rPr>
              <a:t>15.12.25, Aachen, Glühwein Workshop</a:t>
            </a:r>
          </a:p>
          <a:p>
            <a:r>
              <a:rPr lang="en-DE" sz="2000" dirty="0">
                <a:solidFill>
                  <a:srgbClr val="FFFFFF"/>
                </a:solidFill>
              </a:rPr>
              <a:t>Based on </a:t>
            </a:r>
            <a:r>
              <a:rPr lang="en-DE" sz="2000" dirty="0">
                <a:solidFill>
                  <a:srgbClr val="FFFFFF"/>
                </a:solidFill>
                <a:hlinkClick r:id="rId6"/>
              </a:rPr>
              <a:t>arXiv:2506.14757</a:t>
            </a:r>
            <a:endParaRPr lang="en-DE" sz="2000" dirty="0">
              <a:solidFill>
                <a:srgbClr val="FFFFFF"/>
              </a:solidFill>
            </a:endParaRPr>
          </a:p>
          <a:p>
            <a:r>
              <a:rPr lang="en-DE" sz="2000" dirty="0">
                <a:solidFill>
                  <a:srgbClr val="FFFFFF"/>
                </a:solidFill>
              </a:rPr>
              <a:t>Large Language Models – The Future of Fundamental Physics?</a:t>
            </a:r>
          </a:p>
          <a:p>
            <a:r>
              <a:rPr lang="en-GB" sz="2000" dirty="0">
                <a:solidFill>
                  <a:srgbClr val="FFFFFF"/>
                </a:solidFill>
              </a:rPr>
              <a:t>W</a:t>
            </a:r>
            <a:r>
              <a:rPr lang="en-DE" sz="2000" dirty="0">
                <a:solidFill>
                  <a:srgbClr val="FFFFFF"/>
                </a:solidFill>
              </a:rPr>
              <a:t>ith C. Heneka, F. Nieser, A. Ore and T. Plehn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C508A18B-B788-2A21-9673-9376EB275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30"/>
          <a:stretch>
            <a:fillRect/>
          </a:stretch>
        </p:blipFill>
        <p:spPr bwMode="auto">
          <a:xfrm>
            <a:off x="4920548" y="5141366"/>
            <a:ext cx="1247420" cy="121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F5C610-9D40-7600-8138-38C158F56C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9210" y="5423863"/>
            <a:ext cx="1588012" cy="6709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0F654C-08DC-FB6B-F97A-E7D4D3EB4CF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15333"/>
          <a:stretch>
            <a:fillRect/>
          </a:stretch>
        </p:blipFill>
        <p:spPr>
          <a:xfrm>
            <a:off x="8518464" y="5210147"/>
            <a:ext cx="2053779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140FC-6066-C1D9-339D-01B9F47E8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9F75A1F-E115-B491-BC69-01ADA8A354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865" r="52251"/>
          <a:stretch>
            <a:fillRect/>
          </a:stretch>
        </p:blipFill>
        <p:spPr>
          <a:xfrm>
            <a:off x="902261" y="2960585"/>
            <a:ext cx="4729080" cy="30827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E3B62F-B6F2-0384-5280-8B935342E5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532" t="21364" r="799"/>
          <a:stretch>
            <a:fillRect/>
          </a:stretch>
        </p:blipFill>
        <p:spPr>
          <a:xfrm>
            <a:off x="6478096" y="2965493"/>
            <a:ext cx="4452301" cy="30827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1B7FBE-5E5D-6742-1E6F-EB3C343E1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with frozen backbone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FC279-C3CF-3BC3-328F-4ED46D069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780BA-CC73-908A-26F2-B0BE2E1CC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10</a:t>
            </a:fld>
            <a:endParaRPr lang="en-D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C9A375-E1D0-89A8-D59E-3CC6CFFF81B7}"/>
              </a:ext>
            </a:extLst>
          </p:cNvPr>
          <p:cNvSpPr txBox="1"/>
          <p:nvPr/>
        </p:nvSpPr>
        <p:spPr>
          <a:xfrm>
            <a:off x="917643" y="1585609"/>
            <a:ext cx="1416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b="1" dirty="0"/>
              <a:t>Minimal input: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C67CC1-2F3B-17AC-A324-058A37650563}"/>
              </a:ext>
            </a:extLst>
          </p:cNvPr>
          <p:cNvSpPr txBox="1"/>
          <p:nvPr/>
        </p:nvSpPr>
        <p:spPr>
          <a:xfrm>
            <a:off x="6522396" y="1585609"/>
            <a:ext cx="1687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b="1" dirty="0"/>
              <a:t>Chat inspired input: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A6F711-A0C2-295B-5687-48263F49E1E9}"/>
                  </a:ext>
                </a:extLst>
              </p:cNvPr>
              <p:cNvSpPr txBox="1"/>
              <p:nvPr/>
            </p:nvSpPr>
            <p:spPr>
              <a:xfrm>
                <a:off x="2092960" y="1604477"/>
                <a:ext cx="3017520" cy="5048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DE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BT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D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BT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,[</m:t>
                    </m:r>
                  </m:oMath>
                </a14:m>
                <a:r>
                  <a:rPr lang="en-DE" dirty="0"/>
                  <a:t>&lt;|param|&gt;]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A6F711-A0C2-295B-5687-48263F49E1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960" y="1604477"/>
                <a:ext cx="3017520" cy="504818"/>
              </a:xfrm>
              <a:prstGeom prst="rect">
                <a:avLst/>
              </a:prstGeom>
              <a:blipFill>
                <a:blip r:embed="rId4"/>
                <a:stretch>
                  <a:fillRect r="-418" b="-487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370D6E63-EB47-C8E1-C14A-C8AA6F78F0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201" t="3547" r="13568" b="85754"/>
          <a:stretch>
            <a:fillRect/>
          </a:stretch>
        </p:blipFill>
        <p:spPr>
          <a:xfrm>
            <a:off x="3925870" y="5875926"/>
            <a:ext cx="3997078" cy="38909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E89904-7202-6BB9-CED7-33E74BBFC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DE9E21B-6301-639D-15CB-EAEF8334A527}"/>
                  </a:ext>
                </a:extLst>
              </p:cNvPr>
              <p:cNvSpPr txBox="1"/>
              <p:nvPr/>
            </p:nvSpPr>
            <p:spPr>
              <a:xfrm>
                <a:off x="8117841" y="1401687"/>
                <a:ext cx="2812556" cy="13358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DE" dirty="0"/>
                  <a:t>[&lt;|start|&gt;],[</a:t>
                </a:r>
                <a:r>
                  <a:rPr lang="en-DE" b="1" dirty="0"/>
                  <a:t>user</a:t>
                </a:r>
                <a:r>
                  <a:rPr lang="en-DE" dirty="0"/>
                  <a:t>],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D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BT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D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BT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,[</m:t>
                    </m:r>
                  </m:oMath>
                </a14:m>
                <a:r>
                  <a:rPr lang="en-DE" dirty="0"/>
                  <a:t>&lt;|end|&gt;],</a:t>
                </a:r>
              </a:p>
              <a:p>
                <a:r>
                  <a:rPr lang="en-DE" dirty="0"/>
                  <a:t>[&lt;|start|&gt;],[</a:t>
                </a:r>
                <a:r>
                  <a:rPr lang="en-DE" b="1" dirty="0"/>
                  <a:t>assistant</a:t>
                </a:r>
                <a:r>
                  <a:rPr lang="en-DE" dirty="0"/>
                  <a:t>],</a:t>
                </a:r>
              </a:p>
              <a:p>
                <a:r>
                  <a:rPr lang="en-DE" dirty="0"/>
                  <a:t>[&lt;|param|&gt;],[&lt;|end|&gt;]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DE9E21B-6301-639D-15CB-EAEF8334A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7841" y="1401687"/>
                <a:ext cx="2812556" cy="1335815"/>
              </a:xfrm>
              <a:prstGeom prst="rect">
                <a:avLst/>
              </a:prstGeom>
              <a:blipFill>
                <a:blip r:embed="rId5"/>
                <a:stretch>
                  <a:fillRect l="-1802" t="-1887" r="-901" b="-660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22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4362-F355-DEAB-8DDA-2B9296B49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AF40B-178D-19CE-E3CA-5653A8196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008CF-9F45-6593-F05E-C910587F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11</a:t>
            </a:fld>
            <a:endParaRPr lang="en-DE"/>
          </a:p>
        </p:txBody>
      </p:sp>
      <p:pic>
        <p:nvPicPr>
          <p:cNvPr id="7" name="lc_image2.png" descr="lc_image2.png">
            <a:extLst>
              <a:ext uri="{FF2B5EF4-FFF2-40B4-BE49-F238E27FC236}">
                <a16:creationId xmlns:a16="http://schemas.microsoft.com/office/drawing/2014/main" id="{9FF6D1E6-6E3F-D93E-9690-5BFD7DF9E4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14" t="29134" r="5103" b="29496"/>
          <a:stretch>
            <a:fillRect/>
          </a:stretch>
        </p:blipFill>
        <p:spPr>
          <a:xfrm>
            <a:off x="8266503" y="954260"/>
            <a:ext cx="3821797" cy="177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8" extrusionOk="0">
                <a:moveTo>
                  <a:pt x="18783" y="0"/>
                </a:moveTo>
                <a:cubicBezTo>
                  <a:pt x="18695" y="1"/>
                  <a:pt x="18556" y="32"/>
                  <a:pt x="18474" y="69"/>
                </a:cubicBezTo>
                <a:cubicBezTo>
                  <a:pt x="18392" y="107"/>
                  <a:pt x="18267" y="160"/>
                  <a:pt x="18195" y="187"/>
                </a:cubicBezTo>
                <a:cubicBezTo>
                  <a:pt x="18124" y="215"/>
                  <a:pt x="18002" y="264"/>
                  <a:pt x="17924" y="295"/>
                </a:cubicBezTo>
                <a:cubicBezTo>
                  <a:pt x="17846" y="326"/>
                  <a:pt x="17727" y="364"/>
                  <a:pt x="17659" y="380"/>
                </a:cubicBezTo>
                <a:cubicBezTo>
                  <a:pt x="17591" y="396"/>
                  <a:pt x="17524" y="430"/>
                  <a:pt x="17511" y="457"/>
                </a:cubicBezTo>
                <a:cubicBezTo>
                  <a:pt x="17498" y="483"/>
                  <a:pt x="17441" y="506"/>
                  <a:pt x="17384" y="506"/>
                </a:cubicBezTo>
                <a:cubicBezTo>
                  <a:pt x="17326" y="506"/>
                  <a:pt x="17272" y="530"/>
                  <a:pt x="17263" y="559"/>
                </a:cubicBezTo>
                <a:cubicBezTo>
                  <a:pt x="17255" y="589"/>
                  <a:pt x="17194" y="611"/>
                  <a:pt x="17128" y="611"/>
                </a:cubicBezTo>
                <a:cubicBezTo>
                  <a:pt x="17061" y="611"/>
                  <a:pt x="16999" y="635"/>
                  <a:pt x="16991" y="665"/>
                </a:cubicBezTo>
                <a:cubicBezTo>
                  <a:pt x="16982" y="694"/>
                  <a:pt x="16928" y="718"/>
                  <a:pt x="16871" y="718"/>
                </a:cubicBezTo>
                <a:cubicBezTo>
                  <a:pt x="16813" y="718"/>
                  <a:pt x="16756" y="741"/>
                  <a:pt x="16743" y="767"/>
                </a:cubicBezTo>
                <a:cubicBezTo>
                  <a:pt x="16730" y="794"/>
                  <a:pt x="16663" y="829"/>
                  <a:pt x="16596" y="844"/>
                </a:cubicBezTo>
                <a:cubicBezTo>
                  <a:pt x="16528" y="860"/>
                  <a:pt x="16411" y="899"/>
                  <a:pt x="16336" y="931"/>
                </a:cubicBezTo>
                <a:cubicBezTo>
                  <a:pt x="16193" y="994"/>
                  <a:pt x="16055" y="1043"/>
                  <a:pt x="15731" y="1147"/>
                </a:cubicBezTo>
                <a:cubicBezTo>
                  <a:pt x="15623" y="1182"/>
                  <a:pt x="15465" y="1256"/>
                  <a:pt x="15380" y="1311"/>
                </a:cubicBezTo>
                <a:cubicBezTo>
                  <a:pt x="15296" y="1366"/>
                  <a:pt x="15170" y="1411"/>
                  <a:pt x="15103" y="1411"/>
                </a:cubicBezTo>
                <a:cubicBezTo>
                  <a:pt x="15035" y="1411"/>
                  <a:pt x="14973" y="1436"/>
                  <a:pt x="14965" y="1465"/>
                </a:cubicBezTo>
                <a:cubicBezTo>
                  <a:pt x="14956" y="1494"/>
                  <a:pt x="14902" y="1516"/>
                  <a:pt x="14844" y="1516"/>
                </a:cubicBezTo>
                <a:cubicBezTo>
                  <a:pt x="14787" y="1516"/>
                  <a:pt x="14729" y="1539"/>
                  <a:pt x="14716" y="1565"/>
                </a:cubicBezTo>
                <a:cubicBezTo>
                  <a:pt x="14703" y="1592"/>
                  <a:pt x="14637" y="1626"/>
                  <a:pt x="14569" y="1642"/>
                </a:cubicBezTo>
                <a:cubicBezTo>
                  <a:pt x="14326" y="1700"/>
                  <a:pt x="14222" y="1741"/>
                  <a:pt x="14199" y="1788"/>
                </a:cubicBezTo>
                <a:cubicBezTo>
                  <a:pt x="14186" y="1815"/>
                  <a:pt x="14118" y="1837"/>
                  <a:pt x="14047" y="1837"/>
                </a:cubicBezTo>
                <a:cubicBezTo>
                  <a:pt x="13976" y="1837"/>
                  <a:pt x="13910" y="1862"/>
                  <a:pt x="13902" y="1891"/>
                </a:cubicBezTo>
                <a:cubicBezTo>
                  <a:pt x="13893" y="1920"/>
                  <a:pt x="13844" y="1942"/>
                  <a:pt x="13791" y="1942"/>
                </a:cubicBezTo>
                <a:cubicBezTo>
                  <a:pt x="13738" y="1942"/>
                  <a:pt x="13687" y="1967"/>
                  <a:pt x="13679" y="1996"/>
                </a:cubicBezTo>
                <a:cubicBezTo>
                  <a:pt x="13671" y="2026"/>
                  <a:pt x="13605" y="2050"/>
                  <a:pt x="13531" y="2050"/>
                </a:cubicBezTo>
                <a:cubicBezTo>
                  <a:pt x="13458" y="2050"/>
                  <a:pt x="13391" y="2075"/>
                  <a:pt x="13383" y="2104"/>
                </a:cubicBezTo>
                <a:cubicBezTo>
                  <a:pt x="13374" y="2133"/>
                  <a:pt x="13318" y="2155"/>
                  <a:pt x="13259" y="2155"/>
                </a:cubicBezTo>
                <a:cubicBezTo>
                  <a:pt x="13199" y="2155"/>
                  <a:pt x="13145" y="2180"/>
                  <a:pt x="13136" y="2209"/>
                </a:cubicBezTo>
                <a:cubicBezTo>
                  <a:pt x="13128" y="2239"/>
                  <a:pt x="13076" y="2263"/>
                  <a:pt x="13022" y="2263"/>
                </a:cubicBezTo>
                <a:cubicBezTo>
                  <a:pt x="12968" y="2263"/>
                  <a:pt x="12837" y="2299"/>
                  <a:pt x="12733" y="2343"/>
                </a:cubicBezTo>
                <a:cubicBezTo>
                  <a:pt x="12628" y="2387"/>
                  <a:pt x="12488" y="2445"/>
                  <a:pt x="12420" y="2474"/>
                </a:cubicBezTo>
                <a:cubicBezTo>
                  <a:pt x="12352" y="2502"/>
                  <a:pt x="12256" y="2539"/>
                  <a:pt x="12209" y="2556"/>
                </a:cubicBezTo>
                <a:cubicBezTo>
                  <a:pt x="12161" y="2572"/>
                  <a:pt x="12067" y="2610"/>
                  <a:pt x="11999" y="2640"/>
                </a:cubicBezTo>
                <a:cubicBezTo>
                  <a:pt x="11931" y="2670"/>
                  <a:pt x="11820" y="2710"/>
                  <a:pt x="11752" y="2725"/>
                </a:cubicBezTo>
                <a:cubicBezTo>
                  <a:pt x="11684" y="2740"/>
                  <a:pt x="11617" y="2773"/>
                  <a:pt x="11604" y="2799"/>
                </a:cubicBezTo>
                <a:cubicBezTo>
                  <a:pt x="11591" y="2826"/>
                  <a:pt x="11536" y="2848"/>
                  <a:pt x="11480" y="2848"/>
                </a:cubicBezTo>
                <a:cubicBezTo>
                  <a:pt x="11425" y="2848"/>
                  <a:pt x="11368" y="2870"/>
                  <a:pt x="11355" y="2897"/>
                </a:cubicBezTo>
                <a:cubicBezTo>
                  <a:pt x="11342" y="2924"/>
                  <a:pt x="11273" y="2959"/>
                  <a:pt x="11202" y="2977"/>
                </a:cubicBezTo>
                <a:cubicBezTo>
                  <a:pt x="11130" y="2994"/>
                  <a:pt x="11014" y="3023"/>
                  <a:pt x="10942" y="3041"/>
                </a:cubicBezTo>
                <a:cubicBezTo>
                  <a:pt x="10871" y="3058"/>
                  <a:pt x="10802" y="3094"/>
                  <a:pt x="10789" y="3120"/>
                </a:cubicBezTo>
                <a:cubicBezTo>
                  <a:pt x="10776" y="3147"/>
                  <a:pt x="10719" y="3169"/>
                  <a:pt x="10664" y="3169"/>
                </a:cubicBezTo>
                <a:cubicBezTo>
                  <a:pt x="10608" y="3169"/>
                  <a:pt x="10553" y="3191"/>
                  <a:pt x="10540" y="3218"/>
                </a:cubicBezTo>
                <a:cubicBezTo>
                  <a:pt x="10527" y="3244"/>
                  <a:pt x="10472" y="3278"/>
                  <a:pt x="10417" y="3295"/>
                </a:cubicBezTo>
                <a:cubicBezTo>
                  <a:pt x="10027" y="3415"/>
                  <a:pt x="9520" y="3601"/>
                  <a:pt x="9163" y="3757"/>
                </a:cubicBezTo>
                <a:cubicBezTo>
                  <a:pt x="9091" y="3788"/>
                  <a:pt x="8983" y="3827"/>
                  <a:pt x="8922" y="3841"/>
                </a:cubicBezTo>
                <a:cubicBezTo>
                  <a:pt x="8861" y="3856"/>
                  <a:pt x="8789" y="3887"/>
                  <a:pt x="8761" y="3913"/>
                </a:cubicBezTo>
                <a:cubicBezTo>
                  <a:pt x="8709" y="3963"/>
                  <a:pt x="8592" y="4007"/>
                  <a:pt x="8390" y="4054"/>
                </a:cubicBezTo>
                <a:cubicBezTo>
                  <a:pt x="8322" y="4070"/>
                  <a:pt x="8257" y="4107"/>
                  <a:pt x="8244" y="4134"/>
                </a:cubicBezTo>
                <a:cubicBezTo>
                  <a:pt x="8231" y="4160"/>
                  <a:pt x="8174" y="4180"/>
                  <a:pt x="8119" y="4180"/>
                </a:cubicBezTo>
                <a:cubicBezTo>
                  <a:pt x="8063" y="4180"/>
                  <a:pt x="8007" y="4202"/>
                  <a:pt x="7994" y="4229"/>
                </a:cubicBezTo>
                <a:cubicBezTo>
                  <a:pt x="7981" y="4255"/>
                  <a:pt x="7909" y="4293"/>
                  <a:pt x="7834" y="4311"/>
                </a:cubicBezTo>
                <a:cubicBezTo>
                  <a:pt x="7494" y="4392"/>
                  <a:pt x="7450" y="4406"/>
                  <a:pt x="7428" y="4452"/>
                </a:cubicBezTo>
                <a:cubicBezTo>
                  <a:pt x="7415" y="4479"/>
                  <a:pt x="7357" y="4501"/>
                  <a:pt x="7300" y="4501"/>
                </a:cubicBezTo>
                <a:cubicBezTo>
                  <a:pt x="7242" y="4501"/>
                  <a:pt x="7189" y="4521"/>
                  <a:pt x="7182" y="4547"/>
                </a:cubicBezTo>
                <a:cubicBezTo>
                  <a:pt x="7174" y="4573"/>
                  <a:pt x="7104" y="4608"/>
                  <a:pt x="7026" y="4624"/>
                </a:cubicBezTo>
                <a:cubicBezTo>
                  <a:pt x="6870" y="4655"/>
                  <a:pt x="6485" y="4786"/>
                  <a:pt x="6290" y="4875"/>
                </a:cubicBezTo>
                <a:cubicBezTo>
                  <a:pt x="6222" y="4907"/>
                  <a:pt x="6105" y="4954"/>
                  <a:pt x="6031" y="4981"/>
                </a:cubicBezTo>
                <a:cubicBezTo>
                  <a:pt x="5956" y="5007"/>
                  <a:pt x="5833" y="5056"/>
                  <a:pt x="5758" y="5088"/>
                </a:cubicBezTo>
                <a:cubicBezTo>
                  <a:pt x="5683" y="5121"/>
                  <a:pt x="5567" y="5160"/>
                  <a:pt x="5499" y="5176"/>
                </a:cubicBezTo>
                <a:cubicBezTo>
                  <a:pt x="5431" y="5191"/>
                  <a:pt x="5365" y="5223"/>
                  <a:pt x="5352" y="5250"/>
                </a:cubicBezTo>
                <a:cubicBezTo>
                  <a:pt x="5339" y="5277"/>
                  <a:pt x="5281" y="5299"/>
                  <a:pt x="5224" y="5299"/>
                </a:cubicBezTo>
                <a:cubicBezTo>
                  <a:pt x="5166" y="5299"/>
                  <a:pt x="5112" y="5323"/>
                  <a:pt x="5103" y="5353"/>
                </a:cubicBezTo>
                <a:cubicBezTo>
                  <a:pt x="5095" y="5382"/>
                  <a:pt x="5045" y="5406"/>
                  <a:pt x="4993" y="5406"/>
                </a:cubicBezTo>
                <a:cubicBezTo>
                  <a:pt x="4940" y="5406"/>
                  <a:pt x="4889" y="5431"/>
                  <a:pt x="4881" y="5460"/>
                </a:cubicBezTo>
                <a:cubicBezTo>
                  <a:pt x="4872" y="5490"/>
                  <a:pt x="4808" y="5512"/>
                  <a:pt x="4737" y="5512"/>
                </a:cubicBezTo>
                <a:cubicBezTo>
                  <a:pt x="4665" y="5512"/>
                  <a:pt x="4596" y="5534"/>
                  <a:pt x="4583" y="5560"/>
                </a:cubicBezTo>
                <a:cubicBezTo>
                  <a:pt x="4570" y="5587"/>
                  <a:pt x="4515" y="5621"/>
                  <a:pt x="4461" y="5637"/>
                </a:cubicBezTo>
                <a:cubicBezTo>
                  <a:pt x="4406" y="5654"/>
                  <a:pt x="4301" y="5693"/>
                  <a:pt x="4226" y="5725"/>
                </a:cubicBezTo>
                <a:cubicBezTo>
                  <a:pt x="4151" y="5756"/>
                  <a:pt x="3979" y="5816"/>
                  <a:pt x="3843" y="5858"/>
                </a:cubicBezTo>
                <a:cubicBezTo>
                  <a:pt x="3707" y="5900"/>
                  <a:pt x="3546" y="5961"/>
                  <a:pt x="3484" y="5994"/>
                </a:cubicBezTo>
                <a:cubicBezTo>
                  <a:pt x="3381" y="6050"/>
                  <a:pt x="3215" y="6114"/>
                  <a:pt x="2978" y="6187"/>
                </a:cubicBezTo>
                <a:cubicBezTo>
                  <a:pt x="2924" y="6203"/>
                  <a:pt x="2869" y="6237"/>
                  <a:pt x="2856" y="6264"/>
                </a:cubicBezTo>
                <a:cubicBezTo>
                  <a:pt x="2843" y="6290"/>
                  <a:pt x="2775" y="6312"/>
                  <a:pt x="2706" y="6312"/>
                </a:cubicBezTo>
                <a:cubicBezTo>
                  <a:pt x="2637" y="6312"/>
                  <a:pt x="2570" y="6332"/>
                  <a:pt x="2557" y="6358"/>
                </a:cubicBezTo>
                <a:cubicBezTo>
                  <a:pt x="2534" y="6405"/>
                  <a:pt x="2431" y="6447"/>
                  <a:pt x="2187" y="6505"/>
                </a:cubicBezTo>
                <a:cubicBezTo>
                  <a:pt x="2119" y="6521"/>
                  <a:pt x="2053" y="6558"/>
                  <a:pt x="2040" y="6584"/>
                </a:cubicBezTo>
                <a:cubicBezTo>
                  <a:pt x="2028" y="6611"/>
                  <a:pt x="1971" y="6630"/>
                  <a:pt x="1915" y="6630"/>
                </a:cubicBezTo>
                <a:cubicBezTo>
                  <a:pt x="1860" y="6630"/>
                  <a:pt x="1803" y="6653"/>
                  <a:pt x="1790" y="6679"/>
                </a:cubicBezTo>
                <a:cubicBezTo>
                  <a:pt x="1778" y="6706"/>
                  <a:pt x="1712" y="6741"/>
                  <a:pt x="1644" y="6756"/>
                </a:cubicBezTo>
                <a:cubicBezTo>
                  <a:pt x="1576" y="6772"/>
                  <a:pt x="1459" y="6811"/>
                  <a:pt x="1385" y="6843"/>
                </a:cubicBezTo>
                <a:cubicBezTo>
                  <a:pt x="1249" y="6902"/>
                  <a:pt x="1191" y="6924"/>
                  <a:pt x="742" y="7082"/>
                </a:cubicBezTo>
                <a:cubicBezTo>
                  <a:pt x="613" y="7128"/>
                  <a:pt x="451" y="7187"/>
                  <a:pt x="383" y="7215"/>
                </a:cubicBezTo>
                <a:cubicBezTo>
                  <a:pt x="315" y="7244"/>
                  <a:pt x="220" y="7283"/>
                  <a:pt x="173" y="7303"/>
                </a:cubicBezTo>
                <a:cubicBezTo>
                  <a:pt x="0" y="7373"/>
                  <a:pt x="0" y="7375"/>
                  <a:pt x="0" y="8601"/>
                </a:cubicBezTo>
                <a:cubicBezTo>
                  <a:pt x="0" y="9242"/>
                  <a:pt x="10" y="9720"/>
                  <a:pt x="24" y="9751"/>
                </a:cubicBezTo>
                <a:cubicBezTo>
                  <a:pt x="38" y="9781"/>
                  <a:pt x="53" y="10497"/>
                  <a:pt x="61" y="11454"/>
                </a:cubicBezTo>
                <a:cubicBezTo>
                  <a:pt x="76" y="13407"/>
                  <a:pt x="115" y="16164"/>
                  <a:pt x="142" y="17197"/>
                </a:cubicBezTo>
                <a:lnTo>
                  <a:pt x="161" y="17933"/>
                </a:lnTo>
                <a:lnTo>
                  <a:pt x="275" y="18154"/>
                </a:lnTo>
                <a:cubicBezTo>
                  <a:pt x="338" y="18277"/>
                  <a:pt x="437" y="18451"/>
                  <a:pt x="493" y="18539"/>
                </a:cubicBezTo>
                <a:cubicBezTo>
                  <a:pt x="626" y="18747"/>
                  <a:pt x="784" y="19005"/>
                  <a:pt x="877" y="19165"/>
                </a:cubicBezTo>
                <a:cubicBezTo>
                  <a:pt x="967" y="19320"/>
                  <a:pt x="1246" y="19740"/>
                  <a:pt x="1313" y="19822"/>
                </a:cubicBezTo>
                <a:cubicBezTo>
                  <a:pt x="1340" y="19855"/>
                  <a:pt x="1375" y="19916"/>
                  <a:pt x="1392" y="19958"/>
                </a:cubicBezTo>
                <a:cubicBezTo>
                  <a:pt x="1408" y="20000"/>
                  <a:pt x="1519" y="20190"/>
                  <a:pt x="1638" y="20379"/>
                </a:cubicBezTo>
                <a:cubicBezTo>
                  <a:pt x="1758" y="20568"/>
                  <a:pt x="1930" y="20842"/>
                  <a:pt x="2021" y="20990"/>
                </a:cubicBezTo>
                <a:cubicBezTo>
                  <a:pt x="2113" y="21137"/>
                  <a:pt x="2238" y="21336"/>
                  <a:pt x="2299" y="21428"/>
                </a:cubicBezTo>
                <a:cubicBezTo>
                  <a:pt x="2390" y="21567"/>
                  <a:pt x="2434" y="21596"/>
                  <a:pt x="2546" y="21598"/>
                </a:cubicBezTo>
                <a:cubicBezTo>
                  <a:pt x="2624" y="21599"/>
                  <a:pt x="2741" y="21556"/>
                  <a:pt x="2818" y="21495"/>
                </a:cubicBezTo>
                <a:cubicBezTo>
                  <a:pt x="2892" y="21436"/>
                  <a:pt x="2991" y="21388"/>
                  <a:pt x="3039" y="21387"/>
                </a:cubicBezTo>
                <a:cubicBezTo>
                  <a:pt x="3125" y="21386"/>
                  <a:pt x="3294" y="21282"/>
                  <a:pt x="3327" y="21210"/>
                </a:cubicBezTo>
                <a:cubicBezTo>
                  <a:pt x="3337" y="21190"/>
                  <a:pt x="3403" y="21174"/>
                  <a:pt x="3475" y="21174"/>
                </a:cubicBezTo>
                <a:cubicBezTo>
                  <a:pt x="3547" y="21174"/>
                  <a:pt x="3611" y="21154"/>
                  <a:pt x="3619" y="21128"/>
                </a:cubicBezTo>
                <a:cubicBezTo>
                  <a:pt x="3633" y="21079"/>
                  <a:pt x="3738" y="21028"/>
                  <a:pt x="3930" y="20982"/>
                </a:cubicBezTo>
                <a:cubicBezTo>
                  <a:pt x="3991" y="20967"/>
                  <a:pt x="4063" y="20936"/>
                  <a:pt x="4090" y="20910"/>
                </a:cubicBezTo>
                <a:cubicBezTo>
                  <a:pt x="4117" y="20884"/>
                  <a:pt x="4178" y="20848"/>
                  <a:pt x="4226" y="20830"/>
                </a:cubicBezTo>
                <a:cubicBezTo>
                  <a:pt x="4274" y="20813"/>
                  <a:pt x="4371" y="20776"/>
                  <a:pt x="4441" y="20751"/>
                </a:cubicBezTo>
                <a:cubicBezTo>
                  <a:pt x="4512" y="20725"/>
                  <a:pt x="4580" y="20692"/>
                  <a:pt x="4591" y="20676"/>
                </a:cubicBezTo>
                <a:cubicBezTo>
                  <a:pt x="4603" y="20661"/>
                  <a:pt x="4679" y="20622"/>
                  <a:pt x="4759" y="20592"/>
                </a:cubicBezTo>
                <a:cubicBezTo>
                  <a:pt x="4840" y="20561"/>
                  <a:pt x="4956" y="20510"/>
                  <a:pt x="5018" y="20479"/>
                </a:cubicBezTo>
                <a:cubicBezTo>
                  <a:pt x="5118" y="20427"/>
                  <a:pt x="5184" y="20399"/>
                  <a:pt x="5462" y="20294"/>
                </a:cubicBezTo>
                <a:cubicBezTo>
                  <a:pt x="5509" y="20276"/>
                  <a:pt x="5570" y="20240"/>
                  <a:pt x="5597" y="20215"/>
                </a:cubicBezTo>
                <a:cubicBezTo>
                  <a:pt x="5625" y="20189"/>
                  <a:pt x="5687" y="20156"/>
                  <a:pt x="5734" y="20140"/>
                </a:cubicBezTo>
                <a:cubicBezTo>
                  <a:pt x="5950" y="20069"/>
                  <a:pt x="6007" y="20041"/>
                  <a:pt x="6020" y="19996"/>
                </a:cubicBezTo>
                <a:cubicBezTo>
                  <a:pt x="6027" y="19970"/>
                  <a:pt x="6082" y="19950"/>
                  <a:pt x="6141" y="19950"/>
                </a:cubicBezTo>
                <a:cubicBezTo>
                  <a:pt x="6201" y="19950"/>
                  <a:pt x="6257" y="19926"/>
                  <a:pt x="6265" y="19896"/>
                </a:cubicBezTo>
                <a:cubicBezTo>
                  <a:pt x="6274" y="19867"/>
                  <a:pt x="6316" y="19843"/>
                  <a:pt x="6360" y="19843"/>
                </a:cubicBezTo>
                <a:cubicBezTo>
                  <a:pt x="6404" y="19843"/>
                  <a:pt x="6451" y="19820"/>
                  <a:pt x="6464" y="19794"/>
                </a:cubicBezTo>
                <a:cubicBezTo>
                  <a:pt x="6477" y="19767"/>
                  <a:pt x="6544" y="19734"/>
                  <a:pt x="6612" y="19719"/>
                </a:cubicBezTo>
                <a:cubicBezTo>
                  <a:pt x="6680" y="19705"/>
                  <a:pt x="6785" y="19666"/>
                  <a:pt x="6846" y="19632"/>
                </a:cubicBezTo>
                <a:cubicBezTo>
                  <a:pt x="6907" y="19598"/>
                  <a:pt x="7025" y="19550"/>
                  <a:pt x="7108" y="19527"/>
                </a:cubicBezTo>
                <a:cubicBezTo>
                  <a:pt x="7191" y="19504"/>
                  <a:pt x="7273" y="19467"/>
                  <a:pt x="7290" y="19445"/>
                </a:cubicBezTo>
                <a:cubicBezTo>
                  <a:pt x="7307" y="19422"/>
                  <a:pt x="7384" y="19386"/>
                  <a:pt x="7460" y="19363"/>
                </a:cubicBezTo>
                <a:cubicBezTo>
                  <a:pt x="7537" y="19339"/>
                  <a:pt x="7644" y="19292"/>
                  <a:pt x="7698" y="19257"/>
                </a:cubicBezTo>
                <a:cubicBezTo>
                  <a:pt x="7789" y="19200"/>
                  <a:pt x="7876" y="19160"/>
                  <a:pt x="8138" y="19065"/>
                </a:cubicBezTo>
                <a:cubicBezTo>
                  <a:pt x="8189" y="19046"/>
                  <a:pt x="8236" y="19012"/>
                  <a:pt x="8244" y="18986"/>
                </a:cubicBezTo>
                <a:cubicBezTo>
                  <a:pt x="8251" y="18959"/>
                  <a:pt x="8317" y="18937"/>
                  <a:pt x="8390" y="18937"/>
                </a:cubicBezTo>
                <a:cubicBezTo>
                  <a:pt x="8463" y="18937"/>
                  <a:pt x="8530" y="18917"/>
                  <a:pt x="8538" y="18891"/>
                </a:cubicBezTo>
                <a:cubicBezTo>
                  <a:pt x="8551" y="18845"/>
                  <a:pt x="8626" y="18808"/>
                  <a:pt x="8835" y="18744"/>
                </a:cubicBezTo>
                <a:cubicBezTo>
                  <a:pt x="8890" y="18728"/>
                  <a:pt x="8945" y="18691"/>
                  <a:pt x="8958" y="18665"/>
                </a:cubicBezTo>
                <a:cubicBezTo>
                  <a:pt x="8971" y="18638"/>
                  <a:pt x="9016" y="18619"/>
                  <a:pt x="9058" y="18619"/>
                </a:cubicBezTo>
                <a:cubicBezTo>
                  <a:pt x="9100" y="18619"/>
                  <a:pt x="9145" y="18596"/>
                  <a:pt x="9158" y="18570"/>
                </a:cubicBezTo>
                <a:cubicBezTo>
                  <a:pt x="9171" y="18543"/>
                  <a:pt x="9238" y="18510"/>
                  <a:pt x="9305" y="18495"/>
                </a:cubicBezTo>
                <a:cubicBezTo>
                  <a:pt x="9373" y="18481"/>
                  <a:pt x="9479" y="18443"/>
                  <a:pt x="9540" y="18411"/>
                </a:cubicBezTo>
                <a:cubicBezTo>
                  <a:pt x="9601" y="18379"/>
                  <a:pt x="9740" y="18314"/>
                  <a:pt x="9848" y="18267"/>
                </a:cubicBezTo>
                <a:cubicBezTo>
                  <a:pt x="10103" y="18158"/>
                  <a:pt x="10218" y="18105"/>
                  <a:pt x="10355" y="18031"/>
                </a:cubicBezTo>
                <a:cubicBezTo>
                  <a:pt x="10417" y="17998"/>
                  <a:pt x="10528" y="17953"/>
                  <a:pt x="10603" y="17931"/>
                </a:cubicBezTo>
                <a:cubicBezTo>
                  <a:pt x="10678" y="17909"/>
                  <a:pt x="10788" y="17851"/>
                  <a:pt x="10849" y="17803"/>
                </a:cubicBezTo>
                <a:cubicBezTo>
                  <a:pt x="10911" y="17754"/>
                  <a:pt x="11008" y="17713"/>
                  <a:pt x="11065" y="17713"/>
                </a:cubicBezTo>
                <a:cubicBezTo>
                  <a:pt x="11122" y="17712"/>
                  <a:pt x="11174" y="17688"/>
                  <a:pt x="11183" y="17659"/>
                </a:cubicBezTo>
                <a:cubicBezTo>
                  <a:pt x="11191" y="17630"/>
                  <a:pt x="11237" y="17605"/>
                  <a:pt x="11283" y="17605"/>
                </a:cubicBezTo>
                <a:cubicBezTo>
                  <a:pt x="11329" y="17605"/>
                  <a:pt x="11373" y="17580"/>
                  <a:pt x="11382" y="17551"/>
                </a:cubicBezTo>
                <a:cubicBezTo>
                  <a:pt x="11390" y="17522"/>
                  <a:pt x="11451" y="17500"/>
                  <a:pt x="11517" y="17500"/>
                </a:cubicBezTo>
                <a:cubicBezTo>
                  <a:pt x="11584" y="17500"/>
                  <a:pt x="11645" y="17475"/>
                  <a:pt x="11653" y="17446"/>
                </a:cubicBezTo>
                <a:cubicBezTo>
                  <a:pt x="11661" y="17417"/>
                  <a:pt x="11694" y="17392"/>
                  <a:pt x="11727" y="17392"/>
                </a:cubicBezTo>
                <a:cubicBezTo>
                  <a:pt x="11759" y="17392"/>
                  <a:pt x="11792" y="17367"/>
                  <a:pt x="11801" y="17338"/>
                </a:cubicBezTo>
                <a:cubicBezTo>
                  <a:pt x="11809" y="17309"/>
                  <a:pt x="11876" y="17287"/>
                  <a:pt x="11949" y="17287"/>
                </a:cubicBezTo>
                <a:cubicBezTo>
                  <a:pt x="12023" y="17287"/>
                  <a:pt x="12090" y="17262"/>
                  <a:pt x="12098" y="17233"/>
                </a:cubicBezTo>
                <a:cubicBezTo>
                  <a:pt x="12107" y="17204"/>
                  <a:pt x="12146" y="17179"/>
                  <a:pt x="12186" y="17179"/>
                </a:cubicBezTo>
                <a:cubicBezTo>
                  <a:pt x="12227" y="17179"/>
                  <a:pt x="12329" y="17146"/>
                  <a:pt x="12414" y="17105"/>
                </a:cubicBezTo>
                <a:cubicBezTo>
                  <a:pt x="12498" y="17063"/>
                  <a:pt x="12634" y="17000"/>
                  <a:pt x="12716" y="16966"/>
                </a:cubicBezTo>
                <a:cubicBezTo>
                  <a:pt x="12798" y="16933"/>
                  <a:pt x="12898" y="16883"/>
                  <a:pt x="12940" y="16856"/>
                </a:cubicBezTo>
                <a:cubicBezTo>
                  <a:pt x="12982" y="16828"/>
                  <a:pt x="13043" y="16807"/>
                  <a:pt x="13077" y="16807"/>
                </a:cubicBezTo>
                <a:cubicBezTo>
                  <a:pt x="13110" y="16807"/>
                  <a:pt x="13148" y="16785"/>
                  <a:pt x="13161" y="16758"/>
                </a:cubicBezTo>
                <a:cubicBezTo>
                  <a:pt x="13174" y="16732"/>
                  <a:pt x="13241" y="16698"/>
                  <a:pt x="13309" y="16684"/>
                </a:cubicBezTo>
                <a:cubicBezTo>
                  <a:pt x="13377" y="16669"/>
                  <a:pt x="13482" y="16628"/>
                  <a:pt x="13543" y="16594"/>
                </a:cubicBezTo>
                <a:cubicBezTo>
                  <a:pt x="13604" y="16560"/>
                  <a:pt x="13691" y="16520"/>
                  <a:pt x="13735" y="16504"/>
                </a:cubicBezTo>
                <a:cubicBezTo>
                  <a:pt x="13779" y="16488"/>
                  <a:pt x="13822" y="16453"/>
                  <a:pt x="13829" y="16427"/>
                </a:cubicBezTo>
                <a:cubicBezTo>
                  <a:pt x="13836" y="16401"/>
                  <a:pt x="13892" y="16381"/>
                  <a:pt x="13952" y="16381"/>
                </a:cubicBezTo>
                <a:cubicBezTo>
                  <a:pt x="14011" y="16381"/>
                  <a:pt x="14067" y="16356"/>
                  <a:pt x="14075" y="16327"/>
                </a:cubicBezTo>
                <a:cubicBezTo>
                  <a:pt x="14084" y="16298"/>
                  <a:pt x="14145" y="16273"/>
                  <a:pt x="14211" y="16273"/>
                </a:cubicBezTo>
                <a:cubicBezTo>
                  <a:pt x="14278" y="16273"/>
                  <a:pt x="14338" y="16253"/>
                  <a:pt x="14346" y="16227"/>
                </a:cubicBezTo>
                <a:cubicBezTo>
                  <a:pt x="14359" y="16181"/>
                  <a:pt x="14452" y="16140"/>
                  <a:pt x="14680" y="16083"/>
                </a:cubicBezTo>
                <a:cubicBezTo>
                  <a:pt x="14741" y="16068"/>
                  <a:pt x="14814" y="16033"/>
                  <a:pt x="14841" y="16006"/>
                </a:cubicBezTo>
                <a:cubicBezTo>
                  <a:pt x="14918" y="15932"/>
                  <a:pt x="15422" y="15707"/>
                  <a:pt x="15749" y="15601"/>
                </a:cubicBezTo>
                <a:cubicBezTo>
                  <a:pt x="15800" y="15584"/>
                  <a:pt x="15849" y="15548"/>
                  <a:pt x="15856" y="15521"/>
                </a:cubicBezTo>
                <a:cubicBezTo>
                  <a:pt x="15864" y="15495"/>
                  <a:pt x="15913" y="15475"/>
                  <a:pt x="15966" y="15475"/>
                </a:cubicBezTo>
                <a:cubicBezTo>
                  <a:pt x="16019" y="15475"/>
                  <a:pt x="16068" y="15453"/>
                  <a:pt x="16075" y="15427"/>
                </a:cubicBezTo>
                <a:cubicBezTo>
                  <a:pt x="16083" y="15400"/>
                  <a:pt x="16130" y="15366"/>
                  <a:pt x="16181" y="15350"/>
                </a:cubicBezTo>
                <a:cubicBezTo>
                  <a:pt x="16398" y="15279"/>
                  <a:pt x="16461" y="15248"/>
                  <a:pt x="16474" y="15203"/>
                </a:cubicBezTo>
                <a:cubicBezTo>
                  <a:pt x="16482" y="15177"/>
                  <a:pt x="16547" y="15155"/>
                  <a:pt x="16621" y="15155"/>
                </a:cubicBezTo>
                <a:cubicBezTo>
                  <a:pt x="16694" y="15155"/>
                  <a:pt x="16760" y="15130"/>
                  <a:pt x="16768" y="15101"/>
                </a:cubicBezTo>
                <a:cubicBezTo>
                  <a:pt x="16777" y="15071"/>
                  <a:pt x="16839" y="15049"/>
                  <a:pt x="16905" y="15049"/>
                </a:cubicBezTo>
                <a:cubicBezTo>
                  <a:pt x="16971" y="15049"/>
                  <a:pt x="17032" y="15027"/>
                  <a:pt x="17040" y="15001"/>
                </a:cubicBezTo>
                <a:cubicBezTo>
                  <a:pt x="17047" y="14974"/>
                  <a:pt x="17094" y="14940"/>
                  <a:pt x="17145" y="14924"/>
                </a:cubicBezTo>
                <a:cubicBezTo>
                  <a:pt x="17301" y="14874"/>
                  <a:pt x="17478" y="14794"/>
                  <a:pt x="17634" y="14703"/>
                </a:cubicBezTo>
                <a:cubicBezTo>
                  <a:pt x="17777" y="14619"/>
                  <a:pt x="17931" y="14558"/>
                  <a:pt x="18214" y="14469"/>
                </a:cubicBezTo>
                <a:cubicBezTo>
                  <a:pt x="18289" y="14446"/>
                  <a:pt x="18401" y="14387"/>
                  <a:pt x="18462" y="14339"/>
                </a:cubicBezTo>
                <a:cubicBezTo>
                  <a:pt x="18523" y="14290"/>
                  <a:pt x="18619" y="14252"/>
                  <a:pt x="18676" y="14251"/>
                </a:cubicBezTo>
                <a:cubicBezTo>
                  <a:pt x="18733" y="14251"/>
                  <a:pt x="18787" y="14224"/>
                  <a:pt x="18795" y="14195"/>
                </a:cubicBezTo>
                <a:cubicBezTo>
                  <a:pt x="18804" y="14166"/>
                  <a:pt x="18847" y="14144"/>
                  <a:pt x="18891" y="14144"/>
                </a:cubicBezTo>
                <a:cubicBezTo>
                  <a:pt x="18935" y="14144"/>
                  <a:pt x="18981" y="14121"/>
                  <a:pt x="18994" y="14095"/>
                </a:cubicBezTo>
                <a:cubicBezTo>
                  <a:pt x="19007" y="14068"/>
                  <a:pt x="19062" y="14034"/>
                  <a:pt x="19117" y="14018"/>
                </a:cubicBezTo>
                <a:cubicBezTo>
                  <a:pt x="19326" y="13954"/>
                  <a:pt x="19401" y="13917"/>
                  <a:pt x="19414" y="13872"/>
                </a:cubicBezTo>
                <a:cubicBezTo>
                  <a:pt x="19422" y="13845"/>
                  <a:pt x="19489" y="13823"/>
                  <a:pt x="19562" y="13823"/>
                </a:cubicBezTo>
                <a:cubicBezTo>
                  <a:pt x="19635" y="13823"/>
                  <a:pt x="19701" y="13803"/>
                  <a:pt x="19708" y="13777"/>
                </a:cubicBezTo>
                <a:cubicBezTo>
                  <a:pt x="19722" y="13729"/>
                  <a:pt x="19790" y="13696"/>
                  <a:pt x="20043" y="13618"/>
                </a:cubicBezTo>
                <a:cubicBezTo>
                  <a:pt x="20118" y="13594"/>
                  <a:pt x="20224" y="13550"/>
                  <a:pt x="20279" y="13517"/>
                </a:cubicBezTo>
                <a:cubicBezTo>
                  <a:pt x="20333" y="13485"/>
                  <a:pt x="20444" y="13431"/>
                  <a:pt x="20525" y="13397"/>
                </a:cubicBezTo>
                <a:cubicBezTo>
                  <a:pt x="20607" y="13363"/>
                  <a:pt x="20693" y="13313"/>
                  <a:pt x="20717" y="13287"/>
                </a:cubicBezTo>
                <a:cubicBezTo>
                  <a:pt x="20740" y="13260"/>
                  <a:pt x="20801" y="13238"/>
                  <a:pt x="20851" y="13238"/>
                </a:cubicBezTo>
                <a:cubicBezTo>
                  <a:pt x="20901" y="13238"/>
                  <a:pt x="20976" y="13214"/>
                  <a:pt x="21018" y="13186"/>
                </a:cubicBezTo>
                <a:cubicBezTo>
                  <a:pt x="21060" y="13159"/>
                  <a:pt x="21157" y="13098"/>
                  <a:pt x="21235" y="13050"/>
                </a:cubicBezTo>
                <a:cubicBezTo>
                  <a:pt x="21312" y="13003"/>
                  <a:pt x="21389" y="12925"/>
                  <a:pt x="21407" y="12879"/>
                </a:cubicBezTo>
                <a:cubicBezTo>
                  <a:pt x="21459" y="12743"/>
                  <a:pt x="21508" y="10265"/>
                  <a:pt x="21539" y="6099"/>
                </a:cubicBezTo>
                <a:cubicBezTo>
                  <a:pt x="21547" y="5124"/>
                  <a:pt x="21562" y="4402"/>
                  <a:pt x="21576" y="4372"/>
                </a:cubicBezTo>
                <a:cubicBezTo>
                  <a:pt x="21589" y="4344"/>
                  <a:pt x="21600" y="4003"/>
                  <a:pt x="21600" y="3615"/>
                </a:cubicBezTo>
                <a:lnTo>
                  <a:pt x="21600" y="2910"/>
                </a:lnTo>
                <a:lnTo>
                  <a:pt x="21524" y="2746"/>
                </a:lnTo>
                <a:cubicBezTo>
                  <a:pt x="21482" y="2655"/>
                  <a:pt x="21418" y="2567"/>
                  <a:pt x="21382" y="2548"/>
                </a:cubicBezTo>
                <a:cubicBezTo>
                  <a:pt x="21346" y="2529"/>
                  <a:pt x="21033" y="2203"/>
                  <a:pt x="20687" y="1827"/>
                </a:cubicBezTo>
                <a:cubicBezTo>
                  <a:pt x="20341" y="1451"/>
                  <a:pt x="20048" y="1144"/>
                  <a:pt x="20035" y="1144"/>
                </a:cubicBezTo>
                <a:cubicBezTo>
                  <a:pt x="20022" y="1144"/>
                  <a:pt x="19771" y="887"/>
                  <a:pt x="19478" y="572"/>
                </a:cubicBezTo>
                <a:cubicBezTo>
                  <a:pt x="18963" y="19"/>
                  <a:pt x="18939" y="-1"/>
                  <a:pt x="18783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4ADE2-65B5-2D0B-42FF-5F468F5F9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393" y="2088932"/>
            <a:ext cx="6883095" cy="22398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53F777-7F0B-CD72-BB76-7F4B8C842F52}"/>
              </a:ext>
            </a:extLst>
          </p:cNvPr>
          <p:cNvSpPr txBox="1"/>
          <p:nvPr/>
        </p:nvSpPr>
        <p:spPr>
          <a:xfrm>
            <a:off x="953311" y="1517515"/>
            <a:ext cx="982698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2400" dirty="0"/>
              <a:t>Represent lightcone as a sequence of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2400" dirty="0"/>
              <a:t>Task: next token/patch prediction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2400" dirty="0"/>
              <a:t>Conditional Flow Matching for parameterizing the conditionals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C87FD6-9FFD-04D5-4355-9128D33C0BED}"/>
              </a:ext>
            </a:extLst>
          </p:cNvPr>
          <p:cNvCxnSpPr>
            <a:cxnSpLocks/>
          </p:cNvCxnSpPr>
          <p:nvPr/>
        </p:nvCxnSpPr>
        <p:spPr>
          <a:xfrm>
            <a:off x="4628148" y="2710998"/>
            <a:ext cx="29677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38DC8C3-E39E-BAD2-ECF2-96C51EB7B139}"/>
              </a:ext>
            </a:extLst>
          </p:cNvPr>
          <p:cNvSpPr txBox="1"/>
          <p:nvPr/>
        </p:nvSpPr>
        <p:spPr>
          <a:xfrm>
            <a:off x="3826583" y="2295499"/>
            <a:ext cx="856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</a:t>
            </a:r>
            <a:r>
              <a:rPr lang="en-DE" sz="1600" dirty="0"/>
              <a:t>atch:</a:t>
            </a:r>
          </a:p>
          <a:p>
            <a:r>
              <a:rPr lang="en-DE" sz="1600" dirty="0"/>
              <a:t>14 x 14</a:t>
            </a:r>
          </a:p>
          <a:p>
            <a:r>
              <a:rPr lang="en-DE" sz="1600" dirty="0"/>
              <a:t>pixels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9971ADB8-3A5E-0F0D-CE88-37F61A7D6385}"/>
              </a:ext>
            </a:extLst>
          </p:cNvPr>
          <p:cNvSpPr/>
          <p:nvPr/>
        </p:nvSpPr>
        <p:spPr>
          <a:xfrm>
            <a:off x="6160715" y="2454442"/>
            <a:ext cx="45719" cy="97455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638B10-5655-7E75-6620-6BACC5AF055E}"/>
              </a:ext>
            </a:extLst>
          </p:cNvPr>
          <p:cNvSpPr txBox="1"/>
          <p:nvPr/>
        </p:nvSpPr>
        <p:spPr>
          <a:xfrm>
            <a:off x="6257352" y="2526222"/>
            <a:ext cx="1010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</a:t>
            </a:r>
            <a:r>
              <a:rPr lang="en-DE" sz="1600" dirty="0"/>
              <a:t>lice:</a:t>
            </a:r>
          </a:p>
          <a:p>
            <a:r>
              <a:rPr lang="en-DE" sz="1600" dirty="0"/>
              <a:t>10 x 10</a:t>
            </a:r>
          </a:p>
          <a:p>
            <a:r>
              <a:rPr lang="en-DE" sz="1600" dirty="0"/>
              <a:t>patches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21A5A0A-492E-368C-51BA-5FA0111C1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09033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8F273-C58E-DC9D-9F04-3C7D414D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 with partial backbone finetuning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CF9A6-97A5-1B8C-5800-1A1AF7A7A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0BEBC-44E0-EC81-A990-67776ABD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12</a:t>
            </a:fld>
            <a:endParaRPr lang="en-DE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4746DAD9-4165-6F31-9406-5FADBE679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E05C06-8D82-605E-F6EF-EF36E9FF5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68" y="1700627"/>
            <a:ext cx="11432263" cy="39772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9379EA-5B4C-F897-2B20-B50564E446A5}"/>
              </a:ext>
            </a:extLst>
          </p:cNvPr>
          <p:cNvSpPr/>
          <p:nvPr/>
        </p:nvSpPr>
        <p:spPr>
          <a:xfrm>
            <a:off x="9116840" y="1593410"/>
            <a:ext cx="2806574" cy="4209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CD7A67-28B7-1348-FECB-516414A644D1}"/>
              </a:ext>
            </a:extLst>
          </p:cNvPr>
          <p:cNvSpPr/>
          <p:nvPr/>
        </p:nvSpPr>
        <p:spPr>
          <a:xfrm>
            <a:off x="6466406" y="1584303"/>
            <a:ext cx="2806574" cy="4209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1B140A-56C4-E4A4-9180-A29A299B2457}"/>
              </a:ext>
            </a:extLst>
          </p:cNvPr>
          <p:cNvSpPr/>
          <p:nvPr/>
        </p:nvSpPr>
        <p:spPr>
          <a:xfrm>
            <a:off x="3771115" y="1575196"/>
            <a:ext cx="2806574" cy="4209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6535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91E500E-1461-8687-CA1C-7A4DC41464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23" r="14306" b="42927"/>
          <a:stretch>
            <a:fillRect/>
          </a:stretch>
        </p:blipFill>
        <p:spPr>
          <a:xfrm>
            <a:off x="813600" y="1756800"/>
            <a:ext cx="10519200" cy="35141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BC6E40-E462-84DE-1432-C53CA38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71695-A710-4FD1-0C06-A8CFFADBF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9222C-0220-D910-DB25-37CD9032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13</a:t>
            </a:fld>
            <a:endParaRPr lang="en-D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A3BFEB4-9515-2C6D-6944-F69D9A799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D8E62E5-5431-31C4-6A8D-F92306C676FE}"/>
              </a:ext>
            </a:extLst>
          </p:cNvPr>
          <p:cNvCxnSpPr>
            <a:cxnSpLocks/>
          </p:cNvCxnSpPr>
          <p:nvPr/>
        </p:nvCxnSpPr>
        <p:spPr>
          <a:xfrm flipH="1">
            <a:off x="4821382" y="1756800"/>
            <a:ext cx="176645" cy="477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1390667-E87B-10EF-0843-A5548CF7B86A}"/>
              </a:ext>
            </a:extLst>
          </p:cNvPr>
          <p:cNvSpPr txBox="1"/>
          <p:nvPr/>
        </p:nvSpPr>
        <p:spPr>
          <a:xfrm>
            <a:off x="3865418" y="1263888"/>
            <a:ext cx="2694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  <a:r>
              <a:rPr lang="en-DE" dirty="0"/>
              <a:t>ackbone completely finetuned</a:t>
            </a:r>
          </a:p>
        </p:txBody>
      </p:sp>
    </p:spTree>
    <p:extLst>
      <p:ext uri="{BB962C8B-B14F-4D97-AF65-F5344CB8AC3E}">
        <p14:creationId xmlns:p14="http://schemas.microsoft.com/office/powerpoint/2010/main" val="3072686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1E0EE-F021-5039-410F-007AA7620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2F8F0-8354-9595-28D7-58E70E923E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16" r="12518" b="42927"/>
          <a:stretch>
            <a:fillRect/>
          </a:stretch>
        </p:blipFill>
        <p:spPr>
          <a:xfrm>
            <a:off x="832454" y="1756800"/>
            <a:ext cx="10519200" cy="35065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3D967F-93CE-7970-05D1-09E8C6955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97104-45B3-36D9-3CF3-A98160691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12F45-EC48-8506-5E49-D9EF3492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14</a:t>
            </a:fld>
            <a:endParaRPr lang="en-D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10D4BD-183B-11AB-586D-186F42A6F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7EF123-2A5E-7500-FC75-E4F9CC7D9388}"/>
              </a:ext>
            </a:extLst>
          </p:cNvPr>
          <p:cNvCxnSpPr>
            <a:cxnSpLocks/>
          </p:cNvCxnSpPr>
          <p:nvPr/>
        </p:nvCxnSpPr>
        <p:spPr>
          <a:xfrm flipH="1">
            <a:off x="4821382" y="1756800"/>
            <a:ext cx="176645" cy="477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5EA8F9D-8DD2-191C-D86C-9EA9AD57F5D7}"/>
              </a:ext>
            </a:extLst>
          </p:cNvPr>
          <p:cNvSpPr txBox="1"/>
          <p:nvPr/>
        </p:nvSpPr>
        <p:spPr>
          <a:xfrm>
            <a:off x="3865418" y="1263888"/>
            <a:ext cx="2694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  <a:r>
              <a:rPr lang="en-DE" dirty="0"/>
              <a:t>ackbone completely finetuned</a:t>
            </a:r>
          </a:p>
        </p:txBody>
      </p:sp>
    </p:spTree>
    <p:extLst>
      <p:ext uri="{BB962C8B-B14F-4D97-AF65-F5344CB8AC3E}">
        <p14:creationId xmlns:p14="http://schemas.microsoft.com/office/powerpoint/2010/main" val="268313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C325-475B-760B-0407-D13BC2C87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197B7-DDFF-F2FD-9BBB-395475B52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E" dirty="0"/>
              <a:t>Repurposed (open-source) Large Language Models</a:t>
            </a:r>
          </a:p>
          <a:p>
            <a:r>
              <a:rPr lang="en-DE" dirty="0"/>
              <a:t>Added connector networks and finetuned backbone</a:t>
            </a:r>
          </a:p>
          <a:p>
            <a:r>
              <a:rPr lang="en-DE" b="1" dirty="0"/>
              <a:t>Novel interpretation of Foundation Models</a:t>
            </a:r>
          </a:p>
          <a:p>
            <a:pPr marL="0" indent="0">
              <a:buNone/>
            </a:pPr>
            <a:endParaRPr lang="en-DE" b="1" dirty="0"/>
          </a:p>
          <a:p>
            <a:pPr marL="0" indent="0">
              <a:buNone/>
            </a:pPr>
            <a:r>
              <a:rPr lang="en-DE" b="1" dirty="0"/>
              <a:t>Try out finetuning an open-source LLM!</a:t>
            </a:r>
          </a:p>
          <a:p>
            <a:pPr marL="0" indent="0">
              <a:buNone/>
            </a:pPr>
            <a:r>
              <a:rPr lang="en-DE" dirty="0"/>
              <a:t>some LLMs have interesting features, e.g. 3d position encoding</a:t>
            </a:r>
          </a:p>
          <a:p>
            <a:pPr marL="0" indent="0">
              <a:buNone/>
            </a:pPr>
            <a:endParaRPr lang="en-DE" b="1" dirty="0"/>
          </a:p>
          <a:p>
            <a:pPr marL="0" indent="0">
              <a:buNone/>
            </a:pPr>
            <a:r>
              <a:rPr lang="en-DE" b="1" dirty="0"/>
              <a:t>Paper: </a:t>
            </a: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2506.14757</a:t>
            </a:r>
            <a:r>
              <a:rPr lang="en-GB" dirty="0"/>
              <a:t>, </a:t>
            </a:r>
            <a:r>
              <a:rPr lang="en-GB" b="1" dirty="0"/>
              <a:t>Code</a:t>
            </a:r>
            <a:r>
              <a:rPr lang="en-GB" dirty="0"/>
              <a:t>: </a:t>
            </a:r>
            <a:r>
              <a:rPr lang="en-GB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github.com/heidelberg-hepml/L3M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9C07A-DFC4-97E7-6577-F6ED9E20B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6124C-FF83-5EF8-DB75-EABB57BC5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15</a:t>
            </a:fld>
            <a:endParaRPr lang="en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03C29B5-D392-D9A9-151A-8F6E35DE4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0457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AFCD5-0EBA-829A-92BB-41901787A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LLMs and Physics Foundation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C6B788-FDE1-49B6-6CAA-FA411BD4F4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DE" b="1" dirty="0"/>
                  <a:t>Input data = sequence of tokens</a:t>
                </a:r>
              </a:p>
              <a:p>
                <a:pPr lvl="1"/>
                <a:r>
                  <a:rPr lang="en-DE" dirty="0"/>
                  <a:t>LLMs: </a:t>
                </a:r>
                <a:r>
                  <a:rPr lang="en-GB" dirty="0"/>
                  <a:t>Sentences are split into </a:t>
                </a:r>
                <a:r>
                  <a:rPr lang="en-GB" b="1" dirty="0"/>
                  <a:t>tokens</a:t>
                </a:r>
                <a:r>
                  <a:rPr lang="en-GB" dirty="0"/>
                  <a:t> by a predefined algorithm</a:t>
                </a:r>
              </a:p>
              <a:p>
                <a:pPr marL="457200" lvl="1" indent="0">
                  <a:buNone/>
                </a:pPr>
                <a:r>
                  <a:rPr lang="en-GB" dirty="0"/>
                  <a:t>                          “Hello Word”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GB" dirty="0"/>
                  <a:t> [Hello],[World]</a:t>
                </a:r>
              </a:p>
              <a:p>
                <a:pPr lvl="1"/>
                <a:r>
                  <a:rPr lang="en-GB" dirty="0"/>
                  <a:t>Physics: similar, but tokens might be </a:t>
                </a:r>
                <a:r>
                  <a:rPr lang="en-GB" b="1" dirty="0"/>
                  <a:t>continuous</a:t>
                </a:r>
              </a:p>
              <a:p>
                <a:pPr marL="457200" lvl="1" indent="0">
                  <a:buNone/>
                </a:pPr>
                <a:r>
                  <a:rPr lang="en-GB" dirty="0"/>
                  <a:t>                           token = four-momentum of a particle</a:t>
                </a:r>
                <a:endParaRPr lang="en-DE" dirty="0"/>
              </a:p>
              <a:p>
                <a:r>
                  <a:rPr lang="en-GB" b="1" dirty="0"/>
                  <a:t>Prediction</a:t>
                </a:r>
              </a:p>
              <a:p>
                <a:pPr lvl="1"/>
                <a:r>
                  <a:rPr lang="en-GB" dirty="0"/>
                  <a:t>LLMs: </a:t>
                </a:r>
                <a:r>
                  <a:rPr lang="en-GB" b="1" dirty="0"/>
                  <a:t>Next token prediction </a:t>
                </a:r>
                <a:r>
                  <a:rPr lang="en-GB" dirty="0"/>
                  <a:t>(categorical)</a:t>
                </a:r>
                <a:endParaRPr lang="en-GB" b="1" dirty="0"/>
              </a:p>
              <a:p>
                <a:pPr marL="457200" lvl="1" indent="0">
                  <a:buNone/>
                </a:pPr>
                <a:r>
                  <a:rPr lang="en-US" dirty="0"/>
                  <a:t>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World</m:t>
                            </m:r>
                          </m:e>
                        </m:d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Hello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([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World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]|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Hello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b="1" dirty="0"/>
              </a:p>
              <a:p>
                <a:pPr lvl="1"/>
                <a:r>
                  <a:rPr lang="en-GB" dirty="0"/>
                  <a:t>Physics: e.g. </a:t>
                </a:r>
                <a:r>
                  <a:rPr lang="en-GB" b="1" dirty="0"/>
                  <a:t>autoregressive density estimation </a:t>
                </a:r>
                <a:r>
                  <a:rPr lang="en-GB" dirty="0"/>
                  <a:t>(might be continuous)</a:t>
                </a:r>
              </a:p>
              <a:p>
                <a:pPr marL="457200" lvl="1" indent="0">
                  <a:buNone/>
                </a:pPr>
                <a:r>
                  <a:rPr lang="en-GB" dirty="0"/>
                  <a:t>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(2)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bSup>
                      </m:e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bSup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bSup>
                      </m:e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bSup>
                      </m:e>
                    </m:d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C6B788-FDE1-49B6-6CAA-FA411BD4F4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9DFDC7-99FF-191D-AB57-83B72391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DE7CED-6C9F-BE38-C273-65ABC72E0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16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FB58C-CBEB-D0CC-09A2-9550F534C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86238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1E70C-DF7A-E1D7-5502-593AE2A48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685" y="2189286"/>
            <a:ext cx="3742592" cy="1479672"/>
          </a:xfrm>
        </p:spPr>
        <p:txBody>
          <a:bodyPr/>
          <a:lstStyle/>
          <a:p>
            <a:r>
              <a:rPr lang="en-DE" dirty="0"/>
              <a:t>LLM</a:t>
            </a:r>
            <a:br>
              <a:rPr lang="en-DE" dirty="0"/>
            </a:br>
            <a:r>
              <a:rPr lang="en-DE" dirty="0"/>
              <a:t>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0BFE6-4E6D-E228-A700-7C6CC0DF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491BA-3D8C-8AD1-066E-E2EBA4FB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17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6D177F-6846-3E17-1C17-FAF58D083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483" y="562547"/>
            <a:ext cx="4587185" cy="5542288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C01C8BF-7DED-C619-D218-5B671A6D5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62588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9084E-782A-14FC-3FC7-CAD5C1A71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2FB9C-010F-E700-FA78-9A6D4436A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861AC-A843-090F-938D-417D2EDBE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18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5D3667-1F22-FF5F-206B-BE08CBB3E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22" y="1838739"/>
            <a:ext cx="11479695" cy="38265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E60353-7744-ABEC-9188-7D213E9794E5}"/>
                  </a:ext>
                </a:extLst>
              </p:cNvPr>
              <p:cNvSpPr txBox="1"/>
              <p:nvPr/>
            </p:nvSpPr>
            <p:spPr>
              <a:xfrm>
                <a:off x="5984508" y="510008"/>
                <a:ext cx="4738035" cy="10357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DE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𝒫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US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</m:acc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en-US" sz="1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acc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sz="1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⃗"/>
                        <m:ctrlPr>
                          <a:rPr lang="en-DE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DE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acc>
                  </m:oMath>
                </a14:m>
                <a:r>
                  <a:rPr lang="en-US" sz="1800" dirty="0"/>
                  <a:t>: mean values</a:t>
                </a:r>
                <a:r>
                  <a:rPr lang="en-DE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DE" sz="1800" dirty="0"/>
                  <a:t> covariance matrix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E60353-7744-ABEC-9188-7D213E979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4508" y="510008"/>
                <a:ext cx="4738035" cy="1035796"/>
              </a:xfrm>
              <a:prstGeom prst="rect">
                <a:avLst/>
              </a:prstGeom>
              <a:blipFill>
                <a:blip r:embed="rId3"/>
                <a:stretch>
                  <a:fillRect l="-802" b="-975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93AFF1D-107D-DAF5-C074-9C17AA5FB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181916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DCABE-E0C1-BC04-45F2-98139EE00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E7A62-B305-70C6-3FBC-042319F9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C2692-12B7-2E8F-FE8B-EB6AD491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19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A0534B-7016-9334-2022-A1A50D83E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3" y="1690688"/>
            <a:ext cx="12070557" cy="4023519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CED3998-B3E2-A780-E7DE-FFD0C90CD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5374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BC8E0-3364-FB49-167A-C5F38FAB6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Foundation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81A82-139B-07E4-DC85-6E3692778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DE" b="1" dirty="0"/>
              <a:t>Foundation Model: long</a:t>
            </a:r>
            <a:r>
              <a:rPr lang="en-DE" dirty="0"/>
              <a:t> pretraining + </a:t>
            </a:r>
            <a:r>
              <a:rPr lang="en-DE" b="1" dirty="0"/>
              <a:t>short</a:t>
            </a:r>
            <a:r>
              <a:rPr lang="en-DE" dirty="0"/>
              <a:t> finetuning</a:t>
            </a:r>
          </a:p>
          <a:p>
            <a:r>
              <a:rPr lang="en-DE" b="1" dirty="0"/>
              <a:t>Typical use case:</a:t>
            </a:r>
          </a:p>
          <a:p>
            <a:pPr lvl="1"/>
            <a:r>
              <a:rPr lang="en-DE" b="1" dirty="0"/>
              <a:t>Huge dataset</a:t>
            </a:r>
            <a:r>
              <a:rPr lang="en-DE" dirty="0"/>
              <a:t> for your data modality</a:t>
            </a:r>
          </a:p>
          <a:p>
            <a:pPr lvl="1"/>
            <a:r>
              <a:rPr lang="en-DE" b="1" dirty="0"/>
              <a:t>Small dataset</a:t>
            </a:r>
            <a:r>
              <a:rPr lang="en-DE" dirty="0"/>
              <a:t> for your actual task</a:t>
            </a:r>
            <a:endParaRPr lang="en-DE" b="1" dirty="0"/>
          </a:p>
          <a:p>
            <a:r>
              <a:rPr lang="en-DE" b="1" dirty="0"/>
              <a:t>Pretrain </a:t>
            </a:r>
            <a:r>
              <a:rPr lang="en-DE" dirty="0"/>
              <a:t>on </a:t>
            </a:r>
            <a:r>
              <a:rPr lang="en-DE" b="1" dirty="0"/>
              <a:t>huge dataset</a:t>
            </a:r>
          </a:p>
          <a:p>
            <a:pPr marL="0" indent="0">
              <a:buNone/>
            </a:pPr>
            <a:r>
              <a:rPr lang="en-DE" b="1" dirty="0"/>
              <a:t>    ⇒ </a:t>
            </a:r>
            <a:r>
              <a:rPr lang="en-DE" dirty="0"/>
              <a:t>Learn </a:t>
            </a:r>
            <a:r>
              <a:rPr lang="en-DE" b="1" dirty="0"/>
              <a:t>self-supervised</a:t>
            </a:r>
            <a:r>
              <a:rPr lang="en-DE" dirty="0"/>
              <a:t> a good </a:t>
            </a:r>
            <a:r>
              <a:rPr lang="en-DE" b="1" dirty="0"/>
              <a:t>data</a:t>
            </a:r>
            <a:r>
              <a:rPr lang="en-DE" dirty="0"/>
              <a:t> </a:t>
            </a:r>
            <a:r>
              <a:rPr lang="en-DE" b="1" dirty="0"/>
              <a:t>representations</a:t>
            </a:r>
          </a:p>
          <a:p>
            <a:r>
              <a:rPr lang="en-DE" b="1" dirty="0"/>
              <a:t>Finetune </a:t>
            </a:r>
            <a:r>
              <a:rPr lang="en-DE" dirty="0"/>
              <a:t>on </a:t>
            </a:r>
            <a:r>
              <a:rPr lang="en-DE" b="1" dirty="0"/>
              <a:t>small dataset </a:t>
            </a:r>
            <a:r>
              <a:rPr lang="en-DE" dirty="0"/>
              <a:t>for downstream task</a:t>
            </a:r>
          </a:p>
          <a:p>
            <a:r>
              <a:rPr lang="en-DE" b="1" dirty="0"/>
              <a:t>Problem: </a:t>
            </a:r>
            <a:r>
              <a:rPr lang="en-DE" dirty="0"/>
              <a:t>Physics datasets are limited</a:t>
            </a:r>
          </a:p>
          <a:p>
            <a:pPr lvl="1"/>
            <a:r>
              <a:rPr lang="en-DE" dirty="0"/>
              <a:t>Particle Physics: ≈1B jets</a:t>
            </a:r>
          </a:p>
          <a:p>
            <a:pPr lvl="1"/>
            <a:r>
              <a:rPr lang="en-DE" dirty="0"/>
              <a:t>Square Kilometer Array: ∽10k sky maps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43A7B-2B7E-6C54-5147-98A71C3B8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AB006-AFB2-CD2E-5CEF-6A9FDFBD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</a:t>
            </a:fld>
            <a:endParaRPr lang="en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9D95DB3-BFEF-2C36-F6AA-839C6C16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17188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96916-8719-E0A1-7367-EC9346B20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056F3-C0F7-C748-0EEF-980F0E704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7CDFF-17F1-7447-6A25-44E2B4F5A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20</a:t>
            </a:fld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3C06FA-4436-BFCC-43F3-38EDA85ADC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022" b="94934"/>
          <a:stretch>
            <a:fillRect/>
          </a:stretch>
        </p:blipFill>
        <p:spPr>
          <a:xfrm>
            <a:off x="5213247" y="803286"/>
            <a:ext cx="6456218" cy="396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4601D1-A968-571B-7796-7E6676F3A0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61"/>
          <a:stretch>
            <a:fillRect/>
          </a:stretch>
        </p:blipFill>
        <p:spPr>
          <a:xfrm>
            <a:off x="937480" y="1509921"/>
            <a:ext cx="6111714" cy="46501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2F3391-2B72-286B-95FD-FDBCA49C40EB}"/>
              </a:ext>
            </a:extLst>
          </p:cNvPr>
          <p:cNvSpPr txBox="1"/>
          <p:nvPr/>
        </p:nvSpPr>
        <p:spPr>
          <a:xfrm>
            <a:off x="8503007" y="1943084"/>
            <a:ext cx="2611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r>
              <a:rPr lang="en-DE" dirty="0"/>
              <a:t>amples from the learned multivariate normal distribution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8617224-35C4-A667-A701-40722D2386E2}"/>
              </a:ext>
            </a:extLst>
          </p:cNvPr>
          <p:cNvCxnSpPr/>
          <p:nvPr/>
        </p:nvCxnSpPr>
        <p:spPr>
          <a:xfrm flipH="1">
            <a:off x="7173884" y="2443942"/>
            <a:ext cx="10889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0B3C5BF-2009-A975-00A5-402A3159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340162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8DD3E-2C54-B291-4D3B-ED43A7B36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40E5E2-EF2B-8FED-DB44-8EFB6747D4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872" b="94558"/>
          <a:stretch>
            <a:fillRect/>
          </a:stretch>
        </p:blipFill>
        <p:spPr>
          <a:xfrm>
            <a:off x="8332242" y="1332923"/>
            <a:ext cx="3492422" cy="5403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5DFE3C-8A5F-DF10-4050-60B2475CD5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655"/>
          <a:stretch>
            <a:fillRect/>
          </a:stretch>
        </p:blipFill>
        <p:spPr>
          <a:xfrm>
            <a:off x="650895" y="1332923"/>
            <a:ext cx="7772400" cy="5145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7B55D1-00D2-848F-4F7F-6130691A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with frozen backbone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CCEF7-31D7-128D-4F67-96943655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EF00E-C395-D5C9-2D6C-8A944003F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21</a:t>
            </a:fld>
            <a:endParaRPr lang="en-D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97BB5D-60AB-5748-865D-2B1A8B77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887909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73710-C629-4E87-89E5-D0BBA7338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D4EEB-B2CF-D8EA-005B-7F691D670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Train on sublightcones</a:t>
            </a:r>
          </a:p>
          <a:p>
            <a:pPr lvl="1"/>
            <a:r>
              <a:rPr lang="en-DE" dirty="0"/>
              <a:t>12 spatial slices → </a:t>
            </a:r>
            <a:r>
              <a:rPr lang="en-DE" b="1" dirty="0"/>
              <a:t>1,200 patches!</a:t>
            </a:r>
            <a:endParaRPr lang="en-DE" dirty="0"/>
          </a:p>
          <a:p>
            <a:r>
              <a:rPr lang="en-DE" dirty="0"/>
              <a:t>Data augmentations:</a:t>
            </a:r>
          </a:p>
          <a:p>
            <a:pPr lvl="1"/>
            <a:r>
              <a:rPr lang="en-DE" dirty="0"/>
              <a:t>Translations, rotations, reflections</a:t>
            </a:r>
          </a:p>
          <a:p>
            <a:r>
              <a:rPr lang="en-DE" dirty="0"/>
              <a:t>Input prompt:</a:t>
            </a:r>
          </a:p>
          <a:p>
            <a:pPr marL="0" indent="0">
              <a:buNone/>
            </a:pPr>
            <a:endParaRPr lang="en-DE" dirty="0"/>
          </a:p>
          <a:p>
            <a:endParaRPr lang="en-DE" dirty="0"/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F4790-B164-AE8E-A085-794EE4866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BD774-6649-EBFC-73E5-6E4CE98BD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22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0C8B9F-60AD-FC50-9335-2FFB783221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97" t="35793" r="2659" b="6475"/>
          <a:stretch>
            <a:fillRect/>
          </a:stretch>
        </p:blipFill>
        <p:spPr>
          <a:xfrm>
            <a:off x="3377359" y="3711874"/>
            <a:ext cx="7426036" cy="117587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F20616-A49B-1A26-0525-C23C89BC70AE}"/>
              </a:ext>
            </a:extLst>
          </p:cNvPr>
          <p:cNvCxnSpPr>
            <a:cxnSpLocks/>
          </p:cNvCxnSpPr>
          <p:nvPr/>
        </p:nvCxnSpPr>
        <p:spPr>
          <a:xfrm flipH="1">
            <a:off x="6934200" y="3332307"/>
            <a:ext cx="1027237" cy="6028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20739B5-2DEB-0912-7B6D-808B3AD42B94}"/>
              </a:ext>
            </a:extLst>
          </p:cNvPr>
          <p:cNvSpPr txBox="1"/>
          <p:nvPr/>
        </p:nvSpPr>
        <p:spPr>
          <a:xfrm>
            <a:off x="7312269" y="2919912"/>
            <a:ext cx="198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DE" dirty="0"/>
              <a:t>arameters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5D5B27F-0BFF-9615-36D6-F03AB11FCACD}"/>
              </a:ext>
            </a:extLst>
          </p:cNvPr>
          <p:cNvCxnSpPr>
            <a:cxnSpLocks/>
          </p:cNvCxnSpPr>
          <p:nvPr/>
        </p:nvCxnSpPr>
        <p:spPr>
          <a:xfrm flipH="1">
            <a:off x="8755718" y="3566243"/>
            <a:ext cx="1071151" cy="3689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774F9EA-5E2E-A50A-7E0C-03B0CAE6A79C}"/>
              </a:ext>
            </a:extLst>
          </p:cNvPr>
          <p:cNvSpPr txBox="1"/>
          <p:nvPr/>
        </p:nvSpPr>
        <p:spPr>
          <a:xfrm>
            <a:off x="9485434" y="2919912"/>
            <a:ext cx="1679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  <a:r>
              <a:rPr lang="en-DE" dirty="0"/>
              <a:t>ime step of the first slice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742711-4E76-B1D9-EEEB-70779FC074C1}"/>
              </a:ext>
            </a:extLst>
          </p:cNvPr>
          <p:cNvSpPr txBox="1"/>
          <p:nvPr/>
        </p:nvSpPr>
        <p:spPr>
          <a:xfrm>
            <a:off x="7581168" y="1947585"/>
            <a:ext cx="2980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b="1" dirty="0"/>
              <a:t>8 affine input connectors</a:t>
            </a:r>
          </a:p>
          <a:p>
            <a:r>
              <a:rPr lang="en-DE" b="1" dirty="0"/>
              <a:t>1 affine output connector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FA0108-24B4-8EB1-FFD0-7668309C2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49075B-8462-C482-23D7-8C5935FCAB4D}"/>
              </a:ext>
            </a:extLst>
          </p:cNvPr>
          <p:cNvCxnSpPr>
            <a:cxnSpLocks/>
          </p:cNvCxnSpPr>
          <p:nvPr/>
        </p:nvCxnSpPr>
        <p:spPr>
          <a:xfrm flipH="1">
            <a:off x="5394037" y="3331981"/>
            <a:ext cx="2119014" cy="6693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41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2FB22-C9E1-7901-C9DD-BDE3F1C70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Conditional Flow Matching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6B0CF1-2E77-C039-9789-8CA51971F9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</m:oMath>
                </a14:m>
                <a:r>
                  <a:rPr lang="en-DE" dirty="0"/>
                  <a:t>: Flexible parameterization via Conditional Flow Matching</a:t>
                </a:r>
              </a:p>
              <a:p>
                <a:r>
                  <a:rPr lang="en-DE" dirty="0"/>
                  <a:t>Distribution map</a:t>
                </a:r>
              </a:p>
              <a:p>
                <a:pPr marL="0" indent="0">
                  <a:buNone/>
                </a:pPr>
                <a:r>
                  <a:rPr lang="en-DE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𝒩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BT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BT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,…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e>
                        </m:eqArr>
                      </m:e>
                    </m:d>
                  </m:oMath>
                </a14:m>
                <a:endParaRPr lang="en-DE" dirty="0"/>
              </a:p>
              <a:p>
                <a:r>
                  <a:rPr lang="en-DE" dirty="0"/>
                  <a:t>CFM network learns velocity field</a:t>
                </a:r>
              </a:p>
              <a:p>
                <a:pPr marL="0" indent="0">
                  <a:buNone/>
                </a:pPr>
                <a:r>
                  <a:rPr lang="en-DE" dirty="0"/>
                  <a:t>	</a:t>
                </a:r>
                <a14:m>
                  <m:oMath xmlns:m="http://schemas.openxmlformats.org/officeDocument/2006/math">
                    <m:r>
                      <a:rPr lang="en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with</m:t>
                    </m:r>
                  </m:oMath>
                </a14:m>
                <a:endParaRPr lang="en-DE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BT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BT</m:t>
                          </m:r>
                        </m:sup>
                      </m:sSubSup>
                    </m:oMath>
                  </m:oMathPara>
                </a14:m>
                <a:endParaRPr lang="en-DE" dirty="0"/>
              </a:p>
              <a:p>
                <a:r>
                  <a:rPr lang="en-DE" dirty="0"/>
                  <a:t>Here: 0.5M parameters, CNN architecture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6B0CF1-2E77-C039-9789-8CA51971F9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55814" b="-540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983A6-18EE-33D0-D7D6-DEA45F91C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E78BE-7AAE-391C-0D78-6B5495EBE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23</a:t>
            </a:fld>
            <a:endParaRPr lang="en-DE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4526697-9EFD-9DC8-B350-64A123AFB537}"/>
              </a:ext>
            </a:extLst>
          </p:cNvPr>
          <p:cNvCxnSpPr>
            <a:cxnSpLocks/>
          </p:cNvCxnSpPr>
          <p:nvPr/>
        </p:nvCxnSpPr>
        <p:spPr>
          <a:xfrm>
            <a:off x="3261946" y="3015762"/>
            <a:ext cx="149469" cy="1582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CBDBFFB-6D77-029D-DD83-F6C34AC75A36}"/>
              </a:ext>
            </a:extLst>
          </p:cNvPr>
          <p:cNvSpPr txBox="1"/>
          <p:nvPr/>
        </p:nvSpPr>
        <p:spPr>
          <a:xfrm>
            <a:off x="2478969" y="2709719"/>
            <a:ext cx="127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ODE time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910D2B-3D34-3A43-6A29-6E04CFE83546}"/>
              </a:ext>
            </a:extLst>
          </p:cNvPr>
          <p:cNvCxnSpPr>
            <a:cxnSpLocks/>
          </p:cNvCxnSpPr>
          <p:nvPr/>
        </p:nvCxnSpPr>
        <p:spPr>
          <a:xfrm flipH="1">
            <a:off x="3753853" y="3015762"/>
            <a:ext cx="211478" cy="1582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3D388B3-49E4-E3CC-BAD9-C9D49BB38FD1}"/>
                  </a:ext>
                </a:extLst>
              </p:cNvPr>
              <p:cNvSpPr txBox="1"/>
              <p:nvPr/>
            </p:nvSpPr>
            <p:spPr>
              <a:xfrm>
                <a:off x="3581400" y="2673777"/>
                <a:ext cx="1451194" cy="415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g</a:t>
                </a:r>
                <a:r>
                  <a:rPr lang="en-DE" dirty="0"/>
                  <a:t>iven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p>
                  </m:oMath>
                </a14:m>
                <a:r>
                  <a:rPr lang="en-DE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3D388B3-49E4-E3CC-BAD9-C9D49BB38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2673777"/>
                <a:ext cx="1451194" cy="415755"/>
              </a:xfrm>
              <a:prstGeom prst="rect">
                <a:avLst/>
              </a:prstGeom>
              <a:blipFill>
                <a:blip r:embed="rId3"/>
                <a:stretch>
                  <a:fillRect l="-4348" b="-2058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B1E592-14D3-2810-ADF8-0943FD06D4D4}"/>
              </a:ext>
            </a:extLst>
          </p:cNvPr>
          <p:cNvCxnSpPr>
            <a:cxnSpLocks/>
          </p:cNvCxnSpPr>
          <p:nvPr/>
        </p:nvCxnSpPr>
        <p:spPr>
          <a:xfrm flipH="1">
            <a:off x="7702524" y="2585010"/>
            <a:ext cx="146539" cy="177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08FABD-D9E8-663F-DD6C-9FFD5A06E1FB}"/>
              </a:ext>
            </a:extLst>
          </p:cNvPr>
          <p:cNvCxnSpPr>
            <a:cxnSpLocks/>
          </p:cNvCxnSpPr>
          <p:nvPr/>
        </p:nvCxnSpPr>
        <p:spPr>
          <a:xfrm flipH="1" flipV="1">
            <a:off x="7694195" y="3919240"/>
            <a:ext cx="154868" cy="1641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6145B9E-DDD6-5530-50B4-A86063A80811}"/>
              </a:ext>
            </a:extLst>
          </p:cNvPr>
          <p:cNvSpPr txBox="1"/>
          <p:nvPr/>
        </p:nvSpPr>
        <p:spPr>
          <a:xfrm>
            <a:off x="7948246" y="2347546"/>
            <a:ext cx="127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noise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7CDCEA7-9632-332B-6AB6-C88B070FCD00}"/>
              </a:ext>
            </a:extLst>
          </p:cNvPr>
          <p:cNvSpPr txBox="1"/>
          <p:nvPr/>
        </p:nvSpPr>
        <p:spPr>
          <a:xfrm>
            <a:off x="7849063" y="3988375"/>
            <a:ext cx="127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target PDF</a:t>
            </a:r>
            <a:endParaRPr lang="en-D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897773B-D723-63C6-D899-A1C7E446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31719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6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E6F16-DF77-6DC1-6894-99DCE0365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E696C-2D53-B24E-4FF7-C0A7A4A73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3516A-CC83-0A06-D4D5-E371FD022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94F6F-A261-BEEB-71EB-F780AA0DD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24</a:t>
            </a:fld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76B939-7D5D-A9FA-990A-44F3A95C80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0443" b="82091"/>
          <a:stretch>
            <a:fillRect/>
          </a:stretch>
        </p:blipFill>
        <p:spPr>
          <a:xfrm>
            <a:off x="709867" y="5431209"/>
            <a:ext cx="3182352" cy="8535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C9592A-1F7A-C35A-E6A1-2A67F68ECF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610" r="53470"/>
          <a:stretch>
            <a:fillRect/>
          </a:stretch>
        </p:blipFill>
        <p:spPr>
          <a:xfrm>
            <a:off x="681775" y="2356249"/>
            <a:ext cx="3056050" cy="31280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23814F-CBAA-333C-6938-F35D7AE7D79B}"/>
              </a:ext>
            </a:extLst>
          </p:cNvPr>
          <p:cNvSpPr txBox="1"/>
          <p:nvPr/>
        </p:nvSpPr>
        <p:spPr>
          <a:xfrm>
            <a:off x="683782" y="1739545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Complete backbone training: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ECF917-0805-C716-CBF6-B94775F55A51}"/>
              </a:ext>
            </a:extLst>
          </p:cNvPr>
          <p:cNvSpPr txBox="1"/>
          <p:nvPr/>
        </p:nvSpPr>
        <p:spPr>
          <a:xfrm>
            <a:off x="4907407" y="1739545"/>
            <a:ext cx="37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Partial backbone training with LoRA: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CB29A99-51FC-C7F9-FFD5-C68EE5B0E46A}"/>
                  </a:ext>
                </a:extLst>
              </p:cNvPr>
              <p:cNvSpPr txBox="1"/>
              <p:nvPr/>
            </p:nvSpPr>
            <p:spPr>
              <a:xfrm>
                <a:off x="8879542" y="1735534"/>
                <a:ext cx="2630683" cy="1482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dirty="0"/>
                  <a:t>Modify linear layers by a small rank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DE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41EA320-171F-1B46-EA9D-401999A04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9542" y="1735534"/>
                <a:ext cx="2630683" cy="1482265"/>
              </a:xfrm>
              <a:prstGeom prst="rect">
                <a:avLst/>
              </a:prstGeom>
              <a:blipFill>
                <a:blip r:embed="rId4"/>
                <a:stretch>
                  <a:fillRect l="-1923" t="-169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B62CE1E-6E93-90B9-10B2-314E5F26A5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1828" t="20041"/>
          <a:stretch>
            <a:fillRect/>
          </a:stretch>
        </p:blipFill>
        <p:spPr>
          <a:xfrm>
            <a:off x="5061801" y="2356249"/>
            <a:ext cx="2873563" cy="31280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A15051-3EB0-B1AD-3669-01D50C0447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4038" t="1463" r="11583" b="84017"/>
          <a:stretch>
            <a:fillRect/>
          </a:stretch>
        </p:blipFill>
        <p:spPr>
          <a:xfrm>
            <a:off x="4907407" y="5484251"/>
            <a:ext cx="3182352" cy="74746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7E1B71F-6EE8-390B-7316-39D779457D0E}"/>
              </a:ext>
            </a:extLst>
          </p:cNvPr>
          <p:cNvCxnSpPr>
            <a:cxnSpLocks/>
          </p:cNvCxnSpPr>
          <p:nvPr/>
        </p:nvCxnSpPr>
        <p:spPr>
          <a:xfrm flipV="1">
            <a:off x="10241280" y="2608446"/>
            <a:ext cx="173255" cy="2117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D2E4C1F-A863-1141-26E2-C7120A632B21}"/>
              </a:ext>
            </a:extLst>
          </p:cNvPr>
          <p:cNvSpPr txBox="1"/>
          <p:nvPr/>
        </p:nvSpPr>
        <p:spPr>
          <a:xfrm>
            <a:off x="9490509" y="2820202"/>
            <a:ext cx="83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frozen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7F9A9B-E41D-4794-3D11-2B20CA6F8E07}"/>
              </a:ext>
            </a:extLst>
          </p:cNvPr>
          <p:cNvCxnSpPr/>
          <p:nvPr/>
        </p:nvCxnSpPr>
        <p:spPr>
          <a:xfrm flipH="1" flipV="1">
            <a:off x="11165305" y="2608446"/>
            <a:ext cx="188495" cy="2117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D40C53D-D8EE-A369-63CC-E0ACECB52EDA}"/>
              </a:ext>
            </a:extLst>
          </p:cNvPr>
          <p:cNvSpPr txBox="1"/>
          <p:nvPr/>
        </p:nvSpPr>
        <p:spPr>
          <a:xfrm>
            <a:off x="10938874" y="2820202"/>
            <a:ext cx="100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trained</a:t>
            </a:r>
          </a:p>
        </p:txBody>
      </p:sp>
      <p:sp>
        <p:nvSpPr>
          <p:cNvPr id="9" name="Diagonal Stripe 8">
            <a:extLst>
              <a:ext uri="{FF2B5EF4-FFF2-40B4-BE49-F238E27FC236}">
                <a16:creationId xmlns:a16="http://schemas.microsoft.com/office/drawing/2014/main" id="{1C50F632-33D9-C176-8034-656CB9A956C9}"/>
              </a:ext>
            </a:extLst>
          </p:cNvPr>
          <p:cNvSpPr/>
          <p:nvPr/>
        </p:nvSpPr>
        <p:spPr>
          <a:xfrm rot="8105995">
            <a:off x="9666461" y="3455588"/>
            <a:ext cx="719437" cy="750389"/>
          </a:xfrm>
          <a:prstGeom prst="diagStripe">
            <a:avLst>
              <a:gd name="adj" fmla="val 38450"/>
            </a:avLst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15" name="Diagonal Stripe 14">
            <a:extLst>
              <a:ext uri="{FF2B5EF4-FFF2-40B4-BE49-F238E27FC236}">
                <a16:creationId xmlns:a16="http://schemas.microsoft.com/office/drawing/2014/main" id="{492CAE54-321A-6308-9C9A-CA9B2DF041EE}"/>
              </a:ext>
            </a:extLst>
          </p:cNvPr>
          <p:cNvSpPr/>
          <p:nvPr/>
        </p:nvSpPr>
        <p:spPr>
          <a:xfrm rot="18900000">
            <a:off x="10482699" y="3449641"/>
            <a:ext cx="719437" cy="750389"/>
          </a:xfrm>
          <a:prstGeom prst="diagStripe">
            <a:avLst>
              <a:gd name="adj" fmla="val 38450"/>
            </a:avLst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67D499-2340-FBB6-6FDD-A1976324A36C}"/>
                  </a:ext>
                </a:extLst>
              </p:cNvPr>
              <p:cNvSpPr txBox="1"/>
              <p:nvPr/>
            </p:nvSpPr>
            <p:spPr>
              <a:xfrm>
                <a:off x="9049695" y="3640169"/>
                <a:ext cx="8455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DE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C88B9B5-AB46-28BF-B4E4-ABFF3A2CC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9695" y="3640169"/>
                <a:ext cx="84557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1ED689-48DD-0D75-D809-BBDD9420EB5D}"/>
                  </a:ext>
                </a:extLst>
              </p:cNvPr>
              <p:cNvSpPr txBox="1"/>
              <p:nvPr/>
            </p:nvSpPr>
            <p:spPr>
              <a:xfrm>
                <a:off x="9793835" y="4372528"/>
                <a:ext cx="6196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en-DE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78D247-661F-5A93-C69A-E0039667B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3835" y="4372528"/>
                <a:ext cx="619613" cy="369332"/>
              </a:xfrm>
              <a:prstGeom prst="rect">
                <a:avLst/>
              </a:prstGeom>
              <a:blipFill>
                <a:blip r:embed="rId7"/>
                <a:stretch>
                  <a:fillRect r="-204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706B5F8-BC13-5DE7-7AB9-0758DC56EC5B}"/>
                  </a:ext>
                </a:extLst>
              </p:cNvPr>
              <p:cNvSpPr txBox="1"/>
              <p:nvPr/>
            </p:nvSpPr>
            <p:spPr>
              <a:xfrm>
                <a:off x="10457467" y="4367387"/>
                <a:ext cx="619613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DE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00CC3D1-4057-8EB4-54F6-626235490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7467" y="4367387"/>
                <a:ext cx="619613" cy="374270"/>
              </a:xfrm>
              <a:prstGeom prst="rect">
                <a:avLst/>
              </a:prstGeom>
              <a:blipFill>
                <a:blip r:embed="rId8"/>
                <a:stretch>
                  <a:fillRect r="-2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03F528D0-58A3-832B-CCFD-11E24A75C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74649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21" grpId="0"/>
      <p:bldP spid="9" grpId="0" animBg="1"/>
      <p:bldP spid="15" grpId="0" animBg="1"/>
      <p:bldP spid="17" grpId="0"/>
      <p:bldP spid="10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EDD2C5-16D0-87CD-C299-95673EC19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131" y="1088927"/>
            <a:ext cx="8424141" cy="52674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BBDED3-5189-C12A-D7D0-21D782925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E06F7-CCAA-E75D-F40A-6FFBC352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31CEA-E8B8-B289-C162-73381AC5A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25</a:t>
            </a:fld>
            <a:endParaRPr lang="en-D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C3CCB47-3469-AD44-E1EA-54A2A1ED3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6416021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C6E40-E462-84DE-1432-C53CA38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Generation with finetuned backbone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71695-A710-4FD1-0C06-A8CFFADBF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89CA9-736D-3F50-DEB2-8600A3034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9222C-0220-D910-DB25-37CD9032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26</a:t>
            </a:fld>
            <a:endParaRPr lang="en-DE"/>
          </a:p>
        </p:txBody>
      </p:sp>
      <p:pic>
        <p:nvPicPr>
          <p:cNvPr id="7" name="lc_compare_simulation_presentation">
            <a:hlinkClick r:id="" action="ppaction://media"/>
            <a:extLst>
              <a:ext uri="{FF2B5EF4-FFF2-40B4-BE49-F238E27FC236}">
                <a16:creationId xmlns:a16="http://schemas.microsoft.com/office/drawing/2014/main" id="{EB63ECD9-6EA5-2A8A-E7D7-0265E31AB4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7347" t="7497" r="10744" b="7812"/>
          <a:stretch>
            <a:fillRect/>
          </a:stretch>
        </p:blipFill>
        <p:spPr>
          <a:xfrm>
            <a:off x="350424" y="1332690"/>
            <a:ext cx="10048444" cy="479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35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CA78D-B8AA-7C82-4CBF-049D26869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Foundation Models in Industry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457428-B6B6-A1BD-E436-CE5775E4E4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DE" b="1" dirty="0"/>
                  <a:t>Large Language Models</a:t>
                </a:r>
              </a:p>
              <a:p>
                <a:pPr lvl="1"/>
                <a:r>
                  <a:rPr lang="en-DE" dirty="0"/>
                  <a:t>Pretraining: </a:t>
                </a:r>
                <a:r>
                  <a:rPr lang="en-DE" b="1" dirty="0"/>
                  <a:t>predicting next word </a:t>
                </a:r>
                <a:r>
                  <a:rPr lang="en-DE" dirty="0"/>
                  <a:t>(extremely large dataset)</a:t>
                </a:r>
                <a:endParaRPr lang="en-DE" b="1" dirty="0"/>
              </a:p>
              <a:p>
                <a:r>
                  <a:rPr lang="en-DE" b="1" dirty="0"/>
                  <a:t>Huge gap</a:t>
                </a:r>
                <a:r>
                  <a:rPr lang="en-DE" dirty="0"/>
                  <a:t> of scale:</a:t>
                </a:r>
              </a:p>
              <a:p>
                <a:pPr lvl="1"/>
                <a:r>
                  <a:rPr lang="en-DE" dirty="0"/>
                  <a:t>Physics Foundation Models: </a:t>
                </a:r>
                <a14:m>
                  <m:oMath xmlns:m="http://schemas.openxmlformats.org/officeDocument/2006/math">
                    <m:r>
                      <a:rPr lang="en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m:rPr>
                        <m:nor/>
                      </m:rPr>
                      <a:rPr lang="en-US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DE" b="1" dirty="0"/>
                  <a:t> </a:t>
                </a:r>
                <a:r>
                  <a:rPr lang="en-DE" dirty="0"/>
                  <a:t>parameters</a:t>
                </a:r>
              </a:p>
              <a:p>
                <a:pPr lvl="1"/>
                <a:r>
                  <a:rPr lang="en-DE" dirty="0"/>
                  <a:t>LLMs: </a:t>
                </a:r>
                <a14:m>
                  <m:oMath xmlns:m="http://schemas.openxmlformats.org/officeDocument/2006/math">
                    <m:r>
                      <a:rPr lang="en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m:rPr>
                        <m:nor/>
                      </m:rPr>
                      <a:rPr lang="en-US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DE" dirty="0"/>
                  <a:t> parameters</a:t>
                </a:r>
              </a:p>
              <a:p>
                <a:r>
                  <a:rPr lang="en-DE" b="1" dirty="0"/>
                  <a:t>Thinking pretraining to the extreme</a:t>
                </a:r>
              </a:p>
              <a:p>
                <a:pPr marL="457200" lvl="1" indent="0">
                  <a:buNone/>
                </a:pPr>
                <a:r>
                  <a:rPr lang="en-DE" b="1" dirty="0"/>
                  <a:t>⟹ pretrain </a:t>
                </a:r>
                <a:r>
                  <a:rPr lang="en-DE" dirty="0"/>
                  <a:t>completely </a:t>
                </a:r>
                <a:r>
                  <a:rPr lang="en-DE" b="1" dirty="0"/>
                  <a:t>out-of-domain </a:t>
                </a:r>
                <a:r>
                  <a:rPr lang="en-DE" dirty="0"/>
                  <a:t>on a </a:t>
                </a:r>
                <a:r>
                  <a:rPr lang="en-DE" b="1" dirty="0"/>
                  <a:t>complex task</a:t>
                </a:r>
              </a:p>
              <a:p>
                <a:pPr marL="457200" lvl="1" indent="0">
                  <a:buNone/>
                </a:pPr>
                <a:r>
                  <a:rPr lang="en-DE" b="1" dirty="0"/>
                  <a:t>⟹ </a:t>
                </a:r>
                <a:r>
                  <a:rPr lang="en-DE" dirty="0"/>
                  <a:t>pretrained</a:t>
                </a:r>
                <a:r>
                  <a:rPr lang="en-DE" b="1" dirty="0"/>
                  <a:t> </a:t>
                </a:r>
                <a:r>
                  <a:rPr lang="en-DE" dirty="0"/>
                  <a:t>Foundation Model encodes </a:t>
                </a:r>
                <a:r>
                  <a:rPr lang="en-DE" b="1" dirty="0"/>
                  <a:t>complex correlations</a:t>
                </a:r>
              </a:p>
              <a:p>
                <a:pPr marL="457200" lvl="1" indent="0">
                  <a:buNone/>
                </a:pPr>
                <a:r>
                  <a:rPr lang="en-DE" b="1" dirty="0"/>
                  <a:t>⟹ repurpose</a:t>
                </a:r>
                <a:r>
                  <a:rPr lang="en-DE" dirty="0"/>
                  <a:t> those for Fundamental Physics data</a:t>
                </a:r>
              </a:p>
              <a:p>
                <a:pPr marL="457200" lvl="1" indent="0">
                  <a:buNone/>
                </a:pPr>
                <a:endParaRPr lang="en-DE" dirty="0"/>
              </a:p>
              <a:p>
                <a:pPr marL="457200" lvl="1" indent="0" algn="ctr">
                  <a:buNone/>
                </a:pPr>
                <a:r>
                  <a:rPr lang="en-DE" sz="3200" b="1" dirty="0"/>
                  <a:t>Large Language Models</a:t>
                </a:r>
              </a:p>
              <a:p>
                <a:pPr marL="457200" lvl="1" indent="0">
                  <a:buNone/>
                </a:pPr>
                <a:endParaRPr lang="en-DE" dirty="0"/>
              </a:p>
              <a:p>
                <a:pPr marL="457200" lvl="1" indent="0">
                  <a:buNone/>
                </a:pPr>
                <a:endParaRPr lang="en-DE" b="1" dirty="0"/>
              </a:p>
              <a:p>
                <a:pPr marL="457200" lvl="1" indent="0">
                  <a:buNone/>
                </a:pPr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457428-B6B6-A1BD-E436-CE5775E4E4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3198" b="-40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49B346-C6A7-44FE-0E53-39E444CD8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3890F-5B46-5431-3DB7-9A9C95008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75059-CADB-8CF8-7A4E-68CEF6AD4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01106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9993D-80DB-818A-EB63-669E54A8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LLM architecture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D697C5-3A69-A97E-F3C5-AFEDA6B42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561672"/>
            <a:ext cx="5413809" cy="447710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A78619-02E9-C4E6-F64D-B19C363D2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D11EADB-10D7-F55A-9DF0-313B673A1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4</a:t>
            </a:fld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DFD548-E83D-71A6-63A8-5E88CD9C4805}"/>
              </a:ext>
            </a:extLst>
          </p:cNvPr>
          <p:cNvSpPr txBox="1"/>
          <p:nvPr/>
        </p:nvSpPr>
        <p:spPr>
          <a:xfrm>
            <a:off x="6545178" y="5101389"/>
            <a:ext cx="4580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E</a:t>
            </a:r>
            <a:r>
              <a:rPr lang="en-DE" sz="1600" b="1" dirty="0"/>
              <a:t>mbedding</a:t>
            </a:r>
            <a:r>
              <a:rPr lang="en-DE" sz="1600" dirty="0"/>
              <a:t>:</a:t>
            </a:r>
          </a:p>
          <a:p>
            <a:r>
              <a:rPr lang="en-GB" sz="1600" dirty="0"/>
              <a:t>M</a:t>
            </a:r>
            <a:r>
              <a:rPr lang="en-DE" sz="1600" dirty="0"/>
              <a:t>aps discrete tokens to a latent representation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381A1B-4E79-CFB8-908F-2E53BE66C554}"/>
              </a:ext>
            </a:extLst>
          </p:cNvPr>
          <p:cNvSpPr txBox="1"/>
          <p:nvPr/>
        </p:nvSpPr>
        <p:spPr>
          <a:xfrm>
            <a:off x="6540966" y="3682565"/>
            <a:ext cx="4580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LLM backbone</a:t>
            </a:r>
            <a:r>
              <a:rPr lang="en-DE" sz="1600" b="1" dirty="0"/>
              <a:t>:</a:t>
            </a:r>
          </a:p>
          <a:p>
            <a:r>
              <a:rPr lang="en-DE" sz="1600" dirty="0"/>
              <a:t>Learns causal correlations between representations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7D95DD-B9DB-6A51-D770-0ABF13F78048}"/>
              </a:ext>
            </a:extLst>
          </p:cNvPr>
          <p:cNvSpPr txBox="1"/>
          <p:nvPr/>
        </p:nvSpPr>
        <p:spPr>
          <a:xfrm>
            <a:off x="6540966" y="2178330"/>
            <a:ext cx="4580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Une</a:t>
            </a:r>
            <a:r>
              <a:rPr lang="en-DE" sz="1600" b="1" dirty="0"/>
              <a:t>mbedding &amp; Softmax:</a:t>
            </a:r>
          </a:p>
          <a:p>
            <a:r>
              <a:rPr lang="en-DE" sz="1600" dirty="0"/>
              <a:t>Maps representations to a categorical distribution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577C20-4293-2618-4B02-E39A76D9D854}"/>
              </a:ext>
            </a:extLst>
          </p:cNvPr>
          <p:cNvSpPr/>
          <p:nvPr/>
        </p:nvSpPr>
        <p:spPr>
          <a:xfrm>
            <a:off x="721895" y="1561673"/>
            <a:ext cx="5621153" cy="4280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F3D222-EE24-F432-122B-71C3F3502220}"/>
              </a:ext>
            </a:extLst>
          </p:cNvPr>
          <p:cNvSpPr/>
          <p:nvPr/>
        </p:nvSpPr>
        <p:spPr>
          <a:xfrm>
            <a:off x="721894" y="1561671"/>
            <a:ext cx="5621153" cy="3539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CB8CC1-4CB0-BF81-8255-97522F6679F8}"/>
              </a:ext>
            </a:extLst>
          </p:cNvPr>
          <p:cNvSpPr/>
          <p:nvPr/>
        </p:nvSpPr>
        <p:spPr>
          <a:xfrm>
            <a:off x="721893" y="1580841"/>
            <a:ext cx="5621153" cy="1364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B04022-0D70-6289-4970-7FA6C2ECE6D2}"/>
              </a:ext>
            </a:extLst>
          </p:cNvPr>
          <p:cNvSpPr txBox="1"/>
          <p:nvPr/>
        </p:nvSpPr>
        <p:spPr>
          <a:xfrm>
            <a:off x="1394792" y="5967626"/>
            <a:ext cx="108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[Hello]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7B5A59-7A40-E294-8FEA-356370A20D64}"/>
              </a:ext>
            </a:extLst>
          </p:cNvPr>
          <p:cNvSpPr txBox="1"/>
          <p:nvPr/>
        </p:nvSpPr>
        <p:spPr>
          <a:xfrm>
            <a:off x="3137453" y="5967626"/>
            <a:ext cx="108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[World]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38F1720-8D0A-ACA0-AFF8-DC4BC2867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7643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  <p:bldP spid="16" grpId="0" animBg="1"/>
      <p:bldP spid="16" grpId="1" animBg="1"/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7C8FB-2B33-7186-50B8-21AD5B99B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LLMs with numerical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8A7E2-A83A-51F5-16D1-D4E812698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B6CFD-254E-440E-B44D-1C95476C2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5</a:t>
            </a:fld>
            <a:endParaRPr lang="en-D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A39E54-2E60-7542-BA1B-2A83C2F1F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0689"/>
            <a:ext cx="6997050" cy="40217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999660-DB9D-01CA-7D5B-28C6D017EE7E}"/>
                  </a:ext>
                </a:extLst>
              </p:cNvPr>
              <p:cNvSpPr txBox="1"/>
              <p:nvPr/>
            </p:nvSpPr>
            <p:spPr>
              <a:xfrm>
                <a:off x="8085220" y="2334585"/>
                <a:ext cx="3561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</m:oMath>
                </a14:m>
                <a:r>
                  <a:rPr lang="en-DE" dirty="0"/>
                  <a:t>: Softmax, Gaussian, …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999660-DB9D-01CA-7D5B-28C6D017EE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220" y="2334585"/>
                <a:ext cx="3561348" cy="369332"/>
              </a:xfrm>
              <a:prstGeom prst="rect">
                <a:avLst/>
              </a:prstGeom>
              <a:blipFill>
                <a:blip r:embed="rId4"/>
                <a:stretch>
                  <a:fillRect t="-6452" b="-2258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7EC9B24-AE5D-6F87-18D7-3FE1F5D9DC7A}"/>
                  </a:ext>
                </a:extLst>
              </p:cNvPr>
              <p:cNvSpPr txBox="1"/>
              <p:nvPr/>
            </p:nvSpPr>
            <p:spPr>
              <a:xfrm>
                <a:off x="8085220" y="2940900"/>
                <a:ext cx="3561348" cy="692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p>
                  </m:oMath>
                </a14:m>
                <a:r>
                  <a:rPr lang="en-DE" dirty="0"/>
                  <a:t>: output connector network</a:t>
                </a:r>
              </a:p>
              <a:p>
                <a:r>
                  <a:rPr lang="en-DE" b="1" dirty="0"/>
                  <a:t>LLM → </a:t>
                </a:r>
                <a:r>
                  <a:rPr lang="en-GB" b="1" dirty="0"/>
                  <a:t>p</a:t>
                </a:r>
                <a:r>
                  <a:rPr lang="en-DE" b="1" dirty="0"/>
                  <a:t>hysics latent space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7EC9B24-AE5D-6F87-18D7-3FE1F5D9D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220" y="2940900"/>
                <a:ext cx="3561348" cy="692754"/>
              </a:xfrm>
              <a:prstGeom prst="rect">
                <a:avLst/>
              </a:prstGeom>
              <a:blipFill>
                <a:blip r:embed="rId5"/>
                <a:stretch>
                  <a:fillRect l="-1418" b="-125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28BBF8-2CB2-C2B1-0CC8-D12FDCEBE3B0}"/>
                  </a:ext>
                </a:extLst>
              </p:cNvPr>
              <p:cNvSpPr txBox="1"/>
              <p:nvPr/>
            </p:nvSpPr>
            <p:spPr>
              <a:xfrm>
                <a:off x="8085220" y="4671057"/>
                <a:ext cx="35613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DE" dirty="0"/>
                  <a:t>: input connector network</a:t>
                </a:r>
              </a:p>
              <a:p>
                <a:r>
                  <a:rPr lang="en-GB" b="1" dirty="0"/>
                  <a:t>p</a:t>
                </a:r>
                <a:r>
                  <a:rPr lang="en-DE" b="1" dirty="0"/>
                  <a:t>hysics → LLM latent space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28BBF8-2CB2-C2B1-0CC8-D12FDCEBE3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220" y="4671057"/>
                <a:ext cx="3561348" cy="646331"/>
              </a:xfrm>
              <a:prstGeom prst="rect">
                <a:avLst/>
              </a:prstGeom>
              <a:blipFill>
                <a:blip r:embed="rId6"/>
                <a:stretch>
                  <a:fillRect l="-1418" t="-3846" b="-1346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57F6A24-70ED-FB08-4D7F-72C07A0A1E1E}"/>
              </a:ext>
            </a:extLst>
          </p:cNvPr>
          <p:cNvSpPr txBox="1"/>
          <p:nvPr/>
        </p:nvSpPr>
        <p:spPr>
          <a:xfrm>
            <a:off x="8085220" y="3838853"/>
            <a:ext cx="37125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Here: </a:t>
            </a:r>
            <a:r>
              <a:rPr lang="en-DE" b="1" dirty="0"/>
              <a:t>Qwen2.5 </a:t>
            </a:r>
            <a:r>
              <a:rPr lang="en-DE" dirty="0"/>
              <a:t>(360M parameters)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880620-C202-938F-FC46-4320418A7032}"/>
              </a:ext>
            </a:extLst>
          </p:cNvPr>
          <p:cNvCxnSpPr/>
          <p:nvPr/>
        </p:nvCxnSpPr>
        <p:spPr>
          <a:xfrm flipH="1" flipV="1">
            <a:off x="2118511" y="5604095"/>
            <a:ext cx="380245" cy="2353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A702E60-5077-A3BA-1EC9-475C8017EEEF}"/>
              </a:ext>
            </a:extLst>
          </p:cNvPr>
          <p:cNvSpPr txBox="1"/>
          <p:nvPr/>
        </p:nvSpPr>
        <p:spPr>
          <a:xfrm>
            <a:off x="2498756" y="5712453"/>
            <a:ext cx="1936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DE" dirty="0"/>
              <a:t>hysics data (numerical token)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C6F88D9-491B-9578-AC9F-723C58823202}"/>
              </a:ext>
            </a:extLst>
          </p:cNvPr>
          <p:cNvCxnSpPr/>
          <p:nvPr/>
        </p:nvCxnSpPr>
        <p:spPr>
          <a:xfrm flipH="1" flipV="1">
            <a:off x="4502047" y="5581765"/>
            <a:ext cx="380245" cy="2353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B72500B-2884-9374-ACB5-EDAB67A59CAE}"/>
              </a:ext>
            </a:extLst>
          </p:cNvPr>
          <p:cNvSpPr txBox="1"/>
          <p:nvPr/>
        </p:nvSpPr>
        <p:spPr>
          <a:xfrm>
            <a:off x="4943277" y="5695929"/>
            <a:ext cx="193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linguistic token</a:t>
            </a:r>
            <a:endParaRPr lang="en-DE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12321FF6-F6A8-D2EB-9B1A-EC2538E86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2F6EAA-FB8D-457A-9E82-4AA7C82051E3}"/>
              </a:ext>
            </a:extLst>
          </p:cNvPr>
          <p:cNvSpPr txBox="1"/>
          <p:nvPr/>
        </p:nvSpPr>
        <p:spPr>
          <a:xfrm>
            <a:off x="1758524" y="2207553"/>
            <a:ext cx="2743523" cy="646331"/>
          </a:xfrm>
          <a:prstGeom prst="rect">
            <a:avLst/>
          </a:prstGeom>
          <a:noFill/>
          <a:ln w="476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DE" b="1" dirty="0"/>
              <a:t>Using a transformer with multimodal input</a:t>
            </a:r>
          </a:p>
        </p:txBody>
      </p:sp>
    </p:spTree>
    <p:extLst>
      <p:ext uri="{BB962C8B-B14F-4D97-AF65-F5344CB8AC3E}">
        <p14:creationId xmlns:p14="http://schemas.microsoft.com/office/powerpoint/2010/main" val="224526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0" grpId="0"/>
      <p:bldP spid="16" grpId="0"/>
      <p:bldP spid="8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37FA8-230B-9AB9-6712-167DDC9C3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653C2-5DDC-0997-B82E-640C2ACA5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6</a:t>
            </a:fld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D8CB63-2F1F-8233-1B42-4232488A036D}"/>
                  </a:ext>
                </a:extLst>
              </p:cNvPr>
              <p:cNvSpPr txBox="1"/>
              <p:nvPr/>
            </p:nvSpPr>
            <p:spPr>
              <a:xfrm>
                <a:off x="978308" y="1823167"/>
                <a:ext cx="10235381" cy="3888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DE" sz="4000" dirty="0"/>
                  <a:t>Compare a </a:t>
                </a:r>
              </a:p>
              <a:p>
                <a:pPr algn="ctr"/>
                <a:r>
                  <a:rPr lang="en-GB" sz="4000" b="1" dirty="0"/>
                  <a:t>p</a:t>
                </a:r>
                <a:r>
                  <a:rPr lang="en-DE" sz="4000" b="1" dirty="0"/>
                  <a:t>retrained LLM</a:t>
                </a:r>
                <a:r>
                  <a:rPr lang="en-DE" sz="4000" dirty="0"/>
                  <a:t> backbone</a:t>
                </a:r>
              </a:p>
              <a:p>
                <a:pPr algn="ctr"/>
                <a:r>
                  <a:rPr lang="en-DE" sz="4000" dirty="0"/>
                  <a:t>to a</a:t>
                </a:r>
              </a:p>
              <a:p>
                <a:pPr algn="ctr"/>
                <a:r>
                  <a:rPr lang="en-DE" sz="4000" b="1" dirty="0"/>
                  <a:t>randomly initialized LLM</a:t>
                </a:r>
                <a:r>
                  <a:rPr lang="en-DE" sz="4000" dirty="0"/>
                  <a:t> backbone</a:t>
                </a:r>
              </a:p>
              <a:p>
                <a:pPr algn="ctr"/>
                <a:endParaRPr lang="en-DE" sz="4000" dirty="0"/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400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4000" i="1">
                        <a:latin typeface="Cambria Math" panose="02040503050406030204" pitchFamily="18" charset="0"/>
                      </a:rPr>
                      <m:t> &amp; </m:t>
                    </m:r>
                    <m:sSup>
                      <m:sSup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400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p>
                    <m:r>
                      <a:rPr lang="en-US" sz="4000" i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DE" sz="4000" dirty="0"/>
                  <a:t> affine layers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D8CB63-2F1F-8233-1B42-4232488A0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308" y="1823167"/>
                <a:ext cx="10235381" cy="3888950"/>
              </a:xfrm>
              <a:prstGeom prst="rect">
                <a:avLst/>
              </a:prstGeom>
              <a:blipFill>
                <a:blip r:embed="rId2"/>
                <a:stretch>
                  <a:fillRect t="-2932" b="-586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3D8560-2C41-4C70-C929-348990501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409B8091-DF75-95EB-543F-5370E9078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DE" b="1" dirty="0"/>
              <a:t>Does linguistic pretraining help?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677286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6F1C2-EA81-B68C-5779-B3AEE7280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Lightcone Large Language Model (L3M)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72C72-F202-B736-BD65-ECA045DE2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13303"/>
          </a:xfrm>
        </p:spPr>
        <p:txBody>
          <a:bodyPr numCol="1">
            <a:normAutofit lnSpcReduction="10000"/>
          </a:bodyPr>
          <a:lstStyle/>
          <a:p>
            <a:r>
              <a:rPr lang="en-DE" dirty="0"/>
              <a:t>Data: simulated lightcones</a:t>
            </a:r>
          </a:p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pPr marL="0" indent="0">
              <a:buNone/>
            </a:pPr>
            <a:endParaRPr lang="en-DE" dirty="0"/>
          </a:p>
          <a:p>
            <a:pPr marL="0" indent="0">
              <a:buNone/>
            </a:pPr>
            <a:endParaRPr lang="en-DE" dirty="0"/>
          </a:p>
          <a:p>
            <a:r>
              <a:rPr lang="en-DE" dirty="0"/>
              <a:t>Depends on initial conditions and 6 parameters: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253E1-F20A-5B93-A74C-073B07926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3E7AF-B881-4B6A-E143-13362E3BD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7</a:t>
            </a:fld>
            <a:endParaRPr lang="en-DE"/>
          </a:p>
        </p:txBody>
      </p:sp>
      <p:pic>
        <p:nvPicPr>
          <p:cNvPr id="8" name="lc_image2.png" descr="lc_image2.png">
            <a:extLst>
              <a:ext uri="{FF2B5EF4-FFF2-40B4-BE49-F238E27FC236}">
                <a16:creationId xmlns:a16="http://schemas.microsoft.com/office/drawing/2014/main" id="{82BA961D-C4B1-442D-3607-B0B5DA5DE7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14" t="29134" r="5103" b="29496"/>
          <a:stretch>
            <a:fillRect/>
          </a:stretch>
        </p:blipFill>
        <p:spPr>
          <a:xfrm>
            <a:off x="7475312" y="9818561"/>
            <a:ext cx="4149241" cy="1924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8" extrusionOk="0">
                <a:moveTo>
                  <a:pt x="18783" y="0"/>
                </a:moveTo>
                <a:cubicBezTo>
                  <a:pt x="18695" y="1"/>
                  <a:pt x="18556" y="32"/>
                  <a:pt x="18474" y="69"/>
                </a:cubicBezTo>
                <a:cubicBezTo>
                  <a:pt x="18392" y="107"/>
                  <a:pt x="18267" y="160"/>
                  <a:pt x="18195" y="187"/>
                </a:cubicBezTo>
                <a:cubicBezTo>
                  <a:pt x="18124" y="215"/>
                  <a:pt x="18002" y="264"/>
                  <a:pt x="17924" y="295"/>
                </a:cubicBezTo>
                <a:cubicBezTo>
                  <a:pt x="17846" y="326"/>
                  <a:pt x="17727" y="364"/>
                  <a:pt x="17659" y="380"/>
                </a:cubicBezTo>
                <a:cubicBezTo>
                  <a:pt x="17591" y="396"/>
                  <a:pt x="17524" y="430"/>
                  <a:pt x="17511" y="457"/>
                </a:cubicBezTo>
                <a:cubicBezTo>
                  <a:pt x="17498" y="483"/>
                  <a:pt x="17441" y="506"/>
                  <a:pt x="17384" y="506"/>
                </a:cubicBezTo>
                <a:cubicBezTo>
                  <a:pt x="17326" y="506"/>
                  <a:pt x="17272" y="530"/>
                  <a:pt x="17263" y="559"/>
                </a:cubicBezTo>
                <a:cubicBezTo>
                  <a:pt x="17255" y="589"/>
                  <a:pt x="17194" y="611"/>
                  <a:pt x="17128" y="611"/>
                </a:cubicBezTo>
                <a:cubicBezTo>
                  <a:pt x="17061" y="611"/>
                  <a:pt x="16999" y="635"/>
                  <a:pt x="16991" y="665"/>
                </a:cubicBezTo>
                <a:cubicBezTo>
                  <a:pt x="16982" y="694"/>
                  <a:pt x="16928" y="718"/>
                  <a:pt x="16871" y="718"/>
                </a:cubicBezTo>
                <a:cubicBezTo>
                  <a:pt x="16813" y="718"/>
                  <a:pt x="16756" y="741"/>
                  <a:pt x="16743" y="767"/>
                </a:cubicBezTo>
                <a:cubicBezTo>
                  <a:pt x="16730" y="794"/>
                  <a:pt x="16663" y="829"/>
                  <a:pt x="16596" y="844"/>
                </a:cubicBezTo>
                <a:cubicBezTo>
                  <a:pt x="16528" y="860"/>
                  <a:pt x="16411" y="899"/>
                  <a:pt x="16336" y="931"/>
                </a:cubicBezTo>
                <a:cubicBezTo>
                  <a:pt x="16193" y="994"/>
                  <a:pt x="16055" y="1043"/>
                  <a:pt x="15731" y="1147"/>
                </a:cubicBezTo>
                <a:cubicBezTo>
                  <a:pt x="15623" y="1182"/>
                  <a:pt x="15465" y="1256"/>
                  <a:pt x="15380" y="1311"/>
                </a:cubicBezTo>
                <a:cubicBezTo>
                  <a:pt x="15296" y="1366"/>
                  <a:pt x="15170" y="1411"/>
                  <a:pt x="15103" y="1411"/>
                </a:cubicBezTo>
                <a:cubicBezTo>
                  <a:pt x="15035" y="1411"/>
                  <a:pt x="14973" y="1436"/>
                  <a:pt x="14965" y="1465"/>
                </a:cubicBezTo>
                <a:cubicBezTo>
                  <a:pt x="14956" y="1494"/>
                  <a:pt x="14902" y="1516"/>
                  <a:pt x="14844" y="1516"/>
                </a:cubicBezTo>
                <a:cubicBezTo>
                  <a:pt x="14787" y="1516"/>
                  <a:pt x="14729" y="1539"/>
                  <a:pt x="14716" y="1565"/>
                </a:cubicBezTo>
                <a:cubicBezTo>
                  <a:pt x="14703" y="1592"/>
                  <a:pt x="14637" y="1626"/>
                  <a:pt x="14569" y="1642"/>
                </a:cubicBezTo>
                <a:cubicBezTo>
                  <a:pt x="14326" y="1700"/>
                  <a:pt x="14222" y="1741"/>
                  <a:pt x="14199" y="1788"/>
                </a:cubicBezTo>
                <a:cubicBezTo>
                  <a:pt x="14186" y="1815"/>
                  <a:pt x="14118" y="1837"/>
                  <a:pt x="14047" y="1837"/>
                </a:cubicBezTo>
                <a:cubicBezTo>
                  <a:pt x="13976" y="1837"/>
                  <a:pt x="13910" y="1862"/>
                  <a:pt x="13902" y="1891"/>
                </a:cubicBezTo>
                <a:cubicBezTo>
                  <a:pt x="13893" y="1920"/>
                  <a:pt x="13844" y="1942"/>
                  <a:pt x="13791" y="1942"/>
                </a:cubicBezTo>
                <a:cubicBezTo>
                  <a:pt x="13738" y="1942"/>
                  <a:pt x="13687" y="1967"/>
                  <a:pt x="13679" y="1996"/>
                </a:cubicBezTo>
                <a:cubicBezTo>
                  <a:pt x="13671" y="2026"/>
                  <a:pt x="13605" y="2050"/>
                  <a:pt x="13531" y="2050"/>
                </a:cubicBezTo>
                <a:cubicBezTo>
                  <a:pt x="13458" y="2050"/>
                  <a:pt x="13391" y="2075"/>
                  <a:pt x="13383" y="2104"/>
                </a:cubicBezTo>
                <a:cubicBezTo>
                  <a:pt x="13374" y="2133"/>
                  <a:pt x="13318" y="2155"/>
                  <a:pt x="13259" y="2155"/>
                </a:cubicBezTo>
                <a:cubicBezTo>
                  <a:pt x="13199" y="2155"/>
                  <a:pt x="13145" y="2180"/>
                  <a:pt x="13136" y="2209"/>
                </a:cubicBezTo>
                <a:cubicBezTo>
                  <a:pt x="13128" y="2239"/>
                  <a:pt x="13076" y="2263"/>
                  <a:pt x="13022" y="2263"/>
                </a:cubicBezTo>
                <a:cubicBezTo>
                  <a:pt x="12968" y="2263"/>
                  <a:pt x="12837" y="2299"/>
                  <a:pt x="12733" y="2343"/>
                </a:cubicBezTo>
                <a:cubicBezTo>
                  <a:pt x="12628" y="2387"/>
                  <a:pt x="12488" y="2445"/>
                  <a:pt x="12420" y="2474"/>
                </a:cubicBezTo>
                <a:cubicBezTo>
                  <a:pt x="12352" y="2502"/>
                  <a:pt x="12256" y="2539"/>
                  <a:pt x="12209" y="2556"/>
                </a:cubicBezTo>
                <a:cubicBezTo>
                  <a:pt x="12161" y="2572"/>
                  <a:pt x="12067" y="2610"/>
                  <a:pt x="11999" y="2640"/>
                </a:cubicBezTo>
                <a:cubicBezTo>
                  <a:pt x="11931" y="2670"/>
                  <a:pt x="11820" y="2710"/>
                  <a:pt x="11752" y="2725"/>
                </a:cubicBezTo>
                <a:cubicBezTo>
                  <a:pt x="11684" y="2740"/>
                  <a:pt x="11617" y="2773"/>
                  <a:pt x="11604" y="2799"/>
                </a:cubicBezTo>
                <a:cubicBezTo>
                  <a:pt x="11591" y="2826"/>
                  <a:pt x="11536" y="2848"/>
                  <a:pt x="11480" y="2848"/>
                </a:cubicBezTo>
                <a:cubicBezTo>
                  <a:pt x="11425" y="2848"/>
                  <a:pt x="11368" y="2870"/>
                  <a:pt x="11355" y="2897"/>
                </a:cubicBezTo>
                <a:cubicBezTo>
                  <a:pt x="11342" y="2924"/>
                  <a:pt x="11273" y="2959"/>
                  <a:pt x="11202" y="2977"/>
                </a:cubicBezTo>
                <a:cubicBezTo>
                  <a:pt x="11130" y="2994"/>
                  <a:pt x="11014" y="3023"/>
                  <a:pt x="10942" y="3041"/>
                </a:cubicBezTo>
                <a:cubicBezTo>
                  <a:pt x="10871" y="3058"/>
                  <a:pt x="10802" y="3094"/>
                  <a:pt x="10789" y="3120"/>
                </a:cubicBezTo>
                <a:cubicBezTo>
                  <a:pt x="10776" y="3147"/>
                  <a:pt x="10719" y="3169"/>
                  <a:pt x="10664" y="3169"/>
                </a:cubicBezTo>
                <a:cubicBezTo>
                  <a:pt x="10608" y="3169"/>
                  <a:pt x="10553" y="3191"/>
                  <a:pt x="10540" y="3218"/>
                </a:cubicBezTo>
                <a:cubicBezTo>
                  <a:pt x="10527" y="3244"/>
                  <a:pt x="10472" y="3278"/>
                  <a:pt x="10417" y="3295"/>
                </a:cubicBezTo>
                <a:cubicBezTo>
                  <a:pt x="10027" y="3415"/>
                  <a:pt x="9520" y="3601"/>
                  <a:pt x="9163" y="3757"/>
                </a:cubicBezTo>
                <a:cubicBezTo>
                  <a:pt x="9091" y="3788"/>
                  <a:pt x="8983" y="3827"/>
                  <a:pt x="8922" y="3841"/>
                </a:cubicBezTo>
                <a:cubicBezTo>
                  <a:pt x="8861" y="3856"/>
                  <a:pt x="8789" y="3887"/>
                  <a:pt x="8761" y="3913"/>
                </a:cubicBezTo>
                <a:cubicBezTo>
                  <a:pt x="8709" y="3963"/>
                  <a:pt x="8592" y="4007"/>
                  <a:pt x="8390" y="4054"/>
                </a:cubicBezTo>
                <a:cubicBezTo>
                  <a:pt x="8322" y="4070"/>
                  <a:pt x="8257" y="4107"/>
                  <a:pt x="8244" y="4134"/>
                </a:cubicBezTo>
                <a:cubicBezTo>
                  <a:pt x="8231" y="4160"/>
                  <a:pt x="8174" y="4180"/>
                  <a:pt x="8119" y="4180"/>
                </a:cubicBezTo>
                <a:cubicBezTo>
                  <a:pt x="8063" y="4180"/>
                  <a:pt x="8007" y="4202"/>
                  <a:pt x="7994" y="4229"/>
                </a:cubicBezTo>
                <a:cubicBezTo>
                  <a:pt x="7981" y="4255"/>
                  <a:pt x="7909" y="4293"/>
                  <a:pt x="7834" y="4311"/>
                </a:cubicBezTo>
                <a:cubicBezTo>
                  <a:pt x="7494" y="4392"/>
                  <a:pt x="7450" y="4406"/>
                  <a:pt x="7428" y="4452"/>
                </a:cubicBezTo>
                <a:cubicBezTo>
                  <a:pt x="7415" y="4479"/>
                  <a:pt x="7357" y="4501"/>
                  <a:pt x="7300" y="4501"/>
                </a:cubicBezTo>
                <a:cubicBezTo>
                  <a:pt x="7242" y="4501"/>
                  <a:pt x="7189" y="4521"/>
                  <a:pt x="7182" y="4547"/>
                </a:cubicBezTo>
                <a:cubicBezTo>
                  <a:pt x="7174" y="4573"/>
                  <a:pt x="7104" y="4608"/>
                  <a:pt x="7026" y="4624"/>
                </a:cubicBezTo>
                <a:cubicBezTo>
                  <a:pt x="6870" y="4655"/>
                  <a:pt x="6485" y="4786"/>
                  <a:pt x="6290" y="4875"/>
                </a:cubicBezTo>
                <a:cubicBezTo>
                  <a:pt x="6222" y="4907"/>
                  <a:pt x="6105" y="4954"/>
                  <a:pt x="6031" y="4981"/>
                </a:cubicBezTo>
                <a:cubicBezTo>
                  <a:pt x="5956" y="5007"/>
                  <a:pt x="5833" y="5056"/>
                  <a:pt x="5758" y="5088"/>
                </a:cubicBezTo>
                <a:cubicBezTo>
                  <a:pt x="5683" y="5121"/>
                  <a:pt x="5567" y="5160"/>
                  <a:pt x="5499" y="5176"/>
                </a:cubicBezTo>
                <a:cubicBezTo>
                  <a:pt x="5431" y="5191"/>
                  <a:pt x="5365" y="5223"/>
                  <a:pt x="5352" y="5250"/>
                </a:cubicBezTo>
                <a:cubicBezTo>
                  <a:pt x="5339" y="5277"/>
                  <a:pt x="5281" y="5299"/>
                  <a:pt x="5224" y="5299"/>
                </a:cubicBezTo>
                <a:cubicBezTo>
                  <a:pt x="5166" y="5299"/>
                  <a:pt x="5112" y="5323"/>
                  <a:pt x="5103" y="5353"/>
                </a:cubicBezTo>
                <a:cubicBezTo>
                  <a:pt x="5095" y="5382"/>
                  <a:pt x="5045" y="5406"/>
                  <a:pt x="4993" y="5406"/>
                </a:cubicBezTo>
                <a:cubicBezTo>
                  <a:pt x="4940" y="5406"/>
                  <a:pt x="4889" y="5431"/>
                  <a:pt x="4881" y="5460"/>
                </a:cubicBezTo>
                <a:cubicBezTo>
                  <a:pt x="4872" y="5490"/>
                  <a:pt x="4808" y="5512"/>
                  <a:pt x="4737" y="5512"/>
                </a:cubicBezTo>
                <a:cubicBezTo>
                  <a:pt x="4665" y="5512"/>
                  <a:pt x="4596" y="5534"/>
                  <a:pt x="4583" y="5560"/>
                </a:cubicBezTo>
                <a:cubicBezTo>
                  <a:pt x="4570" y="5587"/>
                  <a:pt x="4515" y="5621"/>
                  <a:pt x="4461" y="5637"/>
                </a:cubicBezTo>
                <a:cubicBezTo>
                  <a:pt x="4406" y="5654"/>
                  <a:pt x="4301" y="5693"/>
                  <a:pt x="4226" y="5725"/>
                </a:cubicBezTo>
                <a:cubicBezTo>
                  <a:pt x="4151" y="5756"/>
                  <a:pt x="3979" y="5816"/>
                  <a:pt x="3843" y="5858"/>
                </a:cubicBezTo>
                <a:cubicBezTo>
                  <a:pt x="3707" y="5900"/>
                  <a:pt x="3546" y="5961"/>
                  <a:pt x="3484" y="5994"/>
                </a:cubicBezTo>
                <a:cubicBezTo>
                  <a:pt x="3381" y="6050"/>
                  <a:pt x="3215" y="6114"/>
                  <a:pt x="2978" y="6187"/>
                </a:cubicBezTo>
                <a:cubicBezTo>
                  <a:pt x="2924" y="6203"/>
                  <a:pt x="2869" y="6237"/>
                  <a:pt x="2856" y="6264"/>
                </a:cubicBezTo>
                <a:cubicBezTo>
                  <a:pt x="2843" y="6290"/>
                  <a:pt x="2775" y="6312"/>
                  <a:pt x="2706" y="6312"/>
                </a:cubicBezTo>
                <a:cubicBezTo>
                  <a:pt x="2637" y="6312"/>
                  <a:pt x="2570" y="6332"/>
                  <a:pt x="2557" y="6358"/>
                </a:cubicBezTo>
                <a:cubicBezTo>
                  <a:pt x="2534" y="6405"/>
                  <a:pt x="2431" y="6447"/>
                  <a:pt x="2187" y="6505"/>
                </a:cubicBezTo>
                <a:cubicBezTo>
                  <a:pt x="2119" y="6521"/>
                  <a:pt x="2053" y="6558"/>
                  <a:pt x="2040" y="6584"/>
                </a:cubicBezTo>
                <a:cubicBezTo>
                  <a:pt x="2028" y="6611"/>
                  <a:pt x="1971" y="6630"/>
                  <a:pt x="1915" y="6630"/>
                </a:cubicBezTo>
                <a:cubicBezTo>
                  <a:pt x="1860" y="6630"/>
                  <a:pt x="1803" y="6653"/>
                  <a:pt x="1790" y="6679"/>
                </a:cubicBezTo>
                <a:cubicBezTo>
                  <a:pt x="1778" y="6706"/>
                  <a:pt x="1712" y="6741"/>
                  <a:pt x="1644" y="6756"/>
                </a:cubicBezTo>
                <a:cubicBezTo>
                  <a:pt x="1576" y="6772"/>
                  <a:pt x="1459" y="6811"/>
                  <a:pt x="1385" y="6843"/>
                </a:cubicBezTo>
                <a:cubicBezTo>
                  <a:pt x="1249" y="6902"/>
                  <a:pt x="1191" y="6924"/>
                  <a:pt x="742" y="7082"/>
                </a:cubicBezTo>
                <a:cubicBezTo>
                  <a:pt x="613" y="7128"/>
                  <a:pt x="451" y="7187"/>
                  <a:pt x="383" y="7215"/>
                </a:cubicBezTo>
                <a:cubicBezTo>
                  <a:pt x="315" y="7244"/>
                  <a:pt x="220" y="7283"/>
                  <a:pt x="173" y="7303"/>
                </a:cubicBezTo>
                <a:cubicBezTo>
                  <a:pt x="0" y="7373"/>
                  <a:pt x="0" y="7375"/>
                  <a:pt x="0" y="8601"/>
                </a:cubicBezTo>
                <a:cubicBezTo>
                  <a:pt x="0" y="9242"/>
                  <a:pt x="10" y="9720"/>
                  <a:pt x="24" y="9751"/>
                </a:cubicBezTo>
                <a:cubicBezTo>
                  <a:pt x="38" y="9781"/>
                  <a:pt x="53" y="10497"/>
                  <a:pt x="61" y="11454"/>
                </a:cubicBezTo>
                <a:cubicBezTo>
                  <a:pt x="76" y="13407"/>
                  <a:pt x="115" y="16164"/>
                  <a:pt x="142" y="17197"/>
                </a:cubicBezTo>
                <a:lnTo>
                  <a:pt x="161" y="17933"/>
                </a:lnTo>
                <a:lnTo>
                  <a:pt x="275" y="18154"/>
                </a:lnTo>
                <a:cubicBezTo>
                  <a:pt x="338" y="18277"/>
                  <a:pt x="437" y="18451"/>
                  <a:pt x="493" y="18539"/>
                </a:cubicBezTo>
                <a:cubicBezTo>
                  <a:pt x="626" y="18747"/>
                  <a:pt x="784" y="19005"/>
                  <a:pt x="877" y="19165"/>
                </a:cubicBezTo>
                <a:cubicBezTo>
                  <a:pt x="967" y="19320"/>
                  <a:pt x="1246" y="19740"/>
                  <a:pt x="1313" y="19822"/>
                </a:cubicBezTo>
                <a:cubicBezTo>
                  <a:pt x="1340" y="19855"/>
                  <a:pt x="1375" y="19916"/>
                  <a:pt x="1392" y="19958"/>
                </a:cubicBezTo>
                <a:cubicBezTo>
                  <a:pt x="1408" y="20000"/>
                  <a:pt x="1519" y="20190"/>
                  <a:pt x="1638" y="20379"/>
                </a:cubicBezTo>
                <a:cubicBezTo>
                  <a:pt x="1758" y="20568"/>
                  <a:pt x="1930" y="20842"/>
                  <a:pt x="2021" y="20990"/>
                </a:cubicBezTo>
                <a:cubicBezTo>
                  <a:pt x="2113" y="21137"/>
                  <a:pt x="2238" y="21336"/>
                  <a:pt x="2299" y="21428"/>
                </a:cubicBezTo>
                <a:cubicBezTo>
                  <a:pt x="2390" y="21567"/>
                  <a:pt x="2434" y="21596"/>
                  <a:pt x="2546" y="21598"/>
                </a:cubicBezTo>
                <a:cubicBezTo>
                  <a:pt x="2624" y="21599"/>
                  <a:pt x="2741" y="21556"/>
                  <a:pt x="2818" y="21495"/>
                </a:cubicBezTo>
                <a:cubicBezTo>
                  <a:pt x="2892" y="21436"/>
                  <a:pt x="2991" y="21388"/>
                  <a:pt x="3039" y="21387"/>
                </a:cubicBezTo>
                <a:cubicBezTo>
                  <a:pt x="3125" y="21386"/>
                  <a:pt x="3294" y="21282"/>
                  <a:pt x="3327" y="21210"/>
                </a:cubicBezTo>
                <a:cubicBezTo>
                  <a:pt x="3337" y="21190"/>
                  <a:pt x="3403" y="21174"/>
                  <a:pt x="3475" y="21174"/>
                </a:cubicBezTo>
                <a:cubicBezTo>
                  <a:pt x="3547" y="21174"/>
                  <a:pt x="3611" y="21154"/>
                  <a:pt x="3619" y="21128"/>
                </a:cubicBezTo>
                <a:cubicBezTo>
                  <a:pt x="3633" y="21079"/>
                  <a:pt x="3738" y="21028"/>
                  <a:pt x="3930" y="20982"/>
                </a:cubicBezTo>
                <a:cubicBezTo>
                  <a:pt x="3991" y="20967"/>
                  <a:pt x="4063" y="20936"/>
                  <a:pt x="4090" y="20910"/>
                </a:cubicBezTo>
                <a:cubicBezTo>
                  <a:pt x="4117" y="20884"/>
                  <a:pt x="4178" y="20848"/>
                  <a:pt x="4226" y="20830"/>
                </a:cubicBezTo>
                <a:cubicBezTo>
                  <a:pt x="4274" y="20813"/>
                  <a:pt x="4371" y="20776"/>
                  <a:pt x="4441" y="20751"/>
                </a:cubicBezTo>
                <a:cubicBezTo>
                  <a:pt x="4512" y="20725"/>
                  <a:pt x="4580" y="20692"/>
                  <a:pt x="4591" y="20676"/>
                </a:cubicBezTo>
                <a:cubicBezTo>
                  <a:pt x="4603" y="20661"/>
                  <a:pt x="4679" y="20622"/>
                  <a:pt x="4759" y="20592"/>
                </a:cubicBezTo>
                <a:cubicBezTo>
                  <a:pt x="4840" y="20561"/>
                  <a:pt x="4956" y="20510"/>
                  <a:pt x="5018" y="20479"/>
                </a:cubicBezTo>
                <a:cubicBezTo>
                  <a:pt x="5118" y="20427"/>
                  <a:pt x="5184" y="20399"/>
                  <a:pt x="5462" y="20294"/>
                </a:cubicBezTo>
                <a:cubicBezTo>
                  <a:pt x="5509" y="20276"/>
                  <a:pt x="5570" y="20240"/>
                  <a:pt x="5597" y="20215"/>
                </a:cubicBezTo>
                <a:cubicBezTo>
                  <a:pt x="5625" y="20189"/>
                  <a:pt x="5687" y="20156"/>
                  <a:pt x="5734" y="20140"/>
                </a:cubicBezTo>
                <a:cubicBezTo>
                  <a:pt x="5950" y="20069"/>
                  <a:pt x="6007" y="20041"/>
                  <a:pt x="6020" y="19996"/>
                </a:cubicBezTo>
                <a:cubicBezTo>
                  <a:pt x="6027" y="19970"/>
                  <a:pt x="6082" y="19950"/>
                  <a:pt x="6141" y="19950"/>
                </a:cubicBezTo>
                <a:cubicBezTo>
                  <a:pt x="6201" y="19950"/>
                  <a:pt x="6257" y="19926"/>
                  <a:pt x="6265" y="19896"/>
                </a:cubicBezTo>
                <a:cubicBezTo>
                  <a:pt x="6274" y="19867"/>
                  <a:pt x="6316" y="19843"/>
                  <a:pt x="6360" y="19843"/>
                </a:cubicBezTo>
                <a:cubicBezTo>
                  <a:pt x="6404" y="19843"/>
                  <a:pt x="6451" y="19820"/>
                  <a:pt x="6464" y="19794"/>
                </a:cubicBezTo>
                <a:cubicBezTo>
                  <a:pt x="6477" y="19767"/>
                  <a:pt x="6544" y="19734"/>
                  <a:pt x="6612" y="19719"/>
                </a:cubicBezTo>
                <a:cubicBezTo>
                  <a:pt x="6680" y="19705"/>
                  <a:pt x="6785" y="19666"/>
                  <a:pt x="6846" y="19632"/>
                </a:cubicBezTo>
                <a:cubicBezTo>
                  <a:pt x="6907" y="19598"/>
                  <a:pt x="7025" y="19550"/>
                  <a:pt x="7108" y="19527"/>
                </a:cubicBezTo>
                <a:cubicBezTo>
                  <a:pt x="7191" y="19504"/>
                  <a:pt x="7273" y="19467"/>
                  <a:pt x="7290" y="19445"/>
                </a:cubicBezTo>
                <a:cubicBezTo>
                  <a:pt x="7307" y="19422"/>
                  <a:pt x="7384" y="19386"/>
                  <a:pt x="7460" y="19363"/>
                </a:cubicBezTo>
                <a:cubicBezTo>
                  <a:pt x="7537" y="19339"/>
                  <a:pt x="7644" y="19292"/>
                  <a:pt x="7698" y="19257"/>
                </a:cubicBezTo>
                <a:cubicBezTo>
                  <a:pt x="7789" y="19200"/>
                  <a:pt x="7876" y="19160"/>
                  <a:pt x="8138" y="19065"/>
                </a:cubicBezTo>
                <a:cubicBezTo>
                  <a:pt x="8189" y="19046"/>
                  <a:pt x="8236" y="19012"/>
                  <a:pt x="8244" y="18986"/>
                </a:cubicBezTo>
                <a:cubicBezTo>
                  <a:pt x="8251" y="18959"/>
                  <a:pt x="8317" y="18937"/>
                  <a:pt x="8390" y="18937"/>
                </a:cubicBezTo>
                <a:cubicBezTo>
                  <a:pt x="8463" y="18937"/>
                  <a:pt x="8530" y="18917"/>
                  <a:pt x="8538" y="18891"/>
                </a:cubicBezTo>
                <a:cubicBezTo>
                  <a:pt x="8551" y="18845"/>
                  <a:pt x="8626" y="18808"/>
                  <a:pt x="8835" y="18744"/>
                </a:cubicBezTo>
                <a:cubicBezTo>
                  <a:pt x="8890" y="18728"/>
                  <a:pt x="8945" y="18691"/>
                  <a:pt x="8958" y="18665"/>
                </a:cubicBezTo>
                <a:cubicBezTo>
                  <a:pt x="8971" y="18638"/>
                  <a:pt x="9016" y="18619"/>
                  <a:pt x="9058" y="18619"/>
                </a:cubicBezTo>
                <a:cubicBezTo>
                  <a:pt x="9100" y="18619"/>
                  <a:pt x="9145" y="18596"/>
                  <a:pt x="9158" y="18570"/>
                </a:cubicBezTo>
                <a:cubicBezTo>
                  <a:pt x="9171" y="18543"/>
                  <a:pt x="9238" y="18510"/>
                  <a:pt x="9305" y="18495"/>
                </a:cubicBezTo>
                <a:cubicBezTo>
                  <a:pt x="9373" y="18481"/>
                  <a:pt x="9479" y="18443"/>
                  <a:pt x="9540" y="18411"/>
                </a:cubicBezTo>
                <a:cubicBezTo>
                  <a:pt x="9601" y="18379"/>
                  <a:pt x="9740" y="18314"/>
                  <a:pt x="9848" y="18267"/>
                </a:cubicBezTo>
                <a:cubicBezTo>
                  <a:pt x="10103" y="18158"/>
                  <a:pt x="10218" y="18105"/>
                  <a:pt x="10355" y="18031"/>
                </a:cubicBezTo>
                <a:cubicBezTo>
                  <a:pt x="10417" y="17998"/>
                  <a:pt x="10528" y="17953"/>
                  <a:pt x="10603" y="17931"/>
                </a:cubicBezTo>
                <a:cubicBezTo>
                  <a:pt x="10678" y="17909"/>
                  <a:pt x="10788" y="17851"/>
                  <a:pt x="10849" y="17803"/>
                </a:cubicBezTo>
                <a:cubicBezTo>
                  <a:pt x="10911" y="17754"/>
                  <a:pt x="11008" y="17713"/>
                  <a:pt x="11065" y="17713"/>
                </a:cubicBezTo>
                <a:cubicBezTo>
                  <a:pt x="11122" y="17712"/>
                  <a:pt x="11174" y="17688"/>
                  <a:pt x="11183" y="17659"/>
                </a:cubicBezTo>
                <a:cubicBezTo>
                  <a:pt x="11191" y="17630"/>
                  <a:pt x="11237" y="17605"/>
                  <a:pt x="11283" y="17605"/>
                </a:cubicBezTo>
                <a:cubicBezTo>
                  <a:pt x="11329" y="17605"/>
                  <a:pt x="11373" y="17580"/>
                  <a:pt x="11382" y="17551"/>
                </a:cubicBezTo>
                <a:cubicBezTo>
                  <a:pt x="11390" y="17522"/>
                  <a:pt x="11451" y="17500"/>
                  <a:pt x="11517" y="17500"/>
                </a:cubicBezTo>
                <a:cubicBezTo>
                  <a:pt x="11584" y="17500"/>
                  <a:pt x="11645" y="17475"/>
                  <a:pt x="11653" y="17446"/>
                </a:cubicBezTo>
                <a:cubicBezTo>
                  <a:pt x="11661" y="17417"/>
                  <a:pt x="11694" y="17392"/>
                  <a:pt x="11727" y="17392"/>
                </a:cubicBezTo>
                <a:cubicBezTo>
                  <a:pt x="11759" y="17392"/>
                  <a:pt x="11792" y="17367"/>
                  <a:pt x="11801" y="17338"/>
                </a:cubicBezTo>
                <a:cubicBezTo>
                  <a:pt x="11809" y="17309"/>
                  <a:pt x="11876" y="17287"/>
                  <a:pt x="11949" y="17287"/>
                </a:cubicBezTo>
                <a:cubicBezTo>
                  <a:pt x="12023" y="17287"/>
                  <a:pt x="12090" y="17262"/>
                  <a:pt x="12098" y="17233"/>
                </a:cubicBezTo>
                <a:cubicBezTo>
                  <a:pt x="12107" y="17204"/>
                  <a:pt x="12146" y="17179"/>
                  <a:pt x="12186" y="17179"/>
                </a:cubicBezTo>
                <a:cubicBezTo>
                  <a:pt x="12227" y="17179"/>
                  <a:pt x="12329" y="17146"/>
                  <a:pt x="12414" y="17105"/>
                </a:cubicBezTo>
                <a:cubicBezTo>
                  <a:pt x="12498" y="17063"/>
                  <a:pt x="12634" y="17000"/>
                  <a:pt x="12716" y="16966"/>
                </a:cubicBezTo>
                <a:cubicBezTo>
                  <a:pt x="12798" y="16933"/>
                  <a:pt x="12898" y="16883"/>
                  <a:pt x="12940" y="16856"/>
                </a:cubicBezTo>
                <a:cubicBezTo>
                  <a:pt x="12982" y="16828"/>
                  <a:pt x="13043" y="16807"/>
                  <a:pt x="13077" y="16807"/>
                </a:cubicBezTo>
                <a:cubicBezTo>
                  <a:pt x="13110" y="16807"/>
                  <a:pt x="13148" y="16785"/>
                  <a:pt x="13161" y="16758"/>
                </a:cubicBezTo>
                <a:cubicBezTo>
                  <a:pt x="13174" y="16732"/>
                  <a:pt x="13241" y="16698"/>
                  <a:pt x="13309" y="16684"/>
                </a:cubicBezTo>
                <a:cubicBezTo>
                  <a:pt x="13377" y="16669"/>
                  <a:pt x="13482" y="16628"/>
                  <a:pt x="13543" y="16594"/>
                </a:cubicBezTo>
                <a:cubicBezTo>
                  <a:pt x="13604" y="16560"/>
                  <a:pt x="13691" y="16520"/>
                  <a:pt x="13735" y="16504"/>
                </a:cubicBezTo>
                <a:cubicBezTo>
                  <a:pt x="13779" y="16488"/>
                  <a:pt x="13822" y="16453"/>
                  <a:pt x="13829" y="16427"/>
                </a:cubicBezTo>
                <a:cubicBezTo>
                  <a:pt x="13836" y="16401"/>
                  <a:pt x="13892" y="16381"/>
                  <a:pt x="13952" y="16381"/>
                </a:cubicBezTo>
                <a:cubicBezTo>
                  <a:pt x="14011" y="16381"/>
                  <a:pt x="14067" y="16356"/>
                  <a:pt x="14075" y="16327"/>
                </a:cubicBezTo>
                <a:cubicBezTo>
                  <a:pt x="14084" y="16298"/>
                  <a:pt x="14145" y="16273"/>
                  <a:pt x="14211" y="16273"/>
                </a:cubicBezTo>
                <a:cubicBezTo>
                  <a:pt x="14278" y="16273"/>
                  <a:pt x="14338" y="16253"/>
                  <a:pt x="14346" y="16227"/>
                </a:cubicBezTo>
                <a:cubicBezTo>
                  <a:pt x="14359" y="16181"/>
                  <a:pt x="14452" y="16140"/>
                  <a:pt x="14680" y="16083"/>
                </a:cubicBezTo>
                <a:cubicBezTo>
                  <a:pt x="14741" y="16068"/>
                  <a:pt x="14814" y="16033"/>
                  <a:pt x="14841" y="16006"/>
                </a:cubicBezTo>
                <a:cubicBezTo>
                  <a:pt x="14918" y="15932"/>
                  <a:pt x="15422" y="15707"/>
                  <a:pt x="15749" y="15601"/>
                </a:cubicBezTo>
                <a:cubicBezTo>
                  <a:pt x="15800" y="15584"/>
                  <a:pt x="15849" y="15548"/>
                  <a:pt x="15856" y="15521"/>
                </a:cubicBezTo>
                <a:cubicBezTo>
                  <a:pt x="15864" y="15495"/>
                  <a:pt x="15913" y="15475"/>
                  <a:pt x="15966" y="15475"/>
                </a:cubicBezTo>
                <a:cubicBezTo>
                  <a:pt x="16019" y="15475"/>
                  <a:pt x="16068" y="15453"/>
                  <a:pt x="16075" y="15427"/>
                </a:cubicBezTo>
                <a:cubicBezTo>
                  <a:pt x="16083" y="15400"/>
                  <a:pt x="16130" y="15366"/>
                  <a:pt x="16181" y="15350"/>
                </a:cubicBezTo>
                <a:cubicBezTo>
                  <a:pt x="16398" y="15279"/>
                  <a:pt x="16461" y="15248"/>
                  <a:pt x="16474" y="15203"/>
                </a:cubicBezTo>
                <a:cubicBezTo>
                  <a:pt x="16482" y="15177"/>
                  <a:pt x="16547" y="15155"/>
                  <a:pt x="16621" y="15155"/>
                </a:cubicBezTo>
                <a:cubicBezTo>
                  <a:pt x="16694" y="15155"/>
                  <a:pt x="16760" y="15130"/>
                  <a:pt x="16768" y="15101"/>
                </a:cubicBezTo>
                <a:cubicBezTo>
                  <a:pt x="16777" y="15071"/>
                  <a:pt x="16839" y="15049"/>
                  <a:pt x="16905" y="15049"/>
                </a:cubicBezTo>
                <a:cubicBezTo>
                  <a:pt x="16971" y="15049"/>
                  <a:pt x="17032" y="15027"/>
                  <a:pt x="17040" y="15001"/>
                </a:cubicBezTo>
                <a:cubicBezTo>
                  <a:pt x="17047" y="14974"/>
                  <a:pt x="17094" y="14940"/>
                  <a:pt x="17145" y="14924"/>
                </a:cubicBezTo>
                <a:cubicBezTo>
                  <a:pt x="17301" y="14874"/>
                  <a:pt x="17478" y="14794"/>
                  <a:pt x="17634" y="14703"/>
                </a:cubicBezTo>
                <a:cubicBezTo>
                  <a:pt x="17777" y="14619"/>
                  <a:pt x="17931" y="14558"/>
                  <a:pt x="18214" y="14469"/>
                </a:cubicBezTo>
                <a:cubicBezTo>
                  <a:pt x="18289" y="14446"/>
                  <a:pt x="18401" y="14387"/>
                  <a:pt x="18462" y="14339"/>
                </a:cubicBezTo>
                <a:cubicBezTo>
                  <a:pt x="18523" y="14290"/>
                  <a:pt x="18619" y="14252"/>
                  <a:pt x="18676" y="14251"/>
                </a:cubicBezTo>
                <a:cubicBezTo>
                  <a:pt x="18733" y="14251"/>
                  <a:pt x="18787" y="14224"/>
                  <a:pt x="18795" y="14195"/>
                </a:cubicBezTo>
                <a:cubicBezTo>
                  <a:pt x="18804" y="14166"/>
                  <a:pt x="18847" y="14144"/>
                  <a:pt x="18891" y="14144"/>
                </a:cubicBezTo>
                <a:cubicBezTo>
                  <a:pt x="18935" y="14144"/>
                  <a:pt x="18981" y="14121"/>
                  <a:pt x="18994" y="14095"/>
                </a:cubicBezTo>
                <a:cubicBezTo>
                  <a:pt x="19007" y="14068"/>
                  <a:pt x="19062" y="14034"/>
                  <a:pt x="19117" y="14018"/>
                </a:cubicBezTo>
                <a:cubicBezTo>
                  <a:pt x="19326" y="13954"/>
                  <a:pt x="19401" y="13917"/>
                  <a:pt x="19414" y="13872"/>
                </a:cubicBezTo>
                <a:cubicBezTo>
                  <a:pt x="19422" y="13845"/>
                  <a:pt x="19489" y="13823"/>
                  <a:pt x="19562" y="13823"/>
                </a:cubicBezTo>
                <a:cubicBezTo>
                  <a:pt x="19635" y="13823"/>
                  <a:pt x="19701" y="13803"/>
                  <a:pt x="19708" y="13777"/>
                </a:cubicBezTo>
                <a:cubicBezTo>
                  <a:pt x="19722" y="13729"/>
                  <a:pt x="19790" y="13696"/>
                  <a:pt x="20043" y="13618"/>
                </a:cubicBezTo>
                <a:cubicBezTo>
                  <a:pt x="20118" y="13594"/>
                  <a:pt x="20224" y="13550"/>
                  <a:pt x="20279" y="13517"/>
                </a:cubicBezTo>
                <a:cubicBezTo>
                  <a:pt x="20333" y="13485"/>
                  <a:pt x="20444" y="13431"/>
                  <a:pt x="20525" y="13397"/>
                </a:cubicBezTo>
                <a:cubicBezTo>
                  <a:pt x="20607" y="13363"/>
                  <a:pt x="20693" y="13313"/>
                  <a:pt x="20717" y="13287"/>
                </a:cubicBezTo>
                <a:cubicBezTo>
                  <a:pt x="20740" y="13260"/>
                  <a:pt x="20801" y="13238"/>
                  <a:pt x="20851" y="13238"/>
                </a:cubicBezTo>
                <a:cubicBezTo>
                  <a:pt x="20901" y="13238"/>
                  <a:pt x="20976" y="13214"/>
                  <a:pt x="21018" y="13186"/>
                </a:cubicBezTo>
                <a:cubicBezTo>
                  <a:pt x="21060" y="13159"/>
                  <a:pt x="21157" y="13098"/>
                  <a:pt x="21235" y="13050"/>
                </a:cubicBezTo>
                <a:cubicBezTo>
                  <a:pt x="21312" y="13003"/>
                  <a:pt x="21389" y="12925"/>
                  <a:pt x="21407" y="12879"/>
                </a:cubicBezTo>
                <a:cubicBezTo>
                  <a:pt x="21459" y="12743"/>
                  <a:pt x="21508" y="10265"/>
                  <a:pt x="21539" y="6099"/>
                </a:cubicBezTo>
                <a:cubicBezTo>
                  <a:pt x="21547" y="5124"/>
                  <a:pt x="21562" y="4402"/>
                  <a:pt x="21576" y="4372"/>
                </a:cubicBezTo>
                <a:cubicBezTo>
                  <a:pt x="21589" y="4344"/>
                  <a:pt x="21600" y="4003"/>
                  <a:pt x="21600" y="3615"/>
                </a:cubicBezTo>
                <a:lnTo>
                  <a:pt x="21600" y="2910"/>
                </a:lnTo>
                <a:lnTo>
                  <a:pt x="21524" y="2746"/>
                </a:lnTo>
                <a:cubicBezTo>
                  <a:pt x="21482" y="2655"/>
                  <a:pt x="21418" y="2567"/>
                  <a:pt x="21382" y="2548"/>
                </a:cubicBezTo>
                <a:cubicBezTo>
                  <a:pt x="21346" y="2529"/>
                  <a:pt x="21033" y="2203"/>
                  <a:pt x="20687" y="1827"/>
                </a:cubicBezTo>
                <a:cubicBezTo>
                  <a:pt x="20341" y="1451"/>
                  <a:pt x="20048" y="1144"/>
                  <a:pt x="20035" y="1144"/>
                </a:cubicBezTo>
                <a:cubicBezTo>
                  <a:pt x="20022" y="1144"/>
                  <a:pt x="19771" y="887"/>
                  <a:pt x="19478" y="572"/>
                </a:cubicBezTo>
                <a:cubicBezTo>
                  <a:pt x="18963" y="19"/>
                  <a:pt x="18939" y="-1"/>
                  <a:pt x="18783" y="0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9" name="Group">
            <a:extLst>
              <a:ext uri="{FF2B5EF4-FFF2-40B4-BE49-F238E27FC236}">
                <a16:creationId xmlns:a16="http://schemas.microsoft.com/office/drawing/2014/main" id="{996548E4-8428-9142-27F4-C855580AFAD4}"/>
              </a:ext>
            </a:extLst>
          </p:cNvPr>
          <p:cNvGrpSpPr>
            <a:grpSpLocks/>
          </p:cNvGrpSpPr>
          <p:nvPr/>
        </p:nvGrpSpPr>
        <p:grpSpPr bwMode="auto">
          <a:xfrm>
            <a:off x="2034969" y="2584737"/>
            <a:ext cx="3933112" cy="1945963"/>
            <a:chOff x="-5949577" y="-2316419"/>
            <a:chExt cx="6124248" cy="3248763"/>
          </a:xfrm>
        </p:grpSpPr>
        <p:grpSp>
          <p:nvGrpSpPr>
            <p:cNvPr id="10" name="Group">
              <a:extLst>
                <a:ext uri="{FF2B5EF4-FFF2-40B4-BE49-F238E27FC236}">
                  <a16:creationId xmlns:a16="http://schemas.microsoft.com/office/drawing/2014/main" id="{7934857D-B049-93C1-AF07-51889617E7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5949577" y="-2316419"/>
              <a:ext cx="5330967" cy="3135743"/>
              <a:chOff x="-5949576" y="-2449953"/>
              <a:chExt cx="5330966" cy="3135742"/>
            </a:xfrm>
          </p:grpSpPr>
          <p:sp>
            <p:nvSpPr>
              <p:cNvPr id="15" name="Line">
                <a:extLst>
                  <a:ext uri="{FF2B5EF4-FFF2-40B4-BE49-F238E27FC236}">
                    <a16:creationId xmlns:a16="http://schemas.microsoft.com/office/drawing/2014/main" id="{369882E6-60EF-3216-0D9E-FC5E27E70E05}"/>
                  </a:ext>
                </a:extLst>
              </p:cNvPr>
              <p:cNvSpPr/>
              <p:nvPr/>
            </p:nvSpPr>
            <p:spPr>
              <a:xfrm flipV="1">
                <a:off x="-5949576" y="-451000"/>
                <a:ext cx="5195397" cy="1136789"/>
              </a:xfrm>
              <a:prstGeom prst="line">
                <a:avLst/>
              </a:prstGeom>
              <a:noFill/>
              <a:ln w="38100" cap="flat">
                <a:solidFill>
                  <a:schemeClr val="accent6">
                    <a:satOff val="-20754"/>
                    <a:lumOff val="-16738"/>
                  </a:schemeClr>
                </a:solidFill>
                <a:prstDash val="solid"/>
                <a:miter lim="400000"/>
                <a:tailEnd type="stealth" w="med" len="med"/>
              </a:ln>
              <a:effectLst/>
            </p:spPr>
            <p:txBody>
              <a:bodyPr lIns="50800" tIns="50800" rIns="50800" bIns="50800" anchor="ctr"/>
              <a:lstStyle/>
              <a:p>
                <a:pPr algn="ctr" defTabSz="2438338"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ern="0">
                  <a:latin typeface="+mn-lt"/>
                  <a:ea typeface="+mn-ea"/>
                  <a:cs typeface="+mn-cs"/>
                  <a:sym typeface="Helvetica Neue"/>
                </a:endParaRPr>
              </a:p>
            </p:txBody>
          </p:sp>
          <p:sp>
            <p:nvSpPr>
              <p:cNvPr id="16" name="Line">
                <a:extLst>
                  <a:ext uri="{FF2B5EF4-FFF2-40B4-BE49-F238E27FC236}">
                    <a16:creationId xmlns:a16="http://schemas.microsoft.com/office/drawing/2014/main" id="{7C45AC6E-F32C-2019-79F7-4F6A99100F9F}"/>
                  </a:ext>
                </a:extLst>
              </p:cNvPr>
              <p:cNvSpPr/>
              <p:nvPr/>
            </p:nvSpPr>
            <p:spPr>
              <a:xfrm flipH="1" flipV="1">
                <a:off x="-1408557" y="-2449953"/>
                <a:ext cx="766134" cy="410596"/>
              </a:xfrm>
              <a:prstGeom prst="line">
                <a:avLst/>
              </a:prstGeom>
              <a:noFill/>
              <a:ln w="38100" cap="flat">
                <a:solidFill>
                  <a:schemeClr val="accent6">
                    <a:satOff val="-20754"/>
                    <a:lumOff val="-16738"/>
                  </a:schemeClr>
                </a:solidFill>
                <a:prstDash val="solid"/>
                <a:miter lim="400000"/>
                <a:tailEnd type="stealth" w="med" len="med"/>
              </a:ln>
              <a:effectLst/>
            </p:spPr>
            <p:txBody>
              <a:bodyPr lIns="50800" tIns="50800" rIns="50800" bIns="50800" anchor="ctr"/>
              <a:lstStyle/>
              <a:p>
                <a:pPr algn="ctr" defTabSz="2438338"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ern="0">
                  <a:latin typeface="+mn-lt"/>
                  <a:ea typeface="+mn-ea"/>
                  <a:cs typeface="+mn-cs"/>
                  <a:sym typeface="Helvetica Neue"/>
                </a:endParaRPr>
              </a:p>
            </p:txBody>
          </p:sp>
          <p:sp>
            <p:nvSpPr>
              <p:cNvPr id="17" name="Line">
                <a:extLst>
                  <a:ext uri="{FF2B5EF4-FFF2-40B4-BE49-F238E27FC236}">
                    <a16:creationId xmlns:a16="http://schemas.microsoft.com/office/drawing/2014/main" id="{6B5F4957-2328-1EA1-9A68-A301C3BD2575}"/>
                  </a:ext>
                </a:extLst>
              </p:cNvPr>
              <p:cNvSpPr/>
              <p:nvPr/>
            </p:nvSpPr>
            <p:spPr>
              <a:xfrm flipH="1">
                <a:off x="-642423" y="-1945170"/>
                <a:ext cx="23813" cy="1392730"/>
              </a:xfrm>
              <a:prstGeom prst="line">
                <a:avLst/>
              </a:prstGeom>
              <a:noFill/>
              <a:ln w="38100" cap="flat">
                <a:solidFill>
                  <a:schemeClr val="accent6">
                    <a:satOff val="-20754"/>
                    <a:lumOff val="-16738"/>
                  </a:schemeClr>
                </a:solidFill>
                <a:prstDash val="solid"/>
                <a:miter lim="400000"/>
                <a:tailEnd type="stealth" w="med" len="med"/>
              </a:ln>
              <a:effectLst/>
            </p:spPr>
            <p:txBody>
              <a:bodyPr lIns="50800" tIns="50800" rIns="50800" bIns="50800" anchor="ctr"/>
              <a:lstStyle/>
              <a:p>
                <a:pPr algn="ctr" defTabSz="2438338"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ern="0">
                  <a:latin typeface="+mn-lt"/>
                  <a:ea typeface="+mn-ea"/>
                  <a:cs typeface="+mn-cs"/>
                  <a:sym typeface="Helvetica Neue"/>
                </a:endParaRPr>
              </a:p>
            </p:txBody>
          </p:sp>
        </p:grpSp>
        <p:sp>
          <p:nvSpPr>
            <p:cNvPr id="12" name="Time">
              <a:extLst>
                <a:ext uri="{FF2B5EF4-FFF2-40B4-BE49-F238E27FC236}">
                  <a16:creationId xmlns:a16="http://schemas.microsoft.com/office/drawing/2014/main" id="{03B31AE1-02BE-B4E3-5BB1-0320DE41B7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853710">
              <a:off x="-3746595" y="411642"/>
              <a:ext cx="789432" cy="52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algn="ctr" eaLnBrk="1"/>
              <a:r>
                <a:rPr lang="en-DE" altLang="en-DE" dirty="0">
                  <a:solidFill>
                    <a:srgbClr val="D31876"/>
                  </a:solidFill>
                  <a:latin typeface="Avenir Book" panose="02000503020000020003" pitchFamily="2" charset="0"/>
                  <a:ea typeface="Avenir Book" panose="02000503020000020003" pitchFamily="2" charset="0"/>
                  <a:cs typeface="Avenir Book" panose="02000503020000020003" pitchFamily="2" charset="0"/>
                  <a:sym typeface="Avenir Book" panose="02000503020000020003" pitchFamily="2" charset="0"/>
                </a:rPr>
                <a:t>Time</a:t>
              </a:r>
            </a:p>
          </p:txBody>
        </p:sp>
        <p:sp>
          <p:nvSpPr>
            <p:cNvPr id="13" name="Sky">
              <a:extLst>
                <a:ext uri="{FF2B5EF4-FFF2-40B4-BE49-F238E27FC236}">
                  <a16:creationId xmlns:a16="http://schemas.microsoft.com/office/drawing/2014/main" id="{1B8A0101-C2EA-DFA5-86A8-F9F46EFA6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597081">
              <a:off x="-402926" y="-2282051"/>
              <a:ext cx="577597" cy="52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algn="ctr" eaLnBrk="1"/>
              <a:r>
                <a:rPr lang="en-DE" altLang="en-DE" dirty="0">
                  <a:solidFill>
                    <a:srgbClr val="D31876"/>
                  </a:solidFill>
                  <a:latin typeface="Avenir Book" panose="02000503020000020003" pitchFamily="2" charset="0"/>
                  <a:ea typeface="Avenir Book" panose="02000503020000020003" pitchFamily="2" charset="0"/>
                  <a:cs typeface="Avenir Book" panose="02000503020000020003" pitchFamily="2" charset="0"/>
                  <a:sym typeface="Avenir Book" panose="02000503020000020003" pitchFamily="2" charset="0"/>
                </a:rPr>
                <a:t>Sky</a:t>
              </a:r>
            </a:p>
          </p:txBody>
        </p:sp>
      </p:grpSp>
      <p:pic>
        <p:nvPicPr>
          <p:cNvPr id="18" name="lc_image2.png" descr="lc_image2.png">
            <a:extLst>
              <a:ext uri="{FF2B5EF4-FFF2-40B4-BE49-F238E27FC236}">
                <a16:creationId xmlns:a16="http://schemas.microsoft.com/office/drawing/2014/main" id="{ABA1B464-2EC9-6DC0-05AD-357494042F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14" t="29134" r="5103" b="29496"/>
          <a:stretch>
            <a:fillRect/>
          </a:stretch>
        </p:blipFill>
        <p:spPr>
          <a:xfrm>
            <a:off x="1544691" y="2643895"/>
            <a:ext cx="3821797" cy="1772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8" extrusionOk="0">
                <a:moveTo>
                  <a:pt x="18783" y="0"/>
                </a:moveTo>
                <a:cubicBezTo>
                  <a:pt x="18695" y="1"/>
                  <a:pt x="18556" y="32"/>
                  <a:pt x="18474" y="69"/>
                </a:cubicBezTo>
                <a:cubicBezTo>
                  <a:pt x="18392" y="107"/>
                  <a:pt x="18267" y="160"/>
                  <a:pt x="18195" y="187"/>
                </a:cubicBezTo>
                <a:cubicBezTo>
                  <a:pt x="18124" y="215"/>
                  <a:pt x="18002" y="264"/>
                  <a:pt x="17924" y="295"/>
                </a:cubicBezTo>
                <a:cubicBezTo>
                  <a:pt x="17846" y="326"/>
                  <a:pt x="17727" y="364"/>
                  <a:pt x="17659" y="380"/>
                </a:cubicBezTo>
                <a:cubicBezTo>
                  <a:pt x="17591" y="396"/>
                  <a:pt x="17524" y="430"/>
                  <a:pt x="17511" y="457"/>
                </a:cubicBezTo>
                <a:cubicBezTo>
                  <a:pt x="17498" y="483"/>
                  <a:pt x="17441" y="506"/>
                  <a:pt x="17384" y="506"/>
                </a:cubicBezTo>
                <a:cubicBezTo>
                  <a:pt x="17326" y="506"/>
                  <a:pt x="17272" y="530"/>
                  <a:pt x="17263" y="559"/>
                </a:cubicBezTo>
                <a:cubicBezTo>
                  <a:pt x="17255" y="589"/>
                  <a:pt x="17194" y="611"/>
                  <a:pt x="17128" y="611"/>
                </a:cubicBezTo>
                <a:cubicBezTo>
                  <a:pt x="17061" y="611"/>
                  <a:pt x="16999" y="635"/>
                  <a:pt x="16991" y="665"/>
                </a:cubicBezTo>
                <a:cubicBezTo>
                  <a:pt x="16982" y="694"/>
                  <a:pt x="16928" y="718"/>
                  <a:pt x="16871" y="718"/>
                </a:cubicBezTo>
                <a:cubicBezTo>
                  <a:pt x="16813" y="718"/>
                  <a:pt x="16756" y="741"/>
                  <a:pt x="16743" y="767"/>
                </a:cubicBezTo>
                <a:cubicBezTo>
                  <a:pt x="16730" y="794"/>
                  <a:pt x="16663" y="829"/>
                  <a:pt x="16596" y="844"/>
                </a:cubicBezTo>
                <a:cubicBezTo>
                  <a:pt x="16528" y="860"/>
                  <a:pt x="16411" y="899"/>
                  <a:pt x="16336" y="931"/>
                </a:cubicBezTo>
                <a:cubicBezTo>
                  <a:pt x="16193" y="994"/>
                  <a:pt x="16055" y="1043"/>
                  <a:pt x="15731" y="1147"/>
                </a:cubicBezTo>
                <a:cubicBezTo>
                  <a:pt x="15623" y="1182"/>
                  <a:pt x="15465" y="1256"/>
                  <a:pt x="15380" y="1311"/>
                </a:cubicBezTo>
                <a:cubicBezTo>
                  <a:pt x="15296" y="1366"/>
                  <a:pt x="15170" y="1411"/>
                  <a:pt x="15103" y="1411"/>
                </a:cubicBezTo>
                <a:cubicBezTo>
                  <a:pt x="15035" y="1411"/>
                  <a:pt x="14973" y="1436"/>
                  <a:pt x="14965" y="1465"/>
                </a:cubicBezTo>
                <a:cubicBezTo>
                  <a:pt x="14956" y="1494"/>
                  <a:pt x="14902" y="1516"/>
                  <a:pt x="14844" y="1516"/>
                </a:cubicBezTo>
                <a:cubicBezTo>
                  <a:pt x="14787" y="1516"/>
                  <a:pt x="14729" y="1539"/>
                  <a:pt x="14716" y="1565"/>
                </a:cubicBezTo>
                <a:cubicBezTo>
                  <a:pt x="14703" y="1592"/>
                  <a:pt x="14637" y="1626"/>
                  <a:pt x="14569" y="1642"/>
                </a:cubicBezTo>
                <a:cubicBezTo>
                  <a:pt x="14326" y="1700"/>
                  <a:pt x="14222" y="1741"/>
                  <a:pt x="14199" y="1788"/>
                </a:cubicBezTo>
                <a:cubicBezTo>
                  <a:pt x="14186" y="1815"/>
                  <a:pt x="14118" y="1837"/>
                  <a:pt x="14047" y="1837"/>
                </a:cubicBezTo>
                <a:cubicBezTo>
                  <a:pt x="13976" y="1837"/>
                  <a:pt x="13910" y="1862"/>
                  <a:pt x="13902" y="1891"/>
                </a:cubicBezTo>
                <a:cubicBezTo>
                  <a:pt x="13893" y="1920"/>
                  <a:pt x="13844" y="1942"/>
                  <a:pt x="13791" y="1942"/>
                </a:cubicBezTo>
                <a:cubicBezTo>
                  <a:pt x="13738" y="1942"/>
                  <a:pt x="13687" y="1967"/>
                  <a:pt x="13679" y="1996"/>
                </a:cubicBezTo>
                <a:cubicBezTo>
                  <a:pt x="13671" y="2026"/>
                  <a:pt x="13605" y="2050"/>
                  <a:pt x="13531" y="2050"/>
                </a:cubicBezTo>
                <a:cubicBezTo>
                  <a:pt x="13458" y="2050"/>
                  <a:pt x="13391" y="2075"/>
                  <a:pt x="13383" y="2104"/>
                </a:cubicBezTo>
                <a:cubicBezTo>
                  <a:pt x="13374" y="2133"/>
                  <a:pt x="13318" y="2155"/>
                  <a:pt x="13259" y="2155"/>
                </a:cubicBezTo>
                <a:cubicBezTo>
                  <a:pt x="13199" y="2155"/>
                  <a:pt x="13145" y="2180"/>
                  <a:pt x="13136" y="2209"/>
                </a:cubicBezTo>
                <a:cubicBezTo>
                  <a:pt x="13128" y="2239"/>
                  <a:pt x="13076" y="2263"/>
                  <a:pt x="13022" y="2263"/>
                </a:cubicBezTo>
                <a:cubicBezTo>
                  <a:pt x="12968" y="2263"/>
                  <a:pt x="12837" y="2299"/>
                  <a:pt x="12733" y="2343"/>
                </a:cubicBezTo>
                <a:cubicBezTo>
                  <a:pt x="12628" y="2387"/>
                  <a:pt x="12488" y="2445"/>
                  <a:pt x="12420" y="2474"/>
                </a:cubicBezTo>
                <a:cubicBezTo>
                  <a:pt x="12352" y="2502"/>
                  <a:pt x="12256" y="2539"/>
                  <a:pt x="12209" y="2556"/>
                </a:cubicBezTo>
                <a:cubicBezTo>
                  <a:pt x="12161" y="2572"/>
                  <a:pt x="12067" y="2610"/>
                  <a:pt x="11999" y="2640"/>
                </a:cubicBezTo>
                <a:cubicBezTo>
                  <a:pt x="11931" y="2670"/>
                  <a:pt x="11820" y="2710"/>
                  <a:pt x="11752" y="2725"/>
                </a:cubicBezTo>
                <a:cubicBezTo>
                  <a:pt x="11684" y="2740"/>
                  <a:pt x="11617" y="2773"/>
                  <a:pt x="11604" y="2799"/>
                </a:cubicBezTo>
                <a:cubicBezTo>
                  <a:pt x="11591" y="2826"/>
                  <a:pt x="11536" y="2848"/>
                  <a:pt x="11480" y="2848"/>
                </a:cubicBezTo>
                <a:cubicBezTo>
                  <a:pt x="11425" y="2848"/>
                  <a:pt x="11368" y="2870"/>
                  <a:pt x="11355" y="2897"/>
                </a:cubicBezTo>
                <a:cubicBezTo>
                  <a:pt x="11342" y="2924"/>
                  <a:pt x="11273" y="2959"/>
                  <a:pt x="11202" y="2977"/>
                </a:cubicBezTo>
                <a:cubicBezTo>
                  <a:pt x="11130" y="2994"/>
                  <a:pt x="11014" y="3023"/>
                  <a:pt x="10942" y="3041"/>
                </a:cubicBezTo>
                <a:cubicBezTo>
                  <a:pt x="10871" y="3058"/>
                  <a:pt x="10802" y="3094"/>
                  <a:pt x="10789" y="3120"/>
                </a:cubicBezTo>
                <a:cubicBezTo>
                  <a:pt x="10776" y="3147"/>
                  <a:pt x="10719" y="3169"/>
                  <a:pt x="10664" y="3169"/>
                </a:cubicBezTo>
                <a:cubicBezTo>
                  <a:pt x="10608" y="3169"/>
                  <a:pt x="10553" y="3191"/>
                  <a:pt x="10540" y="3218"/>
                </a:cubicBezTo>
                <a:cubicBezTo>
                  <a:pt x="10527" y="3244"/>
                  <a:pt x="10472" y="3278"/>
                  <a:pt x="10417" y="3295"/>
                </a:cubicBezTo>
                <a:cubicBezTo>
                  <a:pt x="10027" y="3415"/>
                  <a:pt x="9520" y="3601"/>
                  <a:pt x="9163" y="3757"/>
                </a:cubicBezTo>
                <a:cubicBezTo>
                  <a:pt x="9091" y="3788"/>
                  <a:pt x="8983" y="3827"/>
                  <a:pt x="8922" y="3841"/>
                </a:cubicBezTo>
                <a:cubicBezTo>
                  <a:pt x="8861" y="3856"/>
                  <a:pt x="8789" y="3887"/>
                  <a:pt x="8761" y="3913"/>
                </a:cubicBezTo>
                <a:cubicBezTo>
                  <a:pt x="8709" y="3963"/>
                  <a:pt x="8592" y="4007"/>
                  <a:pt x="8390" y="4054"/>
                </a:cubicBezTo>
                <a:cubicBezTo>
                  <a:pt x="8322" y="4070"/>
                  <a:pt x="8257" y="4107"/>
                  <a:pt x="8244" y="4134"/>
                </a:cubicBezTo>
                <a:cubicBezTo>
                  <a:pt x="8231" y="4160"/>
                  <a:pt x="8174" y="4180"/>
                  <a:pt x="8119" y="4180"/>
                </a:cubicBezTo>
                <a:cubicBezTo>
                  <a:pt x="8063" y="4180"/>
                  <a:pt x="8007" y="4202"/>
                  <a:pt x="7994" y="4229"/>
                </a:cubicBezTo>
                <a:cubicBezTo>
                  <a:pt x="7981" y="4255"/>
                  <a:pt x="7909" y="4293"/>
                  <a:pt x="7834" y="4311"/>
                </a:cubicBezTo>
                <a:cubicBezTo>
                  <a:pt x="7494" y="4392"/>
                  <a:pt x="7450" y="4406"/>
                  <a:pt x="7428" y="4452"/>
                </a:cubicBezTo>
                <a:cubicBezTo>
                  <a:pt x="7415" y="4479"/>
                  <a:pt x="7357" y="4501"/>
                  <a:pt x="7300" y="4501"/>
                </a:cubicBezTo>
                <a:cubicBezTo>
                  <a:pt x="7242" y="4501"/>
                  <a:pt x="7189" y="4521"/>
                  <a:pt x="7182" y="4547"/>
                </a:cubicBezTo>
                <a:cubicBezTo>
                  <a:pt x="7174" y="4573"/>
                  <a:pt x="7104" y="4608"/>
                  <a:pt x="7026" y="4624"/>
                </a:cubicBezTo>
                <a:cubicBezTo>
                  <a:pt x="6870" y="4655"/>
                  <a:pt x="6485" y="4786"/>
                  <a:pt x="6290" y="4875"/>
                </a:cubicBezTo>
                <a:cubicBezTo>
                  <a:pt x="6222" y="4907"/>
                  <a:pt x="6105" y="4954"/>
                  <a:pt x="6031" y="4981"/>
                </a:cubicBezTo>
                <a:cubicBezTo>
                  <a:pt x="5956" y="5007"/>
                  <a:pt x="5833" y="5056"/>
                  <a:pt x="5758" y="5088"/>
                </a:cubicBezTo>
                <a:cubicBezTo>
                  <a:pt x="5683" y="5121"/>
                  <a:pt x="5567" y="5160"/>
                  <a:pt x="5499" y="5176"/>
                </a:cubicBezTo>
                <a:cubicBezTo>
                  <a:pt x="5431" y="5191"/>
                  <a:pt x="5365" y="5223"/>
                  <a:pt x="5352" y="5250"/>
                </a:cubicBezTo>
                <a:cubicBezTo>
                  <a:pt x="5339" y="5277"/>
                  <a:pt x="5281" y="5299"/>
                  <a:pt x="5224" y="5299"/>
                </a:cubicBezTo>
                <a:cubicBezTo>
                  <a:pt x="5166" y="5299"/>
                  <a:pt x="5112" y="5323"/>
                  <a:pt x="5103" y="5353"/>
                </a:cubicBezTo>
                <a:cubicBezTo>
                  <a:pt x="5095" y="5382"/>
                  <a:pt x="5045" y="5406"/>
                  <a:pt x="4993" y="5406"/>
                </a:cubicBezTo>
                <a:cubicBezTo>
                  <a:pt x="4940" y="5406"/>
                  <a:pt x="4889" y="5431"/>
                  <a:pt x="4881" y="5460"/>
                </a:cubicBezTo>
                <a:cubicBezTo>
                  <a:pt x="4872" y="5490"/>
                  <a:pt x="4808" y="5512"/>
                  <a:pt x="4737" y="5512"/>
                </a:cubicBezTo>
                <a:cubicBezTo>
                  <a:pt x="4665" y="5512"/>
                  <a:pt x="4596" y="5534"/>
                  <a:pt x="4583" y="5560"/>
                </a:cubicBezTo>
                <a:cubicBezTo>
                  <a:pt x="4570" y="5587"/>
                  <a:pt x="4515" y="5621"/>
                  <a:pt x="4461" y="5637"/>
                </a:cubicBezTo>
                <a:cubicBezTo>
                  <a:pt x="4406" y="5654"/>
                  <a:pt x="4301" y="5693"/>
                  <a:pt x="4226" y="5725"/>
                </a:cubicBezTo>
                <a:cubicBezTo>
                  <a:pt x="4151" y="5756"/>
                  <a:pt x="3979" y="5816"/>
                  <a:pt x="3843" y="5858"/>
                </a:cubicBezTo>
                <a:cubicBezTo>
                  <a:pt x="3707" y="5900"/>
                  <a:pt x="3546" y="5961"/>
                  <a:pt x="3484" y="5994"/>
                </a:cubicBezTo>
                <a:cubicBezTo>
                  <a:pt x="3381" y="6050"/>
                  <a:pt x="3215" y="6114"/>
                  <a:pt x="2978" y="6187"/>
                </a:cubicBezTo>
                <a:cubicBezTo>
                  <a:pt x="2924" y="6203"/>
                  <a:pt x="2869" y="6237"/>
                  <a:pt x="2856" y="6264"/>
                </a:cubicBezTo>
                <a:cubicBezTo>
                  <a:pt x="2843" y="6290"/>
                  <a:pt x="2775" y="6312"/>
                  <a:pt x="2706" y="6312"/>
                </a:cubicBezTo>
                <a:cubicBezTo>
                  <a:pt x="2637" y="6312"/>
                  <a:pt x="2570" y="6332"/>
                  <a:pt x="2557" y="6358"/>
                </a:cubicBezTo>
                <a:cubicBezTo>
                  <a:pt x="2534" y="6405"/>
                  <a:pt x="2431" y="6447"/>
                  <a:pt x="2187" y="6505"/>
                </a:cubicBezTo>
                <a:cubicBezTo>
                  <a:pt x="2119" y="6521"/>
                  <a:pt x="2053" y="6558"/>
                  <a:pt x="2040" y="6584"/>
                </a:cubicBezTo>
                <a:cubicBezTo>
                  <a:pt x="2028" y="6611"/>
                  <a:pt x="1971" y="6630"/>
                  <a:pt x="1915" y="6630"/>
                </a:cubicBezTo>
                <a:cubicBezTo>
                  <a:pt x="1860" y="6630"/>
                  <a:pt x="1803" y="6653"/>
                  <a:pt x="1790" y="6679"/>
                </a:cubicBezTo>
                <a:cubicBezTo>
                  <a:pt x="1778" y="6706"/>
                  <a:pt x="1712" y="6741"/>
                  <a:pt x="1644" y="6756"/>
                </a:cubicBezTo>
                <a:cubicBezTo>
                  <a:pt x="1576" y="6772"/>
                  <a:pt x="1459" y="6811"/>
                  <a:pt x="1385" y="6843"/>
                </a:cubicBezTo>
                <a:cubicBezTo>
                  <a:pt x="1249" y="6902"/>
                  <a:pt x="1191" y="6924"/>
                  <a:pt x="742" y="7082"/>
                </a:cubicBezTo>
                <a:cubicBezTo>
                  <a:pt x="613" y="7128"/>
                  <a:pt x="451" y="7187"/>
                  <a:pt x="383" y="7215"/>
                </a:cubicBezTo>
                <a:cubicBezTo>
                  <a:pt x="315" y="7244"/>
                  <a:pt x="220" y="7283"/>
                  <a:pt x="173" y="7303"/>
                </a:cubicBezTo>
                <a:cubicBezTo>
                  <a:pt x="0" y="7373"/>
                  <a:pt x="0" y="7375"/>
                  <a:pt x="0" y="8601"/>
                </a:cubicBezTo>
                <a:cubicBezTo>
                  <a:pt x="0" y="9242"/>
                  <a:pt x="10" y="9720"/>
                  <a:pt x="24" y="9751"/>
                </a:cubicBezTo>
                <a:cubicBezTo>
                  <a:pt x="38" y="9781"/>
                  <a:pt x="53" y="10497"/>
                  <a:pt x="61" y="11454"/>
                </a:cubicBezTo>
                <a:cubicBezTo>
                  <a:pt x="76" y="13407"/>
                  <a:pt x="115" y="16164"/>
                  <a:pt x="142" y="17197"/>
                </a:cubicBezTo>
                <a:lnTo>
                  <a:pt x="161" y="17933"/>
                </a:lnTo>
                <a:lnTo>
                  <a:pt x="275" y="18154"/>
                </a:lnTo>
                <a:cubicBezTo>
                  <a:pt x="338" y="18277"/>
                  <a:pt x="437" y="18451"/>
                  <a:pt x="493" y="18539"/>
                </a:cubicBezTo>
                <a:cubicBezTo>
                  <a:pt x="626" y="18747"/>
                  <a:pt x="784" y="19005"/>
                  <a:pt x="877" y="19165"/>
                </a:cubicBezTo>
                <a:cubicBezTo>
                  <a:pt x="967" y="19320"/>
                  <a:pt x="1246" y="19740"/>
                  <a:pt x="1313" y="19822"/>
                </a:cubicBezTo>
                <a:cubicBezTo>
                  <a:pt x="1340" y="19855"/>
                  <a:pt x="1375" y="19916"/>
                  <a:pt x="1392" y="19958"/>
                </a:cubicBezTo>
                <a:cubicBezTo>
                  <a:pt x="1408" y="20000"/>
                  <a:pt x="1519" y="20190"/>
                  <a:pt x="1638" y="20379"/>
                </a:cubicBezTo>
                <a:cubicBezTo>
                  <a:pt x="1758" y="20568"/>
                  <a:pt x="1930" y="20842"/>
                  <a:pt x="2021" y="20990"/>
                </a:cubicBezTo>
                <a:cubicBezTo>
                  <a:pt x="2113" y="21137"/>
                  <a:pt x="2238" y="21336"/>
                  <a:pt x="2299" y="21428"/>
                </a:cubicBezTo>
                <a:cubicBezTo>
                  <a:pt x="2390" y="21567"/>
                  <a:pt x="2434" y="21596"/>
                  <a:pt x="2546" y="21598"/>
                </a:cubicBezTo>
                <a:cubicBezTo>
                  <a:pt x="2624" y="21599"/>
                  <a:pt x="2741" y="21556"/>
                  <a:pt x="2818" y="21495"/>
                </a:cubicBezTo>
                <a:cubicBezTo>
                  <a:pt x="2892" y="21436"/>
                  <a:pt x="2991" y="21388"/>
                  <a:pt x="3039" y="21387"/>
                </a:cubicBezTo>
                <a:cubicBezTo>
                  <a:pt x="3125" y="21386"/>
                  <a:pt x="3294" y="21282"/>
                  <a:pt x="3327" y="21210"/>
                </a:cubicBezTo>
                <a:cubicBezTo>
                  <a:pt x="3337" y="21190"/>
                  <a:pt x="3403" y="21174"/>
                  <a:pt x="3475" y="21174"/>
                </a:cubicBezTo>
                <a:cubicBezTo>
                  <a:pt x="3547" y="21174"/>
                  <a:pt x="3611" y="21154"/>
                  <a:pt x="3619" y="21128"/>
                </a:cubicBezTo>
                <a:cubicBezTo>
                  <a:pt x="3633" y="21079"/>
                  <a:pt x="3738" y="21028"/>
                  <a:pt x="3930" y="20982"/>
                </a:cubicBezTo>
                <a:cubicBezTo>
                  <a:pt x="3991" y="20967"/>
                  <a:pt x="4063" y="20936"/>
                  <a:pt x="4090" y="20910"/>
                </a:cubicBezTo>
                <a:cubicBezTo>
                  <a:pt x="4117" y="20884"/>
                  <a:pt x="4178" y="20848"/>
                  <a:pt x="4226" y="20830"/>
                </a:cubicBezTo>
                <a:cubicBezTo>
                  <a:pt x="4274" y="20813"/>
                  <a:pt x="4371" y="20776"/>
                  <a:pt x="4441" y="20751"/>
                </a:cubicBezTo>
                <a:cubicBezTo>
                  <a:pt x="4512" y="20725"/>
                  <a:pt x="4580" y="20692"/>
                  <a:pt x="4591" y="20676"/>
                </a:cubicBezTo>
                <a:cubicBezTo>
                  <a:pt x="4603" y="20661"/>
                  <a:pt x="4679" y="20622"/>
                  <a:pt x="4759" y="20592"/>
                </a:cubicBezTo>
                <a:cubicBezTo>
                  <a:pt x="4840" y="20561"/>
                  <a:pt x="4956" y="20510"/>
                  <a:pt x="5018" y="20479"/>
                </a:cubicBezTo>
                <a:cubicBezTo>
                  <a:pt x="5118" y="20427"/>
                  <a:pt x="5184" y="20399"/>
                  <a:pt x="5462" y="20294"/>
                </a:cubicBezTo>
                <a:cubicBezTo>
                  <a:pt x="5509" y="20276"/>
                  <a:pt x="5570" y="20240"/>
                  <a:pt x="5597" y="20215"/>
                </a:cubicBezTo>
                <a:cubicBezTo>
                  <a:pt x="5625" y="20189"/>
                  <a:pt x="5687" y="20156"/>
                  <a:pt x="5734" y="20140"/>
                </a:cubicBezTo>
                <a:cubicBezTo>
                  <a:pt x="5950" y="20069"/>
                  <a:pt x="6007" y="20041"/>
                  <a:pt x="6020" y="19996"/>
                </a:cubicBezTo>
                <a:cubicBezTo>
                  <a:pt x="6027" y="19970"/>
                  <a:pt x="6082" y="19950"/>
                  <a:pt x="6141" y="19950"/>
                </a:cubicBezTo>
                <a:cubicBezTo>
                  <a:pt x="6201" y="19950"/>
                  <a:pt x="6257" y="19926"/>
                  <a:pt x="6265" y="19896"/>
                </a:cubicBezTo>
                <a:cubicBezTo>
                  <a:pt x="6274" y="19867"/>
                  <a:pt x="6316" y="19843"/>
                  <a:pt x="6360" y="19843"/>
                </a:cubicBezTo>
                <a:cubicBezTo>
                  <a:pt x="6404" y="19843"/>
                  <a:pt x="6451" y="19820"/>
                  <a:pt x="6464" y="19794"/>
                </a:cubicBezTo>
                <a:cubicBezTo>
                  <a:pt x="6477" y="19767"/>
                  <a:pt x="6544" y="19734"/>
                  <a:pt x="6612" y="19719"/>
                </a:cubicBezTo>
                <a:cubicBezTo>
                  <a:pt x="6680" y="19705"/>
                  <a:pt x="6785" y="19666"/>
                  <a:pt x="6846" y="19632"/>
                </a:cubicBezTo>
                <a:cubicBezTo>
                  <a:pt x="6907" y="19598"/>
                  <a:pt x="7025" y="19550"/>
                  <a:pt x="7108" y="19527"/>
                </a:cubicBezTo>
                <a:cubicBezTo>
                  <a:pt x="7191" y="19504"/>
                  <a:pt x="7273" y="19467"/>
                  <a:pt x="7290" y="19445"/>
                </a:cubicBezTo>
                <a:cubicBezTo>
                  <a:pt x="7307" y="19422"/>
                  <a:pt x="7384" y="19386"/>
                  <a:pt x="7460" y="19363"/>
                </a:cubicBezTo>
                <a:cubicBezTo>
                  <a:pt x="7537" y="19339"/>
                  <a:pt x="7644" y="19292"/>
                  <a:pt x="7698" y="19257"/>
                </a:cubicBezTo>
                <a:cubicBezTo>
                  <a:pt x="7789" y="19200"/>
                  <a:pt x="7876" y="19160"/>
                  <a:pt x="8138" y="19065"/>
                </a:cubicBezTo>
                <a:cubicBezTo>
                  <a:pt x="8189" y="19046"/>
                  <a:pt x="8236" y="19012"/>
                  <a:pt x="8244" y="18986"/>
                </a:cubicBezTo>
                <a:cubicBezTo>
                  <a:pt x="8251" y="18959"/>
                  <a:pt x="8317" y="18937"/>
                  <a:pt x="8390" y="18937"/>
                </a:cubicBezTo>
                <a:cubicBezTo>
                  <a:pt x="8463" y="18937"/>
                  <a:pt x="8530" y="18917"/>
                  <a:pt x="8538" y="18891"/>
                </a:cubicBezTo>
                <a:cubicBezTo>
                  <a:pt x="8551" y="18845"/>
                  <a:pt x="8626" y="18808"/>
                  <a:pt x="8835" y="18744"/>
                </a:cubicBezTo>
                <a:cubicBezTo>
                  <a:pt x="8890" y="18728"/>
                  <a:pt x="8945" y="18691"/>
                  <a:pt x="8958" y="18665"/>
                </a:cubicBezTo>
                <a:cubicBezTo>
                  <a:pt x="8971" y="18638"/>
                  <a:pt x="9016" y="18619"/>
                  <a:pt x="9058" y="18619"/>
                </a:cubicBezTo>
                <a:cubicBezTo>
                  <a:pt x="9100" y="18619"/>
                  <a:pt x="9145" y="18596"/>
                  <a:pt x="9158" y="18570"/>
                </a:cubicBezTo>
                <a:cubicBezTo>
                  <a:pt x="9171" y="18543"/>
                  <a:pt x="9238" y="18510"/>
                  <a:pt x="9305" y="18495"/>
                </a:cubicBezTo>
                <a:cubicBezTo>
                  <a:pt x="9373" y="18481"/>
                  <a:pt x="9479" y="18443"/>
                  <a:pt x="9540" y="18411"/>
                </a:cubicBezTo>
                <a:cubicBezTo>
                  <a:pt x="9601" y="18379"/>
                  <a:pt x="9740" y="18314"/>
                  <a:pt x="9848" y="18267"/>
                </a:cubicBezTo>
                <a:cubicBezTo>
                  <a:pt x="10103" y="18158"/>
                  <a:pt x="10218" y="18105"/>
                  <a:pt x="10355" y="18031"/>
                </a:cubicBezTo>
                <a:cubicBezTo>
                  <a:pt x="10417" y="17998"/>
                  <a:pt x="10528" y="17953"/>
                  <a:pt x="10603" y="17931"/>
                </a:cubicBezTo>
                <a:cubicBezTo>
                  <a:pt x="10678" y="17909"/>
                  <a:pt x="10788" y="17851"/>
                  <a:pt x="10849" y="17803"/>
                </a:cubicBezTo>
                <a:cubicBezTo>
                  <a:pt x="10911" y="17754"/>
                  <a:pt x="11008" y="17713"/>
                  <a:pt x="11065" y="17713"/>
                </a:cubicBezTo>
                <a:cubicBezTo>
                  <a:pt x="11122" y="17712"/>
                  <a:pt x="11174" y="17688"/>
                  <a:pt x="11183" y="17659"/>
                </a:cubicBezTo>
                <a:cubicBezTo>
                  <a:pt x="11191" y="17630"/>
                  <a:pt x="11237" y="17605"/>
                  <a:pt x="11283" y="17605"/>
                </a:cubicBezTo>
                <a:cubicBezTo>
                  <a:pt x="11329" y="17605"/>
                  <a:pt x="11373" y="17580"/>
                  <a:pt x="11382" y="17551"/>
                </a:cubicBezTo>
                <a:cubicBezTo>
                  <a:pt x="11390" y="17522"/>
                  <a:pt x="11451" y="17500"/>
                  <a:pt x="11517" y="17500"/>
                </a:cubicBezTo>
                <a:cubicBezTo>
                  <a:pt x="11584" y="17500"/>
                  <a:pt x="11645" y="17475"/>
                  <a:pt x="11653" y="17446"/>
                </a:cubicBezTo>
                <a:cubicBezTo>
                  <a:pt x="11661" y="17417"/>
                  <a:pt x="11694" y="17392"/>
                  <a:pt x="11727" y="17392"/>
                </a:cubicBezTo>
                <a:cubicBezTo>
                  <a:pt x="11759" y="17392"/>
                  <a:pt x="11792" y="17367"/>
                  <a:pt x="11801" y="17338"/>
                </a:cubicBezTo>
                <a:cubicBezTo>
                  <a:pt x="11809" y="17309"/>
                  <a:pt x="11876" y="17287"/>
                  <a:pt x="11949" y="17287"/>
                </a:cubicBezTo>
                <a:cubicBezTo>
                  <a:pt x="12023" y="17287"/>
                  <a:pt x="12090" y="17262"/>
                  <a:pt x="12098" y="17233"/>
                </a:cubicBezTo>
                <a:cubicBezTo>
                  <a:pt x="12107" y="17204"/>
                  <a:pt x="12146" y="17179"/>
                  <a:pt x="12186" y="17179"/>
                </a:cubicBezTo>
                <a:cubicBezTo>
                  <a:pt x="12227" y="17179"/>
                  <a:pt x="12329" y="17146"/>
                  <a:pt x="12414" y="17105"/>
                </a:cubicBezTo>
                <a:cubicBezTo>
                  <a:pt x="12498" y="17063"/>
                  <a:pt x="12634" y="17000"/>
                  <a:pt x="12716" y="16966"/>
                </a:cubicBezTo>
                <a:cubicBezTo>
                  <a:pt x="12798" y="16933"/>
                  <a:pt x="12898" y="16883"/>
                  <a:pt x="12940" y="16856"/>
                </a:cubicBezTo>
                <a:cubicBezTo>
                  <a:pt x="12982" y="16828"/>
                  <a:pt x="13043" y="16807"/>
                  <a:pt x="13077" y="16807"/>
                </a:cubicBezTo>
                <a:cubicBezTo>
                  <a:pt x="13110" y="16807"/>
                  <a:pt x="13148" y="16785"/>
                  <a:pt x="13161" y="16758"/>
                </a:cubicBezTo>
                <a:cubicBezTo>
                  <a:pt x="13174" y="16732"/>
                  <a:pt x="13241" y="16698"/>
                  <a:pt x="13309" y="16684"/>
                </a:cubicBezTo>
                <a:cubicBezTo>
                  <a:pt x="13377" y="16669"/>
                  <a:pt x="13482" y="16628"/>
                  <a:pt x="13543" y="16594"/>
                </a:cubicBezTo>
                <a:cubicBezTo>
                  <a:pt x="13604" y="16560"/>
                  <a:pt x="13691" y="16520"/>
                  <a:pt x="13735" y="16504"/>
                </a:cubicBezTo>
                <a:cubicBezTo>
                  <a:pt x="13779" y="16488"/>
                  <a:pt x="13822" y="16453"/>
                  <a:pt x="13829" y="16427"/>
                </a:cubicBezTo>
                <a:cubicBezTo>
                  <a:pt x="13836" y="16401"/>
                  <a:pt x="13892" y="16381"/>
                  <a:pt x="13952" y="16381"/>
                </a:cubicBezTo>
                <a:cubicBezTo>
                  <a:pt x="14011" y="16381"/>
                  <a:pt x="14067" y="16356"/>
                  <a:pt x="14075" y="16327"/>
                </a:cubicBezTo>
                <a:cubicBezTo>
                  <a:pt x="14084" y="16298"/>
                  <a:pt x="14145" y="16273"/>
                  <a:pt x="14211" y="16273"/>
                </a:cubicBezTo>
                <a:cubicBezTo>
                  <a:pt x="14278" y="16273"/>
                  <a:pt x="14338" y="16253"/>
                  <a:pt x="14346" y="16227"/>
                </a:cubicBezTo>
                <a:cubicBezTo>
                  <a:pt x="14359" y="16181"/>
                  <a:pt x="14452" y="16140"/>
                  <a:pt x="14680" y="16083"/>
                </a:cubicBezTo>
                <a:cubicBezTo>
                  <a:pt x="14741" y="16068"/>
                  <a:pt x="14814" y="16033"/>
                  <a:pt x="14841" y="16006"/>
                </a:cubicBezTo>
                <a:cubicBezTo>
                  <a:pt x="14918" y="15932"/>
                  <a:pt x="15422" y="15707"/>
                  <a:pt x="15749" y="15601"/>
                </a:cubicBezTo>
                <a:cubicBezTo>
                  <a:pt x="15800" y="15584"/>
                  <a:pt x="15849" y="15548"/>
                  <a:pt x="15856" y="15521"/>
                </a:cubicBezTo>
                <a:cubicBezTo>
                  <a:pt x="15864" y="15495"/>
                  <a:pt x="15913" y="15475"/>
                  <a:pt x="15966" y="15475"/>
                </a:cubicBezTo>
                <a:cubicBezTo>
                  <a:pt x="16019" y="15475"/>
                  <a:pt x="16068" y="15453"/>
                  <a:pt x="16075" y="15427"/>
                </a:cubicBezTo>
                <a:cubicBezTo>
                  <a:pt x="16083" y="15400"/>
                  <a:pt x="16130" y="15366"/>
                  <a:pt x="16181" y="15350"/>
                </a:cubicBezTo>
                <a:cubicBezTo>
                  <a:pt x="16398" y="15279"/>
                  <a:pt x="16461" y="15248"/>
                  <a:pt x="16474" y="15203"/>
                </a:cubicBezTo>
                <a:cubicBezTo>
                  <a:pt x="16482" y="15177"/>
                  <a:pt x="16547" y="15155"/>
                  <a:pt x="16621" y="15155"/>
                </a:cubicBezTo>
                <a:cubicBezTo>
                  <a:pt x="16694" y="15155"/>
                  <a:pt x="16760" y="15130"/>
                  <a:pt x="16768" y="15101"/>
                </a:cubicBezTo>
                <a:cubicBezTo>
                  <a:pt x="16777" y="15071"/>
                  <a:pt x="16839" y="15049"/>
                  <a:pt x="16905" y="15049"/>
                </a:cubicBezTo>
                <a:cubicBezTo>
                  <a:pt x="16971" y="15049"/>
                  <a:pt x="17032" y="15027"/>
                  <a:pt x="17040" y="15001"/>
                </a:cubicBezTo>
                <a:cubicBezTo>
                  <a:pt x="17047" y="14974"/>
                  <a:pt x="17094" y="14940"/>
                  <a:pt x="17145" y="14924"/>
                </a:cubicBezTo>
                <a:cubicBezTo>
                  <a:pt x="17301" y="14874"/>
                  <a:pt x="17478" y="14794"/>
                  <a:pt x="17634" y="14703"/>
                </a:cubicBezTo>
                <a:cubicBezTo>
                  <a:pt x="17777" y="14619"/>
                  <a:pt x="17931" y="14558"/>
                  <a:pt x="18214" y="14469"/>
                </a:cubicBezTo>
                <a:cubicBezTo>
                  <a:pt x="18289" y="14446"/>
                  <a:pt x="18401" y="14387"/>
                  <a:pt x="18462" y="14339"/>
                </a:cubicBezTo>
                <a:cubicBezTo>
                  <a:pt x="18523" y="14290"/>
                  <a:pt x="18619" y="14252"/>
                  <a:pt x="18676" y="14251"/>
                </a:cubicBezTo>
                <a:cubicBezTo>
                  <a:pt x="18733" y="14251"/>
                  <a:pt x="18787" y="14224"/>
                  <a:pt x="18795" y="14195"/>
                </a:cubicBezTo>
                <a:cubicBezTo>
                  <a:pt x="18804" y="14166"/>
                  <a:pt x="18847" y="14144"/>
                  <a:pt x="18891" y="14144"/>
                </a:cubicBezTo>
                <a:cubicBezTo>
                  <a:pt x="18935" y="14144"/>
                  <a:pt x="18981" y="14121"/>
                  <a:pt x="18994" y="14095"/>
                </a:cubicBezTo>
                <a:cubicBezTo>
                  <a:pt x="19007" y="14068"/>
                  <a:pt x="19062" y="14034"/>
                  <a:pt x="19117" y="14018"/>
                </a:cubicBezTo>
                <a:cubicBezTo>
                  <a:pt x="19326" y="13954"/>
                  <a:pt x="19401" y="13917"/>
                  <a:pt x="19414" y="13872"/>
                </a:cubicBezTo>
                <a:cubicBezTo>
                  <a:pt x="19422" y="13845"/>
                  <a:pt x="19489" y="13823"/>
                  <a:pt x="19562" y="13823"/>
                </a:cubicBezTo>
                <a:cubicBezTo>
                  <a:pt x="19635" y="13823"/>
                  <a:pt x="19701" y="13803"/>
                  <a:pt x="19708" y="13777"/>
                </a:cubicBezTo>
                <a:cubicBezTo>
                  <a:pt x="19722" y="13729"/>
                  <a:pt x="19790" y="13696"/>
                  <a:pt x="20043" y="13618"/>
                </a:cubicBezTo>
                <a:cubicBezTo>
                  <a:pt x="20118" y="13594"/>
                  <a:pt x="20224" y="13550"/>
                  <a:pt x="20279" y="13517"/>
                </a:cubicBezTo>
                <a:cubicBezTo>
                  <a:pt x="20333" y="13485"/>
                  <a:pt x="20444" y="13431"/>
                  <a:pt x="20525" y="13397"/>
                </a:cubicBezTo>
                <a:cubicBezTo>
                  <a:pt x="20607" y="13363"/>
                  <a:pt x="20693" y="13313"/>
                  <a:pt x="20717" y="13287"/>
                </a:cubicBezTo>
                <a:cubicBezTo>
                  <a:pt x="20740" y="13260"/>
                  <a:pt x="20801" y="13238"/>
                  <a:pt x="20851" y="13238"/>
                </a:cubicBezTo>
                <a:cubicBezTo>
                  <a:pt x="20901" y="13238"/>
                  <a:pt x="20976" y="13214"/>
                  <a:pt x="21018" y="13186"/>
                </a:cubicBezTo>
                <a:cubicBezTo>
                  <a:pt x="21060" y="13159"/>
                  <a:pt x="21157" y="13098"/>
                  <a:pt x="21235" y="13050"/>
                </a:cubicBezTo>
                <a:cubicBezTo>
                  <a:pt x="21312" y="13003"/>
                  <a:pt x="21389" y="12925"/>
                  <a:pt x="21407" y="12879"/>
                </a:cubicBezTo>
                <a:cubicBezTo>
                  <a:pt x="21459" y="12743"/>
                  <a:pt x="21508" y="10265"/>
                  <a:pt x="21539" y="6099"/>
                </a:cubicBezTo>
                <a:cubicBezTo>
                  <a:pt x="21547" y="5124"/>
                  <a:pt x="21562" y="4402"/>
                  <a:pt x="21576" y="4372"/>
                </a:cubicBezTo>
                <a:cubicBezTo>
                  <a:pt x="21589" y="4344"/>
                  <a:pt x="21600" y="4003"/>
                  <a:pt x="21600" y="3615"/>
                </a:cubicBezTo>
                <a:lnTo>
                  <a:pt x="21600" y="2910"/>
                </a:lnTo>
                <a:lnTo>
                  <a:pt x="21524" y="2746"/>
                </a:lnTo>
                <a:cubicBezTo>
                  <a:pt x="21482" y="2655"/>
                  <a:pt x="21418" y="2567"/>
                  <a:pt x="21382" y="2548"/>
                </a:cubicBezTo>
                <a:cubicBezTo>
                  <a:pt x="21346" y="2529"/>
                  <a:pt x="21033" y="2203"/>
                  <a:pt x="20687" y="1827"/>
                </a:cubicBezTo>
                <a:cubicBezTo>
                  <a:pt x="20341" y="1451"/>
                  <a:pt x="20048" y="1144"/>
                  <a:pt x="20035" y="1144"/>
                </a:cubicBezTo>
                <a:cubicBezTo>
                  <a:pt x="20022" y="1144"/>
                  <a:pt x="19771" y="887"/>
                  <a:pt x="19478" y="572"/>
                </a:cubicBezTo>
                <a:cubicBezTo>
                  <a:pt x="18963" y="19"/>
                  <a:pt x="18939" y="-1"/>
                  <a:pt x="18783" y="0"/>
                </a:cubicBezTo>
                <a:close/>
              </a:path>
            </a:pathLst>
          </a:cu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627BA2B-C260-9F72-74DC-6A480139BB60}"/>
                  </a:ext>
                </a:extLst>
              </p:cNvPr>
              <p:cNvSpPr txBox="1"/>
              <p:nvPr/>
            </p:nvSpPr>
            <p:spPr>
              <a:xfrm>
                <a:off x="6223788" y="2704043"/>
                <a:ext cx="541711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sz="2400" dirty="0"/>
                  <a:t>Intensity of Hydrogen Spin Flip Emission/Absorption relative to CMB</a:t>
                </a:r>
              </a:p>
              <a:p>
                <a:r>
                  <a:rPr lang="en-DE" sz="2400" b="1" dirty="0"/>
                  <a:t>Brightness Temperature </a:t>
                </a:r>
                <a14:m>
                  <m:oMath xmlns:m="http://schemas.openxmlformats.org/officeDocument/2006/math">
                    <m:r>
                      <a:rPr lang="en-DE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D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endParaRPr lang="en-DE" sz="2400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627BA2B-C260-9F72-74DC-6A480139B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788" y="2704043"/>
                <a:ext cx="5417111" cy="1200329"/>
              </a:xfrm>
              <a:prstGeom prst="rect">
                <a:avLst/>
              </a:prstGeom>
              <a:blipFill>
                <a:blip r:embed="rId4"/>
                <a:stretch>
                  <a:fillRect l="-1874" t="-5263" b="-1157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0B09CE7-E5EB-2CEC-66AA-C32342AC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24741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E0C85-7E2A-4889-B216-D2497F02D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C067C-34E0-3624-5DFC-3B691E09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with frozen backbone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514D2B-4187-E32C-2D1B-343DE81BF3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8811" y="1800955"/>
                <a:ext cx="9589096" cy="576485"/>
              </a:xfrm>
            </p:spPr>
            <p:txBody>
              <a:bodyPr>
                <a:normAutofit fontScale="92500"/>
              </a:bodyPr>
              <a:lstStyle/>
              <a:p>
                <a:r>
                  <a:rPr lang="en-DE" dirty="0"/>
                  <a:t>Task: regress 6 simulation parameters from global </a:t>
                </a:r>
                <a14:m>
                  <m:oMath xmlns:m="http://schemas.openxmlformats.org/officeDocument/2006/math">
                    <m:r>
                      <a:rPr lang="en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r>
                  <a:rPr lang="en-DE" dirty="0"/>
                  <a:t> signal</a:t>
                </a:r>
              </a:p>
              <a:p>
                <a:endParaRPr lang="en-DE" dirty="0"/>
              </a:p>
              <a:p>
                <a:endParaRPr lang="en-DE" dirty="0"/>
              </a:p>
              <a:p>
                <a:endParaRPr lang="en-DE" dirty="0"/>
              </a:p>
              <a:p>
                <a:endParaRPr lang="en-DE" dirty="0"/>
              </a:p>
              <a:p>
                <a:endParaRPr lang="en-DE" dirty="0"/>
              </a:p>
              <a:p>
                <a:endParaRPr lang="en-DE" dirty="0"/>
              </a:p>
              <a:p>
                <a:endParaRPr lang="en-DE" dirty="0"/>
              </a:p>
              <a:p>
                <a:endParaRPr lang="en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514D2B-4187-E32C-2D1B-343DE81BF3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8811" y="1800955"/>
                <a:ext cx="9589096" cy="576485"/>
              </a:xfrm>
              <a:blipFill>
                <a:blip r:embed="rId3"/>
                <a:stretch>
                  <a:fillRect l="-1058" t="-14894" b="-425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AAFFA-C334-83C9-8F5A-4802F61F7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BE9AB-405F-99BD-B17D-A75D0CB5A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8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8FF908-4B1A-4417-27E7-23F7520D0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487707"/>
            <a:ext cx="7392176" cy="369608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B633D9-43F7-D0CE-D05C-3AD8C32E8A64}"/>
              </a:ext>
            </a:extLst>
          </p:cNvPr>
          <p:cNvCxnSpPr>
            <a:cxnSpLocks/>
          </p:cNvCxnSpPr>
          <p:nvPr/>
        </p:nvCxnSpPr>
        <p:spPr>
          <a:xfrm flipH="1">
            <a:off x="5978013" y="3978771"/>
            <a:ext cx="2713703" cy="62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5AC83A-CBD0-5A77-312A-4C3FE9FF31F1}"/>
              </a:ext>
            </a:extLst>
          </p:cNvPr>
          <p:cNvCxnSpPr>
            <a:cxnSpLocks/>
          </p:cNvCxnSpPr>
          <p:nvPr/>
        </p:nvCxnSpPr>
        <p:spPr>
          <a:xfrm flipH="1" flipV="1">
            <a:off x="5560530" y="3621149"/>
            <a:ext cx="3131186" cy="247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A0DCAD6-29D6-D205-1AF4-A0279A4A7A10}"/>
              </a:ext>
            </a:extLst>
          </p:cNvPr>
          <p:cNvSpPr txBox="1"/>
          <p:nvPr/>
        </p:nvSpPr>
        <p:spPr>
          <a:xfrm>
            <a:off x="8691716" y="3744826"/>
            <a:ext cx="2192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r>
              <a:rPr lang="en-DE" dirty="0"/>
              <a:t>ifferent lightcones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35C343B-9AC7-5FA7-3477-1E03EBD7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17594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8597E-C5EB-8EE2-F2EE-4CAAF1A65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Regression with frozen backbone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E0123-EB1C-6AB7-49BF-2E875E73A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15.12.25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EA9B0-FBA7-10DA-52DA-2F19BB8CF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36AC8-5F4A-D245-9080-2EB493AF9403}" type="slidenum">
              <a:rPr lang="en-DE" smtClean="0"/>
              <a:t>9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0D0A6B-55AB-217A-27AB-07763499C1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946564" y="1544384"/>
            <a:ext cx="7067755" cy="394201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43C2877-EB3E-61A2-0360-F29ACB39FDE2}"/>
              </a:ext>
            </a:extLst>
          </p:cNvPr>
          <p:cNvCxnSpPr>
            <a:cxnSpLocks/>
          </p:cNvCxnSpPr>
          <p:nvPr/>
        </p:nvCxnSpPr>
        <p:spPr>
          <a:xfrm flipV="1">
            <a:off x="1627632" y="4700016"/>
            <a:ext cx="582168" cy="2468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E970F57-2AF4-DE7B-6B6C-79A2DC121CBF}"/>
              </a:ext>
            </a:extLst>
          </p:cNvPr>
          <p:cNvSpPr txBox="1"/>
          <p:nvPr/>
        </p:nvSpPr>
        <p:spPr>
          <a:xfrm>
            <a:off x="649224" y="4928616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DE" dirty="0"/>
              <a:t>ffine map,</a:t>
            </a:r>
          </a:p>
          <a:p>
            <a:r>
              <a:rPr lang="en-DE" dirty="0"/>
              <a:t>trained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17D570-F175-83AB-6C76-8E76FEAF6BF7}"/>
              </a:ext>
            </a:extLst>
          </p:cNvPr>
          <p:cNvCxnSpPr>
            <a:cxnSpLocks/>
          </p:cNvCxnSpPr>
          <p:nvPr/>
        </p:nvCxnSpPr>
        <p:spPr>
          <a:xfrm>
            <a:off x="1496014" y="3815941"/>
            <a:ext cx="4227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F52889B-271A-B29C-5883-2AD3D688CCBA}"/>
              </a:ext>
            </a:extLst>
          </p:cNvPr>
          <p:cNvSpPr txBox="1"/>
          <p:nvPr/>
        </p:nvSpPr>
        <p:spPr>
          <a:xfrm>
            <a:off x="745375" y="3631275"/>
            <a:ext cx="80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frozen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4549AC-1DEF-14CF-2477-5B36A0E5F458}"/>
              </a:ext>
            </a:extLst>
          </p:cNvPr>
          <p:cNvSpPr txBox="1"/>
          <p:nvPr/>
        </p:nvSpPr>
        <p:spPr>
          <a:xfrm>
            <a:off x="9405710" y="278266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DE" dirty="0"/>
              <a:t>ffine map,</a:t>
            </a:r>
          </a:p>
          <a:p>
            <a:r>
              <a:rPr lang="en-DE" dirty="0"/>
              <a:t>trained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01383C-A96C-F29E-BE55-2BD481139935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8513064" y="2999232"/>
            <a:ext cx="892646" cy="1066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7BCB24-1922-2F7C-1FB9-97D85A784FEE}"/>
              </a:ext>
            </a:extLst>
          </p:cNvPr>
          <p:cNvCxnSpPr>
            <a:cxnSpLocks/>
          </p:cNvCxnSpPr>
          <p:nvPr/>
        </p:nvCxnSpPr>
        <p:spPr>
          <a:xfrm flipH="1" flipV="1">
            <a:off x="2962656" y="5313616"/>
            <a:ext cx="166532" cy="172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7051356-1716-754B-C2AF-F9F45FF13AAC}"/>
              </a:ext>
            </a:extLst>
          </p:cNvPr>
          <p:cNvSpPr txBox="1"/>
          <p:nvPr/>
        </p:nvSpPr>
        <p:spPr>
          <a:xfrm>
            <a:off x="2881051" y="5486400"/>
            <a:ext cx="171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global signal value</a:t>
            </a:r>
            <a:endParaRPr lang="en-DE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50B49DC-7051-FF61-A965-3FEEC9E3EC8B}"/>
              </a:ext>
            </a:extLst>
          </p:cNvPr>
          <p:cNvCxnSpPr>
            <a:cxnSpLocks/>
          </p:cNvCxnSpPr>
          <p:nvPr/>
        </p:nvCxnSpPr>
        <p:spPr>
          <a:xfrm flipH="1" flipV="1">
            <a:off x="6364224" y="5310335"/>
            <a:ext cx="192024" cy="176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24D0D3B-599B-F197-491F-58A371A759C4}"/>
              </a:ext>
            </a:extLst>
          </p:cNvPr>
          <p:cNvSpPr txBox="1"/>
          <p:nvPr/>
        </p:nvSpPr>
        <p:spPr>
          <a:xfrm>
            <a:off x="6096000" y="5486399"/>
            <a:ext cx="171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last global signal value</a:t>
            </a:r>
            <a:endParaRPr lang="en-DE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91D6E34-6338-95EC-BE95-8F726EB81791}"/>
              </a:ext>
            </a:extLst>
          </p:cNvPr>
          <p:cNvCxnSpPr>
            <a:cxnSpLocks/>
          </p:cNvCxnSpPr>
          <p:nvPr/>
        </p:nvCxnSpPr>
        <p:spPr>
          <a:xfrm flipH="1" flipV="1">
            <a:off x="8459644" y="5275044"/>
            <a:ext cx="654358" cy="1233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352AFDC-67D4-195D-1548-4AAECFA7EB6F}"/>
              </a:ext>
            </a:extLst>
          </p:cNvPr>
          <p:cNvSpPr txBox="1"/>
          <p:nvPr/>
        </p:nvSpPr>
        <p:spPr>
          <a:xfrm>
            <a:off x="9157574" y="5275044"/>
            <a:ext cx="2196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token,</a:t>
            </a:r>
          </a:p>
          <a:p>
            <a:r>
              <a:rPr lang="en-US" dirty="0"/>
              <a:t>embedding trained</a:t>
            </a:r>
            <a:endParaRPr lang="en-DE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857A322-310A-1257-1610-7754FC819972}"/>
              </a:ext>
            </a:extLst>
          </p:cNvPr>
          <p:cNvCxnSpPr>
            <a:cxnSpLocks/>
          </p:cNvCxnSpPr>
          <p:nvPr/>
        </p:nvCxnSpPr>
        <p:spPr>
          <a:xfrm>
            <a:off x="6096000" y="2344959"/>
            <a:ext cx="5516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A2C23D2-1808-A6FB-77A0-E52CF7CC4C84}"/>
              </a:ext>
            </a:extLst>
          </p:cNvPr>
          <p:cNvSpPr txBox="1"/>
          <p:nvPr/>
        </p:nvSpPr>
        <p:spPr>
          <a:xfrm>
            <a:off x="3609523" y="2160293"/>
            <a:ext cx="235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multivariate Gaussian</a:t>
            </a:r>
            <a:endParaRPr lang="en-DE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36E330A-835B-7ED1-D250-F089D80D7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7359" y="6356350"/>
            <a:ext cx="5437281" cy="365125"/>
          </a:xfrm>
        </p:spPr>
        <p:txBody>
          <a:bodyPr/>
          <a:lstStyle/>
          <a:p>
            <a:r>
              <a:rPr lang="en-GB" dirty="0"/>
              <a:t>Repurposing Large Language Models for Cosmology - Daniel Schiller</a:t>
            </a:r>
            <a:endParaRPr lang="en-D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C0A8B2-991B-0055-252D-1EB17A49136C}"/>
              </a:ext>
            </a:extLst>
          </p:cNvPr>
          <p:cNvCxnSpPr/>
          <p:nvPr/>
        </p:nvCxnSpPr>
        <p:spPr>
          <a:xfrm flipH="1">
            <a:off x="8610600" y="1690688"/>
            <a:ext cx="1175574" cy="5429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EA2724-2D74-FBD9-B65D-E2B83ED76164}"/>
              </a:ext>
            </a:extLst>
          </p:cNvPr>
          <p:cNvSpPr txBox="1"/>
          <p:nvPr/>
        </p:nvSpPr>
        <p:spPr>
          <a:xfrm>
            <a:off x="9786173" y="1409991"/>
            <a:ext cx="1595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  <a:r>
              <a:rPr lang="en-DE" dirty="0"/>
              <a:t>etwork prediction</a:t>
            </a:r>
          </a:p>
        </p:txBody>
      </p:sp>
    </p:spTree>
    <p:extLst>
      <p:ext uri="{BB962C8B-B14F-4D97-AF65-F5344CB8AC3E}">
        <p14:creationId xmlns:p14="http://schemas.microsoft.com/office/powerpoint/2010/main" val="37666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28" grpId="0"/>
      <p:bldP spid="33" grpId="0"/>
      <p:bldP spid="37" grpId="0"/>
      <p:bldP spid="43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FEFFFF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7640</TotalTime>
  <Words>1094</Words>
  <Application>Microsoft Macintosh PowerPoint</Application>
  <PresentationFormat>Widescreen</PresentationFormat>
  <Paragraphs>291</Paragraphs>
  <Slides>26</Slides>
  <Notes>16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Aptos</vt:lpstr>
      <vt:lpstr>Aptos Display</vt:lpstr>
      <vt:lpstr>Arial</vt:lpstr>
      <vt:lpstr>Avenir Book</vt:lpstr>
      <vt:lpstr>Cambria Math</vt:lpstr>
      <vt:lpstr>Office Theme</vt:lpstr>
      <vt:lpstr>Repurposing Large Language Models for Cosmology</vt:lpstr>
      <vt:lpstr>Foundation Models</vt:lpstr>
      <vt:lpstr>Foundation Models in Industry</vt:lpstr>
      <vt:lpstr>LLM architecture</vt:lpstr>
      <vt:lpstr>LLMs with numerical data</vt:lpstr>
      <vt:lpstr>Does linguistic pretraining help?</vt:lpstr>
      <vt:lpstr>Lightcone Large Language Model (L3M)</vt:lpstr>
      <vt:lpstr>Regression with frozen backbone</vt:lpstr>
      <vt:lpstr>Regression with frozen backbone</vt:lpstr>
      <vt:lpstr>Regression with frozen backbone</vt:lpstr>
      <vt:lpstr>Generation</vt:lpstr>
      <vt:lpstr>Generation with partial backbone finetuning</vt:lpstr>
      <vt:lpstr>Generation</vt:lpstr>
      <vt:lpstr>Generation</vt:lpstr>
      <vt:lpstr>Summary</vt:lpstr>
      <vt:lpstr>LLMs and Physics Foundation Models</vt:lpstr>
      <vt:lpstr>LLM Architecture</vt:lpstr>
      <vt:lpstr>Regression Results</vt:lpstr>
      <vt:lpstr>Regression Results</vt:lpstr>
      <vt:lpstr>Regression results</vt:lpstr>
      <vt:lpstr>Regression with frozen backbone</vt:lpstr>
      <vt:lpstr>Generation</vt:lpstr>
      <vt:lpstr>Conditional Flow Matching</vt:lpstr>
      <vt:lpstr>Generation</vt:lpstr>
      <vt:lpstr>Generation Results</vt:lpstr>
      <vt:lpstr>Generation with finetuned backbone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Schiller1</dc:creator>
  <cp:lastModifiedBy>Schiller, Daniel</cp:lastModifiedBy>
  <cp:revision>246</cp:revision>
  <dcterms:created xsi:type="dcterms:W3CDTF">2025-06-27T11:21:41Z</dcterms:created>
  <dcterms:modified xsi:type="dcterms:W3CDTF">2025-12-15T12:39:38Z</dcterms:modified>
</cp:coreProperties>
</file>