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6" autoAdjust="0"/>
    <p:restoredTop sz="94660"/>
  </p:normalViewPr>
  <p:slideViewPr>
    <p:cSldViewPr snapToGrid="0">
      <p:cViewPr varScale="1">
        <p:scale>
          <a:sx n="94" d="100"/>
          <a:sy n="94" d="100"/>
        </p:scale>
        <p:origin x="118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59B80-759C-4DE5-B74B-2598D98F3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4F3BCE-90BD-4C9D-F259-98A6B4DECF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B82E8-31AE-C372-CBBC-390E9F69F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8BF69-5BD2-483F-8E83-A7C7C6B7A690}" type="datetimeFigureOut">
              <a:rPr lang="en-NZ" smtClean="0"/>
              <a:t>05/07/2026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7199A7-F897-3F52-EC15-200F79E49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147267-FFD3-6BE5-1690-4744DA3F8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499D-8F88-428B-81D1-15AF204B3AD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36895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EAF34-BDBC-83CE-17F6-D94264932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BE7787-2A90-55FD-8401-8973DD9477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44152E-98EF-EE3D-34DB-5242FD36D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8BF69-5BD2-483F-8E83-A7C7C6B7A690}" type="datetimeFigureOut">
              <a:rPr lang="en-NZ" smtClean="0"/>
              <a:t>05/07/2026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5F4F8-4D0B-ABEC-3F55-34CA50485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02DE9-88C5-A514-B0B9-B86F5975B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499D-8F88-428B-81D1-15AF204B3AD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71218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CE86C4-D9A0-C01A-3A85-4EA57747A7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44018C-926A-D143-E29D-33F8EF3E34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D1DC6-C422-2248-82FC-08877317F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8BF69-5BD2-483F-8E83-A7C7C6B7A690}" type="datetimeFigureOut">
              <a:rPr lang="en-NZ" smtClean="0"/>
              <a:t>05/07/2026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6D75E8-9B85-465E-CF19-049E4A210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062E4-61D2-5139-733E-88B0176B1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499D-8F88-428B-81D1-15AF204B3AD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62850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9F8FE-FB4A-ADA7-4A03-F12E4ECCD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B7A1C-6435-A898-79D5-49DD75F9B2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138E4E-E3D8-DA0F-6FB5-CCB0608FE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8BF69-5BD2-483F-8E83-A7C7C6B7A690}" type="datetimeFigureOut">
              <a:rPr lang="en-NZ" smtClean="0"/>
              <a:t>05/07/2026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BB1C67-A95D-5E12-727E-845CAB4B7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18CF8-F31C-4A47-2DD9-4294832F9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499D-8F88-428B-81D1-15AF204B3AD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24108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1B7A3-3D45-981D-59E7-CDAE7057D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B5709-DF5E-A5CD-D237-459AF49912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2FE7D0-5E16-0DED-7AB0-1EFC5485E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8BF69-5BD2-483F-8E83-A7C7C6B7A690}" type="datetimeFigureOut">
              <a:rPr lang="en-NZ" smtClean="0"/>
              <a:t>05/07/2026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F7AF83-607E-8D28-9638-2262160C4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5AE055-B148-0A60-98D4-2B70FC968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499D-8F88-428B-81D1-15AF204B3AD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14620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A90F4-CD4F-35A9-B0B0-8B21C0D93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2A015-5171-85B5-BACA-C8FB353A82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2C928D-B3B3-3BB3-0866-55434C14B4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085FF1-42C9-A5E8-DF08-45BC10DF5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8BF69-5BD2-483F-8E83-A7C7C6B7A690}" type="datetimeFigureOut">
              <a:rPr lang="en-NZ" smtClean="0"/>
              <a:t>05/07/2026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DFC1C2-6A7F-01C2-103C-BDCB78CE2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4B2085-B3BA-6609-69AE-11315EB7C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499D-8F88-428B-81D1-15AF204B3AD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43258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D07D9-E9D2-F311-A121-6CAFD6207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4CA289-A8F2-E88A-12CE-AE8FB4AB0E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B5BDA6-7C3B-CF30-9852-4CFF01CDF2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4E6000-E21D-1B00-B62A-07B78644EC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34BA00-2049-93D9-9565-41FF6EAF09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75D03C-EFD1-31CA-279C-41992935C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8BF69-5BD2-483F-8E83-A7C7C6B7A690}" type="datetimeFigureOut">
              <a:rPr lang="en-NZ" smtClean="0"/>
              <a:t>05/07/2026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269934-7A72-AB16-EC06-A1DB4C2E6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4A93FC-B49E-4B75-4B37-ABB617D00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499D-8F88-428B-81D1-15AF204B3AD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23058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0D962-2126-A5F4-9EF9-B710E18D5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996174-E786-4509-8F7F-600B9BEC4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8BF69-5BD2-483F-8E83-A7C7C6B7A690}" type="datetimeFigureOut">
              <a:rPr lang="en-NZ" smtClean="0"/>
              <a:t>05/07/2026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BF64D6-EE1D-50D1-2035-9BA27871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BAFA46-59AE-A8C8-9BA8-EEBC5D97F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499D-8F88-428B-81D1-15AF204B3AD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94655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A7597D-9B24-0A46-5C0F-87BFD53E6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8BF69-5BD2-483F-8E83-A7C7C6B7A690}" type="datetimeFigureOut">
              <a:rPr lang="en-NZ" smtClean="0"/>
              <a:t>05/07/2026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92BB12-4F4E-8F1E-191D-7E0BF657B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8E0E84-0BF7-F0A8-DE11-77F951F50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499D-8F88-428B-81D1-15AF204B3AD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28033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BF080-6065-98B0-57E7-7CC3B026F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70801-C4D9-46A0-870B-57D093C5B5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227612-B6C0-A677-E6DF-51CE995C07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16AF41-099E-8B15-ED90-FF83792BD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8BF69-5BD2-483F-8E83-A7C7C6B7A690}" type="datetimeFigureOut">
              <a:rPr lang="en-NZ" smtClean="0"/>
              <a:t>05/07/2026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E7E60A-80FF-058C-97C6-1BA39791A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C4A04A-1951-CB0D-9372-15064CCA9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499D-8F88-428B-81D1-15AF204B3AD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12515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473F3-50FE-D5E5-5AEE-24A0A58DB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8FA9B5-26FE-1B63-E22C-FAAA4C9473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B2CE3F-58D6-B893-5310-F16483C0EC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0EF780-C59E-2C8A-31B8-5F125D035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8BF69-5BD2-483F-8E83-A7C7C6B7A690}" type="datetimeFigureOut">
              <a:rPr lang="en-NZ" smtClean="0"/>
              <a:t>05/07/2026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4AB49F-FBB6-7CD7-68D3-C035C642A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F039A6-CA43-40F6-C662-1BF26E0F7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499D-8F88-428B-81D1-15AF204B3AD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15426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BA3A50-C8F0-8006-2292-153538EB2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459CF4-07D1-7DA1-1869-91184C3811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61F550-48FA-F756-808A-36676C8895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68BF69-5BD2-483F-8E83-A7C7C6B7A690}" type="datetimeFigureOut">
              <a:rPr lang="en-NZ" smtClean="0"/>
              <a:t>05/07/2026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2EDAE7-6278-7DBC-FC25-2529E11935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29B2A-D5A7-E504-9D7B-8732F5DFE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B4499D-8F88-428B-81D1-15AF204B3AD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47969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5D9EC-B37C-1F8B-4129-6181F901C6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0640" y="293956"/>
            <a:ext cx="9144000" cy="909637"/>
          </a:xfrm>
        </p:spPr>
        <p:txBody>
          <a:bodyPr>
            <a:normAutofit fontScale="90000"/>
          </a:bodyPr>
          <a:lstStyle/>
          <a:p>
            <a:r>
              <a:rPr lang="en-NZ" dirty="0" err="1">
                <a:solidFill>
                  <a:srgbClr val="FFC000"/>
                </a:solidFill>
              </a:rPr>
              <a:t>CosPA</a:t>
            </a:r>
            <a:r>
              <a:rPr lang="en-NZ" dirty="0">
                <a:solidFill>
                  <a:srgbClr val="FFC000"/>
                </a:solidFill>
              </a:rPr>
              <a:t> 2026 /ACGRG13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566C74-EC18-6391-15A9-87700ADC89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340081"/>
            <a:ext cx="9144000" cy="1223963"/>
          </a:xfrm>
        </p:spPr>
        <p:txBody>
          <a:bodyPr>
            <a:normAutofit lnSpcReduction="10000"/>
          </a:bodyPr>
          <a:lstStyle/>
          <a:p>
            <a:r>
              <a:rPr lang="en-NZ" dirty="0">
                <a:solidFill>
                  <a:srgbClr val="FFC000"/>
                </a:solidFill>
              </a:rPr>
              <a:t>International Symposium on Cosmology &amp; </a:t>
            </a:r>
            <a:r>
              <a:rPr lang="en-NZ" dirty="0" err="1">
                <a:solidFill>
                  <a:srgbClr val="FFC000"/>
                </a:solidFill>
              </a:rPr>
              <a:t>Astoparticle</a:t>
            </a:r>
            <a:r>
              <a:rPr lang="en-NZ" dirty="0">
                <a:solidFill>
                  <a:srgbClr val="FFC000"/>
                </a:solidFill>
              </a:rPr>
              <a:t> Physics</a:t>
            </a:r>
          </a:p>
          <a:p>
            <a:r>
              <a:rPr lang="en-NZ" dirty="0">
                <a:solidFill>
                  <a:srgbClr val="FFC000"/>
                </a:solidFill>
              </a:rPr>
              <a:t>and</a:t>
            </a:r>
          </a:p>
          <a:p>
            <a:r>
              <a:rPr lang="en-NZ" dirty="0">
                <a:solidFill>
                  <a:srgbClr val="FFC000"/>
                </a:solidFill>
              </a:rPr>
              <a:t>13</a:t>
            </a:r>
            <a:r>
              <a:rPr lang="en-NZ" baseline="30000" dirty="0">
                <a:solidFill>
                  <a:srgbClr val="FFC000"/>
                </a:solidFill>
              </a:rPr>
              <a:t>th</a:t>
            </a:r>
            <a:r>
              <a:rPr lang="en-NZ" dirty="0">
                <a:solidFill>
                  <a:srgbClr val="FFC000"/>
                </a:solidFill>
              </a:rPr>
              <a:t> Australasian Conference on General Relativity &amp; Gravitation</a:t>
            </a:r>
          </a:p>
          <a:p>
            <a:endParaRPr lang="en-NZ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1735DE-6553-8689-092E-C5C6C8BCF0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361" y="1054257"/>
            <a:ext cx="6950558" cy="428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685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FD2259-0A34-22F6-771C-6E3A49770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8110" y="335756"/>
            <a:ext cx="5458460" cy="30703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3DB14CB-2A14-3D78-BE31-F3FC02E72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340" y="3406140"/>
            <a:ext cx="6350000" cy="3022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DB9901C-69EB-46F0-59C8-0FBF3864D90F}"/>
              </a:ext>
            </a:extLst>
          </p:cNvPr>
          <p:cNvSpPr txBox="1"/>
          <p:nvPr/>
        </p:nvSpPr>
        <p:spPr>
          <a:xfrm>
            <a:off x="1117600" y="822960"/>
            <a:ext cx="369947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2400" dirty="0"/>
              <a:t>Kate Sheppard</a:t>
            </a:r>
          </a:p>
          <a:p>
            <a:r>
              <a:rPr lang="en-NZ" sz="2400" dirty="0"/>
              <a:t>Visit Kate Sheppard House</a:t>
            </a:r>
          </a:p>
          <a:p>
            <a:r>
              <a:rPr lang="en-NZ" sz="2400" dirty="0"/>
              <a:t>83 Clyde Road, Ilam</a:t>
            </a:r>
          </a:p>
          <a:p>
            <a:r>
              <a:rPr lang="en-NZ" sz="2400" dirty="0"/>
              <a:t>(next to Campus,</a:t>
            </a:r>
          </a:p>
          <a:p>
            <a:r>
              <a:rPr lang="en-NZ" sz="2400" dirty="0"/>
              <a:t>paid entry)</a:t>
            </a:r>
          </a:p>
          <a:p>
            <a:endParaRPr lang="en-NZ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D25E22-5F16-7C26-5AA5-545D6966504A}"/>
              </a:ext>
            </a:extLst>
          </p:cNvPr>
          <p:cNvSpPr txBox="1"/>
          <p:nvPr/>
        </p:nvSpPr>
        <p:spPr>
          <a:xfrm>
            <a:off x="1089660" y="3429000"/>
            <a:ext cx="33629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dirty="0"/>
              <a:t>Ernest Rutherford</a:t>
            </a:r>
          </a:p>
          <a:p>
            <a:r>
              <a:rPr lang="en-NZ" sz="2400" dirty="0"/>
              <a:t>Visit Rutherford’s Den Arts Centre</a:t>
            </a:r>
          </a:p>
          <a:p>
            <a:r>
              <a:rPr lang="en-NZ" sz="2400" dirty="0"/>
              <a:t>2 Worchester Boulevard</a:t>
            </a:r>
          </a:p>
          <a:p>
            <a:r>
              <a:rPr lang="en-NZ" sz="2400" dirty="0"/>
              <a:t>(city centre, free entry)</a:t>
            </a:r>
          </a:p>
        </p:txBody>
      </p:sp>
    </p:spTree>
    <p:extLst>
      <p:ext uri="{BB962C8B-B14F-4D97-AF65-F5344CB8AC3E}">
        <p14:creationId xmlns:p14="http://schemas.microsoft.com/office/powerpoint/2010/main" val="320018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1B5A63-BBC3-1D0B-DBE1-09903BF34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190" y="929322"/>
            <a:ext cx="3848100" cy="47148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8643CD-AD4B-C576-E9CA-C7C15509D9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290" y="929322"/>
            <a:ext cx="3013710" cy="47013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49AF403-28E4-0D0E-59E5-F1B53317EF11}"/>
              </a:ext>
            </a:extLst>
          </p:cNvPr>
          <p:cNvSpPr txBox="1"/>
          <p:nvPr/>
        </p:nvSpPr>
        <p:spPr>
          <a:xfrm>
            <a:off x="1188720" y="929322"/>
            <a:ext cx="24485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dirty="0"/>
              <a:t>Mabel Howard</a:t>
            </a:r>
          </a:p>
          <a:p>
            <a:r>
              <a:rPr lang="en-NZ" sz="2400" dirty="0"/>
              <a:t>MP, 1943-1969</a:t>
            </a:r>
          </a:p>
          <a:p>
            <a:endParaRPr lang="en-NZ" sz="2400" dirty="0"/>
          </a:p>
          <a:p>
            <a:r>
              <a:rPr lang="en-NZ" sz="2400" dirty="0"/>
              <a:t>Cabinet Minister</a:t>
            </a:r>
          </a:p>
          <a:p>
            <a:r>
              <a:rPr lang="en-NZ" sz="2400" dirty="0"/>
              <a:t>1947-1949</a:t>
            </a:r>
          </a:p>
          <a:p>
            <a:endParaRPr lang="en-NZ" sz="2400" dirty="0"/>
          </a:p>
          <a:p>
            <a:r>
              <a:rPr lang="en-NZ" sz="2400" dirty="0"/>
              <a:t>DLW’s “auntie”</a:t>
            </a:r>
          </a:p>
        </p:txBody>
      </p:sp>
    </p:spTree>
    <p:extLst>
      <p:ext uri="{BB962C8B-B14F-4D97-AF65-F5344CB8AC3E}">
        <p14:creationId xmlns:p14="http://schemas.microsoft.com/office/powerpoint/2010/main" val="2467042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E37B30-692C-AC36-EA11-709958A5DC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688" y="634950"/>
            <a:ext cx="4162990" cy="5638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EF2109-D0DD-CF88-213D-E2A6D513E0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505" y="886619"/>
            <a:ext cx="3894183" cy="50847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FCF8BF-4581-FB11-15EE-CC11350C5D45}"/>
              </a:ext>
            </a:extLst>
          </p:cNvPr>
          <p:cNvSpPr txBox="1"/>
          <p:nvPr/>
        </p:nvSpPr>
        <p:spPr>
          <a:xfrm>
            <a:off x="991596" y="634950"/>
            <a:ext cx="257048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dirty="0"/>
              <a:t>Rewi Alley</a:t>
            </a:r>
          </a:p>
          <a:p>
            <a:r>
              <a:rPr lang="en-NZ" sz="2400" dirty="0"/>
              <a:t>activist, writer, 1897-1987</a:t>
            </a:r>
          </a:p>
          <a:p>
            <a:endParaRPr lang="en-NZ" sz="2400" dirty="0"/>
          </a:p>
          <a:p>
            <a:r>
              <a:rPr lang="en-NZ" sz="2400" dirty="0"/>
              <a:t>Moved to Shanghai 1927, CCP member 60 years,</a:t>
            </a:r>
          </a:p>
          <a:p>
            <a:r>
              <a:rPr lang="en-NZ" sz="2400" dirty="0"/>
              <a:t>Gung </a:t>
            </a:r>
            <a:r>
              <a:rPr lang="en-NZ" sz="2400" dirty="0" err="1"/>
              <a:t>ho</a:t>
            </a:r>
            <a:r>
              <a:rPr lang="en-NZ" sz="2400" dirty="0"/>
              <a:t>,</a:t>
            </a:r>
          </a:p>
          <a:p>
            <a:r>
              <a:rPr lang="en-NZ" sz="2400" dirty="0"/>
              <a:t>Close friend of Chinese leaders</a:t>
            </a:r>
          </a:p>
          <a:p>
            <a:endParaRPr lang="en-NZ" sz="2400" dirty="0"/>
          </a:p>
          <a:p>
            <a:r>
              <a:rPr lang="en-NZ" sz="2400" dirty="0"/>
              <a:t>(Visit Memorial Garden, Springfield, 58km)</a:t>
            </a:r>
          </a:p>
        </p:txBody>
      </p:sp>
    </p:spTree>
    <p:extLst>
      <p:ext uri="{BB962C8B-B14F-4D97-AF65-F5344CB8AC3E}">
        <p14:creationId xmlns:p14="http://schemas.microsoft.com/office/powerpoint/2010/main" val="1957707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F28BE0-4F77-38FC-0822-B1FEAF30AB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440" y="689186"/>
            <a:ext cx="4109720" cy="54796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571409F-3F0D-A24A-378D-770EE9A37B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020" y="3428999"/>
            <a:ext cx="3802380" cy="25349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6E9FFF-A1D5-B6C2-D4B0-F22A9AB662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020" y="689186"/>
            <a:ext cx="3802380" cy="2534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6BFB4C0-134C-C82C-D0D3-1EC094FAEAD0}"/>
              </a:ext>
            </a:extLst>
          </p:cNvPr>
          <p:cNvSpPr txBox="1"/>
          <p:nvPr/>
        </p:nvSpPr>
        <p:spPr>
          <a:xfrm>
            <a:off x="891540" y="689186"/>
            <a:ext cx="25704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dirty="0"/>
              <a:t>Riccarton House,</a:t>
            </a:r>
          </a:p>
          <a:p>
            <a:r>
              <a:rPr lang="en-NZ" sz="2400" dirty="0"/>
              <a:t>Deans Cottage, Riccarton Bush </a:t>
            </a:r>
          </a:p>
          <a:p>
            <a:endParaRPr lang="en-NZ" sz="2400" dirty="0"/>
          </a:p>
          <a:p>
            <a:r>
              <a:rPr lang="en-NZ" sz="2400"/>
              <a:t>Visit </a:t>
            </a:r>
          </a:p>
          <a:p>
            <a:r>
              <a:rPr lang="en-NZ" sz="2400"/>
              <a:t>Riccarton </a:t>
            </a:r>
            <a:r>
              <a:rPr lang="en-NZ" sz="2400" dirty="0"/>
              <a:t>Bush open 6am-7pm,</a:t>
            </a:r>
          </a:p>
          <a:p>
            <a:r>
              <a:rPr lang="en-NZ" sz="2400" dirty="0"/>
              <a:t>(15 minute walk from campus, free entry)</a:t>
            </a:r>
          </a:p>
        </p:txBody>
      </p:sp>
    </p:spTree>
    <p:extLst>
      <p:ext uri="{BB962C8B-B14F-4D97-AF65-F5344CB8AC3E}">
        <p14:creationId xmlns:p14="http://schemas.microsoft.com/office/powerpoint/2010/main" val="3873698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081E7E-72E1-2C41-728C-5F33AE3F3F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565" y="548639"/>
            <a:ext cx="9630730" cy="55443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03BE0A-2F36-682F-DE66-56744B316AF5}"/>
              </a:ext>
            </a:extLst>
          </p:cNvPr>
          <p:cNvSpPr txBox="1"/>
          <p:nvPr/>
        </p:nvSpPr>
        <p:spPr>
          <a:xfrm>
            <a:off x="3131820" y="5938520"/>
            <a:ext cx="8308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dirty="0"/>
              <a:t>Why do Kiwis have a “chip on the shoulder”?</a:t>
            </a:r>
          </a:p>
        </p:txBody>
      </p:sp>
    </p:spTree>
    <p:extLst>
      <p:ext uri="{BB962C8B-B14F-4D97-AF65-F5344CB8AC3E}">
        <p14:creationId xmlns:p14="http://schemas.microsoft.com/office/powerpoint/2010/main" val="2352756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0A8D8B-138B-5BEF-4089-1FB6EC23BA85}"/>
              </a:ext>
            </a:extLst>
          </p:cNvPr>
          <p:cNvSpPr txBox="1"/>
          <p:nvPr/>
        </p:nvSpPr>
        <p:spPr>
          <a:xfrm>
            <a:off x="1196456" y="1568609"/>
            <a:ext cx="93723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dirty="0"/>
              <a:t>For CosPA2026/ACGRG13 participants without </a:t>
            </a:r>
            <a:r>
              <a:rPr lang="en-NZ" sz="2400" dirty="0" err="1"/>
              <a:t>eduroam</a:t>
            </a:r>
            <a:r>
              <a:rPr lang="en-NZ" sz="2400" dirty="0"/>
              <a:t> </a:t>
            </a:r>
            <a:r>
              <a:rPr lang="en-NZ" sz="2400" dirty="0" err="1"/>
              <a:t>wifi</a:t>
            </a:r>
            <a:r>
              <a:rPr lang="en-NZ" sz="2400" dirty="0"/>
              <a:t> access – use this guest account (reversing 2 key letters in the account name! Second password character is zero.) </a:t>
            </a:r>
          </a:p>
          <a:p>
            <a:r>
              <a:rPr lang="en-NZ" sz="2400" dirty="0"/>
              <a:t>Guest Account: CosAP26</a:t>
            </a:r>
          </a:p>
          <a:p>
            <a:r>
              <a:rPr lang="en-NZ" sz="2400" dirty="0"/>
              <a:t>Guest Password: R0yKerrsPl&amp;ce</a:t>
            </a:r>
          </a:p>
          <a:p>
            <a:endParaRPr lang="en-NZ" sz="2400" dirty="0"/>
          </a:p>
          <a:p>
            <a:r>
              <a:rPr lang="en-NZ" sz="2400" dirty="0"/>
              <a:t>EMERGENCY EVACUATION PROCEDURES</a:t>
            </a:r>
          </a:p>
          <a:p>
            <a:r>
              <a:rPr lang="en-NZ" sz="2400" dirty="0"/>
              <a:t>… please listen …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D5A98FF-1E5E-0A1C-735D-EF04995055C0}"/>
              </a:ext>
            </a:extLst>
          </p:cNvPr>
          <p:cNvSpPr txBox="1">
            <a:spLocks/>
          </p:cNvSpPr>
          <p:nvPr/>
        </p:nvSpPr>
        <p:spPr>
          <a:xfrm>
            <a:off x="1196456" y="658972"/>
            <a:ext cx="9144000" cy="90963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Z" dirty="0" err="1"/>
              <a:t>CosPA</a:t>
            </a:r>
            <a:r>
              <a:rPr lang="en-NZ" dirty="0"/>
              <a:t> 2026 /ACGRG13 … further info</a:t>
            </a:r>
          </a:p>
        </p:txBody>
      </p:sp>
    </p:spTree>
    <p:extLst>
      <p:ext uri="{BB962C8B-B14F-4D97-AF65-F5344CB8AC3E}">
        <p14:creationId xmlns:p14="http://schemas.microsoft.com/office/powerpoint/2010/main" val="1996980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f7801dcd-6d30-42ad-94af-d0db374b47da}" enabled="1" method="Privileged" siteId="{dc781727-710e-4855-bc4c-690266a1b55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191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CosPA 2026 /ACGRG13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Canterbury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Wiltshire</dc:creator>
  <cp:lastModifiedBy>David Wiltshire</cp:lastModifiedBy>
  <cp:revision>11</cp:revision>
  <dcterms:created xsi:type="dcterms:W3CDTF">2026-07-04T23:59:38Z</dcterms:created>
  <dcterms:modified xsi:type="dcterms:W3CDTF">2026-07-05T01:13:13Z</dcterms:modified>
</cp:coreProperties>
</file>