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  <p:sldMasterId id="2147483665" r:id="rId2"/>
  </p:sldMasterIdLst>
  <p:notesMasterIdLst>
    <p:notesMasterId r:id="rId27"/>
  </p:notesMasterIdLst>
  <p:handoutMasterIdLst>
    <p:handoutMasterId r:id="rId28"/>
  </p:handoutMasterIdLst>
  <p:sldIdLst>
    <p:sldId id="259" r:id="rId3"/>
    <p:sldId id="2246" r:id="rId4"/>
    <p:sldId id="2242" r:id="rId5"/>
    <p:sldId id="2237" r:id="rId6"/>
    <p:sldId id="2183" r:id="rId7"/>
    <p:sldId id="298" r:id="rId8"/>
    <p:sldId id="541" r:id="rId9"/>
    <p:sldId id="301" r:id="rId10"/>
    <p:sldId id="542" r:id="rId11"/>
    <p:sldId id="540" r:id="rId12"/>
    <p:sldId id="2247" r:id="rId13"/>
    <p:sldId id="304" r:id="rId14"/>
    <p:sldId id="2248" r:id="rId15"/>
    <p:sldId id="2250" r:id="rId16"/>
    <p:sldId id="292" r:id="rId17"/>
    <p:sldId id="2249" r:id="rId18"/>
    <p:sldId id="2252" r:id="rId19"/>
    <p:sldId id="2253" r:id="rId20"/>
    <p:sldId id="2240" r:id="rId21"/>
    <p:sldId id="2255" r:id="rId22"/>
    <p:sldId id="2239" r:id="rId23"/>
    <p:sldId id="2224" r:id="rId24"/>
    <p:sldId id="2236" r:id="rId25"/>
    <p:sldId id="2254" r:id="rId26"/>
  </p:sldIdLst>
  <p:sldSz cx="12192000" cy="6858000"/>
  <p:notesSz cx="9144000" cy="6858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封面" id="{C684DC81-D2C3-44A6-8941-05B53D2E0557}">
          <p14:sldIdLst>
            <p14:sldId id="259"/>
          </p14:sldIdLst>
        </p14:section>
        <p14:section name="内容页" id="{EB11151C-0E14-47B0-8218-1431BF894351}">
          <p14:sldIdLst>
            <p14:sldId id="2246"/>
            <p14:sldId id="2242"/>
            <p14:sldId id="2237"/>
            <p14:sldId id="2183"/>
            <p14:sldId id="298"/>
            <p14:sldId id="541"/>
            <p14:sldId id="301"/>
            <p14:sldId id="542"/>
            <p14:sldId id="540"/>
            <p14:sldId id="2247"/>
            <p14:sldId id="304"/>
            <p14:sldId id="2248"/>
            <p14:sldId id="2250"/>
            <p14:sldId id="292"/>
            <p14:sldId id="2249"/>
            <p14:sldId id="2252"/>
            <p14:sldId id="2253"/>
            <p14:sldId id="2240"/>
            <p14:sldId id="2255"/>
            <p14:sldId id="2239"/>
            <p14:sldId id="2224"/>
            <p14:sldId id="2236"/>
            <p14:sldId id="2254"/>
          </p14:sldIdLst>
        </p14:section>
        <p14:section name="目录与章节过渡" id="{847108E3-22F3-4CD9-A82A-834291DC17F4}">
          <p14:sldIdLst/>
        </p14:section>
        <p14:section name="封底" id="{843E591D-6EE2-4691-951C-C0C689F22170}">
          <p14:sldIdLst/>
        </p14:section>
        <p14:section name="配色与字体" id="{3D97B63B-D70E-4F27-8A27-3FF98FBB7258}">
          <p14:sldIdLst/>
        </p14:section>
        <p14:section name="图标" id="{256EF24B-5FA9-4838-AFAB-30B46CBE188B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Wentao Zhang" initials="WT [7]" lastIdx="1" clrIdx="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161E"/>
    <a:srgbClr val="F9597B"/>
    <a:srgbClr val="44546A"/>
    <a:srgbClr val="8592A9"/>
    <a:srgbClr val="050EBB"/>
    <a:srgbClr val="A6A6A6"/>
    <a:srgbClr val="003399"/>
    <a:srgbClr val="0D6CB6"/>
    <a:srgbClr val="000099"/>
    <a:srgbClr val="4362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AF2E2A-410D-494D-978B-A3A96761F7E1}" v="13" dt="2026-07-07T23:32:04.823"/>
    <p1510:client id="{88B59DF5-5ED5-4AE4-A553-51B5C05B5077}" v="370" dt="2026-07-07T22:49:02.4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8" autoAdjust="0"/>
    <p:restoredTop sz="95223" autoAdjust="0"/>
  </p:normalViewPr>
  <p:slideViewPr>
    <p:cSldViewPr snapToGrid="0" showGuides="1">
      <p:cViewPr varScale="1">
        <p:scale>
          <a:sx n="84" d="100"/>
          <a:sy n="84" d="100"/>
        </p:scale>
        <p:origin x="384" y="42"/>
      </p:cViewPr>
      <p:guideLst/>
    </p:cSldViewPr>
  </p:slideViewPr>
  <p:outlineViewPr>
    <p:cViewPr>
      <p:scale>
        <a:sx n="33" d="100"/>
        <a:sy n="33" d="100"/>
      </p:scale>
      <p:origin x="0" y="-8496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76"/>
    </p:cViewPr>
  </p:sorterViewPr>
  <p:notesViewPr>
    <p:cSldViewPr snapToGrid="0">
      <p:cViewPr varScale="1">
        <p:scale>
          <a:sx n="85" d="100"/>
          <a:sy n="85" d="100"/>
        </p:scale>
        <p:origin x="380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microsoft.com/office/2016/11/relationships/changesInfo" Target="changesInfos/changesInfo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ngjiao Xiao" userId="5dc8902f44fa890f" providerId="LiveId" clId="{BEBE62E8-047B-43C9-A488-0A3596FFD2D6}"/>
    <pc:docChg chg="undo redo custSel addSld delSld modSld sldOrd modSection">
      <pc:chgData name="Mengjiao Xiao" userId="5dc8902f44fa890f" providerId="LiveId" clId="{BEBE62E8-047B-43C9-A488-0A3596FFD2D6}" dt="2026-07-07T23:35:13.427" v="8678" actId="47"/>
      <pc:docMkLst>
        <pc:docMk/>
      </pc:docMkLst>
      <pc:sldChg chg="addSp delSp modSp mod">
        <pc:chgData name="Mengjiao Xiao" userId="5dc8902f44fa890f" providerId="LiveId" clId="{BEBE62E8-047B-43C9-A488-0A3596FFD2D6}" dt="2026-07-07T23:19:11.834" v="8483" actId="20577"/>
        <pc:sldMkLst>
          <pc:docMk/>
          <pc:sldMk cId="0" sldId="259"/>
        </pc:sldMkLst>
        <pc:spChg chg="add del mod">
          <ac:chgData name="Mengjiao Xiao" userId="5dc8902f44fa890f" providerId="LiveId" clId="{BEBE62E8-047B-43C9-A488-0A3596FFD2D6}" dt="2026-07-06T15:03:52.059" v="95" actId="404"/>
          <ac:spMkLst>
            <pc:docMk/>
            <pc:sldMk cId="0" sldId="259"/>
            <ac:spMk id="2" creationId="{203D423C-B652-C2BF-D0B6-1AB7B079E85E}"/>
          </ac:spMkLst>
        </pc:spChg>
        <pc:spChg chg="mod">
          <ac:chgData name="Mengjiao Xiao" userId="5dc8902f44fa890f" providerId="LiveId" clId="{BEBE62E8-047B-43C9-A488-0A3596FFD2D6}" dt="2026-07-07T23:19:11.834" v="8483" actId="20577"/>
          <ac:spMkLst>
            <pc:docMk/>
            <pc:sldMk cId="0" sldId="259"/>
            <ac:spMk id="6" creationId="{B7B96F0B-70BF-75B8-9B8B-C9D48AD2DF4F}"/>
          </ac:spMkLst>
        </pc:spChg>
        <pc:spChg chg="add">
          <ac:chgData name="Mengjiao Xiao" userId="5dc8902f44fa890f" providerId="LiveId" clId="{BEBE62E8-047B-43C9-A488-0A3596FFD2D6}" dt="2026-07-07T22:58:35.156" v="8277" actId="22"/>
          <ac:spMkLst>
            <pc:docMk/>
            <pc:sldMk cId="0" sldId="259"/>
            <ac:spMk id="7" creationId="{1E6F451F-D8CD-A65C-7082-E94C1663573B}"/>
          </ac:spMkLst>
        </pc:spChg>
        <pc:spChg chg="mod">
          <ac:chgData name="Mengjiao Xiao" userId="5dc8902f44fa890f" providerId="LiveId" clId="{BEBE62E8-047B-43C9-A488-0A3596FFD2D6}" dt="2026-07-07T21:15:37.854" v="6458" actId="14100"/>
          <ac:spMkLst>
            <pc:docMk/>
            <pc:sldMk cId="0" sldId="259"/>
            <ac:spMk id="9" creationId="{5ECE5C84-6A47-4956-8DCB-7EB8E5028194}"/>
          </ac:spMkLst>
        </pc:spChg>
        <pc:cxnChg chg="add del">
          <ac:chgData name="Mengjiao Xiao" userId="5dc8902f44fa890f" providerId="LiveId" clId="{BEBE62E8-047B-43C9-A488-0A3596FFD2D6}" dt="2026-07-06T15:03:52.726" v="97" actId="478"/>
          <ac:cxnSpMkLst>
            <pc:docMk/>
            <pc:sldMk cId="0" sldId="259"/>
            <ac:cxnSpMk id="3" creationId="{21472270-61F1-3F03-F04B-4B6196372173}"/>
          </ac:cxnSpMkLst>
        </pc:cxnChg>
        <pc:cxnChg chg="add del">
          <ac:chgData name="Mengjiao Xiao" userId="5dc8902f44fa890f" providerId="LiveId" clId="{BEBE62E8-047B-43C9-A488-0A3596FFD2D6}" dt="2026-07-06T15:03:52.384" v="96" actId="478"/>
          <ac:cxnSpMkLst>
            <pc:docMk/>
            <pc:sldMk cId="0" sldId="259"/>
            <ac:cxnSpMk id="5" creationId="{3E0DA0D1-73E5-8233-9AE4-752F615625F4}"/>
          </ac:cxnSpMkLst>
        </pc:cxnChg>
      </pc:sldChg>
      <pc:sldChg chg="addSp delSp modSp add del mod ord delAnim">
        <pc:chgData name="Mengjiao Xiao" userId="5dc8902f44fa890f" providerId="LiveId" clId="{BEBE62E8-047B-43C9-A488-0A3596FFD2D6}" dt="2026-07-07T23:34:02.930" v="8676" actId="20577"/>
        <pc:sldMkLst>
          <pc:docMk/>
          <pc:sldMk cId="0" sldId="292"/>
        </pc:sldMkLst>
        <pc:spChg chg="del mod">
          <ac:chgData name="Mengjiao Xiao" userId="5dc8902f44fa890f" providerId="LiveId" clId="{BEBE62E8-047B-43C9-A488-0A3596FFD2D6}" dt="2026-07-07T12:54:53.125" v="4430" actId="478"/>
          <ac:spMkLst>
            <pc:docMk/>
            <pc:sldMk cId="0" sldId="292"/>
            <ac:spMk id="3" creationId="{00000000-0000-0000-0000-000000000000}"/>
          </ac:spMkLst>
        </pc:spChg>
        <pc:spChg chg="mod">
          <ac:chgData name="Mengjiao Xiao" userId="5dc8902f44fa890f" providerId="LiveId" clId="{BEBE62E8-047B-43C9-A488-0A3596FFD2D6}" dt="2026-07-07T23:34:02.930" v="8676" actId="20577"/>
          <ac:spMkLst>
            <pc:docMk/>
            <pc:sldMk cId="0" sldId="292"/>
            <ac:spMk id="4" creationId="{00000000-0000-0000-0000-000000000000}"/>
          </ac:spMkLst>
        </pc:spChg>
        <pc:spChg chg="del">
          <ac:chgData name="Mengjiao Xiao" userId="5dc8902f44fa890f" providerId="LiveId" clId="{BEBE62E8-047B-43C9-A488-0A3596FFD2D6}" dt="2026-07-07T02:38:54.450" v="1343" actId="478"/>
          <ac:spMkLst>
            <pc:docMk/>
            <pc:sldMk cId="0" sldId="292"/>
            <ac:spMk id="5" creationId="{00000000-0000-0000-0000-000000000000}"/>
          </ac:spMkLst>
        </pc:spChg>
        <pc:spChg chg="del">
          <ac:chgData name="Mengjiao Xiao" userId="5dc8902f44fa890f" providerId="LiveId" clId="{BEBE62E8-047B-43C9-A488-0A3596FFD2D6}" dt="2026-07-07T02:38:50.565" v="1342" actId="478"/>
          <ac:spMkLst>
            <pc:docMk/>
            <pc:sldMk cId="0" sldId="292"/>
            <ac:spMk id="16" creationId="{00000000-0000-0000-0000-000000000000}"/>
          </ac:spMkLst>
        </pc:spChg>
        <pc:spChg chg="add mod">
          <ac:chgData name="Mengjiao Xiao" userId="5dc8902f44fa890f" providerId="LiveId" clId="{BEBE62E8-047B-43C9-A488-0A3596FFD2D6}" dt="2026-07-07T13:45:19.391" v="6437" actId="20577"/>
          <ac:spMkLst>
            <pc:docMk/>
            <pc:sldMk cId="0" sldId="292"/>
            <ac:spMk id="16" creationId="{BD6A0B8D-7E53-799A-6BE3-01B3AC00D5DE}"/>
          </ac:spMkLst>
        </pc:spChg>
        <pc:spChg chg="del">
          <ac:chgData name="Mengjiao Xiao" userId="5dc8902f44fa890f" providerId="LiveId" clId="{BEBE62E8-047B-43C9-A488-0A3596FFD2D6}" dt="2026-07-07T02:37:39.674" v="1340" actId="478"/>
          <ac:spMkLst>
            <pc:docMk/>
            <pc:sldMk cId="0" sldId="292"/>
            <ac:spMk id="17" creationId="{00000000-0000-0000-0000-000000000000}"/>
          </ac:spMkLst>
        </pc:spChg>
        <pc:spChg chg="add">
          <ac:chgData name="Mengjiao Xiao" userId="5dc8902f44fa890f" providerId="LiveId" clId="{BEBE62E8-047B-43C9-A488-0A3596FFD2D6}" dt="2026-07-07T13:41:16.532" v="6336" actId="22"/>
          <ac:spMkLst>
            <pc:docMk/>
            <pc:sldMk cId="0" sldId="292"/>
            <ac:spMk id="18" creationId="{C7C9AC2E-05B8-1ABA-3F13-E422BA411EA1}"/>
          </ac:spMkLst>
        </pc:spChg>
        <pc:spChg chg="mod">
          <ac:chgData name="Mengjiao Xiao" userId="5dc8902f44fa890f" providerId="LiveId" clId="{BEBE62E8-047B-43C9-A488-0A3596FFD2D6}" dt="2026-07-07T22:04:14.532" v="8022" actId="1036"/>
          <ac:spMkLst>
            <pc:docMk/>
            <pc:sldMk cId="0" sldId="292"/>
            <ac:spMk id="20" creationId="{00000000-0000-0000-0000-000000000000}"/>
          </ac:spMkLst>
        </pc:spChg>
        <pc:picChg chg="del">
          <ac:chgData name="Mengjiao Xiao" userId="5dc8902f44fa890f" providerId="LiveId" clId="{BEBE62E8-047B-43C9-A488-0A3596FFD2D6}" dt="2026-07-07T02:38:47.959" v="1341" actId="478"/>
          <ac:picMkLst>
            <pc:docMk/>
            <pc:sldMk cId="0" sldId="292"/>
            <ac:picMk id="6" creationId="{00000000-0000-0000-0000-000000000000}"/>
          </ac:picMkLst>
        </pc:picChg>
        <pc:picChg chg="add mod">
          <ac:chgData name="Mengjiao Xiao" userId="5dc8902f44fa890f" providerId="LiveId" clId="{BEBE62E8-047B-43C9-A488-0A3596FFD2D6}" dt="2026-07-07T22:04:21.173" v="8034" actId="1036"/>
          <ac:picMkLst>
            <pc:docMk/>
            <pc:sldMk cId="0" sldId="292"/>
            <ac:picMk id="6" creationId="{DA10F96C-B3E2-DCFF-B7AD-7F73175A8EC4}"/>
          </ac:picMkLst>
        </pc:picChg>
        <pc:picChg chg="mod">
          <ac:chgData name="Mengjiao Xiao" userId="5dc8902f44fa890f" providerId="LiveId" clId="{BEBE62E8-047B-43C9-A488-0A3596FFD2D6}" dt="2026-07-07T22:04:21.173" v="8034" actId="1036"/>
          <ac:picMkLst>
            <pc:docMk/>
            <pc:sldMk cId="0" sldId="292"/>
            <ac:picMk id="7" creationId="{00000000-0000-0000-0000-000000000000}"/>
          </ac:picMkLst>
        </pc:picChg>
        <pc:picChg chg="add">
          <ac:chgData name="Mengjiao Xiao" userId="5dc8902f44fa890f" providerId="LiveId" clId="{BEBE62E8-047B-43C9-A488-0A3596FFD2D6}" dt="2026-07-07T11:17:50.844" v="1614" actId="22"/>
          <ac:picMkLst>
            <pc:docMk/>
            <pc:sldMk cId="0" sldId="292"/>
            <ac:picMk id="8" creationId="{B6657D08-1DD7-37EA-58E5-B32F415E5320}"/>
          </ac:picMkLst>
        </pc:picChg>
        <pc:picChg chg="del mod">
          <ac:chgData name="Mengjiao Xiao" userId="5dc8902f44fa890f" providerId="LiveId" clId="{BEBE62E8-047B-43C9-A488-0A3596FFD2D6}" dt="2026-07-07T12:55:33.871" v="4440" actId="478"/>
          <ac:picMkLst>
            <pc:docMk/>
            <pc:sldMk cId="0" sldId="292"/>
            <ac:picMk id="10" creationId="{00000000-0000-0000-0000-000000000000}"/>
          </ac:picMkLst>
        </pc:picChg>
        <pc:picChg chg="del">
          <ac:chgData name="Mengjiao Xiao" userId="5dc8902f44fa890f" providerId="LiveId" clId="{BEBE62E8-047B-43C9-A488-0A3596FFD2D6}" dt="2026-07-07T02:35:22.401" v="1326" actId="21"/>
          <ac:picMkLst>
            <pc:docMk/>
            <pc:sldMk cId="0" sldId="292"/>
            <ac:picMk id="11" creationId="{00000000-0000-0000-0000-000000000000}"/>
          </ac:picMkLst>
        </pc:picChg>
        <pc:picChg chg="add">
          <ac:chgData name="Mengjiao Xiao" userId="5dc8902f44fa890f" providerId="LiveId" clId="{BEBE62E8-047B-43C9-A488-0A3596FFD2D6}" dt="2026-07-07T11:17:50.844" v="1614" actId="22"/>
          <ac:picMkLst>
            <pc:docMk/>
            <pc:sldMk cId="0" sldId="292"/>
            <ac:picMk id="11" creationId="{86EDCEAC-45F1-8033-B6FB-C5772ABBEBB2}"/>
          </ac:picMkLst>
        </pc:picChg>
        <pc:picChg chg="del">
          <ac:chgData name="Mengjiao Xiao" userId="5dc8902f44fa890f" providerId="LiveId" clId="{BEBE62E8-047B-43C9-A488-0A3596FFD2D6}" dt="2026-07-07T11:17:50.405" v="1613" actId="478"/>
          <ac:picMkLst>
            <pc:docMk/>
            <pc:sldMk cId="0" sldId="292"/>
            <ac:picMk id="14" creationId="{00000000-0000-0000-0000-000000000000}"/>
          </ac:picMkLst>
        </pc:picChg>
        <pc:picChg chg="mod">
          <ac:chgData name="Mengjiao Xiao" userId="5dc8902f44fa890f" providerId="LiveId" clId="{BEBE62E8-047B-43C9-A488-0A3596FFD2D6}" dt="2026-07-07T22:04:21.173" v="8034" actId="1036"/>
          <ac:picMkLst>
            <pc:docMk/>
            <pc:sldMk cId="0" sldId="292"/>
            <ac:picMk id="31" creationId="{00000000-0000-0000-0000-000000000000}"/>
          </ac:picMkLst>
        </pc:picChg>
        <pc:cxnChg chg="del">
          <ac:chgData name="Mengjiao Xiao" userId="5dc8902f44fa890f" providerId="LiveId" clId="{BEBE62E8-047B-43C9-A488-0A3596FFD2D6}" dt="2026-07-07T13:45:21.432" v="6438" actId="478"/>
          <ac:cxnSpMkLst>
            <pc:docMk/>
            <pc:sldMk cId="0" sldId="292"/>
            <ac:cxnSpMk id="13" creationId="{00000000-0000-0000-0000-000000000000}"/>
          </ac:cxnSpMkLst>
        </pc:cxnChg>
        <pc:cxnChg chg="mod">
          <ac:chgData name="Mengjiao Xiao" userId="5dc8902f44fa890f" providerId="LiveId" clId="{BEBE62E8-047B-43C9-A488-0A3596FFD2D6}" dt="2026-07-07T22:04:21.173" v="8034" actId="1036"/>
          <ac:cxnSpMkLst>
            <pc:docMk/>
            <pc:sldMk cId="0" sldId="292"/>
            <ac:cxnSpMk id="15" creationId="{00000000-0000-0000-0000-000000000000}"/>
          </ac:cxnSpMkLst>
        </pc:cxnChg>
        <pc:cxnChg chg="add mod">
          <ac:chgData name="Mengjiao Xiao" userId="5dc8902f44fa890f" providerId="LiveId" clId="{BEBE62E8-047B-43C9-A488-0A3596FFD2D6}" dt="2026-07-07T13:45:21.869" v="6439"/>
          <ac:cxnSpMkLst>
            <pc:docMk/>
            <pc:sldMk cId="0" sldId="292"/>
            <ac:cxnSpMk id="19" creationId="{B17FBF5F-C2DA-1BCA-3FBB-B68B283B71A9}"/>
          </ac:cxnSpMkLst>
        </pc:cxnChg>
      </pc:sldChg>
      <pc:sldChg chg="addSp delSp modSp add del mod">
        <pc:chgData name="Mengjiao Xiao" userId="5dc8902f44fa890f" providerId="LiveId" clId="{BEBE62E8-047B-43C9-A488-0A3596FFD2D6}" dt="2026-07-07T22:41:53.105" v="8065" actId="948"/>
        <pc:sldMkLst>
          <pc:docMk/>
          <pc:sldMk cId="0" sldId="298"/>
        </pc:sldMkLst>
        <pc:spChg chg="mod">
          <ac:chgData name="Mengjiao Xiao" userId="5dc8902f44fa890f" providerId="LiveId" clId="{BEBE62E8-047B-43C9-A488-0A3596FFD2D6}" dt="2026-07-07T22:41:53.105" v="8065" actId="948"/>
          <ac:spMkLst>
            <pc:docMk/>
            <pc:sldMk cId="0" sldId="298"/>
            <ac:spMk id="6" creationId="{00000000-0000-0000-0000-000000000000}"/>
          </ac:spMkLst>
        </pc:spChg>
        <pc:spChg chg="add del mod">
          <ac:chgData name="Mengjiao Xiao" userId="5dc8902f44fa890f" providerId="LiveId" clId="{BEBE62E8-047B-43C9-A488-0A3596FFD2D6}" dt="2026-07-07T11:56:39.059" v="2969" actId="478"/>
          <ac:spMkLst>
            <pc:docMk/>
            <pc:sldMk cId="0" sldId="298"/>
            <ac:spMk id="12" creationId="{00000000-0000-0000-0000-000000000000}"/>
          </ac:spMkLst>
        </pc:spChg>
        <pc:spChg chg="add del">
          <ac:chgData name="Mengjiao Xiao" userId="5dc8902f44fa890f" providerId="LiveId" clId="{BEBE62E8-047B-43C9-A488-0A3596FFD2D6}" dt="2026-07-07T11:55:03.049" v="2924" actId="22"/>
          <ac:spMkLst>
            <pc:docMk/>
            <pc:sldMk cId="0" sldId="298"/>
            <ac:spMk id="16" creationId="{61990E19-5688-2B8D-7580-AA2365C8F915}"/>
          </ac:spMkLst>
        </pc:spChg>
        <pc:spChg chg="add mod">
          <ac:chgData name="Mengjiao Xiao" userId="5dc8902f44fa890f" providerId="LiveId" clId="{BEBE62E8-047B-43C9-A488-0A3596FFD2D6}" dt="2026-07-07T13:44:00.635" v="6390" actId="20577"/>
          <ac:spMkLst>
            <pc:docMk/>
            <pc:sldMk cId="0" sldId="298"/>
            <ac:spMk id="18" creationId="{D65B5007-64B1-BDA8-D1C7-F28B2A53978E}"/>
          </ac:spMkLst>
        </pc:spChg>
        <pc:spChg chg="add del">
          <ac:chgData name="Mengjiao Xiao" userId="5dc8902f44fa890f" providerId="LiveId" clId="{BEBE62E8-047B-43C9-A488-0A3596FFD2D6}" dt="2026-07-07T13:40:18.536" v="6319" actId="478"/>
          <ac:spMkLst>
            <pc:docMk/>
            <pc:sldMk cId="0" sldId="298"/>
            <ac:spMk id="20" creationId="{AF58A8F3-8BBF-8135-2C91-363836C6F36C}"/>
          </ac:spMkLst>
        </pc:spChg>
        <pc:spChg chg="add">
          <ac:chgData name="Mengjiao Xiao" userId="5dc8902f44fa890f" providerId="LiveId" clId="{BEBE62E8-047B-43C9-A488-0A3596FFD2D6}" dt="2026-07-07T13:40:19.244" v="6320" actId="22"/>
          <ac:spMkLst>
            <pc:docMk/>
            <pc:sldMk cId="0" sldId="298"/>
            <ac:spMk id="22" creationId="{DD3F9A22-F0DE-C972-E653-F9E6B9924F6C}"/>
          </ac:spMkLst>
        </pc:spChg>
        <pc:picChg chg="add mod">
          <ac:chgData name="Mengjiao Xiao" userId="5dc8902f44fa890f" providerId="LiveId" clId="{BEBE62E8-047B-43C9-A488-0A3596FFD2D6}" dt="2026-07-07T12:08:05.946" v="3453" actId="1076"/>
          <ac:picMkLst>
            <pc:docMk/>
            <pc:sldMk cId="0" sldId="298"/>
            <ac:picMk id="4" creationId="{F5FD18C6-1CEB-33DE-87A1-31637A18D079}"/>
          </ac:picMkLst>
        </pc:picChg>
        <pc:picChg chg="add del mod">
          <ac:chgData name="Mengjiao Xiao" userId="5dc8902f44fa890f" providerId="LiveId" clId="{BEBE62E8-047B-43C9-A488-0A3596FFD2D6}" dt="2026-07-07T10:37:07.926" v="1539" actId="478"/>
          <ac:picMkLst>
            <pc:docMk/>
            <pc:sldMk cId="0" sldId="298"/>
            <ac:picMk id="5" creationId="{7843505F-C82D-BAFA-6A2A-D7CCBDF66739}"/>
          </ac:picMkLst>
        </pc:picChg>
        <pc:picChg chg="add mod">
          <ac:chgData name="Mengjiao Xiao" userId="5dc8902f44fa890f" providerId="LiveId" clId="{BEBE62E8-047B-43C9-A488-0A3596FFD2D6}" dt="2026-07-07T12:08:01.699" v="3452" actId="1076"/>
          <ac:picMkLst>
            <pc:docMk/>
            <pc:sldMk cId="0" sldId="298"/>
            <ac:picMk id="7" creationId="{22D6E0D0-6477-1C01-01F8-5558B8E20348}"/>
          </ac:picMkLst>
        </pc:picChg>
        <pc:picChg chg="add">
          <ac:chgData name="Mengjiao Xiao" userId="5dc8902f44fa890f" providerId="LiveId" clId="{BEBE62E8-047B-43C9-A488-0A3596FFD2D6}" dt="2026-07-07T11:17:23.522" v="1602" actId="22"/>
          <ac:picMkLst>
            <pc:docMk/>
            <pc:sldMk cId="0" sldId="298"/>
            <ac:picMk id="9" creationId="{19391AF5-0FC4-73E8-ADB5-A4BD2B2B5C54}"/>
          </ac:picMkLst>
        </pc:picChg>
        <pc:picChg chg="add">
          <ac:chgData name="Mengjiao Xiao" userId="5dc8902f44fa890f" providerId="LiveId" clId="{BEBE62E8-047B-43C9-A488-0A3596FFD2D6}" dt="2026-07-07T11:17:23.522" v="1602" actId="22"/>
          <ac:picMkLst>
            <pc:docMk/>
            <pc:sldMk cId="0" sldId="298"/>
            <ac:picMk id="11" creationId="{E1AAE831-22BB-17E0-76CC-B8FB0D45DA05}"/>
          </ac:picMkLst>
        </pc:picChg>
        <pc:picChg chg="del">
          <ac:chgData name="Mengjiao Xiao" userId="5dc8902f44fa890f" providerId="LiveId" clId="{BEBE62E8-047B-43C9-A488-0A3596FFD2D6}" dt="2026-07-07T11:17:22.933" v="1601" actId="478"/>
          <ac:picMkLst>
            <pc:docMk/>
            <pc:sldMk cId="0" sldId="298"/>
            <ac:picMk id="14" creationId="{00000000-0000-0000-0000-000000000000}"/>
          </ac:picMkLst>
        </pc:picChg>
        <pc:picChg chg="del mod">
          <ac:chgData name="Mengjiao Xiao" userId="5dc8902f44fa890f" providerId="LiveId" clId="{BEBE62E8-047B-43C9-A488-0A3596FFD2D6}" dt="2026-07-07T06:40:13.803" v="1356" actId="478"/>
          <ac:picMkLst>
            <pc:docMk/>
            <pc:sldMk cId="0" sldId="298"/>
            <ac:picMk id="21" creationId="{00000000-0000-0000-0000-000000000000}"/>
          </ac:picMkLst>
        </pc:picChg>
        <pc:cxnChg chg="del">
          <ac:chgData name="Mengjiao Xiao" userId="5dc8902f44fa890f" providerId="LiveId" clId="{BEBE62E8-047B-43C9-A488-0A3596FFD2D6}" dt="2026-07-07T13:44:21.831" v="6396" actId="478"/>
          <ac:cxnSpMkLst>
            <pc:docMk/>
            <pc:sldMk cId="0" sldId="298"/>
            <ac:cxnSpMk id="13" creationId="{00000000-0000-0000-0000-000000000000}"/>
          </ac:cxnSpMkLst>
        </pc:cxnChg>
        <pc:cxnChg chg="add mod">
          <ac:chgData name="Mengjiao Xiao" userId="5dc8902f44fa890f" providerId="LiveId" clId="{BEBE62E8-047B-43C9-A488-0A3596FFD2D6}" dt="2026-07-07T13:44:22.271" v="6397"/>
          <ac:cxnSpMkLst>
            <pc:docMk/>
            <pc:sldMk cId="0" sldId="298"/>
            <ac:cxnSpMk id="23" creationId="{19197EF5-8E82-BEB5-50B4-3C2197A75773}"/>
          </ac:cxnSpMkLst>
        </pc:cxnChg>
      </pc:sldChg>
      <pc:sldChg chg="addSp delSp modSp add del mod ord">
        <pc:chgData name="Mengjiao Xiao" userId="5dc8902f44fa890f" providerId="LiveId" clId="{BEBE62E8-047B-43C9-A488-0A3596FFD2D6}" dt="2026-07-07T22:41:37.606" v="8063" actId="948"/>
        <pc:sldMkLst>
          <pc:docMk/>
          <pc:sldMk cId="0" sldId="301"/>
        </pc:sldMkLst>
        <pc:spChg chg="mod">
          <ac:chgData name="Mengjiao Xiao" userId="5dc8902f44fa890f" providerId="LiveId" clId="{BEBE62E8-047B-43C9-A488-0A3596FFD2D6}" dt="2026-07-07T22:41:37.606" v="8063" actId="948"/>
          <ac:spMkLst>
            <pc:docMk/>
            <pc:sldMk cId="0" sldId="301"/>
            <ac:spMk id="6" creationId="{00000000-0000-0000-0000-000000000000}"/>
          </ac:spMkLst>
        </pc:spChg>
        <pc:spChg chg="add mod">
          <ac:chgData name="Mengjiao Xiao" userId="5dc8902f44fa890f" providerId="LiveId" clId="{BEBE62E8-047B-43C9-A488-0A3596FFD2D6}" dt="2026-07-07T13:44:32.891" v="6404" actId="20577"/>
          <ac:spMkLst>
            <pc:docMk/>
            <pc:sldMk cId="0" sldId="301"/>
            <ac:spMk id="9" creationId="{F539DF20-C9B2-BB7B-7741-A1442603FFD7}"/>
          </ac:spMkLst>
        </pc:spChg>
        <pc:spChg chg="del mod">
          <ac:chgData name="Mengjiao Xiao" userId="5dc8902f44fa890f" providerId="LiveId" clId="{BEBE62E8-047B-43C9-A488-0A3596FFD2D6}" dt="2026-07-07T12:18:36.225" v="3497" actId="478"/>
          <ac:spMkLst>
            <pc:docMk/>
            <pc:sldMk cId="0" sldId="301"/>
            <ac:spMk id="12" creationId="{00000000-0000-0000-0000-000000000000}"/>
          </ac:spMkLst>
        </pc:spChg>
        <pc:spChg chg="add">
          <ac:chgData name="Mengjiao Xiao" userId="5dc8902f44fa890f" providerId="LiveId" clId="{BEBE62E8-047B-43C9-A488-0A3596FFD2D6}" dt="2026-07-07T13:40:58.858" v="6329" actId="22"/>
          <ac:spMkLst>
            <pc:docMk/>
            <pc:sldMk cId="0" sldId="301"/>
            <ac:spMk id="22" creationId="{B187A1DC-3193-CC6B-027E-3266A2F58D3C}"/>
          </ac:spMkLst>
        </pc:spChg>
        <pc:picChg chg="add">
          <ac:chgData name="Mengjiao Xiao" userId="5dc8902f44fa890f" providerId="LiveId" clId="{BEBE62E8-047B-43C9-A488-0A3596FFD2D6}" dt="2026-07-07T11:17:38.142" v="1608" actId="22"/>
          <ac:picMkLst>
            <pc:docMk/>
            <pc:sldMk cId="0" sldId="301"/>
            <ac:picMk id="4" creationId="{EA0D6C9F-9971-AB3F-B87E-C4DBCB44248A}"/>
          </ac:picMkLst>
        </pc:picChg>
        <pc:picChg chg="add">
          <ac:chgData name="Mengjiao Xiao" userId="5dc8902f44fa890f" providerId="LiveId" clId="{BEBE62E8-047B-43C9-A488-0A3596FFD2D6}" dt="2026-07-07T11:17:38.142" v="1608" actId="22"/>
          <ac:picMkLst>
            <pc:docMk/>
            <pc:sldMk cId="0" sldId="301"/>
            <ac:picMk id="7" creationId="{88830B52-B543-B68B-FA34-644D4E8741EA}"/>
          </ac:picMkLst>
        </pc:picChg>
        <pc:picChg chg="add mod modCrop">
          <ac:chgData name="Mengjiao Xiao" userId="5dc8902f44fa890f" providerId="LiveId" clId="{BEBE62E8-047B-43C9-A488-0A3596FFD2D6}" dt="2026-07-07T21:37:40.386" v="6907" actId="1036"/>
          <ac:picMkLst>
            <pc:docMk/>
            <pc:sldMk cId="0" sldId="301"/>
            <ac:picMk id="11" creationId="{A888C2D7-1821-76B6-AB61-AB495F7421D7}"/>
          </ac:picMkLst>
        </pc:picChg>
        <pc:picChg chg="del">
          <ac:chgData name="Mengjiao Xiao" userId="5dc8902f44fa890f" providerId="LiveId" clId="{BEBE62E8-047B-43C9-A488-0A3596FFD2D6}" dt="2026-07-07T11:17:37.666" v="1607" actId="478"/>
          <ac:picMkLst>
            <pc:docMk/>
            <pc:sldMk cId="0" sldId="301"/>
            <ac:picMk id="14" creationId="{00000000-0000-0000-0000-000000000000}"/>
          </ac:picMkLst>
        </pc:picChg>
        <pc:picChg chg="add mod">
          <ac:chgData name="Mengjiao Xiao" userId="5dc8902f44fa890f" providerId="LiveId" clId="{BEBE62E8-047B-43C9-A488-0A3596FFD2D6}" dt="2026-07-07T21:37:40.386" v="6907" actId="1036"/>
          <ac:picMkLst>
            <pc:docMk/>
            <pc:sldMk cId="0" sldId="301"/>
            <ac:picMk id="16" creationId="{DDD98A19-9CE5-475F-5227-FDCD846E5CEF}"/>
          </ac:picMkLst>
        </pc:picChg>
        <pc:picChg chg="add mod">
          <ac:chgData name="Mengjiao Xiao" userId="5dc8902f44fa890f" providerId="LiveId" clId="{BEBE62E8-047B-43C9-A488-0A3596FFD2D6}" dt="2026-07-07T21:37:45.638" v="6913" actId="1035"/>
          <ac:picMkLst>
            <pc:docMk/>
            <pc:sldMk cId="0" sldId="301"/>
            <ac:picMk id="18" creationId="{35CA8BB9-4493-E09A-BF83-D1397305B43E}"/>
          </ac:picMkLst>
        </pc:picChg>
        <pc:picChg chg="add mod">
          <ac:chgData name="Mengjiao Xiao" userId="5dc8902f44fa890f" providerId="LiveId" clId="{BEBE62E8-047B-43C9-A488-0A3596FFD2D6}" dt="2026-07-07T21:37:40.386" v="6907" actId="1036"/>
          <ac:picMkLst>
            <pc:docMk/>
            <pc:sldMk cId="0" sldId="301"/>
            <ac:picMk id="20" creationId="{D3BDD303-E1A1-C1FE-EA99-0D14A9846ACA}"/>
          </ac:picMkLst>
        </pc:picChg>
        <pc:picChg chg="del mod">
          <ac:chgData name="Mengjiao Xiao" userId="5dc8902f44fa890f" providerId="LiveId" clId="{BEBE62E8-047B-43C9-A488-0A3596FFD2D6}" dt="2026-07-07T12:39:51.580" v="4080" actId="478"/>
          <ac:picMkLst>
            <pc:docMk/>
            <pc:sldMk cId="0" sldId="301"/>
            <ac:picMk id="33" creationId="{00000000-0000-0000-0000-000000000000}"/>
          </ac:picMkLst>
        </pc:picChg>
        <pc:cxnChg chg="del">
          <ac:chgData name="Mengjiao Xiao" userId="5dc8902f44fa890f" providerId="LiveId" clId="{BEBE62E8-047B-43C9-A488-0A3596FFD2D6}" dt="2026-07-07T13:44:30.580" v="6400" actId="478"/>
          <ac:cxnSpMkLst>
            <pc:docMk/>
            <pc:sldMk cId="0" sldId="301"/>
            <ac:cxnSpMk id="13" creationId="{00000000-0000-0000-0000-000000000000}"/>
          </ac:cxnSpMkLst>
        </pc:cxnChg>
        <pc:cxnChg chg="add mod">
          <ac:chgData name="Mengjiao Xiao" userId="5dc8902f44fa890f" providerId="LiveId" clId="{BEBE62E8-047B-43C9-A488-0A3596FFD2D6}" dt="2026-07-07T13:44:31.007" v="6401"/>
          <ac:cxnSpMkLst>
            <pc:docMk/>
            <pc:sldMk cId="0" sldId="301"/>
            <ac:cxnSpMk id="23" creationId="{046DF499-8868-C282-20F9-C23CF7B45220}"/>
          </ac:cxnSpMkLst>
        </pc:cxnChg>
      </pc:sldChg>
      <pc:sldChg chg="addSp delSp modSp add del mod modAnim">
        <pc:chgData name="Mengjiao Xiao" userId="5dc8902f44fa890f" providerId="LiveId" clId="{BEBE62E8-047B-43C9-A488-0A3596FFD2D6}" dt="2026-07-07T23:31:24.880" v="8601" actId="114"/>
        <pc:sldMkLst>
          <pc:docMk/>
          <pc:sldMk cId="0" sldId="304"/>
        </pc:sldMkLst>
        <pc:spChg chg="del mod">
          <ac:chgData name="Mengjiao Xiao" userId="5dc8902f44fa890f" providerId="LiveId" clId="{BEBE62E8-047B-43C9-A488-0A3596FFD2D6}" dt="2026-07-07T12:58:46.463" v="4531" actId="478"/>
          <ac:spMkLst>
            <pc:docMk/>
            <pc:sldMk cId="0" sldId="304"/>
            <ac:spMk id="3" creationId="{00000000-0000-0000-0000-000000000000}"/>
          </ac:spMkLst>
        </pc:spChg>
        <pc:spChg chg="mod">
          <ac:chgData name="Mengjiao Xiao" userId="5dc8902f44fa890f" providerId="LiveId" clId="{BEBE62E8-047B-43C9-A488-0A3596FFD2D6}" dt="2026-07-07T23:31:24.880" v="8601" actId="114"/>
          <ac:spMkLst>
            <pc:docMk/>
            <pc:sldMk cId="0" sldId="304"/>
            <ac:spMk id="4" creationId="{00000000-0000-0000-0000-000000000000}"/>
          </ac:spMkLst>
        </pc:spChg>
        <pc:spChg chg="del">
          <ac:chgData name="Mengjiao Xiao" userId="5dc8902f44fa890f" providerId="LiveId" clId="{BEBE62E8-047B-43C9-A488-0A3596FFD2D6}" dt="2026-07-07T12:58:25.953" v="4528" actId="478"/>
          <ac:spMkLst>
            <pc:docMk/>
            <pc:sldMk cId="0" sldId="304"/>
            <ac:spMk id="5" creationId="{00000000-0000-0000-0000-000000000000}"/>
          </ac:spMkLst>
        </pc:spChg>
        <pc:spChg chg="del">
          <ac:chgData name="Mengjiao Xiao" userId="5dc8902f44fa890f" providerId="LiveId" clId="{BEBE62E8-047B-43C9-A488-0A3596FFD2D6}" dt="2026-07-07T12:58:29.275" v="4529" actId="478"/>
          <ac:spMkLst>
            <pc:docMk/>
            <pc:sldMk cId="0" sldId="304"/>
            <ac:spMk id="7" creationId="{00000000-0000-0000-0000-000000000000}"/>
          </ac:spMkLst>
        </pc:spChg>
        <pc:spChg chg="add mod">
          <ac:chgData name="Mengjiao Xiao" userId="5dc8902f44fa890f" providerId="LiveId" clId="{BEBE62E8-047B-43C9-A488-0A3596FFD2D6}" dt="2026-07-07T13:44:56.236" v="6422" actId="20577"/>
          <ac:spMkLst>
            <pc:docMk/>
            <pc:sldMk cId="0" sldId="304"/>
            <ac:spMk id="15" creationId="{2D3E25DA-A759-1EBB-02DF-51D6E6ED5244}"/>
          </ac:spMkLst>
        </pc:spChg>
        <pc:spChg chg="add">
          <ac:chgData name="Mengjiao Xiao" userId="5dc8902f44fa890f" providerId="LiveId" clId="{BEBE62E8-047B-43C9-A488-0A3596FFD2D6}" dt="2026-07-07T13:41:10.556" v="6333" actId="22"/>
          <ac:spMkLst>
            <pc:docMk/>
            <pc:sldMk cId="0" sldId="304"/>
            <ac:spMk id="17" creationId="{3859EAF1-4168-5560-1245-3633435515D7}"/>
          </ac:spMkLst>
        </pc:spChg>
        <pc:picChg chg="del">
          <ac:chgData name="Mengjiao Xiao" userId="5dc8902f44fa890f" providerId="LiveId" clId="{BEBE62E8-047B-43C9-A488-0A3596FFD2D6}" dt="2026-07-07T02:08:03.357" v="1180" actId="478"/>
          <ac:picMkLst>
            <pc:docMk/>
            <pc:sldMk cId="0" sldId="304"/>
            <ac:picMk id="8" creationId="{00000000-0000-0000-0000-000000000000}"/>
          </ac:picMkLst>
        </pc:picChg>
        <pc:picChg chg="add">
          <ac:chgData name="Mengjiao Xiao" userId="5dc8902f44fa890f" providerId="LiveId" clId="{BEBE62E8-047B-43C9-A488-0A3596FFD2D6}" dt="2026-07-07T11:17:56.776" v="1616" actId="22"/>
          <ac:picMkLst>
            <pc:docMk/>
            <pc:sldMk cId="0" sldId="304"/>
            <ac:picMk id="8" creationId="{55293DD3-1351-A2FF-799B-8A854F91D63D}"/>
          </ac:picMkLst>
        </pc:picChg>
        <pc:picChg chg="add">
          <ac:chgData name="Mengjiao Xiao" userId="5dc8902f44fa890f" providerId="LiveId" clId="{BEBE62E8-047B-43C9-A488-0A3596FFD2D6}" dt="2026-07-07T11:17:56.776" v="1616" actId="22"/>
          <ac:picMkLst>
            <pc:docMk/>
            <pc:sldMk cId="0" sldId="304"/>
            <ac:picMk id="10" creationId="{957818FB-7784-75D5-CC68-3B047EA9C1B9}"/>
          </ac:picMkLst>
        </pc:picChg>
        <pc:picChg chg="add mod">
          <ac:chgData name="Mengjiao Xiao" userId="5dc8902f44fa890f" providerId="LiveId" clId="{BEBE62E8-047B-43C9-A488-0A3596FFD2D6}" dt="2026-07-07T12:58:32.194" v="4530" actId="1076"/>
          <ac:picMkLst>
            <pc:docMk/>
            <pc:sldMk cId="0" sldId="304"/>
            <ac:picMk id="11" creationId="{00000000-0000-0000-0000-000000000000}"/>
          </ac:picMkLst>
        </pc:picChg>
        <pc:picChg chg="del">
          <ac:chgData name="Mengjiao Xiao" userId="5dc8902f44fa890f" providerId="LiveId" clId="{BEBE62E8-047B-43C9-A488-0A3596FFD2D6}" dt="2026-07-07T11:17:56.309" v="1615" actId="478"/>
          <ac:picMkLst>
            <pc:docMk/>
            <pc:sldMk cId="0" sldId="304"/>
            <ac:picMk id="14" creationId="{00000000-0000-0000-0000-000000000000}"/>
          </ac:picMkLst>
        </pc:picChg>
        <pc:picChg chg="mod">
          <ac:chgData name="Mengjiao Xiao" userId="5dc8902f44fa890f" providerId="LiveId" clId="{BEBE62E8-047B-43C9-A488-0A3596FFD2D6}" dt="2026-07-07T21:41:45.409" v="7114" actId="1036"/>
          <ac:picMkLst>
            <pc:docMk/>
            <pc:sldMk cId="0" sldId="304"/>
            <ac:picMk id="29" creationId="{00000000-0000-0000-0000-000000000000}"/>
          </ac:picMkLst>
        </pc:picChg>
        <pc:cxnChg chg="del">
          <ac:chgData name="Mengjiao Xiao" userId="5dc8902f44fa890f" providerId="LiveId" clId="{BEBE62E8-047B-43C9-A488-0A3596FFD2D6}" dt="2026-07-07T13:45:01.336" v="6423" actId="478"/>
          <ac:cxnSpMkLst>
            <pc:docMk/>
            <pc:sldMk cId="0" sldId="304"/>
            <ac:cxnSpMk id="13" creationId="{00000000-0000-0000-0000-000000000000}"/>
          </ac:cxnSpMkLst>
        </pc:cxnChg>
        <pc:cxnChg chg="add mod">
          <ac:chgData name="Mengjiao Xiao" userId="5dc8902f44fa890f" providerId="LiveId" clId="{BEBE62E8-047B-43C9-A488-0A3596FFD2D6}" dt="2026-07-07T13:45:01.993" v="6424"/>
          <ac:cxnSpMkLst>
            <pc:docMk/>
            <pc:sldMk cId="0" sldId="304"/>
            <ac:cxnSpMk id="18" creationId="{14051372-D082-E295-71B3-03CCBD6BF280}"/>
          </ac:cxnSpMkLst>
        </pc:cxnChg>
      </pc:sldChg>
      <pc:sldChg chg="addSp delSp modSp add del mod">
        <pc:chgData name="Mengjiao Xiao" userId="5dc8902f44fa890f" providerId="LiveId" clId="{BEBE62E8-047B-43C9-A488-0A3596FFD2D6}" dt="2026-07-07T22:42:15.687" v="8066" actId="948"/>
        <pc:sldMkLst>
          <pc:docMk/>
          <pc:sldMk cId="0" sldId="540"/>
        </pc:sldMkLst>
        <pc:spChg chg="mod">
          <ac:chgData name="Mengjiao Xiao" userId="5dc8902f44fa890f" providerId="LiveId" clId="{BEBE62E8-047B-43C9-A488-0A3596FFD2D6}" dt="2026-07-07T22:42:15.687" v="8066" actId="948"/>
          <ac:spMkLst>
            <pc:docMk/>
            <pc:sldMk cId="0" sldId="540"/>
            <ac:spMk id="6" creationId="{00000000-0000-0000-0000-000000000000}"/>
          </ac:spMkLst>
        </pc:spChg>
        <pc:spChg chg="add mod">
          <ac:chgData name="Mengjiao Xiao" userId="5dc8902f44fa890f" providerId="LiveId" clId="{BEBE62E8-047B-43C9-A488-0A3596FFD2D6}" dt="2026-07-07T13:44:43.766" v="6412" actId="20577"/>
          <ac:spMkLst>
            <pc:docMk/>
            <pc:sldMk cId="0" sldId="540"/>
            <ac:spMk id="9" creationId="{0DCD9A19-9D4D-599D-362F-3D71002EED5D}"/>
          </ac:spMkLst>
        </pc:spChg>
        <pc:spChg chg="del">
          <ac:chgData name="Mengjiao Xiao" userId="5dc8902f44fa890f" providerId="LiveId" clId="{BEBE62E8-047B-43C9-A488-0A3596FFD2D6}" dt="2026-07-07T12:39:35.797" v="4079" actId="478"/>
          <ac:spMkLst>
            <pc:docMk/>
            <pc:sldMk cId="0" sldId="540"/>
            <ac:spMk id="10" creationId="{00000000-0000-0000-0000-000000000000}"/>
          </ac:spMkLst>
        </pc:spChg>
        <pc:spChg chg="del">
          <ac:chgData name="Mengjiao Xiao" userId="5dc8902f44fa890f" providerId="LiveId" clId="{BEBE62E8-047B-43C9-A488-0A3596FFD2D6}" dt="2026-07-07T12:39:35.797" v="4079" actId="478"/>
          <ac:spMkLst>
            <pc:docMk/>
            <pc:sldMk cId="0" sldId="540"/>
            <ac:spMk id="11" creationId="{00000000-0000-0000-0000-000000000000}"/>
          </ac:spMkLst>
        </pc:spChg>
        <pc:spChg chg="del mod">
          <ac:chgData name="Mengjiao Xiao" userId="5dc8902f44fa890f" providerId="LiveId" clId="{BEBE62E8-047B-43C9-A488-0A3596FFD2D6}" dt="2026-07-07T12:39:14.493" v="4076" actId="478"/>
          <ac:spMkLst>
            <pc:docMk/>
            <pc:sldMk cId="0" sldId="540"/>
            <ac:spMk id="12" creationId="{00000000-0000-0000-0000-000000000000}"/>
          </ac:spMkLst>
        </pc:spChg>
        <pc:spChg chg="del">
          <ac:chgData name="Mengjiao Xiao" userId="5dc8902f44fa890f" providerId="LiveId" clId="{BEBE62E8-047B-43C9-A488-0A3596FFD2D6}" dt="2026-07-07T12:39:35.797" v="4079" actId="478"/>
          <ac:spMkLst>
            <pc:docMk/>
            <pc:sldMk cId="0" sldId="540"/>
            <ac:spMk id="15" creationId="{00000000-0000-0000-0000-000000000000}"/>
          </ac:spMkLst>
        </pc:spChg>
        <pc:spChg chg="add">
          <ac:chgData name="Mengjiao Xiao" userId="5dc8902f44fa890f" providerId="LiveId" clId="{BEBE62E8-047B-43C9-A488-0A3596FFD2D6}" dt="2026-07-07T13:41:05.068" v="6331" actId="22"/>
          <ac:spMkLst>
            <pc:docMk/>
            <pc:sldMk cId="0" sldId="540"/>
            <ac:spMk id="18" creationId="{4F636D6E-2966-1A3E-9192-5D536DBED7B8}"/>
          </ac:spMkLst>
        </pc:spChg>
        <pc:picChg chg="add">
          <ac:chgData name="Mengjiao Xiao" userId="5dc8902f44fa890f" providerId="LiveId" clId="{BEBE62E8-047B-43C9-A488-0A3596FFD2D6}" dt="2026-07-07T11:17:42.248" v="1610" actId="22"/>
          <ac:picMkLst>
            <pc:docMk/>
            <pc:sldMk cId="0" sldId="540"/>
            <ac:picMk id="4" creationId="{00584E7B-8F61-7DCA-9289-190A030B66CF}"/>
          </ac:picMkLst>
        </pc:picChg>
        <pc:picChg chg="add">
          <ac:chgData name="Mengjiao Xiao" userId="5dc8902f44fa890f" providerId="LiveId" clId="{BEBE62E8-047B-43C9-A488-0A3596FFD2D6}" dt="2026-07-07T11:17:42.248" v="1610" actId="22"/>
          <ac:picMkLst>
            <pc:docMk/>
            <pc:sldMk cId="0" sldId="540"/>
            <ac:picMk id="7" creationId="{1EC009CC-39C3-5B73-002B-1A215793D380}"/>
          </ac:picMkLst>
        </pc:picChg>
        <pc:picChg chg="del">
          <ac:chgData name="Mengjiao Xiao" userId="5dc8902f44fa890f" providerId="LiveId" clId="{BEBE62E8-047B-43C9-A488-0A3596FFD2D6}" dt="2026-07-07T11:17:41.750" v="1609" actId="478"/>
          <ac:picMkLst>
            <pc:docMk/>
            <pc:sldMk cId="0" sldId="540"/>
            <ac:picMk id="14" creationId="{00000000-0000-0000-0000-000000000000}"/>
          </ac:picMkLst>
        </pc:picChg>
        <pc:picChg chg="mod">
          <ac:chgData name="Mengjiao Xiao" userId="5dc8902f44fa890f" providerId="LiveId" clId="{BEBE62E8-047B-43C9-A488-0A3596FFD2D6}" dt="2026-07-07T21:26:14.383" v="6718" actId="1036"/>
          <ac:picMkLst>
            <pc:docMk/>
            <pc:sldMk cId="0" sldId="540"/>
            <ac:picMk id="16" creationId="{00000000-0000-0000-0000-000000000000}"/>
          </ac:picMkLst>
        </pc:picChg>
        <pc:cxnChg chg="del">
          <ac:chgData name="Mengjiao Xiao" userId="5dc8902f44fa890f" providerId="LiveId" clId="{BEBE62E8-047B-43C9-A488-0A3596FFD2D6}" dt="2026-07-07T13:44:45.620" v="6413" actId="478"/>
          <ac:cxnSpMkLst>
            <pc:docMk/>
            <pc:sldMk cId="0" sldId="540"/>
            <ac:cxnSpMk id="13" creationId="{00000000-0000-0000-0000-000000000000}"/>
          </ac:cxnSpMkLst>
        </pc:cxnChg>
        <pc:cxnChg chg="add mod">
          <ac:chgData name="Mengjiao Xiao" userId="5dc8902f44fa890f" providerId="LiveId" clId="{BEBE62E8-047B-43C9-A488-0A3596FFD2D6}" dt="2026-07-07T13:44:46.318" v="6414"/>
          <ac:cxnSpMkLst>
            <pc:docMk/>
            <pc:sldMk cId="0" sldId="540"/>
            <ac:cxnSpMk id="19" creationId="{A5B56006-5C19-D88A-7FC7-83F2420C7774}"/>
          </ac:cxnSpMkLst>
        </pc:cxnChg>
      </pc:sldChg>
      <pc:sldChg chg="addSp delSp modSp add del mod">
        <pc:chgData name="Mengjiao Xiao" userId="5dc8902f44fa890f" providerId="LiveId" clId="{BEBE62E8-047B-43C9-A488-0A3596FFD2D6}" dt="2026-07-07T22:41:45.772" v="8064" actId="948"/>
        <pc:sldMkLst>
          <pc:docMk/>
          <pc:sldMk cId="0" sldId="541"/>
        </pc:sldMkLst>
        <pc:spChg chg="mod">
          <ac:chgData name="Mengjiao Xiao" userId="5dc8902f44fa890f" providerId="LiveId" clId="{BEBE62E8-047B-43C9-A488-0A3596FFD2D6}" dt="2026-07-07T22:41:45.772" v="8064" actId="948"/>
          <ac:spMkLst>
            <pc:docMk/>
            <pc:sldMk cId="0" sldId="541"/>
            <ac:spMk id="6" creationId="{00000000-0000-0000-0000-000000000000}"/>
          </ac:spMkLst>
        </pc:spChg>
        <pc:spChg chg="del">
          <ac:chgData name="Mengjiao Xiao" userId="5dc8902f44fa890f" providerId="LiveId" clId="{BEBE62E8-047B-43C9-A488-0A3596FFD2D6}" dt="2026-07-07T01:36:23.051" v="963" actId="478"/>
          <ac:spMkLst>
            <pc:docMk/>
            <pc:sldMk cId="0" sldId="541"/>
            <ac:spMk id="9" creationId="{00000000-0000-0000-0000-000000000000}"/>
          </ac:spMkLst>
        </pc:spChg>
        <pc:spChg chg="add mod">
          <ac:chgData name="Mengjiao Xiao" userId="5dc8902f44fa890f" providerId="LiveId" clId="{BEBE62E8-047B-43C9-A488-0A3596FFD2D6}" dt="2026-07-07T13:44:04.359" v="6393" actId="20577"/>
          <ac:spMkLst>
            <pc:docMk/>
            <pc:sldMk cId="0" sldId="541"/>
            <ac:spMk id="11" creationId="{92D38CF6-58C7-5E03-6994-F1EAF077E1AD}"/>
          </ac:spMkLst>
        </pc:spChg>
        <pc:spChg chg="del mod">
          <ac:chgData name="Mengjiao Xiao" userId="5dc8902f44fa890f" providerId="LiveId" clId="{BEBE62E8-047B-43C9-A488-0A3596FFD2D6}" dt="2026-07-07T12:08:24.819" v="3455" actId="478"/>
          <ac:spMkLst>
            <pc:docMk/>
            <pc:sldMk cId="0" sldId="541"/>
            <ac:spMk id="12" creationId="{00000000-0000-0000-0000-000000000000}"/>
          </ac:spMkLst>
        </pc:spChg>
        <pc:spChg chg="add mod">
          <ac:chgData name="Mengjiao Xiao" userId="5dc8902f44fa890f" providerId="LiveId" clId="{BEBE62E8-047B-43C9-A488-0A3596FFD2D6}" dt="2026-07-07T13:40:10.056" v="6318" actId="1036"/>
          <ac:spMkLst>
            <pc:docMk/>
            <pc:sldMk cId="0" sldId="541"/>
            <ac:spMk id="16" creationId="{459CD614-510A-E8BC-384F-BDC108D11D53}"/>
          </ac:spMkLst>
        </pc:spChg>
        <pc:spChg chg="del">
          <ac:chgData name="Mengjiao Xiao" userId="5dc8902f44fa890f" providerId="LiveId" clId="{BEBE62E8-047B-43C9-A488-0A3596FFD2D6}" dt="2026-07-07T06:39:46.736" v="1353" actId="478"/>
          <ac:spMkLst>
            <pc:docMk/>
            <pc:sldMk cId="0" sldId="541"/>
            <ac:spMk id="43" creationId="{00000000-0000-0000-0000-000000000000}"/>
          </ac:spMkLst>
        </pc:spChg>
        <pc:picChg chg="add mod">
          <ac:chgData name="Mengjiao Xiao" userId="5dc8902f44fa890f" providerId="LiveId" clId="{BEBE62E8-047B-43C9-A488-0A3596FFD2D6}" dt="2026-07-07T21:37:29.479" v="6896" actId="14100"/>
          <ac:picMkLst>
            <pc:docMk/>
            <pc:sldMk cId="0" sldId="541"/>
            <ac:picMk id="4" creationId="{C3981E1A-0E25-13F8-19E9-6A6CFD7B061C}"/>
          </ac:picMkLst>
        </pc:picChg>
        <pc:picChg chg="mod">
          <ac:chgData name="Mengjiao Xiao" userId="5dc8902f44fa890f" providerId="LiveId" clId="{BEBE62E8-047B-43C9-A488-0A3596FFD2D6}" dt="2026-07-07T21:37:25.605" v="6895" actId="1035"/>
          <ac:picMkLst>
            <pc:docMk/>
            <pc:sldMk cId="0" sldId="541"/>
            <ac:picMk id="5" creationId="{00000000-0000-0000-0000-000000000000}"/>
          </ac:picMkLst>
        </pc:picChg>
        <pc:picChg chg="add">
          <ac:chgData name="Mengjiao Xiao" userId="5dc8902f44fa890f" providerId="LiveId" clId="{BEBE62E8-047B-43C9-A488-0A3596FFD2D6}" dt="2026-07-07T11:17:29.160" v="1604" actId="22"/>
          <ac:picMkLst>
            <pc:docMk/>
            <pc:sldMk cId="0" sldId="541"/>
            <ac:picMk id="7" creationId="{A02C8C1C-7AF6-EBB2-ADAF-1DF31FEAFBA8}"/>
          </ac:picMkLst>
        </pc:picChg>
        <pc:picChg chg="add">
          <ac:chgData name="Mengjiao Xiao" userId="5dc8902f44fa890f" providerId="LiveId" clId="{BEBE62E8-047B-43C9-A488-0A3596FFD2D6}" dt="2026-07-07T11:17:29.160" v="1604" actId="22"/>
          <ac:picMkLst>
            <pc:docMk/>
            <pc:sldMk cId="0" sldId="541"/>
            <ac:picMk id="9" creationId="{53CA2C5C-2C44-98E8-4B1C-3EB835F86E22}"/>
          </ac:picMkLst>
        </pc:picChg>
        <pc:picChg chg="del">
          <ac:chgData name="Mengjiao Xiao" userId="5dc8902f44fa890f" providerId="LiveId" clId="{BEBE62E8-047B-43C9-A488-0A3596FFD2D6}" dt="2026-07-07T11:17:28.633" v="1603" actId="478"/>
          <ac:picMkLst>
            <pc:docMk/>
            <pc:sldMk cId="0" sldId="541"/>
            <ac:picMk id="14" creationId="{00000000-0000-0000-0000-000000000000}"/>
          </ac:picMkLst>
        </pc:picChg>
        <pc:picChg chg="del">
          <ac:chgData name="Mengjiao Xiao" userId="5dc8902f44fa890f" providerId="LiveId" clId="{BEBE62E8-047B-43C9-A488-0A3596FFD2D6}" dt="2026-07-07T01:35:54.770" v="957" actId="21"/>
          <ac:picMkLst>
            <pc:docMk/>
            <pc:sldMk cId="0" sldId="541"/>
            <ac:picMk id="42" creationId="{00000000-0000-0000-0000-000000000000}"/>
          </ac:picMkLst>
        </pc:picChg>
        <pc:cxnChg chg="del">
          <ac:chgData name="Mengjiao Xiao" userId="5dc8902f44fa890f" providerId="LiveId" clId="{BEBE62E8-047B-43C9-A488-0A3596FFD2D6}" dt="2026-07-07T13:44:25.482" v="6398" actId="478"/>
          <ac:cxnSpMkLst>
            <pc:docMk/>
            <pc:sldMk cId="0" sldId="541"/>
            <ac:cxnSpMk id="13" creationId="{00000000-0000-0000-0000-000000000000}"/>
          </ac:cxnSpMkLst>
        </pc:cxnChg>
        <pc:cxnChg chg="add mod">
          <ac:chgData name="Mengjiao Xiao" userId="5dc8902f44fa890f" providerId="LiveId" clId="{BEBE62E8-047B-43C9-A488-0A3596FFD2D6}" dt="2026-07-07T13:44:25.909" v="6399"/>
          <ac:cxnSpMkLst>
            <pc:docMk/>
            <pc:sldMk cId="0" sldId="541"/>
            <ac:cxnSpMk id="17" creationId="{D9FC936D-6A3F-3E23-BF21-A716E6977FE6}"/>
          </ac:cxnSpMkLst>
        </pc:cxnChg>
      </pc:sldChg>
      <pc:sldChg chg="addSp delSp modSp add del mod">
        <pc:chgData name="Mengjiao Xiao" userId="5dc8902f44fa890f" providerId="LiveId" clId="{BEBE62E8-047B-43C9-A488-0A3596FFD2D6}" dt="2026-07-07T22:41:29.321" v="8062" actId="948"/>
        <pc:sldMkLst>
          <pc:docMk/>
          <pc:sldMk cId="0" sldId="542"/>
        </pc:sldMkLst>
        <pc:spChg chg="del">
          <ac:chgData name="Mengjiao Xiao" userId="5dc8902f44fa890f" providerId="LiveId" clId="{BEBE62E8-047B-43C9-A488-0A3596FFD2D6}" dt="2026-07-07T06:41:28.938" v="1374" actId="478"/>
          <ac:spMkLst>
            <pc:docMk/>
            <pc:sldMk cId="0" sldId="542"/>
            <ac:spMk id="5" creationId="{00000000-0000-0000-0000-000000000000}"/>
          </ac:spMkLst>
        </pc:spChg>
        <pc:spChg chg="mod">
          <ac:chgData name="Mengjiao Xiao" userId="5dc8902f44fa890f" providerId="LiveId" clId="{BEBE62E8-047B-43C9-A488-0A3596FFD2D6}" dt="2026-07-07T22:41:29.321" v="8062" actId="948"/>
          <ac:spMkLst>
            <pc:docMk/>
            <pc:sldMk cId="0" sldId="542"/>
            <ac:spMk id="6" creationId="{00000000-0000-0000-0000-000000000000}"/>
          </ac:spMkLst>
        </pc:spChg>
        <pc:spChg chg="add mod">
          <ac:chgData name="Mengjiao Xiao" userId="5dc8902f44fa890f" providerId="LiveId" clId="{BEBE62E8-047B-43C9-A488-0A3596FFD2D6}" dt="2026-07-07T13:44:36.327" v="6407" actId="20577"/>
          <ac:spMkLst>
            <pc:docMk/>
            <pc:sldMk cId="0" sldId="542"/>
            <ac:spMk id="9" creationId="{41BBEFC4-F5A2-13E0-7C90-F51882F2F53E}"/>
          </ac:spMkLst>
        </pc:spChg>
        <pc:spChg chg="add mod">
          <ac:chgData name="Mengjiao Xiao" userId="5dc8902f44fa890f" providerId="LiveId" clId="{BEBE62E8-047B-43C9-A488-0A3596FFD2D6}" dt="2026-07-07T12:37:16.682" v="4067" actId="1076"/>
          <ac:spMkLst>
            <pc:docMk/>
            <pc:sldMk cId="0" sldId="542"/>
            <ac:spMk id="11" creationId="{B79B1370-5E13-EFBD-3FB0-7145FF757299}"/>
          </ac:spMkLst>
        </pc:spChg>
        <pc:spChg chg="del mod">
          <ac:chgData name="Mengjiao Xiao" userId="5dc8902f44fa890f" providerId="LiveId" clId="{BEBE62E8-047B-43C9-A488-0A3596FFD2D6}" dt="2026-07-07T12:16:29.167" v="3493" actId="478"/>
          <ac:spMkLst>
            <pc:docMk/>
            <pc:sldMk cId="0" sldId="542"/>
            <ac:spMk id="12" creationId="{00000000-0000-0000-0000-000000000000}"/>
          </ac:spMkLst>
        </pc:spChg>
        <pc:spChg chg="add mod">
          <ac:chgData name="Mengjiao Xiao" userId="5dc8902f44fa890f" providerId="LiveId" clId="{BEBE62E8-047B-43C9-A488-0A3596FFD2D6}" dt="2026-07-07T12:35:34.238" v="4058" actId="20577"/>
          <ac:spMkLst>
            <pc:docMk/>
            <pc:sldMk cId="0" sldId="542"/>
            <ac:spMk id="16" creationId="{B4C5FD40-8582-7F3D-7165-D81A872C0E87}"/>
          </ac:spMkLst>
        </pc:spChg>
        <pc:spChg chg="add mod">
          <ac:chgData name="Mengjiao Xiao" userId="5dc8902f44fa890f" providerId="LiveId" clId="{BEBE62E8-047B-43C9-A488-0A3596FFD2D6}" dt="2026-07-07T12:37:10.812" v="4066" actId="20577"/>
          <ac:spMkLst>
            <pc:docMk/>
            <pc:sldMk cId="0" sldId="542"/>
            <ac:spMk id="18" creationId="{EAA62948-34BF-7B00-6EC2-BCF110E6BD94}"/>
          </ac:spMkLst>
        </pc:spChg>
        <pc:spChg chg="add">
          <ac:chgData name="Mengjiao Xiao" userId="5dc8902f44fa890f" providerId="LiveId" clId="{BEBE62E8-047B-43C9-A488-0A3596FFD2D6}" dt="2026-07-07T13:41:02.568" v="6330" actId="22"/>
          <ac:spMkLst>
            <pc:docMk/>
            <pc:sldMk cId="0" sldId="542"/>
            <ac:spMk id="20" creationId="{E92F1628-A186-FD99-DE87-A24B1A214040}"/>
          </ac:spMkLst>
        </pc:spChg>
        <pc:spChg chg="del">
          <ac:chgData name="Mengjiao Xiao" userId="5dc8902f44fa890f" providerId="LiveId" clId="{BEBE62E8-047B-43C9-A488-0A3596FFD2D6}" dt="2026-07-07T06:41:16.538" v="1369" actId="478"/>
          <ac:spMkLst>
            <pc:docMk/>
            <pc:sldMk cId="0" sldId="542"/>
            <ac:spMk id="39" creationId="{00000000-0000-0000-0000-000000000000}"/>
          </ac:spMkLst>
        </pc:spChg>
        <pc:picChg chg="add">
          <ac:chgData name="Mengjiao Xiao" userId="5dc8902f44fa890f" providerId="LiveId" clId="{BEBE62E8-047B-43C9-A488-0A3596FFD2D6}" dt="2026-07-07T11:17:32.715" v="1606" actId="22"/>
          <ac:picMkLst>
            <pc:docMk/>
            <pc:sldMk cId="0" sldId="542"/>
            <ac:picMk id="4" creationId="{B52E0D5C-60F2-DB1F-4081-22ADE08C122A}"/>
          </ac:picMkLst>
        </pc:picChg>
        <pc:picChg chg="del">
          <ac:chgData name="Mengjiao Xiao" userId="5dc8902f44fa890f" providerId="LiveId" clId="{BEBE62E8-047B-43C9-A488-0A3596FFD2D6}" dt="2026-07-07T06:41:07.841" v="1367" actId="478"/>
          <ac:picMkLst>
            <pc:docMk/>
            <pc:sldMk cId="0" sldId="542"/>
            <ac:picMk id="7" creationId="{00000000-0000-0000-0000-000000000000}"/>
          </ac:picMkLst>
        </pc:picChg>
        <pc:picChg chg="add">
          <ac:chgData name="Mengjiao Xiao" userId="5dc8902f44fa890f" providerId="LiveId" clId="{BEBE62E8-047B-43C9-A488-0A3596FFD2D6}" dt="2026-07-07T11:17:32.715" v="1606" actId="22"/>
          <ac:picMkLst>
            <pc:docMk/>
            <pc:sldMk cId="0" sldId="542"/>
            <ac:picMk id="7" creationId="{CDB33CDF-039E-B34D-B4A1-B38289240480}"/>
          </ac:picMkLst>
        </pc:picChg>
        <pc:picChg chg="del">
          <ac:chgData name="Mengjiao Xiao" userId="5dc8902f44fa890f" providerId="LiveId" clId="{BEBE62E8-047B-43C9-A488-0A3596FFD2D6}" dt="2026-07-07T11:17:32.219" v="1605" actId="478"/>
          <ac:picMkLst>
            <pc:docMk/>
            <pc:sldMk cId="0" sldId="542"/>
            <ac:picMk id="14" creationId="{00000000-0000-0000-0000-000000000000}"/>
          </ac:picMkLst>
        </pc:picChg>
        <pc:picChg chg="mod">
          <ac:chgData name="Mengjiao Xiao" userId="5dc8902f44fa890f" providerId="LiveId" clId="{BEBE62E8-047B-43C9-A488-0A3596FFD2D6}" dt="2026-07-07T12:31:07.689" v="3981" actId="1076"/>
          <ac:picMkLst>
            <pc:docMk/>
            <pc:sldMk cId="0" sldId="542"/>
            <ac:picMk id="34" creationId="{00000000-0000-0000-0000-000000000000}"/>
          </ac:picMkLst>
        </pc:picChg>
        <pc:cxnChg chg="del">
          <ac:chgData name="Mengjiao Xiao" userId="5dc8902f44fa890f" providerId="LiveId" clId="{BEBE62E8-047B-43C9-A488-0A3596FFD2D6}" dt="2026-07-07T13:44:38.322" v="6408" actId="478"/>
          <ac:cxnSpMkLst>
            <pc:docMk/>
            <pc:sldMk cId="0" sldId="542"/>
            <ac:cxnSpMk id="13" creationId="{00000000-0000-0000-0000-000000000000}"/>
          </ac:cxnSpMkLst>
        </pc:cxnChg>
        <pc:cxnChg chg="add mod">
          <ac:chgData name="Mengjiao Xiao" userId="5dc8902f44fa890f" providerId="LiveId" clId="{BEBE62E8-047B-43C9-A488-0A3596FFD2D6}" dt="2026-07-07T13:44:38.823" v="6409"/>
          <ac:cxnSpMkLst>
            <pc:docMk/>
            <pc:sldMk cId="0" sldId="542"/>
            <ac:cxnSpMk id="21" creationId="{029BDFC8-CCB5-98A8-3203-D6CD58CF8CDE}"/>
          </ac:cxnSpMkLst>
        </pc:cxnChg>
      </pc:sldChg>
      <pc:sldChg chg="addSp delSp modSp add mod ord">
        <pc:chgData name="Mengjiao Xiao" userId="5dc8902f44fa890f" providerId="LiveId" clId="{BEBE62E8-047B-43C9-A488-0A3596FFD2D6}" dt="2026-07-07T23:25:07.729" v="8484" actId="1076"/>
        <pc:sldMkLst>
          <pc:docMk/>
          <pc:sldMk cId="2702753404" sldId="2183"/>
        </pc:sldMkLst>
        <pc:spChg chg="mod">
          <ac:chgData name="Mengjiao Xiao" userId="5dc8902f44fa890f" providerId="LiveId" clId="{BEBE62E8-047B-43C9-A488-0A3596FFD2D6}" dt="2026-07-07T13:43:56.092" v="6387" actId="20577"/>
          <ac:spMkLst>
            <pc:docMk/>
            <pc:sldMk cId="2702753404" sldId="2183"/>
            <ac:spMk id="3" creationId="{C6A6CDD4-2626-6571-A468-CF803A51D2D5}"/>
          </ac:spMkLst>
        </pc:spChg>
        <pc:spChg chg="mod">
          <ac:chgData name="Mengjiao Xiao" userId="5dc8902f44fa890f" providerId="LiveId" clId="{BEBE62E8-047B-43C9-A488-0A3596FFD2D6}" dt="2026-07-07T22:58:55.306" v="8280" actId="20577"/>
          <ac:spMkLst>
            <pc:docMk/>
            <pc:sldMk cId="2702753404" sldId="2183"/>
            <ac:spMk id="4" creationId="{BBA5267D-6FFF-1593-963E-E5AF046FCECE}"/>
          </ac:spMkLst>
        </pc:spChg>
        <pc:spChg chg="mod">
          <ac:chgData name="Mengjiao Xiao" userId="5dc8902f44fa890f" providerId="LiveId" clId="{BEBE62E8-047B-43C9-A488-0A3596FFD2D6}" dt="2026-07-07T21:52:23.308" v="7304" actId="14100"/>
          <ac:spMkLst>
            <pc:docMk/>
            <pc:sldMk cId="2702753404" sldId="2183"/>
            <ac:spMk id="7" creationId="{63039160-323B-14CD-F2A8-A0962A3564B0}"/>
          </ac:spMkLst>
        </pc:spChg>
        <pc:spChg chg="del">
          <ac:chgData name="Mengjiao Xiao" userId="5dc8902f44fa890f" providerId="LiveId" clId="{BEBE62E8-047B-43C9-A488-0A3596FFD2D6}" dt="2026-07-07T11:32:34.577" v="2103" actId="478"/>
          <ac:spMkLst>
            <pc:docMk/>
            <pc:sldMk cId="2702753404" sldId="2183"/>
            <ac:spMk id="8" creationId="{50312363-8A04-D64D-5BB5-FA981AC806FC}"/>
          </ac:spMkLst>
        </pc:spChg>
        <pc:spChg chg="add mod">
          <ac:chgData name="Mengjiao Xiao" userId="5dc8902f44fa890f" providerId="LiveId" clId="{BEBE62E8-047B-43C9-A488-0A3596FFD2D6}" dt="2026-07-07T21:52:35.356" v="7311" actId="1035"/>
          <ac:spMkLst>
            <pc:docMk/>
            <pc:sldMk cId="2702753404" sldId="2183"/>
            <ac:spMk id="8" creationId="{D833251F-3F32-C152-905E-816E406C8B26}"/>
          </ac:spMkLst>
        </pc:spChg>
        <pc:spChg chg="add del">
          <ac:chgData name="Mengjiao Xiao" userId="5dc8902f44fa890f" providerId="LiveId" clId="{BEBE62E8-047B-43C9-A488-0A3596FFD2D6}" dt="2026-07-07T13:40:25.643" v="6321" actId="478"/>
          <ac:spMkLst>
            <pc:docMk/>
            <pc:sldMk cId="2702753404" sldId="2183"/>
            <ac:spMk id="17" creationId="{2AEB3350-508C-CAE8-E117-4F77DD551595}"/>
          </ac:spMkLst>
        </pc:spChg>
        <pc:spChg chg="add">
          <ac:chgData name="Mengjiao Xiao" userId="5dc8902f44fa890f" providerId="LiveId" clId="{BEBE62E8-047B-43C9-A488-0A3596FFD2D6}" dt="2026-07-07T13:40:26.109" v="6322" actId="22"/>
          <ac:spMkLst>
            <pc:docMk/>
            <pc:sldMk cId="2702753404" sldId="2183"/>
            <ac:spMk id="19" creationId="{1E2029A4-0B14-4B01-2729-BB911F37A478}"/>
          </ac:spMkLst>
        </pc:spChg>
        <pc:picChg chg="mod">
          <ac:chgData name="Mengjiao Xiao" userId="5dc8902f44fa890f" providerId="LiveId" clId="{BEBE62E8-047B-43C9-A488-0A3596FFD2D6}" dt="2026-07-07T13:39:24.776" v="6271" actId="1035"/>
          <ac:picMkLst>
            <pc:docMk/>
            <pc:sldMk cId="2702753404" sldId="2183"/>
            <ac:picMk id="5" creationId="{BC235E5B-BAA3-51A2-F0F4-5CCBF15230B9}"/>
          </ac:picMkLst>
        </pc:picChg>
        <pc:picChg chg="add">
          <ac:chgData name="Mengjiao Xiao" userId="5dc8902f44fa890f" providerId="LiveId" clId="{BEBE62E8-047B-43C9-A488-0A3596FFD2D6}" dt="2026-07-07T11:16:56.960" v="1595" actId="22"/>
          <ac:picMkLst>
            <pc:docMk/>
            <pc:sldMk cId="2702753404" sldId="2183"/>
            <ac:picMk id="9" creationId="{32BAC869-1380-D054-9283-95F7EDEB8104}"/>
          </ac:picMkLst>
        </pc:picChg>
        <pc:picChg chg="add">
          <ac:chgData name="Mengjiao Xiao" userId="5dc8902f44fa890f" providerId="LiveId" clId="{BEBE62E8-047B-43C9-A488-0A3596FFD2D6}" dt="2026-07-07T11:16:56.960" v="1595" actId="22"/>
          <ac:picMkLst>
            <pc:docMk/>
            <pc:sldMk cId="2702753404" sldId="2183"/>
            <ac:picMk id="11" creationId="{CB625B63-F3A3-9B0D-66F6-44569675C7FD}"/>
          </ac:picMkLst>
        </pc:picChg>
        <pc:picChg chg="del">
          <ac:chgData name="Mengjiao Xiao" userId="5dc8902f44fa890f" providerId="LiveId" clId="{BEBE62E8-047B-43C9-A488-0A3596FFD2D6}" dt="2026-07-07T11:16:56.163" v="1594" actId="478"/>
          <ac:picMkLst>
            <pc:docMk/>
            <pc:sldMk cId="2702753404" sldId="2183"/>
            <ac:picMk id="14" creationId="{4F9A6024-57BB-8D86-1A68-CBCBA34CC374}"/>
          </ac:picMkLst>
        </pc:picChg>
        <pc:picChg chg="add mod">
          <ac:chgData name="Mengjiao Xiao" userId="5dc8902f44fa890f" providerId="LiveId" clId="{BEBE62E8-047B-43C9-A488-0A3596FFD2D6}" dt="2026-07-07T23:25:07.729" v="8484" actId="1076"/>
          <ac:picMkLst>
            <pc:docMk/>
            <pc:sldMk cId="2702753404" sldId="2183"/>
            <ac:picMk id="15" creationId="{12E4CCAB-9894-00AD-C456-157A2FA5579B}"/>
          </ac:picMkLst>
        </pc:picChg>
        <pc:cxnChg chg="del">
          <ac:chgData name="Mengjiao Xiao" userId="5dc8902f44fa890f" providerId="LiveId" clId="{BEBE62E8-047B-43C9-A488-0A3596FFD2D6}" dt="2026-07-07T13:44:18.120" v="6394" actId="478"/>
          <ac:cxnSpMkLst>
            <pc:docMk/>
            <pc:sldMk cId="2702753404" sldId="2183"/>
            <ac:cxnSpMk id="13" creationId="{1D5E418C-27F1-4449-599B-1B74634B7A04}"/>
          </ac:cxnSpMkLst>
        </pc:cxnChg>
        <pc:cxnChg chg="add mod">
          <ac:chgData name="Mengjiao Xiao" userId="5dc8902f44fa890f" providerId="LiveId" clId="{BEBE62E8-047B-43C9-A488-0A3596FFD2D6}" dt="2026-07-07T13:44:18.773" v="6395"/>
          <ac:cxnSpMkLst>
            <pc:docMk/>
            <pc:sldMk cId="2702753404" sldId="2183"/>
            <ac:cxnSpMk id="20" creationId="{4064F0CD-ACF6-709E-B9AB-ADA49CF9BBD3}"/>
          </ac:cxnSpMkLst>
        </pc:cxnChg>
      </pc:sldChg>
      <pc:sldChg chg="del">
        <pc:chgData name="Mengjiao Xiao" userId="5dc8902f44fa890f" providerId="LiveId" clId="{BEBE62E8-047B-43C9-A488-0A3596FFD2D6}" dt="2026-07-07T00:32:54.958" v="518" actId="2696"/>
        <pc:sldMkLst>
          <pc:docMk/>
          <pc:sldMk cId="2966849803" sldId="2183"/>
        </pc:sldMkLst>
      </pc:sldChg>
      <pc:sldChg chg="addSp delSp modSp add del mod">
        <pc:chgData name="Mengjiao Xiao" userId="5dc8902f44fa890f" providerId="LiveId" clId="{BEBE62E8-047B-43C9-A488-0A3596FFD2D6}" dt="2026-07-07T23:10:32.136" v="8422" actId="1035"/>
        <pc:sldMkLst>
          <pc:docMk/>
          <pc:sldMk cId="2996076555" sldId="2224"/>
        </pc:sldMkLst>
        <pc:spChg chg="add">
          <ac:chgData name="Mengjiao Xiao" userId="5dc8902f44fa890f" providerId="LiveId" clId="{BEBE62E8-047B-43C9-A488-0A3596FFD2D6}" dt="2026-07-07T23:10:11.648" v="8417" actId="22"/>
          <ac:spMkLst>
            <pc:docMk/>
            <pc:sldMk cId="2996076555" sldId="2224"/>
            <ac:spMk id="14" creationId="{8258F75B-A5A7-40C6-2F22-337CF039F073}"/>
          </ac:spMkLst>
        </pc:spChg>
        <pc:picChg chg="mod">
          <ac:chgData name="Mengjiao Xiao" userId="5dc8902f44fa890f" providerId="LiveId" clId="{BEBE62E8-047B-43C9-A488-0A3596FFD2D6}" dt="2026-07-07T23:10:32.136" v="8422" actId="1035"/>
          <ac:picMkLst>
            <pc:docMk/>
            <pc:sldMk cId="2996076555" sldId="2224"/>
            <ac:picMk id="6" creationId="{54F46449-A68D-3EA4-7118-8115D602DCD7}"/>
          </ac:picMkLst>
        </pc:picChg>
        <pc:picChg chg="del">
          <ac:chgData name="Mengjiao Xiao" userId="5dc8902f44fa890f" providerId="LiveId" clId="{BEBE62E8-047B-43C9-A488-0A3596FFD2D6}" dt="2026-07-07T13:42:56.989" v="6371" actId="478"/>
          <ac:picMkLst>
            <pc:docMk/>
            <pc:sldMk cId="2996076555" sldId="2224"/>
            <ac:picMk id="14" creationId="{62EB9840-CB1A-D1FC-494E-6D774007D8C0}"/>
          </ac:picMkLst>
        </pc:picChg>
        <pc:picChg chg="add">
          <ac:chgData name="Mengjiao Xiao" userId="5dc8902f44fa890f" providerId="LiveId" clId="{BEBE62E8-047B-43C9-A488-0A3596FFD2D6}" dt="2026-07-07T13:42:57.852" v="6372" actId="22"/>
          <ac:picMkLst>
            <pc:docMk/>
            <pc:sldMk cId="2996076555" sldId="2224"/>
            <ac:picMk id="15" creationId="{FD28A8D8-9EB3-7666-128C-9A1874B4C8D3}"/>
          </ac:picMkLst>
        </pc:picChg>
        <pc:picChg chg="add">
          <ac:chgData name="Mengjiao Xiao" userId="5dc8902f44fa890f" providerId="LiveId" clId="{BEBE62E8-047B-43C9-A488-0A3596FFD2D6}" dt="2026-07-07T13:42:57.852" v="6372" actId="22"/>
          <ac:picMkLst>
            <pc:docMk/>
            <pc:sldMk cId="2996076555" sldId="2224"/>
            <ac:picMk id="17" creationId="{02020BB2-5491-340B-FDE5-5BD60B8E4BFA}"/>
          </ac:picMkLst>
        </pc:picChg>
      </pc:sldChg>
      <pc:sldChg chg="delSp del mod">
        <pc:chgData name="Mengjiao Xiao" userId="5dc8902f44fa890f" providerId="LiveId" clId="{BEBE62E8-047B-43C9-A488-0A3596FFD2D6}" dt="2026-07-07T11:17:20.511" v="1600" actId="47"/>
        <pc:sldMkLst>
          <pc:docMk/>
          <pc:sldMk cId="1469058332" sldId="2225"/>
        </pc:sldMkLst>
        <pc:picChg chg="del">
          <ac:chgData name="Mengjiao Xiao" userId="5dc8902f44fa890f" providerId="LiveId" clId="{BEBE62E8-047B-43C9-A488-0A3596FFD2D6}" dt="2026-07-07T10:45:18.180" v="1579" actId="21"/>
          <ac:picMkLst>
            <pc:docMk/>
            <pc:sldMk cId="1469058332" sldId="2225"/>
            <ac:picMk id="5" creationId="{CA404F03-6AE3-1295-98B1-D64D0CB1EAD2}"/>
          </ac:picMkLst>
        </pc:picChg>
        <pc:picChg chg="del">
          <ac:chgData name="Mengjiao Xiao" userId="5dc8902f44fa890f" providerId="LiveId" clId="{BEBE62E8-047B-43C9-A488-0A3596FFD2D6}" dt="2026-07-07T10:45:18.180" v="1579" actId="21"/>
          <ac:picMkLst>
            <pc:docMk/>
            <pc:sldMk cId="1469058332" sldId="2225"/>
            <ac:picMk id="6" creationId="{7CA190C0-9AF1-0C60-861E-013169AAA0FF}"/>
          </ac:picMkLst>
        </pc:picChg>
        <pc:picChg chg="del">
          <ac:chgData name="Mengjiao Xiao" userId="5dc8902f44fa890f" providerId="LiveId" clId="{BEBE62E8-047B-43C9-A488-0A3596FFD2D6}" dt="2026-07-07T10:45:18.180" v="1579" actId="21"/>
          <ac:picMkLst>
            <pc:docMk/>
            <pc:sldMk cId="1469058332" sldId="2225"/>
            <ac:picMk id="7" creationId="{5A3AB5BA-E76B-8E26-050B-AF69DFEB14D0}"/>
          </ac:picMkLst>
        </pc:picChg>
      </pc:sldChg>
      <pc:sldChg chg="addSp delSp del mod">
        <pc:chgData name="Mengjiao Xiao" userId="5dc8902f44fa890f" providerId="LiveId" clId="{BEBE62E8-047B-43C9-A488-0A3596FFD2D6}" dt="2026-07-07T10:35:41.844" v="1536" actId="47"/>
        <pc:sldMkLst>
          <pc:docMk/>
          <pc:sldMk cId="765567859" sldId="2227"/>
        </pc:sldMkLst>
        <pc:picChg chg="add">
          <ac:chgData name="Mengjiao Xiao" userId="5dc8902f44fa890f" providerId="LiveId" clId="{BEBE62E8-047B-43C9-A488-0A3596FFD2D6}" dt="2026-07-06T15:05:16.852" v="335" actId="22"/>
          <ac:picMkLst>
            <pc:docMk/>
            <pc:sldMk cId="765567859" sldId="2227"/>
            <ac:picMk id="5" creationId="{7ECFDC99-7CA7-1AE0-1FAC-F1896C01378B}"/>
          </ac:picMkLst>
        </pc:picChg>
        <pc:picChg chg="add">
          <ac:chgData name="Mengjiao Xiao" userId="5dc8902f44fa890f" providerId="LiveId" clId="{BEBE62E8-047B-43C9-A488-0A3596FFD2D6}" dt="2026-07-06T15:05:16.852" v="335" actId="22"/>
          <ac:picMkLst>
            <pc:docMk/>
            <pc:sldMk cId="765567859" sldId="2227"/>
            <ac:picMk id="9" creationId="{97380C99-F427-C0DE-8378-066AED733E2D}"/>
          </ac:picMkLst>
        </pc:picChg>
        <pc:picChg chg="del">
          <ac:chgData name="Mengjiao Xiao" userId="5dc8902f44fa890f" providerId="LiveId" clId="{BEBE62E8-047B-43C9-A488-0A3596FFD2D6}" dt="2026-07-06T15:05:16.174" v="334" actId="478"/>
          <ac:picMkLst>
            <pc:docMk/>
            <pc:sldMk cId="765567859" sldId="2227"/>
            <ac:picMk id="14" creationId="{C563C920-5A93-FB63-4D4E-16B7B6C7A660}"/>
          </ac:picMkLst>
        </pc:picChg>
      </pc:sldChg>
      <pc:sldChg chg="del ord">
        <pc:chgData name="Mengjiao Xiao" userId="5dc8902f44fa890f" providerId="LiveId" clId="{BEBE62E8-047B-43C9-A488-0A3596FFD2D6}" dt="2026-07-07T13:29:34.323" v="5883" actId="47"/>
        <pc:sldMkLst>
          <pc:docMk/>
          <pc:sldMk cId="1039361864" sldId="2231"/>
        </pc:sldMkLst>
      </pc:sldChg>
      <pc:sldChg chg="addSp delSp del mod">
        <pc:chgData name="Mengjiao Xiao" userId="5dc8902f44fa890f" providerId="LiveId" clId="{BEBE62E8-047B-43C9-A488-0A3596FFD2D6}" dt="2026-07-07T11:44:46.439" v="2594" actId="47"/>
        <pc:sldMkLst>
          <pc:docMk/>
          <pc:sldMk cId="2395583033" sldId="2233"/>
        </pc:sldMkLst>
        <pc:spChg chg="del">
          <ac:chgData name="Mengjiao Xiao" userId="5dc8902f44fa890f" providerId="LiveId" clId="{BEBE62E8-047B-43C9-A488-0A3596FFD2D6}" dt="2026-07-07T11:44:28.504" v="2592" actId="21"/>
          <ac:spMkLst>
            <pc:docMk/>
            <pc:sldMk cId="2395583033" sldId="2233"/>
            <ac:spMk id="7" creationId="{A5C59B0C-2A15-1157-41E1-019A37B3ECBA}"/>
          </ac:spMkLst>
        </pc:spChg>
        <pc:picChg chg="add del">
          <ac:chgData name="Mengjiao Xiao" userId="5dc8902f44fa890f" providerId="LiveId" clId="{BEBE62E8-047B-43C9-A488-0A3596FFD2D6}" dt="2026-07-07T11:17:02.674" v="1596" actId="478"/>
          <ac:picMkLst>
            <pc:docMk/>
            <pc:sldMk cId="2395583033" sldId="2233"/>
            <ac:picMk id="5" creationId="{90E85768-78BF-61A7-65CD-2BF7BB031E1A}"/>
          </ac:picMkLst>
        </pc:picChg>
        <pc:picChg chg="add">
          <ac:chgData name="Mengjiao Xiao" userId="5dc8902f44fa890f" providerId="LiveId" clId="{BEBE62E8-047B-43C9-A488-0A3596FFD2D6}" dt="2026-07-07T11:17:03.427" v="1597" actId="22"/>
          <ac:picMkLst>
            <pc:docMk/>
            <pc:sldMk cId="2395583033" sldId="2233"/>
            <ac:picMk id="8" creationId="{44F16CC1-CFFB-C9C2-CEF1-BCB323E8004D}"/>
          </ac:picMkLst>
        </pc:picChg>
        <pc:picChg chg="add del">
          <ac:chgData name="Mengjiao Xiao" userId="5dc8902f44fa890f" providerId="LiveId" clId="{BEBE62E8-047B-43C9-A488-0A3596FFD2D6}" dt="2026-07-07T11:17:02.674" v="1596" actId="478"/>
          <ac:picMkLst>
            <pc:docMk/>
            <pc:sldMk cId="2395583033" sldId="2233"/>
            <ac:picMk id="9" creationId="{71AB5D04-2B99-FAAC-F538-D61FF7912216}"/>
          </ac:picMkLst>
        </pc:picChg>
        <pc:picChg chg="add">
          <ac:chgData name="Mengjiao Xiao" userId="5dc8902f44fa890f" providerId="LiveId" clId="{BEBE62E8-047B-43C9-A488-0A3596FFD2D6}" dt="2026-07-07T11:17:03.427" v="1597" actId="22"/>
          <ac:picMkLst>
            <pc:docMk/>
            <pc:sldMk cId="2395583033" sldId="2233"/>
            <ac:picMk id="11" creationId="{03D523DE-2A13-4DA4-955A-6B6FEE30D705}"/>
          </ac:picMkLst>
        </pc:picChg>
        <pc:picChg chg="del">
          <ac:chgData name="Mengjiao Xiao" userId="5dc8902f44fa890f" providerId="LiveId" clId="{BEBE62E8-047B-43C9-A488-0A3596FFD2D6}" dt="2026-07-06T15:05:00.169" v="330" actId="478"/>
          <ac:picMkLst>
            <pc:docMk/>
            <pc:sldMk cId="2395583033" sldId="2233"/>
            <ac:picMk id="14" creationId="{8F7D5291-ED99-87C5-2D01-ED75BCEF2690}"/>
          </ac:picMkLst>
        </pc:picChg>
      </pc:sldChg>
      <pc:sldChg chg="addSp delSp modSp add del mod">
        <pc:chgData name="Mengjiao Xiao" userId="5dc8902f44fa890f" providerId="LiveId" clId="{BEBE62E8-047B-43C9-A488-0A3596FFD2D6}" dt="2026-07-07T23:10:08.462" v="8416" actId="22"/>
        <pc:sldMkLst>
          <pc:docMk/>
          <pc:sldMk cId="2778987353" sldId="2236"/>
        </pc:sldMkLst>
        <pc:spChg chg="mod">
          <ac:chgData name="Mengjiao Xiao" userId="5dc8902f44fa890f" providerId="LiveId" clId="{BEBE62E8-047B-43C9-A488-0A3596FFD2D6}" dt="2026-07-07T13:43:20.603" v="6375" actId="20577"/>
          <ac:spMkLst>
            <pc:docMk/>
            <pc:sldMk cId="2778987353" sldId="2236"/>
            <ac:spMk id="12" creationId="{745A3F13-2596-2ED5-07D8-845D8DEDEE99}"/>
          </ac:spMkLst>
        </pc:spChg>
        <pc:spChg chg="add">
          <ac:chgData name="Mengjiao Xiao" userId="5dc8902f44fa890f" providerId="LiveId" clId="{BEBE62E8-047B-43C9-A488-0A3596FFD2D6}" dt="2026-07-07T23:10:08.462" v="8416" actId="22"/>
          <ac:spMkLst>
            <pc:docMk/>
            <pc:sldMk cId="2778987353" sldId="2236"/>
            <ac:spMk id="15" creationId="{CA46FFE0-2ECF-B99F-7FAE-C56D8DEA36E6}"/>
          </ac:spMkLst>
        </pc:spChg>
        <pc:picChg chg="del">
          <ac:chgData name="Mengjiao Xiao" userId="5dc8902f44fa890f" providerId="LiveId" clId="{BEBE62E8-047B-43C9-A488-0A3596FFD2D6}" dt="2026-07-07T13:43:02.089" v="6373" actId="478"/>
          <ac:picMkLst>
            <pc:docMk/>
            <pc:sldMk cId="2778987353" sldId="2236"/>
            <ac:picMk id="14" creationId="{72668A2E-7B6E-FAA5-1297-8A0B7FE5D9D2}"/>
          </ac:picMkLst>
        </pc:picChg>
        <pc:picChg chg="add">
          <ac:chgData name="Mengjiao Xiao" userId="5dc8902f44fa890f" providerId="LiveId" clId="{BEBE62E8-047B-43C9-A488-0A3596FFD2D6}" dt="2026-07-07T13:43:02.926" v="6374" actId="22"/>
          <ac:picMkLst>
            <pc:docMk/>
            <pc:sldMk cId="2778987353" sldId="2236"/>
            <ac:picMk id="16" creationId="{9195783B-A376-A335-89AF-DAA7958422A0}"/>
          </ac:picMkLst>
        </pc:picChg>
        <pc:picChg chg="add">
          <ac:chgData name="Mengjiao Xiao" userId="5dc8902f44fa890f" providerId="LiveId" clId="{BEBE62E8-047B-43C9-A488-0A3596FFD2D6}" dt="2026-07-07T13:43:02.926" v="6374" actId="22"/>
          <ac:picMkLst>
            <pc:docMk/>
            <pc:sldMk cId="2778987353" sldId="2236"/>
            <ac:picMk id="21" creationId="{3A4E8CAF-D8AF-F83A-694B-E32915E14354}"/>
          </ac:picMkLst>
        </pc:picChg>
      </pc:sldChg>
      <pc:sldChg chg="addSp delSp modSp mod">
        <pc:chgData name="Mengjiao Xiao" userId="5dc8902f44fa890f" providerId="LiveId" clId="{BEBE62E8-047B-43C9-A488-0A3596FFD2D6}" dt="2026-07-07T23:33:38.541" v="8666" actId="1035"/>
        <pc:sldMkLst>
          <pc:docMk/>
          <pc:sldMk cId="1543348832" sldId="2237"/>
        </pc:sldMkLst>
        <pc:spChg chg="mod">
          <ac:chgData name="Mengjiao Xiao" userId="5dc8902f44fa890f" providerId="LiveId" clId="{BEBE62E8-047B-43C9-A488-0A3596FFD2D6}" dt="2026-07-07T21:46:56.998" v="7196" actId="14100"/>
          <ac:spMkLst>
            <pc:docMk/>
            <pc:sldMk cId="1543348832" sldId="2237"/>
            <ac:spMk id="5" creationId="{0DA2DF89-46DE-6805-893A-F29042E84EEC}"/>
          </ac:spMkLst>
        </pc:spChg>
        <pc:spChg chg="mod">
          <ac:chgData name="Mengjiao Xiao" userId="5dc8902f44fa890f" providerId="LiveId" clId="{BEBE62E8-047B-43C9-A488-0A3596FFD2D6}" dt="2026-07-07T23:33:21.727" v="8654" actId="14100"/>
          <ac:spMkLst>
            <pc:docMk/>
            <pc:sldMk cId="1543348832" sldId="2237"/>
            <ac:spMk id="6" creationId="{9736A2B7-7FAF-3508-3373-5E951E256F1A}"/>
          </ac:spMkLst>
        </pc:spChg>
        <pc:spChg chg="mod">
          <ac:chgData name="Mengjiao Xiao" userId="5dc8902f44fa890f" providerId="LiveId" clId="{BEBE62E8-047B-43C9-A488-0A3596FFD2D6}" dt="2026-07-07T23:33:26.689" v="8655" actId="14100"/>
          <ac:spMkLst>
            <pc:docMk/>
            <pc:sldMk cId="1543348832" sldId="2237"/>
            <ac:spMk id="7" creationId="{ADBB88DA-4A15-12D5-FDF9-C7B979C053D0}"/>
          </ac:spMkLst>
        </pc:spChg>
        <pc:spChg chg="mod">
          <ac:chgData name="Mengjiao Xiao" userId="5dc8902f44fa890f" providerId="LiveId" clId="{BEBE62E8-047B-43C9-A488-0A3596FFD2D6}" dt="2026-07-07T23:33:38.541" v="8666" actId="1035"/>
          <ac:spMkLst>
            <pc:docMk/>
            <pc:sldMk cId="1543348832" sldId="2237"/>
            <ac:spMk id="8" creationId="{9B750F1F-E2C3-D479-8703-0B23FE9FFD66}"/>
          </ac:spMkLst>
        </pc:spChg>
        <pc:spChg chg="del">
          <ac:chgData name="Mengjiao Xiao" userId="5dc8902f44fa890f" providerId="LiveId" clId="{BEBE62E8-047B-43C9-A488-0A3596FFD2D6}" dt="2026-07-07T11:24:55.242" v="1920" actId="478"/>
          <ac:spMkLst>
            <pc:docMk/>
            <pc:sldMk cId="1543348832" sldId="2237"/>
            <ac:spMk id="12" creationId="{BC64DE8B-3884-6C74-E8FE-510C850F8218}"/>
          </ac:spMkLst>
        </pc:spChg>
        <pc:spChg chg="add mod">
          <ac:chgData name="Mengjiao Xiao" userId="5dc8902f44fa890f" providerId="LiveId" clId="{BEBE62E8-047B-43C9-A488-0A3596FFD2D6}" dt="2026-07-07T13:43:52.056" v="6384" actId="20577"/>
          <ac:spMkLst>
            <pc:docMk/>
            <pc:sldMk cId="1543348832" sldId="2237"/>
            <ac:spMk id="14" creationId="{D20BB467-6D7B-356C-C826-AECF031F2A73}"/>
          </ac:spMkLst>
        </pc:spChg>
        <pc:spChg chg="add del">
          <ac:chgData name="Mengjiao Xiao" userId="5dc8902f44fa890f" providerId="LiveId" clId="{BEBE62E8-047B-43C9-A488-0A3596FFD2D6}" dt="2026-07-07T13:40:30.556" v="6323" actId="478"/>
          <ac:spMkLst>
            <pc:docMk/>
            <pc:sldMk cId="1543348832" sldId="2237"/>
            <ac:spMk id="60" creationId="{FD9C3ECA-1FA0-651F-ECBF-EC8E09F4C10B}"/>
          </ac:spMkLst>
        </pc:spChg>
        <pc:spChg chg="add">
          <ac:chgData name="Mengjiao Xiao" userId="5dc8902f44fa890f" providerId="LiveId" clId="{BEBE62E8-047B-43C9-A488-0A3596FFD2D6}" dt="2026-07-07T13:40:31.083" v="6324" actId="22"/>
          <ac:spMkLst>
            <pc:docMk/>
            <pc:sldMk cId="1543348832" sldId="2237"/>
            <ac:spMk id="62" creationId="{86D6BEE4-690C-DFD8-E26E-291ECFFD62E8}"/>
          </ac:spMkLst>
        </pc:spChg>
        <pc:grpChg chg="mod">
          <ac:chgData name="Mengjiao Xiao" userId="5dc8902f44fa890f" providerId="LiveId" clId="{BEBE62E8-047B-43C9-A488-0A3596FFD2D6}" dt="2026-07-07T23:33:35.508" v="8663" actId="1035"/>
          <ac:grpSpMkLst>
            <pc:docMk/>
            <pc:sldMk cId="1543348832" sldId="2237"/>
            <ac:grpSpMk id="3" creationId="{8D9D4655-E8A1-CE35-FB4E-031E06EEF047}"/>
          </ac:grpSpMkLst>
        </pc:grpChg>
        <pc:grpChg chg="mod">
          <ac:chgData name="Mengjiao Xiao" userId="5dc8902f44fa890f" providerId="LiveId" clId="{BEBE62E8-047B-43C9-A488-0A3596FFD2D6}" dt="2026-07-07T23:33:35.508" v="8663" actId="1035"/>
          <ac:grpSpMkLst>
            <pc:docMk/>
            <pc:sldMk cId="1543348832" sldId="2237"/>
            <ac:grpSpMk id="20" creationId="{D52B824E-9169-0002-38EF-4B7442483C0B}"/>
          </ac:grpSpMkLst>
        </pc:grpChg>
        <pc:picChg chg="add">
          <ac:chgData name="Mengjiao Xiao" userId="5dc8902f44fa890f" providerId="LiveId" clId="{BEBE62E8-047B-43C9-A488-0A3596FFD2D6}" dt="2026-07-06T15:04:55.652" v="329" actId="22"/>
          <ac:picMkLst>
            <pc:docMk/>
            <pc:sldMk cId="1543348832" sldId="2237"/>
            <ac:picMk id="10" creationId="{7F8269FC-8E48-A628-BA69-A53491847D5B}"/>
          </ac:picMkLst>
        </pc:picChg>
        <pc:picChg chg="del">
          <ac:chgData name="Mengjiao Xiao" userId="5dc8902f44fa890f" providerId="LiveId" clId="{BEBE62E8-047B-43C9-A488-0A3596FFD2D6}" dt="2026-07-06T15:04:54.862" v="328" actId="478"/>
          <ac:picMkLst>
            <pc:docMk/>
            <pc:sldMk cId="1543348832" sldId="2237"/>
            <ac:picMk id="14" creationId="{0ADF132B-15C6-A674-45C0-D0342DD84B66}"/>
          </ac:picMkLst>
        </pc:picChg>
        <pc:picChg chg="add">
          <ac:chgData name="Mengjiao Xiao" userId="5dc8902f44fa890f" providerId="LiveId" clId="{BEBE62E8-047B-43C9-A488-0A3596FFD2D6}" dt="2026-07-06T15:04:55.652" v="329" actId="22"/>
          <ac:picMkLst>
            <pc:docMk/>
            <pc:sldMk cId="1543348832" sldId="2237"/>
            <ac:picMk id="17" creationId="{DA7C792E-E50F-E442-940A-0F5F03C1C03F}"/>
          </ac:picMkLst>
        </pc:picChg>
        <pc:cxnChg chg="add mod">
          <ac:chgData name="Mengjiao Xiao" userId="5dc8902f44fa890f" providerId="LiveId" clId="{BEBE62E8-047B-43C9-A488-0A3596FFD2D6}" dt="2026-07-07T11:24:46.253" v="1919"/>
          <ac:cxnSpMkLst>
            <pc:docMk/>
            <pc:sldMk cId="1543348832" sldId="2237"/>
            <ac:cxnSpMk id="9" creationId="{B4F50DFC-81D2-3F59-D007-AB8BBA2701EE}"/>
          </ac:cxnSpMkLst>
        </pc:cxnChg>
        <pc:cxnChg chg="del">
          <ac:chgData name="Mengjiao Xiao" userId="5dc8902f44fa890f" providerId="LiveId" clId="{BEBE62E8-047B-43C9-A488-0A3596FFD2D6}" dt="2026-07-07T11:24:45.587" v="1918" actId="478"/>
          <ac:cxnSpMkLst>
            <pc:docMk/>
            <pc:sldMk cId="1543348832" sldId="2237"/>
            <ac:cxnSpMk id="13" creationId="{E2FD169A-F575-DACD-B891-95DC3AC2E6FA}"/>
          </ac:cxnSpMkLst>
        </pc:cxnChg>
      </pc:sldChg>
      <pc:sldChg chg="addSp delSp del mod">
        <pc:chgData name="Mengjiao Xiao" userId="5dc8902f44fa890f" providerId="LiveId" clId="{BEBE62E8-047B-43C9-A488-0A3596FFD2D6}" dt="2026-07-06T15:11:16.783" v="338" actId="2696"/>
        <pc:sldMkLst>
          <pc:docMk/>
          <pc:sldMk cId="611727886" sldId="2238"/>
        </pc:sldMkLst>
        <pc:picChg chg="del">
          <ac:chgData name="Mengjiao Xiao" userId="5dc8902f44fa890f" providerId="LiveId" clId="{BEBE62E8-047B-43C9-A488-0A3596FFD2D6}" dt="2026-07-06T15:05:08.727" v="332" actId="478"/>
          <ac:picMkLst>
            <pc:docMk/>
            <pc:sldMk cId="611727886" sldId="2238"/>
            <ac:picMk id="14" creationId="{CD251FB5-57E0-715C-1AD8-5ACB8A92790D}"/>
          </ac:picMkLst>
        </pc:picChg>
        <pc:picChg chg="add">
          <ac:chgData name="Mengjiao Xiao" userId="5dc8902f44fa890f" providerId="LiveId" clId="{BEBE62E8-047B-43C9-A488-0A3596FFD2D6}" dt="2026-07-06T15:05:10.156" v="333" actId="22"/>
          <ac:picMkLst>
            <pc:docMk/>
            <pc:sldMk cId="611727886" sldId="2238"/>
            <ac:picMk id="15" creationId="{C5F24B4B-3BC7-3D21-8E04-C0AD7CA893F1}"/>
          </ac:picMkLst>
        </pc:picChg>
        <pc:picChg chg="add">
          <ac:chgData name="Mengjiao Xiao" userId="5dc8902f44fa890f" providerId="LiveId" clId="{BEBE62E8-047B-43C9-A488-0A3596FFD2D6}" dt="2026-07-06T15:05:10.156" v="333" actId="22"/>
          <ac:picMkLst>
            <pc:docMk/>
            <pc:sldMk cId="611727886" sldId="2238"/>
            <ac:picMk id="17" creationId="{46DDD7EF-8F2B-C43D-4AA8-3FB139EB2E8B}"/>
          </ac:picMkLst>
        </pc:picChg>
      </pc:sldChg>
      <pc:sldChg chg="addSp modSp add del mod">
        <pc:chgData name="Mengjiao Xiao" userId="5dc8902f44fa890f" providerId="LiveId" clId="{BEBE62E8-047B-43C9-A488-0A3596FFD2D6}" dt="2026-07-07T23:35:13.427" v="8678" actId="47"/>
        <pc:sldMkLst>
          <pc:docMk/>
          <pc:sldMk cId="3023531463" sldId="2238"/>
        </pc:sldMkLst>
        <pc:spChg chg="mod">
          <ac:chgData name="Mengjiao Xiao" userId="5dc8902f44fa890f" providerId="LiveId" clId="{BEBE62E8-047B-43C9-A488-0A3596FFD2D6}" dt="2026-07-07T23:08:43.421" v="8409" actId="20577"/>
          <ac:spMkLst>
            <pc:docMk/>
            <pc:sldMk cId="3023531463" sldId="2238"/>
            <ac:spMk id="7" creationId="{6204E343-4E55-608C-C638-039FE8674169}"/>
          </ac:spMkLst>
        </pc:spChg>
        <pc:spChg chg="mod">
          <ac:chgData name="Mengjiao Xiao" userId="5dc8902f44fa890f" providerId="LiveId" clId="{BEBE62E8-047B-43C9-A488-0A3596FFD2D6}" dt="2026-07-07T23:08:45.464" v="8410" actId="20577"/>
          <ac:spMkLst>
            <pc:docMk/>
            <pc:sldMk cId="3023531463" sldId="2238"/>
            <ac:spMk id="10" creationId="{C1FBDCDD-8880-BAF0-5F8F-6055332682C8}"/>
          </ac:spMkLst>
        </pc:spChg>
        <pc:spChg chg="mod">
          <ac:chgData name="Mengjiao Xiao" userId="5dc8902f44fa890f" providerId="LiveId" clId="{BEBE62E8-047B-43C9-A488-0A3596FFD2D6}" dt="2026-07-07T23:08:41.393" v="8408" actId="20577"/>
          <ac:spMkLst>
            <pc:docMk/>
            <pc:sldMk cId="3023531463" sldId="2238"/>
            <ac:spMk id="11" creationId="{1AA247EC-82B7-C339-C16F-9D3FF1885152}"/>
          </ac:spMkLst>
        </pc:spChg>
        <pc:spChg chg="mod">
          <ac:chgData name="Mengjiao Xiao" userId="5dc8902f44fa890f" providerId="LiveId" clId="{BEBE62E8-047B-43C9-A488-0A3596FFD2D6}" dt="2026-07-07T13:21:33.177" v="5161" actId="20577"/>
          <ac:spMkLst>
            <pc:docMk/>
            <pc:sldMk cId="3023531463" sldId="2238"/>
            <ac:spMk id="12" creationId="{2D1CAB89-552D-81B4-D468-71B6B8D752D3}"/>
          </ac:spMkLst>
        </pc:spChg>
        <pc:spChg chg="add">
          <ac:chgData name="Mengjiao Xiao" userId="5dc8902f44fa890f" providerId="LiveId" clId="{BEBE62E8-047B-43C9-A488-0A3596FFD2D6}" dt="2026-07-07T13:42:29.728" v="6368" actId="22"/>
          <ac:spMkLst>
            <pc:docMk/>
            <pc:sldMk cId="3023531463" sldId="2238"/>
            <ac:spMk id="14" creationId="{AA8E5A6F-369D-B3D0-FC36-493386284AF1}"/>
          </ac:spMkLst>
        </pc:spChg>
      </pc:sldChg>
      <pc:sldChg chg="add del">
        <pc:chgData name="Mengjiao Xiao" userId="5dc8902f44fa890f" providerId="LiveId" clId="{BEBE62E8-047B-43C9-A488-0A3596FFD2D6}" dt="2026-07-06T15:11:29.788" v="340"/>
        <pc:sldMkLst>
          <pc:docMk/>
          <pc:sldMk cId="3680100922" sldId="2238"/>
        </pc:sldMkLst>
      </pc:sldChg>
      <pc:sldChg chg="addSp delSp del mod">
        <pc:chgData name="Mengjiao Xiao" userId="5dc8902f44fa890f" providerId="LiveId" clId="{BEBE62E8-047B-43C9-A488-0A3596FFD2D6}" dt="2026-07-07T11:46:05.186" v="2600" actId="2696"/>
        <pc:sldMkLst>
          <pc:docMk/>
          <pc:sldMk cId="556680302" sldId="2239"/>
        </pc:sldMkLst>
        <pc:picChg chg="add">
          <ac:chgData name="Mengjiao Xiao" userId="5dc8902f44fa890f" providerId="LiveId" clId="{BEBE62E8-047B-43C9-A488-0A3596FFD2D6}" dt="2026-07-07T11:17:14.178" v="1599" actId="22"/>
          <ac:picMkLst>
            <pc:docMk/>
            <pc:sldMk cId="556680302" sldId="2239"/>
            <ac:picMk id="6" creationId="{950666A8-0E62-A60E-9231-4D6E8EE8181F}"/>
          </ac:picMkLst>
        </pc:picChg>
        <pc:picChg chg="add">
          <ac:chgData name="Mengjiao Xiao" userId="5dc8902f44fa890f" providerId="LiveId" clId="{BEBE62E8-047B-43C9-A488-0A3596FFD2D6}" dt="2026-07-07T11:17:14.178" v="1599" actId="22"/>
          <ac:picMkLst>
            <pc:docMk/>
            <pc:sldMk cId="556680302" sldId="2239"/>
            <ac:picMk id="10" creationId="{FF865679-65C8-9283-F0F4-AD43EE39AAD1}"/>
          </ac:picMkLst>
        </pc:picChg>
        <pc:picChg chg="del">
          <ac:chgData name="Mengjiao Xiao" userId="5dc8902f44fa890f" providerId="LiveId" clId="{BEBE62E8-047B-43C9-A488-0A3596FFD2D6}" dt="2026-07-07T11:17:13.651" v="1598" actId="478"/>
          <ac:picMkLst>
            <pc:docMk/>
            <pc:sldMk cId="556680302" sldId="2239"/>
            <ac:picMk id="14" creationId="{876AFB85-1F5A-59EB-6C58-B922868C142B}"/>
          </ac:picMkLst>
        </pc:picChg>
      </pc:sldChg>
      <pc:sldChg chg="addSp modSp add mod ord">
        <pc:chgData name="Mengjiao Xiao" userId="5dc8902f44fa890f" providerId="LiveId" clId="{BEBE62E8-047B-43C9-A488-0A3596FFD2D6}" dt="2026-07-07T23:09:39.800" v="8415" actId="20577"/>
        <pc:sldMkLst>
          <pc:docMk/>
          <pc:sldMk cId="868052130" sldId="2239"/>
        </pc:sldMkLst>
        <pc:spChg chg="mod">
          <ac:chgData name="Mengjiao Xiao" userId="5dc8902f44fa890f" providerId="LiveId" clId="{BEBE62E8-047B-43C9-A488-0A3596FFD2D6}" dt="2026-07-07T13:30:55.283" v="5926" actId="20577"/>
          <ac:spMkLst>
            <pc:docMk/>
            <pc:sldMk cId="868052130" sldId="2239"/>
            <ac:spMk id="3" creationId="{734CADA1-C1AD-EE65-F146-5312A987C56E}"/>
          </ac:spMkLst>
        </pc:spChg>
        <pc:spChg chg="add">
          <ac:chgData name="Mengjiao Xiao" userId="5dc8902f44fa890f" providerId="LiveId" clId="{BEBE62E8-047B-43C9-A488-0A3596FFD2D6}" dt="2026-07-07T13:42:32.203" v="6369" actId="22"/>
          <ac:spMkLst>
            <pc:docMk/>
            <pc:sldMk cId="868052130" sldId="2239"/>
            <ac:spMk id="7" creationId="{31645E58-C5F5-7630-A9B2-9CB963B81204}"/>
          </ac:spMkLst>
        </pc:spChg>
        <pc:spChg chg="mod">
          <ac:chgData name="Mengjiao Xiao" userId="5dc8902f44fa890f" providerId="LiveId" clId="{BEBE62E8-047B-43C9-A488-0A3596FFD2D6}" dt="2026-07-07T23:09:39.800" v="8415" actId="20577"/>
          <ac:spMkLst>
            <pc:docMk/>
            <pc:sldMk cId="868052130" sldId="2239"/>
            <ac:spMk id="11" creationId="{91662A64-FDB5-5C6A-0028-27BC78581006}"/>
          </ac:spMkLst>
        </pc:spChg>
      </pc:sldChg>
      <pc:sldChg chg="add del">
        <pc:chgData name="Mengjiao Xiao" userId="5dc8902f44fa890f" providerId="LiveId" clId="{BEBE62E8-047B-43C9-A488-0A3596FFD2D6}" dt="2026-07-07T11:46:14.335" v="2602"/>
        <pc:sldMkLst>
          <pc:docMk/>
          <pc:sldMk cId="1301532084" sldId="2239"/>
        </pc:sldMkLst>
      </pc:sldChg>
      <pc:sldChg chg="addSp delSp modSp mod">
        <pc:chgData name="Mengjiao Xiao" userId="5dc8902f44fa890f" providerId="LiveId" clId="{BEBE62E8-047B-43C9-A488-0A3596FFD2D6}" dt="2026-07-07T13:42:10.892" v="6366" actId="114"/>
        <pc:sldMkLst>
          <pc:docMk/>
          <pc:sldMk cId="1300129320" sldId="2240"/>
        </pc:sldMkLst>
        <pc:spChg chg="mod">
          <ac:chgData name="Mengjiao Xiao" userId="5dc8902f44fa890f" providerId="LiveId" clId="{BEBE62E8-047B-43C9-A488-0A3596FFD2D6}" dt="2026-07-07T13:42:10.892" v="6366" actId="114"/>
          <ac:spMkLst>
            <pc:docMk/>
            <pc:sldMk cId="1300129320" sldId="2240"/>
            <ac:spMk id="3" creationId="{A7DE675A-9EB7-8307-0479-B961C52BEEE0}"/>
          </ac:spMkLst>
        </pc:spChg>
        <pc:picChg chg="add del">
          <ac:chgData name="Mengjiao Xiao" userId="5dc8902f44fa890f" providerId="LiveId" clId="{BEBE62E8-047B-43C9-A488-0A3596FFD2D6}" dt="2026-07-07T13:41:54.123" v="6357" actId="478"/>
          <ac:picMkLst>
            <pc:docMk/>
            <pc:sldMk cId="1300129320" sldId="2240"/>
            <ac:picMk id="5" creationId="{042A1C13-855A-1CF0-B960-1C8478F56E9D}"/>
          </ac:picMkLst>
        </pc:picChg>
        <pc:picChg chg="add del">
          <ac:chgData name="Mengjiao Xiao" userId="5dc8902f44fa890f" providerId="LiveId" clId="{BEBE62E8-047B-43C9-A488-0A3596FFD2D6}" dt="2026-07-07T13:41:54.123" v="6357" actId="478"/>
          <ac:picMkLst>
            <pc:docMk/>
            <pc:sldMk cId="1300129320" sldId="2240"/>
            <ac:picMk id="7" creationId="{CF453282-DEF2-86BE-1DC3-48D4533AAF38}"/>
          </ac:picMkLst>
        </pc:picChg>
        <pc:picChg chg="del">
          <ac:chgData name="Mengjiao Xiao" userId="5dc8902f44fa890f" providerId="LiveId" clId="{BEBE62E8-047B-43C9-A488-0A3596FFD2D6}" dt="2026-07-07T13:41:43.359" v="6355" actId="478"/>
          <ac:picMkLst>
            <pc:docMk/>
            <pc:sldMk cId="1300129320" sldId="2240"/>
            <ac:picMk id="14" creationId="{2FA45212-AA6F-688E-EA1C-566FF1646332}"/>
          </ac:picMkLst>
        </pc:picChg>
        <pc:cxnChg chg="del">
          <ac:chgData name="Mengjiao Xiao" userId="5dc8902f44fa890f" providerId="LiveId" clId="{BEBE62E8-047B-43C9-A488-0A3596FFD2D6}" dt="2026-07-07T13:41:55.996" v="6358" actId="478"/>
          <ac:cxnSpMkLst>
            <pc:docMk/>
            <pc:sldMk cId="1300129320" sldId="2240"/>
            <ac:cxnSpMk id="13" creationId="{64FA4880-D2D3-2F19-15E3-F21A5443CE2E}"/>
          </ac:cxnSpMkLst>
        </pc:cxnChg>
      </pc:sldChg>
      <pc:sldChg chg="addSp delSp modSp mod ord">
        <pc:chgData name="Mengjiao Xiao" userId="5dc8902f44fa890f" providerId="LiveId" clId="{BEBE62E8-047B-43C9-A488-0A3596FFD2D6}" dt="2026-07-07T21:46:25.309" v="7194" actId="1036"/>
        <pc:sldMkLst>
          <pc:docMk/>
          <pc:sldMk cId="1038342694" sldId="2242"/>
        </pc:sldMkLst>
        <pc:spChg chg="del mod">
          <ac:chgData name="Mengjiao Xiao" userId="5dc8902f44fa890f" providerId="LiveId" clId="{BEBE62E8-047B-43C9-A488-0A3596FFD2D6}" dt="2026-07-07T11:24:10.599" v="1897" actId="478"/>
          <ac:spMkLst>
            <pc:docMk/>
            <pc:sldMk cId="1038342694" sldId="2242"/>
            <ac:spMk id="3" creationId="{FBBA611C-4512-532C-4BFC-8A2633A020F4}"/>
          </ac:spMkLst>
        </pc:spChg>
        <pc:spChg chg="mod">
          <ac:chgData name="Mengjiao Xiao" userId="5dc8902f44fa890f" providerId="LiveId" clId="{BEBE62E8-047B-43C9-A488-0A3596FFD2D6}" dt="2026-07-07T13:33:46.660" v="5965" actId="14100"/>
          <ac:spMkLst>
            <pc:docMk/>
            <pc:sldMk cId="1038342694" sldId="2242"/>
            <ac:spMk id="5" creationId="{92F0070B-380C-F95F-4263-735AC0E1E631}"/>
          </ac:spMkLst>
        </pc:spChg>
        <pc:spChg chg="mod">
          <ac:chgData name="Mengjiao Xiao" userId="5dc8902f44fa890f" providerId="LiveId" clId="{BEBE62E8-047B-43C9-A488-0A3596FFD2D6}" dt="2026-07-07T11:25:56.562" v="1936" actId="14100"/>
          <ac:spMkLst>
            <pc:docMk/>
            <pc:sldMk cId="1038342694" sldId="2242"/>
            <ac:spMk id="6" creationId="{ED3FD71A-6AF3-F8AD-0D25-28C03635A8F3}"/>
          </ac:spMkLst>
        </pc:spChg>
        <pc:spChg chg="add mod">
          <ac:chgData name="Mengjiao Xiao" userId="5dc8902f44fa890f" providerId="LiveId" clId="{BEBE62E8-047B-43C9-A488-0A3596FFD2D6}" dt="2026-07-07T13:43:48.818" v="6382" actId="20577"/>
          <ac:spMkLst>
            <pc:docMk/>
            <pc:sldMk cId="1038342694" sldId="2242"/>
            <ac:spMk id="7" creationId="{FBAF9F7C-3691-A18E-BF18-9A939637FA42}"/>
          </ac:spMkLst>
        </pc:spChg>
        <pc:spChg chg="add del">
          <ac:chgData name="Mengjiao Xiao" userId="5dc8902f44fa890f" providerId="LiveId" clId="{BEBE62E8-047B-43C9-A488-0A3596FFD2D6}" dt="2026-07-07T13:40:36.858" v="6325" actId="478"/>
          <ac:spMkLst>
            <pc:docMk/>
            <pc:sldMk cId="1038342694" sldId="2242"/>
            <ac:spMk id="11" creationId="{C9764578-D5D8-6B1E-EEB0-D31F1C572FC0}"/>
          </ac:spMkLst>
        </pc:spChg>
        <pc:spChg chg="mod">
          <ac:chgData name="Mengjiao Xiao" userId="5dc8902f44fa890f" providerId="LiveId" clId="{BEBE62E8-047B-43C9-A488-0A3596FFD2D6}" dt="2026-07-07T13:38:55.013" v="6237" actId="1035"/>
          <ac:spMkLst>
            <pc:docMk/>
            <pc:sldMk cId="1038342694" sldId="2242"/>
            <ac:spMk id="17" creationId="{7CDDBC76-4963-B925-7028-A9102CAA909F}"/>
          </ac:spMkLst>
        </pc:spChg>
        <pc:spChg chg="mod">
          <ac:chgData name="Mengjiao Xiao" userId="5dc8902f44fa890f" providerId="LiveId" clId="{BEBE62E8-047B-43C9-A488-0A3596FFD2D6}" dt="2026-07-07T21:35:14.819" v="6869" actId="20577"/>
          <ac:spMkLst>
            <pc:docMk/>
            <pc:sldMk cId="1038342694" sldId="2242"/>
            <ac:spMk id="18" creationId="{4F55E376-7ECD-68E7-0679-B55C022F6C81}"/>
          </ac:spMkLst>
        </pc:spChg>
        <pc:spChg chg="add">
          <ac:chgData name="Mengjiao Xiao" userId="5dc8902f44fa890f" providerId="LiveId" clId="{BEBE62E8-047B-43C9-A488-0A3596FFD2D6}" dt="2026-07-07T13:40:37.683" v="6326" actId="22"/>
          <ac:spMkLst>
            <pc:docMk/>
            <pc:sldMk cId="1038342694" sldId="2242"/>
            <ac:spMk id="25" creationId="{4C830069-E87F-9610-2100-2107D95AE49A}"/>
          </ac:spMkLst>
        </pc:spChg>
        <pc:grpChg chg="add mod">
          <ac:chgData name="Mengjiao Xiao" userId="5dc8902f44fa890f" providerId="LiveId" clId="{BEBE62E8-047B-43C9-A488-0A3596FFD2D6}" dt="2026-07-07T21:46:25.309" v="7194" actId="1036"/>
          <ac:grpSpMkLst>
            <pc:docMk/>
            <pc:sldMk cId="1038342694" sldId="2242"/>
            <ac:grpSpMk id="16" creationId="{F36D5B72-36B4-6095-93BB-515611831E22}"/>
          </ac:grpSpMkLst>
        </pc:grpChg>
        <pc:picChg chg="del">
          <ac:chgData name="Mengjiao Xiao" userId="5dc8902f44fa890f" providerId="LiveId" clId="{BEBE62E8-047B-43C9-A488-0A3596FFD2D6}" dt="2026-07-07T00:28:19.175" v="404" actId="478"/>
          <ac:picMkLst>
            <pc:docMk/>
            <pc:sldMk cId="1038342694" sldId="2242"/>
            <ac:picMk id="7" creationId="{D669B301-0D39-D801-A4CC-72593A107CCF}"/>
          </ac:picMkLst>
        </pc:picChg>
        <pc:picChg chg="add del mod">
          <ac:chgData name="Mengjiao Xiao" userId="5dc8902f44fa890f" providerId="LiveId" clId="{BEBE62E8-047B-43C9-A488-0A3596FFD2D6}" dt="2026-07-06T15:04:34.140" v="318" actId="1038"/>
          <ac:picMkLst>
            <pc:docMk/>
            <pc:sldMk cId="1038342694" sldId="2242"/>
            <ac:picMk id="8" creationId="{548B625F-DB26-9BE3-1E32-060D75CA3409}"/>
          </ac:picMkLst>
        </pc:picChg>
        <pc:picChg chg="del">
          <ac:chgData name="Mengjiao Xiao" userId="5dc8902f44fa890f" providerId="LiveId" clId="{BEBE62E8-047B-43C9-A488-0A3596FFD2D6}" dt="2026-07-07T00:28:20.816" v="405" actId="478"/>
          <ac:picMkLst>
            <pc:docMk/>
            <pc:sldMk cId="1038342694" sldId="2242"/>
            <ac:picMk id="9" creationId="{DB875AF0-04ED-1E87-9839-66CCD6A1734D}"/>
          </ac:picMkLst>
        </pc:picChg>
        <pc:picChg chg="add del">
          <ac:chgData name="Mengjiao Xiao" userId="5dc8902f44fa890f" providerId="LiveId" clId="{BEBE62E8-047B-43C9-A488-0A3596FFD2D6}" dt="2026-07-07T00:28:16.358" v="403" actId="478"/>
          <ac:picMkLst>
            <pc:docMk/>
            <pc:sldMk cId="1038342694" sldId="2242"/>
            <ac:picMk id="10" creationId="{DBFB7368-DE43-DC8B-6865-7B888F5E6E7A}"/>
          </ac:picMkLst>
        </pc:picChg>
        <pc:picChg chg="del">
          <ac:chgData name="Mengjiao Xiao" userId="5dc8902f44fa890f" providerId="LiveId" clId="{BEBE62E8-047B-43C9-A488-0A3596FFD2D6}" dt="2026-07-07T00:27:37.547" v="401" actId="478"/>
          <ac:picMkLst>
            <pc:docMk/>
            <pc:sldMk cId="1038342694" sldId="2242"/>
            <ac:picMk id="11" creationId="{CA4C831D-E833-DF12-A595-27E068329561}"/>
          </ac:picMkLst>
        </pc:picChg>
        <pc:picChg chg="add del mod">
          <ac:chgData name="Mengjiao Xiao" userId="5dc8902f44fa890f" providerId="LiveId" clId="{BEBE62E8-047B-43C9-A488-0A3596FFD2D6}" dt="2026-07-06T15:04:42.591" v="327" actId="1035"/>
          <ac:picMkLst>
            <pc:docMk/>
            <pc:sldMk cId="1038342694" sldId="2242"/>
            <ac:picMk id="12" creationId="{06B81136-871C-1AB4-2E49-9450273A7F62}"/>
          </ac:picMkLst>
        </pc:picChg>
        <pc:picChg chg="del">
          <ac:chgData name="Mengjiao Xiao" userId="5dc8902f44fa890f" providerId="LiveId" clId="{BEBE62E8-047B-43C9-A488-0A3596FFD2D6}" dt="2026-07-06T15:02:51.736" v="80" actId="478"/>
          <ac:picMkLst>
            <pc:docMk/>
            <pc:sldMk cId="1038342694" sldId="2242"/>
            <ac:picMk id="14" creationId="{77D31C7D-2D56-D77B-3C6A-29DB924023F2}"/>
          </ac:picMkLst>
        </pc:picChg>
        <pc:picChg chg="add mod">
          <ac:chgData name="Mengjiao Xiao" userId="5dc8902f44fa890f" providerId="LiveId" clId="{BEBE62E8-047B-43C9-A488-0A3596FFD2D6}" dt="2026-07-07T13:38:48.762" v="6228" actId="1035"/>
          <ac:picMkLst>
            <pc:docMk/>
            <pc:sldMk cId="1038342694" sldId="2242"/>
            <ac:picMk id="14" creationId="{D60605D4-152C-6AD7-FCBC-63C8CA475206}"/>
          </ac:picMkLst>
        </pc:picChg>
        <pc:picChg chg="add mod ord">
          <ac:chgData name="Mengjiao Xiao" userId="5dc8902f44fa890f" providerId="LiveId" clId="{BEBE62E8-047B-43C9-A488-0A3596FFD2D6}" dt="2026-07-07T13:38:46.388" v="6224" actId="1035"/>
          <ac:picMkLst>
            <pc:docMk/>
            <pc:sldMk cId="1038342694" sldId="2242"/>
            <ac:picMk id="15" creationId="{F53DC2C5-F44B-6C54-176B-6BAF18B1A046}"/>
          </ac:picMkLst>
        </pc:picChg>
        <pc:picChg chg="mod">
          <ac:chgData name="Mengjiao Xiao" userId="5dc8902f44fa890f" providerId="LiveId" clId="{BEBE62E8-047B-43C9-A488-0A3596FFD2D6}" dt="2026-07-07T00:28:33.070" v="406"/>
          <ac:picMkLst>
            <pc:docMk/>
            <pc:sldMk cId="1038342694" sldId="2242"/>
            <ac:picMk id="20" creationId="{F2821910-1C55-A694-5D83-024065436CB8}"/>
          </ac:picMkLst>
        </pc:picChg>
        <pc:picChg chg="mod">
          <ac:chgData name="Mengjiao Xiao" userId="5dc8902f44fa890f" providerId="LiveId" clId="{BEBE62E8-047B-43C9-A488-0A3596FFD2D6}" dt="2026-07-07T00:28:33.070" v="406"/>
          <ac:picMkLst>
            <pc:docMk/>
            <pc:sldMk cId="1038342694" sldId="2242"/>
            <ac:picMk id="21" creationId="{2C328C35-7CB5-B9A7-B3AC-255C5A1E7996}"/>
          </ac:picMkLst>
        </pc:picChg>
        <pc:picChg chg="mod">
          <ac:chgData name="Mengjiao Xiao" userId="5dc8902f44fa890f" providerId="LiveId" clId="{BEBE62E8-047B-43C9-A488-0A3596FFD2D6}" dt="2026-07-07T00:28:33.070" v="406"/>
          <ac:picMkLst>
            <pc:docMk/>
            <pc:sldMk cId="1038342694" sldId="2242"/>
            <ac:picMk id="22" creationId="{B634DB7E-C504-0895-B063-07FBCCDB1C82}"/>
          </ac:picMkLst>
        </pc:picChg>
        <pc:picChg chg="add del mod">
          <ac:chgData name="Mengjiao Xiao" userId="5dc8902f44fa890f" providerId="LiveId" clId="{BEBE62E8-047B-43C9-A488-0A3596FFD2D6}" dt="2026-07-07T00:31:10.644" v="517" actId="478"/>
          <ac:picMkLst>
            <pc:docMk/>
            <pc:sldMk cId="1038342694" sldId="2242"/>
            <ac:picMk id="23" creationId="{5B8B77C2-B406-E067-E702-92E345913C7D}"/>
          </ac:picMkLst>
        </pc:picChg>
        <pc:cxnChg chg="add mod">
          <ac:chgData name="Mengjiao Xiao" userId="5dc8902f44fa890f" providerId="LiveId" clId="{BEBE62E8-047B-43C9-A488-0A3596FFD2D6}" dt="2026-07-07T11:24:41.740" v="1917"/>
          <ac:cxnSpMkLst>
            <pc:docMk/>
            <pc:sldMk cId="1038342694" sldId="2242"/>
            <ac:cxnSpMk id="9" creationId="{89FDC459-D010-90F0-4539-55835BA72BD1}"/>
          </ac:cxnSpMkLst>
        </pc:cxnChg>
        <pc:cxnChg chg="del">
          <ac:chgData name="Mengjiao Xiao" userId="5dc8902f44fa890f" providerId="LiveId" clId="{BEBE62E8-047B-43C9-A488-0A3596FFD2D6}" dt="2026-07-07T11:24:41.164" v="1916" actId="478"/>
          <ac:cxnSpMkLst>
            <pc:docMk/>
            <pc:sldMk cId="1038342694" sldId="2242"/>
            <ac:cxnSpMk id="13" creationId="{3FA6166E-4E0D-F047-53D9-0C2FD8FF8CC8}"/>
          </ac:cxnSpMkLst>
        </pc:cxnChg>
      </pc:sldChg>
      <pc:sldChg chg="del">
        <pc:chgData name="Mengjiao Xiao" userId="5dc8902f44fa890f" providerId="LiveId" clId="{BEBE62E8-047B-43C9-A488-0A3596FFD2D6}" dt="2026-07-06T14:50:15.111" v="74" actId="47"/>
        <pc:sldMkLst>
          <pc:docMk/>
          <pc:sldMk cId="3653586734" sldId="2243"/>
        </pc:sldMkLst>
      </pc:sldChg>
      <pc:sldChg chg="addSp delSp del mod">
        <pc:chgData name="Mengjiao Xiao" userId="5dc8902f44fa890f" providerId="LiveId" clId="{BEBE62E8-047B-43C9-A488-0A3596FFD2D6}" dt="2026-07-07T11:45:51.776" v="2598" actId="2696"/>
        <pc:sldMkLst>
          <pc:docMk/>
          <pc:sldMk cId="103779121" sldId="2244"/>
        </pc:sldMkLst>
        <pc:picChg chg="add">
          <ac:chgData name="Mengjiao Xiao" userId="5dc8902f44fa890f" providerId="LiveId" clId="{BEBE62E8-047B-43C9-A488-0A3596FFD2D6}" dt="2026-07-06T15:05:23.022" v="337" actId="22"/>
          <ac:picMkLst>
            <pc:docMk/>
            <pc:sldMk cId="103779121" sldId="2244"/>
            <ac:picMk id="7" creationId="{5D3C86D6-460D-DE96-478D-89E0FAFFA2A5}"/>
          </ac:picMkLst>
        </pc:picChg>
        <pc:picChg chg="del">
          <ac:chgData name="Mengjiao Xiao" userId="5dc8902f44fa890f" providerId="LiveId" clId="{BEBE62E8-047B-43C9-A488-0A3596FFD2D6}" dt="2026-07-06T15:05:22.460" v="336" actId="478"/>
          <ac:picMkLst>
            <pc:docMk/>
            <pc:sldMk cId="103779121" sldId="2244"/>
            <ac:picMk id="14" creationId="{0084FFC2-9A22-51CC-9E24-58CBD1DBE8C8}"/>
          </ac:picMkLst>
        </pc:picChg>
        <pc:picChg chg="add">
          <ac:chgData name="Mengjiao Xiao" userId="5dc8902f44fa890f" providerId="LiveId" clId="{BEBE62E8-047B-43C9-A488-0A3596FFD2D6}" dt="2026-07-06T15:05:23.022" v="337" actId="22"/>
          <ac:picMkLst>
            <pc:docMk/>
            <pc:sldMk cId="103779121" sldId="2244"/>
            <ac:picMk id="19" creationId="{454EE2D5-D233-914A-FA6A-D5A5DECDA4FF}"/>
          </ac:picMkLst>
        </pc:picChg>
      </pc:sldChg>
      <pc:sldChg chg="add del">
        <pc:chgData name="Mengjiao Xiao" userId="5dc8902f44fa890f" providerId="LiveId" clId="{BEBE62E8-047B-43C9-A488-0A3596FFD2D6}" dt="2026-07-07T13:07:37.639" v="4888" actId="47"/>
        <pc:sldMkLst>
          <pc:docMk/>
          <pc:sldMk cId="3189849623" sldId="2244"/>
        </pc:sldMkLst>
      </pc:sldChg>
      <pc:sldChg chg="del">
        <pc:chgData name="Mengjiao Xiao" userId="5dc8902f44fa890f" providerId="LiveId" clId="{BEBE62E8-047B-43C9-A488-0A3596FFD2D6}" dt="2026-07-07T13:21:45.650" v="5162" actId="47"/>
        <pc:sldMkLst>
          <pc:docMk/>
          <pc:sldMk cId="2551639157" sldId="2245"/>
        </pc:sldMkLst>
      </pc:sldChg>
      <pc:sldChg chg="addSp delSp modSp add mod">
        <pc:chgData name="Mengjiao Xiao" userId="5dc8902f44fa890f" providerId="LiveId" clId="{BEBE62E8-047B-43C9-A488-0A3596FFD2D6}" dt="2026-07-07T22:07:09.766" v="8055" actId="1076"/>
        <pc:sldMkLst>
          <pc:docMk/>
          <pc:sldMk cId="61538295" sldId="2246"/>
        </pc:sldMkLst>
        <pc:spChg chg="mod">
          <ac:chgData name="Mengjiao Xiao" userId="5dc8902f44fa890f" providerId="LiveId" clId="{BEBE62E8-047B-43C9-A488-0A3596FFD2D6}" dt="2026-07-07T13:43:45.202" v="6380" actId="20577"/>
          <ac:spMkLst>
            <pc:docMk/>
            <pc:sldMk cId="61538295" sldId="2246"/>
            <ac:spMk id="3" creationId="{815E8796-7E12-3ABF-3778-ED9A64306340}"/>
          </ac:spMkLst>
        </pc:spChg>
        <pc:spChg chg="del">
          <ac:chgData name="Mengjiao Xiao" userId="5dc8902f44fa890f" providerId="LiveId" clId="{BEBE62E8-047B-43C9-A488-0A3596FFD2D6}" dt="2026-07-07T11:18:40.306" v="1625" actId="478"/>
          <ac:spMkLst>
            <pc:docMk/>
            <pc:sldMk cId="61538295" sldId="2246"/>
            <ac:spMk id="5" creationId="{55F5861B-D1D1-4B68-B15D-7A6C423CBA8D}"/>
          </ac:spMkLst>
        </pc:spChg>
        <pc:spChg chg="del">
          <ac:chgData name="Mengjiao Xiao" userId="5dc8902f44fa890f" providerId="LiveId" clId="{BEBE62E8-047B-43C9-A488-0A3596FFD2D6}" dt="2026-07-07T11:18:38.132" v="1624" actId="478"/>
          <ac:spMkLst>
            <pc:docMk/>
            <pc:sldMk cId="61538295" sldId="2246"/>
            <ac:spMk id="6" creationId="{64B8D88D-F135-E649-A9B5-0E320B5DDA72}"/>
          </ac:spMkLst>
        </pc:spChg>
        <pc:spChg chg="add del">
          <ac:chgData name="Mengjiao Xiao" userId="5dc8902f44fa890f" providerId="LiveId" clId="{BEBE62E8-047B-43C9-A488-0A3596FFD2D6}" dt="2026-07-07T11:26:05.481" v="1937" actId="478"/>
          <ac:spMkLst>
            <pc:docMk/>
            <pc:sldMk cId="61538295" sldId="2246"/>
            <ac:spMk id="7" creationId="{AF95E9EE-7C8F-044A-9B9D-BFDAD0865C60}"/>
          </ac:spMkLst>
        </pc:spChg>
        <pc:spChg chg="add del">
          <ac:chgData name="Mengjiao Xiao" userId="5dc8902f44fa890f" providerId="LiveId" clId="{BEBE62E8-047B-43C9-A488-0A3596FFD2D6}" dt="2026-07-07T11:26:07.883" v="1938" actId="478"/>
          <ac:spMkLst>
            <pc:docMk/>
            <pc:sldMk cId="61538295" sldId="2246"/>
            <ac:spMk id="14" creationId="{7C254218-0EFA-B886-3317-C46CA2DF4BFF}"/>
          </ac:spMkLst>
        </pc:spChg>
        <pc:spChg chg="del">
          <ac:chgData name="Mengjiao Xiao" userId="5dc8902f44fa890f" providerId="LiveId" clId="{BEBE62E8-047B-43C9-A488-0A3596FFD2D6}" dt="2026-07-07T00:26:15.481" v="391" actId="478"/>
          <ac:spMkLst>
            <pc:docMk/>
            <pc:sldMk cId="61538295" sldId="2246"/>
            <ac:spMk id="17" creationId="{7D9D7AC7-A196-6A89-5AAA-9CB734AA5260}"/>
          </ac:spMkLst>
        </pc:spChg>
        <pc:spChg chg="add del">
          <ac:chgData name="Mengjiao Xiao" userId="5dc8902f44fa890f" providerId="LiveId" clId="{BEBE62E8-047B-43C9-A488-0A3596FFD2D6}" dt="2026-07-07T13:34:45.265" v="5990" actId="478"/>
          <ac:spMkLst>
            <pc:docMk/>
            <pc:sldMk cId="61538295" sldId="2246"/>
            <ac:spMk id="17" creationId="{E32373D7-141F-3325-BEA1-40C6C4B245E4}"/>
          </ac:spMkLst>
        </pc:spChg>
        <pc:spChg chg="del">
          <ac:chgData name="Mengjiao Xiao" userId="5dc8902f44fa890f" providerId="LiveId" clId="{BEBE62E8-047B-43C9-A488-0A3596FFD2D6}" dt="2026-07-07T00:26:18.778" v="392" actId="478"/>
          <ac:spMkLst>
            <pc:docMk/>
            <pc:sldMk cId="61538295" sldId="2246"/>
            <ac:spMk id="18" creationId="{C829FFCF-8ED4-1E04-E13E-16DAD0198125}"/>
          </ac:spMkLst>
        </pc:spChg>
        <pc:spChg chg="add del mod">
          <ac:chgData name="Mengjiao Xiao" userId="5dc8902f44fa890f" providerId="LiveId" clId="{BEBE62E8-047B-43C9-A488-0A3596FFD2D6}" dt="2026-07-07T13:34:48.074" v="5991" actId="478"/>
          <ac:spMkLst>
            <pc:docMk/>
            <pc:sldMk cId="61538295" sldId="2246"/>
            <ac:spMk id="20" creationId="{21E927A0-F499-5D4F-E321-32CC6C356781}"/>
          </ac:spMkLst>
        </pc:spChg>
        <pc:spChg chg="add">
          <ac:chgData name="Mengjiao Xiao" userId="5dc8902f44fa890f" providerId="LiveId" clId="{BEBE62E8-047B-43C9-A488-0A3596FFD2D6}" dt="2026-07-07T13:34:49.002" v="5992" actId="22"/>
          <ac:spMkLst>
            <pc:docMk/>
            <pc:sldMk cId="61538295" sldId="2246"/>
            <ac:spMk id="22" creationId="{BE0ECF59-B5FD-924B-0C84-0BAFE3B5C185}"/>
          </ac:spMkLst>
        </pc:spChg>
        <pc:spChg chg="add">
          <ac:chgData name="Mengjiao Xiao" userId="5dc8902f44fa890f" providerId="LiveId" clId="{BEBE62E8-047B-43C9-A488-0A3596FFD2D6}" dt="2026-07-07T13:34:49.002" v="5992" actId="22"/>
          <ac:spMkLst>
            <pc:docMk/>
            <pc:sldMk cId="61538295" sldId="2246"/>
            <ac:spMk id="24" creationId="{7C619DB2-2ECF-38F0-9215-CB5C62FD8D73}"/>
          </ac:spMkLst>
        </pc:spChg>
        <pc:spChg chg="add del mod">
          <ac:chgData name="Mengjiao Xiao" userId="5dc8902f44fa890f" providerId="LiveId" clId="{BEBE62E8-047B-43C9-A488-0A3596FFD2D6}" dt="2026-07-07T13:40:44.633" v="6327" actId="478"/>
          <ac:spMkLst>
            <pc:docMk/>
            <pc:sldMk cId="61538295" sldId="2246"/>
            <ac:spMk id="26" creationId="{8CAD6B5F-61F3-BD99-9B4B-57353F20CE18}"/>
          </ac:spMkLst>
        </pc:spChg>
        <pc:spChg chg="add">
          <ac:chgData name="Mengjiao Xiao" userId="5dc8902f44fa890f" providerId="LiveId" clId="{BEBE62E8-047B-43C9-A488-0A3596FFD2D6}" dt="2026-07-07T13:40:45.085" v="6328" actId="22"/>
          <ac:spMkLst>
            <pc:docMk/>
            <pc:sldMk cId="61538295" sldId="2246"/>
            <ac:spMk id="28" creationId="{251F3FCE-D1D6-65EA-1CC0-E9AC36CAEA2D}"/>
          </ac:spMkLst>
        </pc:spChg>
        <pc:picChg chg="del">
          <ac:chgData name="Mengjiao Xiao" userId="5dc8902f44fa890f" providerId="LiveId" clId="{BEBE62E8-047B-43C9-A488-0A3596FFD2D6}" dt="2026-07-07T00:25:55.183" v="387" actId="478"/>
          <ac:picMkLst>
            <pc:docMk/>
            <pc:sldMk cId="61538295" sldId="2246"/>
            <ac:picMk id="7" creationId="{10929455-0F6E-84D6-3C81-99FB3F3752B0}"/>
          </ac:picMkLst>
        </pc:picChg>
        <pc:picChg chg="del">
          <ac:chgData name="Mengjiao Xiao" userId="5dc8902f44fa890f" providerId="LiveId" clId="{BEBE62E8-047B-43C9-A488-0A3596FFD2D6}" dt="2026-07-07T00:25:57.144" v="388" actId="478"/>
          <ac:picMkLst>
            <pc:docMk/>
            <pc:sldMk cId="61538295" sldId="2246"/>
            <ac:picMk id="9" creationId="{940D78FE-7B28-E7B2-DCFF-5AB29CD29E9B}"/>
          </ac:picMkLst>
        </pc:picChg>
        <pc:picChg chg="add mod">
          <ac:chgData name="Mengjiao Xiao" userId="5dc8902f44fa890f" providerId="LiveId" clId="{BEBE62E8-047B-43C9-A488-0A3596FFD2D6}" dt="2026-07-07T22:07:03.791" v="8053" actId="14100"/>
          <ac:picMkLst>
            <pc:docMk/>
            <pc:sldMk cId="61538295" sldId="2246"/>
            <ac:picMk id="10" creationId="{EB128578-5B49-D11E-D138-29BEBA542866}"/>
          </ac:picMkLst>
        </pc:picChg>
        <pc:picChg chg="mod">
          <ac:chgData name="Mengjiao Xiao" userId="5dc8902f44fa890f" providerId="LiveId" clId="{BEBE62E8-047B-43C9-A488-0A3596FFD2D6}" dt="2026-07-07T22:07:09.766" v="8055" actId="1076"/>
          <ac:picMkLst>
            <pc:docMk/>
            <pc:sldMk cId="61538295" sldId="2246"/>
            <ac:picMk id="11" creationId="{5866CB33-9301-0633-338D-9056E9EAEAB4}"/>
          </ac:picMkLst>
        </pc:picChg>
        <pc:cxnChg chg="mod">
          <ac:chgData name="Mengjiao Xiao" userId="5dc8902f44fa890f" providerId="LiveId" clId="{BEBE62E8-047B-43C9-A488-0A3596FFD2D6}" dt="2026-07-07T11:24:33.027" v="1915" actId="1035"/>
          <ac:cxnSpMkLst>
            <pc:docMk/>
            <pc:sldMk cId="61538295" sldId="2246"/>
            <ac:cxnSpMk id="13" creationId="{5D980DC5-1F4A-CDB2-6086-386EBC5E5C25}"/>
          </ac:cxnSpMkLst>
        </pc:cxnChg>
      </pc:sldChg>
      <pc:sldChg chg="addSp delSp modSp add mod">
        <pc:chgData name="Mengjiao Xiao" userId="5dc8902f44fa890f" providerId="LiveId" clId="{BEBE62E8-047B-43C9-A488-0A3596FFD2D6}" dt="2026-07-07T23:28:25.230" v="8488" actId="20577"/>
        <pc:sldMkLst>
          <pc:docMk/>
          <pc:sldMk cId="1711144761" sldId="2247"/>
        </pc:sldMkLst>
        <pc:spChg chg="del mod">
          <ac:chgData name="Mengjiao Xiao" userId="5dc8902f44fa890f" providerId="LiveId" clId="{BEBE62E8-047B-43C9-A488-0A3596FFD2D6}" dt="2026-07-07T12:46:00.349" v="4226" actId="478"/>
          <ac:spMkLst>
            <pc:docMk/>
            <pc:sldMk cId="1711144761" sldId="2247"/>
            <ac:spMk id="6" creationId="{AC0C1AC4-384A-CBAD-EBCD-E84345195324}"/>
          </ac:spMkLst>
        </pc:spChg>
        <pc:spChg chg="add del mod">
          <ac:chgData name="Mengjiao Xiao" userId="5dc8902f44fa890f" providerId="LiveId" clId="{BEBE62E8-047B-43C9-A488-0A3596FFD2D6}" dt="2026-07-07T06:51:06.015" v="1486" actId="478"/>
          <ac:spMkLst>
            <pc:docMk/>
            <pc:sldMk cId="1711144761" sldId="2247"/>
            <ac:spMk id="10" creationId="{269722C5-206B-915F-53D8-4C3D3CE14D04}"/>
          </ac:spMkLst>
        </pc:spChg>
        <pc:spChg chg="del">
          <ac:chgData name="Mengjiao Xiao" userId="5dc8902f44fa890f" providerId="LiveId" clId="{BEBE62E8-047B-43C9-A488-0A3596FFD2D6}" dt="2026-07-07T01:46:37.830" v="1148" actId="478"/>
          <ac:spMkLst>
            <pc:docMk/>
            <pc:sldMk cId="1711144761" sldId="2247"/>
            <ac:spMk id="11" creationId="{B5F60B66-3C15-98E0-7867-88B27D5A7DDD}"/>
          </ac:spMkLst>
        </pc:spChg>
        <pc:spChg chg="del">
          <ac:chgData name="Mengjiao Xiao" userId="5dc8902f44fa890f" providerId="LiveId" clId="{BEBE62E8-047B-43C9-A488-0A3596FFD2D6}" dt="2026-07-07T12:54:33.444" v="4397" actId="478"/>
          <ac:spMkLst>
            <pc:docMk/>
            <pc:sldMk cId="1711144761" sldId="2247"/>
            <ac:spMk id="12" creationId="{31DC3816-0692-870A-2776-499B0204587C}"/>
          </ac:spMkLst>
        </pc:spChg>
        <pc:spChg chg="del">
          <ac:chgData name="Mengjiao Xiao" userId="5dc8902f44fa890f" providerId="LiveId" clId="{BEBE62E8-047B-43C9-A488-0A3596FFD2D6}" dt="2026-07-07T01:46:41.310" v="1149" actId="478"/>
          <ac:spMkLst>
            <pc:docMk/>
            <pc:sldMk cId="1711144761" sldId="2247"/>
            <ac:spMk id="15" creationId="{EBEB01E0-92DF-4E55-CBAB-460FA00C6069}"/>
          </ac:spMkLst>
        </pc:spChg>
        <pc:spChg chg="add mod">
          <ac:chgData name="Mengjiao Xiao" userId="5dc8902f44fa890f" providerId="LiveId" clId="{BEBE62E8-047B-43C9-A488-0A3596FFD2D6}" dt="2026-07-07T23:28:25.230" v="8488" actId="20577"/>
          <ac:spMkLst>
            <pc:docMk/>
            <pc:sldMk cId="1711144761" sldId="2247"/>
            <ac:spMk id="16" creationId="{08ADD540-9B9B-5615-64DF-40B04FE2657D}"/>
          </ac:spMkLst>
        </pc:spChg>
        <pc:spChg chg="add mod">
          <ac:chgData name="Mengjiao Xiao" userId="5dc8902f44fa890f" providerId="LiveId" clId="{BEBE62E8-047B-43C9-A488-0A3596FFD2D6}" dt="2026-07-07T13:44:49.735" v="6417" actId="20577"/>
          <ac:spMkLst>
            <pc:docMk/>
            <pc:sldMk cId="1711144761" sldId="2247"/>
            <ac:spMk id="20" creationId="{4FEE244E-5A6F-F203-F4EC-BC2852260A63}"/>
          </ac:spMkLst>
        </pc:spChg>
        <pc:spChg chg="add">
          <ac:chgData name="Mengjiao Xiao" userId="5dc8902f44fa890f" providerId="LiveId" clId="{BEBE62E8-047B-43C9-A488-0A3596FFD2D6}" dt="2026-07-07T13:41:07.337" v="6332" actId="22"/>
          <ac:spMkLst>
            <pc:docMk/>
            <pc:sldMk cId="1711144761" sldId="2247"/>
            <ac:spMk id="22" creationId="{DBCDABEF-B88A-A08B-DFC3-4ADF2CD6E52E}"/>
          </ac:spMkLst>
        </pc:spChg>
        <pc:picChg chg="add del">
          <ac:chgData name="Mengjiao Xiao" userId="5dc8902f44fa890f" providerId="LiveId" clId="{BEBE62E8-047B-43C9-A488-0A3596FFD2D6}" dt="2026-07-07T01:48:00.375" v="1160" actId="478"/>
          <ac:picMkLst>
            <pc:docMk/>
            <pc:sldMk cId="1711144761" sldId="2247"/>
            <ac:picMk id="4" creationId="{75606A18-9F95-B285-5C09-B2B14A51D379}"/>
          </ac:picMkLst>
        </pc:picChg>
        <pc:picChg chg="add mod">
          <ac:chgData name="Mengjiao Xiao" userId="5dc8902f44fa890f" providerId="LiveId" clId="{BEBE62E8-047B-43C9-A488-0A3596FFD2D6}" dt="2026-07-07T12:47:37.080" v="4292" actId="1037"/>
          <ac:picMkLst>
            <pc:docMk/>
            <pc:sldMk cId="1711144761" sldId="2247"/>
            <ac:picMk id="4" creationId="{C45948C0-B504-6B95-FDF8-11BEC04EE130}"/>
          </ac:picMkLst>
        </pc:picChg>
        <pc:picChg chg="add">
          <ac:chgData name="Mengjiao Xiao" userId="5dc8902f44fa890f" providerId="LiveId" clId="{BEBE62E8-047B-43C9-A488-0A3596FFD2D6}" dt="2026-07-07T11:17:47.271" v="1612" actId="22"/>
          <ac:picMkLst>
            <pc:docMk/>
            <pc:sldMk cId="1711144761" sldId="2247"/>
            <ac:picMk id="5" creationId="{B40AA106-EF8A-3811-5EAA-51761A54EB0A}"/>
          </ac:picMkLst>
        </pc:picChg>
        <pc:picChg chg="add mod">
          <ac:chgData name="Mengjiao Xiao" userId="5dc8902f44fa890f" providerId="LiveId" clId="{BEBE62E8-047B-43C9-A488-0A3596FFD2D6}" dt="2026-07-07T12:47:37.080" v="4292" actId="1037"/>
          <ac:picMkLst>
            <pc:docMk/>
            <pc:sldMk cId="1711144761" sldId="2247"/>
            <ac:picMk id="7" creationId="{0993F25A-E9AC-A1FD-C34C-0C70E6DFCB7F}"/>
          </ac:picMkLst>
        </pc:picChg>
        <pc:picChg chg="add mod">
          <ac:chgData name="Mengjiao Xiao" userId="5dc8902f44fa890f" providerId="LiveId" clId="{BEBE62E8-047B-43C9-A488-0A3596FFD2D6}" dt="2026-07-07T21:54:05.878" v="7394" actId="1035"/>
          <ac:picMkLst>
            <pc:docMk/>
            <pc:sldMk cId="1711144761" sldId="2247"/>
            <ac:picMk id="9" creationId="{1CA01010-407B-CFD5-0550-B898402B0547}"/>
          </ac:picMkLst>
        </pc:picChg>
        <pc:picChg chg="add">
          <ac:chgData name="Mengjiao Xiao" userId="5dc8902f44fa890f" providerId="LiveId" clId="{BEBE62E8-047B-43C9-A488-0A3596FFD2D6}" dt="2026-07-07T11:17:47.271" v="1612" actId="22"/>
          <ac:picMkLst>
            <pc:docMk/>
            <pc:sldMk cId="1711144761" sldId="2247"/>
            <ac:picMk id="10" creationId="{88CDFEAD-B26D-3AFA-9631-2F4C2C9AC1FF}"/>
          </ac:picMkLst>
        </pc:picChg>
        <pc:picChg chg="del">
          <ac:chgData name="Mengjiao Xiao" userId="5dc8902f44fa890f" providerId="LiveId" clId="{BEBE62E8-047B-43C9-A488-0A3596FFD2D6}" dt="2026-07-07T11:17:46.832" v="1611" actId="478"/>
          <ac:picMkLst>
            <pc:docMk/>
            <pc:sldMk cId="1711144761" sldId="2247"/>
            <ac:picMk id="14" creationId="{FAB3B168-B128-89C3-0C20-A3D42069A23A}"/>
          </ac:picMkLst>
        </pc:picChg>
        <pc:picChg chg="add mod">
          <ac:chgData name="Mengjiao Xiao" userId="5dc8902f44fa890f" providerId="LiveId" clId="{BEBE62E8-047B-43C9-A488-0A3596FFD2D6}" dt="2026-07-07T21:54:05.878" v="7394" actId="1035"/>
          <ac:picMkLst>
            <pc:docMk/>
            <pc:sldMk cId="1711144761" sldId="2247"/>
            <ac:picMk id="15" creationId="{C6E961FC-B001-7115-6D73-EF275081CA63}"/>
          </ac:picMkLst>
        </pc:picChg>
        <pc:picChg chg="add del">
          <ac:chgData name="Mengjiao Xiao" userId="5dc8902f44fa890f" providerId="LiveId" clId="{BEBE62E8-047B-43C9-A488-0A3596FFD2D6}" dt="2026-07-07T01:46:11.930" v="1119" actId="478"/>
          <ac:picMkLst>
            <pc:docMk/>
            <pc:sldMk cId="1711144761" sldId="2247"/>
            <ac:picMk id="16" creationId="{BF8DE157-A01E-F554-2607-9400FDC2C259}"/>
          </ac:picMkLst>
        </pc:picChg>
        <pc:picChg chg="add del mod">
          <ac:chgData name="Mengjiao Xiao" userId="5dc8902f44fa890f" providerId="LiveId" clId="{BEBE62E8-047B-43C9-A488-0A3596FFD2D6}" dt="2026-07-07T12:44:51.326" v="4213" actId="478"/>
          <ac:picMkLst>
            <pc:docMk/>
            <pc:sldMk cId="1711144761" sldId="2247"/>
            <ac:picMk id="17" creationId="{3622D8DA-9C4A-F5A5-A1C1-A655A62D2345}"/>
          </ac:picMkLst>
        </pc:picChg>
        <pc:picChg chg="add del mod">
          <ac:chgData name="Mengjiao Xiao" userId="5dc8902f44fa890f" providerId="LiveId" clId="{BEBE62E8-047B-43C9-A488-0A3596FFD2D6}" dt="2026-07-07T12:44:51.326" v="4213" actId="478"/>
          <ac:picMkLst>
            <pc:docMk/>
            <pc:sldMk cId="1711144761" sldId="2247"/>
            <ac:picMk id="19" creationId="{F3D1BDD5-B7B5-7F15-54EC-7D94C943F4D7}"/>
          </ac:picMkLst>
        </pc:picChg>
        <pc:cxnChg chg="del">
          <ac:chgData name="Mengjiao Xiao" userId="5dc8902f44fa890f" providerId="LiveId" clId="{BEBE62E8-047B-43C9-A488-0A3596FFD2D6}" dt="2026-07-07T13:44:51.535" v="6418" actId="478"/>
          <ac:cxnSpMkLst>
            <pc:docMk/>
            <pc:sldMk cId="1711144761" sldId="2247"/>
            <ac:cxnSpMk id="13" creationId="{82425EA3-0514-2FAD-BFBF-DD53F2694C6D}"/>
          </ac:cxnSpMkLst>
        </pc:cxnChg>
        <pc:cxnChg chg="add mod">
          <ac:chgData name="Mengjiao Xiao" userId="5dc8902f44fa890f" providerId="LiveId" clId="{BEBE62E8-047B-43C9-A488-0A3596FFD2D6}" dt="2026-07-07T13:44:51.984" v="6419"/>
          <ac:cxnSpMkLst>
            <pc:docMk/>
            <pc:sldMk cId="1711144761" sldId="2247"/>
            <ac:cxnSpMk id="23" creationId="{4CCA7548-5C70-EAA2-6344-410F25C78735}"/>
          </ac:cxnSpMkLst>
        </pc:cxnChg>
      </pc:sldChg>
      <pc:sldChg chg="addSp delSp modSp add mod">
        <pc:chgData name="Mengjiao Xiao" userId="5dc8902f44fa890f" providerId="LiveId" clId="{BEBE62E8-047B-43C9-A488-0A3596FFD2D6}" dt="2026-07-07T23:31:20.473" v="8600" actId="114"/>
        <pc:sldMkLst>
          <pc:docMk/>
          <pc:sldMk cId="4286344583" sldId="2248"/>
        </pc:sldMkLst>
        <pc:spChg chg="del mod">
          <ac:chgData name="Mengjiao Xiao" userId="5dc8902f44fa890f" providerId="LiveId" clId="{BEBE62E8-047B-43C9-A488-0A3596FFD2D6}" dt="2026-07-07T13:00:03.509" v="4563" actId="478"/>
          <ac:spMkLst>
            <pc:docMk/>
            <pc:sldMk cId="4286344583" sldId="2248"/>
            <ac:spMk id="3" creationId="{835163A7-0615-E1EE-AB12-CF6D162EDE19}"/>
          </ac:spMkLst>
        </pc:spChg>
        <pc:spChg chg="mod">
          <ac:chgData name="Mengjiao Xiao" userId="5dc8902f44fa890f" providerId="LiveId" clId="{BEBE62E8-047B-43C9-A488-0A3596FFD2D6}" dt="2026-07-07T23:31:20.473" v="8600" actId="114"/>
          <ac:spMkLst>
            <pc:docMk/>
            <pc:sldMk cId="4286344583" sldId="2248"/>
            <ac:spMk id="4" creationId="{D9397582-8907-5BB7-4D9E-3ECDACD30AF2}"/>
          </ac:spMkLst>
        </pc:spChg>
        <pc:spChg chg="del">
          <ac:chgData name="Mengjiao Xiao" userId="5dc8902f44fa890f" providerId="LiveId" clId="{BEBE62E8-047B-43C9-A488-0A3596FFD2D6}" dt="2026-07-07T06:51:25.104" v="1487" actId="478"/>
          <ac:spMkLst>
            <pc:docMk/>
            <pc:sldMk cId="4286344583" sldId="2248"/>
            <ac:spMk id="5" creationId="{A5EFE134-1A53-18F3-7259-9BDFCAFE3873}"/>
          </ac:spMkLst>
        </pc:spChg>
        <pc:spChg chg="del">
          <ac:chgData name="Mengjiao Xiao" userId="5dc8902f44fa890f" providerId="LiveId" clId="{BEBE62E8-047B-43C9-A488-0A3596FFD2D6}" dt="2026-07-07T12:59:30.879" v="4558" actId="478"/>
          <ac:spMkLst>
            <pc:docMk/>
            <pc:sldMk cId="4286344583" sldId="2248"/>
            <ac:spMk id="7" creationId="{90DE5A3A-EF24-1942-6163-7756989C1CE0}"/>
          </ac:spMkLst>
        </pc:spChg>
        <pc:spChg chg="add mod">
          <ac:chgData name="Mengjiao Xiao" userId="5dc8902f44fa890f" providerId="LiveId" clId="{BEBE62E8-047B-43C9-A488-0A3596FFD2D6}" dt="2026-07-07T13:45:05.798" v="6427" actId="20577"/>
          <ac:spMkLst>
            <pc:docMk/>
            <pc:sldMk cId="4286344583" sldId="2248"/>
            <ac:spMk id="16" creationId="{73CA248C-8442-74DA-DC16-0EF286856913}"/>
          </ac:spMkLst>
        </pc:spChg>
        <pc:spChg chg="add">
          <ac:chgData name="Mengjiao Xiao" userId="5dc8902f44fa890f" providerId="LiveId" clId="{BEBE62E8-047B-43C9-A488-0A3596FFD2D6}" dt="2026-07-07T13:41:12.546" v="6334" actId="22"/>
          <ac:spMkLst>
            <pc:docMk/>
            <pc:sldMk cId="4286344583" sldId="2248"/>
            <ac:spMk id="18" creationId="{0188885D-8B21-C2A6-F830-EBA484A4406C}"/>
          </ac:spMkLst>
        </pc:spChg>
        <pc:picChg chg="add mod">
          <ac:chgData name="Mengjiao Xiao" userId="5dc8902f44fa890f" providerId="LiveId" clId="{BEBE62E8-047B-43C9-A488-0A3596FFD2D6}" dt="2026-07-07T21:59:21.954" v="7769" actId="1036"/>
          <ac:picMkLst>
            <pc:docMk/>
            <pc:sldMk cId="4286344583" sldId="2248"/>
            <ac:picMk id="6" creationId="{B1E26AF5-84E1-4103-FCF5-3C5B3C7ED104}"/>
          </ac:picMkLst>
        </pc:picChg>
        <pc:picChg chg="mod">
          <ac:chgData name="Mengjiao Xiao" userId="5dc8902f44fa890f" providerId="LiveId" clId="{BEBE62E8-047B-43C9-A488-0A3596FFD2D6}" dt="2026-07-07T21:59:21.954" v="7769" actId="1036"/>
          <ac:picMkLst>
            <pc:docMk/>
            <pc:sldMk cId="4286344583" sldId="2248"/>
            <ac:picMk id="8" creationId="{0C5A9F3B-DD81-791D-C853-343A17CC317E}"/>
          </ac:picMkLst>
        </pc:picChg>
        <pc:picChg chg="add del mod">
          <ac:chgData name="Mengjiao Xiao" userId="5dc8902f44fa890f" providerId="LiveId" clId="{BEBE62E8-047B-43C9-A488-0A3596FFD2D6}" dt="2026-07-07T06:51:33.717" v="1491" actId="21"/>
          <ac:picMkLst>
            <pc:docMk/>
            <pc:sldMk cId="4286344583" sldId="2248"/>
            <ac:picMk id="9" creationId="{21B50972-CF38-B207-2D14-9DCB91F279D2}"/>
          </ac:picMkLst>
        </pc:picChg>
        <pc:picChg chg="add">
          <ac:chgData name="Mengjiao Xiao" userId="5dc8902f44fa890f" providerId="LiveId" clId="{BEBE62E8-047B-43C9-A488-0A3596FFD2D6}" dt="2026-07-07T11:18:01.433" v="1618" actId="22"/>
          <ac:picMkLst>
            <pc:docMk/>
            <pc:sldMk cId="4286344583" sldId="2248"/>
            <ac:picMk id="10" creationId="{07DEAA2B-BD98-18C2-5E19-BC6498EF2CC8}"/>
          </ac:picMkLst>
        </pc:picChg>
        <pc:picChg chg="add">
          <ac:chgData name="Mengjiao Xiao" userId="5dc8902f44fa890f" providerId="LiveId" clId="{BEBE62E8-047B-43C9-A488-0A3596FFD2D6}" dt="2026-07-07T11:18:01.433" v="1618" actId="22"/>
          <ac:picMkLst>
            <pc:docMk/>
            <pc:sldMk cId="4286344583" sldId="2248"/>
            <ac:picMk id="12" creationId="{0F70A982-FF3C-62BF-5FAD-496A1788DB8F}"/>
          </ac:picMkLst>
        </pc:picChg>
        <pc:picChg chg="del">
          <ac:chgData name="Mengjiao Xiao" userId="5dc8902f44fa890f" providerId="LiveId" clId="{BEBE62E8-047B-43C9-A488-0A3596FFD2D6}" dt="2026-07-07T11:18:01.003" v="1617" actId="478"/>
          <ac:picMkLst>
            <pc:docMk/>
            <pc:sldMk cId="4286344583" sldId="2248"/>
            <ac:picMk id="14" creationId="{A66E9E23-F524-FBE2-2B92-AD0A2B38B32D}"/>
          </ac:picMkLst>
        </pc:picChg>
        <pc:picChg chg="del">
          <ac:chgData name="Mengjiao Xiao" userId="5dc8902f44fa890f" providerId="LiveId" clId="{BEBE62E8-047B-43C9-A488-0A3596FFD2D6}" dt="2026-07-07T02:08:22.851" v="1194" actId="478"/>
          <ac:picMkLst>
            <pc:docMk/>
            <pc:sldMk cId="4286344583" sldId="2248"/>
            <ac:picMk id="29" creationId="{9E6F6405-18D7-7631-E801-BF3FA648C474}"/>
          </ac:picMkLst>
        </pc:picChg>
        <pc:cxnChg chg="del">
          <ac:chgData name="Mengjiao Xiao" userId="5dc8902f44fa890f" providerId="LiveId" clId="{BEBE62E8-047B-43C9-A488-0A3596FFD2D6}" dt="2026-07-07T13:45:07.741" v="6428" actId="478"/>
          <ac:cxnSpMkLst>
            <pc:docMk/>
            <pc:sldMk cId="4286344583" sldId="2248"/>
            <ac:cxnSpMk id="13" creationId="{FED81C00-7CC2-CFF8-CF01-B4D4EA42D47B}"/>
          </ac:cxnSpMkLst>
        </pc:cxnChg>
        <pc:cxnChg chg="add mod">
          <ac:chgData name="Mengjiao Xiao" userId="5dc8902f44fa890f" providerId="LiveId" clId="{BEBE62E8-047B-43C9-A488-0A3596FFD2D6}" dt="2026-07-07T13:45:08.205" v="6429"/>
          <ac:cxnSpMkLst>
            <pc:docMk/>
            <pc:sldMk cId="4286344583" sldId="2248"/>
            <ac:cxnSpMk id="19" creationId="{FED1966F-434C-A60D-8EAB-4CBAFEBD8E8A}"/>
          </ac:cxnSpMkLst>
        </pc:cxnChg>
      </pc:sldChg>
      <pc:sldChg chg="addSp delSp modSp add mod">
        <pc:chgData name="Mengjiao Xiao" userId="5dc8902f44fa890f" providerId="LiveId" clId="{BEBE62E8-047B-43C9-A488-0A3596FFD2D6}" dt="2026-07-07T22:50:00.832" v="8276" actId="1076"/>
        <pc:sldMkLst>
          <pc:docMk/>
          <pc:sldMk cId="3333435963" sldId="2249"/>
        </pc:sldMkLst>
        <pc:spChg chg="del mod">
          <ac:chgData name="Mengjiao Xiao" userId="5dc8902f44fa890f" providerId="LiveId" clId="{BEBE62E8-047B-43C9-A488-0A3596FFD2D6}" dt="2026-07-07T13:05:32.905" v="4840" actId="478"/>
          <ac:spMkLst>
            <pc:docMk/>
            <pc:sldMk cId="3333435963" sldId="2249"/>
            <ac:spMk id="3" creationId="{FCD586E0-C6EC-9DA0-B82F-592BC74C6202}"/>
          </ac:spMkLst>
        </pc:spChg>
        <pc:spChg chg="del">
          <ac:chgData name="Mengjiao Xiao" userId="5dc8902f44fa890f" providerId="LiveId" clId="{BEBE62E8-047B-43C9-A488-0A3596FFD2D6}" dt="2026-07-07T02:36:09.863" v="1331" actId="478"/>
          <ac:spMkLst>
            <pc:docMk/>
            <pc:sldMk cId="3333435963" sldId="2249"/>
            <ac:spMk id="4" creationId="{5742424A-CCC6-E738-AEBB-02BD10435E33}"/>
          </ac:spMkLst>
        </pc:spChg>
        <pc:spChg chg="mod">
          <ac:chgData name="Mengjiao Xiao" userId="5dc8902f44fa890f" providerId="LiveId" clId="{BEBE62E8-047B-43C9-A488-0A3596FFD2D6}" dt="2026-07-07T22:49:55.213" v="8275" actId="1076"/>
          <ac:spMkLst>
            <pc:docMk/>
            <pc:sldMk cId="3333435963" sldId="2249"/>
            <ac:spMk id="7" creationId="{3F36EF8F-104D-D4C7-F4FC-83CE7AC68625}"/>
          </ac:spMkLst>
        </pc:spChg>
        <pc:spChg chg="del">
          <ac:chgData name="Mengjiao Xiao" userId="5dc8902f44fa890f" providerId="LiveId" clId="{BEBE62E8-047B-43C9-A488-0A3596FFD2D6}" dt="2026-07-07T02:36:07.658" v="1330" actId="478"/>
          <ac:spMkLst>
            <pc:docMk/>
            <pc:sldMk cId="3333435963" sldId="2249"/>
            <ac:spMk id="10" creationId="{5453954E-01D7-B4C6-8186-E6454577CE5B}"/>
          </ac:spMkLst>
        </pc:spChg>
        <pc:spChg chg="mod">
          <ac:chgData name="Mengjiao Xiao" userId="5dc8902f44fa890f" providerId="LiveId" clId="{BEBE62E8-047B-43C9-A488-0A3596FFD2D6}" dt="2026-07-07T22:46:58.615" v="8117" actId="113"/>
          <ac:spMkLst>
            <pc:docMk/>
            <pc:sldMk cId="3333435963" sldId="2249"/>
            <ac:spMk id="11" creationId="{E912FCA4-5479-7265-66C0-A320F5EC8748}"/>
          </ac:spMkLst>
        </pc:spChg>
        <pc:spChg chg="del">
          <ac:chgData name="Mengjiao Xiao" userId="5dc8902f44fa890f" providerId="LiveId" clId="{BEBE62E8-047B-43C9-A488-0A3596FFD2D6}" dt="2026-07-07T13:04:16.617" v="4782" actId="478"/>
          <ac:spMkLst>
            <pc:docMk/>
            <pc:sldMk cId="3333435963" sldId="2249"/>
            <ac:spMk id="12" creationId="{C28A9D04-E134-3D9D-4897-EB40AFF5DD91}"/>
          </ac:spMkLst>
        </pc:spChg>
        <pc:spChg chg="add mod">
          <ac:chgData name="Mengjiao Xiao" userId="5dc8902f44fa890f" providerId="LiveId" clId="{BEBE62E8-047B-43C9-A488-0A3596FFD2D6}" dt="2026-07-07T22:50:00.832" v="8276" actId="1076"/>
          <ac:spMkLst>
            <pc:docMk/>
            <pc:sldMk cId="3333435963" sldId="2249"/>
            <ac:spMk id="18" creationId="{887ECB93-61B4-BB28-4517-36DD8C410EFA}"/>
          </ac:spMkLst>
        </pc:spChg>
        <pc:spChg chg="add mod">
          <ac:chgData name="Mengjiao Xiao" userId="5dc8902f44fa890f" providerId="LiveId" clId="{BEBE62E8-047B-43C9-A488-0A3596FFD2D6}" dt="2026-07-07T13:45:27.935" v="6445" actId="20577"/>
          <ac:spMkLst>
            <pc:docMk/>
            <pc:sldMk cId="3333435963" sldId="2249"/>
            <ac:spMk id="20" creationId="{3B8894D7-4FC6-5885-4FE5-5234A157086A}"/>
          </ac:spMkLst>
        </pc:spChg>
        <pc:spChg chg="add del mod">
          <ac:chgData name="Mengjiao Xiao" userId="5dc8902f44fa890f" providerId="LiveId" clId="{BEBE62E8-047B-43C9-A488-0A3596FFD2D6}" dt="2026-07-07T13:08:33.038" v="4907" actId="478"/>
          <ac:spMkLst>
            <pc:docMk/>
            <pc:sldMk cId="3333435963" sldId="2249"/>
            <ac:spMk id="21" creationId="{2CA2834D-6546-5D26-17F4-9860347BBC70}"/>
          </ac:spMkLst>
        </pc:spChg>
        <pc:spChg chg="add mod">
          <ac:chgData name="Mengjiao Xiao" userId="5dc8902f44fa890f" providerId="LiveId" clId="{BEBE62E8-047B-43C9-A488-0A3596FFD2D6}" dt="2026-07-07T13:12:31.209" v="5032" actId="1076"/>
          <ac:spMkLst>
            <pc:docMk/>
            <pc:sldMk cId="3333435963" sldId="2249"/>
            <ac:spMk id="22" creationId="{464EA58D-0DC7-180C-E52B-45D782906E6E}"/>
          </ac:spMkLst>
        </pc:spChg>
        <pc:spChg chg="add del">
          <ac:chgData name="Mengjiao Xiao" userId="5dc8902f44fa890f" providerId="LiveId" clId="{BEBE62E8-047B-43C9-A488-0A3596FFD2D6}" dt="2026-07-07T13:10:29.345" v="4946" actId="478"/>
          <ac:spMkLst>
            <pc:docMk/>
            <pc:sldMk cId="3333435963" sldId="2249"/>
            <ac:spMk id="23" creationId="{1139DC58-E996-91C2-22E7-428593EC99F5}"/>
          </ac:spMkLst>
        </pc:spChg>
        <pc:spChg chg="add del mod">
          <ac:chgData name="Mengjiao Xiao" userId="5dc8902f44fa890f" providerId="LiveId" clId="{BEBE62E8-047B-43C9-A488-0A3596FFD2D6}" dt="2026-07-07T13:12:24.534" v="5015" actId="478"/>
          <ac:spMkLst>
            <pc:docMk/>
            <pc:sldMk cId="3333435963" sldId="2249"/>
            <ac:spMk id="25" creationId="{CD248E77-5FBC-937B-EE03-65350CCBADB9}"/>
          </ac:spMkLst>
        </pc:spChg>
        <pc:spChg chg="add del mod">
          <ac:chgData name="Mengjiao Xiao" userId="5dc8902f44fa890f" providerId="LiveId" clId="{BEBE62E8-047B-43C9-A488-0A3596FFD2D6}" dt="2026-07-07T13:12:21.589" v="5014" actId="478"/>
          <ac:spMkLst>
            <pc:docMk/>
            <pc:sldMk cId="3333435963" sldId="2249"/>
            <ac:spMk id="26" creationId="{07ACE5F9-CA7E-E420-A90D-4C59ADD21680}"/>
          </ac:spMkLst>
        </pc:spChg>
        <pc:spChg chg="add">
          <ac:chgData name="Mengjiao Xiao" userId="5dc8902f44fa890f" providerId="LiveId" clId="{BEBE62E8-047B-43C9-A488-0A3596FFD2D6}" dt="2026-07-07T13:41:19.747" v="6337" actId="22"/>
          <ac:spMkLst>
            <pc:docMk/>
            <pc:sldMk cId="3333435963" sldId="2249"/>
            <ac:spMk id="28" creationId="{62F1A0AE-68BF-0FDD-CBAC-F95F16002A7A}"/>
          </ac:spMkLst>
        </pc:spChg>
        <pc:picChg chg="mod">
          <ac:chgData name="Mengjiao Xiao" userId="5dc8902f44fa890f" providerId="LiveId" clId="{BEBE62E8-047B-43C9-A488-0A3596FFD2D6}" dt="2026-07-07T13:12:28.280" v="5031" actId="1038"/>
          <ac:picMkLst>
            <pc:docMk/>
            <pc:sldMk cId="3333435963" sldId="2249"/>
            <ac:picMk id="5" creationId="{338AEDB1-915A-8DEF-17CD-BCBD0E56D086}"/>
          </ac:picMkLst>
        </pc:picChg>
        <pc:picChg chg="add">
          <ac:chgData name="Mengjiao Xiao" userId="5dc8902f44fa890f" providerId="LiveId" clId="{BEBE62E8-047B-43C9-A488-0A3596FFD2D6}" dt="2026-07-07T11:18:15.961" v="1623" actId="22"/>
          <ac:picMkLst>
            <pc:docMk/>
            <pc:sldMk cId="3333435963" sldId="2249"/>
            <ac:picMk id="6" creationId="{7B1013AA-6488-7B68-D100-6BE2BE955DE3}"/>
          </ac:picMkLst>
        </pc:picChg>
        <pc:picChg chg="mod">
          <ac:chgData name="Mengjiao Xiao" userId="5dc8902f44fa890f" providerId="LiveId" clId="{BEBE62E8-047B-43C9-A488-0A3596FFD2D6}" dt="2026-07-07T13:05:45.413" v="4844" actId="1076"/>
          <ac:picMkLst>
            <pc:docMk/>
            <pc:sldMk cId="3333435963" sldId="2249"/>
            <ac:picMk id="8" creationId="{A1105BF2-9753-C887-921C-0CF432E2F1C9}"/>
          </ac:picMkLst>
        </pc:picChg>
        <pc:picChg chg="del">
          <ac:chgData name="Mengjiao Xiao" userId="5dc8902f44fa890f" providerId="LiveId" clId="{BEBE62E8-047B-43C9-A488-0A3596FFD2D6}" dt="2026-07-07T02:36:04.384" v="1329" actId="478"/>
          <ac:picMkLst>
            <pc:docMk/>
            <pc:sldMk cId="3333435963" sldId="2249"/>
            <ac:picMk id="9" creationId="{1918F9A8-6C41-D288-01FF-8CA2E125BA60}"/>
          </ac:picMkLst>
        </pc:picChg>
        <pc:picChg chg="add">
          <ac:chgData name="Mengjiao Xiao" userId="5dc8902f44fa890f" providerId="LiveId" clId="{BEBE62E8-047B-43C9-A488-0A3596FFD2D6}" dt="2026-07-07T11:18:15.961" v="1623" actId="22"/>
          <ac:picMkLst>
            <pc:docMk/>
            <pc:sldMk cId="3333435963" sldId="2249"/>
            <ac:picMk id="10" creationId="{71DDFA51-E6AD-5E92-A797-3F17A8B499C5}"/>
          </ac:picMkLst>
        </pc:picChg>
        <pc:picChg chg="add del mod">
          <ac:chgData name="Mengjiao Xiao" userId="5dc8902f44fa890f" providerId="LiveId" clId="{BEBE62E8-047B-43C9-A488-0A3596FFD2D6}" dt="2026-07-07T13:05:09.109" v="4832" actId="478"/>
          <ac:picMkLst>
            <pc:docMk/>
            <pc:sldMk cId="3333435963" sldId="2249"/>
            <ac:picMk id="14" creationId="{E78D3E83-42D5-9383-77B7-DF99453B8C5C}"/>
          </ac:picMkLst>
        </pc:picChg>
        <pc:picChg chg="del">
          <ac:chgData name="Mengjiao Xiao" userId="5dc8902f44fa890f" providerId="LiveId" clId="{BEBE62E8-047B-43C9-A488-0A3596FFD2D6}" dt="2026-07-07T11:18:11.312" v="1621" actId="478"/>
          <ac:picMkLst>
            <pc:docMk/>
            <pc:sldMk cId="3333435963" sldId="2249"/>
            <ac:picMk id="15" creationId="{DBEB296C-3892-93FF-4D75-21DF4C4BF906}"/>
          </ac:picMkLst>
        </pc:picChg>
        <pc:picChg chg="del">
          <ac:chgData name="Mengjiao Xiao" userId="5dc8902f44fa890f" providerId="LiveId" clId="{BEBE62E8-047B-43C9-A488-0A3596FFD2D6}" dt="2026-07-07T11:18:15.378" v="1622" actId="478"/>
          <ac:picMkLst>
            <pc:docMk/>
            <pc:sldMk cId="3333435963" sldId="2249"/>
            <ac:picMk id="17" creationId="{8F087983-F74F-DF3D-6E91-315B639BA133}"/>
          </ac:picMkLst>
        </pc:picChg>
        <pc:cxnChg chg="del">
          <ac:chgData name="Mengjiao Xiao" userId="5dc8902f44fa890f" providerId="LiveId" clId="{BEBE62E8-047B-43C9-A488-0A3596FFD2D6}" dt="2026-07-07T13:45:29.995" v="6446" actId="478"/>
          <ac:cxnSpMkLst>
            <pc:docMk/>
            <pc:sldMk cId="3333435963" sldId="2249"/>
            <ac:cxnSpMk id="13" creationId="{02DC29D4-4202-8E60-B56F-10FD6BC09F9C}"/>
          </ac:cxnSpMkLst>
        </pc:cxnChg>
        <pc:cxnChg chg="add mod">
          <ac:chgData name="Mengjiao Xiao" userId="5dc8902f44fa890f" providerId="LiveId" clId="{BEBE62E8-047B-43C9-A488-0A3596FFD2D6}" dt="2026-07-07T13:45:30.453" v="6447"/>
          <ac:cxnSpMkLst>
            <pc:docMk/>
            <pc:sldMk cId="3333435963" sldId="2249"/>
            <ac:cxnSpMk id="29" creationId="{3B99C4EF-D763-C797-E967-9229740E95B7}"/>
          </ac:cxnSpMkLst>
        </pc:cxnChg>
      </pc:sldChg>
      <pc:sldChg chg="addSp delSp modSp add mod">
        <pc:chgData name="Mengjiao Xiao" userId="5dc8902f44fa890f" providerId="LiveId" clId="{BEBE62E8-047B-43C9-A488-0A3596FFD2D6}" dt="2026-07-07T23:31:50.235" v="8611" actId="20577"/>
        <pc:sldMkLst>
          <pc:docMk/>
          <pc:sldMk cId="1813553396" sldId="2250"/>
        </pc:sldMkLst>
        <pc:spChg chg="add del mod">
          <ac:chgData name="Mengjiao Xiao" userId="5dc8902f44fa890f" providerId="LiveId" clId="{BEBE62E8-047B-43C9-A488-0A3596FFD2D6}" dt="2026-07-07T13:03:14.914" v="4763" actId="478"/>
          <ac:spMkLst>
            <pc:docMk/>
            <pc:sldMk cId="1813553396" sldId="2250"/>
            <ac:spMk id="4" creationId="{CFDD7AE3-B555-4D3C-E82F-231B862F1934}"/>
          </ac:spMkLst>
        </pc:spChg>
        <pc:spChg chg="del mod">
          <ac:chgData name="Mengjiao Xiao" userId="5dc8902f44fa890f" providerId="LiveId" clId="{BEBE62E8-047B-43C9-A488-0A3596FFD2D6}" dt="2026-07-07T13:02:42.145" v="4757" actId="478"/>
          <ac:spMkLst>
            <pc:docMk/>
            <pc:sldMk cId="1813553396" sldId="2250"/>
            <ac:spMk id="6" creationId="{18C52141-4A0E-A27B-3DC8-D4627C6835F7}"/>
          </ac:spMkLst>
        </pc:spChg>
        <pc:spChg chg="add mod">
          <ac:chgData name="Mengjiao Xiao" userId="5dc8902f44fa890f" providerId="LiveId" clId="{BEBE62E8-047B-43C9-A488-0A3596FFD2D6}" dt="2026-07-07T23:31:50.235" v="8611" actId="20577"/>
          <ac:spMkLst>
            <pc:docMk/>
            <pc:sldMk cId="1813553396" sldId="2250"/>
            <ac:spMk id="11" creationId="{28BB7739-7B1A-D882-80BA-8C4C81724878}"/>
          </ac:spMkLst>
        </pc:spChg>
        <pc:spChg chg="del">
          <ac:chgData name="Mengjiao Xiao" userId="5dc8902f44fa890f" providerId="LiveId" clId="{BEBE62E8-047B-43C9-A488-0A3596FFD2D6}" dt="2026-07-07T06:46:35.683" v="1414" actId="478"/>
          <ac:spMkLst>
            <pc:docMk/>
            <pc:sldMk cId="1813553396" sldId="2250"/>
            <ac:spMk id="12" creationId="{59B21FB3-9F18-0E8C-43CA-82259BDCA9BF}"/>
          </ac:spMkLst>
        </pc:spChg>
        <pc:spChg chg="add mod">
          <ac:chgData name="Mengjiao Xiao" userId="5dc8902f44fa890f" providerId="LiveId" clId="{BEBE62E8-047B-43C9-A488-0A3596FFD2D6}" dt="2026-07-07T13:45:15.464" v="6434" actId="20577"/>
          <ac:spMkLst>
            <pc:docMk/>
            <pc:sldMk cId="1813553396" sldId="2250"/>
            <ac:spMk id="15" creationId="{40A3A3FB-24A2-3B8F-2023-2263229CAB88}"/>
          </ac:spMkLst>
        </pc:spChg>
        <pc:spChg chg="add">
          <ac:chgData name="Mengjiao Xiao" userId="5dc8902f44fa890f" providerId="LiveId" clId="{BEBE62E8-047B-43C9-A488-0A3596FFD2D6}" dt="2026-07-07T13:41:14.830" v="6335" actId="22"/>
          <ac:spMkLst>
            <pc:docMk/>
            <pc:sldMk cId="1813553396" sldId="2250"/>
            <ac:spMk id="17" creationId="{CC7CF22F-A37F-03D0-2A1D-90A862920221}"/>
          </ac:spMkLst>
        </pc:spChg>
        <pc:picChg chg="add">
          <ac:chgData name="Mengjiao Xiao" userId="5dc8902f44fa890f" providerId="LiveId" clId="{BEBE62E8-047B-43C9-A488-0A3596FFD2D6}" dt="2026-07-07T11:18:06.330" v="1620" actId="22"/>
          <ac:picMkLst>
            <pc:docMk/>
            <pc:sldMk cId="1813553396" sldId="2250"/>
            <ac:picMk id="5" creationId="{E3F7AF35-3764-6E82-FD25-2488D82CEAE6}"/>
          </ac:picMkLst>
        </pc:picChg>
        <pc:picChg chg="mod">
          <ac:chgData name="Mengjiao Xiao" userId="5dc8902f44fa890f" providerId="LiveId" clId="{BEBE62E8-047B-43C9-A488-0A3596FFD2D6}" dt="2026-07-07T13:02:56.613" v="4762" actId="1076"/>
          <ac:picMkLst>
            <pc:docMk/>
            <pc:sldMk cId="1813553396" sldId="2250"/>
            <ac:picMk id="7" creationId="{86D688B0-C65B-673A-817F-15C37F019103}"/>
          </ac:picMkLst>
        </pc:picChg>
        <pc:picChg chg="add">
          <ac:chgData name="Mengjiao Xiao" userId="5dc8902f44fa890f" providerId="LiveId" clId="{BEBE62E8-047B-43C9-A488-0A3596FFD2D6}" dt="2026-07-07T11:18:06.330" v="1620" actId="22"/>
          <ac:picMkLst>
            <pc:docMk/>
            <pc:sldMk cId="1813553396" sldId="2250"/>
            <ac:picMk id="9" creationId="{C9AD1B66-9EBB-ECDE-8E12-ED7B9D310059}"/>
          </ac:picMkLst>
        </pc:picChg>
        <pc:picChg chg="del">
          <ac:chgData name="Mengjiao Xiao" userId="5dc8902f44fa890f" providerId="LiveId" clId="{BEBE62E8-047B-43C9-A488-0A3596FFD2D6}" dt="2026-07-07T11:18:05.773" v="1619" actId="478"/>
          <ac:picMkLst>
            <pc:docMk/>
            <pc:sldMk cId="1813553396" sldId="2250"/>
            <ac:picMk id="14" creationId="{F6FFE9A4-487C-9EA0-DA39-3CFEC0A3324F}"/>
          </ac:picMkLst>
        </pc:picChg>
        <pc:cxnChg chg="del">
          <ac:chgData name="Mengjiao Xiao" userId="5dc8902f44fa890f" providerId="LiveId" clId="{BEBE62E8-047B-43C9-A488-0A3596FFD2D6}" dt="2026-07-07T13:45:13.213" v="6430" actId="478"/>
          <ac:cxnSpMkLst>
            <pc:docMk/>
            <pc:sldMk cId="1813553396" sldId="2250"/>
            <ac:cxnSpMk id="13" creationId="{13B5A818-02A4-8F92-761F-B4389A65290F}"/>
          </ac:cxnSpMkLst>
        </pc:cxnChg>
        <pc:cxnChg chg="add mod">
          <ac:chgData name="Mengjiao Xiao" userId="5dc8902f44fa890f" providerId="LiveId" clId="{BEBE62E8-047B-43C9-A488-0A3596FFD2D6}" dt="2026-07-07T13:45:13.675" v="6431"/>
          <ac:cxnSpMkLst>
            <pc:docMk/>
            <pc:sldMk cId="1813553396" sldId="2250"/>
            <ac:cxnSpMk id="18" creationId="{796B5562-3623-8243-EA60-47535D3DD70A}"/>
          </ac:cxnSpMkLst>
        </pc:cxnChg>
      </pc:sldChg>
      <pc:sldChg chg="delSp modSp add del mod">
        <pc:chgData name="Mengjiao Xiao" userId="5dc8902f44fa890f" providerId="LiveId" clId="{BEBE62E8-047B-43C9-A488-0A3596FFD2D6}" dt="2026-07-07T06:46:14.514" v="1410" actId="2696"/>
        <pc:sldMkLst>
          <pc:docMk/>
          <pc:sldMk cId="4195035072" sldId="2250"/>
        </pc:sldMkLst>
        <pc:spChg chg="del">
          <ac:chgData name="Mengjiao Xiao" userId="5dc8902f44fa890f" providerId="LiveId" clId="{BEBE62E8-047B-43C9-A488-0A3596FFD2D6}" dt="2026-07-07T06:43:34.410" v="1387" actId="478"/>
          <ac:spMkLst>
            <pc:docMk/>
            <pc:sldMk cId="4195035072" sldId="2250"/>
            <ac:spMk id="5" creationId="{017EB372-5394-BD95-5A2B-D8066501018B}"/>
          </ac:spMkLst>
        </pc:spChg>
        <pc:spChg chg="mod">
          <ac:chgData name="Mengjiao Xiao" userId="5dc8902f44fa890f" providerId="LiveId" clId="{BEBE62E8-047B-43C9-A488-0A3596FFD2D6}" dt="2026-07-07T06:42:02.804" v="1383" actId="14100"/>
          <ac:spMkLst>
            <pc:docMk/>
            <pc:sldMk cId="4195035072" sldId="2250"/>
            <ac:spMk id="6" creationId="{18C52141-4A0E-A27B-3DC8-D4627C6835F7}"/>
          </ac:spMkLst>
        </pc:spChg>
        <pc:spChg chg="del">
          <ac:chgData name="Mengjiao Xiao" userId="5dc8902f44fa890f" providerId="LiveId" clId="{BEBE62E8-047B-43C9-A488-0A3596FFD2D6}" dt="2026-07-07T06:42:05.844" v="1384" actId="478"/>
          <ac:spMkLst>
            <pc:docMk/>
            <pc:sldMk cId="4195035072" sldId="2250"/>
            <ac:spMk id="39" creationId="{AAAFCB94-5C8B-1069-7A93-265B214D3B44}"/>
          </ac:spMkLst>
        </pc:spChg>
        <pc:picChg chg="mod">
          <ac:chgData name="Mengjiao Xiao" userId="5dc8902f44fa890f" providerId="LiveId" clId="{BEBE62E8-047B-43C9-A488-0A3596FFD2D6}" dt="2026-07-07T06:43:40.033" v="1389" actId="14100"/>
          <ac:picMkLst>
            <pc:docMk/>
            <pc:sldMk cId="4195035072" sldId="2250"/>
            <ac:picMk id="7" creationId="{86D688B0-C65B-673A-817F-15C37F019103}"/>
          </ac:picMkLst>
        </pc:picChg>
        <pc:picChg chg="del">
          <ac:chgData name="Mengjiao Xiao" userId="5dc8902f44fa890f" providerId="LiveId" clId="{BEBE62E8-047B-43C9-A488-0A3596FFD2D6}" dt="2026-07-07T06:41:10.539" v="1368" actId="478"/>
          <ac:picMkLst>
            <pc:docMk/>
            <pc:sldMk cId="4195035072" sldId="2250"/>
            <ac:picMk id="34" creationId="{78869542-B176-BF92-DDDA-5AC7B71A47CB}"/>
          </ac:picMkLst>
        </pc:picChg>
      </pc:sldChg>
      <pc:sldChg chg="addSp delSp modSp new del mod">
        <pc:chgData name="Mengjiao Xiao" userId="5dc8902f44fa890f" providerId="LiveId" clId="{BEBE62E8-047B-43C9-A488-0A3596FFD2D6}" dt="2026-07-07T13:30:19.138" v="5893" actId="47"/>
        <pc:sldMkLst>
          <pc:docMk/>
          <pc:sldMk cId="4124615823" sldId="2251"/>
        </pc:sldMkLst>
        <pc:picChg chg="add del mod">
          <ac:chgData name="Mengjiao Xiao" userId="5dc8902f44fa890f" providerId="LiveId" clId="{BEBE62E8-047B-43C9-A488-0A3596FFD2D6}" dt="2026-07-07T10:38:14.371" v="1558" actId="478"/>
          <ac:picMkLst>
            <pc:docMk/>
            <pc:sldMk cId="4124615823" sldId="2251"/>
            <ac:picMk id="4" creationId="{67B8BF7E-0A83-7A4F-3BAB-F0E3C7986118}"/>
          </ac:picMkLst>
        </pc:picChg>
        <pc:picChg chg="add del mod">
          <ac:chgData name="Mengjiao Xiao" userId="5dc8902f44fa890f" providerId="LiveId" clId="{BEBE62E8-047B-43C9-A488-0A3596FFD2D6}" dt="2026-07-07T10:38:03.349" v="1556" actId="931"/>
          <ac:picMkLst>
            <pc:docMk/>
            <pc:sldMk cId="4124615823" sldId="2251"/>
            <ac:picMk id="5" creationId="{504411A2-6358-6180-73A2-72CCAFE5A281}"/>
          </ac:picMkLst>
        </pc:picChg>
        <pc:picChg chg="add del mod">
          <ac:chgData name="Mengjiao Xiao" userId="5dc8902f44fa890f" providerId="LiveId" clId="{BEBE62E8-047B-43C9-A488-0A3596FFD2D6}" dt="2026-07-07T13:30:05.869" v="5887" actId="21"/>
          <ac:picMkLst>
            <pc:docMk/>
            <pc:sldMk cId="4124615823" sldId="2251"/>
            <ac:picMk id="7" creationId="{835A5F14-58B0-93B9-54AF-36B9D7D1E874}"/>
          </ac:picMkLst>
        </pc:picChg>
      </pc:sldChg>
      <pc:sldChg chg="addSp delSp modSp add mod">
        <pc:chgData name="Mengjiao Xiao" userId="5dc8902f44fa890f" providerId="LiveId" clId="{BEBE62E8-047B-43C9-A488-0A3596FFD2D6}" dt="2026-07-07T23:32:45.499" v="8653" actId="20577"/>
        <pc:sldMkLst>
          <pc:docMk/>
          <pc:sldMk cId="1495886415" sldId="2252"/>
        </pc:sldMkLst>
        <pc:spChg chg="del">
          <ac:chgData name="Mengjiao Xiao" userId="5dc8902f44fa890f" providerId="LiveId" clId="{BEBE62E8-047B-43C9-A488-0A3596FFD2D6}" dt="2026-07-07T10:45:00.066" v="1573" actId="478"/>
          <ac:spMkLst>
            <pc:docMk/>
            <pc:sldMk cId="1495886415" sldId="2252"/>
            <ac:spMk id="3" creationId="{8C28956C-D824-BB7B-EFA4-E3734D267901}"/>
          </ac:spMkLst>
        </pc:spChg>
        <pc:spChg chg="del">
          <ac:chgData name="Mengjiao Xiao" userId="5dc8902f44fa890f" providerId="LiveId" clId="{BEBE62E8-047B-43C9-A488-0A3596FFD2D6}" dt="2026-07-07T10:45:03.714" v="1575" actId="478"/>
          <ac:spMkLst>
            <pc:docMk/>
            <pc:sldMk cId="1495886415" sldId="2252"/>
            <ac:spMk id="7" creationId="{C8CF78B1-C009-B527-0C06-7B467B092731}"/>
          </ac:spMkLst>
        </pc:spChg>
        <pc:spChg chg="del mod">
          <ac:chgData name="Mengjiao Xiao" userId="5dc8902f44fa890f" providerId="LiveId" clId="{BEBE62E8-047B-43C9-A488-0A3596FFD2D6}" dt="2026-07-07T10:45:07.597" v="1577" actId="478"/>
          <ac:spMkLst>
            <pc:docMk/>
            <pc:sldMk cId="1495886415" sldId="2252"/>
            <ac:spMk id="11" creationId="{E60A39A7-7FCB-0981-C90B-18B3E72BCCEE}"/>
          </ac:spMkLst>
        </pc:spChg>
        <pc:spChg chg="del">
          <ac:chgData name="Mengjiao Xiao" userId="5dc8902f44fa890f" providerId="LiveId" clId="{BEBE62E8-047B-43C9-A488-0A3596FFD2D6}" dt="2026-07-07T13:17:29.675" v="5062" actId="478"/>
          <ac:spMkLst>
            <pc:docMk/>
            <pc:sldMk cId="1495886415" sldId="2252"/>
            <ac:spMk id="12" creationId="{C768BE84-33B1-78E4-A048-1A76B2E77177}"/>
          </ac:spMkLst>
        </pc:spChg>
        <pc:spChg chg="mod">
          <ac:chgData name="Mengjiao Xiao" userId="5dc8902f44fa890f" providerId="LiveId" clId="{BEBE62E8-047B-43C9-A488-0A3596FFD2D6}" dt="2026-07-07T13:14:02.512" v="5034"/>
          <ac:spMkLst>
            <pc:docMk/>
            <pc:sldMk cId="1495886415" sldId="2252"/>
            <ac:spMk id="36" creationId="{ADFC852D-E4DC-2FB2-0385-DB9B6D615820}"/>
          </ac:spMkLst>
        </pc:spChg>
        <pc:spChg chg="mod">
          <ac:chgData name="Mengjiao Xiao" userId="5dc8902f44fa890f" providerId="LiveId" clId="{BEBE62E8-047B-43C9-A488-0A3596FFD2D6}" dt="2026-07-07T13:14:02.512" v="5034"/>
          <ac:spMkLst>
            <pc:docMk/>
            <pc:sldMk cId="1495886415" sldId="2252"/>
            <ac:spMk id="38" creationId="{A7DCC00B-75BB-614C-25B4-E8B8EA35E30D}"/>
          </ac:spMkLst>
        </pc:spChg>
        <pc:spChg chg="mod">
          <ac:chgData name="Mengjiao Xiao" userId="5dc8902f44fa890f" providerId="LiveId" clId="{BEBE62E8-047B-43C9-A488-0A3596FFD2D6}" dt="2026-07-07T13:14:02.512" v="5034"/>
          <ac:spMkLst>
            <pc:docMk/>
            <pc:sldMk cId="1495886415" sldId="2252"/>
            <ac:spMk id="57" creationId="{A0E51369-1F4F-38C5-9AFA-1D1D4BD5D316}"/>
          </ac:spMkLst>
        </pc:spChg>
        <pc:spChg chg="mod">
          <ac:chgData name="Mengjiao Xiao" userId="5dc8902f44fa890f" providerId="LiveId" clId="{BEBE62E8-047B-43C9-A488-0A3596FFD2D6}" dt="2026-07-07T13:14:02.512" v="5034"/>
          <ac:spMkLst>
            <pc:docMk/>
            <pc:sldMk cId="1495886415" sldId="2252"/>
            <ac:spMk id="61" creationId="{EBD98208-4C70-30E3-039D-CEFD6EBDED54}"/>
          </ac:spMkLst>
        </pc:spChg>
        <pc:spChg chg="mod">
          <ac:chgData name="Mengjiao Xiao" userId="5dc8902f44fa890f" providerId="LiveId" clId="{BEBE62E8-047B-43C9-A488-0A3596FFD2D6}" dt="2026-07-07T13:14:02.512" v="5034"/>
          <ac:spMkLst>
            <pc:docMk/>
            <pc:sldMk cId="1495886415" sldId="2252"/>
            <ac:spMk id="63" creationId="{1CE4904B-958B-CB0E-FA3A-42784C0DA778}"/>
          </ac:spMkLst>
        </pc:spChg>
        <pc:spChg chg="mod">
          <ac:chgData name="Mengjiao Xiao" userId="5dc8902f44fa890f" providerId="LiveId" clId="{BEBE62E8-047B-43C9-A488-0A3596FFD2D6}" dt="2026-07-07T13:14:02.512" v="5034"/>
          <ac:spMkLst>
            <pc:docMk/>
            <pc:sldMk cId="1495886415" sldId="2252"/>
            <ac:spMk id="77" creationId="{ECA80AD7-3328-98E6-A0EA-D7EAF17CAFE4}"/>
          </ac:spMkLst>
        </pc:spChg>
        <pc:spChg chg="mod">
          <ac:chgData name="Mengjiao Xiao" userId="5dc8902f44fa890f" providerId="LiveId" clId="{BEBE62E8-047B-43C9-A488-0A3596FFD2D6}" dt="2026-07-07T13:14:02.512" v="5034"/>
          <ac:spMkLst>
            <pc:docMk/>
            <pc:sldMk cId="1495886415" sldId="2252"/>
            <ac:spMk id="87" creationId="{BB454134-7DF5-E63D-9FB8-DAB0300DD19E}"/>
          </ac:spMkLst>
        </pc:spChg>
        <pc:spChg chg="mod">
          <ac:chgData name="Mengjiao Xiao" userId="5dc8902f44fa890f" providerId="LiveId" clId="{BEBE62E8-047B-43C9-A488-0A3596FFD2D6}" dt="2026-07-07T13:14:02.512" v="5034"/>
          <ac:spMkLst>
            <pc:docMk/>
            <pc:sldMk cId="1495886415" sldId="2252"/>
            <ac:spMk id="88" creationId="{2A0785D4-849F-0BBF-2505-E17A47FA7232}"/>
          </ac:spMkLst>
        </pc:spChg>
        <pc:spChg chg="mod">
          <ac:chgData name="Mengjiao Xiao" userId="5dc8902f44fa890f" providerId="LiveId" clId="{BEBE62E8-047B-43C9-A488-0A3596FFD2D6}" dt="2026-07-07T13:14:02.512" v="5034"/>
          <ac:spMkLst>
            <pc:docMk/>
            <pc:sldMk cId="1495886415" sldId="2252"/>
            <ac:spMk id="102" creationId="{82C7E524-E2D3-54E7-86F2-14174408794E}"/>
          </ac:spMkLst>
        </pc:spChg>
        <pc:spChg chg="mod">
          <ac:chgData name="Mengjiao Xiao" userId="5dc8902f44fa890f" providerId="LiveId" clId="{BEBE62E8-047B-43C9-A488-0A3596FFD2D6}" dt="2026-07-07T13:14:02.512" v="5034"/>
          <ac:spMkLst>
            <pc:docMk/>
            <pc:sldMk cId="1495886415" sldId="2252"/>
            <ac:spMk id="103" creationId="{0FAB745A-C6DB-F099-8BDF-44F33510A981}"/>
          </ac:spMkLst>
        </pc:spChg>
        <pc:spChg chg="mod">
          <ac:chgData name="Mengjiao Xiao" userId="5dc8902f44fa890f" providerId="LiveId" clId="{BEBE62E8-047B-43C9-A488-0A3596FFD2D6}" dt="2026-07-07T13:16:28.504" v="5049"/>
          <ac:spMkLst>
            <pc:docMk/>
            <pc:sldMk cId="1495886415" sldId="2252"/>
            <ac:spMk id="131" creationId="{CFFE42D2-4DE0-E72A-BD61-9CB08348852D}"/>
          </ac:spMkLst>
        </pc:spChg>
        <pc:spChg chg="mod">
          <ac:chgData name="Mengjiao Xiao" userId="5dc8902f44fa890f" providerId="LiveId" clId="{BEBE62E8-047B-43C9-A488-0A3596FFD2D6}" dt="2026-07-07T13:16:28.504" v="5049"/>
          <ac:spMkLst>
            <pc:docMk/>
            <pc:sldMk cId="1495886415" sldId="2252"/>
            <ac:spMk id="135" creationId="{3063E42D-6551-DADB-FDAC-2491D455B52D}"/>
          </ac:spMkLst>
        </pc:spChg>
        <pc:spChg chg="mod">
          <ac:chgData name="Mengjiao Xiao" userId="5dc8902f44fa890f" providerId="LiveId" clId="{BEBE62E8-047B-43C9-A488-0A3596FFD2D6}" dt="2026-07-07T13:16:28.504" v="5049"/>
          <ac:spMkLst>
            <pc:docMk/>
            <pc:sldMk cId="1495886415" sldId="2252"/>
            <ac:spMk id="137" creationId="{7F226E96-3343-6169-AE4F-BC0825C4B939}"/>
          </ac:spMkLst>
        </pc:spChg>
        <pc:spChg chg="mod">
          <ac:chgData name="Mengjiao Xiao" userId="5dc8902f44fa890f" providerId="LiveId" clId="{BEBE62E8-047B-43C9-A488-0A3596FFD2D6}" dt="2026-07-07T13:16:28.504" v="5049"/>
          <ac:spMkLst>
            <pc:docMk/>
            <pc:sldMk cId="1495886415" sldId="2252"/>
            <ac:spMk id="138" creationId="{38424426-322A-1819-99E9-41FC670EBB03}"/>
          </ac:spMkLst>
        </pc:spChg>
        <pc:spChg chg="mod">
          <ac:chgData name="Mengjiao Xiao" userId="5dc8902f44fa890f" providerId="LiveId" clId="{BEBE62E8-047B-43C9-A488-0A3596FFD2D6}" dt="2026-07-07T13:16:28.504" v="5049"/>
          <ac:spMkLst>
            <pc:docMk/>
            <pc:sldMk cId="1495886415" sldId="2252"/>
            <ac:spMk id="157" creationId="{BE3EF531-ED46-D74A-5447-E445D70588A9}"/>
          </ac:spMkLst>
        </pc:spChg>
        <pc:spChg chg="mod">
          <ac:chgData name="Mengjiao Xiao" userId="5dc8902f44fa890f" providerId="LiveId" clId="{BEBE62E8-047B-43C9-A488-0A3596FFD2D6}" dt="2026-07-07T13:16:28.504" v="5049"/>
          <ac:spMkLst>
            <pc:docMk/>
            <pc:sldMk cId="1495886415" sldId="2252"/>
            <ac:spMk id="160" creationId="{DC2CC96A-4F5A-2FBC-BC5C-80A746AE266F}"/>
          </ac:spMkLst>
        </pc:spChg>
        <pc:spChg chg="mod">
          <ac:chgData name="Mengjiao Xiao" userId="5dc8902f44fa890f" providerId="LiveId" clId="{BEBE62E8-047B-43C9-A488-0A3596FFD2D6}" dt="2026-07-07T13:16:28.504" v="5049"/>
          <ac:spMkLst>
            <pc:docMk/>
            <pc:sldMk cId="1495886415" sldId="2252"/>
            <ac:spMk id="163" creationId="{5BDC2A71-9C83-F14D-37DA-4B3FCB357364}"/>
          </ac:spMkLst>
        </pc:spChg>
        <pc:spChg chg="mod">
          <ac:chgData name="Mengjiao Xiao" userId="5dc8902f44fa890f" providerId="LiveId" clId="{BEBE62E8-047B-43C9-A488-0A3596FFD2D6}" dt="2026-07-07T13:16:28.504" v="5049"/>
          <ac:spMkLst>
            <pc:docMk/>
            <pc:sldMk cId="1495886415" sldId="2252"/>
            <ac:spMk id="174" creationId="{FB5D10F0-5E53-F135-6C2A-339702937B80}"/>
          </ac:spMkLst>
        </pc:spChg>
        <pc:spChg chg="mod">
          <ac:chgData name="Mengjiao Xiao" userId="5dc8902f44fa890f" providerId="LiveId" clId="{BEBE62E8-047B-43C9-A488-0A3596FFD2D6}" dt="2026-07-07T13:16:28.504" v="5049"/>
          <ac:spMkLst>
            <pc:docMk/>
            <pc:sldMk cId="1495886415" sldId="2252"/>
            <ac:spMk id="175" creationId="{5B27CE4E-0A4F-9445-FED9-0C59E305B5D9}"/>
          </ac:spMkLst>
        </pc:spChg>
        <pc:spChg chg="mod">
          <ac:chgData name="Mengjiao Xiao" userId="5dc8902f44fa890f" providerId="LiveId" clId="{BEBE62E8-047B-43C9-A488-0A3596FFD2D6}" dt="2026-07-07T13:16:28.504" v="5049"/>
          <ac:spMkLst>
            <pc:docMk/>
            <pc:sldMk cId="1495886415" sldId="2252"/>
            <ac:spMk id="176" creationId="{56DF281B-00B8-9409-4960-4CFF706A1532}"/>
          </ac:spMkLst>
        </pc:spChg>
        <pc:spChg chg="add mod">
          <ac:chgData name="Mengjiao Xiao" userId="5dc8902f44fa890f" providerId="LiveId" clId="{BEBE62E8-047B-43C9-A488-0A3596FFD2D6}" dt="2026-07-07T13:45:38.583" v="6453" actId="20577"/>
          <ac:spMkLst>
            <pc:docMk/>
            <pc:sldMk cId="1495886415" sldId="2252"/>
            <ac:spMk id="206" creationId="{317B3BDE-BABE-24B4-DEDF-753C389F936F}"/>
          </ac:spMkLst>
        </pc:spChg>
        <pc:spChg chg="add mod">
          <ac:chgData name="Mengjiao Xiao" userId="5dc8902f44fa890f" providerId="LiveId" clId="{BEBE62E8-047B-43C9-A488-0A3596FFD2D6}" dt="2026-07-07T23:32:45.499" v="8653" actId="20577"/>
          <ac:spMkLst>
            <pc:docMk/>
            <pc:sldMk cId="1495886415" sldId="2252"/>
            <ac:spMk id="208" creationId="{69CE744F-9511-F1D5-975A-2CB9A995CE24}"/>
          </ac:spMkLst>
        </pc:spChg>
        <pc:spChg chg="add">
          <ac:chgData name="Mengjiao Xiao" userId="5dc8902f44fa890f" providerId="LiveId" clId="{BEBE62E8-047B-43C9-A488-0A3596FFD2D6}" dt="2026-07-07T13:41:27.442" v="6347" actId="22"/>
          <ac:spMkLst>
            <pc:docMk/>
            <pc:sldMk cId="1495886415" sldId="2252"/>
            <ac:spMk id="210" creationId="{C3D4FE35-E36C-B7CC-2B61-1C8625751E43}"/>
          </ac:spMkLst>
        </pc:spChg>
        <pc:picChg chg="del">
          <ac:chgData name="Mengjiao Xiao" userId="5dc8902f44fa890f" providerId="LiveId" clId="{BEBE62E8-047B-43C9-A488-0A3596FFD2D6}" dt="2026-07-07T10:45:01.458" v="1574" actId="478"/>
          <ac:picMkLst>
            <pc:docMk/>
            <pc:sldMk cId="1495886415" sldId="2252"/>
            <ac:picMk id="5" creationId="{209281B7-7A1C-CF3E-AA8D-FEF53DEF34EF}"/>
          </ac:picMkLst>
        </pc:picChg>
        <pc:picChg chg="add del mod">
          <ac:chgData name="Mengjiao Xiao" userId="5dc8902f44fa890f" providerId="LiveId" clId="{BEBE62E8-047B-43C9-A488-0A3596FFD2D6}" dt="2026-07-07T13:41:32.707" v="6353" actId="1035"/>
          <ac:picMkLst>
            <pc:docMk/>
            <pc:sldMk cId="1495886415" sldId="2252"/>
            <ac:picMk id="6" creationId="{58DEA320-7DB9-9A81-A791-B9148BFAE75E}"/>
          </ac:picMkLst>
        </pc:picChg>
        <pc:picChg chg="del">
          <ac:chgData name="Mengjiao Xiao" userId="5dc8902f44fa890f" providerId="LiveId" clId="{BEBE62E8-047B-43C9-A488-0A3596FFD2D6}" dt="2026-07-07T10:44:57.587" v="1572" actId="478"/>
          <ac:picMkLst>
            <pc:docMk/>
            <pc:sldMk cId="1495886415" sldId="2252"/>
            <ac:picMk id="8" creationId="{68FAB470-3DB4-C613-B2CE-72E8BEA87901}"/>
          </ac:picMkLst>
        </pc:picChg>
        <pc:picChg chg="add del mod">
          <ac:chgData name="Mengjiao Xiao" userId="5dc8902f44fa890f" providerId="LiveId" clId="{BEBE62E8-047B-43C9-A488-0A3596FFD2D6}" dt="2026-07-07T13:41:32.707" v="6353" actId="1035"/>
          <ac:picMkLst>
            <pc:docMk/>
            <pc:sldMk cId="1495886415" sldId="2252"/>
            <ac:picMk id="10" creationId="{88EE3135-2966-C2B2-9600-BCD8B9F8527B}"/>
          </ac:picMkLst>
        </pc:picChg>
        <pc:picChg chg="add del mod">
          <ac:chgData name="Mengjiao Xiao" userId="5dc8902f44fa890f" providerId="LiveId" clId="{BEBE62E8-047B-43C9-A488-0A3596FFD2D6}" dt="2026-07-07T11:04:19.292" v="1587" actId="478"/>
          <ac:picMkLst>
            <pc:docMk/>
            <pc:sldMk cId="1495886415" sldId="2252"/>
            <ac:picMk id="14" creationId="{1950FF8D-132D-C2E1-FCC3-40E2096B477F}"/>
          </ac:picMkLst>
        </pc:picChg>
        <pc:picChg chg="add mod">
          <ac:chgData name="Mengjiao Xiao" userId="5dc8902f44fa890f" providerId="LiveId" clId="{BEBE62E8-047B-43C9-A488-0A3596FFD2D6}" dt="2026-07-07T13:20:37.795" v="5126" actId="1035"/>
          <ac:picMkLst>
            <pc:docMk/>
            <pc:sldMk cId="1495886415" sldId="2252"/>
            <ac:picMk id="18" creationId="{CAEC6841-AA94-9EC1-31E8-9469C724B46F}"/>
          </ac:picMkLst>
        </pc:picChg>
        <pc:picChg chg="add del mod">
          <ac:chgData name="Mengjiao Xiao" userId="5dc8902f44fa890f" providerId="LiveId" clId="{BEBE62E8-047B-43C9-A488-0A3596FFD2D6}" dt="2026-07-07T13:16:27.105" v="5048" actId="478"/>
          <ac:picMkLst>
            <pc:docMk/>
            <pc:sldMk cId="1495886415" sldId="2252"/>
            <ac:picMk id="111" creationId="{F26B2C34-05EB-F887-4671-52F09EA592A1}"/>
          </ac:picMkLst>
        </pc:picChg>
        <pc:picChg chg="add mod">
          <ac:chgData name="Mengjiao Xiao" userId="5dc8902f44fa890f" providerId="LiveId" clId="{BEBE62E8-047B-43C9-A488-0A3596FFD2D6}" dt="2026-07-07T22:04:38.526" v="8035" actId="14100"/>
          <ac:picMkLst>
            <pc:docMk/>
            <pc:sldMk cId="1495886415" sldId="2252"/>
            <ac:picMk id="204" creationId="{912A7D82-30AB-3FE2-932A-12D309D00B8C}"/>
          </ac:picMkLst>
        </pc:picChg>
        <pc:cxnChg chg="del">
          <ac:chgData name="Mengjiao Xiao" userId="5dc8902f44fa890f" providerId="LiveId" clId="{BEBE62E8-047B-43C9-A488-0A3596FFD2D6}" dt="2026-07-07T13:45:35.749" v="6448" actId="478"/>
          <ac:cxnSpMkLst>
            <pc:docMk/>
            <pc:sldMk cId="1495886415" sldId="2252"/>
            <ac:cxnSpMk id="13" creationId="{10E68D96-C7E3-3FBC-C3E8-87E10EF9B31B}"/>
          </ac:cxnSpMkLst>
        </pc:cxnChg>
        <pc:cxnChg chg="add mod">
          <ac:chgData name="Mengjiao Xiao" userId="5dc8902f44fa890f" providerId="LiveId" clId="{BEBE62E8-047B-43C9-A488-0A3596FFD2D6}" dt="2026-07-07T13:45:36.295" v="6449"/>
          <ac:cxnSpMkLst>
            <pc:docMk/>
            <pc:sldMk cId="1495886415" sldId="2252"/>
            <ac:cxnSpMk id="211" creationId="{938C9D11-D944-9AB0-FE72-1636A1DC86A3}"/>
          </ac:cxnSpMkLst>
        </pc:cxnChg>
      </pc:sldChg>
      <pc:sldChg chg="addSp delSp modSp add mod">
        <pc:chgData name="Mengjiao Xiao" userId="5dc8902f44fa890f" providerId="LiveId" clId="{BEBE62E8-047B-43C9-A488-0A3596FFD2D6}" dt="2026-07-07T23:34:35.406" v="8677" actId="14100"/>
        <pc:sldMkLst>
          <pc:docMk/>
          <pc:sldMk cId="2244037244" sldId="2253"/>
        </pc:sldMkLst>
        <pc:spChg chg="mod">
          <ac:chgData name="Mengjiao Xiao" userId="5dc8902f44fa890f" providerId="LiveId" clId="{BEBE62E8-047B-43C9-A488-0A3596FFD2D6}" dt="2026-07-07T23:34:35.406" v="8677" actId="14100"/>
          <ac:spMkLst>
            <pc:docMk/>
            <pc:sldMk cId="2244037244" sldId="2253"/>
            <ac:spMk id="4" creationId="{FF4E817C-8D73-2644-57B9-AAB2FFE85352}"/>
          </ac:spMkLst>
        </pc:spChg>
        <pc:spChg chg="mod">
          <ac:chgData name="Mengjiao Xiao" userId="5dc8902f44fa890f" providerId="LiveId" clId="{BEBE62E8-047B-43C9-A488-0A3596FFD2D6}" dt="2026-07-07T13:29:24.324" v="5882" actId="14100"/>
          <ac:spMkLst>
            <pc:docMk/>
            <pc:sldMk cId="2244037244" sldId="2253"/>
            <ac:spMk id="8" creationId="{36333FFB-F2D0-A54F-A74D-88013856A165}"/>
          </ac:spMkLst>
        </pc:spChg>
        <pc:spChg chg="add">
          <ac:chgData name="Mengjiao Xiao" userId="5dc8902f44fa890f" providerId="LiveId" clId="{BEBE62E8-047B-43C9-A488-0A3596FFD2D6}" dt="2026-07-07T13:41:35.562" v="6354" actId="22"/>
          <ac:spMkLst>
            <pc:docMk/>
            <pc:sldMk cId="2244037244" sldId="2253"/>
            <ac:spMk id="10" creationId="{60931B3D-DBEE-403F-D97B-E2A3633680FB}"/>
          </ac:spMkLst>
        </pc:spChg>
        <pc:picChg chg="add mod">
          <ac:chgData name="Mengjiao Xiao" userId="5dc8902f44fa890f" providerId="LiveId" clId="{BEBE62E8-047B-43C9-A488-0A3596FFD2D6}" dt="2026-07-07T13:29:19.233" v="5881" actId="1036"/>
          <ac:picMkLst>
            <pc:docMk/>
            <pc:sldMk cId="2244037244" sldId="2253"/>
            <ac:picMk id="5" creationId="{F037E593-3C69-A18F-344A-475A844EE485}"/>
          </ac:picMkLst>
        </pc:picChg>
        <pc:picChg chg="add mod">
          <ac:chgData name="Mengjiao Xiao" userId="5dc8902f44fa890f" providerId="LiveId" clId="{BEBE62E8-047B-43C9-A488-0A3596FFD2D6}" dt="2026-07-07T13:29:19.233" v="5881" actId="1036"/>
          <ac:picMkLst>
            <pc:docMk/>
            <pc:sldMk cId="2244037244" sldId="2253"/>
            <ac:picMk id="7" creationId="{E55104E1-3119-609B-B809-98A5F4C368A1}"/>
          </ac:picMkLst>
        </pc:picChg>
        <pc:picChg chg="del">
          <ac:chgData name="Mengjiao Xiao" userId="5dc8902f44fa890f" providerId="LiveId" clId="{BEBE62E8-047B-43C9-A488-0A3596FFD2D6}" dt="2026-07-07T13:29:08.091" v="5852" actId="478"/>
          <ac:picMkLst>
            <pc:docMk/>
            <pc:sldMk cId="2244037244" sldId="2253"/>
            <ac:picMk id="14" creationId="{2F241BC3-5C62-1E83-FE6C-89F84798E697}"/>
          </ac:picMkLst>
        </pc:picChg>
        <pc:cxnChg chg="mod">
          <ac:chgData name="Mengjiao Xiao" userId="5dc8902f44fa890f" providerId="LiveId" clId="{BEBE62E8-047B-43C9-A488-0A3596FFD2D6}" dt="2026-07-07T13:29:05.456" v="5851" actId="1036"/>
          <ac:cxnSpMkLst>
            <pc:docMk/>
            <pc:sldMk cId="2244037244" sldId="2253"/>
            <ac:cxnSpMk id="13" creationId="{B43438CA-4BC2-97E3-7898-3FB4DB138B14}"/>
          </ac:cxnSpMkLst>
        </pc:cxnChg>
      </pc:sldChg>
      <pc:sldChg chg="addSp delSp modSp add mod ord">
        <pc:chgData name="Mengjiao Xiao" userId="5dc8902f44fa890f" providerId="LiveId" clId="{BEBE62E8-047B-43C9-A488-0A3596FFD2D6}" dt="2026-07-07T23:07:23.633" v="8391"/>
        <pc:sldMkLst>
          <pc:docMk/>
          <pc:sldMk cId="2182015501" sldId="2254"/>
        </pc:sldMkLst>
        <pc:spChg chg="del">
          <ac:chgData name="Mengjiao Xiao" userId="5dc8902f44fa890f" providerId="LiveId" clId="{BEBE62E8-047B-43C9-A488-0A3596FFD2D6}" dt="2026-07-07T23:04:31.032" v="8337" actId="478"/>
          <ac:spMkLst>
            <pc:docMk/>
            <pc:sldMk cId="2182015501" sldId="2254"/>
            <ac:spMk id="4" creationId="{3B4CEC62-4763-AFC2-2E62-117F0F54FA47}"/>
          </ac:spMkLst>
        </pc:spChg>
        <pc:spChg chg="add">
          <ac:chgData name="Mengjiao Xiao" userId="5dc8902f44fa890f" providerId="LiveId" clId="{BEBE62E8-047B-43C9-A488-0A3596FFD2D6}" dt="2026-07-07T13:42:27.764" v="6367" actId="22"/>
          <ac:spMkLst>
            <pc:docMk/>
            <pc:sldMk cId="2182015501" sldId="2254"/>
            <ac:spMk id="9" creationId="{E6B282D2-9ECB-F4DD-6B5A-EA293CFDF19B}"/>
          </ac:spMkLst>
        </pc:spChg>
        <pc:spChg chg="add mod">
          <ac:chgData name="Mengjiao Xiao" userId="5dc8902f44fa890f" providerId="LiveId" clId="{BEBE62E8-047B-43C9-A488-0A3596FFD2D6}" dt="2026-07-07T23:05:18.087" v="8351" actId="1076"/>
          <ac:spMkLst>
            <pc:docMk/>
            <pc:sldMk cId="2182015501" sldId="2254"/>
            <ac:spMk id="11" creationId="{15F71941-53C2-03C7-08A6-46FDBAE5369F}"/>
          </ac:spMkLst>
        </pc:spChg>
        <pc:spChg chg="mod">
          <ac:chgData name="Mengjiao Xiao" userId="5dc8902f44fa890f" providerId="LiveId" clId="{BEBE62E8-047B-43C9-A488-0A3596FFD2D6}" dt="2026-07-07T23:04:24.996" v="8334" actId="20577"/>
          <ac:spMkLst>
            <pc:docMk/>
            <pc:sldMk cId="2182015501" sldId="2254"/>
            <ac:spMk id="16" creationId="{B1E27EE6-CF1E-5A80-B429-1327D5CA3A91}"/>
          </ac:spMkLst>
        </pc:spChg>
        <pc:spChg chg="add mod">
          <ac:chgData name="Mengjiao Xiao" userId="5dc8902f44fa890f" providerId="LiveId" clId="{BEBE62E8-047B-43C9-A488-0A3596FFD2D6}" dt="2026-07-07T23:07:02.670" v="8375" actId="122"/>
          <ac:spMkLst>
            <pc:docMk/>
            <pc:sldMk cId="2182015501" sldId="2254"/>
            <ac:spMk id="20" creationId="{722C665D-285E-28F9-08FD-3C6B01CA4FBB}"/>
          </ac:spMkLst>
        </pc:spChg>
        <pc:picChg chg="add del mod">
          <ac:chgData name="Mengjiao Xiao" userId="5dc8902f44fa890f" providerId="LiveId" clId="{BEBE62E8-047B-43C9-A488-0A3596FFD2D6}" dt="2026-07-07T23:04:26.685" v="8335" actId="478"/>
          <ac:picMkLst>
            <pc:docMk/>
            <pc:sldMk cId="2182015501" sldId="2254"/>
            <ac:picMk id="5" creationId="{FA5DEFF1-568A-D528-4D60-FD72FDCEEDD0}"/>
          </ac:picMkLst>
        </pc:picChg>
        <pc:picChg chg="del">
          <ac:chgData name="Mengjiao Xiao" userId="5dc8902f44fa890f" providerId="LiveId" clId="{BEBE62E8-047B-43C9-A488-0A3596FFD2D6}" dt="2026-07-07T13:30:12.953" v="5890" actId="478"/>
          <ac:picMkLst>
            <pc:docMk/>
            <pc:sldMk cId="2182015501" sldId="2254"/>
            <ac:picMk id="6" creationId="{49E1D769-8A10-8200-1EEA-902410DC75A3}"/>
          </ac:picMkLst>
        </pc:picChg>
        <pc:picChg chg="add mod">
          <ac:chgData name="Mengjiao Xiao" userId="5dc8902f44fa890f" providerId="LiveId" clId="{BEBE62E8-047B-43C9-A488-0A3596FFD2D6}" dt="2026-07-07T23:05:13.877" v="8350" actId="1076"/>
          <ac:picMkLst>
            <pc:docMk/>
            <pc:sldMk cId="2182015501" sldId="2254"/>
            <ac:picMk id="6" creationId="{A467216F-511B-2C9B-7B59-1C573C151B1F}"/>
          </ac:picMkLst>
        </pc:picChg>
        <pc:picChg chg="add del">
          <ac:chgData name="Mengjiao Xiao" userId="5dc8902f44fa890f" providerId="LiveId" clId="{BEBE62E8-047B-43C9-A488-0A3596FFD2D6}" dt="2026-07-07T23:04:28.207" v="8336" actId="478"/>
          <ac:picMkLst>
            <pc:docMk/>
            <pc:sldMk cId="2182015501" sldId="2254"/>
            <ac:picMk id="8" creationId="{1C098690-D841-EBD7-FB66-45CF08ADF51D}"/>
          </ac:picMkLst>
        </pc:picChg>
        <pc:picChg chg="add mod modCrop">
          <ac:chgData name="Mengjiao Xiao" userId="5dc8902f44fa890f" providerId="LiveId" clId="{BEBE62E8-047B-43C9-A488-0A3596FFD2D6}" dt="2026-07-07T23:07:13.483" v="8389" actId="1076"/>
          <ac:picMkLst>
            <pc:docMk/>
            <pc:sldMk cId="2182015501" sldId="2254"/>
            <ac:picMk id="15" creationId="{2C157E88-6256-8DE5-7D3C-6A9DF384311D}"/>
          </ac:picMkLst>
        </pc:picChg>
        <pc:picChg chg="add mod modCrop">
          <ac:chgData name="Mengjiao Xiao" userId="5dc8902f44fa890f" providerId="LiveId" clId="{BEBE62E8-047B-43C9-A488-0A3596FFD2D6}" dt="2026-07-07T23:07:08.941" v="8388" actId="1035"/>
          <ac:picMkLst>
            <pc:docMk/>
            <pc:sldMk cId="2182015501" sldId="2254"/>
            <ac:picMk id="18" creationId="{23455D93-A3EC-9518-E058-A857C654C0B0}"/>
          </ac:picMkLst>
        </pc:picChg>
      </pc:sldChg>
      <pc:sldChg chg="add del">
        <pc:chgData name="Mengjiao Xiao" userId="5dc8902f44fa890f" providerId="LiveId" clId="{BEBE62E8-047B-43C9-A488-0A3596FFD2D6}" dt="2026-07-07T13:29:53.146" v="5885" actId="47"/>
        <pc:sldMkLst>
          <pc:docMk/>
          <pc:sldMk cId="2935228374" sldId="2254"/>
        </pc:sldMkLst>
      </pc:sldChg>
      <pc:sldChg chg="modSp add mod">
        <pc:chgData name="Mengjiao Xiao" userId="5dc8902f44fa890f" providerId="LiveId" clId="{BEBE62E8-047B-43C9-A488-0A3596FFD2D6}" dt="2026-07-07T23:09:12.946" v="8414" actId="122"/>
        <pc:sldMkLst>
          <pc:docMk/>
          <pc:sldMk cId="946134050" sldId="2255"/>
        </pc:sldMkLst>
        <pc:spChg chg="mod">
          <ac:chgData name="Mengjiao Xiao" userId="5dc8902f44fa890f" providerId="LiveId" clId="{BEBE62E8-047B-43C9-A488-0A3596FFD2D6}" dt="2026-07-07T23:09:12.946" v="8414" actId="122"/>
          <ac:spMkLst>
            <pc:docMk/>
            <pc:sldMk cId="946134050" sldId="2255"/>
            <ac:spMk id="16" creationId="{D8BBA7BF-F119-DB70-2D5E-7FB95EB3E797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6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600"/>
            </a:lvl1pPr>
          </a:lstStyle>
          <a:p>
            <a:fld id="{4512A60F-63B3-4D54-AA63-B159FADA9F31}" type="datetimeFigureOut">
              <a:rPr lang="zh-CN" altLang="en-US" smtClean="0"/>
              <a:t>2026/7/8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6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600"/>
            </a:lvl1pPr>
          </a:lstStyle>
          <a:p>
            <a:fld id="{9494E6C1-322F-4AF4-A541-6A7DCE3853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513A3C-D0C5-45C0-BD52-194E76396705}" type="datetimeFigureOut">
              <a:rPr lang="zh-CN" altLang="en-US" smtClean="0"/>
              <a:t>2026/7/8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0D5545-95D4-489F-B8ED-7EAFA774B56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kern="1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0D5545-95D4-489F-B8ED-7EAFA774B567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83936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800" kern="100" dirty="0">
              <a:effectLst/>
              <a:latin typeface="Calibri" panose="020F050202020403020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3CFC841-E2E1-4802-8701-94EA307E94B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2FB924-8088-BDB8-1E9B-14F2E63556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0B042EC-B50D-8073-D058-BA08A78AA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BFE2376-134B-1496-9E8A-32E0AA7940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800" kern="100" dirty="0">
              <a:effectLst/>
              <a:latin typeface="Calibri" panose="020F050202020403020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AAF9BDA-7ED5-27DE-1851-246F8DC3D5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3CFC841-E2E1-4802-8701-94EA307E94B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0079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800" kern="100" dirty="0">
              <a:effectLst/>
              <a:latin typeface="Calibri" panose="020F050202020403020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3CFC841-E2E1-4802-8701-94EA307E94B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07FECB-7B7B-183B-D750-A4A709088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8B8FBAB-49D6-38D1-5631-767254CF9C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BC24DA42-91E2-D408-F0B0-FCE700062A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800" kern="100" dirty="0">
              <a:effectLst/>
              <a:latin typeface="Calibri" panose="020F050202020403020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035E302-D3AC-611F-E3E2-3B4010AB0E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3CFC841-E2E1-4802-8701-94EA307E94B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86294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C642FD-3E4E-2C50-5344-C3485A65D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165A9F9F-471E-B7D6-FB78-1A4D124C60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9A49643-D9EA-F951-9B53-4778CB3D54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800" kern="100" dirty="0">
              <a:effectLst/>
              <a:latin typeface="Calibri" panose="020F050202020403020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7B8B22B-FFD9-D1BA-F9FA-80C83C55A4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3CFC841-E2E1-4802-8701-94EA307E94B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85144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800" kern="100" dirty="0">
              <a:effectLst/>
              <a:latin typeface="Calibri" panose="020F050202020403020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3CFC841-E2E1-4802-8701-94EA307E94B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D63AE4-5AC5-E156-A822-0C8396ECB7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EBAFD20-EBDC-939F-10CD-7E0A678446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A5580CA2-375C-6D44-3DF6-1E25C01EAF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kern="1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3E11B50-BEFA-F5E9-F486-D196E8A0F5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FC841-E2E1-4802-8701-94EA307E94B0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408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6DC066-2C87-795B-FD64-1D7D912EEC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9D5B295-B7EC-8256-CA6E-BD07C5602F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A30ED8CA-3CA9-D8FE-E502-3215F97EBF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kern="1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3CBE3A4-0C55-1F3B-1496-B251CE4081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FC841-E2E1-4802-8701-94EA307E94B0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28492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C9D614-EC99-8BB9-D426-A4358033A0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2AC87AD-9C33-50AB-EA0A-F9113640C3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877CE85-5906-0064-866B-B03F75EAAC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kern="1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C8A8F23-AB96-A01A-8B86-2A964DAEB3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FC841-E2E1-4802-8701-94EA307E94B0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67366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FC6CAA-3086-EBE5-AB5B-70E596F61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57E93DC-D21F-9B7B-378D-B570ABA912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E445F222-2E29-99F9-3066-6749885305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kern="1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B9D9ABF-26AE-7903-DBE9-11FBF4029A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FC841-E2E1-4802-8701-94EA307E94B0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24795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15E01D-3F2D-32B6-1E07-7A8B807A86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6D53B38-B000-2009-A375-BF9706276F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CF1B59B5-9895-19EC-41FF-25527287F5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kern="1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8214B96-8576-0381-0096-BFD754C9CB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FC841-E2E1-4802-8701-94EA307E94B0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35295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1B3693-116A-4ACF-6672-7A81FF854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86BE3A6-B189-945A-2F2D-14F2879629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990D78AC-B278-054C-738C-C96BB441A0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800" kern="100" dirty="0">
              <a:effectLst/>
              <a:latin typeface="Calibri" panose="020F050202020403020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C31F0FB-5074-163B-2EE4-615223F3D4E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3CFC841-E2E1-4802-8701-94EA307E94B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81734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EAF36D-3096-49AC-F75B-112D66F47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6161B8E-F3C6-AD51-A384-7EB23C4029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CB01502-ABBF-E7D6-EABA-94F43F842A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kern="1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E85224-5B3E-783B-E047-A3E11848AE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FC841-E2E1-4802-8701-94EA307E94B0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77551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4A9B1D-DECB-F67A-B543-98998494F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B4D4AB3-2A5D-AF75-355C-58B62D2AF0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87DD685-5924-3367-7493-8E84345779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kern="1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5A48014-8842-52E1-C2EC-6F9880A009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FC841-E2E1-4802-8701-94EA307E94B0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78545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33F81D-F437-0506-2728-A0F3B8393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A1A1D11-D9A3-B25E-8A29-EA2F34B8D0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8CCDF24-42EA-2209-001F-CB218376C5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kern="1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6A9F950-B245-F607-0E39-7A89E87100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FC841-E2E1-4802-8701-94EA307E94B0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132290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0D68FD-0EEF-9B4F-69E6-92BBDF514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85DF5D1-CAA9-3011-7C2B-4B9FD9E4AF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F868E0F-170A-3C65-132E-099B5C7D44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800" kern="100" dirty="0">
              <a:effectLst/>
              <a:latin typeface="Calibri" panose="020F050202020403020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053A200-5742-39CC-90AE-490E990703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3CFC841-E2E1-4802-8701-94EA307E94B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35704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C9D693-93DE-812F-8B8B-171E3D545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5BB7D96-AAEA-6E72-37D4-8F50F96FCF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BAE3271-1385-A12E-1488-01A818C54E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kern="1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E3C6FAF-6B04-5DC6-D062-156AA27891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FC841-E2E1-4802-8701-94EA307E94B0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36044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F62C82-C194-7884-701A-BC591D3982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1DD5DF3-8DC6-08DC-F3E8-1932EE0A15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E046DCB6-AD36-CCCA-48DF-A9F2CB2810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kern="1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10DA4D0-9571-8397-61FD-8F5D313A275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FC841-E2E1-4802-8701-94EA307E94B0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88346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32B0C-1773-03FA-8608-89BBE87655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8339D78-0EB9-F7D0-68A7-2036EAC1BC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4322C17F-0EC7-5008-49A3-BE93508A0A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kern="1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51A944D-C6F7-4495-8FDB-6218223E172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FC841-E2E1-4802-8701-94EA307E94B0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81074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800" kern="100" dirty="0">
              <a:effectLst/>
              <a:latin typeface="Calibri" panose="020F050202020403020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3CFC841-E2E1-4802-8701-94EA307E94B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800" kern="100" dirty="0">
              <a:effectLst/>
              <a:latin typeface="Calibri" panose="020F050202020403020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3CFC841-E2E1-4802-8701-94EA307E94B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3CFC841-E2E1-4802-8701-94EA307E94B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800" kern="100" dirty="0">
              <a:effectLst/>
              <a:latin typeface="Calibri" panose="020F050202020403020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3CFC841-E2E1-4802-8701-94EA307E94B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6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包含 建筑物&#10;&#10;自动生成的说明"/>
          <p:cNvPicPr>
            <a:picLocks noChangeAspect="1"/>
          </p:cNvPicPr>
          <p:nvPr userDrawn="1"/>
        </p:nvPicPr>
        <p:blipFill>
          <a:blip r:embed="rId2">
            <a:alphaModFix amt="5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417" y="2900149"/>
            <a:ext cx="12292835" cy="395785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sp>
        <p:nvSpPr>
          <p:cNvPr id="22" name="标题 1"/>
          <p:cNvSpPr>
            <a:spLocks noGrp="1"/>
          </p:cNvSpPr>
          <p:nvPr>
            <p:ph type="title" hasCustomPrompt="1"/>
          </p:nvPr>
        </p:nvSpPr>
        <p:spPr>
          <a:xfrm>
            <a:off x="1069561" y="2016174"/>
            <a:ext cx="10052879" cy="1060855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54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单击此处编辑标题样式</a:t>
            </a:r>
          </a:p>
        </p:txBody>
      </p:sp>
      <p:sp>
        <p:nvSpPr>
          <p:cNvPr id="26" name="内容占位符 25"/>
          <p:cNvSpPr>
            <a:spLocks noGrp="1"/>
          </p:cNvSpPr>
          <p:nvPr>
            <p:ph sz="quarter" idx="10" hasCustomPrompt="1"/>
          </p:nvPr>
        </p:nvSpPr>
        <p:spPr>
          <a:xfrm>
            <a:off x="4644345" y="5196924"/>
            <a:ext cx="2903311" cy="45402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2400">
                <a:solidFill>
                  <a:schemeClr val="accent2"/>
                </a:solidFill>
              </a:defRPr>
            </a:lvl1pPr>
          </a:lstStyle>
          <a:p>
            <a:pPr lvl="0"/>
            <a:fld id="{DE506FFD-8B27-444A-964F-E64D0BB3DAF0}" type="datetime2">
              <a:rPr lang="zh-CN" altLang="en-US" smtClean="0"/>
              <a:t>​</a:t>
            </a:fld>
            <a:endParaRPr lang="zh-CN" altLang="en-US" dirty="0"/>
          </a:p>
        </p:txBody>
      </p:sp>
      <p:sp>
        <p:nvSpPr>
          <p:cNvPr id="32" name="文本占位符 31"/>
          <p:cNvSpPr>
            <a:spLocks noGrp="1"/>
          </p:cNvSpPr>
          <p:nvPr>
            <p:ph type="body" sz="quarter" idx="11"/>
          </p:nvPr>
        </p:nvSpPr>
        <p:spPr>
          <a:xfrm>
            <a:off x="4034910" y="4407403"/>
            <a:ext cx="4122181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accent2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35" name="图片 34"/>
          <p:cNvPicPr>
            <a:picLocks noChangeAspect="1"/>
          </p:cNvPicPr>
          <p:nvPr userDrawn="1"/>
        </p:nvPicPr>
        <p:blipFill rotWithShape="1">
          <a:blip r:embed="rId4" cstate="print"/>
          <a:srcRect l="74359" r="1346"/>
          <a:stretch>
            <a:fillRect/>
          </a:stretch>
        </p:blipFill>
        <p:spPr>
          <a:xfrm>
            <a:off x="8870172" y="274183"/>
            <a:ext cx="3002280" cy="4116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18" name="平行四边形 17"/>
          <p:cNvSpPr/>
          <p:nvPr userDrawn="1"/>
        </p:nvSpPr>
        <p:spPr>
          <a:xfrm>
            <a:off x="0" y="1"/>
            <a:ext cx="12191483" cy="685800"/>
          </a:xfrm>
          <a:prstGeom prst="parallelogram">
            <a:avLst>
              <a:gd name="adj" fmla="val 4444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  <a:t>‹#›</a:t>
            </a:fld>
            <a:endParaRPr lang="zh-CN" altLang="en-US" dirty="0"/>
          </a:p>
        </p:txBody>
      </p:sp>
      <p:pic>
        <p:nvPicPr>
          <p:cNvPr id="7" name="图片 6" descr="图片包含 户外, 标牌, 黑色&#10;&#10;自动生成的说明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56" y="73482"/>
            <a:ext cx="538838" cy="538838"/>
          </a:xfrm>
          <a:prstGeom prst="rect">
            <a:avLst/>
          </a:prstGeom>
        </p:spPr>
      </p:pic>
      <p:sp>
        <p:nvSpPr>
          <p:cNvPr id="8" name="文本占位符 31"/>
          <p:cNvSpPr>
            <a:spLocks noGrp="1"/>
          </p:cNvSpPr>
          <p:nvPr>
            <p:ph type="body" sz="quarter" idx="11"/>
          </p:nvPr>
        </p:nvSpPr>
        <p:spPr>
          <a:xfrm>
            <a:off x="1075351" y="43657"/>
            <a:ext cx="7081677" cy="59848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9" name="文本占位符 31"/>
          <p:cNvSpPr>
            <a:spLocks noGrp="1"/>
          </p:cNvSpPr>
          <p:nvPr>
            <p:ph type="body" sz="quarter" idx="12"/>
          </p:nvPr>
        </p:nvSpPr>
        <p:spPr>
          <a:xfrm>
            <a:off x="319056" y="6438900"/>
            <a:ext cx="4151344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0" name="文本占位符 31"/>
          <p:cNvSpPr>
            <a:spLocks noGrp="1"/>
          </p:cNvSpPr>
          <p:nvPr>
            <p:ph type="body" sz="quarter" idx="13"/>
          </p:nvPr>
        </p:nvSpPr>
        <p:spPr>
          <a:xfrm>
            <a:off x="4788940" y="6438900"/>
            <a:ext cx="4151344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7" name="文本占位符 16"/>
          <p:cNvSpPr>
            <a:spLocks noGrp="1"/>
          </p:cNvSpPr>
          <p:nvPr>
            <p:ph type="body" sz="quarter" idx="14" hasCustomPrompt="1"/>
          </p:nvPr>
        </p:nvSpPr>
        <p:spPr>
          <a:xfrm>
            <a:off x="319056" y="766710"/>
            <a:ext cx="11568144" cy="4765791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30000"/>
              </a:lnSpc>
              <a:buFontTx/>
              <a:buBlip>
                <a:blip r:embed="rId4"/>
              </a:buBlip>
              <a:defRPr sz="2000">
                <a:solidFill>
                  <a:schemeClr val="accent2"/>
                </a:solidFill>
              </a:defRPr>
            </a:lvl1pPr>
            <a:lvl2pPr>
              <a:lnSpc>
                <a:spcPct val="130000"/>
              </a:lnSpc>
              <a:defRPr sz="2000">
                <a:solidFill>
                  <a:schemeClr val="accent2"/>
                </a:solidFill>
              </a:defRPr>
            </a:lvl2pPr>
            <a:lvl3pPr>
              <a:lnSpc>
                <a:spcPct val="130000"/>
              </a:lnSpc>
              <a:defRPr sz="1800">
                <a:solidFill>
                  <a:schemeClr val="accent2"/>
                </a:solidFill>
              </a:defRPr>
            </a:lvl3pPr>
            <a:lvl4pPr>
              <a:lnSpc>
                <a:spcPct val="130000"/>
              </a:lnSpc>
              <a:defRPr sz="1600">
                <a:solidFill>
                  <a:schemeClr val="accent2"/>
                </a:solidFill>
              </a:defRPr>
            </a:lvl4pPr>
            <a:lvl5pPr>
              <a:lnSpc>
                <a:spcPct val="130000"/>
              </a:lnSpc>
              <a:defRPr sz="1600">
                <a:solidFill>
                  <a:schemeClr val="accent2"/>
                </a:solidFill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21" name="平行四边形 20"/>
          <p:cNvSpPr/>
          <p:nvPr userDrawn="1"/>
        </p:nvSpPr>
        <p:spPr>
          <a:xfrm>
            <a:off x="11428834" y="119857"/>
            <a:ext cx="473565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2" name="平行四边形 21"/>
          <p:cNvSpPr/>
          <p:nvPr userDrawn="1"/>
        </p:nvSpPr>
        <p:spPr>
          <a:xfrm>
            <a:off x="11016782" y="322602"/>
            <a:ext cx="473565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5" cstate="print"/>
          <a:srcRect r="1346"/>
          <a:stretch>
            <a:fillRect/>
          </a:stretch>
        </p:blipFill>
        <p:spPr>
          <a:xfrm>
            <a:off x="516" y="6041797"/>
            <a:ext cx="12166903" cy="4116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底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图片包含 建筑物&#10;&#10;自动生成的说明"/>
          <p:cNvPicPr>
            <a:picLocks noChangeAspect="1"/>
          </p:cNvPicPr>
          <p:nvPr userDrawn="1"/>
        </p:nvPicPr>
        <p:blipFill>
          <a:blip r:embed="rId2">
            <a:alphaModFix amt="20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417" y="2900149"/>
            <a:ext cx="12292835" cy="3957851"/>
          </a:xfrm>
          <a:prstGeom prst="rect">
            <a:avLst/>
          </a:prstGeom>
        </p:spPr>
      </p:pic>
      <p:cxnSp>
        <p:nvCxnSpPr>
          <p:cNvPr id="13" name="直接连接符 12"/>
          <p:cNvCxnSpPr/>
          <p:nvPr userDrawn="1"/>
        </p:nvCxnSpPr>
        <p:spPr>
          <a:xfrm>
            <a:off x="304800" y="3429000"/>
            <a:ext cx="219751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 userDrawn="1"/>
        </p:nvCxnSpPr>
        <p:spPr>
          <a:xfrm>
            <a:off x="9689690" y="3429000"/>
            <a:ext cx="219751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图片 18" descr="图片包含 户外, 标牌, 黑色&#10;&#10;自动生成的说明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828" y="853340"/>
            <a:ext cx="1656344" cy="1656344"/>
          </a:xfrm>
          <a:prstGeom prst="rect">
            <a:avLst/>
          </a:prstGeom>
        </p:spPr>
      </p:pic>
      <p:sp>
        <p:nvSpPr>
          <p:cNvPr id="20" name="文本占位符 31"/>
          <p:cNvSpPr>
            <a:spLocks noGrp="1"/>
          </p:cNvSpPr>
          <p:nvPr>
            <p:ph type="body" sz="quarter" idx="11"/>
          </p:nvPr>
        </p:nvSpPr>
        <p:spPr>
          <a:xfrm>
            <a:off x="2555162" y="3129756"/>
            <a:ext cx="7081677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6000" b="1" spc="600">
                <a:solidFill>
                  <a:schemeClr val="bg1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4">
            <a:alphaModFix amt="20000"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t="9831" b="36385"/>
          <a:stretch>
            <a:fillRect/>
          </a:stretch>
        </p:blipFill>
        <p:spPr>
          <a:xfrm>
            <a:off x="3352562" y="6146610"/>
            <a:ext cx="5486876" cy="4065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底-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建筑物&#10;&#10;自动生成的说明"/>
          <p:cNvPicPr>
            <a:picLocks noChangeAspect="1"/>
          </p:cNvPicPr>
          <p:nvPr userDrawn="1"/>
        </p:nvPicPr>
        <p:blipFill>
          <a:blip r:embed="rId2">
            <a:alphaModFix amt="20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417" y="2900149"/>
            <a:ext cx="12292835" cy="3957851"/>
          </a:xfrm>
          <a:prstGeom prst="rect">
            <a:avLst/>
          </a:prstGeom>
        </p:spPr>
      </p:pic>
      <p:cxnSp>
        <p:nvCxnSpPr>
          <p:cNvPr id="13" name="直接连接符 12"/>
          <p:cNvCxnSpPr/>
          <p:nvPr userDrawn="1"/>
        </p:nvCxnSpPr>
        <p:spPr>
          <a:xfrm>
            <a:off x="7322504" y="1488254"/>
            <a:ext cx="219751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 userDrawn="1"/>
        </p:nvCxnSpPr>
        <p:spPr>
          <a:xfrm>
            <a:off x="7322504" y="4146847"/>
            <a:ext cx="219751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占位符 31"/>
          <p:cNvSpPr>
            <a:spLocks noGrp="1"/>
          </p:cNvSpPr>
          <p:nvPr>
            <p:ph type="body" sz="quarter" idx="11"/>
          </p:nvPr>
        </p:nvSpPr>
        <p:spPr>
          <a:xfrm>
            <a:off x="5033473" y="2496180"/>
            <a:ext cx="7081677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6000" b="1" spc="600">
                <a:solidFill>
                  <a:schemeClr val="bg1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001" y="1860735"/>
            <a:ext cx="2858911" cy="233227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4">
            <a:alphaModFix amt="20000"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t="9831" b="36385"/>
          <a:stretch>
            <a:fillRect/>
          </a:stretch>
        </p:blipFill>
        <p:spPr>
          <a:xfrm>
            <a:off x="3352562" y="6146610"/>
            <a:ext cx="5486876" cy="4065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底-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流程图: 离页连接符 1"/>
          <p:cNvSpPr/>
          <p:nvPr userDrawn="1"/>
        </p:nvSpPr>
        <p:spPr>
          <a:xfrm>
            <a:off x="3419386" y="0"/>
            <a:ext cx="5353229" cy="5219695"/>
          </a:xfrm>
          <a:prstGeom prst="flowChartOffpage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占位符 31"/>
          <p:cNvSpPr>
            <a:spLocks noGrp="1"/>
          </p:cNvSpPr>
          <p:nvPr>
            <p:ph type="body" sz="quarter" idx="11"/>
          </p:nvPr>
        </p:nvSpPr>
        <p:spPr>
          <a:xfrm>
            <a:off x="2952571" y="2609847"/>
            <a:ext cx="6286859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5400" b="1" spc="600">
                <a:solidFill>
                  <a:schemeClr val="accent1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>
            <a:alphaModFix amt="20000"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t="9831" b="36385"/>
          <a:stretch>
            <a:fillRect/>
          </a:stretch>
        </p:blipFill>
        <p:spPr>
          <a:xfrm>
            <a:off x="3352562" y="6146610"/>
            <a:ext cx="5486876" cy="40659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410" y="188997"/>
            <a:ext cx="3019180" cy="2116050"/>
          </a:xfrm>
          <a:prstGeom prst="rect">
            <a:avLst/>
          </a:prstGeom>
        </p:spPr>
      </p:pic>
      <p:sp>
        <p:nvSpPr>
          <p:cNvPr id="18" name="任意多边形: 形状 17"/>
          <p:cNvSpPr/>
          <p:nvPr userDrawn="1"/>
        </p:nvSpPr>
        <p:spPr>
          <a:xfrm>
            <a:off x="3419386" y="4393629"/>
            <a:ext cx="5353229" cy="1461642"/>
          </a:xfrm>
          <a:custGeom>
            <a:avLst/>
            <a:gdLst>
              <a:gd name="connsiteX0" fmla="*/ 0 w 5353229"/>
              <a:gd name="connsiteY0" fmla="*/ 0 h 1461642"/>
              <a:gd name="connsiteX1" fmla="*/ 2676615 w 5353229"/>
              <a:gd name="connsiteY1" fmla="*/ 1043939 h 1461642"/>
              <a:gd name="connsiteX2" fmla="*/ 5353229 w 5353229"/>
              <a:gd name="connsiteY2" fmla="*/ 0 h 1461642"/>
              <a:gd name="connsiteX3" fmla="*/ 5353229 w 5353229"/>
              <a:gd name="connsiteY3" fmla="*/ 417703 h 1461642"/>
              <a:gd name="connsiteX4" fmla="*/ 2676615 w 5353229"/>
              <a:gd name="connsiteY4" fmla="*/ 1461642 h 1461642"/>
              <a:gd name="connsiteX5" fmla="*/ 0 w 5353229"/>
              <a:gd name="connsiteY5" fmla="*/ 417703 h 1461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53229" h="1461642">
                <a:moveTo>
                  <a:pt x="0" y="0"/>
                </a:moveTo>
                <a:lnTo>
                  <a:pt x="2676615" y="1043939"/>
                </a:lnTo>
                <a:lnTo>
                  <a:pt x="5353229" y="0"/>
                </a:lnTo>
                <a:lnTo>
                  <a:pt x="5353229" y="417703"/>
                </a:lnTo>
                <a:lnTo>
                  <a:pt x="2676615" y="1461642"/>
                </a:lnTo>
                <a:lnTo>
                  <a:pt x="0" y="417703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9" name="图片 8" descr="图片包含 建筑物&#10;&#10;自动生成的说明"/>
          <p:cNvPicPr>
            <a:picLocks noChangeAspect="1"/>
          </p:cNvPicPr>
          <p:nvPr userDrawn="1"/>
        </p:nvPicPr>
        <p:blipFill>
          <a:blip r:embed="rId4">
            <a:alphaModFix amt="20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417" y="2900149"/>
            <a:ext cx="12292835" cy="395785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（lowpoly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r="27993"/>
          <a:stretch>
            <a:fillRect/>
          </a:stretch>
        </p:blipFill>
        <p:spPr>
          <a:xfrm>
            <a:off x="1" y="-5557"/>
            <a:ext cx="12192000" cy="6863557"/>
          </a:xfrm>
          <a:prstGeom prst="rect">
            <a:avLst/>
          </a:prstGeom>
        </p:spPr>
      </p:pic>
      <p:sp>
        <p:nvSpPr>
          <p:cNvPr id="4" name="矩形 3"/>
          <p:cNvSpPr/>
          <p:nvPr userDrawn="1"/>
        </p:nvSpPr>
        <p:spPr>
          <a:xfrm>
            <a:off x="-3" y="2077796"/>
            <a:ext cx="12192000" cy="4780204"/>
          </a:xfrm>
          <a:prstGeom prst="rect">
            <a:avLst/>
          </a:prstGeom>
          <a:gradFill>
            <a:gsLst>
              <a:gs pos="0">
                <a:srgbClr val="010000">
                  <a:alpha val="0"/>
                </a:srgbClr>
              </a:gs>
              <a:gs pos="100000">
                <a:srgbClr val="010000">
                  <a:alpha val="89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矩形 4"/>
          <p:cNvSpPr/>
          <p:nvPr userDrawn="1"/>
        </p:nvSpPr>
        <p:spPr>
          <a:xfrm rot="10800000">
            <a:off x="-1" y="-5557"/>
            <a:ext cx="12191999" cy="3217764"/>
          </a:xfrm>
          <a:prstGeom prst="rect">
            <a:avLst/>
          </a:prstGeom>
          <a:gradFill>
            <a:gsLst>
              <a:gs pos="0">
                <a:srgbClr val="010000">
                  <a:alpha val="0"/>
                </a:srgbClr>
              </a:gs>
              <a:gs pos="100000">
                <a:srgbClr val="0100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-1" y="0"/>
            <a:ext cx="12192001" cy="6811864"/>
          </a:xfrm>
          <a:prstGeom prst="rect">
            <a:avLst/>
          </a:prstGeom>
          <a:solidFill>
            <a:srgbClr val="080304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 userDrawn="1"/>
        </p:nvSpPr>
        <p:spPr>
          <a:xfrm>
            <a:off x="4760680" y="564634"/>
            <a:ext cx="2670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dist">
              <a:defRPr sz="160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本</a:t>
            </a:r>
            <a:r>
              <a:rPr kumimoji="0" lang="en-US" altLang="zh-C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PPT</a:t>
            </a:r>
            <a:r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模板正参与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8" name="矩形 7"/>
          <p:cNvSpPr/>
          <p:nvPr userDrawn="1"/>
        </p:nvSpPr>
        <p:spPr>
          <a:xfrm>
            <a:off x="3602350" y="2482543"/>
            <a:ext cx="4987300" cy="400109"/>
          </a:xfrm>
          <a:prstGeom prst="rect">
            <a:avLst/>
          </a:prstGeom>
          <a:gradFill flip="none" rotWithShape="1">
            <a:gsLst>
              <a:gs pos="100000">
                <a:srgbClr val="CB9B53">
                  <a:alpha val="0"/>
                </a:srgbClr>
              </a:gs>
              <a:gs pos="0">
                <a:srgbClr val="CB9B53">
                  <a:alpha val="7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0E5177"/>
              </a:solidFill>
              <a:effectLst/>
              <a:uLnTx/>
              <a:uFillTx/>
              <a:latin typeface="Segoe UI" panose="020B0502040204020203"/>
              <a:ea typeface="微软雅黑" panose="020B0503020204020204" charset="-122"/>
              <a:cs typeface="+mn-cs"/>
            </a:endParaRPr>
          </a:p>
        </p:txBody>
      </p:sp>
      <p:sp>
        <p:nvSpPr>
          <p:cNvPr id="9" name="文本框 8"/>
          <p:cNvSpPr txBox="1"/>
          <p:nvPr userDrawn="1"/>
        </p:nvSpPr>
        <p:spPr>
          <a:xfrm>
            <a:off x="4049486" y="2517885"/>
            <a:ext cx="40930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 </a:t>
            </a: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第一届高校</a:t>
            </a:r>
            <a:r>
              <a:rPr kumimoji="0" lang="en-US" altLang="zh-CN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PPT</a:t>
            </a: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模板设计大赛 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1" name="文本框 10"/>
          <p:cNvSpPr txBox="1"/>
          <p:nvPr userDrawn="1"/>
        </p:nvSpPr>
        <p:spPr>
          <a:xfrm>
            <a:off x="6133678" y="4824918"/>
            <a:ext cx="2545865" cy="1061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dist">
              <a:defRPr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15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微信扫码</a:t>
            </a:r>
            <a:endParaRPr kumimoji="0" lang="en-US" altLang="zh-CN" sz="1800" b="0" i="0" u="none" strike="noStrike" kern="1200" cap="none" spc="15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15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来聆听模板作者</a:t>
            </a:r>
            <a:endParaRPr kumimoji="0" lang="en-US" altLang="zh-CN" sz="1800" b="0" i="0" u="none" strike="noStrike" kern="1200" cap="none" spc="15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15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设计灵感、制作思路</a:t>
            </a:r>
            <a:endParaRPr kumimoji="0" lang="en-US" sz="1800" b="0" i="0" u="none" strike="noStrike" kern="1200" cap="none" spc="15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615419" y="3771974"/>
            <a:ext cx="13817069" cy="399642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683657" y="716939"/>
            <a:ext cx="8824686" cy="1844708"/>
          </a:xfrm>
          <a:prstGeom prst="rect">
            <a:avLst/>
          </a:prstGeom>
        </p:spPr>
      </p:pic>
      <p:sp>
        <p:nvSpPr>
          <p:cNvPr id="14" name="文本框 13"/>
          <p:cNvSpPr txBox="1"/>
          <p:nvPr userDrawn="1"/>
        </p:nvSpPr>
        <p:spPr>
          <a:xfrm>
            <a:off x="3742050" y="2971888"/>
            <a:ext cx="19836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活动主办：秋叶</a:t>
            </a: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PPT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5" name="文本框 14"/>
          <p:cNvSpPr txBox="1"/>
          <p:nvPr userDrawn="1"/>
        </p:nvSpPr>
        <p:spPr>
          <a:xfrm>
            <a:off x="6079638" y="2971888"/>
            <a:ext cx="24929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技术支持：微软听听文档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6" name="矩形 15"/>
          <p:cNvSpPr/>
          <p:nvPr userDrawn="1"/>
        </p:nvSpPr>
        <p:spPr>
          <a:xfrm>
            <a:off x="3600610" y="3494767"/>
            <a:ext cx="2318400" cy="2318400"/>
          </a:xfrm>
          <a:prstGeom prst="rect">
            <a:avLst/>
          </a:prstGeom>
          <a:solidFill>
            <a:schemeClr val="bg1"/>
          </a:solidFill>
          <a:ln w="57150">
            <a:solidFill>
              <a:srgbClr val="CB9B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注页">
    <p:bg>
      <p:bgPr>
        <a:solidFill>
          <a:srgbClr val="E73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440603" y="759873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6096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/>
                <a:ea typeface="微软雅黑" panose="020B0503020204020204" charset="-122"/>
                <a:cs typeface="Segoe UI Light" panose="020B0502040204020203"/>
              </a:rPr>
              <a:t>标注</a:t>
            </a: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charset="-122"/>
              <a:cs typeface="Segoe UI Light" panose="020B0502040204020203"/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2572589" y="759873"/>
            <a:ext cx="1402001" cy="2025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6096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/>
                <a:ea typeface="微软雅黑" panose="020B0503020204020204" charset="-122"/>
                <a:cs typeface="Segoe UI Light" panose="020B0502040204020203"/>
              </a:rPr>
              <a:t>使用说明 </a:t>
            </a: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charset="-122"/>
              <a:cs typeface="Segoe UI Light" panose="020B0502040204020203"/>
            </a:endParaRPr>
          </a:p>
          <a:p>
            <a:pPr marL="0" marR="0" lvl="0" indent="0" defTabSz="6096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charset="-122"/>
              <a:cs typeface="Segoe UI Light" panose="020B0502040204020203"/>
            </a:endParaRPr>
          </a:p>
          <a:p>
            <a:pPr marL="0" marR="0" lvl="0" indent="0" defTabSz="6096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charset="-122"/>
              <a:cs typeface="Segoe UI Light" panose="020B0502040204020203"/>
            </a:endParaRPr>
          </a:p>
          <a:p>
            <a:pPr marL="0" marR="0" lvl="0" indent="0" defTabSz="6096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charset="-122"/>
              <a:cs typeface="Segoe UI Light" panose="020B0502040204020203"/>
            </a:endParaRPr>
          </a:p>
          <a:p>
            <a:pPr marL="0" marR="0" lvl="0" indent="0" defTabSz="6096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charset="-122"/>
              <a:cs typeface="Segoe UI Light" panose="020B0502040204020203"/>
            </a:endParaRPr>
          </a:p>
          <a:p>
            <a:pPr marL="0" marR="0" lvl="0" indent="0" defTabSz="6096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charset="-122"/>
              <a:cs typeface="Segoe UI Light" panose="020B0502040204020203"/>
            </a:endParaRPr>
          </a:p>
          <a:p>
            <a:pPr marL="0" marR="0" lvl="0" indent="0" defTabSz="6096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/>
                <a:ea typeface="微软雅黑" panose="020B0503020204020204" charset="-122"/>
                <a:cs typeface="Segoe UI Light" panose="020B0502040204020203"/>
              </a:rPr>
              <a:t>声明</a:t>
            </a: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charset="-122"/>
              <a:cs typeface="Segoe UI Light" panose="020B0502040204020203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4153010" y="759873"/>
            <a:ext cx="707434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/>
                <a:ea typeface="微软雅黑" panose="020B0503020204020204" charset="-122"/>
                <a:cs typeface="Segoe UI Light" panose="020B0502040204020203"/>
              </a:rPr>
              <a:t>本</a:t>
            </a:r>
            <a:r>
              <a:rPr kumimoji="0" lang="en-US" altLang="zh-CN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/>
                <a:ea typeface="微软雅黑" panose="020B0503020204020204" charset="-122"/>
                <a:cs typeface="Segoe UI Light" panose="020B0502040204020203"/>
              </a:rPr>
              <a:t>PPT</a:t>
            </a:r>
            <a:r>
              <a: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/>
                <a:ea typeface="微软雅黑" panose="020B0503020204020204" charset="-122"/>
                <a:cs typeface="Segoe UI Light" panose="020B0502040204020203"/>
              </a:rPr>
              <a:t>模板为作者原创，著作权归作者所有。</a:t>
            </a:r>
            <a:endParaRPr kumimoji="0" lang="en-US" altLang="zh-C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charset="-122"/>
              <a:cs typeface="Segoe UI Light" panose="020B0502040204020203"/>
            </a:endParaRPr>
          </a:p>
          <a:p>
            <a:pPr marL="0" marR="0" lvl="0" indent="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/>
                <a:ea typeface="微软雅黑" panose="020B0503020204020204" charset="-122"/>
                <a:cs typeface="Segoe UI Light" panose="020B0502040204020203"/>
              </a:rPr>
              <a:t>您仅可以个人非商业用途使用本</a:t>
            </a:r>
            <a:r>
              <a:rPr kumimoji="0" lang="en-US" altLang="zh-CN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/>
                <a:ea typeface="微软雅黑" panose="020B0503020204020204" charset="-122"/>
                <a:cs typeface="Segoe UI Light" panose="020B0502040204020203"/>
              </a:rPr>
              <a:t>PPT</a:t>
            </a:r>
            <a:r>
              <a: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/>
                <a:ea typeface="微软雅黑" panose="020B0503020204020204" charset="-122"/>
                <a:cs typeface="Segoe UI Light" panose="020B0502040204020203"/>
              </a:rPr>
              <a:t>模板，</a:t>
            </a: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微软雅黑" panose="020B0503020204020204" charset="-122"/>
                <a:cs typeface="+mn-cs"/>
              </a:rPr>
              <a:t>未经权利人书面明确授权，不可将信息内容的全部或部分用于出售，或以出租、出借、转让、分销、发布等其他任何方式供他人使用</a:t>
            </a:r>
            <a:r>
              <a: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/>
                <a:ea typeface="微软雅黑" panose="020B0503020204020204" charset="-122"/>
                <a:cs typeface="Segoe UI Light" panose="020B0502040204020203"/>
              </a:rPr>
              <a:t>，</a:t>
            </a: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微软雅黑" panose="020B0503020204020204" charset="-122"/>
                <a:cs typeface="+mn-cs"/>
              </a:rPr>
              <a:t>否则将承担法律责任。</a:t>
            </a:r>
            <a:endParaRPr kumimoji="0" lang="en-US" altLang="zh-C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charset="-122"/>
              <a:cs typeface="Segoe UI Light" panose="020B0502040204020203"/>
            </a:endParaRPr>
          </a:p>
          <a:p>
            <a:pPr marL="0" marR="0" lvl="0" indent="0" defTabSz="6096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charset="-122"/>
              <a:cs typeface="Segoe UI Light" panose="020B0502040204020203"/>
            </a:endParaRPr>
          </a:p>
          <a:p>
            <a:pPr marL="0" marR="0" lvl="0" indent="0" defTabSz="6096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charset="-122"/>
              <a:cs typeface="Segoe UI Light" panose="020B0502040204020203"/>
            </a:endParaRPr>
          </a:p>
          <a:p>
            <a:pPr marL="0" marR="0" lvl="0" indent="0" defTabSz="6096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/>
                <a:ea typeface="微软雅黑" panose="020B0503020204020204" charset="-122"/>
                <a:cs typeface="Segoe UI Light" panose="020B0502040204020203"/>
              </a:rPr>
              <a:t>OfficePLUS</a:t>
            </a:r>
            <a:r>
              <a: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/>
                <a:ea typeface="微软雅黑" panose="020B0503020204020204" charset="-122"/>
                <a:cs typeface="Segoe UI Light" panose="020B0502040204020203"/>
              </a:rPr>
              <a:t>尊重知识产权并注重保护用户享有的各项权利。</a:t>
            </a:r>
            <a:endParaRPr kumimoji="0" lang="en-US" altLang="zh-C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charset="-122"/>
              <a:cs typeface="Segoe UI Light" panose="020B0502040204020203"/>
            </a:endParaRPr>
          </a:p>
          <a:p>
            <a:pPr marL="0" marR="0" lvl="0" indent="0" defTabSz="6096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/>
                <a:ea typeface="微软雅黑" panose="020B0503020204020204" charset="-122"/>
                <a:cs typeface="Segoe UI Light" panose="020B0502040204020203"/>
              </a:rPr>
              <a:t>OfficePLUS</a:t>
            </a:r>
            <a:r>
              <a: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/>
                <a:ea typeface="微软雅黑" panose="020B0503020204020204" charset="-122"/>
                <a:cs typeface="Segoe UI Light" panose="020B0502040204020203"/>
              </a:rPr>
              <a:t>拥有对本</a:t>
            </a:r>
            <a:r>
              <a:rPr kumimoji="0" lang="en-US" altLang="zh-CN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/>
                <a:ea typeface="微软雅黑" panose="020B0503020204020204" charset="-122"/>
                <a:cs typeface="Segoe UI Light" panose="020B0502040204020203"/>
              </a:rPr>
              <a:t>PPT</a:t>
            </a:r>
            <a:r>
              <a: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/>
                <a:ea typeface="微软雅黑" panose="020B0503020204020204" charset="-122"/>
                <a:cs typeface="Segoe UI Light" panose="020B0502040204020203"/>
              </a:rPr>
              <a:t>模板进行展示、报道、宣传及用于市场活动的权利，若在比赛或商业应用过程中发生版权纠纷，其法律责任由作者本人承担。</a:t>
            </a: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charset="-122"/>
              <a:cs typeface="Segoe UI Light" panose="020B0502040204020203"/>
            </a:endParaRPr>
          </a:p>
        </p:txBody>
      </p:sp>
      <p:sp>
        <p:nvSpPr>
          <p:cNvPr id="13" name="矩形 12"/>
          <p:cNvSpPr/>
          <p:nvPr userDrawn="1"/>
        </p:nvSpPr>
        <p:spPr>
          <a:xfrm>
            <a:off x="440603" y="182445"/>
            <a:ext cx="77777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6096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/>
                <a:ea typeface="微软雅黑" panose="020B0503020204020204" charset="-122"/>
                <a:cs typeface="Segoe UI Light" panose="020B0502040204020203"/>
              </a:rPr>
              <a:t>OfficePLUS</a:t>
            </a:r>
            <a:endParaRPr kumimoji="0" lang="zh-CN" altLang="en-US" sz="1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/>
              <a:ea typeface="微软雅黑" panose="020B0503020204020204" charset="-122"/>
              <a:cs typeface="Segoe UI Light" panose="020B0502040204020203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2"/>
          </p:nvPr>
        </p:nvSpPr>
        <p:spPr>
          <a:xfrm>
            <a:off x="0" y="749300"/>
            <a:ext cx="12203394" cy="3191932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pic>
        <p:nvPicPr>
          <p:cNvPr id="8" name="图片 7" descr="图片包含 建筑物&#10;&#10;自动生成的说明"/>
          <p:cNvPicPr>
            <a:picLocks noChangeAspect="1"/>
          </p:cNvPicPr>
          <p:nvPr userDrawn="1"/>
        </p:nvPicPr>
        <p:blipFill>
          <a:blip r:embed="rId2">
            <a:alphaModFix amt="5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417" y="2900149"/>
            <a:ext cx="12292835" cy="395785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sp>
        <p:nvSpPr>
          <p:cNvPr id="22" name="标题 1"/>
          <p:cNvSpPr>
            <a:spLocks noGrp="1"/>
          </p:cNvSpPr>
          <p:nvPr>
            <p:ph type="title" hasCustomPrompt="1"/>
          </p:nvPr>
        </p:nvSpPr>
        <p:spPr>
          <a:xfrm>
            <a:off x="1069561" y="3383857"/>
            <a:ext cx="10052879" cy="106085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noAutofit/>
          </a:bodyPr>
          <a:lstStyle>
            <a:lvl1pPr algn="ctr">
              <a:defRPr sz="54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单击此处编辑标题样式</a:t>
            </a:r>
          </a:p>
        </p:txBody>
      </p:sp>
      <p:sp>
        <p:nvSpPr>
          <p:cNvPr id="26" name="内容占位符 25"/>
          <p:cNvSpPr>
            <a:spLocks noGrp="1"/>
          </p:cNvSpPr>
          <p:nvPr>
            <p:ph sz="quarter" idx="10" hasCustomPrompt="1"/>
          </p:nvPr>
        </p:nvSpPr>
        <p:spPr>
          <a:xfrm>
            <a:off x="4644345" y="5798690"/>
            <a:ext cx="2903311" cy="45402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2400">
                <a:solidFill>
                  <a:schemeClr val="accent2"/>
                </a:solidFill>
              </a:defRPr>
            </a:lvl1pPr>
          </a:lstStyle>
          <a:p>
            <a:pPr lvl="0"/>
            <a:fld id="{C6124F18-99FF-4E25-B026-C95B196756F6}" type="datetime2">
              <a:rPr lang="zh-CN" altLang="en-US" smtClean="0"/>
              <a:t>​</a:t>
            </a:fld>
            <a:endParaRPr lang="zh-CN" altLang="en-US" dirty="0"/>
          </a:p>
        </p:txBody>
      </p:sp>
      <p:sp>
        <p:nvSpPr>
          <p:cNvPr id="32" name="文本占位符 31"/>
          <p:cNvSpPr>
            <a:spLocks noGrp="1"/>
          </p:cNvSpPr>
          <p:nvPr>
            <p:ph type="body" sz="quarter" idx="11"/>
          </p:nvPr>
        </p:nvSpPr>
        <p:spPr>
          <a:xfrm>
            <a:off x="4034910" y="5052868"/>
            <a:ext cx="4122181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accent2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35" name="图片 34"/>
          <p:cNvPicPr>
            <a:picLocks noChangeAspect="1"/>
          </p:cNvPicPr>
          <p:nvPr userDrawn="1"/>
        </p:nvPicPr>
        <p:blipFill rotWithShape="1">
          <a:blip r:embed="rId4" cstate="print"/>
          <a:srcRect l="74359" r="1346"/>
          <a:stretch>
            <a:fillRect/>
          </a:stretch>
        </p:blipFill>
        <p:spPr>
          <a:xfrm>
            <a:off x="8870172" y="274183"/>
            <a:ext cx="3002280" cy="411617"/>
          </a:xfrm>
          <a:prstGeom prst="rect">
            <a:avLst/>
          </a:prstGeom>
        </p:spPr>
      </p:pic>
      <p:grpSp>
        <p:nvGrpSpPr>
          <p:cNvPr id="2" name="组合 1"/>
          <p:cNvGrpSpPr/>
          <p:nvPr userDrawn="1"/>
        </p:nvGrpSpPr>
        <p:grpSpPr>
          <a:xfrm>
            <a:off x="3352562" y="6252715"/>
            <a:ext cx="5486876" cy="406590"/>
            <a:chOff x="3352562" y="6073254"/>
            <a:chExt cx="5486876" cy="406590"/>
          </a:xfrm>
        </p:grpSpPr>
        <p:pic>
          <p:nvPicPr>
            <p:cNvPr id="18" name="图片 17"/>
            <p:cNvPicPr>
              <a:picLocks noChangeAspect="1"/>
            </p:cNvPicPr>
            <p:nvPr userDrawn="1"/>
          </p:nvPicPr>
          <p:blipFill rotWithShape="1">
            <a:blip r:embed="rId5">
              <a:alphaModFix amt="35000"/>
            </a:blip>
            <a:srcRect t="9831" b="36385"/>
            <a:stretch>
              <a:fillRect/>
            </a:stretch>
          </p:blipFill>
          <p:spPr>
            <a:xfrm>
              <a:off x="3352562" y="6073254"/>
              <a:ext cx="5486876" cy="406590"/>
            </a:xfrm>
            <a:prstGeom prst="rect">
              <a:avLst/>
            </a:prstGeom>
          </p:spPr>
        </p:pic>
        <p:sp>
          <p:nvSpPr>
            <p:cNvPr id="37" name="椭圆 36"/>
            <p:cNvSpPr/>
            <p:nvPr userDrawn="1"/>
          </p:nvSpPr>
          <p:spPr>
            <a:xfrm>
              <a:off x="6051000" y="6259222"/>
              <a:ext cx="90000" cy="90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5" name="平行四边形 4"/>
          <p:cNvSpPr/>
          <p:nvPr userDrawn="1"/>
        </p:nvSpPr>
        <p:spPr>
          <a:xfrm>
            <a:off x="4144710" y="1537750"/>
            <a:ext cx="8047290" cy="3189811"/>
          </a:xfrm>
          <a:prstGeom prst="parallelogram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图片包含 建筑物&#10;&#10;自动生成的说明"/>
          <p:cNvPicPr>
            <a:picLocks noChangeAspect="1"/>
          </p:cNvPicPr>
          <p:nvPr userDrawn="1"/>
        </p:nvPicPr>
        <p:blipFill>
          <a:blip r:embed="rId3" cstate="print">
            <a:alphaModFix amt="10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986" y="2142500"/>
            <a:ext cx="8047290" cy="2590938"/>
          </a:xfrm>
          <a:prstGeom prst="rect">
            <a:avLst/>
          </a:prstGeom>
        </p:spPr>
      </p:pic>
      <p:sp>
        <p:nvSpPr>
          <p:cNvPr id="22" name="标题 1"/>
          <p:cNvSpPr>
            <a:spLocks noGrp="1"/>
          </p:cNvSpPr>
          <p:nvPr>
            <p:ph type="title" hasCustomPrompt="1"/>
          </p:nvPr>
        </p:nvSpPr>
        <p:spPr>
          <a:xfrm>
            <a:off x="5281297" y="2602227"/>
            <a:ext cx="6426437" cy="1060855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algn="ctr">
              <a:defRPr sz="40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单击此处编辑标题样式</a:t>
            </a:r>
          </a:p>
        </p:txBody>
      </p:sp>
      <p:sp>
        <p:nvSpPr>
          <p:cNvPr id="26" name="内容占位符 25"/>
          <p:cNvSpPr>
            <a:spLocks noGrp="1"/>
          </p:cNvSpPr>
          <p:nvPr>
            <p:ph sz="quarter" idx="10" hasCustomPrompt="1"/>
          </p:nvPr>
        </p:nvSpPr>
        <p:spPr>
          <a:xfrm>
            <a:off x="7341280" y="4870088"/>
            <a:ext cx="2244701" cy="45402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fld id="{C6124F18-99FF-4E25-B026-C95B196756F6}" type="datetime2">
              <a:rPr lang="zh-CN" altLang="en-US" smtClean="0"/>
              <a:t>​</a:t>
            </a:fld>
            <a:endParaRPr lang="zh-CN" altLang="en-US" dirty="0"/>
          </a:p>
        </p:txBody>
      </p:sp>
      <p:sp>
        <p:nvSpPr>
          <p:cNvPr id="32" name="文本占位符 31"/>
          <p:cNvSpPr>
            <a:spLocks noGrp="1"/>
          </p:cNvSpPr>
          <p:nvPr>
            <p:ph type="body" sz="quarter" idx="11"/>
          </p:nvPr>
        </p:nvSpPr>
        <p:spPr>
          <a:xfrm>
            <a:off x="6819584" y="3810704"/>
            <a:ext cx="3349862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2"/>
          </p:nvPr>
        </p:nvSpPr>
        <p:spPr>
          <a:xfrm>
            <a:off x="0" y="1119382"/>
            <a:ext cx="6323888" cy="4026547"/>
          </a:xfrm>
          <a:custGeom>
            <a:avLst/>
            <a:gdLst>
              <a:gd name="connsiteX0" fmla="*/ 0 w 4827208"/>
              <a:gd name="connsiteY0" fmla="*/ 0 h 3236615"/>
              <a:gd name="connsiteX1" fmla="*/ 4827208 w 4827208"/>
              <a:gd name="connsiteY1" fmla="*/ 0 h 3236615"/>
              <a:gd name="connsiteX2" fmla="*/ 3218537 w 4827208"/>
              <a:gd name="connsiteY2" fmla="*/ 3236615 h 3236615"/>
              <a:gd name="connsiteX3" fmla="*/ 0 w 4827208"/>
              <a:gd name="connsiteY3" fmla="*/ 3236615 h 32366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7208" h="3236615">
                <a:moveTo>
                  <a:pt x="0" y="0"/>
                </a:moveTo>
                <a:lnTo>
                  <a:pt x="4827208" y="0"/>
                </a:lnTo>
                <a:lnTo>
                  <a:pt x="3218537" y="3236615"/>
                </a:lnTo>
                <a:lnTo>
                  <a:pt x="0" y="3236615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524558" y="4410381"/>
            <a:ext cx="3935296" cy="209291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 userDrawn="1"/>
        </p:nvPicPr>
        <p:blipFill rotWithShape="1">
          <a:blip r:embed="rId6" cstate="print"/>
          <a:srcRect r="1346"/>
          <a:stretch>
            <a:fillRect/>
          </a:stretch>
        </p:blipFill>
        <p:spPr>
          <a:xfrm>
            <a:off x="516" y="6041797"/>
            <a:ext cx="12166903" cy="4116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grpSp>
        <p:nvGrpSpPr>
          <p:cNvPr id="4" name="组合 3"/>
          <p:cNvGrpSpPr/>
          <p:nvPr userDrawn="1"/>
        </p:nvGrpSpPr>
        <p:grpSpPr>
          <a:xfrm>
            <a:off x="304800" y="2455636"/>
            <a:ext cx="4122059" cy="1462680"/>
            <a:chOff x="304800" y="2709636"/>
            <a:chExt cx="4122059" cy="1462680"/>
          </a:xfrm>
        </p:grpSpPr>
        <p:grpSp>
          <p:nvGrpSpPr>
            <p:cNvPr id="5" name="组合 4"/>
            <p:cNvGrpSpPr/>
            <p:nvPr/>
          </p:nvGrpSpPr>
          <p:grpSpPr>
            <a:xfrm>
              <a:off x="304800" y="2709636"/>
              <a:ext cx="4122059" cy="1462680"/>
              <a:chOff x="667656" y="1497651"/>
              <a:chExt cx="4122059" cy="1462680"/>
            </a:xfrm>
          </p:grpSpPr>
          <p:grpSp>
            <p:nvGrpSpPr>
              <p:cNvPr id="7" name="组合 6"/>
              <p:cNvGrpSpPr/>
              <p:nvPr/>
            </p:nvGrpSpPr>
            <p:grpSpPr>
              <a:xfrm>
                <a:off x="667656" y="1497651"/>
                <a:ext cx="4122059" cy="1438728"/>
                <a:chOff x="537028" y="1493158"/>
                <a:chExt cx="4122059" cy="1438728"/>
              </a:xfrm>
            </p:grpSpPr>
            <p:sp>
              <p:nvSpPr>
                <p:cNvPr id="10" name="矩形 9"/>
                <p:cNvSpPr/>
                <p:nvPr/>
              </p:nvSpPr>
              <p:spPr>
                <a:xfrm>
                  <a:off x="537029" y="1493158"/>
                  <a:ext cx="4122058" cy="143872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pic>
              <p:nvPicPr>
                <p:cNvPr id="11" name="图片 10" descr="图片包含 建筑物&#10;&#10;自动生成的说明"/>
                <p:cNvPicPr>
                  <a:picLocks noChangeAspect="1"/>
                </p:cNvPicPr>
                <p:nvPr/>
              </p:nvPicPr>
              <p:blipFill>
                <a:blip r:embed="rId3" cstate="print">
                  <a:alphaModFix amt="25000"/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37028" y="1604731"/>
                  <a:ext cx="4122058" cy="1327155"/>
                </a:xfrm>
                <a:prstGeom prst="rect">
                  <a:avLst/>
                </a:prstGeom>
                <a:effectLst/>
              </p:spPr>
            </p:pic>
          </p:grpSp>
          <p:sp>
            <p:nvSpPr>
              <p:cNvPr id="8" name="文本框 7"/>
              <p:cNvSpPr txBox="1"/>
              <p:nvPr/>
            </p:nvSpPr>
            <p:spPr>
              <a:xfrm>
                <a:off x="2387598" y="1755350"/>
                <a:ext cx="2235199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5400" b="1" dirty="0">
                    <a:solidFill>
                      <a:schemeClr val="accent1"/>
                    </a:solidFill>
                  </a:rPr>
                  <a:t>目  录</a:t>
                </a:r>
              </a:p>
            </p:txBody>
          </p:sp>
          <p:sp>
            <p:nvSpPr>
              <p:cNvPr id="9" name="矩形 8"/>
              <p:cNvSpPr/>
              <p:nvPr/>
            </p:nvSpPr>
            <p:spPr>
              <a:xfrm rot="16200000">
                <a:off x="2683685" y="854302"/>
                <a:ext cx="90000" cy="4122058"/>
              </a:xfrm>
              <a:prstGeom prst="rect">
                <a:avLst/>
              </a:prstGeom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887" y="2871509"/>
              <a:ext cx="1590855" cy="1114981"/>
            </a:xfrm>
            <a:prstGeom prst="rect">
              <a:avLst/>
            </a:prstGeom>
          </p:spPr>
        </p:pic>
      </p:grpSp>
      <p:sp>
        <p:nvSpPr>
          <p:cNvPr id="13" name="图片占位符 12"/>
          <p:cNvSpPr>
            <a:spLocks noGrp="1"/>
          </p:cNvSpPr>
          <p:nvPr>
            <p:ph type="pic" sz="quarter" idx="10"/>
          </p:nvPr>
        </p:nvSpPr>
        <p:spPr>
          <a:xfrm>
            <a:off x="5772150" y="0"/>
            <a:ext cx="6419850" cy="68580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22" name="矩形 21"/>
          <p:cNvSpPr/>
          <p:nvPr userDrawn="1"/>
        </p:nvSpPr>
        <p:spPr>
          <a:xfrm flipV="1">
            <a:off x="5672624" y="0"/>
            <a:ext cx="90000" cy="6858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4034970" y="685800"/>
            <a:ext cx="4122060" cy="1462680"/>
            <a:chOff x="667655" y="1497651"/>
            <a:chExt cx="4122060" cy="1462680"/>
          </a:xfrm>
        </p:grpSpPr>
        <p:grpSp>
          <p:nvGrpSpPr>
            <p:cNvPr id="7" name="组合 6"/>
            <p:cNvGrpSpPr/>
            <p:nvPr/>
          </p:nvGrpSpPr>
          <p:grpSpPr>
            <a:xfrm>
              <a:off x="667656" y="1497651"/>
              <a:ext cx="4122059" cy="1438728"/>
              <a:chOff x="537028" y="1493158"/>
              <a:chExt cx="4122059" cy="1438728"/>
            </a:xfrm>
          </p:grpSpPr>
          <p:sp>
            <p:nvSpPr>
              <p:cNvPr id="10" name="矩形 9"/>
              <p:cNvSpPr/>
              <p:nvPr/>
            </p:nvSpPr>
            <p:spPr>
              <a:xfrm>
                <a:off x="537029" y="1493158"/>
                <a:ext cx="4122058" cy="143872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11" name="图片 10" descr="图片包含 建筑物&#10;&#10;自动生成的说明"/>
              <p:cNvPicPr>
                <a:picLocks noChangeAspect="1"/>
              </p:cNvPicPr>
              <p:nvPr/>
            </p:nvPicPr>
            <p:blipFill>
              <a:blip r:embed="rId3" cstate="print">
                <a:alphaModFix amt="25000"/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7028" y="1604731"/>
                <a:ext cx="4122058" cy="1327155"/>
              </a:xfrm>
              <a:prstGeom prst="rect">
                <a:avLst/>
              </a:prstGeom>
              <a:effectLst/>
            </p:spPr>
          </p:pic>
        </p:grpSp>
        <p:sp>
          <p:nvSpPr>
            <p:cNvPr id="8" name="文本框 7"/>
            <p:cNvSpPr txBox="1"/>
            <p:nvPr/>
          </p:nvSpPr>
          <p:spPr>
            <a:xfrm>
              <a:off x="667655" y="1755350"/>
              <a:ext cx="412205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6000" b="1" dirty="0">
                  <a:solidFill>
                    <a:schemeClr val="accent1"/>
                  </a:solidFill>
                </a:rPr>
                <a:t>目         录</a:t>
              </a:r>
            </a:p>
          </p:txBody>
        </p:sp>
        <p:sp>
          <p:nvSpPr>
            <p:cNvPr id="9" name="矩形 8"/>
            <p:cNvSpPr/>
            <p:nvPr/>
          </p:nvSpPr>
          <p:spPr>
            <a:xfrm rot="16200000">
              <a:off x="2683685" y="854302"/>
              <a:ext cx="90000" cy="4122058"/>
            </a:xfrm>
            <a:prstGeom prst="rect">
              <a:avLst/>
            </a:prstGeom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1047" y="797373"/>
            <a:ext cx="1590855" cy="1114981"/>
          </a:xfrm>
          <a:prstGeom prst="rect">
            <a:avLst/>
          </a:prstGeom>
        </p:spPr>
      </p:pic>
      <p:sp>
        <p:nvSpPr>
          <p:cNvPr id="13" name="图片占位符 12"/>
          <p:cNvSpPr>
            <a:spLocks noGrp="1"/>
          </p:cNvSpPr>
          <p:nvPr userDrawn="1">
            <p:ph type="pic" sz="quarter" idx="10"/>
          </p:nvPr>
        </p:nvSpPr>
        <p:spPr>
          <a:xfrm>
            <a:off x="-19050" y="3428999"/>
            <a:ext cx="12211050" cy="3428999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 rot="16200000" flipV="1">
            <a:off x="6051001" y="-2738344"/>
            <a:ext cx="90000" cy="1219890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节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42" name="矩形 41"/>
          <p:cNvSpPr/>
          <p:nvPr userDrawn="1"/>
        </p:nvSpPr>
        <p:spPr>
          <a:xfrm rot="16200000">
            <a:off x="6051000" y="-2616750"/>
            <a:ext cx="90000" cy="12192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图片占位符 33"/>
          <p:cNvSpPr>
            <a:spLocks noGrp="1"/>
          </p:cNvSpPr>
          <p:nvPr>
            <p:ph type="pic" sz="quarter" idx="10"/>
          </p:nvPr>
        </p:nvSpPr>
        <p:spPr>
          <a:xfrm>
            <a:off x="0" y="-19050"/>
            <a:ext cx="12192000" cy="3442348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14" name="标题 13"/>
          <p:cNvSpPr>
            <a:spLocks noGrp="1"/>
          </p:cNvSpPr>
          <p:nvPr>
            <p:ph type="title"/>
          </p:nvPr>
        </p:nvSpPr>
        <p:spPr>
          <a:xfrm>
            <a:off x="4654075" y="3047028"/>
            <a:ext cx="6489700" cy="77534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algn="ctr">
              <a:defRPr sz="40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35" name="图片 34"/>
          <p:cNvPicPr>
            <a:picLocks noChangeAspect="1"/>
          </p:cNvPicPr>
          <p:nvPr userDrawn="1"/>
        </p:nvPicPr>
        <p:blipFill rotWithShape="1">
          <a:blip r:embed="rId3" cstate="print"/>
          <a:srcRect r="1346"/>
          <a:stretch>
            <a:fillRect/>
          </a:stretch>
        </p:blipFill>
        <p:spPr>
          <a:xfrm>
            <a:off x="516" y="6041797"/>
            <a:ext cx="12166903" cy="411617"/>
          </a:xfrm>
          <a:prstGeom prst="rect">
            <a:avLst/>
          </a:prstGeom>
        </p:spPr>
      </p:pic>
      <p:sp>
        <p:nvSpPr>
          <p:cNvPr id="39" name="文本占位符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54075" y="4054685"/>
            <a:ext cx="6489700" cy="1534265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buNone/>
              <a:defRPr sz="2200">
                <a:solidFill>
                  <a:schemeClr val="accent2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节过渡页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42" name="矩形 41"/>
          <p:cNvSpPr/>
          <p:nvPr userDrawn="1"/>
        </p:nvSpPr>
        <p:spPr>
          <a:xfrm rot="10800000">
            <a:off x="5885901" y="-45000"/>
            <a:ext cx="90000" cy="694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图片占位符 33"/>
          <p:cNvSpPr>
            <a:spLocks noGrp="1"/>
          </p:cNvSpPr>
          <p:nvPr>
            <p:ph type="pic" sz="quarter" idx="10"/>
          </p:nvPr>
        </p:nvSpPr>
        <p:spPr>
          <a:xfrm>
            <a:off x="0" y="-19050"/>
            <a:ext cx="5842000" cy="6877050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14" name="标题 13"/>
          <p:cNvSpPr>
            <a:spLocks noGrp="1"/>
          </p:cNvSpPr>
          <p:nvPr>
            <p:ph type="title"/>
          </p:nvPr>
        </p:nvSpPr>
        <p:spPr>
          <a:xfrm>
            <a:off x="6238874" y="3047028"/>
            <a:ext cx="5648325" cy="77534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algn="ctr">
              <a:defRPr sz="40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9" name="文本占位符 38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74" y="4054685"/>
            <a:ext cx="5648325" cy="1534265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buNone/>
              <a:defRPr sz="2200">
                <a:solidFill>
                  <a:schemeClr val="accent2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3" cstate="print"/>
          <a:srcRect l="49487" r="1345"/>
          <a:stretch>
            <a:fillRect/>
          </a:stretch>
        </p:blipFill>
        <p:spPr>
          <a:xfrm>
            <a:off x="6238430" y="6041797"/>
            <a:ext cx="5920443" cy="4116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  <a:t>‹#›</a:t>
            </a:fld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 rotWithShape="1">
          <a:blip r:embed="rId3" cstate="print"/>
          <a:srcRect r="1346"/>
          <a:stretch>
            <a:fillRect/>
          </a:stretch>
        </p:blipFill>
        <p:spPr>
          <a:xfrm>
            <a:off x="516" y="6041797"/>
            <a:ext cx="12166903" cy="411617"/>
          </a:xfrm>
          <a:prstGeom prst="rect">
            <a:avLst/>
          </a:prstGeom>
        </p:spPr>
      </p:pic>
      <p:sp>
        <p:nvSpPr>
          <p:cNvPr id="9" name="文本占位符 31"/>
          <p:cNvSpPr>
            <a:spLocks noGrp="1"/>
          </p:cNvSpPr>
          <p:nvPr>
            <p:ph type="body" sz="quarter" idx="12"/>
          </p:nvPr>
        </p:nvSpPr>
        <p:spPr>
          <a:xfrm>
            <a:off x="319056" y="6438900"/>
            <a:ext cx="4151344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0" name="文本占位符 31"/>
          <p:cNvSpPr>
            <a:spLocks noGrp="1"/>
          </p:cNvSpPr>
          <p:nvPr>
            <p:ph type="body" sz="quarter" idx="13"/>
          </p:nvPr>
        </p:nvSpPr>
        <p:spPr>
          <a:xfrm>
            <a:off x="4788940" y="6438900"/>
            <a:ext cx="4151344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9" name="平行四边形 18"/>
          <p:cNvSpPr/>
          <p:nvPr userDrawn="1"/>
        </p:nvSpPr>
        <p:spPr>
          <a:xfrm>
            <a:off x="0" y="1"/>
            <a:ext cx="12191483" cy="685800"/>
          </a:xfrm>
          <a:prstGeom prst="parallelogram">
            <a:avLst>
              <a:gd name="adj" fmla="val 4305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0" name="图片 19" descr="图片包含 户外, 标牌, 黑色&#10;&#10;自动生成的说明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56" y="73482"/>
            <a:ext cx="538838" cy="538838"/>
          </a:xfrm>
          <a:prstGeom prst="rect">
            <a:avLst/>
          </a:prstGeom>
        </p:spPr>
      </p:pic>
      <p:sp>
        <p:nvSpPr>
          <p:cNvPr id="21" name="文本占位符 31"/>
          <p:cNvSpPr>
            <a:spLocks noGrp="1"/>
          </p:cNvSpPr>
          <p:nvPr>
            <p:ph type="body" sz="quarter" idx="14"/>
          </p:nvPr>
        </p:nvSpPr>
        <p:spPr>
          <a:xfrm>
            <a:off x="1075351" y="43657"/>
            <a:ext cx="7081677" cy="59848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平行四边形 10"/>
          <p:cNvSpPr/>
          <p:nvPr userDrawn="1"/>
        </p:nvSpPr>
        <p:spPr>
          <a:xfrm>
            <a:off x="11428834" y="119857"/>
            <a:ext cx="473565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" name="平行四边形 11"/>
          <p:cNvSpPr/>
          <p:nvPr userDrawn="1"/>
        </p:nvSpPr>
        <p:spPr>
          <a:xfrm>
            <a:off x="11016782" y="322602"/>
            <a:ext cx="473565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(标题导航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9" name="文本占位符 31"/>
          <p:cNvSpPr>
            <a:spLocks noGrp="1"/>
          </p:cNvSpPr>
          <p:nvPr>
            <p:ph type="body" sz="quarter" idx="12"/>
          </p:nvPr>
        </p:nvSpPr>
        <p:spPr>
          <a:xfrm>
            <a:off x="319056" y="6438900"/>
            <a:ext cx="4151344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0" name="文本占位符 31"/>
          <p:cNvSpPr>
            <a:spLocks noGrp="1"/>
          </p:cNvSpPr>
          <p:nvPr>
            <p:ph type="body" sz="quarter" idx="13"/>
          </p:nvPr>
        </p:nvSpPr>
        <p:spPr>
          <a:xfrm>
            <a:off x="4788940" y="6438900"/>
            <a:ext cx="4151344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9" name="平行四边形 18"/>
          <p:cNvSpPr/>
          <p:nvPr userDrawn="1"/>
        </p:nvSpPr>
        <p:spPr>
          <a:xfrm>
            <a:off x="0" y="1"/>
            <a:ext cx="12191483" cy="685800"/>
          </a:xfrm>
          <a:prstGeom prst="parallelogram">
            <a:avLst>
              <a:gd name="adj" fmla="val 4305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0" name="图片 19" descr="图片包含 户外, 标牌, 黑色&#10;&#10;自动生成的说明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56" y="73482"/>
            <a:ext cx="538838" cy="538838"/>
          </a:xfrm>
          <a:prstGeom prst="rect">
            <a:avLst/>
          </a:prstGeom>
        </p:spPr>
      </p:pic>
      <p:sp>
        <p:nvSpPr>
          <p:cNvPr id="11" name="平行四边形 10"/>
          <p:cNvSpPr/>
          <p:nvPr userDrawn="1"/>
        </p:nvSpPr>
        <p:spPr>
          <a:xfrm>
            <a:off x="995330" y="105510"/>
            <a:ext cx="1957419" cy="512879"/>
          </a:xfrm>
          <a:prstGeom prst="parallelogram">
            <a:avLst>
              <a:gd name="adj" fmla="val 43056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accent1"/>
                </a:solidFill>
              </a:rPr>
              <a:t>标题一</a:t>
            </a:r>
          </a:p>
        </p:txBody>
      </p:sp>
      <p:sp>
        <p:nvSpPr>
          <p:cNvPr id="12" name="平行四边形 11"/>
          <p:cNvSpPr/>
          <p:nvPr userDrawn="1"/>
        </p:nvSpPr>
        <p:spPr>
          <a:xfrm>
            <a:off x="2831521" y="105510"/>
            <a:ext cx="1957419" cy="512879"/>
          </a:xfrm>
          <a:prstGeom prst="parallelogram">
            <a:avLst>
              <a:gd name="adj" fmla="val 43056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标题二</a:t>
            </a:r>
          </a:p>
        </p:txBody>
      </p:sp>
      <p:sp>
        <p:nvSpPr>
          <p:cNvPr id="15" name="平行四边形 14"/>
          <p:cNvSpPr/>
          <p:nvPr userDrawn="1"/>
        </p:nvSpPr>
        <p:spPr>
          <a:xfrm>
            <a:off x="4645215" y="105510"/>
            <a:ext cx="1957419" cy="512879"/>
          </a:xfrm>
          <a:prstGeom prst="parallelogram">
            <a:avLst>
              <a:gd name="adj" fmla="val 43056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标题三</a:t>
            </a:r>
          </a:p>
        </p:txBody>
      </p:sp>
      <p:sp>
        <p:nvSpPr>
          <p:cNvPr id="16" name="平行四边形 15"/>
          <p:cNvSpPr/>
          <p:nvPr userDrawn="1"/>
        </p:nvSpPr>
        <p:spPr>
          <a:xfrm>
            <a:off x="6481406" y="105510"/>
            <a:ext cx="1957419" cy="512879"/>
          </a:xfrm>
          <a:prstGeom prst="parallelogram">
            <a:avLst>
              <a:gd name="adj" fmla="val 43056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标题四</a:t>
            </a:r>
          </a:p>
        </p:txBody>
      </p:sp>
      <p:sp>
        <p:nvSpPr>
          <p:cNvPr id="17" name="平行四边形 16"/>
          <p:cNvSpPr/>
          <p:nvPr userDrawn="1"/>
        </p:nvSpPr>
        <p:spPr>
          <a:xfrm>
            <a:off x="8295100" y="105510"/>
            <a:ext cx="1957419" cy="512879"/>
          </a:xfrm>
          <a:prstGeom prst="parallelogram">
            <a:avLst>
              <a:gd name="adj" fmla="val 43056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标题五</a:t>
            </a:r>
          </a:p>
        </p:txBody>
      </p:sp>
      <p:pic>
        <p:nvPicPr>
          <p:cNvPr id="18" name="图片 17"/>
          <p:cNvPicPr>
            <a:picLocks noChangeAspect="1"/>
          </p:cNvPicPr>
          <p:nvPr userDrawn="1"/>
        </p:nvPicPr>
        <p:blipFill rotWithShape="1">
          <a:blip r:embed="rId4" cstate="print"/>
          <a:srcRect r="1346"/>
          <a:stretch>
            <a:fillRect/>
          </a:stretch>
        </p:blipFill>
        <p:spPr>
          <a:xfrm>
            <a:off x="516" y="6041797"/>
            <a:ext cx="12166903" cy="411617"/>
          </a:xfrm>
          <a:prstGeom prst="rect">
            <a:avLst/>
          </a:prstGeom>
        </p:spPr>
      </p:pic>
      <p:sp>
        <p:nvSpPr>
          <p:cNvPr id="21" name="平行四边形 20"/>
          <p:cNvSpPr/>
          <p:nvPr userDrawn="1"/>
        </p:nvSpPr>
        <p:spPr>
          <a:xfrm>
            <a:off x="11428834" y="119857"/>
            <a:ext cx="473565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2" name="平行四边形 21"/>
          <p:cNvSpPr/>
          <p:nvPr userDrawn="1"/>
        </p:nvSpPr>
        <p:spPr>
          <a:xfrm>
            <a:off x="11016782" y="322602"/>
            <a:ext cx="473565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0849970" y="6515101"/>
            <a:ext cx="1037230" cy="342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8644C6-89F0-466C-949F-E70AD72679A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38.jp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1.png"/><Relationship Id="rId5" Type="http://schemas.openxmlformats.org/officeDocument/2006/relationships/image" Target="../media/image40.jpg"/><Relationship Id="rId4" Type="http://schemas.openxmlformats.org/officeDocument/2006/relationships/image" Target="../media/image39.png"/><Relationship Id="rId9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.png"/><Relationship Id="rId5" Type="http://schemas.openxmlformats.org/officeDocument/2006/relationships/image" Target="../media/image49.jp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2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3.png"/><Relationship Id="rId9" Type="http://schemas.openxmlformats.org/officeDocument/2006/relationships/image" Target="../media/image5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8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6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57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70.png"/><Relationship Id="rId5" Type="http://schemas.openxmlformats.org/officeDocument/2006/relationships/image" Target="../media/image260.png"/><Relationship Id="rId9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60.png"/><Relationship Id="rId7" Type="http://schemas.openxmlformats.org/officeDocument/2006/relationships/image" Target="../media/image3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Relationship Id="rId11" Type="http://schemas.openxmlformats.org/officeDocument/2006/relationships/image" Target="../media/image3.png"/><Relationship Id="rId5" Type="http://schemas.openxmlformats.org/officeDocument/2006/relationships/image" Target="../media/image62.png"/><Relationship Id="rId10" Type="http://schemas.openxmlformats.org/officeDocument/2006/relationships/image" Target="../media/image2.png"/><Relationship Id="rId4" Type="http://schemas.openxmlformats.org/officeDocument/2006/relationships/image" Target="../media/image61.png"/><Relationship Id="rId9" Type="http://schemas.openxmlformats.org/officeDocument/2006/relationships/image" Target="../media/image3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0.jpeg"/><Relationship Id="rId5" Type="http://schemas.openxmlformats.org/officeDocument/2006/relationships/image" Target="../media/image3.png"/><Relationship Id="rId10" Type="http://schemas.openxmlformats.org/officeDocument/2006/relationships/image" Target="../media/image24.jpeg"/><Relationship Id="rId4" Type="http://schemas.openxmlformats.org/officeDocument/2006/relationships/image" Target="../media/image2.png"/><Relationship Id="rId9" Type="http://schemas.openxmlformats.org/officeDocument/2006/relationships/image" Target="../media/image2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0.png"/><Relationship Id="rId7" Type="http://schemas.openxmlformats.org/officeDocument/2006/relationships/image" Target="../media/image240.png"/><Relationship Id="rId12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30.png"/><Relationship Id="rId11" Type="http://schemas.openxmlformats.org/officeDocument/2006/relationships/image" Target="../media/image2.png"/><Relationship Id="rId5" Type="http://schemas.openxmlformats.org/officeDocument/2006/relationships/image" Target="../media/image310.png"/><Relationship Id="rId10" Type="http://schemas.openxmlformats.org/officeDocument/2006/relationships/image" Target="../media/image341.png"/><Relationship Id="rId4" Type="http://schemas.openxmlformats.org/officeDocument/2006/relationships/image" Target="../media/image300.png"/><Relationship Id="rId9" Type="http://schemas.openxmlformats.org/officeDocument/2006/relationships/image" Target="../media/image33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5.jpe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g"/><Relationship Id="rId3" Type="http://schemas.openxmlformats.org/officeDocument/2006/relationships/image" Target="../media/image2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3"/>
          <p:cNvSpPr txBox="1">
            <a:spLocks noChangeArrowheads="1"/>
          </p:cNvSpPr>
          <p:nvPr/>
        </p:nvSpPr>
        <p:spPr bwMode="auto">
          <a:xfrm>
            <a:off x="2075584" y="2423419"/>
            <a:ext cx="7329945" cy="46166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en-US" sz="24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标题 8">
            <a:extLst>
              <a:ext uri="{FF2B5EF4-FFF2-40B4-BE49-F238E27FC236}">
                <a16:creationId xmlns:a16="http://schemas.microsoft.com/office/drawing/2014/main" id="{B7B96F0B-70BF-75B8-9B8B-C9D48AD2D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143" y="2095761"/>
            <a:ext cx="9984567" cy="1777681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altLang="zh-CN" sz="3600" dirty="0">
                <a:solidFill>
                  <a:srgbClr val="C00000"/>
                </a:solidFill>
              </a:rPr>
              <a:t>Development of A Novel Compton Camera for MeV Gamma Ray Measurement</a:t>
            </a:r>
            <a:endParaRPr lang="zh-CN" altLang="en-US" sz="3600" dirty="0">
              <a:solidFill>
                <a:srgbClr val="C00000"/>
              </a:solidFill>
            </a:endParaRPr>
          </a:p>
        </p:txBody>
      </p:sp>
      <p:sp>
        <p:nvSpPr>
          <p:cNvPr id="9" name="文本占位符 9">
            <a:extLst>
              <a:ext uri="{FF2B5EF4-FFF2-40B4-BE49-F238E27FC236}">
                <a16:creationId xmlns:a16="http://schemas.microsoft.com/office/drawing/2014/main" id="{5ECE5C84-6A47-4956-8DCB-7EB8E5028194}"/>
              </a:ext>
            </a:extLst>
          </p:cNvPr>
          <p:cNvSpPr txBox="1">
            <a:spLocks/>
          </p:cNvSpPr>
          <p:nvPr/>
        </p:nvSpPr>
        <p:spPr>
          <a:xfrm>
            <a:off x="2766321" y="4442950"/>
            <a:ext cx="6659355" cy="138534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500"/>
              </a:spcBef>
            </a:pPr>
            <a:r>
              <a:rPr lang="en-US" altLang="zh-CN" sz="2400" dirty="0">
                <a:solidFill>
                  <a:srgbClr val="002060"/>
                </a:solidFill>
                <a:latin typeface="+mj-lt"/>
                <a:ea typeface="+mj-ea"/>
                <a:cs typeface="+mj-ea"/>
              </a:rPr>
              <a:t>Mengjiao Xiao</a:t>
            </a:r>
          </a:p>
          <a:p>
            <a:pPr>
              <a:lnSpc>
                <a:spcPct val="120000"/>
              </a:lnSpc>
              <a:spcBef>
                <a:spcPts val="500"/>
              </a:spcBef>
            </a:pPr>
            <a:r>
              <a:rPr lang="en-US" altLang="zh-CN" sz="2400" dirty="0">
                <a:solidFill>
                  <a:srgbClr val="002060"/>
                </a:solidFill>
                <a:latin typeface="+mj-lt"/>
                <a:ea typeface="+mj-ea"/>
                <a:cs typeface="+mj-ea"/>
              </a:rPr>
              <a:t>Shanghai Jiao Tong University</a:t>
            </a:r>
          </a:p>
          <a:p>
            <a:pPr>
              <a:lnSpc>
                <a:spcPct val="120000"/>
              </a:lnSpc>
              <a:spcBef>
                <a:spcPts val="500"/>
              </a:spcBef>
            </a:pPr>
            <a:r>
              <a:rPr lang="en-US" altLang="zh-CN" sz="2400" dirty="0">
                <a:solidFill>
                  <a:srgbClr val="002060"/>
                </a:solidFill>
                <a:latin typeface="+mj-lt"/>
                <a:ea typeface="+mj-ea"/>
                <a:cs typeface="+mj-ea"/>
              </a:rPr>
              <a:t>2026-07-08</a:t>
            </a:r>
            <a:endParaRPr lang="en-US" altLang="zh-CN" sz="100" dirty="0">
              <a:solidFill>
                <a:srgbClr val="002060"/>
              </a:solidFill>
              <a:latin typeface="+mj-lt"/>
              <a:ea typeface="+mj-ea"/>
              <a:cs typeface="+mj-ea"/>
            </a:endParaRPr>
          </a:p>
        </p:txBody>
      </p:sp>
      <p:sp>
        <p:nvSpPr>
          <p:cNvPr id="2" name="文本占位符 9">
            <a:extLst>
              <a:ext uri="{FF2B5EF4-FFF2-40B4-BE49-F238E27FC236}">
                <a16:creationId xmlns:a16="http://schemas.microsoft.com/office/drawing/2014/main" id="{203D423C-B652-C2BF-D0B6-1AB7B079E85E}"/>
              </a:ext>
            </a:extLst>
          </p:cNvPr>
          <p:cNvSpPr txBox="1">
            <a:spLocks/>
          </p:cNvSpPr>
          <p:nvPr/>
        </p:nvSpPr>
        <p:spPr>
          <a:xfrm>
            <a:off x="1036698" y="1437736"/>
            <a:ext cx="10118603" cy="576559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500"/>
              </a:spcBef>
            </a:pPr>
            <a:r>
              <a:rPr lang="en-US" altLang="zh-CN" sz="2000" dirty="0" err="1">
                <a:solidFill>
                  <a:srgbClr val="002060"/>
                </a:solidFill>
                <a:latin typeface="+mj-lt"/>
                <a:ea typeface="+mj-ea"/>
                <a:cs typeface="+mj-ea"/>
              </a:rPr>
              <a:t>CosPA</a:t>
            </a:r>
            <a:r>
              <a:rPr lang="en-US" altLang="zh-CN" sz="2000" dirty="0">
                <a:solidFill>
                  <a:srgbClr val="002060"/>
                </a:solidFill>
                <a:latin typeface="+mj-lt"/>
                <a:ea typeface="+mj-ea"/>
                <a:cs typeface="+mj-ea"/>
              </a:rPr>
              <a:t> 2026 International Symposium on Cosmology &amp; Particle Astrophysics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1472270-61F1-3F03-F04B-4B6196372173}"/>
              </a:ext>
            </a:extLst>
          </p:cNvPr>
          <p:cNvCxnSpPr>
            <a:cxnSpLocks/>
          </p:cNvCxnSpPr>
          <p:nvPr/>
        </p:nvCxnSpPr>
        <p:spPr>
          <a:xfrm>
            <a:off x="1036698" y="1993631"/>
            <a:ext cx="10118603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E0DA0D1-73E5-8233-9AE4-752F615625F4}"/>
              </a:ext>
            </a:extLst>
          </p:cNvPr>
          <p:cNvCxnSpPr>
            <a:cxnSpLocks/>
          </p:cNvCxnSpPr>
          <p:nvPr/>
        </p:nvCxnSpPr>
        <p:spPr>
          <a:xfrm>
            <a:off x="1036698" y="3969151"/>
            <a:ext cx="10118603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占位符 9">
            <a:extLst>
              <a:ext uri="{FF2B5EF4-FFF2-40B4-BE49-F238E27FC236}">
                <a16:creationId xmlns:a16="http://schemas.microsoft.com/office/drawing/2014/main" id="{1E6F451F-D8CD-A65C-7082-E94C1663573B}"/>
              </a:ext>
            </a:extLst>
          </p:cNvPr>
          <p:cNvSpPr txBox="1">
            <a:spLocks/>
          </p:cNvSpPr>
          <p:nvPr/>
        </p:nvSpPr>
        <p:spPr>
          <a:xfrm>
            <a:off x="2392087" y="6491192"/>
            <a:ext cx="7083100" cy="3429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500"/>
              </a:spcBef>
            </a:pPr>
            <a:r>
              <a:rPr lang="en-US" altLang="zh-CN" sz="1050" dirty="0" err="1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CosPA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2026 &amp; ACGRG 13, 5-9 July,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2026,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University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of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Canterbury,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Christchurch,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NZD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C53781C-E1F6-4315-A39D-61273F2E059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Microsoft YaHei" panose="020B0503020204020204" charset="-122"/>
                <a:cs typeface="+mn-cs"/>
              </a:rPr>
              <a:t>10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Microsoft YaHei" panose="020B0503020204020204" charset="-122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27"/>
              <p:cNvSpPr txBox="1"/>
              <p:nvPr/>
            </p:nvSpPr>
            <p:spPr bwMode="auto">
              <a:xfrm>
                <a:off x="648000" y="990000"/>
                <a:ext cx="11063004" cy="179722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defPPr>
                  <a:defRPr lang="zh-CN"/>
                </a:defPPr>
                <a:lvl1pPr marL="228600" indent="-228600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/>
                </a:lvl1pPr>
                <a:lvl2pPr marL="285750" lvl="1" indent="-285750">
                  <a:lnSpc>
                    <a:spcPct val="125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q"/>
                  <a:defRPr sz="2400" b="1"/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/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5pPr>
                <a:lvl6pPr marL="25146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6pPr>
                <a:lvl7pPr marL="29718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7pPr>
                <a:lvl8pPr marL="3429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8pPr>
                <a:lvl9pPr marL="3886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9pPr>
              </a:lstStyle>
              <a:p>
                <a:pPr marL="342900" marR="0" lvl="1" indent="-342900" algn="l" defTabSz="914400" rtl="0" eaLnBrk="1" fontAlgn="auto" latinLnBrk="0" hangingPunct="1">
                  <a:lnSpc>
                    <a:spcPct val="120000"/>
                  </a:lnSpc>
                  <a:spcBef>
                    <a:spcPts val="50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q"/>
                  <a:defRPr/>
                </a:pPr>
                <a:r>
                  <a:rPr kumimoji="0" lang="en-US" altLang="zh-CN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Microsoft YaHei" panose="020B0503020204020204" charset="-122"/>
                    <a:cs typeface="+mn-cs"/>
                  </a:rPr>
                  <a:t>Compton working mode (</a:t>
                </a:r>
                <a14:m>
                  <m:oMath xmlns:m="http://schemas.openxmlformats.org/officeDocument/2006/math">
                    <m:r>
                      <a:rPr kumimoji="0" lang="zh-CN" altLang="en-US" sz="2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Microsoft YaHei" panose="020B0503020204020204" charset="-122"/>
                      </a:rPr>
                      <m:t>𝜸</m:t>
                    </m:r>
                  </m:oMath>
                </a14:m>
                <a:r>
                  <a:rPr kumimoji="0" lang="en-US" altLang="zh-CN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Microsoft YaHei" panose="020B0503020204020204" charset="-122"/>
                    <a:cs typeface="+mn-cs"/>
                  </a:rPr>
                  <a:t>): coincidence trigger on two scattering layers</a:t>
                </a:r>
              </a:p>
              <a:p>
                <a:pPr marL="629920" lvl="1" indent="-360045">
                  <a:lnSpc>
                    <a:spcPct val="120000"/>
                  </a:lnSpc>
                  <a:spcBef>
                    <a:spcPts val="400"/>
                  </a:spcBef>
                  <a:buFont typeface="Wingdings" panose="05000000000000000000" pitchFamily="2" charset="2"/>
                  <a:buChar char="§"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Microsoft YaHei" panose="020B0503020204020204" charset="-122"/>
                    <a:cs typeface="+mn-cs"/>
                  </a:rPr>
                  <a:t>Position reconstruction of the gamma events (</a:t>
                </a:r>
                <a:r>
                  <a:rPr lang="en-US" sz="2000" b="0" baseline="30000" dirty="0">
                    <a:solidFill>
                      <a:srgbClr val="000000"/>
                    </a:solidFill>
                    <a:ea typeface="Microsoft YaHei" panose="020B0503020204020204" charset="-122"/>
                  </a:rPr>
                  <a:t>137</a:t>
                </a:r>
                <a:r>
                  <a:rPr lang="en-US" sz="2000" b="0" dirty="0">
                    <a:solidFill>
                      <a:srgbClr val="000000"/>
                    </a:solidFill>
                    <a:ea typeface="Microsoft YaHei" panose="020B0503020204020204" charset="-122"/>
                  </a:rPr>
                  <a:t>Cs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Microsoft YaHei" panose="020B0503020204020204" charset="-122"/>
                    <a:cs typeface="+mn-cs"/>
                  </a:rPr>
                  <a:t>, 662 keV).</a:t>
                </a:r>
              </a:p>
              <a:p>
                <a:pPr marL="629920" lvl="1" indent="-360045">
                  <a:lnSpc>
                    <a:spcPct val="120000"/>
                  </a:lnSpc>
                  <a:spcBef>
                    <a:spcPts val="400"/>
                  </a:spcBef>
                  <a:buFont typeface="Wingdings" panose="05000000000000000000" pitchFamily="2" charset="2"/>
                  <a:buChar char="§"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Microsoft YaHei" panose="020B0503020204020204" charset="-122"/>
                    <a:cs typeface="+mn-cs"/>
                  </a:rPr>
                  <a:t>Reconstruct the incident </a:t>
                </a:r>
                <a:r>
                  <a:rPr kumimoji="0" lang="en-US" sz="200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/>
                    <a:ea typeface="Microsoft YaHei" panose="020B0503020204020204" charset="-122"/>
                    <a:cs typeface="+mn-cs"/>
                  </a:rPr>
                  <a:t>energy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Microsoft YaHei" panose="020B0503020204020204" charset="-122"/>
                    <a:cs typeface="+mn-cs"/>
                  </a:rPr>
                  <a:t> </a:t>
                </a:r>
                <a:r>
                  <a:rPr lang="en-US" sz="2000" b="0" dirty="0">
                    <a:solidFill>
                      <a:srgbClr val="000000"/>
                    </a:solidFill>
                    <a:latin typeface="Arial" panose="020B0604020202020204"/>
                    <a:ea typeface="Microsoft YaHei" panose="020B0503020204020204" charset="-122"/>
                  </a:rPr>
                  <a:t>using the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Microsoft YaHei" panose="020B0503020204020204" charset="-122"/>
                    <a:cs typeface="+mn-cs"/>
                  </a:rPr>
                  <a:t> multi-</a:t>
                </a:r>
                <a:r>
                  <a:rPr lang="en-US" sz="2000" b="0" dirty="0">
                    <a:solidFill>
                      <a:srgbClr val="000000"/>
                    </a:solidFill>
                    <a:latin typeface="Arial" panose="020B0604020202020204"/>
                    <a:ea typeface="Microsoft YaHei" panose="020B0503020204020204" charset="-122"/>
                  </a:rPr>
                  <a:t>C</a:t>
                </a:r>
                <a:r>
                  <a:rPr kumimoji="0" lang="en-US" sz="2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Microsoft YaHei" panose="020B0503020204020204" charset="-122"/>
                    <a:cs typeface="+mn-cs"/>
                  </a:rPr>
                  <a:t>ompton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Microsoft YaHei" panose="020B0503020204020204" charset="-122"/>
                    <a:cs typeface="+mn-cs"/>
                  </a:rPr>
                  <a:t>-scattering approach                  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Microsoft YaHei" panose="020B0503020204020204" charset="-122"/>
                    <a:cs typeface="+mn-cs"/>
                    <a:sym typeface="Wingdings" panose="05000000000000000000" pitchFamily="2" charset="2"/>
                  </a:rPr>
                  <a:t> </a:t>
                </a:r>
                <a:r>
                  <a:rPr kumimoji="0" lang="en-US" sz="200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/>
                    <a:ea typeface="Microsoft YaHei" panose="020B0503020204020204" charset="-122"/>
                    <a:cs typeface="+mn-cs"/>
                    <a:sym typeface="Wingdings" panose="05000000000000000000" pitchFamily="2" charset="2"/>
                  </a:rPr>
                  <a:t>energy </a:t>
                </a:r>
                <a:r>
                  <a:rPr lang="en-US" sz="2000" dirty="0">
                    <a:solidFill>
                      <a:srgbClr val="FF0000"/>
                    </a:solidFill>
                    <a:ea typeface="Microsoft YaHei" panose="020B0503020204020204" charset="-122"/>
                  </a:rPr>
                  <a:t>resolution ~3.8% @662 </a:t>
                </a:r>
                <a:r>
                  <a:rPr lang="en-US" altLang="zh-CN" sz="2000" dirty="0">
                    <a:solidFill>
                      <a:srgbClr val="FF0000"/>
                    </a:solidFill>
                    <a:ea typeface="Microsoft YaHei" panose="020B0503020204020204" charset="-122"/>
                  </a:rPr>
                  <a:t>keV.</a:t>
                </a:r>
                <a:endParaRPr kumimoji="0" lang="en-US" altLang="zh-CN" sz="200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/>
                  <a:ea typeface="Microsoft YaHei" panose="020B0503020204020204" charset="-122"/>
                  <a:cs typeface="+mn-cs"/>
                </a:endParaRPr>
              </a:p>
            </p:txBody>
          </p:sp>
        </mc:Choice>
        <mc:Fallback xmlns="">
          <p:sp>
            <p:nvSpPr>
              <p:cNvPr id="6" name="文本框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48000" y="990000"/>
                <a:ext cx="11063004" cy="1797229"/>
              </a:xfrm>
              <a:prstGeom prst="rect">
                <a:avLst/>
              </a:prstGeom>
              <a:blipFill>
                <a:blip r:embed="rId3"/>
                <a:stretch>
                  <a:fillRect l="-716" t="-678" r="-661" b="-6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图片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083" y="2976208"/>
            <a:ext cx="11435740" cy="3109508"/>
          </a:xfrm>
          <a:prstGeom prst="rect">
            <a:avLst/>
          </a:prstGeom>
        </p:spPr>
      </p:pic>
      <p:pic>
        <p:nvPicPr>
          <p:cNvPr id="4" name="图片 9">
            <a:extLst>
              <a:ext uri="{FF2B5EF4-FFF2-40B4-BE49-F238E27FC236}">
                <a16:creationId xmlns:a16="http://schemas.microsoft.com/office/drawing/2014/main" id="{00584E7B-8F61-7DCA-9289-190A030B66C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pic>
        <p:nvPicPr>
          <p:cNvPr id="7" name="图片 34">
            <a:extLst>
              <a:ext uri="{FF2B5EF4-FFF2-40B4-BE49-F238E27FC236}">
                <a16:creationId xmlns:a16="http://schemas.microsoft.com/office/drawing/2014/main" id="{1EC009CC-39C3-5B73-002B-1A215793D38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l="74359" r="1346"/>
          <a:stretch>
            <a:fillRect/>
          </a:stretch>
        </p:blipFill>
        <p:spPr>
          <a:xfrm>
            <a:off x="8870172" y="223063"/>
            <a:ext cx="3002280" cy="411617"/>
          </a:xfrm>
          <a:prstGeom prst="rect">
            <a:avLst/>
          </a:prstGeom>
        </p:spPr>
      </p:pic>
      <p:sp>
        <p:nvSpPr>
          <p:cNvPr id="9" name="文本框 27">
            <a:extLst>
              <a:ext uri="{FF2B5EF4-FFF2-40B4-BE49-F238E27FC236}">
                <a16:creationId xmlns:a16="http://schemas.microsoft.com/office/drawing/2014/main" id="{0DCD9A19-9D4D-599D-362F-3D71002EED5D}"/>
              </a:ext>
            </a:extLst>
          </p:cNvPr>
          <p:cNvSpPr txBox="1"/>
          <p:nvPr/>
        </p:nvSpPr>
        <p:spPr bwMode="auto">
          <a:xfrm>
            <a:off x="2567135" y="214563"/>
            <a:ext cx="6230415" cy="49244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0" tIns="0" rIns="0" bIns="0" numCol="1" rtlCol="0" anchor="t" anchorCtr="0" compatLnSpc="1">
            <a:spAutoFit/>
          </a:bodyPr>
          <a:lstStyle/>
          <a:p>
            <a:pPr indent="0">
              <a:buNone/>
            </a:pPr>
            <a:r>
              <a:rPr lang="en-US" altLang="zh-CN" sz="32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II. Novel Compton camera</a:t>
            </a:r>
            <a:endParaRPr lang="zh-CN" altLang="en-US" sz="32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占位符 9">
            <a:extLst>
              <a:ext uri="{FF2B5EF4-FFF2-40B4-BE49-F238E27FC236}">
                <a16:creationId xmlns:a16="http://schemas.microsoft.com/office/drawing/2014/main" id="{4F636D6E-2966-1A3E-9192-5D536DBED7B8}"/>
              </a:ext>
            </a:extLst>
          </p:cNvPr>
          <p:cNvSpPr txBox="1">
            <a:spLocks/>
          </p:cNvSpPr>
          <p:nvPr/>
        </p:nvSpPr>
        <p:spPr>
          <a:xfrm>
            <a:off x="2392087" y="6491192"/>
            <a:ext cx="7083100" cy="3429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500"/>
              </a:spcBef>
            </a:pPr>
            <a:r>
              <a:rPr lang="en-US" altLang="zh-CN" sz="1050" dirty="0" err="1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CosPA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2026 &amp; ACGRG 13, 5-9 July,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2026,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University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of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Canterbury,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Christchurch,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NZD </a:t>
            </a:r>
          </a:p>
        </p:txBody>
      </p:sp>
      <p:cxnSp>
        <p:nvCxnSpPr>
          <p:cNvPr id="19" name="直接连接符 17">
            <a:extLst>
              <a:ext uri="{FF2B5EF4-FFF2-40B4-BE49-F238E27FC236}">
                <a16:creationId xmlns:a16="http://schemas.microsoft.com/office/drawing/2014/main" id="{A5B56006-5C19-D88A-7FC7-83F2420C7774}"/>
              </a:ext>
            </a:extLst>
          </p:cNvPr>
          <p:cNvCxnSpPr>
            <a:cxnSpLocks/>
          </p:cNvCxnSpPr>
          <p:nvPr/>
        </p:nvCxnSpPr>
        <p:spPr>
          <a:xfrm>
            <a:off x="391886" y="826804"/>
            <a:ext cx="1151182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4B27C1-B7EF-C7F2-4245-DCB523A264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9772787-6BDC-5E79-C23E-F2992E9791C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C53781C-E1F6-4315-A39D-61273F2E059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Microsoft YaHei" panose="020B0503020204020204" charset="-122"/>
                <a:cs typeface="+mn-cs"/>
              </a:rPr>
              <a:t>11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Microsoft YaHei" panose="020B0503020204020204" charset="-122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5948C0-B504-6B95-FDF8-11BEC04EE1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4774" y="1059180"/>
            <a:ext cx="3202125" cy="2700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993F25A-E9AC-A1FD-C34C-0C70E6DFCB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6915" y="1059180"/>
            <a:ext cx="3150000" cy="2700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CA01010-407B-CFD5-0550-B898402B05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4774" y="3830275"/>
            <a:ext cx="3202125" cy="2700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6E961FC-B001-7115-6D73-EF275081CA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2949" y="3830275"/>
            <a:ext cx="3150000" cy="2700000"/>
          </a:xfrm>
          <a:prstGeom prst="rect">
            <a:avLst/>
          </a:prstGeom>
        </p:spPr>
      </p:pic>
      <p:pic>
        <p:nvPicPr>
          <p:cNvPr id="5" name="图片 9">
            <a:extLst>
              <a:ext uri="{FF2B5EF4-FFF2-40B4-BE49-F238E27FC236}">
                <a16:creationId xmlns:a16="http://schemas.microsoft.com/office/drawing/2014/main" id="{B40AA106-EF8A-3811-5EAA-51761A54EB0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pic>
        <p:nvPicPr>
          <p:cNvPr id="10" name="图片 34">
            <a:extLst>
              <a:ext uri="{FF2B5EF4-FFF2-40B4-BE49-F238E27FC236}">
                <a16:creationId xmlns:a16="http://schemas.microsoft.com/office/drawing/2014/main" id="{88CDFEAD-B26D-3AFA-9631-2F4C2C9AC1F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/>
          <a:srcRect l="74359" r="1346"/>
          <a:stretch>
            <a:fillRect/>
          </a:stretch>
        </p:blipFill>
        <p:spPr>
          <a:xfrm>
            <a:off x="8870172" y="223063"/>
            <a:ext cx="3002280" cy="41161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27">
                <a:extLst>
                  <a:ext uri="{FF2B5EF4-FFF2-40B4-BE49-F238E27FC236}">
                    <a16:creationId xmlns:a16="http://schemas.microsoft.com/office/drawing/2014/main" id="{08ADD540-9B9B-5615-64DF-40B04FE2657D}"/>
                  </a:ext>
                </a:extLst>
              </p:cNvPr>
              <p:cNvSpPr txBox="1"/>
              <p:nvPr/>
            </p:nvSpPr>
            <p:spPr bwMode="auto">
              <a:xfrm>
                <a:off x="518532" y="1019419"/>
                <a:ext cx="4555491" cy="510308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defPPr>
                  <a:defRPr lang="zh-CN"/>
                </a:defPPr>
                <a:lvl1pPr marL="228600" indent="-228600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/>
                </a:lvl1pPr>
                <a:lvl2pPr marL="285750" lvl="1" indent="-285750">
                  <a:lnSpc>
                    <a:spcPct val="125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q"/>
                  <a:defRPr sz="2400" b="1"/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/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5pPr>
                <a:lvl6pPr marL="25146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6pPr>
                <a:lvl7pPr marL="29718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7pPr>
                <a:lvl8pPr marL="3429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8pPr>
                <a:lvl9pPr marL="3886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9pPr>
              </a:lstStyle>
              <a:p>
                <a:pPr marL="342900" lvl="1" indent="-342900">
                  <a:lnSpc>
                    <a:spcPct val="120000"/>
                  </a:lnSpc>
                  <a:defRPr/>
                </a:pPr>
                <a:r>
                  <a:rPr kumimoji="0" lang="en-US" altLang="zh-CN" sz="240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Microsoft YaHei" panose="020B0503020204020204" charset="-122"/>
                    <a:cs typeface="+mn-cs"/>
                  </a:rPr>
                  <a:t>Compton working mode </a:t>
                </a:r>
                <a:r>
                  <a:rPr lang="en-US" altLang="zh-CN" dirty="0">
                    <a:solidFill>
                      <a:srgbClr val="000000"/>
                    </a:solidFill>
                    <a:ea typeface="Microsoft YaHei" panose="020B0503020204020204" charset="-122"/>
                  </a:rPr>
                  <a:t>(</a:t>
                </a:r>
                <a14:m>
                  <m:oMath xmlns:m="http://schemas.openxmlformats.org/officeDocument/2006/math">
                    <m:r>
                      <a:rPr lang="zh-CN" altLang="en-US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Microsoft YaHei" panose="020B0503020204020204" charset="-122"/>
                      </a:rPr>
                      <m:t>𝜸</m:t>
                    </m:r>
                  </m:oMath>
                </a14:m>
                <a:r>
                  <a:rPr lang="en-US" altLang="zh-CN" dirty="0">
                    <a:solidFill>
                      <a:srgbClr val="000000"/>
                    </a:solidFill>
                    <a:ea typeface="Microsoft YaHei" panose="020B0503020204020204" charset="-122"/>
                  </a:rPr>
                  <a:t>)</a:t>
                </a:r>
                <a:r>
                  <a:rPr kumimoji="0" lang="en-US" altLang="zh-CN" sz="240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Microsoft YaHei" panose="020B0503020204020204" charset="-122"/>
                    <a:cs typeface="+mn-cs"/>
                  </a:rPr>
                  <a:t>: coincidence trigger on</a:t>
                </a:r>
                <a:r>
                  <a:rPr kumimoji="0" lang="en-US" altLang="zh-CN" sz="2400" i="0" u="none" strike="noStrike" kern="1200" cap="none" spc="0" normalizeH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Microsoft YaHei" panose="020B0503020204020204" charset="-122"/>
                    <a:cs typeface="+mn-cs"/>
                  </a:rPr>
                  <a:t> two</a:t>
                </a:r>
                <a:r>
                  <a:rPr kumimoji="0" lang="en-US" altLang="zh-CN" sz="240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Microsoft YaHei" panose="020B0503020204020204" charset="-122"/>
                    <a:cs typeface="+mn-cs"/>
                  </a:rPr>
                  <a:t> scattering layers:</a:t>
                </a:r>
              </a:p>
              <a:p>
                <a:pPr marL="629920" lvl="1" indent="-360045">
                  <a:spcBef>
                    <a:spcPts val="400"/>
                  </a:spcBef>
                  <a:buFont typeface="Wingdings" panose="05000000000000000000" pitchFamily="2" charset="2"/>
                  <a:buChar char="§"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Microsoft YaHei" panose="020B0503020204020204" charset="-122"/>
                    <a:cs typeface="+mn-cs"/>
                  </a:rPr>
                  <a:t>Position reconstruction of the gamma events (</a:t>
                </a:r>
                <a:r>
                  <a:rPr lang="en-US" sz="2000" b="0" baseline="30000" dirty="0">
                    <a:solidFill>
                      <a:srgbClr val="000000"/>
                    </a:solidFill>
                    <a:ea typeface="Microsoft YaHei" panose="020B0503020204020204" charset="-122"/>
                  </a:rPr>
                  <a:t>137</a:t>
                </a:r>
                <a:r>
                  <a:rPr lang="en-US" sz="2000" b="0" dirty="0">
                    <a:solidFill>
                      <a:srgbClr val="000000"/>
                    </a:solidFill>
                    <a:ea typeface="Microsoft YaHei" panose="020B0503020204020204" charset="-122"/>
                  </a:rPr>
                  <a:t>Cs/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Microsoft YaHei" panose="020B0503020204020204" charset="-122"/>
                    <a:cs typeface="+mn-cs"/>
                  </a:rPr>
                  <a:t>662 keV </a:t>
                </a:r>
                <a:r>
                  <a:rPr lang="en-US" sz="2000" b="0" dirty="0">
                    <a:solidFill>
                      <a:srgbClr val="000000"/>
                    </a:solidFill>
                    <a:latin typeface="Arial" panose="020B0604020202020204"/>
                    <a:ea typeface="Microsoft YaHei" panose="020B0503020204020204" charset="-122"/>
                  </a:rPr>
                  <a:t>located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Microsoft YaHei" panose="020B0503020204020204" charset="-122"/>
                    <a:cs typeface="+mn-cs"/>
                  </a:rPr>
                  <a:t> at various positions).</a:t>
                </a:r>
              </a:p>
              <a:p>
                <a:pPr marL="629920" lvl="1" indent="-360045">
                  <a:spcBef>
                    <a:spcPts val="400"/>
                  </a:spcBef>
                  <a:buFont typeface="Wingdings" panose="05000000000000000000" pitchFamily="2" charset="2"/>
                  <a:buChar char="§"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Microsoft YaHei" panose="020B0503020204020204" charset="-122"/>
                    <a:cs typeface="+mn-cs"/>
                  </a:rPr>
                  <a:t>Reconstruct the incident </a:t>
                </a:r>
                <a:r>
                  <a:rPr kumimoji="0" lang="en-US" altLang="zh-CN" sz="200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/>
                    <a:ea typeface="Microsoft YaHei" panose="020B0503020204020204" charset="-122"/>
                    <a:cs typeface="+mn-cs"/>
                  </a:rPr>
                  <a:t>angle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Microsoft YaHei" panose="020B0503020204020204" charset="-122"/>
                    <a:cs typeface="+mn-cs"/>
                  </a:rPr>
                  <a:t> with multi-</a:t>
                </a:r>
                <a:r>
                  <a:rPr lang="en-US" sz="2000" b="0" dirty="0">
                    <a:solidFill>
                      <a:srgbClr val="000000"/>
                    </a:solidFill>
                    <a:latin typeface="Arial" panose="020B0604020202020204"/>
                    <a:ea typeface="Microsoft YaHei" panose="020B0503020204020204" charset="-122"/>
                  </a:rPr>
                  <a:t>C</a:t>
                </a:r>
                <a:r>
                  <a:rPr kumimoji="0" lang="en-US" sz="2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Microsoft YaHei" panose="020B0503020204020204" charset="-122"/>
                    <a:cs typeface="+mn-cs"/>
                  </a:rPr>
                  <a:t>ompton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Microsoft YaHei" panose="020B0503020204020204" charset="-122"/>
                    <a:cs typeface="+mn-cs"/>
                  </a:rPr>
                  <a:t>-scattering approach (</a:t>
                </a:r>
                <a:r>
                  <a:rPr lang="en-US" sz="2000" b="0" dirty="0"/>
                  <a:t>Maximum Likelihood Expectation Maximization</a:t>
                </a:r>
                <a:r>
                  <a:rPr lang="en-US" sz="2000" b="0" dirty="0">
                    <a:solidFill>
                      <a:srgbClr val="000000"/>
                    </a:solidFill>
                    <a:latin typeface="Arial" panose="020B0604020202020204"/>
                    <a:ea typeface="Microsoft YaHei" panose="020B0503020204020204" charset="-122"/>
                  </a:rPr>
                  <a:t>) .       </a:t>
                </a:r>
              </a:p>
              <a:p>
                <a:pPr marL="629920" lvl="1" indent="-360045">
                  <a:spcBef>
                    <a:spcPts val="400"/>
                  </a:spcBef>
                  <a:buFont typeface="Wingdings" panose="05000000000000000000" pitchFamily="2" charset="2"/>
                  <a:buChar char="§"/>
                  <a:defRPr/>
                </a:pPr>
                <a:r>
                  <a:rPr lang="en-US" sz="2000" dirty="0">
                    <a:solidFill>
                      <a:srgbClr val="FF0000"/>
                    </a:solidFill>
                    <a:latin typeface="Arial" panose="020B0604020202020204"/>
                    <a:ea typeface="Microsoft YaHei" panose="020B0503020204020204" charset="-122"/>
                    <a:sym typeface="Wingdings" panose="05000000000000000000" pitchFamily="2" charset="2"/>
                  </a:rPr>
                  <a:t>Angular resolution ~6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°</m:t>
                    </m:r>
                  </m:oMath>
                </a14:m>
                <a:r>
                  <a:rPr lang="en-US" sz="2000" dirty="0"/>
                  <a:t> </a:t>
                </a:r>
                <a:r>
                  <a:rPr lang="en-US" sz="2000" b="0" dirty="0"/>
                  <a:t>(under optimization).</a:t>
                </a:r>
              </a:p>
            </p:txBody>
          </p:sp>
        </mc:Choice>
        <mc:Fallback xmlns="">
          <p:sp>
            <p:nvSpPr>
              <p:cNvPr id="16" name="文本框 27">
                <a:extLst>
                  <a:ext uri="{FF2B5EF4-FFF2-40B4-BE49-F238E27FC236}">
                    <a16:creationId xmlns:a16="http://schemas.microsoft.com/office/drawing/2014/main" id="{08ADD540-9B9B-5615-64DF-40B04FE265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8532" y="1019419"/>
                <a:ext cx="4555491" cy="5103085"/>
              </a:xfrm>
              <a:prstGeom prst="rect">
                <a:avLst/>
              </a:prstGeom>
              <a:blipFill>
                <a:blip r:embed="rId9"/>
                <a:stretch>
                  <a:fillRect l="-1740" t="-239" r="-61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文本框 27">
            <a:extLst>
              <a:ext uri="{FF2B5EF4-FFF2-40B4-BE49-F238E27FC236}">
                <a16:creationId xmlns:a16="http://schemas.microsoft.com/office/drawing/2014/main" id="{4FEE244E-5A6F-F203-F4EC-BC2852260A63}"/>
              </a:ext>
            </a:extLst>
          </p:cNvPr>
          <p:cNvSpPr txBox="1"/>
          <p:nvPr/>
        </p:nvSpPr>
        <p:spPr bwMode="auto">
          <a:xfrm>
            <a:off x="2567135" y="214563"/>
            <a:ext cx="6230415" cy="49244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0" tIns="0" rIns="0" bIns="0" numCol="1" rtlCol="0" anchor="t" anchorCtr="0" compatLnSpc="1">
            <a:spAutoFit/>
          </a:bodyPr>
          <a:lstStyle/>
          <a:p>
            <a:pPr indent="0">
              <a:buNone/>
            </a:pPr>
            <a:r>
              <a:rPr lang="en-US" altLang="zh-CN" sz="32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II. Novel Compton camera</a:t>
            </a:r>
            <a:endParaRPr lang="zh-CN" altLang="en-US" sz="32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文本占位符 9">
            <a:extLst>
              <a:ext uri="{FF2B5EF4-FFF2-40B4-BE49-F238E27FC236}">
                <a16:creationId xmlns:a16="http://schemas.microsoft.com/office/drawing/2014/main" id="{DBCDABEF-B88A-A08B-DFC3-4ADF2CD6E52E}"/>
              </a:ext>
            </a:extLst>
          </p:cNvPr>
          <p:cNvSpPr txBox="1">
            <a:spLocks/>
          </p:cNvSpPr>
          <p:nvPr/>
        </p:nvSpPr>
        <p:spPr>
          <a:xfrm>
            <a:off x="2392087" y="6491192"/>
            <a:ext cx="7083100" cy="3429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500"/>
              </a:spcBef>
            </a:pPr>
            <a:r>
              <a:rPr lang="en-US" altLang="zh-CN" sz="1050" dirty="0" err="1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CosPA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2026 &amp; ACGRG 13, 5-9 July,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2026,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University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of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Canterbury,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Christchurch,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NZD </a:t>
            </a:r>
          </a:p>
        </p:txBody>
      </p:sp>
      <p:cxnSp>
        <p:nvCxnSpPr>
          <p:cNvPr id="23" name="直接连接符 17">
            <a:extLst>
              <a:ext uri="{FF2B5EF4-FFF2-40B4-BE49-F238E27FC236}">
                <a16:creationId xmlns:a16="http://schemas.microsoft.com/office/drawing/2014/main" id="{4CCA7548-5C70-EAA2-6344-410F25C78735}"/>
              </a:ext>
            </a:extLst>
          </p:cNvPr>
          <p:cNvCxnSpPr>
            <a:cxnSpLocks/>
          </p:cNvCxnSpPr>
          <p:nvPr/>
        </p:nvCxnSpPr>
        <p:spPr>
          <a:xfrm>
            <a:off x="391886" y="826804"/>
            <a:ext cx="1151182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11447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10849970" y="6515101"/>
            <a:ext cx="1037230" cy="3429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C53781C-E1F6-4315-A39D-61273F2E059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Microsoft YaHei" panose="020B0503020204020204" charset="-122"/>
                <a:cs typeface="+mn-cs"/>
              </a:rPr>
              <a:t>12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Microsoft YaHei" panose="020B0503020204020204" charset="-122"/>
              <a:cs typeface="+mn-cs"/>
            </a:endParaRPr>
          </a:p>
        </p:txBody>
      </p:sp>
      <p:sp>
        <p:nvSpPr>
          <p:cNvPr id="4" name="Content Placeholder 2"/>
          <p:cNvSpPr txBox="1"/>
          <p:nvPr/>
        </p:nvSpPr>
        <p:spPr>
          <a:xfrm>
            <a:off x="882487" y="990215"/>
            <a:ext cx="10691446" cy="13099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1" indent="-342900" algn="l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Microsoft YaHei" panose="020B0503020204020204" charset="-122"/>
                <a:cs typeface="+mn-cs"/>
              </a:rPr>
              <a:t>On satellite: key environment tests, </a:t>
            </a:r>
            <a:r>
              <a:rPr kumimoji="0" lang="en-US" altLang="zh-CN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Microsoft YaHei" panose="020B0503020204020204" charset="-122"/>
                <a:cs typeface="+mn-cs"/>
              </a:rPr>
              <a:t>vibration</a:t>
            </a:r>
          </a:p>
          <a:p>
            <a:pPr marL="629920" marR="0" lvl="1" indent="-360045" algn="l" defTabSz="914400" rtl="0" eaLnBrk="1" fontAlgn="auto" latinLnBrk="0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defRPr/>
            </a:pPr>
            <a:r>
              <a:rPr lang="en-US" altLang="zh-CN" sz="2000" dirty="0">
                <a:solidFill>
                  <a:srgbClr val="000000"/>
                </a:solidFill>
                <a:latin typeface="Arial" panose="020B0604020202020204"/>
                <a:ea typeface="Microsoft YaHei" panose="020B0503020204020204" charset="-122"/>
              </a:rPr>
              <a:t>Sinusoidal &amp; random vibration tests (up to 10G)</a:t>
            </a:r>
            <a:r>
              <a:rPr lang="zh-CN" altLang="en-US" sz="2000" dirty="0">
                <a:solidFill>
                  <a:srgbClr val="000000"/>
                </a:solidFill>
                <a:latin typeface="Arial" panose="020B0604020202020204"/>
                <a:ea typeface="Microsoft YaHei" panose="020B0503020204020204" charset="-122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Arial" panose="020B0604020202020204"/>
                <a:ea typeface="Microsoft YaHei" panose="020B0503020204020204" charset="-122"/>
              </a:rPr>
              <a:t>along three directions have been performed to meet the satellite requirement </a:t>
            </a:r>
            <a:r>
              <a:rPr lang="en-US" altLang="zh-CN" sz="2000" dirty="0">
                <a:solidFill>
                  <a:srgbClr val="000000"/>
                </a:solidFill>
                <a:latin typeface="Arial" panose="020B0604020202020204"/>
                <a:ea typeface="Microsoft YaHei" panose="020B0503020204020204" charset="-122"/>
                <a:sym typeface="Wingdings" panose="05000000000000000000" pitchFamily="2" charset="2"/>
              </a:rPr>
              <a:t> </a:t>
            </a:r>
            <a:r>
              <a:rPr lang="en-US" altLang="zh-CN" sz="2000" b="1" dirty="0">
                <a:solidFill>
                  <a:srgbClr val="000000"/>
                </a:solidFill>
                <a:latin typeface="Arial" panose="020B0604020202020204"/>
                <a:ea typeface="Microsoft YaHei" panose="020B0503020204020204" charset="-122"/>
                <a:sym typeface="Wingdings" panose="05000000000000000000" pitchFamily="2" charset="2"/>
              </a:rPr>
              <a:t>Passed!!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Microsoft YaHei" panose="020B0503020204020204" charset="-122"/>
              <a:cs typeface="+mn-cs"/>
            </a:endParaRP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13" y="2469284"/>
            <a:ext cx="7859897" cy="3774886"/>
          </a:xfrm>
          <a:prstGeom prst="rect">
            <a:avLst/>
          </a:prstGeom>
        </p:spPr>
      </p:pic>
      <p:pic>
        <p:nvPicPr>
          <p:cNvPr id="11" name="b0d0feb3be334347eeb1710418dd90cb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70172" y="2093904"/>
            <a:ext cx="2380802" cy="4144586"/>
          </a:xfrm>
          <a:prstGeom prst="rect">
            <a:avLst/>
          </a:prstGeom>
        </p:spPr>
      </p:pic>
      <p:pic>
        <p:nvPicPr>
          <p:cNvPr id="8" name="图片 9">
            <a:extLst>
              <a:ext uri="{FF2B5EF4-FFF2-40B4-BE49-F238E27FC236}">
                <a16:creationId xmlns:a16="http://schemas.microsoft.com/office/drawing/2014/main" id="{55293DD3-1351-A2FF-799B-8A854F91D63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pic>
        <p:nvPicPr>
          <p:cNvPr id="10" name="图片 34">
            <a:extLst>
              <a:ext uri="{FF2B5EF4-FFF2-40B4-BE49-F238E27FC236}">
                <a16:creationId xmlns:a16="http://schemas.microsoft.com/office/drawing/2014/main" id="{957818FB-7784-75D5-CC68-3B047EA9C1B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/>
          <a:srcRect l="74359" r="1346"/>
          <a:stretch>
            <a:fillRect/>
          </a:stretch>
        </p:blipFill>
        <p:spPr>
          <a:xfrm>
            <a:off x="8870172" y="223063"/>
            <a:ext cx="3002280" cy="411617"/>
          </a:xfrm>
          <a:prstGeom prst="rect">
            <a:avLst/>
          </a:prstGeom>
        </p:spPr>
      </p:pic>
      <p:sp>
        <p:nvSpPr>
          <p:cNvPr id="15" name="文本框 27">
            <a:extLst>
              <a:ext uri="{FF2B5EF4-FFF2-40B4-BE49-F238E27FC236}">
                <a16:creationId xmlns:a16="http://schemas.microsoft.com/office/drawing/2014/main" id="{2D3E25DA-A759-1EBB-02DF-51D6E6ED5244}"/>
              </a:ext>
            </a:extLst>
          </p:cNvPr>
          <p:cNvSpPr txBox="1"/>
          <p:nvPr/>
        </p:nvSpPr>
        <p:spPr bwMode="auto">
          <a:xfrm>
            <a:off x="2567135" y="214563"/>
            <a:ext cx="6230415" cy="49244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0" tIns="0" rIns="0" bIns="0" numCol="1" rtlCol="0" anchor="t" anchorCtr="0" compatLnSpc="1">
            <a:spAutoFit/>
          </a:bodyPr>
          <a:lstStyle/>
          <a:p>
            <a:pPr indent="0">
              <a:buNone/>
            </a:pPr>
            <a:r>
              <a:rPr lang="en-US" altLang="zh-CN" sz="32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II. Novel Compton camera</a:t>
            </a:r>
            <a:endParaRPr lang="zh-CN" altLang="en-US" sz="32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占位符 9">
            <a:extLst>
              <a:ext uri="{FF2B5EF4-FFF2-40B4-BE49-F238E27FC236}">
                <a16:creationId xmlns:a16="http://schemas.microsoft.com/office/drawing/2014/main" id="{3859EAF1-4168-5560-1245-3633435515D7}"/>
              </a:ext>
            </a:extLst>
          </p:cNvPr>
          <p:cNvSpPr txBox="1">
            <a:spLocks/>
          </p:cNvSpPr>
          <p:nvPr/>
        </p:nvSpPr>
        <p:spPr>
          <a:xfrm>
            <a:off x="2392087" y="6491192"/>
            <a:ext cx="7083100" cy="3429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500"/>
              </a:spcBef>
            </a:pPr>
            <a:r>
              <a:rPr lang="en-US" altLang="zh-CN" sz="1050" dirty="0" err="1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CosPA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2026 &amp; ACGRG 13, 5-9 July,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2026,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University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of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Canterbury,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Christchurch,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NZD </a:t>
            </a:r>
          </a:p>
        </p:txBody>
      </p: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14051372-D082-E295-71B3-03CCBD6BF280}"/>
              </a:ext>
            </a:extLst>
          </p:cNvPr>
          <p:cNvCxnSpPr>
            <a:cxnSpLocks/>
          </p:cNvCxnSpPr>
          <p:nvPr/>
        </p:nvCxnSpPr>
        <p:spPr>
          <a:xfrm>
            <a:off x="391886" y="826804"/>
            <a:ext cx="1151182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mute="1">
                <p:cTn id="7" fill="hold" display="1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1AA900-D879-1392-04DE-B872F5FF02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8FD145C-AFD9-A5DD-C48F-FD6278D4CD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849970" y="6515101"/>
            <a:ext cx="1037230" cy="3429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C53781C-E1F6-4315-A39D-61273F2E059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Microsoft YaHei" panose="020B0503020204020204" charset="-122"/>
                <a:cs typeface="+mn-cs"/>
              </a:rPr>
              <a:t>13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Microsoft YaHei" panose="020B0503020204020204" charset="-122"/>
              <a:cs typeface="+mn-cs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9397582-8907-5BB7-4D9E-3ECDACD30AF2}"/>
              </a:ext>
            </a:extLst>
          </p:cNvPr>
          <p:cNvSpPr txBox="1"/>
          <p:nvPr/>
        </p:nvSpPr>
        <p:spPr>
          <a:xfrm>
            <a:off x="882487" y="990215"/>
            <a:ext cx="10385647" cy="17515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>
              <a:lnSpc>
                <a:spcPct val="120000"/>
              </a:lnSpc>
              <a:buFont typeface="Wingdings" panose="05000000000000000000" pitchFamily="2" charset="2"/>
              <a:buChar char="q"/>
              <a:defRPr/>
            </a:pPr>
            <a:r>
              <a:rPr lang="en-US" altLang="zh-CN" b="1" dirty="0">
                <a:solidFill>
                  <a:srgbClr val="000000"/>
                </a:solidFill>
                <a:ea typeface="Microsoft YaHei" panose="020B0503020204020204" charset="-122"/>
              </a:rPr>
              <a:t>On satellite: key environment tests, </a:t>
            </a:r>
            <a:r>
              <a:rPr lang="en-US" altLang="zh-CN" b="1" i="1" dirty="0">
                <a:solidFill>
                  <a:srgbClr val="000000"/>
                </a:solidFill>
                <a:ea typeface="Microsoft YaHei" panose="020B0503020204020204" charset="-122"/>
              </a:rPr>
              <a:t>thermal cycle</a:t>
            </a:r>
          </a:p>
          <a:p>
            <a:pPr marL="629920" lvl="1" indent="-360045">
              <a:lnSpc>
                <a:spcPct val="120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zh-CN" sz="2000" dirty="0">
                <a:solidFill>
                  <a:srgbClr val="000000"/>
                </a:solidFill>
                <a:latin typeface="Arial" panose="020B0604020202020204"/>
                <a:ea typeface="Microsoft YaHei" panose="020B0503020204020204" charset="-122"/>
                <a:sym typeface="+mn-ea"/>
              </a:rPr>
              <a:t>Many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Microsoft YaHei" panose="020B0503020204020204" charset="-122"/>
                <a:cs typeface="+mn-cs"/>
                <a:sym typeface="+mn-ea"/>
              </a:rPr>
              <a:t> thermal </a:t>
            </a:r>
            <a:r>
              <a:rPr lang="en-US" altLang="zh-CN" sz="2000" dirty="0">
                <a:solidFill>
                  <a:srgbClr val="000000"/>
                </a:solidFill>
                <a:ea typeface="Microsoft YaHei" panose="020B0503020204020204" charset="-122"/>
                <a:sym typeface="+mn-ea"/>
              </a:rPr>
              <a:t>cycles (-25°C to 60°C) have been conducted &amp; detector’s performance is monitored during the test </a:t>
            </a:r>
            <a:r>
              <a:rPr lang="en-US" altLang="zh-CN" sz="2000" b="1" dirty="0">
                <a:solidFill>
                  <a:srgbClr val="000000"/>
                </a:solidFill>
                <a:ea typeface="Microsoft YaHei" panose="020B0503020204020204" charset="-122"/>
                <a:sym typeface="Wingdings" panose="05000000000000000000" pitchFamily="2" charset="2"/>
              </a:rPr>
              <a:t> Camera still functional at </a:t>
            </a:r>
            <a:r>
              <a:rPr lang="en-US" altLang="zh-CN" sz="2000" b="1" dirty="0">
                <a:solidFill>
                  <a:srgbClr val="000000"/>
                </a:solidFill>
                <a:ea typeface="Microsoft YaHei" panose="020B0503020204020204" charset="-122"/>
                <a:sym typeface="+mn-ea"/>
              </a:rPr>
              <a:t>60°C &amp;</a:t>
            </a:r>
            <a:r>
              <a:rPr lang="en-US" altLang="zh-CN" sz="2000" dirty="0">
                <a:solidFill>
                  <a:srgbClr val="000000"/>
                </a:solidFill>
                <a:ea typeface="Microsoft YaHei" panose="020B0503020204020204" charset="-122"/>
                <a:sym typeface="+mn-ea"/>
              </a:rPr>
              <a:t> </a:t>
            </a:r>
            <a:r>
              <a:rPr lang="en-US" altLang="zh-CN" sz="2000" b="1" dirty="0">
                <a:solidFill>
                  <a:srgbClr val="000000"/>
                </a:solidFill>
                <a:ea typeface="Microsoft YaHei" panose="020B0503020204020204" charset="-122"/>
                <a:sym typeface="Wingdings" panose="05000000000000000000" pitchFamily="2" charset="2"/>
              </a:rPr>
              <a:t>temperature-dependent energy scale has been built!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Microsoft YaHei" panose="020B0503020204020204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0C5A9F3B-DD81-791D-C853-343A17CC31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7100" y="2741729"/>
            <a:ext cx="4261485" cy="356573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1E26AF5-84E1-4103-FCF5-3C5B3C7ED1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854" y="2741729"/>
            <a:ext cx="6076046" cy="352567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7DEAA2B-BD98-18C2-5E19-BC6498EF2C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pic>
        <p:nvPicPr>
          <p:cNvPr id="12" name="图片 34">
            <a:extLst>
              <a:ext uri="{FF2B5EF4-FFF2-40B4-BE49-F238E27FC236}">
                <a16:creationId xmlns:a16="http://schemas.microsoft.com/office/drawing/2014/main" id="{0F70A982-FF3C-62BF-5FAD-496A1788DB8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l="74359" r="1346"/>
          <a:stretch>
            <a:fillRect/>
          </a:stretch>
        </p:blipFill>
        <p:spPr>
          <a:xfrm>
            <a:off x="8870172" y="223063"/>
            <a:ext cx="3002280" cy="411617"/>
          </a:xfrm>
          <a:prstGeom prst="rect">
            <a:avLst/>
          </a:prstGeom>
        </p:spPr>
      </p:pic>
      <p:sp>
        <p:nvSpPr>
          <p:cNvPr id="16" name="文本框 27">
            <a:extLst>
              <a:ext uri="{FF2B5EF4-FFF2-40B4-BE49-F238E27FC236}">
                <a16:creationId xmlns:a16="http://schemas.microsoft.com/office/drawing/2014/main" id="{73CA248C-8442-74DA-DC16-0EF286856913}"/>
              </a:ext>
            </a:extLst>
          </p:cNvPr>
          <p:cNvSpPr txBox="1"/>
          <p:nvPr/>
        </p:nvSpPr>
        <p:spPr bwMode="auto">
          <a:xfrm>
            <a:off x="2567135" y="214563"/>
            <a:ext cx="6230415" cy="49244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0" tIns="0" rIns="0" bIns="0" numCol="1" rtlCol="0" anchor="t" anchorCtr="0" compatLnSpc="1">
            <a:spAutoFit/>
          </a:bodyPr>
          <a:lstStyle/>
          <a:p>
            <a:pPr indent="0">
              <a:buNone/>
            </a:pPr>
            <a:r>
              <a:rPr lang="en-US" altLang="zh-CN" sz="32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II. Novel Compton camera</a:t>
            </a:r>
            <a:endParaRPr lang="zh-CN" altLang="en-US" sz="32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占位符 9">
            <a:extLst>
              <a:ext uri="{FF2B5EF4-FFF2-40B4-BE49-F238E27FC236}">
                <a16:creationId xmlns:a16="http://schemas.microsoft.com/office/drawing/2014/main" id="{0188885D-8B21-C2A6-F830-EBA484A4406C}"/>
              </a:ext>
            </a:extLst>
          </p:cNvPr>
          <p:cNvSpPr txBox="1">
            <a:spLocks/>
          </p:cNvSpPr>
          <p:nvPr/>
        </p:nvSpPr>
        <p:spPr>
          <a:xfrm>
            <a:off x="2392087" y="6491192"/>
            <a:ext cx="7083100" cy="3429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500"/>
              </a:spcBef>
            </a:pPr>
            <a:r>
              <a:rPr lang="en-US" altLang="zh-CN" sz="1050" dirty="0" err="1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CosPA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2026 &amp; ACGRG 13, 5-9 July,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2026,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University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of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Canterbury,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Christchurch,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NZD </a:t>
            </a:r>
          </a:p>
        </p:txBody>
      </p:sp>
      <p:cxnSp>
        <p:nvCxnSpPr>
          <p:cNvPr id="19" name="直接连接符 17">
            <a:extLst>
              <a:ext uri="{FF2B5EF4-FFF2-40B4-BE49-F238E27FC236}">
                <a16:creationId xmlns:a16="http://schemas.microsoft.com/office/drawing/2014/main" id="{FED1966F-434C-A60D-8EAB-4CBAFEBD8E8A}"/>
              </a:ext>
            </a:extLst>
          </p:cNvPr>
          <p:cNvCxnSpPr>
            <a:cxnSpLocks/>
          </p:cNvCxnSpPr>
          <p:nvPr/>
        </p:nvCxnSpPr>
        <p:spPr>
          <a:xfrm>
            <a:off x="391886" y="826804"/>
            <a:ext cx="1151182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63445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7370AF-6C08-2929-362B-16943C37FA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46FEE8E-8657-A759-1DD5-638DF75D75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C53781C-E1F6-4315-A39D-61273F2E059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Microsoft YaHei" panose="020B0503020204020204" charset="-122"/>
                <a:cs typeface="+mn-cs"/>
              </a:rPr>
              <a:t>14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Microsoft YaHei" panose="020B0503020204020204" charset="-122"/>
              <a:cs typeface="+mn-cs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6D688B0-C65B-673A-817F-15C37F0191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487" y="2300194"/>
            <a:ext cx="10528302" cy="3567589"/>
          </a:xfrm>
          <a:prstGeom prst="rect">
            <a:avLst/>
          </a:prstGeom>
        </p:spPr>
      </p:pic>
      <p:pic>
        <p:nvPicPr>
          <p:cNvPr id="5" name="图片 9">
            <a:extLst>
              <a:ext uri="{FF2B5EF4-FFF2-40B4-BE49-F238E27FC236}">
                <a16:creationId xmlns:a16="http://schemas.microsoft.com/office/drawing/2014/main" id="{E3F7AF35-3764-6E82-FD25-2488D82CEA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pic>
        <p:nvPicPr>
          <p:cNvPr id="9" name="图片 34">
            <a:extLst>
              <a:ext uri="{FF2B5EF4-FFF2-40B4-BE49-F238E27FC236}">
                <a16:creationId xmlns:a16="http://schemas.microsoft.com/office/drawing/2014/main" id="{C9AD1B66-9EBB-ECDE-8E12-ED7B9D3100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74359" r="1346"/>
          <a:stretch>
            <a:fillRect/>
          </a:stretch>
        </p:blipFill>
        <p:spPr>
          <a:xfrm>
            <a:off x="8870172" y="223063"/>
            <a:ext cx="3002280" cy="411617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8BB7739-7B1A-D882-80BA-8C4C81724878}"/>
              </a:ext>
            </a:extLst>
          </p:cNvPr>
          <p:cNvSpPr txBox="1"/>
          <p:nvPr/>
        </p:nvSpPr>
        <p:spPr>
          <a:xfrm>
            <a:off x="882487" y="990216"/>
            <a:ext cx="10879764" cy="10771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>
              <a:lnSpc>
                <a:spcPct val="125000"/>
              </a:lnSpc>
              <a:buFont typeface="Wingdings" panose="05000000000000000000" pitchFamily="2" charset="2"/>
              <a:buChar char="q"/>
              <a:defRPr/>
            </a:pPr>
            <a:r>
              <a:rPr lang="en-US" altLang="zh-CN" b="1" dirty="0">
                <a:solidFill>
                  <a:srgbClr val="000000"/>
                </a:solidFill>
                <a:ea typeface="Microsoft YaHei" panose="020B0503020204020204" charset="-122"/>
              </a:rPr>
              <a:t>On satellite: key </a:t>
            </a: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Microsoft YaHei" panose="020B0503020204020204" charset="-122"/>
                <a:cs typeface="+mn-cs"/>
              </a:rPr>
              <a:t>environment tests</a:t>
            </a:r>
            <a:r>
              <a:rPr lang="en-US" altLang="zh-CN" b="1" dirty="0">
                <a:solidFill>
                  <a:srgbClr val="000000"/>
                </a:solidFill>
                <a:latin typeface="Arial" panose="020B0604020202020204"/>
                <a:ea typeface="Microsoft YaHei" panose="020B0503020204020204" charset="-122"/>
              </a:rPr>
              <a:t>, </a:t>
            </a:r>
            <a:r>
              <a:rPr lang="en-US" altLang="zh-CN" b="1" i="1" dirty="0">
                <a:solidFill>
                  <a:srgbClr val="000000"/>
                </a:solidFill>
                <a:latin typeface="Arial" panose="020B0604020202020204"/>
                <a:ea typeface="Microsoft YaHei" panose="020B0503020204020204" charset="-122"/>
              </a:rPr>
              <a:t>aging/stability</a:t>
            </a:r>
            <a:endParaRPr kumimoji="0" lang="en-US" altLang="zh-CN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Microsoft YaHei" panose="020B0503020204020204" charset="-122"/>
              <a:cs typeface="+mn-cs"/>
            </a:endParaRPr>
          </a:p>
          <a:p>
            <a:pPr marL="629920" lvl="1" indent="-360045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solidFill>
                  <a:srgbClr val="000000"/>
                </a:solidFill>
                <a:ea typeface="Microsoft YaHei" panose="020B0503020204020204" charset="-122"/>
              </a:rPr>
              <a:t>Monitoring the detector response (muons) for long-term operation </a:t>
            </a:r>
            <a:r>
              <a:rPr lang="en-US" sz="2000" b="1" dirty="0">
                <a:solidFill>
                  <a:srgbClr val="000000"/>
                </a:solidFill>
                <a:ea typeface="Microsoft YaHei" panose="020B0503020204020204" charset="-122"/>
                <a:sym typeface="Wingdings" panose="05000000000000000000" pitchFamily="2" charset="2"/>
              </a:rPr>
              <a:t>Extremely stable!</a:t>
            </a:r>
            <a:endParaRPr lang="en-US" sz="1600" b="1" dirty="0">
              <a:solidFill>
                <a:srgbClr val="000000"/>
              </a:solidFill>
              <a:ea typeface="Microsoft YaHei" panose="020B0503020204020204" charset="-122"/>
            </a:endParaRPr>
          </a:p>
        </p:txBody>
      </p:sp>
      <p:sp>
        <p:nvSpPr>
          <p:cNvPr id="15" name="文本框 27">
            <a:extLst>
              <a:ext uri="{FF2B5EF4-FFF2-40B4-BE49-F238E27FC236}">
                <a16:creationId xmlns:a16="http://schemas.microsoft.com/office/drawing/2014/main" id="{40A3A3FB-24A2-3B8F-2023-2263229CAB88}"/>
              </a:ext>
            </a:extLst>
          </p:cNvPr>
          <p:cNvSpPr txBox="1"/>
          <p:nvPr/>
        </p:nvSpPr>
        <p:spPr bwMode="auto">
          <a:xfrm>
            <a:off x="2567135" y="214563"/>
            <a:ext cx="6230415" cy="49244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0" tIns="0" rIns="0" bIns="0" numCol="1" rtlCol="0" anchor="t" anchorCtr="0" compatLnSpc="1">
            <a:spAutoFit/>
          </a:bodyPr>
          <a:lstStyle/>
          <a:p>
            <a:pPr indent="0">
              <a:buNone/>
            </a:pPr>
            <a:r>
              <a:rPr lang="en-US" altLang="zh-CN" sz="32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II. Novel Compton camera</a:t>
            </a:r>
            <a:endParaRPr lang="zh-CN" altLang="en-US" sz="32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占位符 9">
            <a:extLst>
              <a:ext uri="{FF2B5EF4-FFF2-40B4-BE49-F238E27FC236}">
                <a16:creationId xmlns:a16="http://schemas.microsoft.com/office/drawing/2014/main" id="{CC7CF22F-A37F-03D0-2A1D-90A862920221}"/>
              </a:ext>
            </a:extLst>
          </p:cNvPr>
          <p:cNvSpPr txBox="1">
            <a:spLocks/>
          </p:cNvSpPr>
          <p:nvPr/>
        </p:nvSpPr>
        <p:spPr>
          <a:xfrm>
            <a:off x="2392087" y="6491192"/>
            <a:ext cx="7083100" cy="3429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500"/>
              </a:spcBef>
            </a:pPr>
            <a:r>
              <a:rPr lang="en-US" altLang="zh-CN" sz="1050" dirty="0" err="1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CosPA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2026 &amp; ACGRG 13, 5-9 July,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2026,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University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of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Canterbury,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Christchurch,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NZD </a:t>
            </a:r>
          </a:p>
        </p:txBody>
      </p: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796B5562-3623-8243-EA60-47535D3DD70A}"/>
              </a:ext>
            </a:extLst>
          </p:cNvPr>
          <p:cNvCxnSpPr>
            <a:cxnSpLocks/>
          </p:cNvCxnSpPr>
          <p:nvPr/>
        </p:nvCxnSpPr>
        <p:spPr>
          <a:xfrm>
            <a:off x="391886" y="826804"/>
            <a:ext cx="1151182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35533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59117">
            <a:off x="521542" y="1707283"/>
            <a:ext cx="6510623" cy="317448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10849970" y="6515101"/>
            <a:ext cx="1037230" cy="3429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C53781C-E1F6-4315-A39D-61273F2E059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Microsoft YaHei" panose="020B0503020204020204" charset="-122"/>
                <a:cs typeface="+mn-cs"/>
              </a:rPr>
              <a:t>15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Microsoft YaHei" panose="020B0503020204020204" charset="-122"/>
              <a:cs typeface="+mn-cs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 flipV="1">
            <a:off x="4142813" y="3489837"/>
            <a:ext cx="662940" cy="306070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ontent Placeholder 2"/>
          <p:cNvSpPr txBox="1"/>
          <p:nvPr/>
        </p:nvSpPr>
        <p:spPr>
          <a:xfrm>
            <a:off x="698250" y="5504710"/>
            <a:ext cx="10973797" cy="9126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zh-CN" b="1" dirty="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charset="-122"/>
                <a:cs typeface="Arial" panose="020B0604020202020204" pitchFamily="34" charset="0"/>
              </a:rPr>
              <a:t>Orbit height is 525 km and the camera points to the Galactic Center</a:t>
            </a: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Microsoft YaHei" panose="020B0503020204020204" charset="-122"/>
                <a:cs typeface="+mn-cs"/>
              </a:rPr>
              <a:t>, to be launched in summer of 2026!!</a:t>
            </a:r>
          </a:p>
        </p:txBody>
      </p:sp>
      <p:sp>
        <p:nvSpPr>
          <p:cNvPr id="4" name="Content Placeholder 2"/>
          <p:cNvSpPr txBox="1"/>
          <p:nvPr/>
        </p:nvSpPr>
        <p:spPr>
          <a:xfrm>
            <a:off x="882487" y="1002961"/>
            <a:ext cx="7738999" cy="50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>
              <a:lnSpc>
                <a:spcPct val="120000"/>
              </a:lnSpc>
              <a:buFont typeface="Wingdings" panose="05000000000000000000" pitchFamily="2" charset="2"/>
              <a:buChar char="q"/>
              <a:defRPr/>
            </a:pPr>
            <a:r>
              <a:rPr lang="en-US" altLang="zh-CN" b="1" dirty="0">
                <a:solidFill>
                  <a:srgbClr val="000000"/>
                </a:solidFill>
                <a:ea typeface="Microsoft YaHei" panose="020B0503020204020204" charset="-122"/>
              </a:rPr>
              <a:t>On satellite: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Microsoft YaHei" panose="020B0503020204020204" charset="-122"/>
                <a:cs typeface="+mn-cs"/>
              </a:rPr>
              <a:t>integration with the satellite, done!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Microsoft YaHei" panose="020B0503020204020204" charset="-122"/>
              <a:cs typeface="+mn-cs"/>
            </a:endParaRPr>
          </a:p>
        </p:txBody>
      </p:sp>
      <p:pic>
        <p:nvPicPr>
          <p:cNvPr id="31" name="图片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966" y="3343804"/>
            <a:ext cx="1951056" cy="19428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A10F96C-B3E2-DCFF-B7AD-7F73175A8E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519651" y="1985889"/>
            <a:ext cx="4008960" cy="3007895"/>
          </a:xfrm>
          <a:prstGeom prst="rect">
            <a:avLst/>
          </a:prstGeom>
        </p:spPr>
      </p:pic>
      <p:pic>
        <p:nvPicPr>
          <p:cNvPr id="8" name="图片 9">
            <a:extLst>
              <a:ext uri="{FF2B5EF4-FFF2-40B4-BE49-F238E27FC236}">
                <a16:creationId xmlns:a16="http://schemas.microsoft.com/office/drawing/2014/main" id="{B6657D08-1DD7-37EA-58E5-B32F415E532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pic>
        <p:nvPicPr>
          <p:cNvPr id="11" name="图片 34">
            <a:extLst>
              <a:ext uri="{FF2B5EF4-FFF2-40B4-BE49-F238E27FC236}">
                <a16:creationId xmlns:a16="http://schemas.microsoft.com/office/drawing/2014/main" id="{86EDCEAC-45F1-8033-B6FB-C5772ABBEBB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/>
          <a:srcRect l="74359" r="1346"/>
          <a:stretch>
            <a:fillRect/>
          </a:stretch>
        </p:blipFill>
        <p:spPr>
          <a:xfrm>
            <a:off x="8870172" y="223063"/>
            <a:ext cx="3002280" cy="411617"/>
          </a:xfrm>
          <a:prstGeom prst="rect">
            <a:avLst/>
          </a:prstGeom>
        </p:spPr>
      </p:pic>
      <p:sp>
        <p:nvSpPr>
          <p:cNvPr id="16" name="文本框 27">
            <a:extLst>
              <a:ext uri="{FF2B5EF4-FFF2-40B4-BE49-F238E27FC236}">
                <a16:creationId xmlns:a16="http://schemas.microsoft.com/office/drawing/2014/main" id="{BD6A0B8D-7E53-799A-6BE3-01B3AC00D5DE}"/>
              </a:ext>
            </a:extLst>
          </p:cNvPr>
          <p:cNvSpPr txBox="1"/>
          <p:nvPr/>
        </p:nvSpPr>
        <p:spPr bwMode="auto">
          <a:xfrm>
            <a:off x="2567135" y="214563"/>
            <a:ext cx="6230415" cy="49244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0" tIns="0" rIns="0" bIns="0" numCol="1" rtlCol="0" anchor="t" anchorCtr="0" compatLnSpc="1">
            <a:spAutoFit/>
          </a:bodyPr>
          <a:lstStyle/>
          <a:p>
            <a:pPr indent="0">
              <a:buNone/>
            </a:pPr>
            <a:r>
              <a:rPr lang="en-US" altLang="zh-CN" sz="32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II. Novel Compton camera</a:t>
            </a:r>
            <a:endParaRPr lang="zh-CN" altLang="en-US" sz="32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占位符 9">
            <a:extLst>
              <a:ext uri="{FF2B5EF4-FFF2-40B4-BE49-F238E27FC236}">
                <a16:creationId xmlns:a16="http://schemas.microsoft.com/office/drawing/2014/main" id="{C7C9AC2E-05B8-1ABA-3F13-E422BA411EA1}"/>
              </a:ext>
            </a:extLst>
          </p:cNvPr>
          <p:cNvSpPr txBox="1">
            <a:spLocks/>
          </p:cNvSpPr>
          <p:nvPr/>
        </p:nvSpPr>
        <p:spPr>
          <a:xfrm>
            <a:off x="2392087" y="6491192"/>
            <a:ext cx="7083100" cy="3429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500"/>
              </a:spcBef>
            </a:pPr>
            <a:r>
              <a:rPr lang="en-US" altLang="zh-CN" sz="1050" dirty="0" err="1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CosPA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2026 &amp; ACGRG 13, 5-9 July,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2026,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University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of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Canterbury,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Christchurch,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NZD </a:t>
            </a:r>
          </a:p>
        </p:txBody>
      </p:sp>
      <p:cxnSp>
        <p:nvCxnSpPr>
          <p:cNvPr id="19" name="直接连接符 17">
            <a:extLst>
              <a:ext uri="{FF2B5EF4-FFF2-40B4-BE49-F238E27FC236}">
                <a16:creationId xmlns:a16="http://schemas.microsoft.com/office/drawing/2014/main" id="{B17FBF5F-C2DA-1BCA-3FBB-B68B283B71A9}"/>
              </a:ext>
            </a:extLst>
          </p:cNvPr>
          <p:cNvCxnSpPr>
            <a:cxnSpLocks/>
          </p:cNvCxnSpPr>
          <p:nvPr/>
        </p:nvCxnSpPr>
        <p:spPr>
          <a:xfrm>
            <a:off x="391886" y="826804"/>
            <a:ext cx="1151182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DA91EF-87C9-46BA-B78C-C306703FF7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86E3E0-4477-62A8-85F9-D98A43D85E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  <a:t>16</a:t>
            </a:fld>
            <a:endParaRPr lang="zh-CN" altLang="en-US" dirty="0"/>
          </a:p>
        </p:txBody>
      </p:sp>
      <p:pic>
        <p:nvPicPr>
          <p:cNvPr id="5" name="Picture 4" descr="A diagram of a grid&#10;&#10;AI-generated content may be incorrect.">
            <a:extLst>
              <a:ext uri="{FF2B5EF4-FFF2-40B4-BE49-F238E27FC236}">
                <a16:creationId xmlns:a16="http://schemas.microsoft.com/office/drawing/2014/main" id="{338AEDB1-915A-8DEF-17CD-BCBD0E56D0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8331" y="1232064"/>
            <a:ext cx="5141501" cy="2853379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F36EF8F-104D-D4C7-F4FC-83CE7AC68625}"/>
              </a:ext>
            </a:extLst>
          </p:cNvPr>
          <p:cNvSpPr txBox="1">
            <a:spLocks/>
          </p:cNvSpPr>
          <p:nvPr/>
        </p:nvSpPr>
        <p:spPr>
          <a:xfrm>
            <a:off x="5413542" y="4193213"/>
            <a:ext cx="5822633" cy="14498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>
              <a:lnSpc>
                <a:spcPct val="125000"/>
              </a:lnSpc>
              <a:buFont typeface="Wingdings" panose="05000000000000000000" pitchFamily="2" charset="2"/>
              <a:buChar char="§"/>
            </a:pPr>
            <a:r>
              <a:rPr lang="en-US" altLang="zh-CN" sz="1800" b="1" dirty="0"/>
              <a:t>1</a:t>
            </a:r>
            <a:r>
              <a:rPr lang="en-US" altLang="zh-CN" sz="1800" b="1" baseline="30000" dirty="0"/>
              <a:t>st</a:t>
            </a:r>
            <a:r>
              <a:rPr lang="en-US" altLang="zh-CN" sz="1800" b="1" dirty="0"/>
              <a:t> stage: </a:t>
            </a:r>
            <a:r>
              <a:rPr lang="en-US" altLang="zh-CN" sz="1800" dirty="0"/>
              <a:t>~30 kg payload, s</a:t>
            </a:r>
            <a:r>
              <a:rPr lang="en-US" sz="1800" dirty="0"/>
              <a:t>imultaneously measures M</a:t>
            </a:r>
            <a:r>
              <a:rPr lang="en-US" altLang="zh-CN" sz="1800" dirty="0"/>
              <a:t>eV gamma &amp; </a:t>
            </a:r>
            <a:r>
              <a:rPr lang="en-US" sz="1800" dirty="0"/>
              <a:t>low-energy cosmic antinuclei</a:t>
            </a:r>
            <a:r>
              <a:rPr lang="en-US" altLang="zh-CN" sz="1800" dirty="0"/>
              <a:t>, to be launched (</a:t>
            </a:r>
            <a:r>
              <a:rPr lang="en-US" altLang="zh-CN" sz="1800" b="1" dirty="0">
                <a:solidFill>
                  <a:srgbClr val="C00000"/>
                </a:solidFill>
              </a:rPr>
              <a:t>primary payload</a:t>
            </a:r>
            <a:r>
              <a:rPr lang="en-US" altLang="zh-CN" sz="1800" dirty="0"/>
              <a:t>) in 2027, funded by SJTU State Key Laboratory of Dark Matter Physics.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1105BF2-9753-C887-921C-0CF432E2F1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90" t="10609" r="22982"/>
          <a:stretch>
            <a:fillRect/>
          </a:stretch>
        </p:blipFill>
        <p:spPr>
          <a:xfrm>
            <a:off x="1022187" y="1485455"/>
            <a:ext cx="3254854" cy="2621213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912FCA4-5479-7265-66C0-A320F5EC8748}"/>
              </a:ext>
            </a:extLst>
          </p:cNvPr>
          <p:cNvSpPr txBox="1">
            <a:spLocks/>
          </p:cNvSpPr>
          <p:nvPr/>
        </p:nvSpPr>
        <p:spPr>
          <a:xfrm>
            <a:off x="1022187" y="4166543"/>
            <a:ext cx="3254854" cy="147649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>
              <a:lnSpc>
                <a:spcPct val="125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r>
              <a:rPr lang="en-US" altLang="zh-CN" sz="1800" b="1" dirty="0"/>
              <a:t>Pathfinder</a:t>
            </a:r>
            <a:r>
              <a:rPr lang="zh-CN" altLang="en-US" sz="1800" b="1" dirty="0"/>
              <a:t>：</a:t>
            </a:r>
            <a:r>
              <a:rPr lang="en-US" altLang="zh-CN" sz="1800" dirty="0"/>
              <a:t>~1 kg payload focuses on MeV gamma,</a:t>
            </a:r>
            <a:r>
              <a:rPr lang="zh-CN" altLang="en-US" sz="1800" dirty="0"/>
              <a:t> </a:t>
            </a:r>
            <a:r>
              <a:rPr lang="en-US" altLang="zh-CN" sz="1800" b="1" dirty="0">
                <a:solidFill>
                  <a:srgbClr val="C00000"/>
                </a:solidFill>
              </a:rPr>
              <a:t>piggyback</a:t>
            </a:r>
            <a:r>
              <a:rPr lang="en-US" altLang="zh-CN" sz="1800" dirty="0"/>
              <a:t> on commercial satellite in 2026</a:t>
            </a:r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id="{7B1013AA-6488-7B68-D100-6BE2BE955D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pic>
        <p:nvPicPr>
          <p:cNvPr id="10" name="图片 34">
            <a:extLst>
              <a:ext uri="{FF2B5EF4-FFF2-40B4-BE49-F238E27FC236}">
                <a16:creationId xmlns:a16="http://schemas.microsoft.com/office/drawing/2014/main" id="{71DDFA51-E6AD-5E92-A797-3F17A8B499C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l="74359" r="1346"/>
          <a:stretch>
            <a:fillRect/>
          </a:stretch>
        </p:blipFill>
        <p:spPr>
          <a:xfrm>
            <a:off x="8870172" y="223063"/>
            <a:ext cx="3002280" cy="41161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87ECB93-61B4-BB28-4517-36DD8C410EFA}"/>
              </a:ext>
            </a:extLst>
          </p:cNvPr>
          <p:cNvSpPr txBox="1"/>
          <p:nvPr/>
        </p:nvSpPr>
        <p:spPr>
          <a:xfrm>
            <a:off x="779106" y="5750804"/>
            <a:ext cx="10633788" cy="728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b="1" dirty="0">
                <a:solidFill>
                  <a:srgbClr val="C00000"/>
                </a:solidFill>
              </a:rPr>
              <a:t>注：上海交大牵头“面向未来</a:t>
            </a:r>
            <a:r>
              <a:rPr lang="en-US" altLang="zh-CN" b="1" dirty="0">
                <a:solidFill>
                  <a:srgbClr val="C00000"/>
                </a:solidFill>
              </a:rPr>
              <a:t>MeV</a:t>
            </a:r>
            <a:r>
              <a:rPr lang="zh-CN" altLang="en-US" b="1" dirty="0">
                <a:solidFill>
                  <a:srgbClr val="C00000"/>
                </a:solidFill>
              </a:rPr>
              <a:t>伽马射线空间探测的技术研发和理论研究”已获科技部重点研发专项（青年科学家）资助（</a:t>
            </a:r>
            <a:r>
              <a:rPr lang="en-US" altLang="zh-CN" b="1" dirty="0">
                <a:solidFill>
                  <a:srgbClr val="C00000"/>
                </a:solidFill>
              </a:rPr>
              <a:t>National Key R&amp;D Program of China, 2025.12-2030.11</a:t>
            </a:r>
            <a:r>
              <a:rPr lang="zh-CN" altLang="en-US" b="1" dirty="0">
                <a:solidFill>
                  <a:srgbClr val="C00000"/>
                </a:solidFill>
              </a:rPr>
              <a:t>）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20" name="文本框 27">
            <a:extLst>
              <a:ext uri="{FF2B5EF4-FFF2-40B4-BE49-F238E27FC236}">
                <a16:creationId xmlns:a16="http://schemas.microsoft.com/office/drawing/2014/main" id="{3B8894D7-4FC6-5885-4FE5-5234A157086A}"/>
              </a:ext>
            </a:extLst>
          </p:cNvPr>
          <p:cNvSpPr txBox="1"/>
          <p:nvPr/>
        </p:nvSpPr>
        <p:spPr bwMode="auto">
          <a:xfrm>
            <a:off x="2567135" y="214563"/>
            <a:ext cx="6230415" cy="49244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0" tIns="0" rIns="0" bIns="0" numCol="1" rtlCol="0" anchor="t" anchorCtr="0" compatLnSpc="1">
            <a:spAutoFit/>
          </a:bodyPr>
          <a:lstStyle/>
          <a:p>
            <a:pPr indent="0">
              <a:buNone/>
            </a:pPr>
            <a:r>
              <a:rPr lang="en-US" altLang="zh-CN" sz="32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III. Beyond the MeV Gamma</a:t>
            </a:r>
            <a:endParaRPr lang="zh-CN" altLang="en-US" sz="32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Arrow: Striped Right 21">
            <a:extLst>
              <a:ext uri="{FF2B5EF4-FFF2-40B4-BE49-F238E27FC236}">
                <a16:creationId xmlns:a16="http://schemas.microsoft.com/office/drawing/2014/main" id="{464EA58D-0DC7-180C-E52B-45D782906E6E}"/>
              </a:ext>
            </a:extLst>
          </p:cNvPr>
          <p:cNvSpPr/>
          <p:nvPr/>
        </p:nvSpPr>
        <p:spPr>
          <a:xfrm>
            <a:off x="4561109" y="2590120"/>
            <a:ext cx="723153" cy="484632"/>
          </a:xfrm>
          <a:prstGeom prst="stripedRightArrow">
            <a:avLst/>
          </a:prstGeom>
          <a:noFill/>
          <a:ln w="25400">
            <a:solidFill>
              <a:srgbClr val="C8161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文本占位符 9">
            <a:extLst>
              <a:ext uri="{FF2B5EF4-FFF2-40B4-BE49-F238E27FC236}">
                <a16:creationId xmlns:a16="http://schemas.microsoft.com/office/drawing/2014/main" id="{62F1A0AE-68BF-0FDD-CBAC-F95F16002A7A}"/>
              </a:ext>
            </a:extLst>
          </p:cNvPr>
          <p:cNvSpPr txBox="1">
            <a:spLocks/>
          </p:cNvSpPr>
          <p:nvPr/>
        </p:nvSpPr>
        <p:spPr>
          <a:xfrm>
            <a:off x="2392087" y="6491192"/>
            <a:ext cx="7083100" cy="3429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500"/>
              </a:spcBef>
            </a:pPr>
            <a:r>
              <a:rPr lang="en-US" altLang="zh-CN" sz="1050" dirty="0" err="1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CosPA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2026 &amp; ACGRG 13, 5-9 July,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2026,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University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of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Canterbury,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Christchurch,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NZD </a:t>
            </a:r>
          </a:p>
        </p:txBody>
      </p:sp>
      <p:cxnSp>
        <p:nvCxnSpPr>
          <p:cNvPr id="29" name="直接连接符 17">
            <a:extLst>
              <a:ext uri="{FF2B5EF4-FFF2-40B4-BE49-F238E27FC236}">
                <a16:creationId xmlns:a16="http://schemas.microsoft.com/office/drawing/2014/main" id="{3B99C4EF-D763-C797-E967-9229740E95B7}"/>
              </a:ext>
            </a:extLst>
          </p:cNvPr>
          <p:cNvCxnSpPr>
            <a:cxnSpLocks/>
          </p:cNvCxnSpPr>
          <p:nvPr/>
        </p:nvCxnSpPr>
        <p:spPr>
          <a:xfrm>
            <a:off x="391886" y="826804"/>
            <a:ext cx="1151182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34359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7144EB-CD08-4675-4C69-220AFBE9E0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BC01CF5-F37E-F166-7D10-B1299DE8FD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  <a:t>17</a:t>
            </a:fld>
            <a:endParaRPr lang="zh-CN" altLang="en-US" dirty="0"/>
          </a:p>
        </p:txBody>
      </p:sp>
      <p:pic>
        <p:nvPicPr>
          <p:cNvPr id="15" name="图片 9">
            <a:extLst>
              <a:ext uri="{FF2B5EF4-FFF2-40B4-BE49-F238E27FC236}">
                <a16:creationId xmlns:a16="http://schemas.microsoft.com/office/drawing/2014/main" id="{4A5A4F9E-BDE3-6753-5466-F554E64167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pic>
        <p:nvPicPr>
          <p:cNvPr id="17" name="图片 34">
            <a:extLst>
              <a:ext uri="{FF2B5EF4-FFF2-40B4-BE49-F238E27FC236}">
                <a16:creationId xmlns:a16="http://schemas.microsoft.com/office/drawing/2014/main" id="{1C23B66B-E841-7419-C882-551277956F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74359" r="1346"/>
          <a:stretch>
            <a:fillRect/>
          </a:stretch>
        </p:blipFill>
        <p:spPr>
          <a:xfrm>
            <a:off x="8870172" y="223063"/>
            <a:ext cx="3002280" cy="411617"/>
          </a:xfrm>
          <a:prstGeom prst="rect">
            <a:avLst/>
          </a:prstGeom>
        </p:spPr>
      </p:pic>
      <p:pic>
        <p:nvPicPr>
          <p:cNvPr id="6" name="Picture 5" descr="A graph of a number of lines&#10;&#10;AI-generated content may be incorrect.">
            <a:extLst>
              <a:ext uri="{FF2B5EF4-FFF2-40B4-BE49-F238E27FC236}">
                <a16:creationId xmlns:a16="http://schemas.microsoft.com/office/drawing/2014/main" id="{58DEA320-7DB9-9A81-A791-B9148BFAE75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037" y="5000341"/>
            <a:ext cx="2700000" cy="152149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8EE3135-2966-C2B2-9600-BCD8B9F852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78210" y="2861720"/>
            <a:ext cx="2700000" cy="2038453"/>
          </a:xfrm>
          <a:prstGeom prst="rect">
            <a:avLst/>
          </a:prstGeom>
        </p:spPr>
      </p:pic>
      <p:pic>
        <p:nvPicPr>
          <p:cNvPr id="18" name="Picture 17" descr="A blue and yellow stacked building&#10;&#10;AI-generated content may be incorrect.">
            <a:extLst>
              <a:ext uri="{FF2B5EF4-FFF2-40B4-BE49-F238E27FC236}">
                <a16:creationId xmlns:a16="http://schemas.microsoft.com/office/drawing/2014/main" id="{CAEC6841-AA94-9EC1-31E8-9469C724B46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775" y="2995060"/>
            <a:ext cx="3602624" cy="3282636"/>
          </a:xfrm>
          <a:prstGeom prst="rect">
            <a:avLst/>
          </a:prstGeom>
        </p:spPr>
      </p:pic>
      <p:pic>
        <p:nvPicPr>
          <p:cNvPr id="204" name="Picture 203">
            <a:extLst>
              <a:ext uri="{FF2B5EF4-FFF2-40B4-BE49-F238E27FC236}">
                <a16:creationId xmlns:a16="http://schemas.microsoft.com/office/drawing/2014/main" id="{912A7D82-30AB-3FE2-932A-12D309D00B8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50934" y="2893193"/>
            <a:ext cx="4452776" cy="3223169"/>
          </a:xfrm>
          <a:prstGeom prst="rect">
            <a:avLst/>
          </a:prstGeom>
        </p:spPr>
      </p:pic>
      <p:sp>
        <p:nvSpPr>
          <p:cNvPr id="206" name="文本框 27">
            <a:extLst>
              <a:ext uri="{FF2B5EF4-FFF2-40B4-BE49-F238E27FC236}">
                <a16:creationId xmlns:a16="http://schemas.microsoft.com/office/drawing/2014/main" id="{317B3BDE-BABE-24B4-DEDF-753C389F936F}"/>
              </a:ext>
            </a:extLst>
          </p:cNvPr>
          <p:cNvSpPr txBox="1"/>
          <p:nvPr/>
        </p:nvSpPr>
        <p:spPr bwMode="auto">
          <a:xfrm>
            <a:off x="2567135" y="214563"/>
            <a:ext cx="6230415" cy="49244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0" tIns="0" rIns="0" bIns="0" numCol="1" rtlCol="0" anchor="t" anchorCtr="0" compatLnSpc="1">
            <a:spAutoFit/>
          </a:bodyPr>
          <a:lstStyle/>
          <a:p>
            <a:pPr indent="0">
              <a:buNone/>
            </a:pPr>
            <a:r>
              <a:rPr lang="en-US" altLang="zh-CN" sz="32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III. Beyond the MeV Gamma</a:t>
            </a:r>
            <a:endParaRPr lang="zh-CN" altLang="en-US" sz="32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8" name="文本框 27">
                <a:extLst>
                  <a:ext uri="{FF2B5EF4-FFF2-40B4-BE49-F238E27FC236}">
                    <a16:creationId xmlns:a16="http://schemas.microsoft.com/office/drawing/2014/main" id="{69CE744F-9511-F1D5-975A-2CB9A995CE24}"/>
                  </a:ext>
                </a:extLst>
              </p:cNvPr>
              <p:cNvSpPr txBox="1"/>
              <p:nvPr/>
            </p:nvSpPr>
            <p:spPr bwMode="auto">
              <a:xfrm>
                <a:off x="532237" y="949584"/>
                <a:ext cx="10991475" cy="20215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defPPr>
                  <a:defRPr lang="zh-CN"/>
                </a:defPPr>
                <a:lvl1pPr marL="228600" indent="-228600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/>
                </a:lvl1pPr>
                <a:lvl2pPr marL="285750" lvl="1" indent="-285750">
                  <a:lnSpc>
                    <a:spcPct val="125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q"/>
                  <a:defRPr sz="2400" b="1"/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/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5pPr>
                <a:lvl6pPr marL="25146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6pPr>
                <a:lvl7pPr marL="29718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7pPr>
                <a:lvl8pPr marL="3429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8pPr>
                <a:lvl9pPr marL="3886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9pPr>
              </a:lstStyle>
              <a:p>
                <a:pPr>
                  <a:lnSpc>
                    <a:spcPct val="120000"/>
                  </a:lnSpc>
                  <a:buFont typeface="Wingdings" panose="05000000000000000000" pitchFamily="2" charset="2"/>
                  <a:buChar char="q"/>
                </a:pPr>
                <a:r>
                  <a:rPr lang="en-US" altLang="zh-CN" sz="2400" dirty="0"/>
                  <a:t>A compact and multi-purpose payload: </a:t>
                </a:r>
                <a:r>
                  <a:rPr lang="en-US" sz="2400" dirty="0"/>
                  <a:t>precise measurement of MeV gamma rays &amp; low-energy antinuclei (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</m:acc>
                    <m:r>
                      <a:rPr lang="en-US" altLang="zh-CN" sz="24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acc>
                      <m:accPr>
                        <m:chr m:val="̅"/>
                        <m:ctrlPr>
                          <a:rPr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400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</m:acc>
                  </m:oMath>
                </a14:m>
                <a:r>
                  <a:rPr lang="en-US" altLang="zh-CN" sz="2400" dirty="0">
                    <a:solidFill>
                      <a:srgbClr val="C00000"/>
                    </a:solidFill>
                    <a:latin typeface="Aptos" panose="020B0004020202020204" pitchFamily="34" charset="0"/>
                    <a:cs typeface="Times New Roman" panose="02020603050405020304" pitchFamily="18" charset="0"/>
                  </a:rPr>
                  <a:t>/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400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𝐻𝑒</m:t>
                        </m:r>
                      </m:e>
                    </m:acc>
                  </m:oMath>
                </a14:m>
                <a:r>
                  <a:rPr lang="en-US" sz="2400" dirty="0"/>
                  <a:t>) </a:t>
                </a:r>
                <a:r>
                  <a:rPr lang="en-US" altLang="zh-CN" sz="2400" dirty="0"/>
                  <a:t>s</a:t>
                </a:r>
                <a:r>
                  <a:rPr lang="en-US" sz="2400" dirty="0"/>
                  <a:t>imultaneously.</a:t>
                </a:r>
                <a:endParaRPr lang="en-US" altLang="zh-CN" sz="2400" dirty="0"/>
              </a:p>
              <a:p>
                <a:pPr marL="630000" lvl="1" indent="-360000">
                  <a:lnSpc>
                    <a:spcPct val="120000"/>
                  </a:lnSpc>
                  <a:buFont typeface="Wingdings" panose="05000000000000000000" pitchFamily="2" charset="2"/>
                  <a:buChar char="§"/>
                </a:pPr>
                <a:r>
                  <a:rPr lang="en-US" altLang="zh-CN" sz="2000" b="0" dirty="0"/>
                  <a:t>MeV</a:t>
                </a:r>
                <a:r>
                  <a:rPr lang="zh-CN" altLang="en-US" sz="2000" b="0" dirty="0"/>
                  <a:t> </a:t>
                </a:r>
                <a:r>
                  <a:rPr lang="en-US" altLang="zh-CN" sz="2000" b="0" dirty="0"/>
                  <a:t>gamma:</a:t>
                </a:r>
                <a:r>
                  <a:rPr lang="zh-CN" altLang="en-US" sz="2000" b="0" dirty="0"/>
                  <a:t> </a:t>
                </a:r>
                <a:r>
                  <a:rPr lang="en-US" altLang="zh-CN" sz="2000" b="0" dirty="0"/>
                  <a:t>multi-layer</a:t>
                </a:r>
                <a:r>
                  <a:rPr lang="zh-CN" altLang="en-US" sz="2000" b="0" dirty="0"/>
                  <a:t> </a:t>
                </a:r>
                <a:r>
                  <a:rPr lang="en-US" altLang="zh-CN" sz="2000" b="0" dirty="0"/>
                  <a:t>Compton imaging;</a:t>
                </a:r>
              </a:p>
              <a:p>
                <a:pPr marL="630000" lvl="1" indent="-360000">
                  <a:lnSpc>
                    <a:spcPct val="120000"/>
                  </a:lnSpc>
                  <a:buFont typeface="Wingdings" panose="05000000000000000000" pitchFamily="2" charset="2"/>
                  <a:buChar char="§"/>
                </a:pPr>
                <a:r>
                  <a:rPr lang="en-US" altLang="zh-CN" sz="2000" b="0" dirty="0"/>
                  <a:t>Low-energy cosmic antinuclei: exotic nucleus formation/decay.</a:t>
                </a:r>
              </a:p>
            </p:txBody>
          </p:sp>
        </mc:Choice>
        <mc:Fallback xmlns="">
          <p:sp>
            <p:nvSpPr>
              <p:cNvPr id="208" name="文本框 27">
                <a:extLst>
                  <a:ext uri="{FF2B5EF4-FFF2-40B4-BE49-F238E27FC236}">
                    <a16:creationId xmlns:a16="http://schemas.microsoft.com/office/drawing/2014/main" id="{69CE744F-9511-F1D5-975A-2CB9A995CE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2237" y="949584"/>
                <a:ext cx="10991475" cy="2021523"/>
              </a:xfrm>
              <a:prstGeom prst="rect">
                <a:avLst/>
              </a:prstGeom>
              <a:blipFill>
                <a:blip r:embed="rId9"/>
                <a:stretch>
                  <a:fillRect l="-721" t="-604" r="-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0" name="文本占位符 9">
            <a:extLst>
              <a:ext uri="{FF2B5EF4-FFF2-40B4-BE49-F238E27FC236}">
                <a16:creationId xmlns:a16="http://schemas.microsoft.com/office/drawing/2014/main" id="{C3D4FE35-E36C-B7CC-2B61-1C8625751E43}"/>
              </a:ext>
            </a:extLst>
          </p:cNvPr>
          <p:cNvSpPr txBox="1">
            <a:spLocks/>
          </p:cNvSpPr>
          <p:nvPr/>
        </p:nvSpPr>
        <p:spPr>
          <a:xfrm>
            <a:off x="2392087" y="6491192"/>
            <a:ext cx="7083100" cy="3429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500"/>
              </a:spcBef>
            </a:pPr>
            <a:r>
              <a:rPr lang="en-US" altLang="zh-CN" sz="1050" dirty="0" err="1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CosPA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2026 &amp; ACGRG 13, 5-9 July,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2026,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University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of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Canterbury,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Christchurch,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NZD </a:t>
            </a:r>
          </a:p>
        </p:txBody>
      </p:sp>
      <p:cxnSp>
        <p:nvCxnSpPr>
          <p:cNvPr id="211" name="直接连接符 17">
            <a:extLst>
              <a:ext uri="{FF2B5EF4-FFF2-40B4-BE49-F238E27FC236}">
                <a16:creationId xmlns:a16="http://schemas.microsoft.com/office/drawing/2014/main" id="{938C9D11-D944-9AB0-FE72-1636A1DC86A3}"/>
              </a:ext>
            </a:extLst>
          </p:cNvPr>
          <p:cNvCxnSpPr>
            <a:cxnSpLocks/>
          </p:cNvCxnSpPr>
          <p:nvPr/>
        </p:nvCxnSpPr>
        <p:spPr>
          <a:xfrm>
            <a:off x="391886" y="826804"/>
            <a:ext cx="1151182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58864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3CBECA-A254-6128-EC2D-E3CC9C522B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603367F-AD0F-D66B-FEFF-0C5C34ABEF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  <a:t>18</a:t>
            </a:fld>
            <a:endParaRPr lang="zh-CN" altLang="en-US" dirty="0"/>
          </a:p>
        </p:txBody>
      </p:sp>
      <p:cxnSp>
        <p:nvCxnSpPr>
          <p:cNvPr id="13" name="直接连接符 17">
            <a:extLst>
              <a:ext uri="{FF2B5EF4-FFF2-40B4-BE49-F238E27FC236}">
                <a16:creationId xmlns:a16="http://schemas.microsoft.com/office/drawing/2014/main" id="{B43438CA-4BC2-97E3-7898-3FB4DB138B14}"/>
              </a:ext>
            </a:extLst>
          </p:cNvPr>
          <p:cNvCxnSpPr>
            <a:cxnSpLocks/>
          </p:cNvCxnSpPr>
          <p:nvPr/>
        </p:nvCxnSpPr>
        <p:spPr>
          <a:xfrm>
            <a:off x="1115264" y="1113374"/>
            <a:ext cx="1078844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27">
            <a:extLst>
              <a:ext uri="{FF2B5EF4-FFF2-40B4-BE49-F238E27FC236}">
                <a16:creationId xmlns:a16="http://schemas.microsoft.com/office/drawing/2014/main" id="{36333FFB-F2D0-A54F-A74D-88013856A165}"/>
              </a:ext>
            </a:extLst>
          </p:cNvPr>
          <p:cNvSpPr txBox="1"/>
          <p:nvPr/>
        </p:nvSpPr>
        <p:spPr bwMode="auto">
          <a:xfrm>
            <a:off x="1178232" y="403892"/>
            <a:ext cx="8814428" cy="61555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0" tIns="0" rIns="0" bIns="0" numCol="1" rtlCol="0" anchor="t" anchorCtr="0" compatLnSpc="1">
            <a:spAutoFit/>
          </a:bodyPr>
          <a:lstStyle/>
          <a:p>
            <a:pPr algn="ctr"/>
            <a:r>
              <a:rPr lang="en-US" altLang="zh-CN" sz="4000" b="1" dirty="0">
                <a:solidFill>
                  <a:srgbClr val="002060"/>
                </a:solidFill>
                <a:ea typeface="微软雅黑" panose="020B0503020204020204" charset="-122"/>
              </a:rPr>
              <a:t>Summary &amp; Outlook</a:t>
            </a:r>
            <a:endParaRPr lang="zh-CN" altLang="en-US" sz="4000" b="1" dirty="0">
              <a:solidFill>
                <a:srgbClr val="002060"/>
              </a:solidFill>
              <a:latin typeface="+mj-lt"/>
              <a:ea typeface="微软雅黑" panose="020B0503020204020204" charset="-122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F4E817C-8D73-2644-57B9-AAB2FFE85352}"/>
              </a:ext>
            </a:extLst>
          </p:cNvPr>
          <p:cNvSpPr txBox="1">
            <a:spLocks/>
          </p:cNvSpPr>
          <p:nvPr/>
        </p:nvSpPr>
        <p:spPr>
          <a:xfrm>
            <a:off x="864047" y="1518314"/>
            <a:ext cx="10597191" cy="44622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en-US" altLang="zh-CN" sz="2600" dirty="0">
                <a:solidFill>
                  <a:srgbClr val="C00000"/>
                </a:solidFill>
              </a:rPr>
              <a:t>MeV gamma provides a unique window for many cutting-edge researches: </a:t>
            </a:r>
            <a:r>
              <a:rPr lang="en-US" altLang="zh-CN" sz="2600" dirty="0"/>
              <a:t>gamma-ray bursts,</a:t>
            </a:r>
            <a:r>
              <a:rPr lang="en-US" altLang="zh-CN" sz="2600" dirty="0">
                <a:solidFill>
                  <a:srgbClr val="C00000"/>
                </a:solidFill>
              </a:rPr>
              <a:t> </a:t>
            </a:r>
            <a:r>
              <a:rPr lang="en-US" altLang="zh-CN" sz="2600" dirty="0"/>
              <a:t>dark matter annihilation, primordial black hole, nucleosynthesis &amp; chemical evolution of the Galaxy, etc. </a:t>
            </a:r>
          </a:p>
          <a:p>
            <a:pPr>
              <a:lnSpc>
                <a:spcPct val="120000"/>
              </a:lnSpc>
              <a:spcBef>
                <a:spcPts val="1500"/>
              </a:spcBef>
              <a:buFont typeface="Wingdings" panose="05000000000000000000" pitchFamily="2" charset="2"/>
              <a:buChar char="q"/>
            </a:pPr>
            <a:r>
              <a:rPr lang="en-US" altLang="zh-CN" sz="2600" dirty="0"/>
              <a:t>A novel Compton camera as a pathfinder of SJTU micro-satellite serial projects has been delivered for MeV gamma measurement, </a:t>
            </a:r>
            <a:r>
              <a:rPr lang="en-US" altLang="zh-CN" sz="2600" b="1" i="1" dirty="0"/>
              <a:t>stay tune for the upcoming data!</a:t>
            </a:r>
          </a:p>
          <a:p>
            <a:pPr>
              <a:lnSpc>
                <a:spcPct val="120000"/>
              </a:lnSpc>
              <a:spcBef>
                <a:spcPts val="1500"/>
              </a:spcBef>
              <a:buFont typeface="Wingdings" panose="05000000000000000000" pitchFamily="2" charset="2"/>
              <a:buChar char="q"/>
            </a:pPr>
            <a:r>
              <a:rPr lang="en-US" altLang="zh-CN" sz="2600" dirty="0"/>
              <a:t>A muti-purpose compact micro-satellite payload is under developing, and </a:t>
            </a:r>
            <a:r>
              <a:rPr lang="en-US" altLang="zh-CN" sz="2600" b="1" i="1" dirty="0"/>
              <a:t>welcome collaborators!</a:t>
            </a:r>
            <a:endParaRPr lang="en-US" sz="2000" b="1" i="1" dirty="0"/>
          </a:p>
        </p:txBody>
      </p:sp>
      <p:pic>
        <p:nvPicPr>
          <p:cNvPr id="5" name="图片 9">
            <a:extLst>
              <a:ext uri="{FF2B5EF4-FFF2-40B4-BE49-F238E27FC236}">
                <a16:creationId xmlns:a16="http://schemas.microsoft.com/office/drawing/2014/main" id="{F037E593-3C69-A18F-344A-475A844EE4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332069"/>
            <a:ext cx="2169174" cy="713098"/>
          </a:xfrm>
          <a:prstGeom prst="rect">
            <a:avLst/>
          </a:prstGeom>
        </p:spPr>
      </p:pic>
      <p:pic>
        <p:nvPicPr>
          <p:cNvPr id="7" name="图片 34">
            <a:extLst>
              <a:ext uri="{FF2B5EF4-FFF2-40B4-BE49-F238E27FC236}">
                <a16:creationId xmlns:a16="http://schemas.microsoft.com/office/drawing/2014/main" id="{E55104E1-3119-609B-B809-98A5F4C368A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74359" r="1346"/>
          <a:stretch>
            <a:fillRect/>
          </a:stretch>
        </p:blipFill>
        <p:spPr>
          <a:xfrm>
            <a:off x="8870172" y="503955"/>
            <a:ext cx="3002280" cy="411617"/>
          </a:xfrm>
          <a:prstGeom prst="rect">
            <a:avLst/>
          </a:prstGeom>
        </p:spPr>
      </p:pic>
      <p:sp>
        <p:nvSpPr>
          <p:cNvPr id="10" name="文本占位符 9">
            <a:extLst>
              <a:ext uri="{FF2B5EF4-FFF2-40B4-BE49-F238E27FC236}">
                <a16:creationId xmlns:a16="http://schemas.microsoft.com/office/drawing/2014/main" id="{60931B3D-DBEE-403F-D97B-E2A3633680FB}"/>
              </a:ext>
            </a:extLst>
          </p:cNvPr>
          <p:cNvSpPr txBox="1">
            <a:spLocks/>
          </p:cNvSpPr>
          <p:nvPr/>
        </p:nvSpPr>
        <p:spPr>
          <a:xfrm>
            <a:off x="2392087" y="6491192"/>
            <a:ext cx="7083100" cy="3429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500"/>
              </a:spcBef>
            </a:pPr>
            <a:r>
              <a:rPr lang="en-US" altLang="zh-CN" sz="1050" dirty="0" err="1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CosPA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2026 &amp; ACGRG 13, 5-9 July,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2026,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University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of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Canterbury,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Christchurch,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NZD </a:t>
            </a:r>
          </a:p>
        </p:txBody>
      </p:sp>
    </p:spTree>
    <p:extLst>
      <p:ext uri="{BB962C8B-B14F-4D97-AF65-F5344CB8AC3E}">
        <p14:creationId xmlns:p14="http://schemas.microsoft.com/office/powerpoint/2010/main" val="22440372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404261-B02B-AE77-71F2-2423E85F3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7511A1F-69C0-12AD-B325-3ED336742A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  <a:t>19</a:t>
            </a:fld>
            <a:endParaRPr lang="zh-CN" altLang="en-US" dirty="0"/>
          </a:p>
        </p:txBody>
      </p:sp>
      <p:sp>
        <p:nvSpPr>
          <p:cNvPr id="3" name="文本框 27">
            <a:extLst>
              <a:ext uri="{FF2B5EF4-FFF2-40B4-BE49-F238E27FC236}">
                <a16:creationId xmlns:a16="http://schemas.microsoft.com/office/drawing/2014/main" id="{A7DE675A-9EB7-8307-0479-B961C52BEEE0}"/>
              </a:ext>
            </a:extLst>
          </p:cNvPr>
          <p:cNvSpPr txBox="1"/>
          <p:nvPr/>
        </p:nvSpPr>
        <p:spPr bwMode="auto">
          <a:xfrm>
            <a:off x="2952377" y="2806084"/>
            <a:ext cx="5752063" cy="110799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0" tIns="0" rIns="0" bIns="0" numCol="1" rtlCol="0" anchor="t" anchorCtr="0" compatLnSpc="1">
            <a:spAutoFit/>
          </a:bodyPr>
          <a:lstStyle/>
          <a:p>
            <a:pPr indent="0" algn="ctr">
              <a:buNone/>
            </a:pPr>
            <a:r>
              <a:rPr lang="en-US" altLang="zh-CN" sz="7200" b="1" i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Thank You!</a:t>
            </a:r>
            <a:endParaRPr lang="zh-CN" altLang="en-US" sz="7200" b="1" i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00129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7CFBF2-0C6B-C640-154A-38EDCDC8B8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212821D-BA15-B61E-52D8-D59100A2C6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  <a:t>2</a:t>
            </a:fld>
            <a:endParaRPr lang="zh-CN" altLang="en-US" dirty="0"/>
          </a:p>
        </p:txBody>
      </p:sp>
      <p:cxnSp>
        <p:nvCxnSpPr>
          <p:cNvPr id="13" name="直接连接符 17">
            <a:extLst>
              <a:ext uri="{FF2B5EF4-FFF2-40B4-BE49-F238E27FC236}">
                <a16:creationId xmlns:a16="http://schemas.microsoft.com/office/drawing/2014/main" id="{5D980DC5-1F4A-CDB2-6086-386EBC5E5C25}"/>
              </a:ext>
            </a:extLst>
          </p:cNvPr>
          <p:cNvCxnSpPr>
            <a:cxnSpLocks/>
          </p:cNvCxnSpPr>
          <p:nvPr/>
        </p:nvCxnSpPr>
        <p:spPr>
          <a:xfrm>
            <a:off x="391886" y="826804"/>
            <a:ext cx="1151182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A diagram of different types of lines&#10;&#10;AI-generated content may be incorrect.">
            <a:extLst>
              <a:ext uri="{FF2B5EF4-FFF2-40B4-BE49-F238E27FC236}">
                <a16:creationId xmlns:a16="http://schemas.microsoft.com/office/drawing/2014/main" id="{5866CB33-9301-0633-338D-9056E9EAEA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298" y="1906256"/>
            <a:ext cx="6716409" cy="3526553"/>
          </a:xfrm>
          <a:prstGeom prst="rect">
            <a:avLst/>
          </a:prstGeom>
        </p:spPr>
      </p:pic>
      <p:sp>
        <p:nvSpPr>
          <p:cNvPr id="3" name="文本框 27">
            <a:extLst>
              <a:ext uri="{FF2B5EF4-FFF2-40B4-BE49-F238E27FC236}">
                <a16:creationId xmlns:a16="http://schemas.microsoft.com/office/drawing/2014/main" id="{815E8796-7E12-3ABF-3778-ED9A64306340}"/>
              </a:ext>
            </a:extLst>
          </p:cNvPr>
          <p:cNvSpPr txBox="1"/>
          <p:nvPr/>
        </p:nvSpPr>
        <p:spPr bwMode="auto">
          <a:xfrm>
            <a:off x="2510339" y="214563"/>
            <a:ext cx="6679097" cy="49244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0" tIns="0" rIns="0" bIns="0" numCol="1" rtlCol="0" anchor="t" anchorCtr="0" compatLnSpc="1">
            <a:spAutoFit/>
          </a:bodyPr>
          <a:lstStyle/>
          <a:p>
            <a:pPr indent="0">
              <a:buNone/>
            </a:pPr>
            <a:r>
              <a:rPr lang="en-US" altLang="zh-CN" sz="3200" b="1" dirty="0">
                <a:solidFill>
                  <a:srgbClr val="002060"/>
                </a:solidFill>
                <a:latin typeface="+mj-lt"/>
                <a:ea typeface="微软雅黑" panose="020B0503020204020204" charset="-122"/>
              </a:rPr>
              <a:t>I. MeV Gamma &amp; Detection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63A1F6EF-62FD-93F6-F642-42B7D94F20BA}"/>
              </a:ext>
            </a:extLst>
          </p:cNvPr>
          <p:cNvSpPr txBox="1">
            <a:spLocks/>
          </p:cNvSpPr>
          <p:nvPr/>
        </p:nvSpPr>
        <p:spPr>
          <a:xfrm>
            <a:off x="8511489" y="1937419"/>
            <a:ext cx="2249963" cy="5021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lnSpc>
                <a:spcPct val="150000"/>
              </a:lnSpc>
              <a:spcBef>
                <a:spcPts val="400"/>
              </a:spcBef>
              <a:buNone/>
            </a:pPr>
            <a:r>
              <a:rPr lang="zh-CN" altLang="en-US" sz="1800" b="1" dirty="0">
                <a:solidFill>
                  <a:schemeClr val="bg1"/>
                </a:solidFill>
                <a:latin typeface="+mj-ea"/>
                <a:ea typeface="+mj-ea"/>
              </a:rPr>
              <a:t>暗物质湮灭</a:t>
            </a:r>
            <a:endParaRPr lang="en-US" altLang="zh-CN" sz="18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8" name="图片 9">
            <a:extLst>
              <a:ext uri="{FF2B5EF4-FFF2-40B4-BE49-F238E27FC236}">
                <a16:creationId xmlns:a16="http://schemas.microsoft.com/office/drawing/2014/main" id="{27299C4C-D4D7-981C-5C04-61200A5A88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pic>
        <p:nvPicPr>
          <p:cNvPr id="12" name="图片 34">
            <a:extLst>
              <a:ext uri="{FF2B5EF4-FFF2-40B4-BE49-F238E27FC236}">
                <a16:creationId xmlns:a16="http://schemas.microsoft.com/office/drawing/2014/main" id="{095DB0A2-0722-6AC4-0E1A-4FC48C338A8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74359" r="1346"/>
          <a:stretch>
            <a:fillRect/>
          </a:stretch>
        </p:blipFill>
        <p:spPr>
          <a:xfrm>
            <a:off x="8870172" y="223063"/>
            <a:ext cx="3002280" cy="411617"/>
          </a:xfrm>
          <a:prstGeom prst="rect">
            <a:avLst/>
          </a:prstGeom>
        </p:spPr>
      </p:pic>
      <p:pic>
        <p:nvPicPr>
          <p:cNvPr id="10" name="Picture 9" descr="A graph of a graph of a graph&#10;&#10;AI-generated content may be incorrect.">
            <a:extLst>
              <a:ext uri="{FF2B5EF4-FFF2-40B4-BE49-F238E27FC236}">
                <a16:creationId xmlns:a16="http://schemas.microsoft.com/office/drawing/2014/main" id="{EB128578-5B49-D11E-D138-29BEBA5428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8445" y="1906256"/>
            <a:ext cx="3720110" cy="3603525"/>
          </a:xfrm>
          <a:prstGeom prst="rect">
            <a:avLst/>
          </a:prstGeom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BE0ECF59-B5FD-924B-0C84-0BAFE3B5C185}"/>
              </a:ext>
            </a:extLst>
          </p:cNvPr>
          <p:cNvSpPr/>
          <p:nvPr/>
        </p:nvSpPr>
        <p:spPr>
          <a:xfrm>
            <a:off x="665985" y="1022332"/>
            <a:ext cx="10804717" cy="630667"/>
          </a:xfrm>
          <a:prstGeom prst="roundRect">
            <a:avLst>
              <a:gd name="adj" fmla="val 6494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7C619DB2-2ECF-38F0-9215-CB5C62FD8D73}"/>
              </a:ext>
            </a:extLst>
          </p:cNvPr>
          <p:cNvSpPr txBox="1">
            <a:spLocks/>
          </p:cNvSpPr>
          <p:nvPr/>
        </p:nvSpPr>
        <p:spPr>
          <a:xfrm>
            <a:off x="721298" y="1062960"/>
            <a:ext cx="10660426" cy="5564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>
              <a:lnSpc>
                <a:spcPct val="125000"/>
              </a:lnSpc>
              <a:buFont typeface="Wingdings" panose="05000000000000000000" pitchFamily="2" charset="2"/>
              <a:buChar char="q"/>
            </a:pPr>
            <a:r>
              <a:rPr lang="en-US" altLang="zh-CN" sz="2200" b="1" dirty="0">
                <a:latin typeface="+mj-lt"/>
                <a:cs typeface="Times New Roman" panose="02020603050405020304" pitchFamily="18" charset="0"/>
              </a:rPr>
              <a:t>MeV gamma:</a:t>
            </a:r>
            <a:r>
              <a:rPr lang="en-US" altLang="zh-CN" sz="22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zh-CN" sz="2200" b="1" dirty="0">
                <a:latin typeface="+mj-lt"/>
                <a:cs typeface="Times New Roman" panose="02020603050405020304" pitchFamily="18" charset="0"/>
              </a:rPr>
              <a:t>unexplored energy region in gamma astronomy </a:t>
            </a:r>
            <a:r>
              <a:rPr lang="en-US" altLang="zh-CN" sz="2200" b="1" dirty="0"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altLang="zh-CN" sz="22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“MeV gap”. </a:t>
            </a:r>
            <a:endParaRPr lang="en-US" altLang="zh-CN" sz="22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8" name="文本占位符 9">
            <a:extLst>
              <a:ext uri="{FF2B5EF4-FFF2-40B4-BE49-F238E27FC236}">
                <a16:creationId xmlns:a16="http://schemas.microsoft.com/office/drawing/2014/main" id="{251F3FCE-D1D6-65EA-1CC0-E9AC36CAEA2D}"/>
              </a:ext>
            </a:extLst>
          </p:cNvPr>
          <p:cNvSpPr txBox="1">
            <a:spLocks/>
          </p:cNvSpPr>
          <p:nvPr/>
        </p:nvSpPr>
        <p:spPr>
          <a:xfrm>
            <a:off x="2392087" y="6491192"/>
            <a:ext cx="7083100" cy="3429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500"/>
              </a:spcBef>
            </a:pPr>
            <a:r>
              <a:rPr lang="en-US" altLang="zh-CN" sz="1050" dirty="0" err="1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CosPA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2026 &amp; ACGRG 13, 5-9 July,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2026,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University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of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Canterbury,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Christchurch,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NZD </a:t>
            </a:r>
          </a:p>
        </p:txBody>
      </p:sp>
    </p:spTree>
    <p:extLst>
      <p:ext uri="{BB962C8B-B14F-4D97-AF65-F5344CB8AC3E}">
        <p14:creationId xmlns:p14="http://schemas.microsoft.com/office/powerpoint/2010/main" val="615382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1F609F-758A-F5A4-98C0-F1FBD5F68A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245AC9B-4246-9A71-3613-9B39B9491B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849970" y="6515101"/>
            <a:ext cx="1037230" cy="3429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C53781C-E1F6-4315-A39D-61273F2E059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Microsoft YaHei" panose="020B0503020204020204" charset="-122"/>
                <a:cs typeface="+mn-cs"/>
              </a:rPr>
              <a:t>20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Microsoft YaHei" panose="020B0503020204020204" charset="-122"/>
              <a:cs typeface="+mn-cs"/>
            </a:endParaRPr>
          </a:p>
        </p:txBody>
      </p:sp>
      <p:cxnSp>
        <p:nvCxnSpPr>
          <p:cNvPr id="13" name="直接连接符 17">
            <a:extLst>
              <a:ext uri="{FF2B5EF4-FFF2-40B4-BE49-F238E27FC236}">
                <a16:creationId xmlns:a16="http://schemas.microsoft.com/office/drawing/2014/main" id="{D5885649-B059-0A7E-FFB4-D422FE71E1E7}"/>
              </a:ext>
            </a:extLst>
          </p:cNvPr>
          <p:cNvCxnSpPr/>
          <p:nvPr/>
        </p:nvCxnSpPr>
        <p:spPr>
          <a:xfrm>
            <a:off x="1115264" y="832485"/>
            <a:ext cx="1078844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C8E805D-FA53-C2BE-7F61-F94DD0D73B36}"/>
              </a:ext>
            </a:extLst>
          </p:cNvPr>
          <p:cNvSpPr txBox="1"/>
          <p:nvPr/>
        </p:nvSpPr>
        <p:spPr>
          <a:xfrm>
            <a:off x="882487" y="990215"/>
            <a:ext cx="10691446" cy="14004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>
              <a:lnSpc>
                <a:spcPct val="125000"/>
              </a:lnSpc>
              <a:buFont typeface="Wingdings" panose="05000000000000000000" pitchFamily="2" charset="2"/>
              <a:buChar char="q"/>
              <a:defRPr/>
            </a:pPr>
            <a:r>
              <a:rPr lang="en-US" altLang="zh-CN" b="1" dirty="0">
                <a:solidFill>
                  <a:srgbClr val="000000"/>
                </a:solidFill>
                <a:ea typeface="Microsoft YaHei" panose="020B0503020204020204" charset="-122"/>
              </a:rPr>
              <a:t>Key environment tests: thermal cycle</a:t>
            </a:r>
          </a:p>
          <a:p>
            <a:pPr marL="629920" marR="0" lvl="1" indent="-360045" algn="l" defTabSz="914400" rtl="0" eaLnBrk="1" fontAlgn="auto" latinLnBrk="0" hangingPunct="1">
              <a:lnSpc>
                <a:spcPct val="125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Microsoft YaHei" panose="020B0503020204020204" charset="-122"/>
                <a:cs typeface="+mn-cs"/>
                <a:sym typeface="+mn-ea"/>
              </a:rPr>
              <a:t>Multiple-channel spectral response remained stable throughout three sets of thermal cycling tests conducted at temperatures ranging from -25°C to 60°C.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Microsoft YaHei" panose="020B0503020204020204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D09EE2ED-A43D-8A8F-EA9C-CED0D009F7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7100" y="2520217"/>
            <a:ext cx="4261485" cy="356573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35163C85-F4CB-DE5A-A5F1-F0A2545C611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pic>
        <p:nvPicPr>
          <p:cNvPr id="12" name="图片 34">
            <a:extLst>
              <a:ext uri="{FF2B5EF4-FFF2-40B4-BE49-F238E27FC236}">
                <a16:creationId xmlns:a16="http://schemas.microsoft.com/office/drawing/2014/main" id="{0A6D8904-1C39-FD75-6076-5CBB12C3ECD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74359" r="1346"/>
          <a:stretch>
            <a:fillRect/>
          </a:stretch>
        </p:blipFill>
        <p:spPr>
          <a:xfrm>
            <a:off x="8870172" y="223063"/>
            <a:ext cx="3002280" cy="411617"/>
          </a:xfrm>
          <a:prstGeom prst="rect">
            <a:avLst/>
          </a:prstGeom>
        </p:spPr>
      </p:pic>
      <p:sp>
        <p:nvSpPr>
          <p:cNvPr id="16" name="文本框 27">
            <a:extLst>
              <a:ext uri="{FF2B5EF4-FFF2-40B4-BE49-F238E27FC236}">
                <a16:creationId xmlns:a16="http://schemas.microsoft.com/office/drawing/2014/main" id="{D8BBA7BF-F119-DB70-2D5E-7FB95EB3E797}"/>
              </a:ext>
            </a:extLst>
          </p:cNvPr>
          <p:cNvSpPr txBox="1"/>
          <p:nvPr/>
        </p:nvSpPr>
        <p:spPr bwMode="auto">
          <a:xfrm>
            <a:off x="2567135" y="214563"/>
            <a:ext cx="6230415" cy="49244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0" tIns="0" rIns="0" bIns="0" numCol="1" rtlCol="0" anchor="t" anchorCtr="0" compatLnSpc="1">
            <a:spAutoFit/>
          </a:bodyPr>
          <a:lstStyle/>
          <a:p>
            <a:pPr indent="0" algn="ctr">
              <a:buNone/>
            </a:pPr>
            <a:r>
              <a:rPr lang="en-US" altLang="zh-CN" sz="32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Novel Compton camera</a:t>
            </a:r>
            <a:endParaRPr lang="zh-CN" altLang="en-US" sz="32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764341-DD63-F74D-1CA9-025F3FA294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108" y="2616560"/>
            <a:ext cx="6159735" cy="3575141"/>
          </a:xfrm>
          <a:prstGeom prst="rect">
            <a:avLst/>
          </a:prstGeom>
        </p:spPr>
      </p:pic>
      <p:sp>
        <p:nvSpPr>
          <p:cNvPr id="9" name="文本占位符 9">
            <a:extLst>
              <a:ext uri="{FF2B5EF4-FFF2-40B4-BE49-F238E27FC236}">
                <a16:creationId xmlns:a16="http://schemas.microsoft.com/office/drawing/2014/main" id="{3E8D99EC-3D4F-1F3D-4F7D-9A1119F98819}"/>
              </a:ext>
            </a:extLst>
          </p:cNvPr>
          <p:cNvSpPr txBox="1">
            <a:spLocks/>
          </p:cNvSpPr>
          <p:nvPr/>
        </p:nvSpPr>
        <p:spPr>
          <a:xfrm>
            <a:off x="2392087" y="6491192"/>
            <a:ext cx="7083100" cy="3429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500"/>
              </a:spcBef>
            </a:pPr>
            <a:r>
              <a:rPr lang="en-US" altLang="zh-CN" sz="1050" dirty="0" err="1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CosPA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2026 &amp; ACGRG 13, 5-9 July,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2026,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University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of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Canterbury,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Christchurch,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NZD </a:t>
            </a:r>
          </a:p>
        </p:txBody>
      </p:sp>
    </p:spTree>
    <p:extLst>
      <p:ext uri="{BB962C8B-B14F-4D97-AF65-F5344CB8AC3E}">
        <p14:creationId xmlns:p14="http://schemas.microsoft.com/office/powerpoint/2010/main" val="9461340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00DB9E-D8C6-71DB-F860-49338448DD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1F36337-9314-94F8-5B2F-072D50835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  <a:t>21</a:t>
            </a:fld>
            <a:endParaRPr lang="zh-CN" altLang="en-US" dirty="0"/>
          </a:p>
        </p:txBody>
      </p:sp>
      <p:cxnSp>
        <p:nvCxnSpPr>
          <p:cNvPr id="13" name="直接连接符 17">
            <a:extLst>
              <a:ext uri="{FF2B5EF4-FFF2-40B4-BE49-F238E27FC236}">
                <a16:creationId xmlns:a16="http://schemas.microsoft.com/office/drawing/2014/main" id="{8A237D1C-14CA-131E-EAF0-66E003275C51}"/>
              </a:ext>
            </a:extLst>
          </p:cNvPr>
          <p:cNvCxnSpPr>
            <a:cxnSpLocks/>
          </p:cNvCxnSpPr>
          <p:nvPr/>
        </p:nvCxnSpPr>
        <p:spPr>
          <a:xfrm>
            <a:off x="1115264" y="832485"/>
            <a:ext cx="1078844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7">
            <a:extLst>
              <a:ext uri="{FF2B5EF4-FFF2-40B4-BE49-F238E27FC236}">
                <a16:creationId xmlns:a16="http://schemas.microsoft.com/office/drawing/2014/main" id="{734CADA1-C1AD-EE65-F146-5312A987C56E}"/>
              </a:ext>
            </a:extLst>
          </p:cNvPr>
          <p:cNvSpPr txBox="1"/>
          <p:nvPr/>
        </p:nvSpPr>
        <p:spPr bwMode="auto">
          <a:xfrm>
            <a:off x="2964329" y="214563"/>
            <a:ext cx="5809130" cy="55399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0" tIns="0" rIns="0" bIns="0" numCol="1" rtlCol="0" anchor="t" anchorCtr="0" compatLnSpc="1">
            <a:spAutoFit/>
          </a:bodyPr>
          <a:lstStyle/>
          <a:p>
            <a:pPr indent="0">
              <a:buNone/>
            </a:pPr>
            <a:r>
              <a:rPr lang="en-US" altLang="zh-CN" sz="3600" b="1" dirty="0">
                <a:solidFill>
                  <a:srgbClr val="002060"/>
                </a:solidFill>
                <a:latin typeface="+mj-lt"/>
                <a:ea typeface="微软雅黑" panose="020B0503020204020204" charset="-122"/>
              </a:rPr>
              <a:t>Multi-purpose Payload</a:t>
            </a:r>
            <a:endParaRPr lang="zh-CN" altLang="en-US" sz="3600" b="1" dirty="0">
              <a:solidFill>
                <a:srgbClr val="002060"/>
              </a:solidFill>
              <a:latin typeface="+mj-lt"/>
              <a:ea typeface="微软雅黑" panose="020B0503020204020204" charset="-122"/>
            </a:endParaRPr>
          </a:p>
        </p:txBody>
      </p:sp>
      <p:pic>
        <p:nvPicPr>
          <p:cNvPr id="4" name="Picture 3" descr="A diagram of a grid&#10;&#10;AI-generated content may be incorrect.">
            <a:extLst>
              <a:ext uri="{FF2B5EF4-FFF2-40B4-BE49-F238E27FC236}">
                <a16:creationId xmlns:a16="http://schemas.microsoft.com/office/drawing/2014/main" id="{B27BA78B-65DB-9062-7C72-DB37BC6578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7373" y="1443954"/>
            <a:ext cx="6566337" cy="364412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4A90401-EFE1-FD27-3199-398CCEDF3368}"/>
              </a:ext>
            </a:extLst>
          </p:cNvPr>
          <p:cNvSpPr txBox="1"/>
          <p:nvPr/>
        </p:nvSpPr>
        <p:spPr>
          <a:xfrm>
            <a:off x="804001" y="3380931"/>
            <a:ext cx="4322945" cy="17627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altLang="zh-CN" sz="2400" b="1" dirty="0"/>
              <a:t>Silicon array</a:t>
            </a:r>
            <a:r>
              <a:rPr lang="zh-CN" altLang="en-US" sz="2400" b="1" dirty="0"/>
              <a:t>：</a:t>
            </a:r>
            <a:endParaRPr lang="en-US" altLang="zh-CN" sz="2400" b="1" dirty="0"/>
          </a:p>
          <a:p>
            <a:pPr marL="457200" lvl="2" indent="-342900">
              <a:lnSpc>
                <a:spcPct val="125000"/>
              </a:lnSpc>
              <a:buFont typeface="Wingdings" panose="05000000000000000000" pitchFamily="2" charset="2"/>
              <a:buChar char="§"/>
            </a:pPr>
            <a:r>
              <a:rPr lang="en-US" altLang="zh-CN" sz="2000" dirty="0"/>
              <a:t>9 layers, 5mm XY strips orthogonally placed</a:t>
            </a:r>
            <a:r>
              <a:rPr lang="zh-CN" altLang="en-US" sz="2000" dirty="0"/>
              <a:t>；</a:t>
            </a:r>
            <a:endParaRPr lang="en-US" altLang="zh-CN" sz="2000" dirty="0"/>
          </a:p>
          <a:p>
            <a:pPr marL="457200" lvl="2" indent="-342900">
              <a:lnSpc>
                <a:spcPct val="125000"/>
              </a:lnSpc>
              <a:buFont typeface="Wingdings" panose="05000000000000000000" pitchFamily="2" charset="2"/>
              <a:buChar char="§"/>
            </a:pPr>
            <a:r>
              <a:rPr lang="en-US" altLang="zh-CN" sz="2000" dirty="0"/>
              <a:t>ASIC</a:t>
            </a:r>
            <a:r>
              <a:rPr lang="zh-CN" altLang="en-US" sz="2000" dirty="0"/>
              <a:t> </a:t>
            </a:r>
            <a:r>
              <a:rPr lang="en-US" altLang="zh-CN" sz="2000" dirty="0"/>
              <a:t>to</a:t>
            </a:r>
            <a:r>
              <a:rPr lang="zh-CN" altLang="en-US" sz="2000" dirty="0"/>
              <a:t> </a:t>
            </a:r>
            <a:r>
              <a:rPr lang="en-US" altLang="zh-CN" sz="2000" dirty="0"/>
              <a:t>read</a:t>
            </a:r>
            <a:r>
              <a:rPr lang="zh-CN" altLang="en-US" sz="2000" dirty="0"/>
              <a:t> </a:t>
            </a:r>
            <a:r>
              <a:rPr lang="en-US" altLang="zh-CN" sz="2000" dirty="0"/>
              <a:t>out</a:t>
            </a:r>
            <a:r>
              <a:rPr lang="zh-CN" altLang="en-US" sz="2000" dirty="0"/>
              <a:t> </a:t>
            </a:r>
            <a:r>
              <a:rPr lang="en-US" altLang="zh-CN" sz="2000" dirty="0"/>
              <a:t>the</a:t>
            </a:r>
            <a:r>
              <a:rPr lang="zh-CN" altLang="en-US" sz="2000" dirty="0"/>
              <a:t> </a:t>
            </a:r>
            <a:r>
              <a:rPr lang="en-US" altLang="zh-CN" sz="2000" dirty="0"/>
              <a:t>charge.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F816CA-21C0-601D-89F5-CEFF58991107}"/>
              </a:ext>
            </a:extLst>
          </p:cNvPr>
          <p:cNvSpPr txBox="1"/>
          <p:nvPr/>
        </p:nvSpPr>
        <p:spPr>
          <a:xfrm>
            <a:off x="804002" y="1196567"/>
            <a:ext cx="4228038" cy="20551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indent="-342900">
              <a:lnSpc>
                <a:spcPct val="125000"/>
              </a:lnSpc>
              <a:buFont typeface="Wingdings" panose="05000000000000000000" pitchFamily="2" charset="2"/>
              <a:buChar char="q"/>
            </a:pPr>
            <a:r>
              <a:rPr lang="en-US" altLang="zh-CN" sz="2400" b="1" dirty="0">
                <a:latin typeface="+mj-lt"/>
                <a:cs typeface="Times New Roman" panose="02020603050405020304" pitchFamily="18" charset="0"/>
              </a:rPr>
              <a:t>LYSO/YSO</a:t>
            </a:r>
            <a:r>
              <a:rPr lang="zh-CN" altLang="en-US" sz="2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zh-CN" sz="2400" b="1" dirty="0">
                <a:latin typeface="+mj-lt"/>
                <a:cs typeface="Times New Roman" panose="02020603050405020304" pitchFamily="18" charset="0"/>
              </a:rPr>
              <a:t>array</a:t>
            </a:r>
            <a:r>
              <a:rPr lang="zh-CN" altLang="en-US" sz="2400" dirty="0">
                <a:latin typeface="+mj-lt"/>
              </a:rPr>
              <a:t>：</a:t>
            </a:r>
            <a:endParaRPr lang="en-US" altLang="zh-CN" sz="2400" dirty="0">
              <a:latin typeface="+mj-lt"/>
            </a:endParaRPr>
          </a:p>
          <a:p>
            <a:pPr marL="457200" lvl="2" indent="-342900">
              <a:lnSpc>
                <a:spcPct val="125000"/>
              </a:lnSpc>
              <a:buFont typeface="Wingdings" panose="05000000000000000000" pitchFamily="2" charset="2"/>
              <a:buChar char="§"/>
            </a:pPr>
            <a:r>
              <a:rPr lang="en-US" altLang="zh-CN" sz="2000" dirty="0">
                <a:latin typeface="+mj-lt"/>
              </a:rPr>
              <a:t>10</a:t>
            </a:r>
            <a:r>
              <a:rPr lang="zh-CN" altLang="en-US" sz="2000" dirty="0">
                <a:latin typeface="+mj-lt"/>
              </a:rPr>
              <a:t> </a:t>
            </a:r>
            <a:r>
              <a:rPr lang="en-US" altLang="zh-CN" sz="2000" dirty="0">
                <a:latin typeface="+mj-lt"/>
              </a:rPr>
              <a:t>layers,</a:t>
            </a:r>
            <a:r>
              <a:rPr lang="zh-CN" altLang="en-US" sz="2000" dirty="0">
                <a:latin typeface="+mj-lt"/>
              </a:rPr>
              <a:t> </a:t>
            </a:r>
            <a:r>
              <a:rPr lang="en-US" altLang="zh-CN" sz="2000" dirty="0">
                <a:latin typeface="+mj-lt"/>
              </a:rPr>
              <a:t>3mm XY strips orthogonal placed</a:t>
            </a:r>
            <a:r>
              <a:rPr lang="zh-CN" altLang="en-US" sz="2000" dirty="0">
                <a:latin typeface="+mj-lt"/>
              </a:rPr>
              <a:t>；</a:t>
            </a:r>
            <a:endParaRPr lang="en-US" altLang="zh-CN" sz="2000" dirty="0">
              <a:latin typeface="+mj-lt"/>
            </a:endParaRPr>
          </a:p>
          <a:p>
            <a:pPr marL="457200" lvl="2" indent="-342900">
              <a:lnSpc>
                <a:spcPct val="125000"/>
              </a:lnSpc>
              <a:buFont typeface="Wingdings" panose="05000000000000000000" pitchFamily="2" charset="2"/>
              <a:buChar char="§"/>
            </a:pPr>
            <a:r>
              <a:rPr lang="en-US" altLang="zh-CN" sz="2000" dirty="0" err="1">
                <a:latin typeface="+mj-lt"/>
              </a:rPr>
              <a:t>SiPM</a:t>
            </a:r>
            <a:r>
              <a:rPr lang="en-US" altLang="zh-CN" sz="2000" dirty="0">
                <a:latin typeface="+mj-lt"/>
              </a:rPr>
              <a:t> reads out energy &amp; time from each strip at two ends.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1662A64-FDB5-5C6A-0028-27BC78581006}"/>
                  </a:ext>
                </a:extLst>
              </p:cNvPr>
              <p:cNvSpPr txBox="1"/>
              <p:nvPr/>
            </p:nvSpPr>
            <p:spPr>
              <a:xfrm>
                <a:off x="804001" y="5511380"/>
                <a:ext cx="7494967" cy="5804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lvl="1" indent="-342900">
                  <a:lnSpc>
                    <a:spcPct val="150000"/>
                  </a:lnSpc>
                  <a:buFont typeface="Wingdings" panose="05000000000000000000" pitchFamily="2" charset="2"/>
                  <a:buChar char="q"/>
                </a:pPr>
                <a:r>
                  <a:rPr lang="en-US" altLang="zh-CN" sz="2400" b="1" dirty="0"/>
                  <a:t>Payload</a:t>
                </a:r>
                <a:r>
                  <a:rPr lang="zh-CN" altLang="en-US" sz="2400" b="1" dirty="0"/>
                  <a:t>：</a:t>
                </a:r>
                <a:r>
                  <a:rPr lang="en-US" altLang="zh-CN" sz="2400" b="1" dirty="0"/>
                  <a:t>~30</a:t>
                </a:r>
                <a14:m>
                  <m:oMath xmlns:m="http://schemas.openxmlformats.org/officeDocument/2006/math">
                    <m:r>
                      <a:rPr lang="en-US" altLang="zh-CN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altLang="zh-CN" sz="2400" b="1" dirty="0"/>
                  <a:t>30</a:t>
                </a:r>
                <a14:m>
                  <m:oMath xmlns:m="http://schemas.openxmlformats.org/officeDocument/2006/math">
                    <m:r>
                      <a:rPr lang="en-US" altLang="zh-CN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altLang="zh-CN" sz="2400" b="1" dirty="0"/>
                  <a:t>30 cm, ~30kg.</a:t>
                </a:r>
                <a:endParaRPr lang="en-US" altLang="zh-CN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1662A64-FDB5-5C6A-0028-27BC785810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001" y="5511380"/>
                <a:ext cx="7494967" cy="580415"/>
              </a:xfrm>
              <a:prstGeom prst="rect">
                <a:avLst/>
              </a:prstGeom>
              <a:blipFill>
                <a:blip r:embed="rId4"/>
                <a:stretch>
                  <a:fillRect l="-1139" b="-24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图片 9">
            <a:extLst>
              <a:ext uri="{FF2B5EF4-FFF2-40B4-BE49-F238E27FC236}">
                <a16:creationId xmlns:a16="http://schemas.microsoft.com/office/drawing/2014/main" id="{3356993E-AAB5-814B-FE7D-67B20AE4FF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pic>
        <p:nvPicPr>
          <p:cNvPr id="10" name="图片 34">
            <a:extLst>
              <a:ext uri="{FF2B5EF4-FFF2-40B4-BE49-F238E27FC236}">
                <a16:creationId xmlns:a16="http://schemas.microsoft.com/office/drawing/2014/main" id="{AF30ED82-5D5A-8D1C-9962-F49400CF7EB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l="74359" r="1346"/>
          <a:stretch>
            <a:fillRect/>
          </a:stretch>
        </p:blipFill>
        <p:spPr>
          <a:xfrm>
            <a:off x="8870172" y="223063"/>
            <a:ext cx="3002280" cy="411617"/>
          </a:xfrm>
          <a:prstGeom prst="rect">
            <a:avLst/>
          </a:prstGeom>
        </p:spPr>
      </p:pic>
      <p:sp>
        <p:nvSpPr>
          <p:cNvPr id="7" name="文本占位符 9">
            <a:extLst>
              <a:ext uri="{FF2B5EF4-FFF2-40B4-BE49-F238E27FC236}">
                <a16:creationId xmlns:a16="http://schemas.microsoft.com/office/drawing/2014/main" id="{31645E58-C5F5-7630-A9B2-9CB963B81204}"/>
              </a:ext>
            </a:extLst>
          </p:cNvPr>
          <p:cNvSpPr txBox="1">
            <a:spLocks/>
          </p:cNvSpPr>
          <p:nvPr/>
        </p:nvSpPr>
        <p:spPr>
          <a:xfrm>
            <a:off x="2392087" y="6491192"/>
            <a:ext cx="7083100" cy="3429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500"/>
              </a:spcBef>
            </a:pPr>
            <a:r>
              <a:rPr lang="en-US" altLang="zh-CN" sz="1050" dirty="0" err="1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CosPA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2026 &amp; ACGRG 13, 5-9 July,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2026,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University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of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Canterbury,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Christchurch,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NZD </a:t>
            </a:r>
          </a:p>
        </p:txBody>
      </p:sp>
    </p:spTree>
    <p:extLst>
      <p:ext uri="{BB962C8B-B14F-4D97-AF65-F5344CB8AC3E}">
        <p14:creationId xmlns:p14="http://schemas.microsoft.com/office/powerpoint/2010/main" val="8680521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602F5F-F0E9-9379-2F31-C258755971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5F2F09F-E1B0-9574-FAD5-C3DEEFAE316C}"/>
              </a:ext>
            </a:extLst>
          </p:cNvPr>
          <p:cNvGrpSpPr>
            <a:grpSpLocks noChangeAspect="1"/>
          </p:cNvGrpSpPr>
          <p:nvPr/>
        </p:nvGrpSpPr>
        <p:grpSpPr>
          <a:xfrm>
            <a:off x="7368965" y="2528964"/>
            <a:ext cx="4161221" cy="4087664"/>
            <a:chOff x="314224" y="1365036"/>
            <a:chExt cx="5220000" cy="5127727"/>
          </a:xfrm>
        </p:grpSpPr>
        <p:pic>
          <p:nvPicPr>
            <p:cNvPr id="7" name="Picture 6" descr="A graph of a function&#10;&#10;Description automatically generated with medium confidence">
              <a:extLst>
                <a:ext uri="{FF2B5EF4-FFF2-40B4-BE49-F238E27FC236}">
                  <a16:creationId xmlns:a16="http://schemas.microsoft.com/office/drawing/2014/main" id="{6CDDE43A-1C48-86A1-AEEE-A66B86311D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4224" y="1365036"/>
              <a:ext cx="5220000" cy="5127727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5FB405F-37BA-605A-4958-4D372EA7722D}"/>
                </a:ext>
              </a:extLst>
            </p:cNvPr>
            <p:cNvSpPr/>
            <p:nvPr/>
          </p:nvSpPr>
          <p:spPr>
            <a:xfrm>
              <a:off x="1580085" y="1424799"/>
              <a:ext cx="1350683" cy="4605661"/>
            </a:xfrm>
            <a:prstGeom prst="rect">
              <a:avLst/>
            </a:prstGeom>
            <a:solidFill>
              <a:srgbClr val="C00000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69F3DC2-9EBF-CBF2-5DDD-2CAB196F11C9}"/>
              </a:ext>
            </a:extLst>
          </p:cNvPr>
          <p:cNvSpPr/>
          <p:nvPr/>
        </p:nvSpPr>
        <p:spPr>
          <a:xfrm>
            <a:off x="835572" y="4792169"/>
            <a:ext cx="6479628" cy="1626178"/>
          </a:xfrm>
          <a:prstGeom prst="roundRect">
            <a:avLst>
              <a:gd name="adj" fmla="val 6494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27EEB0C-5563-9812-3558-3D2844D416CC}"/>
              </a:ext>
            </a:extLst>
          </p:cNvPr>
          <p:cNvSpPr/>
          <p:nvPr/>
        </p:nvSpPr>
        <p:spPr>
          <a:xfrm>
            <a:off x="886002" y="986211"/>
            <a:ext cx="10654747" cy="1455786"/>
          </a:xfrm>
          <a:prstGeom prst="roundRect">
            <a:avLst>
              <a:gd name="adj" fmla="val 6494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4AD6192-8DA3-E85E-0364-232A733BA5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  <a:t>22</a:t>
            </a:fld>
            <a:endParaRPr lang="zh-CN" altLang="en-US" dirty="0"/>
          </a:p>
        </p:txBody>
      </p:sp>
      <p:cxnSp>
        <p:nvCxnSpPr>
          <p:cNvPr id="13" name="直接连接符 17">
            <a:extLst>
              <a:ext uri="{FF2B5EF4-FFF2-40B4-BE49-F238E27FC236}">
                <a16:creationId xmlns:a16="http://schemas.microsoft.com/office/drawing/2014/main" id="{74A96E77-D319-60F7-7530-3C8D9B504285}"/>
              </a:ext>
            </a:extLst>
          </p:cNvPr>
          <p:cNvCxnSpPr>
            <a:cxnSpLocks/>
          </p:cNvCxnSpPr>
          <p:nvPr/>
        </p:nvCxnSpPr>
        <p:spPr>
          <a:xfrm>
            <a:off x="1115264" y="832485"/>
            <a:ext cx="1078844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27">
            <a:extLst>
              <a:ext uri="{FF2B5EF4-FFF2-40B4-BE49-F238E27FC236}">
                <a16:creationId xmlns:a16="http://schemas.microsoft.com/office/drawing/2014/main" id="{66323D95-59FD-51EE-AE9C-00E382C1A664}"/>
              </a:ext>
            </a:extLst>
          </p:cNvPr>
          <p:cNvSpPr txBox="1"/>
          <p:nvPr/>
        </p:nvSpPr>
        <p:spPr bwMode="auto">
          <a:xfrm>
            <a:off x="974308" y="214563"/>
            <a:ext cx="10224135" cy="55399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0" tIns="0" rIns="0" bIns="0" numCol="1" rtlCol="0" anchor="t" anchorCtr="0" compatLnSpc="1">
            <a:spAutoFit/>
          </a:bodyPr>
          <a:lstStyle/>
          <a:p>
            <a:pPr indent="0" algn="ctr">
              <a:buNone/>
            </a:pPr>
            <a:r>
              <a:rPr lang="en-US" altLang="zh-CN" sz="3600" b="1" dirty="0">
                <a:solidFill>
                  <a:srgbClr val="002060"/>
                </a:solidFill>
                <a:latin typeface="+mj-lt"/>
                <a:ea typeface="微软雅黑" panose="020B0503020204020204" charset="-122"/>
              </a:rPr>
              <a:t>Low-Energy Antinuclei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F2E4950E-18E1-2BEF-282E-BA3054BB046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69652" y="1078858"/>
                <a:ext cx="10665005" cy="128465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85750" lvl="1" indent="-285750">
                  <a:lnSpc>
                    <a:spcPct val="110000"/>
                  </a:lnSpc>
                  <a:spcBef>
                    <a:spcPts val="0"/>
                  </a:spcBef>
                  <a:buFont typeface="Wingdings" panose="05000000000000000000" pitchFamily="2" charset="2"/>
                  <a:buChar char="q"/>
                </a:pPr>
                <a:r>
                  <a:rPr lang="en-US" altLang="zh-CN" dirty="0">
                    <a:latin typeface="+mj-lt"/>
                    <a:cs typeface="Times New Roman" panose="02020603050405020304" pitchFamily="18" charset="0"/>
                  </a:rPr>
                  <a:t>Low-energy (KE&lt;500 MeV/n) cosmic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CN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𝒅</m:t>
                        </m:r>
                      </m:e>
                    </m:acc>
                  </m:oMath>
                </a14:m>
                <a:r>
                  <a:rPr lang="en-US" altLang="zh-CN" b="1" dirty="0">
                    <a:solidFill>
                      <a:srgbClr val="C00000"/>
                    </a:solidFill>
                    <a:latin typeface="+mj-lt"/>
                    <a:cs typeface="Times New Roman" panose="02020603050405020304" pitchFamily="18" charset="0"/>
                  </a:rPr>
                  <a:t>/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CN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𝑯𝒆</m:t>
                        </m:r>
                      </m:e>
                    </m:acc>
                    <m:r>
                      <a:rPr lang="en-US" altLang="zh-CN" b="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zh-CN" dirty="0">
                    <a:solidFill>
                      <a:srgbClr val="C00000"/>
                    </a:solidFill>
                    <a:latin typeface="+mj-lt"/>
                    <a:cs typeface="Times New Roman" panose="02020603050405020304" pitchFamily="18" charset="0"/>
                  </a:rPr>
                  <a:t>: “smoking gun” signature of dark matter annihilation/decay,</a:t>
                </a:r>
                <a:r>
                  <a:rPr lang="zh-CN" altLang="en-US" dirty="0">
                    <a:solidFill>
                      <a:srgbClr val="C00000"/>
                    </a:solidFill>
                    <a:latin typeface="+mj-lt"/>
                    <a:cs typeface="Times New Roman" panose="02020603050405020304" pitchFamily="18" charset="0"/>
                  </a:rPr>
                  <a:t> </a:t>
                </a:r>
                <a:r>
                  <a:rPr lang="en-US" altLang="zh-CN" dirty="0">
                    <a:latin typeface="+mj-lt"/>
                    <a:cs typeface="Times New Roman" panose="02020603050405020304" pitchFamily="18" charset="0"/>
                  </a:rPr>
                  <a:t>complementary to AMS-02 but with the lower astrophysics background.</a:t>
                </a:r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F2E4950E-18E1-2BEF-282E-BA3054BB04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652" y="1078858"/>
                <a:ext cx="10665005" cy="1284655"/>
              </a:xfrm>
              <a:prstGeom prst="rect">
                <a:avLst/>
              </a:prstGeom>
              <a:blipFill>
                <a:blip r:embed="rId5"/>
                <a:stretch>
                  <a:fillRect l="-800" t="-2370" b="-104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280D5A4-2ECC-89F0-47B6-280AEC1A2D5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25196" y="4792170"/>
                <a:ext cx="6409977" cy="162617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85750" lvl="1" indent="-285750">
                  <a:lnSpc>
                    <a:spcPct val="110000"/>
                  </a:lnSpc>
                  <a:spcBef>
                    <a:spcPts val="0"/>
                  </a:spcBef>
                  <a:buFont typeface="Wingdings" panose="05000000000000000000" pitchFamily="2" charset="2"/>
                  <a:buChar char="q"/>
                </a:pPr>
                <a:r>
                  <a:rPr lang="en-US" altLang="zh-CN" dirty="0">
                    <a:latin typeface="+mj-lt"/>
                    <a:cs typeface="Times New Roman" panose="02020603050405020304" pitchFamily="18" charset="0"/>
                  </a:rPr>
                  <a:t>Low-energy (KE&lt;500 MeV/n) cosmic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CN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𝒑</m:t>
                        </m:r>
                      </m:e>
                    </m:acc>
                    <m:r>
                      <a:rPr lang="en-US" altLang="zh-CN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zh-CN" dirty="0">
                    <a:solidFill>
                      <a:srgbClr val="C00000"/>
                    </a:solidFill>
                    <a:latin typeface="+mj-lt"/>
                    <a:cs typeface="Times New Roman" panose="02020603050405020304" pitchFamily="18" charset="0"/>
                  </a:rPr>
                  <a:t>: unexplored region.</a:t>
                </a:r>
              </a:p>
              <a:p>
                <a:pPr marL="800100" lvl="2" indent="-342900">
                  <a:lnSpc>
                    <a:spcPct val="110000"/>
                  </a:lnSpc>
                  <a:spcBef>
                    <a:spcPts val="0"/>
                  </a:spcBef>
                  <a:buFont typeface="Wingdings" panose="05000000000000000000" pitchFamily="2" charset="2"/>
                  <a:buChar char="§"/>
                </a:pPr>
                <a:r>
                  <a:rPr lang="en-US" altLang="zh-CN" dirty="0">
                    <a:latin typeface="+mj-lt"/>
                    <a:cs typeface="Times New Roman" panose="02020603050405020304" pitchFamily="18" charset="0"/>
                  </a:rPr>
                  <a:t>Cross check the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CN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</m:acc>
                    <m:r>
                      <a:rPr lang="en-US" altLang="zh-CN" b="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zh-CN" dirty="0">
                    <a:latin typeface="+mj-lt"/>
                    <a:cs typeface="Times New Roman" panose="02020603050405020304" pitchFamily="18" charset="0"/>
                  </a:rPr>
                  <a:t> excess observed by AMS-02.</a:t>
                </a:r>
              </a:p>
              <a:p>
                <a:pPr marL="800100" lvl="2" indent="-342900">
                  <a:lnSpc>
                    <a:spcPct val="110000"/>
                  </a:lnSpc>
                  <a:spcBef>
                    <a:spcPts val="0"/>
                  </a:spcBef>
                  <a:buFont typeface="Wingdings" panose="05000000000000000000" pitchFamily="2" charset="2"/>
                  <a:buChar char="§"/>
                </a:pPr>
                <a:r>
                  <a:rPr lang="en-US" altLang="zh-CN" dirty="0">
                    <a:latin typeface="+mj-lt"/>
                    <a:cs typeface="Times New Roman" panose="02020603050405020304" pitchFamily="18" charset="0"/>
                  </a:rPr>
                  <a:t>Primordial black hole, cosmic ray propagation…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280D5A4-2ECC-89F0-47B6-280AEC1A2D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196" y="4792170"/>
                <a:ext cx="6409977" cy="1626178"/>
              </a:xfrm>
              <a:prstGeom prst="rect">
                <a:avLst/>
              </a:prstGeom>
              <a:blipFill>
                <a:blip r:embed="rId6"/>
                <a:stretch>
                  <a:fillRect l="-1236" t="-2247" r="-1996" b="-14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54F46449-A68D-3EA4-7118-8115D602DCD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49737"/>
          <a:stretch>
            <a:fillRect/>
          </a:stretch>
        </p:blipFill>
        <p:spPr>
          <a:xfrm>
            <a:off x="1603569" y="2522427"/>
            <a:ext cx="4761178" cy="2220323"/>
          </a:xfrm>
          <a:prstGeom prst="rect">
            <a:avLst/>
          </a:prstGeom>
        </p:spPr>
      </p:pic>
      <p:pic>
        <p:nvPicPr>
          <p:cNvPr id="15" name="图片 9">
            <a:extLst>
              <a:ext uri="{FF2B5EF4-FFF2-40B4-BE49-F238E27FC236}">
                <a16:creationId xmlns:a16="http://schemas.microsoft.com/office/drawing/2014/main" id="{FD28A8D8-9EB3-7666-128C-9A1874B4C8D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pic>
        <p:nvPicPr>
          <p:cNvPr id="17" name="图片 34">
            <a:extLst>
              <a:ext uri="{FF2B5EF4-FFF2-40B4-BE49-F238E27FC236}">
                <a16:creationId xmlns:a16="http://schemas.microsoft.com/office/drawing/2014/main" id="{02020BB2-5491-340B-FDE5-5BD60B8E4BF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/>
          <a:srcRect l="74359" r="1346"/>
          <a:stretch>
            <a:fillRect/>
          </a:stretch>
        </p:blipFill>
        <p:spPr>
          <a:xfrm>
            <a:off x="8870172" y="223063"/>
            <a:ext cx="3002280" cy="411617"/>
          </a:xfrm>
          <a:prstGeom prst="rect">
            <a:avLst/>
          </a:prstGeom>
        </p:spPr>
      </p:pic>
      <p:sp>
        <p:nvSpPr>
          <p:cNvPr id="14" name="文本占位符 9">
            <a:extLst>
              <a:ext uri="{FF2B5EF4-FFF2-40B4-BE49-F238E27FC236}">
                <a16:creationId xmlns:a16="http://schemas.microsoft.com/office/drawing/2014/main" id="{8258F75B-A5A7-40C6-2F22-337CF039F073}"/>
              </a:ext>
            </a:extLst>
          </p:cNvPr>
          <p:cNvSpPr txBox="1">
            <a:spLocks/>
          </p:cNvSpPr>
          <p:nvPr/>
        </p:nvSpPr>
        <p:spPr>
          <a:xfrm>
            <a:off x="2392087" y="6491192"/>
            <a:ext cx="7083100" cy="3429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500"/>
              </a:spcBef>
            </a:pPr>
            <a:r>
              <a:rPr lang="en-US" altLang="zh-CN" sz="1050" dirty="0" err="1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CosPA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2026 &amp; ACGRG 13, 5-9 July,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2026,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University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of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Canterbury,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Christchurch,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NZD </a:t>
            </a:r>
          </a:p>
        </p:txBody>
      </p:sp>
    </p:spTree>
    <p:extLst>
      <p:ext uri="{BB962C8B-B14F-4D97-AF65-F5344CB8AC3E}">
        <p14:creationId xmlns:p14="http://schemas.microsoft.com/office/powerpoint/2010/main" val="29960765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F6B1B7-89B5-FD94-CA2A-FE8B1F9B42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548F54F-8BD7-7C3C-5C30-598BD56DE0C2}"/>
              </a:ext>
            </a:extLst>
          </p:cNvPr>
          <p:cNvSpPr/>
          <p:nvPr/>
        </p:nvSpPr>
        <p:spPr>
          <a:xfrm>
            <a:off x="766733" y="5481390"/>
            <a:ext cx="10431710" cy="987564"/>
          </a:xfrm>
          <a:prstGeom prst="roundRect">
            <a:avLst>
              <a:gd name="adj" fmla="val 6494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D9D08DB-FDF2-95E3-1D24-C6F4072690F6}"/>
              </a:ext>
            </a:extLst>
          </p:cNvPr>
          <p:cNvSpPr/>
          <p:nvPr/>
        </p:nvSpPr>
        <p:spPr>
          <a:xfrm>
            <a:off x="817845" y="1033692"/>
            <a:ext cx="10380598" cy="632726"/>
          </a:xfrm>
          <a:prstGeom prst="roundRect">
            <a:avLst>
              <a:gd name="adj" fmla="val 6494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DC05125-E546-D966-00CB-428D7E9206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  <a:t>23</a:t>
            </a:fld>
            <a:endParaRPr lang="zh-CN" altLang="en-US" dirty="0"/>
          </a:p>
        </p:txBody>
      </p:sp>
      <p:cxnSp>
        <p:nvCxnSpPr>
          <p:cNvPr id="13" name="直接连接符 17">
            <a:extLst>
              <a:ext uri="{FF2B5EF4-FFF2-40B4-BE49-F238E27FC236}">
                <a16:creationId xmlns:a16="http://schemas.microsoft.com/office/drawing/2014/main" id="{9C45FED7-6004-9280-59C5-53A89DCE7535}"/>
              </a:ext>
            </a:extLst>
          </p:cNvPr>
          <p:cNvCxnSpPr>
            <a:cxnSpLocks/>
          </p:cNvCxnSpPr>
          <p:nvPr/>
        </p:nvCxnSpPr>
        <p:spPr>
          <a:xfrm>
            <a:off x="1115264" y="832485"/>
            <a:ext cx="1078844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27">
            <a:extLst>
              <a:ext uri="{FF2B5EF4-FFF2-40B4-BE49-F238E27FC236}">
                <a16:creationId xmlns:a16="http://schemas.microsoft.com/office/drawing/2014/main" id="{745A3F13-2596-2ED5-07D8-845D8DEDEE99}"/>
              </a:ext>
            </a:extLst>
          </p:cNvPr>
          <p:cNvSpPr txBox="1"/>
          <p:nvPr/>
        </p:nvSpPr>
        <p:spPr bwMode="auto">
          <a:xfrm>
            <a:off x="974308" y="214563"/>
            <a:ext cx="10224135" cy="55399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0" tIns="0" rIns="0" bIns="0" numCol="1" rtlCol="0" anchor="t" anchorCtr="0" compatLnSpc="1">
            <a:spAutoFit/>
          </a:bodyPr>
          <a:lstStyle/>
          <a:p>
            <a:pPr indent="0" algn="ctr">
              <a:buNone/>
            </a:pPr>
            <a:r>
              <a:rPr lang="en-US" altLang="zh-CN" sz="3600" b="1" dirty="0">
                <a:solidFill>
                  <a:srgbClr val="002060"/>
                </a:solidFill>
                <a:latin typeface="+mj-lt"/>
                <a:ea typeface="微软雅黑" panose="020B0503020204020204" charset="-122"/>
              </a:rPr>
              <a:t>Low-Energy Antinuclei</a:t>
            </a:r>
          </a:p>
        </p:txBody>
      </p:sp>
      <p:sp>
        <p:nvSpPr>
          <p:cNvPr id="6" name="文本框 27">
            <a:extLst>
              <a:ext uri="{FF2B5EF4-FFF2-40B4-BE49-F238E27FC236}">
                <a16:creationId xmlns:a16="http://schemas.microsoft.com/office/drawing/2014/main" id="{F5908A59-6727-3D80-1418-2BCD86963F00}"/>
              </a:ext>
            </a:extLst>
          </p:cNvPr>
          <p:cNvSpPr txBox="1"/>
          <p:nvPr/>
        </p:nvSpPr>
        <p:spPr bwMode="auto">
          <a:xfrm>
            <a:off x="846246" y="1001431"/>
            <a:ext cx="9666514" cy="6327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zh-CN"/>
            </a:defPPr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/>
            </a:lvl1pPr>
            <a:lvl2pPr marL="285750" lvl="1" indent="-285750">
              <a:lnSpc>
                <a:spcPct val="125000"/>
              </a:lnSpc>
              <a:spcBef>
                <a:spcPts val="500"/>
              </a:spcBef>
              <a:buFont typeface="Wingdings" panose="05000000000000000000" pitchFamily="2" charset="2"/>
              <a:buChar char="q"/>
              <a:defRPr sz="2400" b="1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altLang="zh-CN" sz="2400" dirty="0">
                <a:latin typeface="+mj-lt"/>
              </a:rPr>
              <a:t>Novel detection technique:</a:t>
            </a:r>
            <a:r>
              <a:rPr lang="zh-CN" altLang="en-US" sz="2400" dirty="0">
                <a:latin typeface="+mj-lt"/>
              </a:rPr>
              <a:t> </a:t>
            </a:r>
            <a:r>
              <a:rPr lang="en-US" altLang="zh-CN" sz="2400" dirty="0">
                <a:latin typeface="+mj-lt"/>
              </a:rPr>
              <a:t>exotic</a:t>
            </a:r>
            <a:r>
              <a:rPr lang="zh-CN" altLang="en-US" sz="2400" dirty="0">
                <a:latin typeface="+mj-lt"/>
              </a:rPr>
              <a:t> </a:t>
            </a:r>
            <a:r>
              <a:rPr lang="en-US" altLang="zh-CN" sz="2400" dirty="0">
                <a:latin typeface="+mj-lt"/>
              </a:rPr>
              <a:t>atomic</a:t>
            </a:r>
            <a:r>
              <a:rPr lang="zh-CN" altLang="en-US" sz="2400" dirty="0">
                <a:latin typeface="+mj-lt"/>
              </a:rPr>
              <a:t> </a:t>
            </a:r>
            <a:r>
              <a:rPr lang="en-US" altLang="zh-CN" sz="2400" dirty="0">
                <a:latin typeface="+mj-lt"/>
              </a:rPr>
              <a:t>formation</a:t>
            </a:r>
            <a:r>
              <a:rPr lang="zh-CN" altLang="en-US" sz="2400" dirty="0">
                <a:latin typeface="+mj-lt"/>
              </a:rPr>
              <a:t> </a:t>
            </a:r>
            <a:r>
              <a:rPr lang="en-US" altLang="zh-CN" sz="2400" dirty="0">
                <a:latin typeface="+mj-lt"/>
              </a:rPr>
              <a:t>and</a:t>
            </a:r>
            <a:r>
              <a:rPr lang="zh-CN" altLang="en-US" sz="2400" dirty="0">
                <a:latin typeface="+mj-lt"/>
              </a:rPr>
              <a:t> </a:t>
            </a:r>
            <a:r>
              <a:rPr lang="en-US" altLang="zh-CN" sz="2400" dirty="0">
                <a:latin typeface="+mj-lt"/>
              </a:rPr>
              <a:t>decay.</a:t>
            </a:r>
          </a:p>
        </p:txBody>
      </p:sp>
      <p:pic>
        <p:nvPicPr>
          <p:cNvPr id="5" name="Picture 4" descr="Diagram of a diagram of a solar system&#10;&#10;Description automatically generated">
            <a:extLst>
              <a:ext uri="{FF2B5EF4-FFF2-40B4-BE49-F238E27FC236}">
                <a16:creationId xmlns:a16="http://schemas.microsoft.com/office/drawing/2014/main" id="{5E4BBE43-C538-F99D-F6E2-240AE9E65B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14" y="1832256"/>
            <a:ext cx="3733624" cy="2880000"/>
          </a:xfrm>
          <a:prstGeom prst="rect">
            <a:avLst/>
          </a:prstGeom>
        </p:spPr>
      </p:pic>
      <p:pic>
        <p:nvPicPr>
          <p:cNvPr id="7" name="Picture 6" descr="A diagram of a diagram of a structure&#10;&#10;Description automatically generated with medium confidence">
            <a:extLst>
              <a:ext uri="{FF2B5EF4-FFF2-40B4-BE49-F238E27FC236}">
                <a16:creationId xmlns:a16="http://schemas.microsoft.com/office/drawing/2014/main" id="{C961E927-19DE-D896-29FE-95EBEC342B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5720" y="1825037"/>
            <a:ext cx="3601417" cy="2880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FED8962-D1AA-42E5-3FD7-E8F716D5EE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1741" y="1825037"/>
            <a:ext cx="3745293" cy="2880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830A897B-6D54-5F65-E065-BC470D74BC5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375987" y="4739398"/>
                <a:ext cx="366333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80000" indent="-180000">
                  <a:buFont typeface="Wingdings" panose="05000000000000000000" pitchFamily="2" charset="2"/>
                  <a:buChar char="§"/>
                </a:pPr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Stopping range: heavier antiparticle (same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𝛽</m:t>
                    </m:r>
                  </m:oMath>
                </a14:m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) stopped in deeper layers </a:t>
                </a:r>
                <a:endParaRPr 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830A897B-6D54-5F65-E065-BC470D74BC5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987" y="4739398"/>
                <a:ext cx="3663330" cy="584775"/>
              </a:xfrm>
              <a:prstGeom prst="rect">
                <a:avLst/>
              </a:prstGeom>
              <a:blipFill>
                <a:blip r:embed="rId7"/>
                <a:stretch>
                  <a:fillRect l="-666" t="-3125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>
            <a:extLst>
              <a:ext uri="{FF2B5EF4-FFF2-40B4-BE49-F238E27FC236}">
                <a16:creationId xmlns:a16="http://schemas.microsoft.com/office/drawing/2014/main" id="{63F70582-42AE-AB81-DA88-B9352F7533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03265" y="4739398"/>
            <a:ext cx="30924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000" indent="-180000">
              <a:buFont typeface="Wingdings" panose="05000000000000000000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Exotic atom decay: x-rays with characteristic energies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C5A73E14-43CA-5E2C-F0A9-E8E25059EBA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8713336" y="4739398"/>
                <a:ext cx="2861491" cy="5878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80000" indent="-180000">
                  <a:buFont typeface="Wingdings" panose="05000000000000000000" pitchFamily="2" charset="2"/>
                  <a:buChar char="§"/>
                </a:pPr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Annihilation: multiplicity of charge particles (i.e.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</m:sup>
                    </m:sSup>
                  </m:oMath>
                </a14:m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C5A73E14-43CA-5E2C-F0A9-E8E25059EBA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3336" y="4739398"/>
                <a:ext cx="2861491" cy="587853"/>
              </a:xfrm>
              <a:prstGeom prst="rect">
                <a:avLst/>
              </a:prstGeom>
              <a:blipFill>
                <a:blip r:embed="rId8"/>
                <a:stretch>
                  <a:fillRect l="-851" t="-3093" b="-123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Arrow: Right 16">
            <a:extLst>
              <a:ext uri="{FF2B5EF4-FFF2-40B4-BE49-F238E27FC236}">
                <a16:creationId xmlns:a16="http://schemas.microsoft.com/office/drawing/2014/main" id="{CC198F9D-9B2B-D819-9E63-F045BCC47F3F}"/>
              </a:ext>
            </a:extLst>
          </p:cNvPr>
          <p:cNvSpPr/>
          <p:nvPr/>
        </p:nvSpPr>
        <p:spPr>
          <a:xfrm>
            <a:off x="3746710" y="3506139"/>
            <a:ext cx="548540" cy="44345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D1F08D2D-21C1-FBE7-3540-AAA890B4221A}"/>
              </a:ext>
            </a:extLst>
          </p:cNvPr>
          <p:cNvSpPr/>
          <p:nvPr/>
        </p:nvSpPr>
        <p:spPr>
          <a:xfrm>
            <a:off x="7868710" y="3473312"/>
            <a:ext cx="548540" cy="44345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BBA9C64-7D49-BC2F-0992-E08E03F8C3D7}"/>
                  </a:ext>
                </a:extLst>
              </p:cNvPr>
              <p:cNvSpPr txBox="1"/>
              <p:nvPr/>
            </p:nvSpPr>
            <p:spPr>
              <a:xfrm>
                <a:off x="766732" y="5527915"/>
                <a:ext cx="10431711" cy="8733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1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q"/>
                </a:pPr>
                <a:r>
                  <a:rPr lang="en-US" altLang="zh-CN" sz="2400" dirty="0">
                    <a:latin typeface="+mj-lt"/>
                  </a:rPr>
                  <a:t>Validated at KEK with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CN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𝒑</m:t>
                        </m:r>
                      </m:e>
                    </m:acc>
                  </m:oMath>
                </a14:m>
                <a:r>
                  <a:rPr lang="zh-CN" altLang="en-US" sz="2400" dirty="0">
                    <a:latin typeface="+mj-lt"/>
                  </a:rPr>
                  <a:t> </a:t>
                </a:r>
                <a:r>
                  <a:rPr lang="en-US" altLang="zh-CN" sz="2400" dirty="0">
                    <a:latin typeface="+mj-lt"/>
                  </a:rPr>
                  <a:t>beam and applied at GAPS Antarctic balloon experiment (SJTU is the only Chinese institute),</a:t>
                </a:r>
                <a:r>
                  <a:rPr lang="zh-CN" altLang="en-US" sz="2400" dirty="0">
                    <a:latin typeface="+mj-lt"/>
                  </a:rPr>
                  <a:t> </a:t>
                </a:r>
                <a:r>
                  <a:rPr lang="en-US" altLang="zh-CN" sz="2400" dirty="0">
                    <a:latin typeface="+mj-lt"/>
                  </a:rPr>
                  <a:t>but</a:t>
                </a:r>
                <a:r>
                  <a:rPr lang="zh-CN" altLang="en-US" sz="2400" dirty="0">
                    <a:latin typeface="+mj-lt"/>
                  </a:rPr>
                  <a:t> </a:t>
                </a:r>
                <a:r>
                  <a:rPr lang="en-US" altLang="zh-CN" sz="2400" dirty="0">
                    <a:latin typeface="+mj-lt"/>
                  </a:rPr>
                  <a:t>yet</a:t>
                </a:r>
                <a:r>
                  <a:rPr lang="zh-CN" altLang="en-US" sz="2400" dirty="0">
                    <a:latin typeface="+mj-lt"/>
                  </a:rPr>
                  <a:t> </a:t>
                </a:r>
                <a:r>
                  <a:rPr lang="en-US" altLang="zh-CN" sz="2400" dirty="0">
                    <a:latin typeface="+mj-lt"/>
                  </a:rPr>
                  <a:t>used in space.</a:t>
                </a: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BBA9C64-7D49-BC2F-0992-E08E03F8C3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732" y="5527915"/>
                <a:ext cx="10431711" cy="873316"/>
              </a:xfrm>
              <a:prstGeom prst="rect">
                <a:avLst/>
              </a:prstGeom>
              <a:blipFill>
                <a:blip r:embed="rId9"/>
                <a:stretch>
                  <a:fillRect l="-818" t="-4196" b="-160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图片 9">
            <a:extLst>
              <a:ext uri="{FF2B5EF4-FFF2-40B4-BE49-F238E27FC236}">
                <a16:creationId xmlns:a16="http://schemas.microsoft.com/office/drawing/2014/main" id="{9195783B-A376-A335-89AF-DAA7958422A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pic>
        <p:nvPicPr>
          <p:cNvPr id="21" name="图片 34">
            <a:extLst>
              <a:ext uri="{FF2B5EF4-FFF2-40B4-BE49-F238E27FC236}">
                <a16:creationId xmlns:a16="http://schemas.microsoft.com/office/drawing/2014/main" id="{3A4E8CAF-D8AF-F83A-694B-E32915E14354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/>
          <a:srcRect l="74359" r="1346"/>
          <a:stretch>
            <a:fillRect/>
          </a:stretch>
        </p:blipFill>
        <p:spPr>
          <a:xfrm>
            <a:off x="8870172" y="223063"/>
            <a:ext cx="3002280" cy="411617"/>
          </a:xfrm>
          <a:prstGeom prst="rect">
            <a:avLst/>
          </a:prstGeom>
        </p:spPr>
      </p:pic>
      <p:sp>
        <p:nvSpPr>
          <p:cNvPr id="15" name="文本占位符 9">
            <a:extLst>
              <a:ext uri="{FF2B5EF4-FFF2-40B4-BE49-F238E27FC236}">
                <a16:creationId xmlns:a16="http://schemas.microsoft.com/office/drawing/2014/main" id="{CA46FFE0-2ECF-B99F-7FAE-C56D8DEA36E6}"/>
              </a:ext>
            </a:extLst>
          </p:cNvPr>
          <p:cNvSpPr txBox="1">
            <a:spLocks/>
          </p:cNvSpPr>
          <p:nvPr/>
        </p:nvSpPr>
        <p:spPr>
          <a:xfrm>
            <a:off x="2392087" y="6491192"/>
            <a:ext cx="7083100" cy="3429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500"/>
              </a:spcBef>
            </a:pPr>
            <a:r>
              <a:rPr lang="en-US" altLang="zh-CN" sz="1050" dirty="0" err="1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CosPA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2026 &amp; ACGRG 13, 5-9 July,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2026,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University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of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Canterbury,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Christchurch,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NZD </a:t>
            </a:r>
          </a:p>
        </p:txBody>
      </p:sp>
    </p:spTree>
    <p:extLst>
      <p:ext uri="{BB962C8B-B14F-4D97-AF65-F5344CB8AC3E}">
        <p14:creationId xmlns:p14="http://schemas.microsoft.com/office/powerpoint/2010/main" val="27789873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6B645-82CE-DC72-D05E-158F0BD7C1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84EDEF8-4D8A-92DC-F405-AFF7C12EEA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849970" y="6515101"/>
            <a:ext cx="1037230" cy="3429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C53781C-E1F6-4315-A39D-61273F2E059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Microsoft YaHei" panose="020B0503020204020204" charset="-122"/>
                <a:cs typeface="+mn-cs"/>
              </a:rPr>
              <a:t>24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Microsoft YaHei" panose="020B0503020204020204" charset="-122"/>
              <a:cs typeface="+mn-cs"/>
            </a:endParaRPr>
          </a:p>
        </p:txBody>
      </p:sp>
      <p:cxnSp>
        <p:nvCxnSpPr>
          <p:cNvPr id="13" name="直接连接符 17">
            <a:extLst>
              <a:ext uri="{FF2B5EF4-FFF2-40B4-BE49-F238E27FC236}">
                <a16:creationId xmlns:a16="http://schemas.microsoft.com/office/drawing/2014/main" id="{CC83A4A0-61EF-5F5C-FF6C-B2AAD44C76D2}"/>
              </a:ext>
            </a:extLst>
          </p:cNvPr>
          <p:cNvCxnSpPr/>
          <p:nvPr/>
        </p:nvCxnSpPr>
        <p:spPr>
          <a:xfrm>
            <a:off x="1115264" y="832485"/>
            <a:ext cx="1078844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>
            <a:extLst>
              <a:ext uri="{FF2B5EF4-FFF2-40B4-BE49-F238E27FC236}">
                <a16:creationId xmlns:a16="http://schemas.microsoft.com/office/drawing/2014/main" id="{4BD4CF31-5DED-923D-BF82-EFEAA134C3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pic>
        <p:nvPicPr>
          <p:cNvPr id="12" name="图片 34">
            <a:extLst>
              <a:ext uri="{FF2B5EF4-FFF2-40B4-BE49-F238E27FC236}">
                <a16:creationId xmlns:a16="http://schemas.microsoft.com/office/drawing/2014/main" id="{785A920E-8206-A13C-1001-2A43ACC3E0B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74359" r="1346"/>
          <a:stretch>
            <a:fillRect/>
          </a:stretch>
        </p:blipFill>
        <p:spPr>
          <a:xfrm>
            <a:off x="8870172" y="223063"/>
            <a:ext cx="3002280" cy="411617"/>
          </a:xfrm>
          <a:prstGeom prst="rect">
            <a:avLst/>
          </a:prstGeom>
        </p:spPr>
      </p:pic>
      <p:sp>
        <p:nvSpPr>
          <p:cNvPr id="16" name="文本框 27">
            <a:extLst>
              <a:ext uri="{FF2B5EF4-FFF2-40B4-BE49-F238E27FC236}">
                <a16:creationId xmlns:a16="http://schemas.microsoft.com/office/drawing/2014/main" id="{B1E27EE6-CF1E-5A80-B429-1327D5CA3A91}"/>
              </a:ext>
            </a:extLst>
          </p:cNvPr>
          <p:cNvSpPr txBox="1"/>
          <p:nvPr/>
        </p:nvSpPr>
        <p:spPr bwMode="auto">
          <a:xfrm>
            <a:off x="2567135" y="214563"/>
            <a:ext cx="6230415" cy="49244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0" tIns="0" rIns="0" bIns="0" numCol="1" rtlCol="0" anchor="t" anchorCtr="0" compatLnSpc="1">
            <a:spAutoFit/>
          </a:bodyPr>
          <a:lstStyle/>
          <a:p>
            <a:pPr indent="0">
              <a:buNone/>
            </a:pPr>
            <a:r>
              <a:rPr lang="en-US" altLang="zh-CN" sz="32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I. MeV Gamma Physics</a:t>
            </a:r>
            <a:endParaRPr lang="zh-CN" altLang="en-US" sz="32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占位符 9">
            <a:extLst>
              <a:ext uri="{FF2B5EF4-FFF2-40B4-BE49-F238E27FC236}">
                <a16:creationId xmlns:a16="http://schemas.microsoft.com/office/drawing/2014/main" id="{E6B282D2-9ECB-F4DD-6B5A-EA293CFDF19B}"/>
              </a:ext>
            </a:extLst>
          </p:cNvPr>
          <p:cNvSpPr txBox="1">
            <a:spLocks/>
          </p:cNvSpPr>
          <p:nvPr/>
        </p:nvSpPr>
        <p:spPr>
          <a:xfrm>
            <a:off x="2392087" y="6491192"/>
            <a:ext cx="7083100" cy="3429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500"/>
              </a:spcBef>
            </a:pPr>
            <a:r>
              <a:rPr lang="en-US" altLang="zh-CN" sz="1050" dirty="0" err="1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CosPA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2026 &amp; ACGRG 13, 5-9 July,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2026,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University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of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Canterbury,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Christchurch,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NZD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67216F-511B-2C9B-7B59-1C573C151B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688" y="1216676"/>
            <a:ext cx="5448949" cy="527451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5F71941-53C2-03C7-08A6-46FDBAE5369F}"/>
              </a:ext>
            </a:extLst>
          </p:cNvPr>
          <p:cNvSpPr txBox="1"/>
          <p:nvPr/>
        </p:nvSpPr>
        <p:spPr>
          <a:xfrm>
            <a:off x="1934958" y="979188"/>
            <a:ext cx="328450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u="sng" dirty="0">
                <a:solidFill>
                  <a:srgbClr val="FF0000"/>
                </a:solidFill>
              </a:rPr>
              <a:t>https://arxiv.org/pdf/2102.06714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C157E88-6256-8DE5-7D3C-6A9DF384311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51827"/>
          <a:stretch>
            <a:fillRect/>
          </a:stretch>
        </p:blipFill>
        <p:spPr>
          <a:xfrm>
            <a:off x="6368617" y="1333934"/>
            <a:ext cx="4656374" cy="2520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3455D93-A3EC-9518-E058-A857C654C0B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1272"/>
          <a:stretch>
            <a:fillRect/>
          </a:stretch>
        </p:blipFill>
        <p:spPr>
          <a:xfrm>
            <a:off x="6368617" y="3874637"/>
            <a:ext cx="4709974" cy="25200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22C665D-285E-28F9-08FD-3C6B01CA4FBB}"/>
              </a:ext>
            </a:extLst>
          </p:cNvPr>
          <p:cNvSpPr txBox="1"/>
          <p:nvPr/>
        </p:nvSpPr>
        <p:spPr>
          <a:xfrm>
            <a:off x="6914289" y="979188"/>
            <a:ext cx="376652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u="sng" dirty="0">
                <a:solidFill>
                  <a:srgbClr val="FF0000"/>
                </a:solidFill>
              </a:rPr>
              <a:t>https://arxiv.org/pdf/2411.00087</a:t>
            </a:r>
          </a:p>
        </p:txBody>
      </p:sp>
    </p:spTree>
    <p:extLst>
      <p:ext uri="{BB962C8B-B14F-4D97-AF65-F5344CB8AC3E}">
        <p14:creationId xmlns:p14="http://schemas.microsoft.com/office/powerpoint/2010/main" val="2182015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66304D-BA54-D0C0-5B6D-8EBF01C96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ack hole in space&#10;&#10;AI-generated content may be incorrect.">
            <a:extLst>
              <a:ext uri="{FF2B5EF4-FFF2-40B4-BE49-F238E27FC236}">
                <a16:creationId xmlns:a16="http://schemas.microsoft.com/office/drawing/2014/main" id="{F53DC2C5-F44B-6C54-176B-6BAF18B1A0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9613" y="3571285"/>
            <a:ext cx="3060000" cy="2049515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D3FD71A-6AF3-F8AD-0D25-28C03635A8F3}"/>
              </a:ext>
            </a:extLst>
          </p:cNvPr>
          <p:cNvSpPr/>
          <p:nvPr/>
        </p:nvSpPr>
        <p:spPr>
          <a:xfrm>
            <a:off x="665985" y="1022332"/>
            <a:ext cx="10804717" cy="630667"/>
          </a:xfrm>
          <a:prstGeom prst="roundRect">
            <a:avLst>
              <a:gd name="adj" fmla="val 6494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F3A3E5E-D739-14EF-0A33-84FA715592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  <a:t>3</a:t>
            </a:fld>
            <a:endParaRPr lang="zh-CN" alt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2F0070B-380C-F95F-4263-735AC0E1E631}"/>
              </a:ext>
            </a:extLst>
          </p:cNvPr>
          <p:cNvSpPr txBox="1">
            <a:spLocks/>
          </p:cNvSpPr>
          <p:nvPr/>
        </p:nvSpPr>
        <p:spPr>
          <a:xfrm>
            <a:off x="721298" y="1062960"/>
            <a:ext cx="10660426" cy="5564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>
              <a:lnSpc>
                <a:spcPct val="125000"/>
              </a:lnSpc>
              <a:buFont typeface="Wingdings" panose="05000000000000000000" pitchFamily="2" charset="2"/>
              <a:buChar char="q"/>
            </a:pPr>
            <a:r>
              <a:rPr lang="en-US" altLang="zh-CN" sz="2200" b="1" dirty="0">
                <a:latin typeface="+mj-lt"/>
                <a:cs typeface="Times New Roman" panose="02020603050405020304" pitchFamily="18" charset="0"/>
              </a:rPr>
              <a:t>MeV gamma:</a:t>
            </a:r>
            <a:r>
              <a:rPr lang="en-US" altLang="zh-CN" sz="22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zh-CN" sz="2200" b="1" dirty="0">
                <a:latin typeface="+mj-lt"/>
                <a:cs typeface="Times New Roman" panose="02020603050405020304" pitchFamily="18" charset="0"/>
              </a:rPr>
              <a:t>unexplored energy region in gamma astronomy </a:t>
            </a:r>
            <a:r>
              <a:rPr lang="en-US" altLang="zh-CN" sz="2200" b="1" dirty="0"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altLang="zh-CN" sz="22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“MeV gap”. </a:t>
            </a:r>
            <a:endParaRPr lang="en-US" altLang="zh-CN" sz="22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7CDDBC76-4963-B925-7028-A9102CAA909F}"/>
              </a:ext>
            </a:extLst>
          </p:cNvPr>
          <p:cNvSpPr/>
          <p:nvPr/>
        </p:nvSpPr>
        <p:spPr>
          <a:xfrm>
            <a:off x="498153" y="5638057"/>
            <a:ext cx="11238219" cy="853392"/>
          </a:xfrm>
          <a:prstGeom prst="roundRect">
            <a:avLst>
              <a:gd name="adj" fmla="val 6494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b="1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F55E376-7ECD-68E7-0679-B55C022F6C81}"/>
              </a:ext>
            </a:extLst>
          </p:cNvPr>
          <p:cNvSpPr txBox="1">
            <a:spLocks/>
          </p:cNvSpPr>
          <p:nvPr/>
        </p:nvSpPr>
        <p:spPr>
          <a:xfrm>
            <a:off x="553961" y="5687873"/>
            <a:ext cx="11182411" cy="7647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altLang="zh-CN" sz="2200" b="1" dirty="0">
                <a:latin typeface="+mj-lt"/>
                <a:cs typeface="Times New Roman" panose="02020603050405020304" pitchFamily="18" charset="0"/>
              </a:rPr>
              <a:t>Precise measurement: probe primordial black hole, nucleosynthesis &amp; chemical evolution of the Galaxy, dark matter annihilation, etc.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81E425C5-B580-C6EF-3AA5-10959DD9CAA1}"/>
              </a:ext>
            </a:extLst>
          </p:cNvPr>
          <p:cNvSpPr txBox="1">
            <a:spLocks/>
          </p:cNvSpPr>
          <p:nvPr/>
        </p:nvSpPr>
        <p:spPr>
          <a:xfrm>
            <a:off x="8511489" y="1937419"/>
            <a:ext cx="2249963" cy="5021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lnSpc>
                <a:spcPct val="150000"/>
              </a:lnSpc>
              <a:spcBef>
                <a:spcPts val="400"/>
              </a:spcBef>
              <a:buNone/>
            </a:pPr>
            <a:r>
              <a:rPr lang="zh-CN" altLang="en-US" sz="1800" b="1" dirty="0">
                <a:solidFill>
                  <a:schemeClr val="bg1"/>
                </a:solidFill>
                <a:latin typeface="+mj-ea"/>
                <a:ea typeface="+mj-ea"/>
              </a:rPr>
              <a:t>暗物质湮灭</a:t>
            </a:r>
            <a:endParaRPr lang="en-US" altLang="zh-CN" sz="18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8" name="图片 9">
            <a:extLst>
              <a:ext uri="{FF2B5EF4-FFF2-40B4-BE49-F238E27FC236}">
                <a16:creationId xmlns:a16="http://schemas.microsoft.com/office/drawing/2014/main" id="{548B625F-DB26-9BE3-1E32-060D75CA34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pic>
        <p:nvPicPr>
          <p:cNvPr id="12" name="图片 34">
            <a:extLst>
              <a:ext uri="{FF2B5EF4-FFF2-40B4-BE49-F238E27FC236}">
                <a16:creationId xmlns:a16="http://schemas.microsoft.com/office/drawing/2014/main" id="{06B81136-871C-1AB4-2E49-9450273A7F6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74359" r="1346"/>
          <a:stretch>
            <a:fillRect/>
          </a:stretch>
        </p:blipFill>
        <p:spPr>
          <a:xfrm>
            <a:off x="8870172" y="223063"/>
            <a:ext cx="3002280" cy="411617"/>
          </a:xfrm>
          <a:prstGeom prst="rect">
            <a:avLst/>
          </a:prstGeom>
        </p:spPr>
      </p:pic>
      <p:pic>
        <p:nvPicPr>
          <p:cNvPr id="14" name="Picture 13" descr="A bright light in the sky&#10;&#10;AI-generated content may be incorrect.">
            <a:extLst>
              <a:ext uri="{FF2B5EF4-FFF2-40B4-BE49-F238E27FC236}">
                <a16:creationId xmlns:a16="http://schemas.microsoft.com/office/drawing/2014/main" id="{D60605D4-152C-6AD7-FCBC-63C8CA47520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9613" y="1675205"/>
            <a:ext cx="3060000" cy="1911108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F36D5B72-36B4-6095-93BB-515611831E22}"/>
              </a:ext>
            </a:extLst>
          </p:cNvPr>
          <p:cNvGrpSpPr/>
          <p:nvPr/>
        </p:nvGrpSpPr>
        <p:grpSpPr>
          <a:xfrm>
            <a:off x="7085626" y="2169691"/>
            <a:ext cx="4547516" cy="2472012"/>
            <a:chOff x="7339684" y="2587116"/>
            <a:chExt cx="4547516" cy="2472012"/>
          </a:xfrm>
        </p:grpSpPr>
        <p:pic>
          <p:nvPicPr>
            <p:cNvPr id="20" name="Picture 19" descr="A magnifying glass with a colorful ball and numbers&#10;&#10;AI-generated content may be incorrect.">
              <a:extLst>
                <a:ext uri="{FF2B5EF4-FFF2-40B4-BE49-F238E27FC236}">
                  <a16:creationId xmlns:a16="http://schemas.microsoft.com/office/drawing/2014/main" id="{F2821910-1C55-A694-5D83-024065436CB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827308" y="2587116"/>
              <a:ext cx="1331591" cy="1331591"/>
            </a:xfrm>
            <a:prstGeom prst="rect">
              <a:avLst/>
            </a:prstGeom>
          </p:spPr>
        </p:pic>
        <p:pic>
          <p:nvPicPr>
            <p:cNvPr id="21" name="Picture 20" descr="A blue and yellow galaxy&#10;&#10;AI-generated content may be incorrect.">
              <a:extLst>
                <a:ext uri="{FF2B5EF4-FFF2-40B4-BE49-F238E27FC236}">
                  <a16:creationId xmlns:a16="http://schemas.microsoft.com/office/drawing/2014/main" id="{2C328C35-7CB5-B9A7-B3AC-255C5A1E7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339684" y="3799128"/>
              <a:ext cx="2581967" cy="1260000"/>
            </a:xfrm>
            <a:prstGeom prst="rect">
              <a:avLst/>
            </a:prstGeom>
          </p:spPr>
        </p:pic>
        <p:pic>
          <p:nvPicPr>
            <p:cNvPr id="22" name="Picture 21" descr="A bright light in space&#10;&#10;AI-generated content may be incorrect.">
              <a:extLst>
                <a:ext uri="{FF2B5EF4-FFF2-40B4-BE49-F238E27FC236}">
                  <a16:creationId xmlns:a16="http://schemas.microsoft.com/office/drawing/2014/main" id="{B634DB7E-C504-0895-B063-07FBCCDB1C8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511466" y="3798463"/>
              <a:ext cx="2375734" cy="1260000"/>
            </a:xfrm>
            <a:prstGeom prst="rect">
              <a:avLst/>
            </a:prstGeom>
          </p:spPr>
        </p:pic>
      </p:grpSp>
      <p:pic>
        <p:nvPicPr>
          <p:cNvPr id="23" name="Picture 22" descr="A light coming from the earth&#10;&#10;AI-generated content may be incorrect.">
            <a:extLst>
              <a:ext uri="{FF2B5EF4-FFF2-40B4-BE49-F238E27FC236}">
                <a16:creationId xmlns:a16="http://schemas.microsoft.com/office/drawing/2014/main" id="{5B8B77C2-B406-E067-E702-92E345913C7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8153" y="2613332"/>
            <a:ext cx="3383814" cy="2118727"/>
          </a:xfrm>
          <a:prstGeom prst="rect">
            <a:avLst/>
          </a:prstGeom>
        </p:spPr>
      </p:pic>
      <p:sp>
        <p:nvSpPr>
          <p:cNvPr id="7" name="文本框 27">
            <a:extLst>
              <a:ext uri="{FF2B5EF4-FFF2-40B4-BE49-F238E27FC236}">
                <a16:creationId xmlns:a16="http://schemas.microsoft.com/office/drawing/2014/main" id="{FBAF9F7C-3691-A18E-BF18-9A939637FA42}"/>
              </a:ext>
            </a:extLst>
          </p:cNvPr>
          <p:cNvSpPr txBox="1"/>
          <p:nvPr/>
        </p:nvSpPr>
        <p:spPr bwMode="auto">
          <a:xfrm>
            <a:off x="2510339" y="214563"/>
            <a:ext cx="6679097" cy="49244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0" tIns="0" rIns="0" bIns="0" numCol="1" rtlCol="0" anchor="t" anchorCtr="0" compatLnSpc="1">
            <a:spAutoFit/>
          </a:bodyPr>
          <a:lstStyle/>
          <a:p>
            <a:pPr indent="0">
              <a:buNone/>
            </a:pPr>
            <a:r>
              <a:rPr lang="en-US" altLang="zh-CN" sz="3200" b="1" dirty="0">
                <a:solidFill>
                  <a:srgbClr val="002060"/>
                </a:solidFill>
                <a:latin typeface="+mj-lt"/>
                <a:ea typeface="微软雅黑" panose="020B0503020204020204" charset="-122"/>
              </a:rPr>
              <a:t>I. MeV Gamma &amp; Detection</a:t>
            </a:r>
          </a:p>
        </p:txBody>
      </p:sp>
      <p:cxnSp>
        <p:nvCxnSpPr>
          <p:cNvPr id="9" name="直接连接符 17">
            <a:extLst>
              <a:ext uri="{FF2B5EF4-FFF2-40B4-BE49-F238E27FC236}">
                <a16:creationId xmlns:a16="http://schemas.microsoft.com/office/drawing/2014/main" id="{89FDC459-D010-90F0-4539-55835BA72BD1}"/>
              </a:ext>
            </a:extLst>
          </p:cNvPr>
          <p:cNvCxnSpPr>
            <a:cxnSpLocks/>
          </p:cNvCxnSpPr>
          <p:nvPr/>
        </p:nvCxnSpPr>
        <p:spPr>
          <a:xfrm>
            <a:off x="391886" y="826804"/>
            <a:ext cx="1151182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本占位符 9">
            <a:extLst>
              <a:ext uri="{FF2B5EF4-FFF2-40B4-BE49-F238E27FC236}">
                <a16:creationId xmlns:a16="http://schemas.microsoft.com/office/drawing/2014/main" id="{4C830069-E87F-9610-2100-2107D95AE49A}"/>
              </a:ext>
            </a:extLst>
          </p:cNvPr>
          <p:cNvSpPr txBox="1">
            <a:spLocks/>
          </p:cNvSpPr>
          <p:nvPr/>
        </p:nvSpPr>
        <p:spPr>
          <a:xfrm>
            <a:off x="2392087" y="6491192"/>
            <a:ext cx="7083100" cy="3429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500"/>
              </a:spcBef>
            </a:pPr>
            <a:r>
              <a:rPr lang="en-US" altLang="zh-CN" sz="1050" dirty="0" err="1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CosPA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2026 &amp; ACGRG 13, 5-9 July,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2026,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University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of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Canterbury,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Christchurch,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NZD </a:t>
            </a:r>
          </a:p>
        </p:txBody>
      </p:sp>
    </p:spTree>
    <p:extLst>
      <p:ext uri="{BB962C8B-B14F-4D97-AF65-F5344CB8AC3E}">
        <p14:creationId xmlns:p14="http://schemas.microsoft.com/office/powerpoint/2010/main" val="1038342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7C5E65-996D-2DD7-535C-F66B4054F6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B750F1F-E2C3-D479-8703-0B23FE9FFD66}"/>
              </a:ext>
            </a:extLst>
          </p:cNvPr>
          <p:cNvSpPr/>
          <p:nvPr/>
        </p:nvSpPr>
        <p:spPr>
          <a:xfrm>
            <a:off x="561546" y="5491065"/>
            <a:ext cx="11134408" cy="735027"/>
          </a:xfrm>
          <a:prstGeom prst="roundRect">
            <a:avLst>
              <a:gd name="adj" fmla="val 6494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DBB88DA-4A15-12D5-FDF9-C7B979C053D0}"/>
              </a:ext>
            </a:extLst>
          </p:cNvPr>
          <p:cNvSpPr/>
          <p:nvPr/>
        </p:nvSpPr>
        <p:spPr>
          <a:xfrm>
            <a:off x="561546" y="1054445"/>
            <a:ext cx="11134409" cy="656112"/>
          </a:xfrm>
          <a:prstGeom prst="roundRect">
            <a:avLst>
              <a:gd name="adj" fmla="val 6494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0083D0E-A7F4-2746-F7AB-C5A0D31CE3A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  <a:t>4</a:t>
            </a:fld>
            <a:endParaRPr lang="zh-CN" altLang="en-US" dirty="0"/>
          </a:p>
        </p:txBody>
      </p:sp>
      <p:sp>
        <p:nvSpPr>
          <p:cNvPr id="6" name="文本框 27">
            <a:extLst>
              <a:ext uri="{FF2B5EF4-FFF2-40B4-BE49-F238E27FC236}">
                <a16:creationId xmlns:a16="http://schemas.microsoft.com/office/drawing/2014/main" id="{9736A2B7-7FAF-3508-3373-5E951E256F1A}"/>
              </a:ext>
            </a:extLst>
          </p:cNvPr>
          <p:cNvSpPr txBox="1"/>
          <p:nvPr/>
        </p:nvSpPr>
        <p:spPr bwMode="auto">
          <a:xfrm>
            <a:off x="601814" y="1107567"/>
            <a:ext cx="11052307" cy="5390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/>
            </a:lvl1pPr>
            <a:lvl2pPr marL="285750" lvl="1" indent="-285750">
              <a:lnSpc>
                <a:spcPct val="125000"/>
              </a:lnSpc>
              <a:spcBef>
                <a:spcPts val="500"/>
              </a:spcBef>
              <a:buFont typeface="Wingdings" panose="05000000000000000000" pitchFamily="2" charset="2"/>
              <a:buChar char="q"/>
              <a:defRPr sz="2400" b="1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n-US" altLang="zh-CN" sz="2200" b="1" dirty="0">
                <a:latin typeface="+mj-lt"/>
              </a:rPr>
              <a:t>Nex-generation MeV gamma-ray measurement: m</a:t>
            </a:r>
            <a:r>
              <a:rPr lang="en-US" altLang="zh-CN" sz="2200" b="1" dirty="0"/>
              <a:t>ultiple-layer Compton imaging. </a:t>
            </a:r>
            <a:endParaRPr lang="en-US" altLang="zh-CN" sz="2200" b="1" dirty="0">
              <a:latin typeface="+mj-lt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D9D4655-E8A1-CE35-FB4E-031E06EEF047}"/>
              </a:ext>
            </a:extLst>
          </p:cNvPr>
          <p:cNvGrpSpPr/>
          <p:nvPr/>
        </p:nvGrpSpPr>
        <p:grpSpPr>
          <a:xfrm>
            <a:off x="851754" y="2031423"/>
            <a:ext cx="3953298" cy="3152705"/>
            <a:chOff x="7028643" y="2447020"/>
            <a:chExt cx="3953298" cy="3152705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B2229165-974A-92F4-4927-6055B3EB2EBF}"/>
                </a:ext>
              </a:extLst>
            </p:cNvPr>
            <p:cNvSpPr/>
            <p:nvPr/>
          </p:nvSpPr>
          <p:spPr>
            <a:xfrm>
              <a:off x="7028643" y="2447020"/>
              <a:ext cx="3928621" cy="3152705"/>
            </a:xfrm>
            <a:prstGeom prst="roundRect">
              <a:avLst>
                <a:gd name="adj" fmla="val 6494"/>
              </a:avLst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 Placeholder 2">
                  <a:extLst>
                    <a:ext uri="{FF2B5EF4-FFF2-40B4-BE49-F238E27FC236}">
                      <a16:creationId xmlns:a16="http://schemas.microsoft.com/office/drawing/2014/main" id="{31041D11-CE96-D585-7EBA-BFCCCBB8ECDB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7146467" y="2560305"/>
                  <a:ext cx="3660126" cy="1208374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Autofit/>
                </a:bodyPr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180000" lvl="1" indent="-285750" algn="just">
                    <a:lnSpc>
                      <a:spcPct val="120000"/>
                    </a:lnSpc>
                    <a:spcBef>
                      <a:spcPts val="400"/>
                    </a:spcBef>
                    <a:buFont typeface="Wingdings" panose="05000000000000000000" pitchFamily="2" charset="2"/>
                    <a:buChar char="§"/>
                  </a:pPr>
                  <a:r>
                    <a:rPr lang="en-US" altLang="zh-CN" sz="2000" b="1" dirty="0">
                      <a:latin typeface="+mj-ea"/>
                      <a:ea typeface="+mj-ea"/>
                    </a:rPr>
                    <a:t>Energy reconstruction</a:t>
                  </a:r>
                  <a:r>
                    <a:rPr lang="zh-CN" altLang="en-US" sz="2000" b="1" dirty="0">
                      <a:latin typeface="+mj-ea"/>
                      <a:ea typeface="+mj-ea"/>
                    </a:rPr>
                    <a:t>：</a:t>
                  </a:r>
                  <a:endParaRPr lang="en-US" altLang="zh-CN" sz="2000" b="1" dirty="0">
                    <a:latin typeface="+mj-ea"/>
                    <a:ea typeface="+mj-ea"/>
                  </a:endParaRPr>
                </a:p>
                <a:p>
                  <a:pPr marL="0" lvl="1" indent="0" algn="just">
                    <a:lnSpc>
                      <a:spcPct val="120000"/>
                    </a:lnSpc>
                    <a:spcBef>
                      <a:spcPts val="1000"/>
                    </a:spcBef>
                    <a:buNone/>
                  </a:pPr>
                  <a:r>
                    <a:rPr lang="en-US" altLang="zh-CN" sz="2000" dirty="0">
                      <a:ea typeface="+mj-ea"/>
                    </a:rPr>
                    <a:t>   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sz="2000" b="1" i="1" smtClean="0">
                              <a:latin typeface="Cambria Math" panose="02040503050406030204" pitchFamily="18" charset="0"/>
                              <a:ea typeface="+mj-ea"/>
                            </a:rPr>
                          </m:ctrlPr>
                        </m:sSubPr>
                        <m:e>
                          <m:r>
                            <a:rPr lang="en-US" altLang="zh-CN" sz="2000" b="1" i="1">
                              <a:latin typeface="Cambria Math" panose="02040503050406030204" pitchFamily="18" charset="0"/>
                              <a:ea typeface="+mj-ea"/>
                            </a:rPr>
                            <m:t>𝑬</m:t>
                          </m:r>
                        </m:e>
                        <m:sub>
                          <m:r>
                            <a:rPr lang="zh-CN" altLang="en-US" sz="2000" b="1" i="1" smtClean="0">
                              <a:latin typeface="Cambria Math" panose="02040503050406030204" pitchFamily="18" charset="0"/>
                              <a:ea typeface="+mj-ea"/>
                            </a:rPr>
                            <m:t>𝜸</m:t>
                          </m:r>
                        </m:sub>
                      </m:sSub>
                    </m:oMath>
                  </a14:m>
                  <a:r>
                    <a:rPr lang="en-US" altLang="zh-CN" sz="2000" b="1" dirty="0">
                      <a:latin typeface="+mj-ea"/>
                      <a:ea typeface="+mj-ea"/>
                    </a:rPr>
                    <a:t> =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sz="2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1" i="1"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altLang="zh-CN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a14:m>
                  <a:r>
                    <a:rPr lang="en-US" altLang="zh-CN" sz="2000" b="1" dirty="0">
                      <a:latin typeface="+mj-ea"/>
                      <a:ea typeface="+mj-ea"/>
                    </a:rPr>
                    <a:t> +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sz="2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1" i="1"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altLang="zh-CN" sz="2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a14:m>
                  <a:r>
                    <a:rPr lang="en-US" altLang="zh-CN" sz="2000" b="1" dirty="0">
                      <a:latin typeface="+mj-ea"/>
                      <a:ea typeface="+mj-ea"/>
                    </a:rPr>
                    <a:t> +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sz="2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1" i="1"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altLang="zh-CN" sz="2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a14:m>
                  <a:endParaRPr lang="en-US" altLang="zh-CN" sz="2000" b="1" dirty="0">
                    <a:latin typeface="+mj-ea"/>
                    <a:ea typeface="+mj-ea"/>
                  </a:endParaRPr>
                </a:p>
              </p:txBody>
            </p:sp>
          </mc:Choice>
          <mc:Fallback xmlns="">
            <p:sp>
              <p:nvSpPr>
                <p:cNvPr id="15" name="Text Placeholder 2">
                  <a:extLst>
                    <a:ext uri="{FF2B5EF4-FFF2-40B4-BE49-F238E27FC236}">
                      <a16:creationId xmlns:a16="http://schemas.microsoft.com/office/drawing/2014/main" id="{31041D11-CE96-D585-7EBA-BFCCCBB8ECD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46467" y="2560305"/>
                  <a:ext cx="3660126" cy="1208374"/>
                </a:xfrm>
                <a:prstGeom prst="rect">
                  <a:avLst/>
                </a:prstGeom>
                <a:blipFill>
                  <a:blip r:embed="rId4"/>
                  <a:stretch>
                    <a:fillRect l="-1500" t="-5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31B62355-0E5A-9238-214E-F1A7B72A691A}"/>
                    </a:ext>
                  </a:extLst>
                </p:cNvPr>
                <p:cNvSpPr txBox="1"/>
                <p:nvPr/>
              </p:nvSpPr>
              <p:spPr>
                <a:xfrm>
                  <a:off x="7053319" y="4244593"/>
                  <a:ext cx="3928622" cy="1090107"/>
                </a:xfrm>
                <a:prstGeom prst="rect">
                  <a:avLst/>
                </a:prstGeom>
                <a:noFill/>
              </p:spPr>
              <p:txBody>
                <a:bodyPr wrap="square" anchor="ctr">
                  <a:spAutoFit/>
                </a:bodyPr>
                <a:lstStyle/>
                <a:p>
                  <a:pPr marL="0" lvl="1" algn="just"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lang="en-US" altLang="zh-CN" sz="2000" b="1" i="1" smtClean="0">
                                <a:latin typeface="Cambria Math" panose="02040503050406030204" pitchFamily="18" charset="0"/>
                                <a:ea typeface="+mj-ea"/>
                              </a:rPr>
                            </m:ctrlPr>
                          </m:funcPr>
                          <m:fName>
                            <m:r>
                              <a:rPr lang="en-US" altLang="zh-CN" sz="2000" b="1" i="0" smtClean="0">
                                <a:latin typeface="Cambria Math" panose="02040503050406030204" pitchFamily="18" charset="0"/>
                                <a:ea typeface="+mj-ea"/>
                              </a:rPr>
                              <m:t>𝐜𝐨𝐬</m:t>
                            </m:r>
                          </m:fName>
                          <m:e>
                            <m:r>
                              <a:rPr lang="zh-CN" altLang="en-US" sz="2000" b="1" i="1" smtClean="0">
                                <a:latin typeface="Cambria Math" panose="02040503050406030204" pitchFamily="18" charset="0"/>
                                <a:ea typeface="+mj-ea"/>
                              </a:rPr>
                              <m:t>𝜽</m:t>
                            </m:r>
                          </m:e>
                        </m:func>
                        <m:r>
                          <a:rPr lang="en-US" altLang="zh-CN" sz="2000" b="1" i="1" smtClean="0">
                            <a:latin typeface="Cambria Math" panose="02040503050406030204" pitchFamily="18" charset="0"/>
                            <a:ea typeface="+mj-ea"/>
                          </a:rPr>
                          <m:t>=</m:t>
                        </m:r>
                        <m:r>
                          <a:rPr lang="en-US" altLang="zh-CN" sz="2000" b="1" i="1" smtClean="0">
                            <a:latin typeface="Cambria Math" panose="02040503050406030204" pitchFamily="18" charset="0"/>
                            <a:ea typeface="+mj-ea"/>
                          </a:rPr>
                          <m:t>𝟏</m:t>
                        </m:r>
                        <m:r>
                          <a:rPr lang="en-US" altLang="zh-CN" sz="2000" b="1" i="1" smtClean="0">
                            <a:latin typeface="Cambria Math" panose="02040503050406030204" pitchFamily="18" charset="0"/>
                            <a:ea typeface="+mj-ea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sz="2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1" i="1" smtClean="0">
                                <a:latin typeface="Cambria Math" panose="020405030504060302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000" b="1" i="1" smtClean="0">
                                <a:latin typeface="Cambria Math" panose="02040503050406030204" pitchFamily="18" charset="0"/>
                              </a:rPr>
                              <m:t>𝒆</m:t>
                            </m:r>
                          </m:sub>
                        </m:sSub>
                        <m:sSup>
                          <m:sSupPr>
                            <m:ctrlPr>
                              <a:rPr lang="en-US" altLang="zh-CN" sz="2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000" b="1" i="1" smtClean="0">
                                <a:latin typeface="Cambria Math" panose="02040503050406030204" pitchFamily="18" charset="0"/>
                              </a:rPr>
                              <m:t>𝒄</m:t>
                            </m:r>
                          </m:e>
                          <m:sup>
                            <m:r>
                              <a:rPr lang="en-US" altLang="zh-CN" sz="20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  <m:t>(</m:t>
                        </m:r>
                        <m:f>
                          <m:fPr>
                            <m:ctrlPr>
                              <a:rPr lang="en-US" altLang="zh-CN" sz="2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0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altLang="zh-CN" sz="20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000" b="1" i="1"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e>
                              <m:sub>
                                <m:r>
                                  <a:rPr lang="en-US" altLang="zh-CN" sz="20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  <m:r>
                              <m:rPr>
                                <m:nor/>
                              </m:rPr>
                              <a:rPr lang="en-US" altLang="zh-CN" sz="2000" b="1" dirty="0">
                                <a:latin typeface="+mj-ea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altLang="zh-CN" sz="20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000" b="1" i="1"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e>
                              <m:sub>
                                <m:r>
                                  <a:rPr lang="en-US" altLang="zh-CN" sz="2000" b="1" i="1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sub>
                            </m:sSub>
                          </m:den>
                        </m:f>
                        <m: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altLang="zh-CN" sz="2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0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altLang="zh-CN" sz="20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000" b="1" i="1"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e>
                              <m:sub>
                                <m:r>
                                  <a:rPr lang="zh-CN" altLang="en-US" sz="2000" b="1" i="1">
                                    <a:latin typeface="Cambria Math" panose="02040503050406030204" pitchFamily="18" charset="0"/>
                                  </a:rPr>
                                  <m:t>𝜸</m:t>
                                </m:r>
                              </m:sub>
                            </m:sSub>
                          </m:den>
                        </m:f>
                        <m: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altLang="zh-CN" sz="2000" b="1" dirty="0">
                    <a:latin typeface="+mj-ea"/>
                    <a:ea typeface="+mj-ea"/>
                  </a:endParaRPr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31B62355-0E5A-9238-214E-F1A7B72A691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53319" y="4244593"/>
                  <a:ext cx="3928622" cy="1090107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9" name="Text Placeholder 2">
              <a:extLst>
                <a:ext uri="{FF2B5EF4-FFF2-40B4-BE49-F238E27FC236}">
                  <a16:creationId xmlns:a16="http://schemas.microsoft.com/office/drawing/2014/main" id="{9A2F1408-E25F-347D-F275-8C8914F8643D}"/>
                </a:ext>
              </a:extLst>
            </p:cNvPr>
            <p:cNvSpPr txBox="1">
              <a:spLocks/>
            </p:cNvSpPr>
            <p:nvPr/>
          </p:nvSpPr>
          <p:spPr>
            <a:xfrm>
              <a:off x="7153062" y="3960312"/>
              <a:ext cx="3548714" cy="603232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80000" lvl="1" indent="-285750" algn="just">
                <a:lnSpc>
                  <a:spcPct val="150000"/>
                </a:lnSpc>
                <a:spcBef>
                  <a:spcPts val="400"/>
                </a:spcBef>
                <a:buFont typeface="Wingdings" panose="05000000000000000000" pitchFamily="2" charset="2"/>
                <a:buChar char="§"/>
              </a:pPr>
              <a:r>
                <a:rPr lang="en-US" altLang="zh-CN" sz="2000" b="1" dirty="0">
                  <a:latin typeface="+mj-ea"/>
                  <a:ea typeface="+mj-ea"/>
                </a:rPr>
                <a:t>Angular reconstruction: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52B824E-9169-0002-38EF-4B7442483C0B}"/>
              </a:ext>
            </a:extLst>
          </p:cNvPr>
          <p:cNvGrpSpPr>
            <a:grpSpLocks noChangeAspect="1"/>
          </p:cNvGrpSpPr>
          <p:nvPr/>
        </p:nvGrpSpPr>
        <p:grpSpPr>
          <a:xfrm>
            <a:off x="5036832" y="1878434"/>
            <a:ext cx="6599228" cy="3312000"/>
            <a:chOff x="1357335" y="1281108"/>
            <a:chExt cx="9659534" cy="4847893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29043BDE-8396-AB3B-2D14-4640A93B22A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357335" y="1281108"/>
              <a:ext cx="9659534" cy="4847893"/>
              <a:chOff x="1580673" y="1808859"/>
              <a:chExt cx="5766396" cy="2894023"/>
            </a:xfrm>
          </p:grpSpPr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997B3DA0-23C1-3B77-61D9-AB09CB6B4BBF}"/>
                  </a:ext>
                </a:extLst>
              </p:cNvPr>
              <p:cNvGrpSpPr/>
              <p:nvPr/>
            </p:nvGrpSpPr>
            <p:grpSpPr>
              <a:xfrm>
                <a:off x="2471092" y="1808859"/>
                <a:ext cx="4875977" cy="2683876"/>
                <a:chOff x="2630242" y="1688209"/>
                <a:chExt cx="4875977" cy="2683876"/>
              </a:xfrm>
            </p:grpSpPr>
            <p:cxnSp>
              <p:nvCxnSpPr>
                <p:cNvPr id="39" name="Straight Connector 38">
                  <a:extLst>
                    <a:ext uri="{FF2B5EF4-FFF2-40B4-BE49-F238E27FC236}">
                      <a16:creationId xmlns:a16="http://schemas.microsoft.com/office/drawing/2014/main" id="{06D9F689-AD4C-5D25-3706-F4191C83AA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630242" y="4316018"/>
                  <a:ext cx="3044908" cy="0"/>
                </a:xfrm>
                <a:prstGeom prst="line">
                  <a:avLst/>
                </a:prstGeom>
                <a:ln w="12700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>
                  <a:extLst>
                    <a:ext uri="{FF2B5EF4-FFF2-40B4-BE49-F238E27FC236}">
                      <a16:creationId xmlns:a16="http://schemas.microsoft.com/office/drawing/2014/main" id="{DD27F9D0-4824-D334-F489-CF614EA2350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949150" y="3947350"/>
                  <a:ext cx="2394000" cy="0"/>
                </a:xfrm>
                <a:prstGeom prst="line">
                  <a:avLst/>
                </a:prstGeom>
                <a:ln w="508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>
                  <a:extLst>
                    <a:ext uri="{FF2B5EF4-FFF2-40B4-BE49-F238E27FC236}">
                      <a16:creationId xmlns:a16="http://schemas.microsoft.com/office/drawing/2014/main" id="{2B7A538C-B159-6039-7CDF-777CBFBFCD4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941950" y="3227350"/>
                  <a:ext cx="2394000" cy="0"/>
                </a:xfrm>
                <a:prstGeom prst="line">
                  <a:avLst/>
                </a:prstGeom>
                <a:ln w="508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>
                  <a:extLst>
                    <a:ext uri="{FF2B5EF4-FFF2-40B4-BE49-F238E27FC236}">
                      <a16:creationId xmlns:a16="http://schemas.microsoft.com/office/drawing/2014/main" id="{82B06A35-9BC5-86E8-1771-851AD46EF50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949150" y="2867350"/>
                  <a:ext cx="2394000" cy="0"/>
                </a:xfrm>
                <a:prstGeom prst="line">
                  <a:avLst/>
                </a:prstGeom>
                <a:ln w="508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42">
                  <a:extLst>
                    <a:ext uri="{FF2B5EF4-FFF2-40B4-BE49-F238E27FC236}">
                      <a16:creationId xmlns:a16="http://schemas.microsoft.com/office/drawing/2014/main" id="{F4EF0CF9-4BF6-FEFB-F4AB-8307EE67329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949150" y="2507350"/>
                  <a:ext cx="2394000" cy="0"/>
                </a:xfrm>
                <a:prstGeom prst="line">
                  <a:avLst/>
                </a:prstGeom>
                <a:ln w="508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Straight Connector 43">
                  <a:extLst>
                    <a:ext uri="{FF2B5EF4-FFF2-40B4-BE49-F238E27FC236}">
                      <a16:creationId xmlns:a16="http://schemas.microsoft.com/office/drawing/2014/main" id="{ABF9E9D6-ED7A-D7AD-3D7D-7A152EB6FF5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941950" y="3587350"/>
                  <a:ext cx="2394000" cy="0"/>
                </a:xfrm>
                <a:prstGeom prst="line">
                  <a:avLst/>
                </a:prstGeom>
                <a:ln w="508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Connector 44">
                  <a:extLst>
                    <a:ext uri="{FF2B5EF4-FFF2-40B4-BE49-F238E27FC236}">
                      <a16:creationId xmlns:a16="http://schemas.microsoft.com/office/drawing/2014/main" id="{1354E3D5-0FB3-9F7A-E923-E183E9329B4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363160" y="1761626"/>
                  <a:ext cx="559314" cy="1059765"/>
                </a:xfrm>
                <a:prstGeom prst="line">
                  <a:avLst/>
                </a:prstGeom>
                <a:ln w="12700">
                  <a:solidFill>
                    <a:schemeClr val="bg1">
                      <a:lumMod val="65000"/>
                    </a:schemeClr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6" name="TextBox 45">
                      <a:extLst>
                        <a:ext uri="{FF2B5EF4-FFF2-40B4-BE49-F238E27FC236}">
                          <a16:creationId xmlns:a16="http://schemas.microsoft.com/office/drawing/2014/main" id="{4C16A270-3C8B-E698-3476-6CB2E4938A8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268465" y="1688209"/>
                      <a:ext cx="192360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1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𝜸</m:t>
                            </m:r>
                          </m:oMath>
                        </m:oMathPara>
                      </a14:m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100" name="TextBox 2099">
                      <a:extLst>
                        <a:ext uri="{FF2B5EF4-FFF2-40B4-BE49-F238E27FC236}">
                          <a16:creationId xmlns:a16="http://schemas.microsoft.com/office/drawing/2014/main" id="{6F195DDF-8540-004D-7AD0-238793D52017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268465" y="1688209"/>
                      <a:ext cx="192360" cy="276999"/>
                    </a:xfrm>
                    <a:prstGeom prst="rect">
                      <a:avLst/>
                    </a:prstGeom>
                    <a:blipFill>
                      <a:blip r:embed="rId6"/>
                      <a:stretch>
                        <a:fillRect l="-16216" r="-18919" b="-754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61D1E2A2-366F-A69F-C114-4F2109CEE350}"/>
                    </a:ext>
                  </a:extLst>
                </p:cNvPr>
                <p:cNvSpPr/>
                <p:nvPr/>
              </p:nvSpPr>
              <p:spPr>
                <a:xfrm rot="19489604">
                  <a:off x="3069591" y="1894483"/>
                  <a:ext cx="1023760" cy="443875"/>
                </a:xfrm>
                <a:prstGeom prst="ellipse">
                  <a:avLst/>
                </a:prstGeom>
                <a:noFill/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Arc 47">
                  <a:extLst>
                    <a:ext uri="{FF2B5EF4-FFF2-40B4-BE49-F238E27FC236}">
                      <a16:creationId xmlns:a16="http://schemas.microsoft.com/office/drawing/2014/main" id="{A899A62E-441A-2C75-8A1C-24CA00A9230D}"/>
                    </a:ext>
                  </a:extLst>
                </p:cNvPr>
                <p:cNvSpPr/>
                <p:nvPr/>
              </p:nvSpPr>
              <p:spPr>
                <a:xfrm rot="18020116">
                  <a:off x="3435372" y="2447762"/>
                  <a:ext cx="873607" cy="837165"/>
                </a:xfrm>
                <a:prstGeom prst="arc">
                  <a:avLst>
                    <a:gd name="adj1" fmla="val 18761647"/>
                    <a:gd name="adj2" fmla="val 20478687"/>
                  </a:avLst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9" name="TextBox 48">
                      <a:extLst>
                        <a:ext uri="{FF2B5EF4-FFF2-40B4-BE49-F238E27FC236}">
                          <a16:creationId xmlns:a16="http://schemas.microsoft.com/office/drawing/2014/main" id="{FE1BEFB4-5223-4D76-C64B-49CE8BEA088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768181" y="2230684"/>
                      <a:ext cx="131446" cy="184666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12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𝜽</m:t>
                            </m:r>
                          </m:oMath>
                        </m:oMathPara>
                      </a14:m>
                      <a:endParaRPr lang="en-US" sz="1200" b="1" dirty="0"/>
                    </a:p>
                  </p:txBody>
                </p:sp>
              </mc:Choice>
              <mc:Fallback xmlns="">
                <p:sp>
                  <p:nvSpPr>
                    <p:cNvPr id="2103" name="TextBox 2102">
                      <a:extLst>
                        <a:ext uri="{FF2B5EF4-FFF2-40B4-BE49-F238E27FC236}">
                          <a16:creationId xmlns:a16="http://schemas.microsoft.com/office/drawing/2014/main" id="{F805DB92-4D79-11C7-2FBF-A53D71D860CA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768181" y="2230684"/>
                      <a:ext cx="131446" cy="184666"/>
                    </a:xfrm>
                    <a:prstGeom prst="rect">
                      <a:avLst/>
                    </a:prstGeom>
                    <a:blipFill>
                      <a:blip r:embed="rId7"/>
                      <a:stretch>
                        <a:fillRect l="-15385" r="-15385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0" name="TextBox 49">
                      <a:extLst>
                        <a:ext uri="{FF2B5EF4-FFF2-40B4-BE49-F238E27FC236}">
                          <a16:creationId xmlns:a16="http://schemas.microsoft.com/office/drawing/2014/main" id="{9467DA42-3D23-889C-89A2-63FF5EA64FC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600004" y="2515771"/>
                      <a:ext cx="1906215" cy="218286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0" tIns="0" rIns="0" bIns="0" rtlCol="0">
                      <a:spAutoFit/>
                    </a:bodyPr>
                    <a:lstStyle/>
                    <a:p>
                      <a:pPr>
                        <a:lnSpc>
                          <a:spcPct val="110000"/>
                        </a:lnSpc>
                      </a:pPr>
                      <a:r>
                        <a:rPr lang="en-US" altLang="zh-CN" sz="1600" b="1" dirty="0"/>
                        <a:t>1</a:t>
                      </a:r>
                      <a:r>
                        <a:rPr lang="en-US" altLang="zh-CN" sz="1600" b="1" baseline="30000" dirty="0"/>
                        <a:t>st</a:t>
                      </a:r>
                      <a:r>
                        <a:rPr lang="en-US" altLang="zh-CN" sz="1600" b="1" dirty="0"/>
                        <a:t> scattering (</a:t>
                      </a:r>
                      <a14:m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zh-CN" sz="16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altLang="zh-CN" sz="1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oMath>
                      </a14:m>
                      <a:r>
                        <a:rPr lang="en-US" altLang="zh-CN" sz="1600" b="1" dirty="0"/>
                        <a:t>, </a:t>
                      </a:r>
                      <a14:m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zh-CN" sz="16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b="1" i="1"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  <m:sub>
                              <m:r>
                                <a:rPr lang="en-US" altLang="zh-CN" sz="1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oMath>
                      </a14:m>
                      <a:r>
                        <a:rPr lang="en-US" sz="1600" b="1" dirty="0"/>
                        <a:t>)</a:t>
                      </a:r>
                    </a:p>
                  </p:txBody>
                </p:sp>
              </mc:Choice>
              <mc:Fallback xmlns="">
                <p:sp>
                  <p:nvSpPr>
                    <p:cNvPr id="50" name="TextBox 49">
                      <a:extLst>
                        <a:ext uri="{FF2B5EF4-FFF2-40B4-BE49-F238E27FC236}">
                          <a16:creationId xmlns:a16="http://schemas.microsoft.com/office/drawing/2014/main" id="{9467DA42-3D23-889C-89A2-63FF5EA64FC4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600004" y="2515771"/>
                      <a:ext cx="1906215" cy="218286"/>
                    </a:xfrm>
                    <a:prstGeom prst="rect">
                      <a:avLst/>
                    </a:prstGeom>
                    <a:blipFill>
                      <a:blip r:embed="rId8"/>
                      <a:stretch>
                        <a:fillRect l="-5866" t="-24390" b="-48780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51" name="Straight Arrow Connector 50">
                  <a:extLst>
                    <a:ext uri="{FF2B5EF4-FFF2-40B4-BE49-F238E27FC236}">
                      <a16:creationId xmlns:a16="http://schemas.microsoft.com/office/drawing/2014/main" id="{B7234BEE-AE02-20D5-14EB-555B008FCC34}"/>
                    </a:ext>
                  </a:extLst>
                </p:cNvPr>
                <p:cNvCxnSpPr>
                  <a:cxnSpLocks/>
                  <a:stCxn id="57" idx="7"/>
                  <a:endCxn id="50" idx="1"/>
                </p:cNvCxnSpPr>
                <p:nvPr/>
              </p:nvCxnSpPr>
              <p:spPr>
                <a:xfrm flipV="1">
                  <a:off x="3991810" y="2624915"/>
                  <a:ext cx="1608194" cy="229170"/>
                </a:xfrm>
                <a:prstGeom prst="straightConnector1">
                  <a:avLst/>
                </a:prstGeom>
                <a:ln w="9525">
                  <a:solidFill>
                    <a:schemeClr val="bg1">
                      <a:lumMod val="50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Straight Arrow Connector 51">
                  <a:extLst>
                    <a:ext uri="{FF2B5EF4-FFF2-40B4-BE49-F238E27FC236}">
                      <a16:creationId xmlns:a16="http://schemas.microsoft.com/office/drawing/2014/main" id="{D4559C95-BDED-D0CC-F12E-5B757E469C48}"/>
                    </a:ext>
                  </a:extLst>
                </p:cNvPr>
                <p:cNvCxnSpPr>
                  <a:cxnSpLocks/>
                  <a:stCxn id="58" idx="6"/>
                </p:cNvCxnSpPr>
                <p:nvPr/>
              </p:nvCxnSpPr>
              <p:spPr>
                <a:xfrm flipV="1">
                  <a:off x="4391356" y="3354735"/>
                  <a:ext cx="1151230" cy="224574"/>
                </a:xfrm>
                <a:prstGeom prst="straightConnector1">
                  <a:avLst/>
                </a:prstGeom>
                <a:ln w="9525">
                  <a:solidFill>
                    <a:schemeClr val="bg1">
                      <a:lumMod val="50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Arrow Connector 52">
                  <a:extLst>
                    <a:ext uri="{FF2B5EF4-FFF2-40B4-BE49-F238E27FC236}">
                      <a16:creationId xmlns:a16="http://schemas.microsoft.com/office/drawing/2014/main" id="{E983727A-4022-DD29-F383-F85BF1545F55}"/>
                    </a:ext>
                  </a:extLst>
                </p:cNvPr>
                <p:cNvCxnSpPr>
                  <a:cxnSpLocks/>
                  <a:stCxn id="59" idx="6"/>
                </p:cNvCxnSpPr>
                <p:nvPr/>
              </p:nvCxnSpPr>
              <p:spPr>
                <a:xfrm flipV="1">
                  <a:off x="3901201" y="3970018"/>
                  <a:ext cx="1706965" cy="348067"/>
                </a:xfrm>
                <a:prstGeom prst="straightConnector1">
                  <a:avLst/>
                </a:prstGeom>
                <a:ln w="9525">
                  <a:solidFill>
                    <a:schemeClr val="bg1">
                      <a:lumMod val="50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FB02A525-256C-BBB8-D1C4-EC241E897DF2}"/>
                    </a:ext>
                  </a:extLst>
                </p:cNvPr>
                <p:cNvSpPr/>
                <p:nvPr/>
              </p:nvSpPr>
              <p:spPr>
                <a:xfrm rot="6208286">
                  <a:off x="3461520" y="2237158"/>
                  <a:ext cx="1150602" cy="131931"/>
                </a:xfrm>
                <a:custGeom>
                  <a:avLst/>
                  <a:gdLst>
                    <a:gd name="connsiteX0" fmla="*/ 0 w 18105120"/>
                    <a:gd name="connsiteY0" fmla="*/ 755379 h 755384"/>
                    <a:gd name="connsiteX1" fmla="*/ 302150 w 18105120"/>
                    <a:gd name="connsiteY1" fmla="*/ 357813 h 755384"/>
                    <a:gd name="connsiteX2" fmla="*/ 620202 w 18105120"/>
                    <a:gd name="connsiteY2" fmla="*/ 23859 h 755384"/>
                    <a:gd name="connsiteX3" fmla="*/ 938254 w 18105120"/>
                    <a:gd name="connsiteY3" fmla="*/ 397570 h 755384"/>
                    <a:gd name="connsiteX4" fmla="*/ 1216550 w 18105120"/>
                    <a:gd name="connsiteY4" fmla="*/ 723573 h 755384"/>
                    <a:gd name="connsiteX5" fmla="*/ 1558456 w 18105120"/>
                    <a:gd name="connsiteY5" fmla="*/ 365765 h 755384"/>
                    <a:gd name="connsiteX6" fmla="*/ 1868556 w 18105120"/>
                    <a:gd name="connsiteY6" fmla="*/ 15907 h 755384"/>
                    <a:gd name="connsiteX7" fmla="*/ 2162755 w 18105120"/>
                    <a:gd name="connsiteY7" fmla="*/ 373716 h 755384"/>
                    <a:gd name="connsiteX8" fmla="*/ 2480807 w 18105120"/>
                    <a:gd name="connsiteY8" fmla="*/ 755379 h 755384"/>
                    <a:gd name="connsiteX9" fmla="*/ 2798859 w 18105120"/>
                    <a:gd name="connsiteY9" fmla="*/ 365765 h 755384"/>
                    <a:gd name="connsiteX10" fmla="*/ 3085106 w 18105120"/>
                    <a:gd name="connsiteY10" fmla="*/ 31810 h 755384"/>
                    <a:gd name="connsiteX11" fmla="*/ 3411110 w 18105120"/>
                    <a:gd name="connsiteY11" fmla="*/ 373716 h 755384"/>
                    <a:gd name="connsiteX12" fmla="*/ 3705308 w 18105120"/>
                    <a:gd name="connsiteY12" fmla="*/ 731525 h 755384"/>
                    <a:gd name="connsiteX13" fmla="*/ 4023360 w 18105120"/>
                    <a:gd name="connsiteY13" fmla="*/ 397570 h 755384"/>
                    <a:gd name="connsiteX14" fmla="*/ 4333461 w 18105120"/>
                    <a:gd name="connsiteY14" fmla="*/ 23859 h 755384"/>
                    <a:gd name="connsiteX15" fmla="*/ 4635610 w 18105120"/>
                    <a:gd name="connsiteY15" fmla="*/ 349862 h 755384"/>
                    <a:gd name="connsiteX16" fmla="*/ 4945711 w 18105120"/>
                    <a:gd name="connsiteY16" fmla="*/ 747427 h 755384"/>
                    <a:gd name="connsiteX17" fmla="*/ 5255812 w 18105120"/>
                    <a:gd name="connsiteY17" fmla="*/ 357813 h 755384"/>
                    <a:gd name="connsiteX18" fmla="*/ 5573864 w 18105120"/>
                    <a:gd name="connsiteY18" fmla="*/ 23859 h 755384"/>
                    <a:gd name="connsiteX19" fmla="*/ 5868063 w 18105120"/>
                    <a:gd name="connsiteY19" fmla="*/ 373716 h 755384"/>
                    <a:gd name="connsiteX20" fmla="*/ 6170212 w 18105120"/>
                    <a:gd name="connsiteY20" fmla="*/ 747427 h 755384"/>
                    <a:gd name="connsiteX21" fmla="*/ 6480313 w 18105120"/>
                    <a:gd name="connsiteY21" fmla="*/ 365765 h 755384"/>
                    <a:gd name="connsiteX22" fmla="*/ 6790414 w 18105120"/>
                    <a:gd name="connsiteY22" fmla="*/ 31810 h 755384"/>
                    <a:gd name="connsiteX23" fmla="*/ 7108466 w 18105120"/>
                    <a:gd name="connsiteY23" fmla="*/ 365765 h 755384"/>
                    <a:gd name="connsiteX24" fmla="*/ 7402664 w 18105120"/>
                    <a:gd name="connsiteY24" fmla="*/ 723573 h 755384"/>
                    <a:gd name="connsiteX25" fmla="*/ 7728668 w 18105120"/>
                    <a:gd name="connsiteY25" fmla="*/ 373716 h 755384"/>
                    <a:gd name="connsiteX26" fmla="*/ 8030817 w 18105120"/>
                    <a:gd name="connsiteY26" fmla="*/ 31810 h 755384"/>
                    <a:gd name="connsiteX27" fmla="*/ 8332967 w 18105120"/>
                    <a:gd name="connsiteY27" fmla="*/ 373716 h 755384"/>
                    <a:gd name="connsiteX28" fmla="*/ 8651019 w 18105120"/>
                    <a:gd name="connsiteY28" fmla="*/ 731525 h 755384"/>
                    <a:gd name="connsiteX29" fmla="*/ 8953169 w 18105120"/>
                    <a:gd name="connsiteY29" fmla="*/ 373716 h 755384"/>
                    <a:gd name="connsiteX30" fmla="*/ 9271221 w 18105120"/>
                    <a:gd name="connsiteY30" fmla="*/ 31810 h 755384"/>
                    <a:gd name="connsiteX31" fmla="*/ 9589273 w 18105120"/>
                    <a:gd name="connsiteY31" fmla="*/ 349862 h 755384"/>
                    <a:gd name="connsiteX32" fmla="*/ 9875520 w 18105120"/>
                    <a:gd name="connsiteY32" fmla="*/ 715622 h 755384"/>
                    <a:gd name="connsiteX33" fmla="*/ 10193572 w 18105120"/>
                    <a:gd name="connsiteY33" fmla="*/ 373716 h 755384"/>
                    <a:gd name="connsiteX34" fmla="*/ 10503673 w 18105120"/>
                    <a:gd name="connsiteY34" fmla="*/ 23859 h 755384"/>
                    <a:gd name="connsiteX35" fmla="*/ 10805823 w 18105120"/>
                    <a:gd name="connsiteY35" fmla="*/ 349862 h 755384"/>
                    <a:gd name="connsiteX36" fmla="*/ 11107972 w 18105120"/>
                    <a:gd name="connsiteY36" fmla="*/ 731525 h 755384"/>
                    <a:gd name="connsiteX37" fmla="*/ 11426024 w 18105120"/>
                    <a:gd name="connsiteY37" fmla="*/ 365765 h 755384"/>
                    <a:gd name="connsiteX38" fmla="*/ 11736125 w 18105120"/>
                    <a:gd name="connsiteY38" fmla="*/ 7956 h 755384"/>
                    <a:gd name="connsiteX39" fmla="*/ 12046226 w 18105120"/>
                    <a:gd name="connsiteY39" fmla="*/ 365765 h 755384"/>
                    <a:gd name="connsiteX40" fmla="*/ 12340424 w 18105120"/>
                    <a:gd name="connsiteY40" fmla="*/ 707671 h 755384"/>
                    <a:gd name="connsiteX41" fmla="*/ 12658476 w 18105120"/>
                    <a:gd name="connsiteY41" fmla="*/ 373716 h 755384"/>
                    <a:gd name="connsiteX42" fmla="*/ 12960626 w 18105120"/>
                    <a:gd name="connsiteY42" fmla="*/ 15907 h 755384"/>
                    <a:gd name="connsiteX43" fmla="*/ 13294581 w 18105120"/>
                    <a:gd name="connsiteY43" fmla="*/ 357813 h 755384"/>
                    <a:gd name="connsiteX44" fmla="*/ 13588779 w 18105120"/>
                    <a:gd name="connsiteY44" fmla="*/ 739476 h 755384"/>
                    <a:gd name="connsiteX45" fmla="*/ 13906831 w 18105120"/>
                    <a:gd name="connsiteY45" fmla="*/ 357813 h 755384"/>
                    <a:gd name="connsiteX46" fmla="*/ 14177176 w 18105120"/>
                    <a:gd name="connsiteY46" fmla="*/ 23859 h 755384"/>
                    <a:gd name="connsiteX47" fmla="*/ 14534984 w 18105120"/>
                    <a:gd name="connsiteY47" fmla="*/ 381667 h 755384"/>
                    <a:gd name="connsiteX48" fmla="*/ 14813280 w 18105120"/>
                    <a:gd name="connsiteY48" fmla="*/ 723573 h 755384"/>
                    <a:gd name="connsiteX49" fmla="*/ 15131332 w 18105120"/>
                    <a:gd name="connsiteY49" fmla="*/ 341911 h 755384"/>
                    <a:gd name="connsiteX50" fmla="*/ 15433482 w 18105120"/>
                    <a:gd name="connsiteY50" fmla="*/ 15907 h 755384"/>
                    <a:gd name="connsiteX51" fmla="*/ 15743583 w 18105120"/>
                    <a:gd name="connsiteY51" fmla="*/ 357813 h 755384"/>
                    <a:gd name="connsiteX52" fmla="*/ 16045732 w 18105120"/>
                    <a:gd name="connsiteY52" fmla="*/ 707671 h 755384"/>
                    <a:gd name="connsiteX53" fmla="*/ 16371736 w 18105120"/>
                    <a:gd name="connsiteY53" fmla="*/ 349862 h 755384"/>
                    <a:gd name="connsiteX54" fmla="*/ 16657983 w 18105120"/>
                    <a:gd name="connsiteY54" fmla="*/ 5 h 755384"/>
                    <a:gd name="connsiteX55" fmla="*/ 16991937 w 18105120"/>
                    <a:gd name="connsiteY55" fmla="*/ 357813 h 755384"/>
                    <a:gd name="connsiteX56" fmla="*/ 17278184 w 18105120"/>
                    <a:gd name="connsiteY56" fmla="*/ 731525 h 755384"/>
                    <a:gd name="connsiteX57" fmla="*/ 17596236 w 18105120"/>
                    <a:gd name="connsiteY57" fmla="*/ 15907 h 755384"/>
                    <a:gd name="connsiteX58" fmla="*/ 17882483 w 18105120"/>
                    <a:gd name="connsiteY58" fmla="*/ 357813 h 755384"/>
                    <a:gd name="connsiteX59" fmla="*/ 18105120 w 18105120"/>
                    <a:gd name="connsiteY59" fmla="*/ 341911 h 7553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</a:cxnLst>
                  <a:rect l="l" t="t" r="r" b="b"/>
                  <a:pathLst>
                    <a:path w="18105120" h="755384">
                      <a:moveTo>
                        <a:pt x="0" y="755379"/>
                      </a:moveTo>
                      <a:cubicBezTo>
                        <a:pt x="99391" y="617556"/>
                        <a:pt x="198783" y="479733"/>
                        <a:pt x="302150" y="357813"/>
                      </a:cubicBezTo>
                      <a:cubicBezTo>
                        <a:pt x="405517" y="235893"/>
                        <a:pt x="514185" y="17233"/>
                        <a:pt x="620202" y="23859"/>
                      </a:cubicBezTo>
                      <a:cubicBezTo>
                        <a:pt x="726219" y="30485"/>
                        <a:pt x="938254" y="397570"/>
                        <a:pt x="938254" y="397570"/>
                      </a:cubicBezTo>
                      <a:cubicBezTo>
                        <a:pt x="1037645" y="514189"/>
                        <a:pt x="1113183" y="728874"/>
                        <a:pt x="1216550" y="723573"/>
                      </a:cubicBezTo>
                      <a:cubicBezTo>
                        <a:pt x="1319917" y="718272"/>
                        <a:pt x="1449788" y="483709"/>
                        <a:pt x="1558456" y="365765"/>
                      </a:cubicBezTo>
                      <a:cubicBezTo>
                        <a:pt x="1667124" y="247821"/>
                        <a:pt x="1767840" y="14582"/>
                        <a:pt x="1868556" y="15907"/>
                      </a:cubicBezTo>
                      <a:cubicBezTo>
                        <a:pt x="1969272" y="17232"/>
                        <a:pt x="2162755" y="373716"/>
                        <a:pt x="2162755" y="373716"/>
                      </a:cubicBezTo>
                      <a:cubicBezTo>
                        <a:pt x="2264797" y="496961"/>
                        <a:pt x="2374790" y="756704"/>
                        <a:pt x="2480807" y="755379"/>
                      </a:cubicBezTo>
                      <a:cubicBezTo>
                        <a:pt x="2586824" y="754054"/>
                        <a:pt x="2698143" y="486360"/>
                        <a:pt x="2798859" y="365765"/>
                      </a:cubicBezTo>
                      <a:cubicBezTo>
                        <a:pt x="2899575" y="245170"/>
                        <a:pt x="2983064" y="30485"/>
                        <a:pt x="3085106" y="31810"/>
                      </a:cubicBezTo>
                      <a:cubicBezTo>
                        <a:pt x="3187148" y="33135"/>
                        <a:pt x="3307743" y="257097"/>
                        <a:pt x="3411110" y="373716"/>
                      </a:cubicBezTo>
                      <a:cubicBezTo>
                        <a:pt x="3514477" y="490335"/>
                        <a:pt x="3603266" y="727549"/>
                        <a:pt x="3705308" y="731525"/>
                      </a:cubicBezTo>
                      <a:cubicBezTo>
                        <a:pt x="3807350" y="735501"/>
                        <a:pt x="3918668" y="515514"/>
                        <a:pt x="4023360" y="397570"/>
                      </a:cubicBezTo>
                      <a:cubicBezTo>
                        <a:pt x="4128052" y="279626"/>
                        <a:pt x="4231419" y="31810"/>
                        <a:pt x="4333461" y="23859"/>
                      </a:cubicBezTo>
                      <a:cubicBezTo>
                        <a:pt x="4435503" y="15908"/>
                        <a:pt x="4533568" y="229268"/>
                        <a:pt x="4635610" y="349862"/>
                      </a:cubicBezTo>
                      <a:cubicBezTo>
                        <a:pt x="4737652" y="470456"/>
                        <a:pt x="4842344" y="746102"/>
                        <a:pt x="4945711" y="747427"/>
                      </a:cubicBezTo>
                      <a:cubicBezTo>
                        <a:pt x="5049078" y="748752"/>
                        <a:pt x="5151120" y="478408"/>
                        <a:pt x="5255812" y="357813"/>
                      </a:cubicBezTo>
                      <a:cubicBezTo>
                        <a:pt x="5360504" y="237218"/>
                        <a:pt x="5471822" y="21209"/>
                        <a:pt x="5573864" y="23859"/>
                      </a:cubicBezTo>
                      <a:cubicBezTo>
                        <a:pt x="5675906" y="26509"/>
                        <a:pt x="5768672" y="253121"/>
                        <a:pt x="5868063" y="373716"/>
                      </a:cubicBezTo>
                      <a:cubicBezTo>
                        <a:pt x="5967454" y="494311"/>
                        <a:pt x="6068170" y="748752"/>
                        <a:pt x="6170212" y="747427"/>
                      </a:cubicBezTo>
                      <a:cubicBezTo>
                        <a:pt x="6272254" y="746102"/>
                        <a:pt x="6376946" y="485034"/>
                        <a:pt x="6480313" y="365765"/>
                      </a:cubicBezTo>
                      <a:cubicBezTo>
                        <a:pt x="6583680" y="246495"/>
                        <a:pt x="6685722" y="31810"/>
                        <a:pt x="6790414" y="31810"/>
                      </a:cubicBezTo>
                      <a:cubicBezTo>
                        <a:pt x="6895106" y="31810"/>
                        <a:pt x="7006424" y="250471"/>
                        <a:pt x="7108466" y="365765"/>
                      </a:cubicBezTo>
                      <a:cubicBezTo>
                        <a:pt x="7210508" y="481059"/>
                        <a:pt x="7299297" y="722248"/>
                        <a:pt x="7402664" y="723573"/>
                      </a:cubicBezTo>
                      <a:cubicBezTo>
                        <a:pt x="7506031" y="724898"/>
                        <a:pt x="7623976" y="489010"/>
                        <a:pt x="7728668" y="373716"/>
                      </a:cubicBezTo>
                      <a:cubicBezTo>
                        <a:pt x="7833360" y="258422"/>
                        <a:pt x="7930101" y="31810"/>
                        <a:pt x="8030817" y="31810"/>
                      </a:cubicBezTo>
                      <a:cubicBezTo>
                        <a:pt x="8131533" y="31810"/>
                        <a:pt x="8332967" y="373716"/>
                        <a:pt x="8332967" y="373716"/>
                      </a:cubicBezTo>
                      <a:cubicBezTo>
                        <a:pt x="8436334" y="490335"/>
                        <a:pt x="8547652" y="731525"/>
                        <a:pt x="8651019" y="731525"/>
                      </a:cubicBezTo>
                      <a:cubicBezTo>
                        <a:pt x="8754386" y="731525"/>
                        <a:pt x="8849802" y="490335"/>
                        <a:pt x="8953169" y="373716"/>
                      </a:cubicBezTo>
                      <a:cubicBezTo>
                        <a:pt x="9056536" y="257097"/>
                        <a:pt x="9165204" y="35786"/>
                        <a:pt x="9271221" y="31810"/>
                      </a:cubicBezTo>
                      <a:cubicBezTo>
                        <a:pt x="9377238" y="27834"/>
                        <a:pt x="9488557" y="235893"/>
                        <a:pt x="9589273" y="349862"/>
                      </a:cubicBezTo>
                      <a:cubicBezTo>
                        <a:pt x="9689990" y="463831"/>
                        <a:pt x="9774804" y="711646"/>
                        <a:pt x="9875520" y="715622"/>
                      </a:cubicBezTo>
                      <a:cubicBezTo>
                        <a:pt x="9976236" y="719598"/>
                        <a:pt x="10088880" y="489010"/>
                        <a:pt x="10193572" y="373716"/>
                      </a:cubicBezTo>
                      <a:cubicBezTo>
                        <a:pt x="10298264" y="258422"/>
                        <a:pt x="10401631" y="27835"/>
                        <a:pt x="10503673" y="23859"/>
                      </a:cubicBezTo>
                      <a:cubicBezTo>
                        <a:pt x="10605715" y="19883"/>
                        <a:pt x="10705107" y="231918"/>
                        <a:pt x="10805823" y="349862"/>
                      </a:cubicBezTo>
                      <a:cubicBezTo>
                        <a:pt x="10906539" y="467806"/>
                        <a:pt x="11004605" y="728875"/>
                        <a:pt x="11107972" y="731525"/>
                      </a:cubicBezTo>
                      <a:cubicBezTo>
                        <a:pt x="11211339" y="734175"/>
                        <a:pt x="11426024" y="365765"/>
                        <a:pt x="11426024" y="365765"/>
                      </a:cubicBezTo>
                      <a:cubicBezTo>
                        <a:pt x="11530716" y="245170"/>
                        <a:pt x="11632758" y="7956"/>
                        <a:pt x="11736125" y="7956"/>
                      </a:cubicBezTo>
                      <a:cubicBezTo>
                        <a:pt x="11839492" y="7956"/>
                        <a:pt x="11945510" y="249146"/>
                        <a:pt x="12046226" y="365765"/>
                      </a:cubicBezTo>
                      <a:cubicBezTo>
                        <a:pt x="12146942" y="482384"/>
                        <a:pt x="12238382" y="706346"/>
                        <a:pt x="12340424" y="707671"/>
                      </a:cubicBezTo>
                      <a:cubicBezTo>
                        <a:pt x="12442466" y="708996"/>
                        <a:pt x="12555109" y="489010"/>
                        <a:pt x="12658476" y="373716"/>
                      </a:cubicBezTo>
                      <a:cubicBezTo>
                        <a:pt x="12761843" y="258422"/>
                        <a:pt x="12854609" y="18557"/>
                        <a:pt x="12960626" y="15907"/>
                      </a:cubicBezTo>
                      <a:cubicBezTo>
                        <a:pt x="13066643" y="13257"/>
                        <a:pt x="13189889" y="237218"/>
                        <a:pt x="13294581" y="357813"/>
                      </a:cubicBezTo>
                      <a:cubicBezTo>
                        <a:pt x="13399273" y="478408"/>
                        <a:pt x="13486737" y="739476"/>
                        <a:pt x="13588779" y="739476"/>
                      </a:cubicBezTo>
                      <a:cubicBezTo>
                        <a:pt x="13690821" y="739476"/>
                        <a:pt x="13808765" y="477082"/>
                        <a:pt x="13906831" y="357813"/>
                      </a:cubicBezTo>
                      <a:cubicBezTo>
                        <a:pt x="14004897" y="238544"/>
                        <a:pt x="14072484" y="19883"/>
                        <a:pt x="14177176" y="23859"/>
                      </a:cubicBezTo>
                      <a:cubicBezTo>
                        <a:pt x="14281868" y="27835"/>
                        <a:pt x="14428967" y="265048"/>
                        <a:pt x="14534984" y="381667"/>
                      </a:cubicBezTo>
                      <a:cubicBezTo>
                        <a:pt x="14641001" y="498286"/>
                        <a:pt x="14713889" y="730199"/>
                        <a:pt x="14813280" y="723573"/>
                      </a:cubicBezTo>
                      <a:cubicBezTo>
                        <a:pt x="14912671" y="716947"/>
                        <a:pt x="15027965" y="459855"/>
                        <a:pt x="15131332" y="341911"/>
                      </a:cubicBezTo>
                      <a:cubicBezTo>
                        <a:pt x="15234699" y="223967"/>
                        <a:pt x="15331440" y="13257"/>
                        <a:pt x="15433482" y="15907"/>
                      </a:cubicBezTo>
                      <a:cubicBezTo>
                        <a:pt x="15535524" y="18557"/>
                        <a:pt x="15641541" y="242519"/>
                        <a:pt x="15743583" y="357813"/>
                      </a:cubicBezTo>
                      <a:cubicBezTo>
                        <a:pt x="15845625" y="473107"/>
                        <a:pt x="15941040" y="708996"/>
                        <a:pt x="16045732" y="707671"/>
                      </a:cubicBezTo>
                      <a:cubicBezTo>
                        <a:pt x="16150424" y="706346"/>
                        <a:pt x="16269694" y="467806"/>
                        <a:pt x="16371736" y="349862"/>
                      </a:cubicBezTo>
                      <a:cubicBezTo>
                        <a:pt x="16473778" y="231918"/>
                        <a:pt x="16554616" y="-1320"/>
                        <a:pt x="16657983" y="5"/>
                      </a:cubicBezTo>
                      <a:cubicBezTo>
                        <a:pt x="16761350" y="1330"/>
                        <a:pt x="16888570" y="235893"/>
                        <a:pt x="16991937" y="357813"/>
                      </a:cubicBezTo>
                      <a:cubicBezTo>
                        <a:pt x="17095304" y="479733"/>
                        <a:pt x="17177468" y="788509"/>
                        <a:pt x="17278184" y="731525"/>
                      </a:cubicBezTo>
                      <a:cubicBezTo>
                        <a:pt x="17378900" y="674541"/>
                        <a:pt x="17495520" y="78192"/>
                        <a:pt x="17596236" y="15907"/>
                      </a:cubicBezTo>
                      <a:cubicBezTo>
                        <a:pt x="17696953" y="-46378"/>
                        <a:pt x="17797669" y="303479"/>
                        <a:pt x="17882483" y="357813"/>
                      </a:cubicBezTo>
                      <a:cubicBezTo>
                        <a:pt x="17967297" y="412147"/>
                        <a:pt x="18036208" y="377029"/>
                        <a:pt x="18105120" y="341911"/>
                      </a:cubicBezTo>
                    </a:path>
                  </a:pathLst>
                </a:custGeom>
                <a:noFill/>
                <a:ln w="19050">
                  <a:solidFill>
                    <a:srgbClr val="00B050"/>
                  </a:solidFill>
                  <a:tailEnd type="triangle" w="med" len="me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1A6C09CF-74A7-26D1-5BC2-6CC5C552C1EF}"/>
                    </a:ext>
                  </a:extLst>
                </p:cNvPr>
                <p:cNvSpPr/>
                <p:nvPr/>
              </p:nvSpPr>
              <p:spPr>
                <a:xfrm rot="3510147" flipV="1">
                  <a:off x="3783050" y="3188867"/>
                  <a:ext cx="704276" cy="106674"/>
                </a:xfrm>
                <a:custGeom>
                  <a:avLst/>
                  <a:gdLst>
                    <a:gd name="connsiteX0" fmla="*/ 0 w 18105120"/>
                    <a:gd name="connsiteY0" fmla="*/ 755379 h 755384"/>
                    <a:gd name="connsiteX1" fmla="*/ 302150 w 18105120"/>
                    <a:gd name="connsiteY1" fmla="*/ 357813 h 755384"/>
                    <a:gd name="connsiteX2" fmla="*/ 620202 w 18105120"/>
                    <a:gd name="connsiteY2" fmla="*/ 23859 h 755384"/>
                    <a:gd name="connsiteX3" fmla="*/ 938254 w 18105120"/>
                    <a:gd name="connsiteY3" fmla="*/ 397570 h 755384"/>
                    <a:gd name="connsiteX4" fmla="*/ 1216550 w 18105120"/>
                    <a:gd name="connsiteY4" fmla="*/ 723573 h 755384"/>
                    <a:gd name="connsiteX5" fmla="*/ 1558456 w 18105120"/>
                    <a:gd name="connsiteY5" fmla="*/ 365765 h 755384"/>
                    <a:gd name="connsiteX6" fmla="*/ 1868556 w 18105120"/>
                    <a:gd name="connsiteY6" fmla="*/ 15907 h 755384"/>
                    <a:gd name="connsiteX7" fmla="*/ 2162755 w 18105120"/>
                    <a:gd name="connsiteY7" fmla="*/ 373716 h 755384"/>
                    <a:gd name="connsiteX8" fmla="*/ 2480807 w 18105120"/>
                    <a:gd name="connsiteY8" fmla="*/ 755379 h 755384"/>
                    <a:gd name="connsiteX9" fmla="*/ 2798859 w 18105120"/>
                    <a:gd name="connsiteY9" fmla="*/ 365765 h 755384"/>
                    <a:gd name="connsiteX10" fmla="*/ 3085106 w 18105120"/>
                    <a:gd name="connsiteY10" fmla="*/ 31810 h 755384"/>
                    <a:gd name="connsiteX11" fmla="*/ 3411110 w 18105120"/>
                    <a:gd name="connsiteY11" fmla="*/ 373716 h 755384"/>
                    <a:gd name="connsiteX12" fmla="*/ 3705308 w 18105120"/>
                    <a:gd name="connsiteY12" fmla="*/ 731525 h 755384"/>
                    <a:gd name="connsiteX13" fmla="*/ 4023360 w 18105120"/>
                    <a:gd name="connsiteY13" fmla="*/ 397570 h 755384"/>
                    <a:gd name="connsiteX14" fmla="*/ 4333461 w 18105120"/>
                    <a:gd name="connsiteY14" fmla="*/ 23859 h 755384"/>
                    <a:gd name="connsiteX15" fmla="*/ 4635610 w 18105120"/>
                    <a:gd name="connsiteY15" fmla="*/ 349862 h 755384"/>
                    <a:gd name="connsiteX16" fmla="*/ 4945711 w 18105120"/>
                    <a:gd name="connsiteY16" fmla="*/ 747427 h 755384"/>
                    <a:gd name="connsiteX17" fmla="*/ 5255812 w 18105120"/>
                    <a:gd name="connsiteY17" fmla="*/ 357813 h 755384"/>
                    <a:gd name="connsiteX18" fmla="*/ 5573864 w 18105120"/>
                    <a:gd name="connsiteY18" fmla="*/ 23859 h 755384"/>
                    <a:gd name="connsiteX19" fmla="*/ 5868063 w 18105120"/>
                    <a:gd name="connsiteY19" fmla="*/ 373716 h 755384"/>
                    <a:gd name="connsiteX20" fmla="*/ 6170212 w 18105120"/>
                    <a:gd name="connsiteY20" fmla="*/ 747427 h 755384"/>
                    <a:gd name="connsiteX21" fmla="*/ 6480313 w 18105120"/>
                    <a:gd name="connsiteY21" fmla="*/ 365765 h 755384"/>
                    <a:gd name="connsiteX22" fmla="*/ 6790414 w 18105120"/>
                    <a:gd name="connsiteY22" fmla="*/ 31810 h 755384"/>
                    <a:gd name="connsiteX23" fmla="*/ 7108466 w 18105120"/>
                    <a:gd name="connsiteY23" fmla="*/ 365765 h 755384"/>
                    <a:gd name="connsiteX24" fmla="*/ 7402664 w 18105120"/>
                    <a:gd name="connsiteY24" fmla="*/ 723573 h 755384"/>
                    <a:gd name="connsiteX25" fmla="*/ 7728668 w 18105120"/>
                    <a:gd name="connsiteY25" fmla="*/ 373716 h 755384"/>
                    <a:gd name="connsiteX26" fmla="*/ 8030817 w 18105120"/>
                    <a:gd name="connsiteY26" fmla="*/ 31810 h 755384"/>
                    <a:gd name="connsiteX27" fmla="*/ 8332967 w 18105120"/>
                    <a:gd name="connsiteY27" fmla="*/ 373716 h 755384"/>
                    <a:gd name="connsiteX28" fmla="*/ 8651019 w 18105120"/>
                    <a:gd name="connsiteY28" fmla="*/ 731525 h 755384"/>
                    <a:gd name="connsiteX29" fmla="*/ 8953169 w 18105120"/>
                    <a:gd name="connsiteY29" fmla="*/ 373716 h 755384"/>
                    <a:gd name="connsiteX30" fmla="*/ 9271221 w 18105120"/>
                    <a:gd name="connsiteY30" fmla="*/ 31810 h 755384"/>
                    <a:gd name="connsiteX31" fmla="*/ 9589273 w 18105120"/>
                    <a:gd name="connsiteY31" fmla="*/ 349862 h 755384"/>
                    <a:gd name="connsiteX32" fmla="*/ 9875520 w 18105120"/>
                    <a:gd name="connsiteY32" fmla="*/ 715622 h 755384"/>
                    <a:gd name="connsiteX33" fmla="*/ 10193572 w 18105120"/>
                    <a:gd name="connsiteY33" fmla="*/ 373716 h 755384"/>
                    <a:gd name="connsiteX34" fmla="*/ 10503673 w 18105120"/>
                    <a:gd name="connsiteY34" fmla="*/ 23859 h 755384"/>
                    <a:gd name="connsiteX35" fmla="*/ 10805823 w 18105120"/>
                    <a:gd name="connsiteY35" fmla="*/ 349862 h 755384"/>
                    <a:gd name="connsiteX36" fmla="*/ 11107972 w 18105120"/>
                    <a:gd name="connsiteY36" fmla="*/ 731525 h 755384"/>
                    <a:gd name="connsiteX37" fmla="*/ 11426024 w 18105120"/>
                    <a:gd name="connsiteY37" fmla="*/ 365765 h 755384"/>
                    <a:gd name="connsiteX38" fmla="*/ 11736125 w 18105120"/>
                    <a:gd name="connsiteY38" fmla="*/ 7956 h 755384"/>
                    <a:gd name="connsiteX39" fmla="*/ 12046226 w 18105120"/>
                    <a:gd name="connsiteY39" fmla="*/ 365765 h 755384"/>
                    <a:gd name="connsiteX40" fmla="*/ 12340424 w 18105120"/>
                    <a:gd name="connsiteY40" fmla="*/ 707671 h 755384"/>
                    <a:gd name="connsiteX41" fmla="*/ 12658476 w 18105120"/>
                    <a:gd name="connsiteY41" fmla="*/ 373716 h 755384"/>
                    <a:gd name="connsiteX42" fmla="*/ 12960626 w 18105120"/>
                    <a:gd name="connsiteY42" fmla="*/ 15907 h 755384"/>
                    <a:gd name="connsiteX43" fmla="*/ 13294581 w 18105120"/>
                    <a:gd name="connsiteY43" fmla="*/ 357813 h 755384"/>
                    <a:gd name="connsiteX44" fmla="*/ 13588779 w 18105120"/>
                    <a:gd name="connsiteY44" fmla="*/ 739476 h 755384"/>
                    <a:gd name="connsiteX45" fmla="*/ 13906831 w 18105120"/>
                    <a:gd name="connsiteY45" fmla="*/ 357813 h 755384"/>
                    <a:gd name="connsiteX46" fmla="*/ 14177176 w 18105120"/>
                    <a:gd name="connsiteY46" fmla="*/ 23859 h 755384"/>
                    <a:gd name="connsiteX47" fmla="*/ 14534984 w 18105120"/>
                    <a:gd name="connsiteY47" fmla="*/ 381667 h 755384"/>
                    <a:gd name="connsiteX48" fmla="*/ 14813280 w 18105120"/>
                    <a:gd name="connsiteY48" fmla="*/ 723573 h 755384"/>
                    <a:gd name="connsiteX49" fmla="*/ 15131332 w 18105120"/>
                    <a:gd name="connsiteY49" fmla="*/ 341911 h 755384"/>
                    <a:gd name="connsiteX50" fmla="*/ 15433482 w 18105120"/>
                    <a:gd name="connsiteY50" fmla="*/ 15907 h 755384"/>
                    <a:gd name="connsiteX51" fmla="*/ 15743583 w 18105120"/>
                    <a:gd name="connsiteY51" fmla="*/ 357813 h 755384"/>
                    <a:gd name="connsiteX52" fmla="*/ 16045732 w 18105120"/>
                    <a:gd name="connsiteY52" fmla="*/ 707671 h 755384"/>
                    <a:gd name="connsiteX53" fmla="*/ 16371736 w 18105120"/>
                    <a:gd name="connsiteY53" fmla="*/ 349862 h 755384"/>
                    <a:gd name="connsiteX54" fmla="*/ 16657983 w 18105120"/>
                    <a:gd name="connsiteY54" fmla="*/ 5 h 755384"/>
                    <a:gd name="connsiteX55" fmla="*/ 16991937 w 18105120"/>
                    <a:gd name="connsiteY55" fmla="*/ 357813 h 755384"/>
                    <a:gd name="connsiteX56" fmla="*/ 17278184 w 18105120"/>
                    <a:gd name="connsiteY56" fmla="*/ 731525 h 755384"/>
                    <a:gd name="connsiteX57" fmla="*/ 17596236 w 18105120"/>
                    <a:gd name="connsiteY57" fmla="*/ 15907 h 755384"/>
                    <a:gd name="connsiteX58" fmla="*/ 17882483 w 18105120"/>
                    <a:gd name="connsiteY58" fmla="*/ 357813 h 755384"/>
                    <a:gd name="connsiteX59" fmla="*/ 18105120 w 18105120"/>
                    <a:gd name="connsiteY59" fmla="*/ 341911 h 755384"/>
                    <a:gd name="connsiteX0" fmla="*/ 0 w 17904324"/>
                    <a:gd name="connsiteY0" fmla="*/ 487777 h 755384"/>
                    <a:gd name="connsiteX1" fmla="*/ 101354 w 17904324"/>
                    <a:gd name="connsiteY1" fmla="*/ 357813 h 755384"/>
                    <a:gd name="connsiteX2" fmla="*/ 419406 w 17904324"/>
                    <a:gd name="connsiteY2" fmla="*/ 23859 h 755384"/>
                    <a:gd name="connsiteX3" fmla="*/ 737458 w 17904324"/>
                    <a:gd name="connsiteY3" fmla="*/ 397570 h 755384"/>
                    <a:gd name="connsiteX4" fmla="*/ 1015754 w 17904324"/>
                    <a:gd name="connsiteY4" fmla="*/ 723573 h 755384"/>
                    <a:gd name="connsiteX5" fmla="*/ 1357660 w 17904324"/>
                    <a:gd name="connsiteY5" fmla="*/ 365765 h 755384"/>
                    <a:gd name="connsiteX6" fmla="*/ 1667760 w 17904324"/>
                    <a:gd name="connsiteY6" fmla="*/ 15907 h 755384"/>
                    <a:gd name="connsiteX7" fmla="*/ 1961959 w 17904324"/>
                    <a:gd name="connsiteY7" fmla="*/ 373716 h 755384"/>
                    <a:gd name="connsiteX8" fmla="*/ 2280011 w 17904324"/>
                    <a:gd name="connsiteY8" fmla="*/ 755379 h 755384"/>
                    <a:gd name="connsiteX9" fmla="*/ 2598063 w 17904324"/>
                    <a:gd name="connsiteY9" fmla="*/ 365765 h 755384"/>
                    <a:gd name="connsiteX10" fmla="*/ 2884310 w 17904324"/>
                    <a:gd name="connsiteY10" fmla="*/ 31810 h 755384"/>
                    <a:gd name="connsiteX11" fmla="*/ 3210314 w 17904324"/>
                    <a:gd name="connsiteY11" fmla="*/ 373716 h 755384"/>
                    <a:gd name="connsiteX12" fmla="*/ 3504512 w 17904324"/>
                    <a:gd name="connsiteY12" fmla="*/ 731525 h 755384"/>
                    <a:gd name="connsiteX13" fmla="*/ 3822564 w 17904324"/>
                    <a:gd name="connsiteY13" fmla="*/ 397570 h 755384"/>
                    <a:gd name="connsiteX14" fmla="*/ 4132665 w 17904324"/>
                    <a:gd name="connsiteY14" fmla="*/ 23859 h 755384"/>
                    <a:gd name="connsiteX15" fmla="*/ 4434814 w 17904324"/>
                    <a:gd name="connsiteY15" fmla="*/ 349862 h 755384"/>
                    <a:gd name="connsiteX16" fmla="*/ 4744915 w 17904324"/>
                    <a:gd name="connsiteY16" fmla="*/ 747427 h 755384"/>
                    <a:gd name="connsiteX17" fmla="*/ 5055016 w 17904324"/>
                    <a:gd name="connsiteY17" fmla="*/ 357813 h 755384"/>
                    <a:gd name="connsiteX18" fmla="*/ 5373068 w 17904324"/>
                    <a:gd name="connsiteY18" fmla="*/ 23859 h 755384"/>
                    <a:gd name="connsiteX19" fmla="*/ 5667267 w 17904324"/>
                    <a:gd name="connsiteY19" fmla="*/ 373716 h 755384"/>
                    <a:gd name="connsiteX20" fmla="*/ 5969416 w 17904324"/>
                    <a:gd name="connsiteY20" fmla="*/ 747427 h 755384"/>
                    <a:gd name="connsiteX21" fmla="*/ 6279517 w 17904324"/>
                    <a:gd name="connsiteY21" fmla="*/ 365765 h 755384"/>
                    <a:gd name="connsiteX22" fmla="*/ 6589618 w 17904324"/>
                    <a:gd name="connsiteY22" fmla="*/ 31810 h 755384"/>
                    <a:gd name="connsiteX23" fmla="*/ 6907670 w 17904324"/>
                    <a:gd name="connsiteY23" fmla="*/ 365765 h 755384"/>
                    <a:gd name="connsiteX24" fmla="*/ 7201868 w 17904324"/>
                    <a:gd name="connsiteY24" fmla="*/ 723573 h 755384"/>
                    <a:gd name="connsiteX25" fmla="*/ 7527872 w 17904324"/>
                    <a:gd name="connsiteY25" fmla="*/ 373716 h 755384"/>
                    <a:gd name="connsiteX26" fmla="*/ 7830021 w 17904324"/>
                    <a:gd name="connsiteY26" fmla="*/ 31810 h 755384"/>
                    <a:gd name="connsiteX27" fmla="*/ 8132171 w 17904324"/>
                    <a:gd name="connsiteY27" fmla="*/ 373716 h 755384"/>
                    <a:gd name="connsiteX28" fmla="*/ 8450223 w 17904324"/>
                    <a:gd name="connsiteY28" fmla="*/ 731525 h 755384"/>
                    <a:gd name="connsiteX29" fmla="*/ 8752373 w 17904324"/>
                    <a:gd name="connsiteY29" fmla="*/ 373716 h 755384"/>
                    <a:gd name="connsiteX30" fmla="*/ 9070425 w 17904324"/>
                    <a:gd name="connsiteY30" fmla="*/ 31810 h 755384"/>
                    <a:gd name="connsiteX31" fmla="*/ 9388477 w 17904324"/>
                    <a:gd name="connsiteY31" fmla="*/ 349862 h 755384"/>
                    <a:gd name="connsiteX32" fmla="*/ 9674724 w 17904324"/>
                    <a:gd name="connsiteY32" fmla="*/ 715622 h 755384"/>
                    <a:gd name="connsiteX33" fmla="*/ 9992776 w 17904324"/>
                    <a:gd name="connsiteY33" fmla="*/ 373716 h 755384"/>
                    <a:gd name="connsiteX34" fmla="*/ 10302877 w 17904324"/>
                    <a:gd name="connsiteY34" fmla="*/ 23859 h 755384"/>
                    <a:gd name="connsiteX35" fmla="*/ 10605027 w 17904324"/>
                    <a:gd name="connsiteY35" fmla="*/ 349862 h 755384"/>
                    <a:gd name="connsiteX36" fmla="*/ 10907176 w 17904324"/>
                    <a:gd name="connsiteY36" fmla="*/ 731525 h 755384"/>
                    <a:gd name="connsiteX37" fmla="*/ 11225228 w 17904324"/>
                    <a:gd name="connsiteY37" fmla="*/ 365765 h 755384"/>
                    <a:gd name="connsiteX38" fmla="*/ 11535329 w 17904324"/>
                    <a:gd name="connsiteY38" fmla="*/ 7956 h 755384"/>
                    <a:gd name="connsiteX39" fmla="*/ 11845430 w 17904324"/>
                    <a:gd name="connsiteY39" fmla="*/ 365765 h 755384"/>
                    <a:gd name="connsiteX40" fmla="*/ 12139628 w 17904324"/>
                    <a:gd name="connsiteY40" fmla="*/ 707671 h 755384"/>
                    <a:gd name="connsiteX41" fmla="*/ 12457680 w 17904324"/>
                    <a:gd name="connsiteY41" fmla="*/ 373716 h 755384"/>
                    <a:gd name="connsiteX42" fmla="*/ 12759830 w 17904324"/>
                    <a:gd name="connsiteY42" fmla="*/ 15907 h 755384"/>
                    <a:gd name="connsiteX43" fmla="*/ 13093785 w 17904324"/>
                    <a:gd name="connsiteY43" fmla="*/ 357813 h 755384"/>
                    <a:gd name="connsiteX44" fmla="*/ 13387983 w 17904324"/>
                    <a:gd name="connsiteY44" fmla="*/ 739476 h 755384"/>
                    <a:gd name="connsiteX45" fmla="*/ 13706035 w 17904324"/>
                    <a:gd name="connsiteY45" fmla="*/ 357813 h 755384"/>
                    <a:gd name="connsiteX46" fmla="*/ 13976380 w 17904324"/>
                    <a:gd name="connsiteY46" fmla="*/ 23859 h 755384"/>
                    <a:gd name="connsiteX47" fmla="*/ 14334188 w 17904324"/>
                    <a:gd name="connsiteY47" fmla="*/ 381667 h 755384"/>
                    <a:gd name="connsiteX48" fmla="*/ 14612484 w 17904324"/>
                    <a:gd name="connsiteY48" fmla="*/ 723573 h 755384"/>
                    <a:gd name="connsiteX49" fmla="*/ 14930536 w 17904324"/>
                    <a:gd name="connsiteY49" fmla="*/ 341911 h 755384"/>
                    <a:gd name="connsiteX50" fmla="*/ 15232686 w 17904324"/>
                    <a:gd name="connsiteY50" fmla="*/ 15907 h 755384"/>
                    <a:gd name="connsiteX51" fmla="*/ 15542787 w 17904324"/>
                    <a:gd name="connsiteY51" fmla="*/ 357813 h 755384"/>
                    <a:gd name="connsiteX52" fmla="*/ 15844936 w 17904324"/>
                    <a:gd name="connsiteY52" fmla="*/ 707671 h 755384"/>
                    <a:gd name="connsiteX53" fmla="*/ 16170940 w 17904324"/>
                    <a:gd name="connsiteY53" fmla="*/ 349862 h 755384"/>
                    <a:gd name="connsiteX54" fmla="*/ 16457187 w 17904324"/>
                    <a:gd name="connsiteY54" fmla="*/ 5 h 755384"/>
                    <a:gd name="connsiteX55" fmla="*/ 16791141 w 17904324"/>
                    <a:gd name="connsiteY55" fmla="*/ 357813 h 755384"/>
                    <a:gd name="connsiteX56" fmla="*/ 17077388 w 17904324"/>
                    <a:gd name="connsiteY56" fmla="*/ 731525 h 755384"/>
                    <a:gd name="connsiteX57" fmla="*/ 17395440 w 17904324"/>
                    <a:gd name="connsiteY57" fmla="*/ 15907 h 755384"/>
                    <a:gd name="connsiteX58" fmla="*/ 17681687 w 17904324"/>
                    <a:gd name="connsiteY58" fmla="*/ 357813 h 755384"/>
                    <a:gd name="connsiteX59" fmla="*/ 17904324 w 17904324"/>
                    <a:gd name="connsiteY59" fmla="*/ 341911 h 755384"/>
                    <a:gd name="connsiteX0" fmla="*/ 0 w 17904324"/>
                    <a:gd name="connsiteY0" fmla="*/ 493845 h 761452"/>
                    <a:gd name="connsiteX1" fmla="*/ 373862 w 17904324"/>
                    <a:gd name="connsiteY1" fmla="*/ 75693 h 761452"/>
                    <a:gd name="connsiteX2" fmla="*/ 419406 w 17904324"/>
                    <a:gd name="connsiteY2" fmla="*/ 29927 h 761452"/>
                    <a:gd name="connsiteX3" fmla="*/ 737458 w 17904324"/>
                    <a:gd name="connsiteY3" fmla="*/ 403638 h 761452"/>
                    <a:gd name="connsiteX4" fmla="*/ 1015754 w 17904324"/>
                    <a:gd name="connsiteY4" fmla="*/ 729641 h 761452"/>
                    <a:gd name="connsiteX5" fmla="*/ 1357660 w 17904324"/>
                    <a:gd name="connsiteY5" fmla="*/ 371833 h 761452"/>
                    <a:gd name="connsiteX6" fmla="*/ 1667760 w 17904324"/>
                    <a:gd name="connsiteY6" fmla="*/ 21975 h 761452"/>
                    <a:gd name="connsiteX7" fmla="*/ 1961959 w 17904324"/>
                    <a:gd name="connsiteY7" fmla="*/ 379784 h 761452"/>
                    <a:gd name="connsiteX8" fmla="*/ 2280011 w 17904324"/>
                    <a:gd name="connsiteY8" fmla="*/ 761447 h 761452"/>
                    <a:gd name="connsiteX9" fmla="*/ 2598063 w 17904324"/>
                    <a:gd name="connsiteY9" fmla="*/ 371833 h 761452"/>
                    <a:gd name="connsiteX10" fmla="*/ 2884310 w 17904324"/>
                    <a:gd name="connsiteY10" fmla="*/ 37878 h 761452"/>
                    <a:gd name="connsiteX11" fmla="*/ 3210314 w 17904324"/>
                    <a:gd name="connsiteY11" fmla="*/ 379784 h 761452"/>
                    <a:gd name="connsiteX12" fmla="*/ 3504512 w 17904324"/>
                    <a:gd name="connsiteY12" fmla="*/ 737593 h 761452"/>
                    <a:gd name="connsiteX13" fmla="*/ 3822564 w 17904324"/>
                    <a:gd name="connsiteY13" fmla="*/ 403638 h 761452"/>
                    <a:gd name="connsiteX14" fmla="*/ 4132665 w 17904324"/>
                    <a:gd name="connsiteY14" fmla="*/ 29927 h 761452"/>
                    <a:gd name="connsiteX15" fmla="*/ 4434814 w 17904324"/>
                    <a:gd name="connsiteY15" fmla="*/ 355930 h 761452"/>
                    <a:gd name="connsiteX16" fmla="*/ 4744915 w 17904324"/>
                    <a:gd name="connsiteY16" fmla="*/ 753495 h 761452"/>
                    <a:gd name="connsiteX17" fmla="*/ 5055016 w 17904324"/>
                    <a:gd name="connsiteY17" fmla="*/ 363881 h 761452"/>
                    <a:gd name="connsiteX18" fmla="*/ 5373068 w 17904324"/>
                    <a:gd name="connsiteY18" fmla="*/ 29927 h 761452"/>
                    <a:gd name="connsiteX19" fmla="*/ 5667267 w 17904324"/>
                    <a:gd name="connsiteY19" fmla="*/ 379784 h 761452"/>
                    <a:gd name="connsiteX20" fmla="*/ 5969416 w 17904324"/>
                    <a:gd name="connsiteY20" fmla="*/ 753495 h 761452"/>
                    <a:gd name="connsiteX21" fmla="*/ 6279517 w 17904324"/>
                    <a:gd name="connsiteY21" fmla="*/ 371833 h 761452"/>
                    <a:gd name="connsiteX22" fmla="*/ 6589618 w 17904324"/>
                    <a:gd name="connsiteY22" fmla="*/ 37878 h 761452"/>
                    <a:gd name="connsiteX23" fmla="*/ 6907670 w 17904324"/>
                    <a:gd name="connsiteY23" fmla="*/ 371833 h 761452"/>
                    <a:gd name="connsiteX24" fmla="*/ 7201868 w 17904324"/>
                    <a:gd name="connsiteY24" fmla="*/ 729641 h 761452"/>
                    <a:gd name="connsiteX25" fmla="*/ 7527872 w 17904324"/>
                    <a:gd name="connsiteY25" fmla="*/ 379784 h 761452"/>
                    <a:gd name="connsiteX26" fmla="*/ 7830021 w 17904324"/>
                    <a:gd name="connsiteY26" fmla="*/ 37878 h 761452"/>
                    <a:gd name="connsiteX27" fmla="*/ 8132171 w 17904324"/>
                    <a:gd name="connsiteY27" fmla="*/ 379784 h 761452"/>
                    <a:gd name="connsiteX28" fmla="*/ 8450223 w 17904324"/>
                    <a:gd name="connsiteY28" fmla="*/ 737593 h 761452"/>
                    <a:gd name="connsiteX29" fmla="*/ 8752373 w 17904324"/>
                    <a:gd name="connsiteY29" fmla="*/ 379784 h 761452"/>
                    <a:gd name="connsiteX30" fmla="*/ 9070425 w 17904324"/>
                    <a:gd name="connsiteY30" fmla="*/ 37878 h 761452"/>
                    <a:gd name="connsiteX31" fmla="*/ 9388477 w 17904324"/>
                    <a:gd name="connsiteY31" fmla="*/ 355930 h 761452"/>
                    <a:gd name="connsiteX32" fmla="*/ 9674724 w 17904324"/>
                    <a:gd name="connsiteY32" fmla="*/ 721690 h 761452"/>
                    <a:gd name="connsiteX33" fmla="*/ 9992776 w 17904324"/>
                    <a:gd name="connsiteY33" fmla="*/ 379784 h 761452"/>
                    <a:gd name="connsiteX34" fmla="*/ 10302877 w 17904324"/>
                    <a:gd name="connsiteY34" fmla="*/ 29927 h 761452"/>
                    <a:gd name="connsiteX35" fmla="*/ 10605027 w 17904324"/>
                    <a:gd name="connsiteY35" fmla="*/ 355930 h 761452"/>
                    <a:gd name="connsiteX36" fmla="*/ 10907176 w 17904324"/>
                    <a:gd name="connsiteY36" fmla="*/ 737593 h 761452"/>
                    <a:gd name="connsiteX37" fmla="*/ 11225228 w 17904324"/>
                    <a:gd name="connsiteY37" fmla="*/ 371833 h 761452"/>
                    <a:gd name="connsiteX38" fmla="*/ 11535329 w 17904324"/>
                    <a:gd name="connsiteY38" fmla="*/ 14024 h 761452"/>
                    <a:gd name="connsiteX39" fmla="*/ 11845430 w 17904324"/>
                    <a:gd name="connsiteY39" fmla="*/ 371833 h 761452"/>
                    <a:gd name="connsiteX40" fmla="*/ 12139628 w 17904324"/>
                    <a:gd name="connsiteY40" fmla="*/ 713739 h 761452"/>
                    <a:gd name="connsiteX41" fmla="*/ 12457680 w 17904324"/>
                    <a:gd name="connsiteY41" fmla="*/ 379784 h 761452"/>
                    <a:gd name="connsiteX42" fmla="*/ 12759830 w 17904324"/>
                    <a:gd name="connsiteY42" fmla="*/ 21975 h 761452"/>
                    <a:gd name="connsiteX43" fmla="*/ 13093785 w 17904324"/>
                    <a:gd name="connsiteY43" fmla="*/ 363881 h 761452"/>
                    <a:gd name="connsiteX44" fmla="*/ 13387983 w 17904324"/>
                    <a:gd name="connsiteY44" fmla="*/ 745544 h 761452"/>
                    <a:gd name="connsiteX45" fmla="*/ 13706035 w 17904324"/>
                    <a:gd name="connsiteY45" fmla="*/ 363881 h 761452"/>
                    <a:gd name="connsiteX46" fmla="*/ 13976380 w 17904324"/>
                    <a:gd name="connsiteY46" fmla="*/ 29927 h 761452"/>
                    <a:gd name="connsiteX47" fmla="*/ 14334188 w 17904324"/>
                    <a:gd name="connsiteY47" fmla="*/ 387735 h 761452"/>
                    <a:gd name="connsiteX48" fmla="*/ 14612484 w 17904324"/>
                    <a:gd name="connsiteY48" fmla="*/ 729641 h 761452"/>
                    <a:gd name="connsiteX49" fmla="*/ 14930536 w 17904324"/>
                    <a:gd name="connsiteY49" fmla="*/ 347979 h 761452"/>
                    <a:gd name="connsiteX50" fmla="*/ 15232686 w 17904324"/>
                    <a:gd name="connsiteY50" fmla="*/ 21975 h 761452"/>
                    <a:gd name="connsiteX51" fmla="*/ 15542787 w 17904324"/>
                    <a:gd name="connsiteY51" fmla="*/ 363881 h 761452"/>
                    <a:gd name="connsiteX52" fmla="*/ 15844936 w 17904324"/>
                    <a:gd name="connsiteY52" fmla="*/ 713739 h 761452"/>
                    <a:gd name="connsiteX53" fmla="*/ 16170940 w 17904324"/>
                    <a:gd name="connsiteY53" fmla="*/ 355930 h 761452"/>
                    <a:gd name="connsiteX54" fmla="*/ 16457187 w 17904324"/>
                    <a:gd name="connsiteY54" fmla="*/ 6073 h 761452"/>
                    <a:gd name="connsiteX55" fmla="*/ 16791141 w 17904324"/>
                    <a:gd name="connsiteY55" fmla="*/ 363881 h 761452"/>
                    <a:gd name="connsiteX56" fmla="*/ 17077388 w 17904324"/>
                    <a:gd name="connsiteY56" fmla="*/ 737593 h 761452"/>
                    <a:gd name="connsiteX57" fmla="*/ 17395440 w 17904324"/>
                    <a:gd name="connsiteY57" fmla="*/ 21975 h 761452"/>
                    <a:gd name="connsiteX58" fmla="*/ 17681687 w 17904324"/>
                    <a:gd name="connsiteY58" fmla="*/ 363881 h 761452"/>
                    <a:gd name="connsiteX59" fmla="*/ 17904324 w 17904324"/>
                    <a:gd name="connsiteY59" fmla="*/ 347979 h 761452"/>
                    <a:gd name="connsiteX0" fmla="*/ 0 w 17588784"/>
                    <a:gd name="connsiteY0" fmla="*/ 127544 h 755384"/>
                    <a:gd name="connsiteX1" fmla="*/ 58322 w 17588784"/>
                    <a:gd name="connsiteY1" fmla="*/ 69625 h 755384"/>
                    <a:gd name="connsiteX2" fmla="*/ 103866 w 17588784"/>
                    <a:gd name="connsiteY2" fmla="*/ 23859 h 755384"/>
                    <a:gd name="connsiteX3" fmla="*/ 421918 w 17588784"/>
                    <a:gd name="connsiteY3" fmla="*/ 397570 h 755384"/>
                    <a:gd name="connsiteX4" fmla="*/ 700214 w 17588784"/>
                    <a:gd name="connsiteY4" fmla="*/ 723573 h 755384"/>
                    <a:gd name="connsiteX5" fmla="*/ 1042120 w 17588784"/>
                    <a:gd name="connsiteY5" fmla="*/ 365765 h 755384"/>
                    <a:gd name="connsiteX6" fmla="*/ 1352220 w 17588784"/>
                    <a:gd name="connsiteY6" fmla="*/ 15907 h 755384"/>
                    <a:gd name="connsiteX7" fmla="*/ 1646419 w 17588784"/>
                    <a:gd name="connsiteY7" fmla="*/ 373716 h 755384"/>
                    <a:gd name="connsiteX8" fmla="*/ 1964471 w 17588784"/>
                    <a:gd name="connsiteY8" fmla="*/ 755379 h 755384"/>
                    <a:gd name="connsiteX9" fmla="*/ 2282523 w 17588784"/>
                    <a:gd name="connsiteY9" fmla="*/ 365765 h 755384"/>
                    <a:gd name="connsiteX10" fmla="*/ 2568770 w 17588784"/>
                    <a:gd name="connsiteY10" fmla="*/ 31810 h 755384"/>
                    <a:gd name="connsiteX11" fmla="*/ 2894774 w 17588784"/>
                    <a:gd name="connsiteY11" fmla="*/ 373716 h 755384"/>
                    <a:gd name="connsiteX12" fmla="*/ 3188972 w 17588784"/>
                    <a:gd name="connsiteY12" fmla="*/ 731525 h 755384"/>
                    <a:gd name="connsiteX13" fmla="*/ 3507024 w 17588784"/>
                    <a:gd name="connsiteY13" fmla="*/ 397570 h 755384"/>
                    <a:gd name="connsiteX14" fmla="*/ 3817125 w 17588784"/>
                    <a:gd name="connsiteY14" fmla="*/ 23859 h 755384"/>
                    <a:gd name="connsiteX15" fmla="*/ 4119274 w 17588784"/>
                    <a:gd name="connsiteY15" fmla="*/ 349862 h 755384"/>
                    <a:gd name="connsiteX16" fmla="*/ 4429375 w 17588784"/>
                    <a:gd name="connsiteY16" fmla="*/ 747427 h 755384"/>
                    <a:gd name="connsiteX17" fmla="*/ 4739476 w 17588784"/>
                    <a:gd name="connsiteY17" fmla="*/ 357813 h 755384"/>
                    <a:gd name="connsiteX18" fmla="*/ 5057528 w 17588784"/>
                    <a:gd name="connsiteY18" fmla="*/ 23859 h 755384"/>
                    <a:gd name="connsiteX19" fmla="*/ 5351727 w 17588784"/>
                    <a:gd name="connsiteY19" fmla="*/ 373716 h 755384"/>
                    <a:gd name="connsiteX20" fmla="*/ 5653876 w 17588784"/>
                    <a:gd name="connsiteY20" fmla="*/ 747427 h 755384"/>
                    <a:gd name="connsiteX21" fmla="*/ 5963977 w 17588784"/>
                    <a:gd name="connsiteY21" fmla="*/ 365765 h 755384"/>
                    <a:gd name="connsiteX22" fmla="*/ 6274078 w 17588784"/>
                    <a:gd name="connsiteY22" fmla="*/ 31810 h 755384"/>
                    <a:gd name="connsiteX23" fmla="*/ 6592130 w 17588784"/>
                    <a:gd name="connsiteY23" fmla="*/ 365765 h 755384"/>
                    <a:gd name="connsiteX24" fmla="*/ 6886328 w 17588784"/>
                    <a:gd name="connsiteY24" fmla="*/ 723573 h 755384"/>
                    <a:gd name="connsiteX25" fmla="*/ 7212332 w 17588784"/>
                    <a:gd name="connsiteY25" fmla="*/ 373716 h 755384"/>
                    <a:gd name="connsiteX26" fmla="*/ 7514481 w 17588784"/>
                    <a:gd name="connsiteY26" fmla="*/ 31810 h 755384"/>
                    <a:gd name="connsiteX27" fmla="*/ 7816631 w 17588784"/>
                    <a:gd name="connsiteY27" fmla="*/ 373716 h 755384"/>
                    <a:gd name="connsiteX28" fmla="*/ 8134683 w 17588784"/>
                    <a:gd name="connsiteY28" fmla="*/ 731525 h 755384"/>
                    <a:gd name="connsiteX29" fmla="*/ 8436833 w 17588784"/>
                    <a:gd name="connsiteY29" fmla="*/ 373716 h 755384"/>
                    <a:gd name="connsiteX30" fmla="*/ 8754885 w 17588784"/>
                    <a:gd name="connsiteY30" fmla="*/ 31810 h 755384"/>
                    <a:gd name="connsiteX31" fmla="*/ 9072937 w 17588784"/>
                    <a:gd name="connsiteY31" fmla="*/ 349862 h 755384"/>
                    <a:gd name="connsiteX32" fmla="*/ 9359184 w 17588784"/>
                    <a:gd name="connsiteY32" fmla="*/ 715622 h 755384"/>
                    <a:gd name="connsiteX33" fmla="*/ 9677236 w 17588784"/>
                    <a:gd name="connsiteY33" fmla="*/ 373716 h 755384"/>
                    <a:gd name="connsiteX34" fmla="*/ 9987337 w 17588784"/>
                    <a:gd name="connsiteY34" fmla="*/ 23859 h 755384"/>
                    <a:gd name="connsiteX35" fmla="*/ 10289487 w 17588784"/>
                    <a:gd name="connsiteY35" fmla="*/ 349862 h 755384"/>
                    <a:gd name="connsiteX36" fmla="*/ 10591636 w 17588784"/>
                    <a:gd name="connsiteY36" fmla="*/ 731525 h 755384"/>
                    <a:gd name="connsiteX37" fmla="*/ 10909688 w 17588784"/>
                    <a:gd name="connsiteY37" fmla="*/ 365765 h 755384"/>
                    <a:gd name="connsiteX38" fmla="*/ 11219789 w 17588784"/>
                    <a:gd name="connsiteY38" fmla="*/ 7956 h 755384"/>
                    <a:gd name="connsiteX39" fmla="*/ 11529890 w 17588784"/>
                    <a:gd name="connsiteY39" fmla="*/ 365765 h 755384"/>
                    <a:gd name="connsiteX40" fmla="*/ 11824088 w 17588784"/>
                    <a:gd name="connsiteY40" fmla="*/ 707671 h 755384"/>
                    <a:gd name="connsiteX41" fmla="*/ 12142140 w 17588784"/>
                    <a:gd name="connsiteY41" fmla="*/ 373716 h 755384"/>
                    <a:gd name="connsiteX42" fmla="*/ 12444290 w 17588784"/>
                    <a:gd name="connsiteY42" fmla="*/ 15907 h 755384"/>
                    <a:gd name="connsiteX43" fmla="*/ 12778245 w 17588784"/>
                    <a:gd name="connsiteY43" fmla="*/ 357813 h 755384"/>
                    <a:gd name="connsiteX44" fmla="*/ 13072443 w 17588784"/>
                    <a:gd name="connsiteY44" fmla="*/ 739476 h 755384"/>
                    <a:gd name="connsiteX45" fmla="*/ 13390495 w 17588784"/>
                    <a:gd name="connsiteY45" fmla="*/ 357813 h 755384"/>
                    <a:gd name="connsiteX46" fmla="*/ 13660840 w 17588784"/>
                    <a:gd name="connsiteY46" fmla="*/ 23859 h 755384"/>
                    <a:gd name="connsiteX47" fmla="*/ 14018648 w 17588784"/>
                    <a:gd name="connsiteY47" fmla="*/ 381667 h 755384"/>
                    <a:gd name="connsiteX48" fmla="*/ 14296944 w 17588784"/>
                    <a:gd name="connsiteY48" fmla="*/ 723573 h 755384"/>
                    <a:gd name="connsiteX49" fmla="*/ 14614996 w 17588784"/>
                    <a:gd name="connsiteY49" fmla="*/ 341911 h 755384"/>
                    <a:gd name="connsiteX50" fmla="*/ 14917146 w 17588784"/>
                    <a:gd name="connsiteY50" fmla="*/ 15907 h 755384"/>
                    <a:gd name="connsiteX51" fmla="*/ 15227247 w 17588784"/>
                    <a:gd name="connsiteY51" fmla="*/ 357813 h 755384"/>
                    <a:gd name="connsiteX52" fmla="*/ 15529396 w 17588784"/>
                    <a:gd name="connsiteY52" fmla="*/ 707671 h 755384"/>
                    <a:gd name="connsiteX53" fmla="*/ 15855400 w 17588784"/>
                    <a:gd name="connsiteY53" fmla="*/ 349862 h 755384"/>
                    <a:gd name="connsiteX54" fmla="*/ 16141647 w 17588784"/>
                    <a:gd name="connsiteY54" fmla="*/ 5 h 755384"/>
                    <a:gd name="connsiteX55" fmla="*/ 16475601 w 17588784"/>
                    <a:gd name="connsiteY55" fmla="*/ 357813 h 755384"/>
                    <a:gd name="connsiteX56" fmla="*/ 16761848 w 17588784"/>
                    <a:gd name="connsiteY56" fmla="*/ 731525 h 755384"/>
                    <a:gd name="connsiteX57" fmla="*/ 17079900 w 17588784"/>
                    <a:gd name="connsiteY57" fmla="*/ 15907 h 755384"/>
                    <a:gd name="connsiteX58" fmla="*/ 17366147 w 17588784"/>
                    <a:gd name="connsiteY58" fmla="*/ 357813 h 755384"/>
                    <a:gd name="connsiteX59" fmla="*/ 17588784 w 17588784"/>
                    <a:gd name="connsiteY59" fmla="*/ 341911 h 755384"/>
                    <a:gd name="connsiteX0" fmla="*/ 0 w 17588784"/>
                    <a:gd name="connsiteY0" fmla="*/ 127544 h 755384"/>
                    <a:gd name="connsiteX1" fmla="*/ 58322 w 17588784"/>
                    <a:gd name="connsiteY1" fmla="*/ 69625 h 755384"/>
                    <a:gd name="connsiteX2" fmla="*/ 347689 w 17588784"/>
                    <a:gd name="connsiteY2" fmla="*/ 342925 h 755384"/>
                    <a:gd name="connsiteX3" fmla="*/ 421918 w 17588784"/>
                    <a:gd name="connsiteY3" fmla="*/ 397570 h 755384"/>
                    <a:gd name="connsiteX4" fmla="*/ 700214 w 17588784"/>
                    <a:gd name="connsiteY4" fmla="*/ 723573 h 755384"/>
                    <a:gd name="connsiteX5" fmla="*/ 1042120 w 17588784"/>
                    <a:gd name="connsiteY5" fmla="*/ 365765 h 755384"/>
                    <a:gd name="connsiteX6" fmla="*/ 1352220 w 17588784"/>
                    <a:gd name="connsiteY6" fmla="*/ 15907 h 755384"/>
                    <a:gd name="connsiteX7" fmla="*/ 1646419 w 17588784"/>
                    <a:gd name="connsiteY7" fmla="*/ 373716 h 755384"/>
                    <a:gd name="connsiteX8" fmla="*/ 1964471 w 17588784"/>
                    <a:gd name="connsiteY8" fmla="*/ 755379 h 755384"/>
                    <a:gd name="connsiteX9" fmla="*/ 2282523 w 17588784"/>
                    <a:gd name="connsiteY9" fmla="*/ 365765 h 755384"/>
                    <a:gd name="connsiteX10" fmla="*/ 2568770 w 17588784"/>
                    <a:gd name="connsiteY10" fmla="*/ 31810 h 755384"/>
                    <a:gd name="connsiteX11" fmla="*/ 2894774 w 17588784"/>
                    <a:gd name="connsiteY11" fmla="*/ 373716 h 755384"/>
                    <a:gd name="connsiteX12" fmla="*/ 3188972 w 17588784"/>
                    <a:gd name="connsiteY12" fmla="*/ 731525 h 755384"/>
                    <a:gd name="connsiteX13" fmla="*/ 3507024 w 17588784"/>
                    <a:gd name="connsiteY13" fmla="*/ 397570 h 755384"/>
                    <a:gd name="connsiteX14" fmla="*/ 3817125 w 17588784"/>
                    <a:gd name="connsiteY14" fmla="*/ 23859 h 755384"/>
                    <a:gd name="connsiteX15" fmla="*/ 4119274 w 17588784"/>
                    <a:gd name="connsiteY15" fmla="*/ 349862 h 755384"/>
                    <a:gd name="connsiteX16" fmla="*/ 4429375 w 17588784"/>
                    <a:gd name="connsiteY16" fmla="*/ 747427 h 755384"/>
                    <a:gd name="connsiteX17" fmla="*/ 4739476 w 17588784"/>
                    <a:gd name="connsiteY17" fmla="*/ 357813 h 755384"/>
                    <a:gd name="connsiteX18" fmla="*/ 5057528 w 17588784"/>
                    <a:gd name="connsiteY18" fmla="*/ 23859 h 755384"/>
                    <a:gd name="connsiteX19" fmla="*/ 5351727 w 17588784"/>
                    <a:gd name="connsiteY19" fmla="*/ 373716 h 755384"/>
                    <a:gd name="connsiteX20" fmla="*/ 5653876 w 17588784"/>
                    <a:gd name="connsiteY20" fmla="*/ 747427 h 755384"/>
                    <a:gd name="connsiteX21" fmla="*/ 5963977 w 17588784"/>
                    <a:gd name="connsiteY21" fmla="*/ 365765 h 755384"/>
                    <a:gd name="connsiteX22" fmla="*/ 6274078 w 17588784"/>
                    <a:gd name="connsiteY22" fmla="*/ 31810 h 755384"/>
                    <a:gd name="connsiteX23" fmla="*/ 6592130 w 17588784"/>
                    <a:gd name="connsiteY23" fmla="*/ 365765 h 755384"/>
                    <a:gd name="connsiteX24" fmla="*/ 6886328 w 17588784"/>
                    <a:gd name="connsiteY24" fmla="*/ 723573 h 755384"/>
                    <a:gd name="connsiteX25" fmla="*/ 7212332 w 17588784"/>
                    <a:gd name="connsiteY25" fmla="*/ 373716 h 755384"/>
                    <a:gd name="connsiteX26" fmla="*/ 7514481 w 17588784"/>
                    <a:gd name="connsiteY26" fmla="*/ 31810 h 755384"/>
                    <a:gd name="connsiteX27" fmla="*/ 7816631 w 17588784"/>
                    <a:gd name="connsiteY27" fmla="*/ 373716 h 755384"/>
                    <a:gd name="connsiteX28" fmla="*/ 8134683 w 17588784"/>
                    <a:gd name="connsiteY28" fmla="*/ 731525 h 755384"/>
                    <a:gd name="connsiteX29" fmla="*/ 8436833 w 17588784"/>
                    <a:gd name="connsiteY29" fmla="*/ 373716 h 755384"/>
                    <a:gd name="connsiteX30" fmla="*/ 8754885 w 17588784"/>
                    <a:gd name="connsiteY30" fmla="*/ 31810 h 755384"/>
                    <a:gd name="connsiteX31" fmla="*/ 9072937 w 17588784"/>
                    <a:gd name="connsiteY31" fmla="*/ 349862 h 755384"/>
                    <a:gd name="connsiteX32" fmla="*/ 9359184 w 17588784"/>
                    <a:gd name="connsiteY32" fmla="*/ 715622 h 755384"/>
                    <a:gd name="connsiteX33" fmla="*/ 9677236 w 17588784"/>
                    <a:gd name="connsiteY33" fmla="*/ 373716 h 755384"/>
                    <a:gd name="connsiteX34" fmla="*/ 9987337 w 17588784"/>
                    <a:gd name="connsiteY34" fmla="*/ 23859 h 755384"/>
                    <a:gd name="connsiteX35" fmla="*/ 10289487 w 17588784"/>
                    <a:gd name="connsiteY35" fmla="*/ 349862 h 755384"/>
                    <a:gd name="connsiteX36" fmla="*/ 10591636 w 17588784"/>
                    <a:gd name="connsiteY36" fmla="*/ 731525 h 755384"/>
                    <a:gd name="connsiteX37" fmla="*/ 10909688 w 17588784"/>
                    <a:gd name="connsiteY37" fmla="*/ 365765 h 755384"/>
                    <a:gd name="connsiteX38" fmla="*/ 11219789 w 17588784"/>
                    <a:gd name="connsiteY38" fmla="*/ 7956 h 755384"/>
                    <a:gd name="connsiteX39" fmla="*/ 11529890 w 17588784"/>
                    <a:gd name="connsiteY39" fmla="*/ 365765 h 755384"/>
                    <a:gd name="connsiteX40" fmla="*/ 11824088 w 17588784"/>
                    <a:gd name="connsiteY40" fmla="*/ 707671 h 755384"/>
                    <a:gd name="connsiteX41" fmla="*/ 12142140 w 17588784"/>
                    <a:gd name="connsiteY41" fmla="*/ 373716 h 755384"/>
                    <a:gd name="connsiteX42" fmla="*/ 12444290 w 17588784"/>
                    <a:gd name="connsiteY42" fmla="*/ 15907 h 755384"/>
                    <a:gd name="connsiteX43" fmla="*/ 12778245 w 17588784"/>
                    <a:gd name="connsiteY43" fmla="*/ 357813 h 755384"/>
                    <a:gd name="connsiteX44" fmla="*/ 13072443 w 17588784"/>
                    <a:gd name="connsiteY44" fmla="*/ 739476 h 755384"/>
                    <a:gd name="connsiteX45" fmla="*/ 13390495 w 17588784"/>
                    <a:gd name="connsiteY45" fmla="*/ 357813 h 755384"/>
                    <a:gd name="connsiteX46" fmla="*/ 13660840 w 17588784"/>
                    <a:gd name="connsiteY46" fmla="*/ 23859 h 755384"/>
                    <a:gd name="connsiteX47" fmla="*/ 14018648 w 17588784"/>
                    <a:gd name="connsiteY47" fmla="*/ 381667 h 755384"/>
                    <a:gd name="connsiteX48" fmla="*/ 14296944 w 17588784"/>
                    <a:gd name="connsiteY48" fmla="*/ 723573 h 755384"/>
                    <a:gd name="connsiteX49" fmla="*/ 14614996 w 17588784"/>
                    <a:gd name="connsiteY49" fmla="*/ 341911 h 755384"/>
                    <a:gd name="connsiteX50" fmla="*/ 14917146 w 17588784"/>
                    <a:gd name="connsiteY50" fmla="*/ 15907 h 755384"/>
                    <a:gd name="connsiteX51" fmla="*/ 15227247 w 17588784"/>
                    <a:gd name="connsiteY51" fmla="*/ 357813 h 755384"/>
                    <a:gd name="connsiteX52" fmla="*/ 15529396 w 17588784"/>
                    <a:gd name="connsiteY52" fmla="*/ 707671 h 755384"/>
                    <a:gd name="connsiteX53" fmla="*/ 15855400 w 17588784"/>
                    <a:gd name="connsiteY53" fmla="*/ 349862 h 755384"/>
                    <a:gd name="connsiteX54" fmla="*/ 16141647 w 17588784"/>
                    <a:gd name="connsiteY54" fmla="*/ 5 h 755384"/>
                    <a:gd name="connsiteX55" fmla="*/ 16475601 w 17588784"/>
                    <a:gd name="connsiteY55" fmla="*/ 357813 h 755384"/>
                    <a:gd name="connsiteX56" fmla="*/ 16761848 w 17588784"/>
                    <a:gd name="connsiteY56" fmla="*/ 731525 h 755384"/>
                    <a:gd name="connsiteX57" fmla="*/ 17079900 w 17588784"/>
                    <a:gd name="connsiteY57" fmla="*/ 15907 h 755384"/>
                    <a:gd name="connsiteX58" fmla="*/ 17366147 w 17588784"/>
                    <a:gd name="connsiteY58" fmla="*/ 357813 h 755384"/>
                    <a:gd name="connsiteX59" fmla="*/ 17588784 w 17588784"/>
                    <a:gd name="connsiteY59" fmla="*/ 341911 h 755384"/>
                    <a:gd name="connsiteX0" fmla="*/ 0 w 17588784"/>
                    <a:gd name="connsiteY0" fmla="*/ 127544 h 778018"/>
                    <a:gd name="connsiteX1" fmla="*/ 58322 w 17588784"/>
                    <a:gd name="connsiteY1" fmla="*/ 69625 h 778018"/>
                    <a:gd name="connsiteX2" fmla="*/ 347689 w 17588784"/>
                    <a:gd name="connsiteY2" fmla="*/ 342925 h 778018"/>
                    <a:gd name="connsiteX3" fmla="*/ 708769 w 17588784"/>
                    <a:gd name="connsiteY3" fmla="*/ 737220 h 778018"/>
                    <a:gd name="connsiteX4" fmla="*/ 700214 w 17588784"/>
                    <a:gd name="connsiteY4" fmla="*/ 723573 h 778018"/>
                    <a:gd name="connsiteX5" fmla="*/ 1042120 w 17588784"/>
                    <a:gd name="connsiteY5" fmla="*/ 365765 h 778018"/>
                    <a:gd name="connsiteX6" fmla="*/ 1352220 w 17588784"/>
                    <a:gd name="connsiteY6" fmla="*/ 15907 h 778018"/>
                    <a:gd name="connsiteX7" fmla="*/ 1646419 w 17588784"/>
                    <a:gd name="connsiteY7" fmla="*/ 373716 h 778018"/>
                    <a:gd name="connsiteX8" fmla="*/ 1964471 w 17588784"/>
                    <a:gd name="connsiteY8" fmla="*/ 755379 h 778018"/>
                    <a:gd name="connsiteX9" fmla="*/ 2282523 w 17588784"/>
                    <a:gd name="connsiteY9" fmla="*/ 365765 h 778018"/>
                    <a:gd name="connsiteX10" fmla="*/ 2568770 w 17588784"/>
                    <a:gd name="connsiteY10" fmla="*/ 31810 h 778018"/>
                    <a:gd name="connsiteX11" fmla="*/ 2894774 w 17588784"/>
                    <a:gd name="connsiteY11" fmla="*/ 373716 h 778018"/>
                    <a:gd name="connsiteX12" fmla="*/ 3188972 w 17588784"/>
                    <a:gd name="connsiteY12" fmla="*/ 731525 h 778018"/>
                    <a:gd name="connsiteX13" fmla="*/ 3507024 w 17588784"/>
                    <a:gd name="connsiteY13" fmla="*/ 397570 h 778018"/>
                    <a:gd name="connsiteX14" fmla="*/ 3817125 w 17588784"/>
                    <a:gd name="connsiteY14" fmla="*/ 23859 h 778018"/>
                    <a:gd name="connsiteX15" fmla="*/ 4119274 w 17588784"/>
                    <a:gd name="connsiteY15" fmla="*/ 349862 h 778018"/>
                    <a:gd name="connsiteX16" fmla="*/ 4429375 w 17588784"/>
                    <a:gd name="connsiteY16" fmla="*/ 747427 h 778018"/>
                    <a:gd name="connsiteX17" fmla="*/ 4739476 w 17588784"/>
                    <a:gd name="connsiteY17" fmla="*/ 357813 h 778018"/>
                    <a:gd name="connsiteX18" fmla="*/ 5057528 w 17588784"/>
                    <a:gd name="connsiteY18" fmla="*/ 23859 h 778018"/>
                    <a:gd name="connsiteX19" fmla="*/ 5351727 w 17588784"/>
                    <a:gd name="connsiteY19" fmla="*/ 373716 h 778018"/>
                    <a:gd name="connsiteX20" fmla="*/ 5653876 w 17588784"/>
                    <a:gd name="connsiteY20" fmla="*/ 747427 h 778018"/>
                    <a:gd name="connsiteX21" fmla="*/ 5963977 w 17588784"/>
                    <a:gd name="connsiteY21" fmla="*/ 365765 h 778018"/>
                    <a:gd name="connsiteX22" fmla="*/ 6274078 w 17588784"/>
                    <a:gd name="connsiteY22" fmla="*/ 31810 h 778018"/>
                    <a:gd name="connsiteX23" fmla="*/ 6592130 w 17588784"/>
                    <a:gd name="connsiteY23" fmla="*/ 365765 h 778018"/>
                    <a:gd name="connsiteX24" fmla="*/ 6886328 w 17588784"/>
                    <a:gd name="connsiteY24" fmla="*/ 723573 h 778018"/>
                    <a:gd name="connsiteX25" fmla="*/ 7212332 w 17588784"/>
                    <a:gd name="connsiteY25" fmla="*/ 373716 h 778018"/>
                    <a:gd name="connsiteX26" fmla="*/ 7514481 w 17588784"/>
                    <a:gd name="connsiteY26" fmla="*/ 31810 h 778018"/>
                    <a:gd name="connsiteX27" fmla="*/ 7816631 w 17588784"/>
                    <a:gd name="connsiteY27" fmla="*/ 373716 h 778018"/>
                    <a:gd name="connsiteX28" fmla="*/ 8134683 w 17588784"/>
                    <a:gd name="connsiteY28" fmla="*/ 731525 h 778018"/>
                    <a:gd name="connsiteX29" fmla="*/ 8436833 w 17588784"/>
                    <a:gd name="connsiteY29" fmla="*/ 373716 h 778018"/>
                    <a:gd name="connsiteX30" fmla="*/ 8754885 w 17588784"/>
                    <a:gd name="connsiteY30" fmla="*/ 31810 h 778018"/>
                    <a:gd name="connsiteX31" fmla="*/ 9072937 w 17588784"/>
                    <a:gd name="connsiteY31" fmla="*/ 349862 h 778018"/>
                    <a:gd name="connsiteX32" fmla="*/ 9359184 w 17588784"/>
                    <a:gd name="connsiteY32" fmla="*/ 715622 h 778018"/>
                    <a:gd name="connsiteX33" fmla="*/ 9677236 w 17588784"/>
                    <a:gd name="connsiteY33" fmla="*/ 373716 h 778018"/>
                    <a:gd name="connsiteX34" fmla="*/ 9987337 w 17588784"/>
                    <a:gd name="connsiteY34" fmla="*/ 23859 h 778018"/>
                    <a:gd name="connsiteX35" fmla="*/ 10289487 w 17588784"/>
                    <a:gd name="connsiteY35" fmla="*/ 349862 h 778018"/>
                    <a:gd name="connsiteX36" fmla="*/ 10591636 w 17588784"/>
                    <a:gd name="connsiteY36" fmla="*/ 731525 h 778018"/>
                    <a:gd name="connsiteX37" fmla="*/ 10909688 w 17588784"/>
                    <a:gd name="connsiteY37" fmla="*/ 365765 h 778018"/>
                    <a:gd name="connsiteX38" fmla="*/ 11219789 w 17588784"/>
                    <a:gd name="connsiteY38" fmla="*/ 7956 h 778018"/>
                    <a:gd name="connsiteX39" fmla="*/ 11529890 w 17588784"/>
                    <a:gd name="connsiteY39" fmla="*/ 365765 h 778018"/>
                    <a:gd name="connsiteX40" fmla="*/ 11824088 w 17588784"/>
                    <a:gd name="connsiteY40" fmla="*/ 707671 h 778018"/>
                    <a:gd name="connsiteX41" fmla="*/ 12142140 w 17588784"/>
                    <a:gd name="connsiteY41" fmla="*/ 373716 h 778018"/>
                    <a:gd name="connsiteX42" fmla="*/ 12444290 w 17588784"/>
                    <a:gd name="connsiteY42" fmla="*/ 15907 h 778018"/>
                    <a:gd name="connsiteX43" fmla="*/ 12778245 w 17588784"/>
                    <a:gd name="connsiteY43" fmla="*/ 357813 h 778018"/>
                    <a:gd name="connsiteX44" fmla="*/ 13072443 w 17588784"/>
                    <a:gd name="connsiteY44" fmla="*/ 739476 h 778018"/>
                    <a:gd name="connsiteX45" fmla="*/ 13390495 w 17588784"/>
                    <a:gd name="connsiteY45" fmla="*/ 357813 h 778018"/>
                    <a:gd name="connsiteX46" fmla="*/ 13660840 w 17588784"/>
                    <a:gd name="connsiteY46" fmla="*/ 23859 h 778018"/>
                    <a:gd name="connsiteX47" fmla="*/ 14018648 w 17588784"/>
                    <a:gd name="connsiteY47" fmla="*/ 381667 h 778018"/>
                    <a:gd name="connsiteX48" fmla="*/ 14296944 w 17588784"/>
                    <a:gd name="connsiteY48" fmla="*/ 723573 h 778018"/>
                    <a:gd name="connsiteX49" fmla="*/ 14614996 w 17588784"/>
                    <a:gd name="connsiteY49" fmla="*/ 341911 h 778018"/>
                    <a:gd name="connsiteX50" fmla="*/ 14917146 w 17588784"/>
                    <a:gd name="connsiteY50" fmla="*/ 15907 h 778018"/>
                    <a:gd name="connsiteX51" fmla="*/ 15227247 w 17588784"/>
                    <a:gd name="connsiteY51" fmla="*/ 357813 h 778018"/>
                    <a:gd name="connsiteX52" fmla="*/ 15529396 w 17588784"/>
                    <a:gd name="connsiteY52" fmla="*/ 707671 h 778018"/>
                    <a:gd name="connsiteX53" fmla="*/ 15855400 w 17588784"/>
                    <a:gd name="connsiteY53" fmla="*/ 349862 h 778018"/>
                    <a:gd name="connsiteX54" fmla="*/ 16141647 w 17588784"/>
                    <a:gd name="connsiteY54" fmla="*/ 5 h 778018"/>
                    <a:gd name="connsiteX55" fmla="*/ 16475601 w 17588784"/>
                    <a:gd name="connsiteY55" fmla="*/ 357813 h 778018"/>
                    <a:gd name="connsiteX56" fmla="*/ 16761848 w 17588784"/>
                    <a:gd name="connsiteY56" fmla="*/ 731525 h 778018"/>
                    <a:gd name="connsiteX57" fmla="*/ 17079900 w 17588784"/>
                    <a:gd name="connsiteY57" fmla="*/ 15907 h 778018"/>
                    <a:gd name="connsiteX58" fmla="*/ 17366147 w 17588784"/>
                    <a:gd name="connsiteY58" fmla="*/ 357813 h 778018"/>
                    <a:gd name="connsiteX59" fmla="*/ 17588784 w 17588784"/>
                    <a:gd name="connsiteY59" fmla="*/ 341911 h 778018"/>
                    <a:gd name="connsiteX0" fmla="*/ 0 w 17588784"/>
                    <a:gd name="connsiteY0" fmla="*/ 127544 h 778018"/>
                    <a:gd name="connsiteX1" fmla="*/ 660711 w 17588784"/>
                    <a:gd name="connsiteY1" fmla="*/ 728336 h 778018"/>
                    <a:gd name="connsiteX2" fmla="*/ 347689 w 17588784"/>
                    <a:gd name="connsiteY2" fmla="*/ 342925 h 778018"/>
                    <a:gd name="connsiteX3" fmla="*/ 708769 w 17588784"/>
                    <a:gd name="connsiteY3" fmla="*/ 737220 h 778018"/>
                    <a:gd name="connsiteX4" fmla="*/ 700214 w 17588784"/>
                    <a:gd name="connsiteY4" fmla="*/ 723573 h 778018"/>
                    <a:gd name="connsiteX5" fmla="*/ 1042120 w 17588784"/>
                    <a:gd name="connsiteY5" fmla="*/ 365765 h 778018"/>
                    <a:gd name="connsiteX6" fmla="*/ 1352220 w 17588784"/>
                    <a:gd name="connsiteY6" fmla="*/ 15907 h 778018"/>
                    <a:gd name="connsiteX7" fmla="*/ 1646419 w 17588784"/>
                    <a:gd name="connsiteY7" fmla="*/ 373716 h 778018"/>
                    <a:gd name="connsiteX8" fmla="*/ 1964471 w 17588784"/>
                    <a:gd name="connsiteY8" fmla="*/ 755379 h 778018"/>
                    <a:gd name="connsiteX9" fmla="*/ 2282523 w 17588784"/>
                    <a:gd name="connsiteY9" fmla="*/ 365765 h 778018"/>
                    <a:gd name="connsiteX10" fmla="*/ 2568770 w 17588784"/>
                    <a:gd name="connsiteY10" fmla="*/ 31810 h 778018"/>
                    <a:gd name="connsiteX11" fmla="*/ 2894774 w 17588784"/>
                    <a:gd name="connsiteY11" fmla="*/ 373716 h 778018"/>
                    <a:gd name="connsiteX12" fmla="*/ 3188972 w 17588784"/>
                    <a:gd name="connsiteY12" fmla="*/ 731525 h 778018"/>
                    <a:gd name="connsiteX13" fmla="*/ 3507024 w 17588784"/>
                    <a:gd name="connsiteY13" fmla="*/ 397570 h 778018"/>
                    <a:gd name="connsiteX14" fmla="*/ 3817125 w 17588784"/>
                    <a:gd name="connsiteY14" fmla="*/ 23859 h 778018"/>
                    <a:gd name="connsiteX15" fmla="*/ 4119274 w 17588784"/>
                    <a:gd name="connsiteY15" fmla="*/ 349862 h 778018"/>
                    <a:gd name="connsiteX16" fmla="*/ 4429375 w 17588784"/>
                    <a:gd name="connsiteY16" fmla="*/ 747427 h 778018"/>
                    <a:gd name="connsiteX17" fmla="*/ 4739476 w 17588784"/>
                    <a:gd name="connsiteY17" fmla="*/ 357813 h 778018"/>
                    <a:gd name="connsiteX18" fmla="*/ 5057528 w 17588784"/>
                    <a:gd name="connsiteY18" fmla="*/ 23859 h 778018"/>
                    <a:gd name="connsiteX19" fmla="*/ 5351727 w 17588784"/>
                    <a:gd name="connsiteY19" fmla="*/ 373716 h 778018"/>
                    <a:gd name="connsiteX20" fmla="*/ 5653876 w 17588784"/>
                    <a:gd name="connsiteY20" fmla="*/ 747427 h 778018"/>
                    <a:gd name="connsiteX21" fmla="*/ 5963977 w 17588784"/>
                    <a:gd name="connsiteY21" fmla="*/ 365765 h 778018"/>
                    <a:gd name="connsiteX22" fmla="*/ 6274078 w 17588784"/>
                    <a:gd name="connsiteY22" fmla="*/ 31810 h 778018"/>
                    <a:gd name="connsiteX23" fmla="*/ 6592130 w 17588784"/>
                    <a:gd name="connsiteY23" fmla="*/ 365765 h 778018"/>
                    <a:gd name="connsiteX24" fmla="*/ 6886328 w 17588784"/>
                    <a:gd name="connsiteY24" fmla="*/ 723573 h 778018"/>
                    <a:gd name="connsiteX25" fmla="*/ 7212332 w 17588784"/>
                    <a:gd name="connsiteY25" fmla="*/ 373716 h 778018"/>
                    <a:gd name="connsiteX26" fmla="*/ 7514481 w 17588784"/>
                    <a:gd name="connsiteY26" fmla="*/ 31810 h 778018"/>
                    <a:gd name="connsiteX27" fmla="*/ 7816631 w 17588784"/>
                    <a:gd name="connsiteY27" fmla="*/ 373716 h 778018"/>
                    <a:gd name="connsiteX28" fmla="*/ 8134683 w 17588784"/>
                    <a:gd name="connsiteY28" fmla="*/ 731525 h 778018"/>
                    <a:gd name="connsiteX29" fmla="*/ 8436833 w 17588784"/>
                    <a:gd name="connsiteY29" fmla="*/ 373716 h 778018"/>
                    <a:gd name="connsiteX30" fmla="*/ 8754885 w 17588784"/>
                    <a:gd name="connsiteY30" fmla="*/ 31810 h 778018"/>
                    <a:gd name="connsiteX31" fmla="*/ 9072937 w 17588784"/>
                    <a:gd name="connsiteY31" fmla="*/ 349862 h 778018"/>
                    <a:gd name="connsiteX32" fmla="*/ 9359184 w 17588784"/>
                    <a:gd name="connsiteY32" fmla="*/ 715622 h 778018"/>
                    <a:gd name="connsiteX33" fmla="*/ 9677236 w 17588784"/>
                    <a:gd name="connsiteY33" fmla="*/ 373716 h 778018"/>
                    <a:gd name="connsiteX34" fmla="*/ 9987337 w 17588784"/>
                    <a:gd name="connsiteY34" fmla="*/ 23859 h 778018"/>
                    <a:gd name="connsiteX35" fmla="*/ 10289487 w 17588784"/>
                    <a:gd name="connsiteY35" fmla="*/ 349862 h 778018"/>
                    <a:gd name="connsiteX36" fmla="*/ 10591636 w 17588784"/>
                    <a:gd name="connsiteY36" fmla="*/ 731525 h 778018"/>
                    <a:gd name="connsiteX37" fmla="*/ 10909688 w 17588784"/>
                    <a:gd name="connsiteY37" fmla="*/ 365765 h 778018"/>
                    <a:gd name="connsiteX38" fmla="*/ 11219789 w 17588784"/>
                    <a:gd name="connsiteY38" fmla="*/ 7956 h 778018"/>
                    <a:gd name="connsiteX39" fmla="*/ 11529890 w 17588784"/>
                    <a:gd name="connsiteY39" fmla="*/ 365765 h 778018"/>
                    <a:gd name="connsiteX40" fmla="*/ 11824088 w 17588784"/>
                    <a:gd name="connsiteY40" fmla="*/ 707671 h 778018"/>
                    <a:gd name="connsiteX41" fmla="*/ 12142140 w 17588784"/>
                    <a:gd name="connsiteY41" fmla="*/ 373716 h 778018"/>
                    <a:gd name="connsiteX42" fmla="*/ 12444290 w 17588784"/>
                    <a:gd name="connsiteY42" fmla="*/ 15907 h 778018"/>
                    <a:gd name="connsiteX43" fmla="*/ 12778245 w 17588784"/>
                    <a:gd name="connsiteY43" fmla="*/ 357813 h 778018"/>
                    <a:gd name="connsiteX44" fmla="*/ 13072443 w 17588784"/>
                    <a:gd name="connsiteY44" fmla="*/ 739476 h 778018"/>
                    <a:gd name="connsiteX45" fmla="*/ 13390495 w 17588784"/>
                    <a:gd name="connsiteY45" fmla="*/ 357813 h 778018"/>
                    <a:gd name="connsiteX46" fmla="*/ 13660840 w 17588784"/>
                    <a:gd name="connsiteY46" fmla="*/ 23859 h 778018"/>
                    <a:gd name="connsiteX47" fmla="*/ 14018648 w 17588784"/>
                    <a:gd name="connsiteY47" fmla="*/ 381667 h 778018"/>
                    <a:gd name="connsiteX48" fmla="*/ 14296944 w 17588784"/>
                    <a:gd name="connsiteY48" fmla="*/ 723573 h 778018"/>
                    <a:gd name="connsiteX49" fmla="*/ 14614996 w 17588784"/>
                    <a:gd name="connsiteY49" fmla="*/ 341911 h 778018"/>
                    <a:gd name="connsiteX50" fmla="*/ 14917146 w 17588784"/>
                    <a:gd name="connsiteY50" fmla="*/ 15907 h 778018"/>
                    <a:gd name="connsiteX51" fmla="*/ 15227247 w 17588784"/>
                    <a:gd name="connsiteY51" fmla="*/ 357813 h 778018"/>
                    <a:gd name="connsiteX52" fmla="*/ 15529396 w 17588784"/>
                    <a:gd name="connsiteY52" fmla="*/ 707671 h 778018"/>
                    <a:gd name="connsiteX53" fmla="*/ 15855400 w 17588784"/>
                    <a:gd name="connsiteY53" fmla="*/ 349862 h 778018"/>
                    <a:gd name="connsiteX54" fmla="*/ 16141647 w 17588784"/>
                    <a:gd name="connsiteY54" fmla="*/ 5 h 778018"/>
                    <a:gd name="connsiteX55" fmla="*/ 16475601 w 17588784"/>
                    <a:gd name="connsiteY55" fmla="*/ 357813 h 778018"/>
                    <a:gd name="connsiteX56" fmla="*/ 16761848 w 17588784"/>
                    <a:gd name="connsiteY56" fmla="*/ 731525 h 778018"/>
                    <a:gd name="connsiteX57" fmla="*/ 17079900 w 17588784"/>
                    <a:gd name="connsiteY57" fmla="*/ 15907 h 778018"/>
                    <a:gd name="connsiteX58" fmla="*/ 17366147 w 17588784"/>
                    <a:gd name="connsiteY58" fmla="*/ 357813 h 778018"/>
                    <a:gd name="connsiteX59" fmla="*/ 17588784 w 17588784"/>
                    <a:gd name="connsiteY59" fmla="*/ 341911 h 778018"/>
                    <a:gd name="connsiteX0" fmla="*/ 0 w 17588784"/>
                    <a:gd name="connsiteY0" fmla="*/ 127544 h 755384"/>
                    <a:gd name="connsiteX1" fmla="*/ 660711 w 17588784"/>
                    <a:gd name="connsiteY1" fmla="*/ 728336 h 755384"/>
                    <a:gd name="connsiteX2" fmla="*/ 347689 w 17588784"/>
                    <a:gd name="connsiteY2" fmla="*/ 342925 h 755384"/>
                    <a:gd name="connsiteX3" fmla="*/ 708769 w 17588784"/>
                    <a:gd name="connsiteY3" fmla="*/ 737220 h 755384"/>
                    <a:gd name="connsiteX4" fmla="*/ 1042120 w 17588784"/>
                    <a:gd name="connsiteY4" fmla="*/ 365765 h 755384"/>
                    <a:gd name="connsiteX5" fmla="*/ 1352220 w 17588784"/>
                    <a:gd name="connsiteY5" fmla="*/ 15907 h 755384"/>
                    <a:gd name="connsiteX6" fmla="*/ 1646419 w 17588784"/>
                    <a:gd name="connsiteY6" fmla="*/ 373716 h 755384"/>
                    <a:gd name="connsiteX7" fmla="*/ 1964471 w 17588784"/>
                    <a:gd name="connsiteY7" fmla="*/ 755379 h 755384"/>
                    <a:gd name="connsiteX8" fmla="*/ 2282523 w 17588784"/>
                    <a:gd name="connsiteY8" fmla="*/ 365765 h 755384"/>
                    <a:gd name="connsiteX9" fmla="*/ 2568770 w 17588784"/>
                    <a:gd name="connsiteY9" fmla="*/ 31810 h 755384"/>
                    <a:gd name="connsiteX10" fmla="*/ 2894774 w 17588784"/>
                    <a:gd name="connsiteY10" fmla="*/ 373716 h 755384"/>
                    <a:gd name="connsiteX11" fmla="*/ 3188972 w 17588784"/>
                    <a:gd name="connsiteY11" fmla="*/ 731525 h 755384"/>
                    <a:gd name="connsiteX12" fmla="*/ 3507024 w 17588784"/>
                    <a:gd name="connsiteY12" fmla="*/ 397570 h 755384"/>
                    <a:gd name="connsiteX13" fmla="*/ 3817125 w 17588784"/>
                    <a:gd name="connsiteY13" fmla="*/ 23859 h 755384"/>
                    <a:gd name="connsiteX14" fmla="*/ 4119274 w 17588784"/>
                    <a:gd name="connsiteY14" fmla="*/ 349862 h 755384"/>
                    <a:gd name="connsiteX15" fmla="*/ 4429375 w 17588784"/>
                    <a:gd name="connsiteY15" fmla="*/ 747427 h 755384"/>
                    <a:gd name="connsiteX16" fmla="*/ 4739476 w 17588784"/>
                    <a:gd name="connsiteY16" fmla="*/ 357813 h 755384"/>
                    <a:gd name="connsiteX17" fmla="*/ 5057528 w 17588784"/>
                    <a:gd name="connsiteY17" fmla="*/ 23859 h 755384"/>
                    <a:gd name="connsiteX18" fmla="*/ 5351727 w 17588784"/>
                    <a:gd name="connsiteY18" fmla="*/ 373716 h 755384"/>
                    <a:gd name="connsiteX19" fmla="*/ 5653876 w 17588784"/>
                    <a:gd name="connsiteY19" fmla="*/ 747427 h 755384"/>
                    <a:gd name="connsiteX20" fmla="*/ 5963977 w 17588784"/>
                    <a:gd name="connsiteY20" fmla="*/ 365765 h 755384"/>
                    <a:gd name="connsiteX21" fmla="*/ 6274078 w 17588784"/>
                    <a:gd name="connsiteY21" fmla="*/ 31810 h 755384"/>
                    <a:gd name="connsiteX22" fmla="*/ 6592130 w 17588784"/>
                    <a:gd name="connsiteY22" fmla="*/ 365765 h 755384"/>
                    <a:gd name="connsiteX23" fmla="*/ 6886328 w 17588784"/>
                    <a:gd name="connsiteY23" fmla="*/ 723573 h 755384"/>
                    <a:gd name="connsiteX24" fmla="*/ 7212332 w 17588784"/>
                    <a:gd name="connsiteY24" fmla="*/ 373716 h 755384"/>
                    <a:gd name="connsiteX25" fmla="*/ 7514481 w 17588784"/>
                    <a:gd name="connsiteY25" fmla="*/ 31810 h 755384"/>
                    <a:gd name="connsiteX26" fmla="*/ 7816631 w 17588784"/>
                    <a:gd name="connsiteY26" fmla="*/ 373716 h 755384"/>
                    <a:gd name="connsiteX27" fmla="*/ 8134683 w 17588784"/>
                    <a:gd name="connsiteY27" fmla="*/ 731525 h 755384"/>
                    <a:gd name="connsiteX28" fmla="*/ 8436833 w 17588784"/>
                    <a:gd name="connsiteY28" fmla="*/ 373716 h 755384"/>
                    <a:gd name="connsiteX29" fmla="*/ 8754885 w 17588784"/>
                    <a:gd name="connsiteY29" fmla="*/ 31810 h 755384"/>
                    <a:gd name="connsiteX30" fmla="*/ 9072937 w 17588784"/>
                    <a:gd name="connsiteY30" fmla="*/ 349862 h 755384"/>
                    <a:gd name="connsiteX31" fmla="*/ 9359184 w 17588784"/>
                    <a:gd name="connsiteY31" fmla="*/ 715622 h 755384"/>
                    <a:gd name="connsiteX32" fmla="*/ 9677236 w 17588784"/>
                    <a:gd name="connsiteY32" fmla="*/ 373716 h 755384"/>
                    <a:gd name="connsiteX33" fmla="*/ 9987337 w 17588784"/>
                    <a:gd name="connsiteY33" fmla="*/ 23859 h 755384"/>
                    <a:gd name="connsiteX34" fmla="*/ 10289487 w 17588784"/>
                    <a:gd name="connsiteY34" fmla="*/ 349862 h 755384"/>
                    <a:gd name="connsiteX35" fmla="*/ 10591636 w 17588784"/>
                    <a:gd name="connsiteY35" fmla="*/ 731525 h 755384"/>
                    <a:gd name="connsiteX36" fmla="*/ 10909688 w 17588784"/>
                    <a:gd name="connsiteY36" fmla="*/ 365765 h 755384"/>
                    <a:gd name="connsiteX37" fmla="*/ 11219789 w 17588784"/>
                    <a:gd name="connsiteY37" fmla="*/ 7956 h 755384"/>
                    <a:gd name="connsiteX38" fmla="*/ 11529890 w 17588784"/>
                    <a:gd name="connsiteY38" fmla="*/ 365765 h 755384"/>
                    <a:gd name="connsiteX39" fmla="*/ 11824088 w 17588784"/>
                    <a:gd name="connsiteY39" fmla="*/ 707671 h 755384"/>
                    <a:gd name="connsiteX40" fmla="*/ 12142140 w 17588784"/>
                    <a:gd name="connsiteY40" fmla="*/ 373716 h 755384"/>
                    <a:gd name="connsiteX41" fmla="*/ 12444290 w 17588784"/>
                    <a:gd name="connsiteY41" fmla="*/ 15907 h 755384"/>
                    <a:gd name="connsiteX42" fmla="*/ 12778245 w 17588784"/>
                    <a:gd name="connsiteY42" fmla="*/ 357813 h 755384"/>
                    <a:gd name="connsiteX43" fmla="*/ 13072443 w 17588784"/>
                    <a:gd name="connsiteY43" fmla="*/ 739476 h 755384"/>
                    <a:gd name="connsiteX44" fmla="*/ 13390495 w 17588784"/>
                    <a:gd name="connsiteY44" fmla="*/ 357813 h 755384"/>
                    <a:gd name="connsiteX45" fmla="*/ 13660840 w 17588784"/>
                    <a:gd name="connsiteY45" fmla="*/ 23859 h 755384"/>
                    <a:gd name="connsiteX46" fmla="*/ 14018648 w 17588784"/>
                    <a:gd name="connsiteY46" fmla="*/ 381667 h 755384"/>
                    <a:gd name="connsiteX47" fmla="*/ 14296944 w 17588784"/>
                    <a:gd name="connsiteY47" fmla="*/ 723573 h 755384"/>
                    <a:gd name="connsiteX48" fmla="*/ 14614996 w 17588784"/>
                    <a:gd name="connsiteY48" fmla="*/ 341911 h 755384"/>
                    <a:gd name="connsiteX49" fmla="*/ 14917146 w 17588784"/>
                    <a:gd name="connsiteY49" fmla="*/ 15907 h 755384"/>
                    <a:gd name="connsiteX50" fmla="*/ 15227247 w 17588784"/>
                    <a:gd name="connsiteY50" fmla="*/ 357813 h 755384"/>
                    <a:gd name="connsiteX51" fmla="*/ 15529396 w 17588784"/>
                    <a:gd name="connsiteY51" fmla="*/ 707671 h 755384"/>
                    <a:gd name="connsiteX52" fmla="*/ 15855400 w 17588784"/>
                    <a:gd name="connsiteY52" fmla="*/ 349862 h 755384"/>
                    <a:gd name="connsiteX53" fmla="*/ 16141647 w 17588784"/>
                    <a:gd name="connsiteY53" fmla="*/ 5 h 755384"/>
                    <a:gd name="connsiteX54" fmla="*/ 16475601 w 17588784"/>
                    <a:gd name="connsiteY54" fmla="*/ 357813 h 755384"/>
                    <a:gd name="connsiteX55" fmla="*/ 16761848 w 17588784"/>
                    <a:gd name="connsiteY55" fmla="*/ 731525 h 755384"/>
                    <a:gd name="connsiteX56" fmla="*/ 17079900 w 17588784"/>
                    <a:gd name="connsiteY56" fmla="*/ 15907 h 755384"/>
                    <a:gd name="connsiteX57" fmla="*/ 17366147 w 17588784"/>
                    <a:gd name="connsiteY57" fmla="*/ 357813 h 755384"/>
                    <a:gd name="connsiteX58" fmla="*/ 17588784 w 17588784"/>
                    <a:gd name="connsiteY58" fmla="*/ 341911 h 755384"/>
                    <a:gd name="connsiteX0" fmla="*/ 0 w 17588784"/>
                    <a:gd name="connsiteY0" fmla="*/ 127544 h 755384"/>
                    <a:gd name="connsiteX1" fmla="*/ 660711 w 17588784"/>
                    <a:gd name="connsiteY1" fmla="*/ 728336 h 755384"/>
                    <a:gd name="connsiteX2" fmla="*/ 347689 w 17588784"/>
                    <a:gd name="connsiteY2" fmla="*/ 342925 h 755384"/>
                    <a:gd name="connsiteX3" fmla="*/ 1042120 w 17588784"/>
                    <a:gd name="connsiteY3" fmla="*/ 365765 h 755384"/>
                    <a:gd name="connsiteX4" fmla="*/ 1352220 w 17588784"/>
                    <a:gd name="connsiteY4" fmla="*/ 15907 h 755384"/>
                    <a:gd name="connsiteX5" fmla="*/ 1646419 w 17588784"/>
                    <a:gd name="connsiteY5" fmla="*/ 373716 h 755384"/>
                    <a:gd name="connsiteX6" fmla="*/ 1964471 w 17588784"/>
                    <a:gd name="connsiteY6" fmla="*/ 755379 h 755384"/>
                    <a:gd name="connsiteX7" fmla="*/ 2282523 w 17588784"/>
                    <a:gd name="connsiteY7" fmla="*/ 365765 h 755384"/>
                    <a:gd name="connsiteX8" fmla="*/ 2568770 w 17588784"/>
                    <a:gd name="connsiteY8" fmla="*/ 31810 h 755384"/>
                    <a:gd name="connsiteX9" fmla="*/ 2894774 w 17588784"/>
                    <a:gd name="connsiteY9" fmla="*/ 373716 h 755384"/>
                    <a:gd name="connsiteX10" fmla="*/ 3188972 w 17588784"/>
                    <a:gd name="connsiteY10" fmla="*/ 731525 h 755384"/>
                    <a:gd name="connsiteX11" fmla="*/ 3507024 w 17588784"/>
                    <a:gd name="connsiteY11" fmla="*/ 397570 h 755384"/>
                    <a:gd name="connsiteX12" fmla="*/ 3817125 w 17588784"/>
                    <a:gd name="connsiteY12" fmla="*/ 23859 h 755384"/>
                    <a:gd name="connsiteX13" fmla="*/ 4119274 w 17588784"/>
                    <a:gd name="connsiteY13" fmla="*/ 349862 h 755384"/>
                    <a:gd name="connsiteX14" fmla="*/ 4429375 w 17588784"/>
                    <a:gd name="connsiteY14" fmla="*/ 747427 h 755384"/>
                    <a:gd name="connsiteX15" fmla="*/ 4739476 w 17588784"/>
                    <a:gd name="connsiteY15" fmla="*/ 357813 h 755384"/>
                    <a:gd name="connsiteX16" fmla="*/ 5057528 w 17588784"/>
                    <a:gd name="connsiteY16" fmla="*/ 23859 h 755384"/>
                    <a:gd name="connsiteX17" fmla="*/ 5351727 w 17588784"/>
                    <a:gd name="connsiteY17" fmla="*/ 373716 h 755384"/>
                    <a:gd name="connsiteX18" fmla="*/ 5653876 w 17588784"/>
                    <a:gd name="connsiteY18" fmla="*/ 747427 h 755384"/>
                    <a:gd name="connsiteX19" fmla="*/ 5963977 w 17588784"/>
                    <a:gd name="connsiteY19" fmla="*/ 365765 h 755384"/>
                    <a:gd name="connsiteX20" fmla="*/ 6274078 w 17588784"/>
                    <a:gd name="connsiteY20" fmla="*/ 31810 h 755384"/>
                    <a:gd name="connsiteX21" fmla="*/ 6592130 w 17588784"/>
                    <a:gd name="connsiteY21" fmla="*/ 365765 h 755384"/>
                    <a:gd name="connsiteX22" fmla="*/ 6886328 w 17588784"/>
                    <a:gd name="connsiteY22" fmla="*/ 723573 h 755384"/>
                    <a:gd name="connsiteX23" fmla="*/ 7212332 w 17588784"/>
                    <a:gd name="connsiteY23" fmla="*/ 373716 h 755384"/>
                    <a:gd name="connsiteX24" fmla="*/ 7514481 w 17588784"/>
                    <a:gd name="connsiteY24" fmla="*/ 31810 h 755384"/>
                    <a:gd name="connsiteX25" fmla="*/ 7816631 w 17588784"/>
                    <a:gd name="connsiteY25" fmla="*/ 373716 h 755384"/>
                    <a:gd name="connsiteX26" fmla="*/ 8134683 w 17588784"/>
                    <a:gd name="connsiteY26" fmla="*/ 731525 h 755384"/>
                    <a:gd name="connsiteX27" fmla="*/ 8436833 w 17588784"/>
                    <a:gd name="connsiteY27" fmla="*/ 373716 h 755384"/>
                    <a:gd name="connsiteX28" fmla="*/ 8754885 w 17588784"/>
                    <a:gd name="connsiteY28" fmla="*/ 31810 h 755384"/>
                    <a:gd name="connsiteX29" fmla="*/ 9072937 w 17588784"/>
                    <a:gd name="connsiteY29" fmla="*/ 349862 h 755384"/>
                    <a:gd name="connsiteX30" fmla="*/ 9359184 w 17588784"/>
                    <a:gd name="connsiteY30" fmla="*/ 715622 h 755384"/>
                    <a:gd name="connsiteX31" fmla="*/ 9677236 w 17588784"/>
                    <a:gd name="connsiteY31" fmla="*/ 373716 h 755384"/>
                    <a:gd name="connsiteX32" fmla="*/ 9987337 w 17588784"/>
                    <a:gd name="connsiteY32" fmla="*/ 23859 h 755384"/>
                    <a:gd name="connsiteX33" fmla="*/ 10289487 w 17588784"/>
                    <a:gd name="connsiteY33" fmla="*/ 349862 h 755384"/>
                    <a:gd name="connsiteX34" fmla="*/ 10591636 w 17588784"/>
                    <a:gd name="connsiteY34" fmla="*/ 731525 h 755384"/>
                    <a:gd name="connsiteX35" fmla="*/ 10909688 w 17588784"/>
                    <a:gd name="connsiteY35" fmla="*/ 365765 h 755384"/>
                    <a:gd name="connsiteX36" fmla="*/ 11219789 w 17588784"/>
                    <a:gd name="connsiteY36" fmla="*/ 7956 h 755384"/>
                    <a:gd name="connsiteX37" fmla="*/ 11529890 w 17588784"/>
                    <a:gd name="connsiteY37" fmla="*/ 365765 h 755384"/>
                    <a:gd name="connsiteX38" fmla="*/ 11824088 w 17588784"/>
                    <a:gd name="connsiteY38" fmla="*/ 707671 h 755384"/>
                    <a:gd name="connsiteX39" fmla="*/ 12142140 w 17588784"/>
                    <a:gd name="connsiteY39" fmla="*/ 373716 h 755384"/>
                    <a:gd name="connsiteX40" fmla="*/ 12444290 w 17588784"/>
                    <a:gd name="connsiteY40" fmla="*/ 15907 h 755384"/>
                    <a:gd name="connsiteX41" fmla="*/ 12778245 w 17588784"/>
                    <a:gd name="connsiteY41" fmla="*/ 357813 h 755384"/>
                    <a:gd name="connsiteX42" fmla="*/ 13072443 w 17588784"/>
                    <a:gd name="connsiteY42" fmla="*/ 739476 h 755384"/>
                    <a:gd name="connsiteX43" fmla="*/ 13390495 w 17588784"/>
                    <a:gd name="connsiteY43" fmla="*/ 357813 h 755384"/>
                    <a:gd name="connsiteX44" fmla="*/ 13660840 w 17588784"/>
                    <a:gd name="connsiteY44" fmla="*/ 23859 h 755384"/>
                    <a:gd name="connsiteX45" fmla="*/ 14018648 w 17588784"/>
                    <a:gd name="connsiteY45" fmla="*/ 381667 h 755384"/>
                    <a:gd name="connsiteX46" fmla="*/ 14296944 w 17588784"/>
                    <a:gd name="connsiteY46" fmla="*/ 723573 h 755384"/>
                    <a:gd name="connsiteX47" fmla="*/ 14614996 w 17588784"/>
                    <a:gd name="connsiteY47" fmla="*/ 341911 h 755384"/>
                    <a:gd name="connsiteX48" fmla="*/ 14917146 w 17588784"/>
                    <a:gd name="connsiteY48" fmla="*/ 15907 h 755384"/>
                    <a:gd name="connsiteX49" fmla="*/ 15227247 w 17588784"/>
                    <a:gd name="connsiteY49" fmla="*/ 357813 h 755384"/>
                    <a:gd name="connsiteX50" fmla="*/ 15529396 w 17588784"/>
                    <a:gd name="connsiteY50" fmla="*/ 707671 h 755384"/>
                    <a:gd name="connsiteX51" fmla="*/ 15855400 w 17588784"/>
                    <a:gd name="connsiteY51" fmla="*/ 349862 h 755384"/>
                    <a:gd name="connsiteX52" fmla="*/ 16141647 w 17588784"/>
                    <a:gd name="connsiteY52" fmla="*/ 5 h 755384"/>
                    <a:gd name="connsiteX53" fmla="*/ 16475601 w 17588784"/>
                    <a:gd name="connsiteY53" fmla="*/ 357813 h 755384"/>
                    <a:gd name="connsiteX54" fmla="*/ 16761848 w 17588784"/>
                    <a:gd name="connsiteY54" fmla="*/ 731525 h 755384"/>
                    <a:gd name="connsiteX55" fmla="*/ 17079900 w 17588784"/>
                    <a:gd name="connsiteY55" fmla="*/ 15907 h 755384"/>
                    <a:gd name="connsiteX56" fmla="*/ 17366147 w 17588784"/>
                    <a:gd name="connsiteY56" fmla="*/ 357813 h 755384"/>
                    <a:gd name="connsiteX57" fmla="*/ 17588784 w 17588784"/>
                    <a:gd name="connsiteY57" fmla="*/ 341911 h 755384"/>
                    <a:gd name="connsiteX0" fmla="*/ 0 w 17588784"/>
                    <a:gd name="connsiteY0" fmla="*/ 127544 h 755384"/>
                    <a:gd name="connsiteX1" fmla="*/ 347689 w 17588784"/>
                    <a:gd name="connsiteY1" fmla="*/ 342925 h 755384"/>
                    <a:gd name="connsiteX2" fmla="*/ 1042120 w 17588784"/>
                    <a:gd name="connsiteY2" fmla="*/ 365765 h 755384"/>
                    <a:gd name="connsiteX3" fmla="*/ 1352220 w 17588784"/>
                    <a:gd name="connsiteY3" fmla="*/ 15907 h 755384"/>
                    <a:gd name="connsiteX4" fmla="*/ 1646419 w 17588784"/>
                    <a:gd name="connsiteY4" fmla="*/ 373716 h 755384"/>
                    <a:gd name="connsiteX5" fmla="*/ 1964471 w 17588784"/>
                    <a:gd name="connsiteY5" fmla="*/ 755379 h 755384"/>
                    <a:gd name="connsiteX6" fmla="*/ 2282523 w 17588784"/>
                    <a:gd name="connsiteY6" fmla="*/ 365765 h 755384"/>
                    <a:gd name="connsiteX7" fmla="*/ 2568770 w 17588784"/>
                    <a:gd name="connsiteY7" fmla="*/ 31810 h 755384"/>
                    <a:gd name="connsiteX8" fmla="*/ 2894774 w 17588784"/>
                    <a:gd name="connsiteY8" fmla="*/ 373716 h 755384"/>
                    <a:gd name="connsiteX9" fmla="*/ 3188972 w 17588784"/>
                    <a:gd name="connsiteY9" fmla="*/ 731525 h 755384"/>
                    <a:gd name="connsiteX10" fmla="*/ 3507024 w 17588784"/>
                    <a:gd name="connsiteY10" fmla="*/ 397570 h 755384"/>
                    <a:gd name="connsiteX11" fmla="*/ 3817125 w 17588784"/>
                    <a:gd name="connsiteY11" fmla="*/ 23859 h 755384"/>
                    <a:gd name="connsiteX12" fmla="*/ 4119274 w 17588784"/>
                    <a:gd name="connsiteY12" fmla="*/ 349862 h 755384"/>
                    <a:gd name="connsiteX13" fmla="*/ 4429375 w 17588784"/>
                    <a:gd name="connsiteY13" fmla="*/ 747427 h 755384"/>
                    <a:gd name="connsiteX14" fmla="*/ 4739476 w 17588784"/>
                    <a:gd name="connsiteY14" fmla="*/ 357813 h 755384"/>
                    <a:gd name="connsiteX15" fmla="*/ 5057528 w 17588784"/>
                    <a:gd name="connsiteY15" fmla="*/ 23859 h 755384"/>
                    <a:gd name="connsiteX16" fmla="*/ 5351727 w 17588784"/>
                    <a:gd name="connsiteY16" fmla="*/ 373716 h 755384"/>
                    <a:gd name="connsiteX17" fmla="*/ 5653876 w 17588784"/>
                    <a:gd name="connsiteY17" fmla="*/ 747427 h 755384"/>
                    <a:gd name="connsiteX18" fmla="*/ 5963977 w 17588784"/>
                    <a:gd name="connsiteY18" fmla="*/ 365765 h 755384"/>
                    <a:gd name="connsiteX19" fmla="*/ 6274078 w 17588784"/>
                    <a:gd name="connsiteY19" fmla="*/ 31810 h 755384"/>
                    <a:gd name="connsiteX20" fmla="*/ 6592130 w 17588784"/>
                    <a:gd name="connsiteY20" fmla="*/ 365765 h 755384"/>
                    <a:gd name="connsiteX21" fmla="*/ 6886328 w 17588784"/>
                    <a:gd name="connsiteY21" fmla="*/ 723573 h 755384"/>
                    <a:gd name="connsiteX22" fmla="*/ 7212332 w 17588784"/>
                    <a:gd name="connsiteY22" fmla="*/ 373716 h 755384"/>
                    <a:gd name="connsiteX23" fmla="*/ 7514481 w 17588784"/>
                    <a:gd name="connsiteY23" fmla="*/ 31810 h 755384"/>
                    <a:gd name="connsiteX24" fmla="*/ 7816631 w 17588784"/>
                    <a:gd name="connsiteY24" fmla="*/ 373716 h 755384"/>
                    <a:gd name="connsiteX25" fmla="*/ 8134683 w 17588784"/>
                    <a:gd name="connsiteY25" fmla="*/ 731525 h 755384"/>
                    <a:gd name="connsiteX26" fmla="*/ 8436833 w 17588784"/>
                    <a:gd name="connsiteY26" fmla="*/ 373716 h 755384"/>
                    <a:gd name="connsiteX27" fmla="*/ 8754885 w 17588784"/>
                    <a:gd name="connsiteY27" fmla="*/ 31810 h 755384"/>
                    <a:gd name="connsiteX28" fmla="*/ 9072937 w 17588784"/>
                    <a:gd name="connsiteY28" fmla="*/ 349862 h 755384"/>
                    <a:gd name="connsiteX29" fmla="*/ 9359184 w 17588784"/>
                    <a:gd name="connsiteY29" fmla="*/ 715622 h 755384"/>
                    <a:gd name="connsiteX30" fmla="*/ 9677236 w 17588784"/>
                    <a:gd name="connsiteY30" fmla="*/ 373716 h 755384"/>
                    <a:gd name="connsiteX31" fmla="*/ 9987337 w 17588784"/>
                    <a:gd name="connsiteY31" fmla="*/ 23859 h 755384"/>
                    <a:gd name="connsiteX32" fmla="*/ 10289487 w 17588784"/>
                    <a:gd name="connsiteY32" fmla="*/ 349862 h 755384"/>
                    <a:gd name="connsiteX33" fmla="*/ 10591636 w 17588784"/>
                    <a:gd name="connsiteY33" fmla="*/ 731525 h 755384"/>
                    <a:gd name="connsiteX34" fmla="*/ 10909688 w 17588784"/>
                    <a:gd name="connsiteY34" fmla="*/ 365765 h 755384"/>
                    <a:gd name="connsiteX35" fmla="*/ 11219789 w 17588784"/>
                    <a:gd name="connsiteY35" fmla="*/ 7956 h 755384"/>
                    <a:gd name="connsiteX36" fmla="*/ 11529890 w 17588784"/>
                    <a:gd name="connsiteY36" fmla="*/ 365765 h 755384"/>
                    <a:gd name="connsiteX37" fmla="*/ 11824088 w 17588784"/>
                    <a:gd name="connsiteY37" fmla="*/ 707671 h 755384"/>
                    <a:gd name="connsiteX38" fmla="*/ 12142140 w 17588784"/>
                    <a:gd name="connsiteY38" fmla="*/ 373716 h 755384"/>
                    <a:gd name="connsiteX39" fmla="*/ 12444290 w 17588784"/>
                    <a:gd name="connsiteY39" fmla="*/ 15907 h 755384"/>
                    <a:gd name="connsiteX40" fmla="*/ 12778245 w 17588784"/>
                    <a:gd name="connsiteY40" fmla="*/ 357813 h 755384"/>
                    <a:gd name="connsiteX41" fmla="*/ 13072443 w 17588784"/>
                    <a:gd name="connsiteY41" fmla="*/ 739476 h 755384"/>
                    <a:gd name="connsiteX42" fmla="*/ 13390495 w 17588784"/>
                    <a:gd name="connsiteY42" fmla="*/ 357813 h 755384"/>
                    <a:gd name="connsiteX43" fmla="*/ 13660840 w 17588784"/>
                    <a:gd name="connsiteY43" fmla="*/ 23859 h 755384"/>
                    <a:gd name="connsiteX44" fmla="*/ 14018648 w 17588784"/>
                    <a:gd name="connsiteY44" fmla="*/ 381667 h 755384"/>
                    <a:gd name="connsiteX45" fmla="*/ 14296944 w 17588784"/>
                    <a:gd name="connsiteY45" fmla="*/ 723573 h 755384"/>
                    <a:gd name="connsiteX46" fmla="*/ 14614996 w 17588784"/>
                    <a:gd name="connsiteY46" fmla="*/ 341911 h 755384"/>
                    <a:gd name="connsiteX47" fmla="*/ 14917146 w 17588784"/>
                    <a:gd name="connsiteY47" fmla="*/ 15907 h 755384"/>
                    <a:gd name="connsiteX48" fmla="*/ 15227247 w 17588784"/>
                    <a:gd name="connsiteY48" fmla="*/ 357813 h 755384"/>
                    <a:gd name="connsiteX49" fmla="*/ 15529396 w 17588784"/>
                    <a:gd name="connsiteY49" fmla="*/ 707671 h 755384"/>
                    <a:gd name="connsiteX50" fmla="*/ 15855400 w 17588784"/>
                    <a:gd name="connsiteY50" fmla="*/ 349862 h 755384"/>
                    <a:gd name="connsiteX51" fmla="*/ 16141647 w 17588784"/>
                    <a:gd name="connsiteY51" fmla="*/ 5 h 755384"/>
                    <a:gd name="connsiteX52" fmla="*/ 16475601 w 17588784"/>
                    <a:gd name="connsiteY52" fmla="*/ 357813 h 755384"/>
                    <a:gd name="connsiteX53" fmla="*/ 16761848 w 17588784"/>
                    <a:gd name="connsiteY53" fmla="*/ 731525 h 755384"/>
                    <a:gd name="connsiteX54" fmla="*/ 17079900 w 17588784"/>
                    <a:gd name="connsiteY54" fmla="*/ 15907 h 755384"/>
                    <a:gd name="connsiteX55" fmla="*/ 17366147 w 17588784"/>
                    <a:gd name="connsiteY55" fmla="*/ 357813 h 755384"/>
                    <a:gd name="connsiteX56" fmla="*/ 17588784 w 17588784"/>
                    <a:gd name="connsiteY56" fmla="*/ 341911 h 755384"/>
                    <a:gd name="connsiteX0" fmla="*/ 0 w 17588784"/>
                    <a:gd name="connsiteY0" fmla="*/ 127544 h 755384"/>
                    <a:gd name="connsiteX1" fmla="*/ 1042120 w 17588784"/>
                    <a:gd name="connsiteY1" fmla="*/ 365765 h 755384"/>
                    <a:gd name="connsiteX2" fmla="*/ 1352220 w 17588784"/>
                    <a:gd name="connsiteY2" fmla="*/ 15907 h 755384"/>
                    <a:gd name="connsiteX3" fmla="*/ 1646419 w 17588784"/>
                    <a:gd name="connsiteY3" fmla="*/ 373716 h 755384"/>
                    <a:gd name="connsiteX4" fmla="*/ 1964471 w 17588784"/>
                    <a:gd name="connsiteY4" fmla="*/ 755379 h 755384"/>
                    <a:gd name="connsiteX5" fmla="*/ 2282523 w 17588784"/>
                    <a:gd name="connsiteY5" fmla="*/ 365765 h 755384"/>
                    <a:gd name="connsiteX6" fmla="*/ 2568770 w 17588784"/>
                    <a:gd name="connsiteY6" fmla="*/ 31810 h 755384"/>
                    <a:gd name="connsiteX7" fmla="*/ 2894774 w 17588784"/>
                    <a:gd name="connsiteY7" fmla="*/ 373716 h 755384"/>
                    <a:gd name="connsiteX8" fmla="*/ 3188972 w 17588784"/>
                    <a:gd name="connsiteY8" fmla="*/ 731525 h 755384"/>
                    <a:gd name="connsiteX9" fmla="*/ 3507024 w 17588784"/>
                    <a:gd name="connsiteY9" fmla="*/ 397570 h 755384"/>
                    <a:gd name="connsiteX10" fmla="*/ 3817125 w 17588784"/>
                    <a:gd name="connsiteY10" fmla="*/ 23859 h 755384"/>
                    <a:gd name="connsiteX11" fmla="*/ 4119274 w 17588784"/>
                    <a:gd name="connsiteY11" fmla="*/ 349862 h 755384"/>
                    <a:gd name="connsiteX12" fmla="*/ 4429375 w 17588784"/>
                    <a:gd name="connsiteY12" fmla="*/ 747427 h 755384"/>
                    <a:gd name="connsiteX13" fmla="*/ 4739476 w 17588784"/>
                    <a:gd name="connsiteY13" fmla="*/ 357813 h 755384"/>
                    <a:gd name="connsiteX14" fmla="*/ 5057528 w 17588784"/>
                    <a:gd name="connsiteY14" fmla="*/ 23859 h 755384"/>
                    <a:gd name="connsiteX15" fmla="*/ 5351727 w 17588784"/>
                    <a:gd name="connsiteY15" fmla="*/ 373716 h 755384"/>
                    <a:gd name="connsiteX16" fmla="*/ 5653876 w 17588784"/>
                    <a:gd name="connsiteY16" fmla="*/ 747427 h 755384"/>
                    <a:gd name="connsiteX17" fmla="*/ 5963977 w 17588784"/>
                    <a:gd name="connsiteY17" fmla="*/ 365765 h 755384"/>
                    <a:gd name="connsiteX18" fmla="*/ 6274078 w 17588784"/>
                    <a:gd name="connsiteY18" fmla="*/ 31810 h 755384"/>
                    <a:gd name="connsiteX19" fmla="*/ 6592130 w 17588784"/>
                    <a:gd name="connsiteY19" fmla="*/ 365765 h 755384"/>
                    <a:gd name="connsiteX20" fmla="*/ 6886328 w 17588784"/>
                    <a:gd name="connsiteY20" fmla="*/ 723573 h 755384"/>
                    <a:gd name="connsiteX21" fmla="*/ 7212332 w 17588784"/>
                    <a:gd name="connsiteY21" fmla="*/ 373716 h 755384"/>
                    <a:gd name="connsiteX22" fmla="*/ 7514481 w 17588784"/>
                    <a:gd name="connsiteY22" fmla="*/ 31810 h 755384"/>
                    <a:gd name="connsiteX23" fmla="*/ 7816631 w 17588784"/>
                    <a:gd name="connsiteY23" fmla="*/ 373716 h 755384"/>
                    <a:gd name="connsiteX24" fmla="*/ 8134683 w 17588784"/>
                    <a:gd name="connsiteY24" fmla="*/ 731525 h 755384"/>
                    <a:gd name="connsiteX25" fmla="*/ 8436833 w 17588784"/>
                    <a:gd name="connsiteY25" fmla="*/ 373716 h 755384"/>
                    <a:gd name="connsiteX26" fmla="*/ 8754885 w 17588784"/>
                    <a:gd name="connsiteY26" fmla="*/ 31810 h 755384"/>
                    <a:gd name="connsiteX27" fmla="*/ 9072937 w 17588784"/>
                    <a:gd name="connsiteY27" fmla="*/ 349862 h 755384"/>
                    <a:gd name="connsiteX28" fmla="*/ 9359184 w 17588784"/>
                    <a:gd name="connsiteY28" fmla="*/ 715622 h 755384"/>
                    <a:gd name="connsiteX29" fmla="*/ 9677236 w 17588784"/>
                    <a:gd name="connsiteY29" fmla="*/ 373716 h 755384"/>
                    <a:gd name="connsiteX30" fmla="*/ 9987337 w 17588784"/>
                    <a:gd name="connsiteY30" fmla="*/ 23859 h 755384"/>
                    <a:gd name="connsiteX31" fmla="*/ 10289487 w 17588784"/>
                    <a:gd name="connsiteY31" fmla="*/ 349862 h 755384"/>
                    <a:gd name="connsiteX32" fmla="*/ 10591636 w 17588784"/>
                    <a:gd name="connsiteY32" fmla="*/ 731525 h 755384"/>
                    <a:gd name="connsiteX33" fmla="*/ 10909688 w 17588784"/>
                    <a:gd name="connsiteY33" fmla="*/ 365765 h 755384"/>
                    <a:gd name="connsiteX34" fmla="*/ 11219789 w 17588784"/>
                    <a:gd name="connsiteY34" fmla="*/ 7956 h 755384"/>
                    <a:gd name="connsiteX35" fmla="*/ 11529890 w 17588784"/>
                    <a:gd name="connsiteY35" fmla="*/ 365765 h 755384"/>
                    <a:gd name="connsiteX36" fmla="*/ 11824088 w 17588784"/>
                    <a:gd name="connsiteY36" fmla="*/ 707671 h 755384"/>
                    <a:gd name="connsiteX37" fmla="*/ 12142140 w 17588784"/>
                    <a:gd name="connsiteY37" fmla="*/ 373716 h 755384"/>
                    <a:gd name="connsiteX38" fmla="*/ 12444290 w 17588784"/>
                    <a:gd name="connsiteY38" fmla="*/ 15907 h 755384"/>
                    <a:gd name="connsiteX39" fmla="*/ 12778245 w 17588784"/>
                    <a:gd name="connsiteY39" fmla="*/ 357813 h 755384"/>
                    <a:gd name="connsiteX40" fmla="*/ 13072443 w 17588784"/>
                    <a:gd name="connsiteY40" fmla="*/ 739476 h 755384"/>
                    <a:gd name="connsiteX41" fmla="*/ 13390495 w 17588784"/>
                    <a:gd name="connsiteY41" fmla="*/ 357813 h 755384"/>
                    <a:gd name="connsiteX42" fmla="*/ 13660840 w 17588784"/>
                    <a:gd name="connsiteY42" fmla="*/ 23859 h 755384"/>
                    <a:gd name="connsiteX43" fmla="*/ 14018648 w 17588784"/>
                    <a:gd name="connsiteY43" fmla="*/ 381667 h 755384"/>
                    <a:gd name="connsiteX44" fmla="*/ 14296944 w 17588784"/>
                    <a:gd name="connsiteY44" fmla="*/ 723573 h 755384"/>
                    <a:gd name="connsiteX45" fmla="*/ 14614996 w 17588784"/>
                    <a:gd name="connsiteY45" fmla="*/ 341911 h 755384"/>
                    <a:gd name="connsiteX46" fmla="*/ 14917146 w 17588784"/>
                    <a:gd name="connsiteY46" fmla="*/ 15907 h 755384"/>
                    <a:gd name="connsiteX47" fmla="*/ 15227247 w 17588784"/>
                    <a:gd name="connsiteY47" fmla="*/ 357813 h 755384"/>
                    <a:gd name="connsiteX48" fmla="*/ 15529396 w 17588784"/>
                    <a:gd name="connsiteY48" fmla="*/ 707671 h 755384"/>
                    <a:gd name="connsiteX49" fmla="*/ 15855400 w 17588784"/>
                    <a:gd name="connsiteY49" fmla="*/ 349862 h 755384"/>
                    <a:gd name="connsiteX50" fmla="*/ 16141647 w 17588784"/>
                    <a:gd name="connsiteY50" fmla="*/ 5 h 755384"/>
                    <a:gd name="connsiteX51" fmla="*/ 16475601 w 17588784"/>
                    <a:gd name="connsiteY51" fmla="*/ 357813 h 755384"/>
                    <a:gd name="connsiteX52" fmla="*/ 16761848 w 17588784"/>
                    <a:gd name="connsiteY52" fmla="*/ 731525 h 755384"/>
                    <a:gd name="connsiteX53" fmla="*/ 17079900 w 17588784"/>
                    <a:gd name="connsiteY53" fmla="*/ 15907 h 755384"/>
                    <a:gd name="connsiteX54" fmla="*/ 17366147 w 17588784"/>
                    <a:gd name="connsiteY54" fmla="*/ 357813 h 755384"/>
                    <a:gd name="connsiteX55" fmla="*/ 17588784 w 17588784"/>
                    <a:gd name="connsiteY55" fmla="*/ 341911 h 755384"/>
                    <a:gd name="connsiteX0" fmla="*/ 0 w 17588784"/>
                    <a:gd name="connsiteY0" fmla="*/ 127544 h 755384"/>
                    <a:gd name="connsiteX1" fmla="*/ 1352220 w 17588784"/>
                    <a:gd name="connsiteY1" fmla="*/ 15907 h 755384"/>
                    <a:gd name="connsiteX2" fmla="*/ 1646419 w 17588784"/>
                    <a:gd name="connsiteY2" fmla="*/ 373716 h 755384"/>
                    <a:gd name="connsiteX3" fmla="*/ 1964471 w 17588784"/>
                    <a:gd name="connsiteY3" fmla="*/ 755379 h 755384"/>
                    <a:gd name="connsiteX4" fmla="*/ 2282523 w 17588784"/>
                    <a:gd name="connsiteY4" fmla="*/ 365765 h 755384"/>
                    <a:gd name="connsiteX5" fmla="*/ 2568770 w 17588784"/>
                    <a:gd name="connsiteY5" fmla="*/ 31810 h 755384"/>
                    <a:gd name="connsiteX6" fmla="*/ 2894774 w 17588784"/>
                    <a:gd name="connsiteY6" fmla="*/ 373716 h 755384"/>
                    <a:gd name="connsiteX7" fmla="*/ 3188972 w 17588784"/>
                    <a:gd name="connsiteY7" fmla="*/ 731525 h 755384"/>
                    <a:gd name="connsiteX8" fmla="*/ 3507024 w 17588784"/>
                    <a:gd name="connsiteY8" fmla="*/ 397570 h 755384"/>
                    <a:gd name="connsiteX9" fmla="*/ 3817125 w 17588784"/>
                    <a:gd name="connsiteY9" fmla="*/ 23859 h 755384"/>
                    <a:gd name="connsiteX10" fmla="*/ 4119274 w 17588784"/>
                    <a:gd name="connsiteY10" fmla="*/ 349862 h 755384"/>
                    <a:gd name="connsiteX11" fmla="*/ 4429375 w 17588784"/>
                    <a:gd name="connsiteY11" fmla="*/ 747427 h 755384"/>
                    <a:gd name="connsiteX12" fmla="*/ 4739476 w 17588784"/>
                    <a:gd name="connsiteY12" fmla="*/ 357813 h 755384"/>
                    <a:gd name="connsiteX13" fmla="*/ 5057528 w 17588784"/>
                    <a:gd name="connsiteY13" fmla="*/ 23859 h 755384"/>
                    <a:gd name="connsiteX14" fmla="*/ 5351727 w 17588784"/>
                    <a:gd name="connsiteY14" fmla="*/ 373716 h 755384"/>
                    <a:gd name="connsiteX15" fmla="*/ 5653876 w 17588784"/>
                    <a:gd name="connsiteY15" fmla="*/ 747427 h 755384"/>
                    <a:gd name="connsiteX16" fmla="*/ 5963977 w 17588784"/>
                    <a:gd name="connsiteY16" fmla="*/ 365765 h 755384"/>
                    <a:gd name="connsiteX17" fmla="*/ 6274078 w 17588784"/>
                    <a:gd name="connsiteY17" fmla="*/ 31810 h 755384"/>
                    <a:gd name="connsiteX18" fmla="*/ 6592130 w 17588784"/>
                    <a:gd name="connsiteY18" fmla="*/ 365765 h 755384"/>
                    <a:gd name="connsiteX19" fmla="*/ 6886328 w 17588784"/>
                    <a:gd name="connsiteY19" fmla="*/ 723573 h 755384"/>
                    <a:gd name="connsiteX20" fmla="*/ 7212332 w 17588784"/>
                    <a:gd name="connsiteY20" fmla="*/ 373716 h 755384"/>
                    <a:gd name="connsiteX21" fmla="*/ 7514481 w 17588784"/>
                    <a:gd name="connsiteY21" fmla="*/ 31810 h 755384"/>
                    <a:gd name="connsiteX22" fmla="*/ 7816631 w 17588784"/>
                    <a:gd name="connsiteY22" fmla="*/ 373716 h 755384"/>
                    <a:gd name="connsiteX23" fmla="*/ 8134683 w 17588784"/>
                    <a:gd name="connsiteY23" fmla="*/ 731525 h 755384"/>
                    <a:gd name="connsiteX24" fmla="*/ 8436833 w 17588784"/>
                    <a:gd name="connsiteY24" fmla="*/ 373716 h 755384"/>
                    <a:gd name="connsiteX25" fmla="*/ 8754885 w 17588784"/>
                    <a:gd name="connsiteY25" fmla="*/ 31810 h 755384"/>
                    <a:gd name="connsiteX26" fmla="*/ 9072937 w 17588784"/>
                    <a:gd name="connsiteY26" fmla="*/ 349862 h 755384"/>
                    <a:gd name="connsiteX27" fmla="*/ 9359184 w 17588784"/>
                    <a:gd name="connsiteY27" fmla="*/ 715622 h 755384"/>
                    <a:gd name="connsiteX28" fmla="*/ 9677236 w 17588784"/>
                    <a:gd name="connsiteY28" fmla="*/ 373716 h 755384"/>
                    <a:gd name="connsiteX29" fmla="*/ 9987337 w 17588784"/>
                    <a:gd name="connsiteY29" fmla="*/ 23859 h 755384"/>
                    <a:gd name="connsiteX30" fmla="*/ 10289487 w 17588784"/>
                    <a:gd name="connsiteY30" fmla="*/ 349862 h 755384"/>
                    <a:gd name="connsiteX31" fmla="*/ 10591636 w 17588784"/>
                    <a:gd name="connsiteY31" fmla="*/ 731525 h 755384"/>
                    <a:gd name="connsiteX32" fmla="*/ 10909688 w 17588784"/>
                    <a:gd name="connsiteY32" fmla="*/ 365765 h 755384"/>
                    <a:gd name="connsiteX33" fmla="*/ 11219789 w 17588784"/>
                    <a:gd name="connsiteY33" fmla="*/ 7956 h 755384"/>
                    <a:gd name="connsiteX34" fmla="*/ 11529890 w 17588784"/>
                    <a:gd name="connsiteY34" fmla="*/ 365765 h 755384"/>
                    <a:gd name="connsiteX35" fmla="*/ 11824088 w 17588784"/>
                    <a:gd name="connsiteY35" fmla="*/ 707671 h 755384"/>
                    <a:gd name="connsiteX36" fmla="*/ 12142140 w 17588784"/>
                    <a:gd name="connsiteY36" fmla="*/ 373716 h 755384"/>
                    <a:gd name="connsiteX37" fmla="*/ 12444290 w 17588784"/>
                    <a:gd name="connsiteY37" fmla="*/ 15907 h 755384"/>
                    <a:gd name="connsiteX38" fmla="*/ 12778245 w 17588784"/>
                    <a:gd name="connsiteY38" fmla="*/ 357813 h 755384"/>
                    <a:gd name="connsiteX39" fmla="*/ 13072443 w 17588784"/>
                    <a:gd name="connsiteY39" fmla="*/ 739476 h 755384"/>
                    <a:gd name="connsiteX40" fmla="*/ 13390495 w 17588784"/>
                    <a:gd name="connsiteY40" fmla="*/ 357813 h 755384"/>
                    <a:gd name="connsiteX41" fmla="*/ 13660840 w 17588784"/>
                    <a:gd name="connsiteY41" fmla="*/ 23859 h 755384"/>
                    <a:gd name="connsiteX42" fmla="*/ 14018648 w 17588784"/>
                    <a:gd name="connsiteY42" fmla="*/ 381667 h 755384"/>
                    <a:gd name="connsiteX43" fmla="*/ 14296944 w 17588784"/>
                    <a:gd name="connsiteY43" fmla="*/ 723573 h 755384"/>
                    <a:gd name="connsiteX44" fmla="*/ 14614996 w 17588784"/>
                    <a:gd name="connsiteY44" fmla="*/ 341911 h 755384"/>
                    <a:gd name="connsiteX45" fmla="*/ 14917146 w 17588784"/>
                    <a:gd name="connsiteY45" fmla="*/ 15907 h 755384"/>
                    <a:gd name="connsiteX46" fmla="*/ 15227247 w 17588784"/>
                    <a:gd name="connsiteY46" fmla="*/ 357813 h 755384"/>
                    <a:gd name="connsiteX47" fmla="*/ 15529396 w 17588784"/>
                    <a:gd name="connsiteY47" fmla="*/ 707671 h 755384"/>
                    <a:gd name="connsiteX48" fmla="*/ 15855400 w 17588784"/>
                    <a:gd name="connsiteY48" fmla="*/ 349862 h 755384"/>
                    <a:gd name="connsiteX49" fmla="*/ 16141647 w 17588784"/>
                    <a:gd name="connsiteY49" fmla="*/ 5 h 755384"/>
                    <a:gd name="connsiteX50" fmla="*/ 16475601 w 17588784"/>
                    <a:gd name="connsiteY50" fmla="*/ 357813 h 755384"/>
                    <a:gd name="connsiteX51" fmla="*/ 16761848 w 17588784"/>
                    <a:gd name="connsiteY51" fmla="*/ 731525 h 755384"/>
                    <a:gd name="connsiteX52" fmla="*/ 17079900 w 17588784"/>
                    <a:gd name="connsiteY52" fmla="*/ 15907 h 755384"/>
                    <a:gd name="connsiteX53" fmla="*/ 17366147 w 17588784"/>
                    <a:gd name="connsiteY53" fmla="*/ 357813 h 755384"/>
                    <a:gd name="connsiteX54" fmla="*/ 17588784 w 17588784"/>
                    <a:gd name="connsiteY54" fmla="*/ 341911 h 755384"/>
                    <a:gd name="connsiteX0" fmla="*/ 0 w 17588784"/>
                    <a:gd name="connsiteY0" fmla="*/ 127544 h 755384"/>
                    <a:gd name="connsiteX1" fmla="*/ 1646419 w 17588784"/>
                    <a:gd name="connsiteY1" fmla="*/ 373716 h 755384"/>
                    <a:gd name="connsiteX2" fmla="*/ 1964471 w 17588784"/>
                    <a:gd name="connsiteY2" fmla="*/ 755379 h 755384"/>
                    <a:gd name="connsiteX3" fmla="*/ 2282523 w 17588784"/>
                    <a:gd name="connsiteY3" fmla="*/ 365765 h 755384"/>
                    <a:gd name="connsiteX4" fmla="*/ 2568770 w 17588784"/>
                    <a:gd name="connsiteY4" fmla="*/ 31810 h 755384"/>
                    <a:gd name="connsiteX5" fmla="*/ 2894774 w 17588784"/>
                    <a:gd name="connsiteY5" fmla="*/ 373716 h 755384"/>
                    <a:gd name="connsiteX6" fmla="*/ 3188972 w 17588784"/>
                    <a:gd name="connsiteY6" fmla="*/ 731525 h 755384"/>
                    <a:gd name="connsiteX7" fmla="*/ 3507024 w 17588784"/>
                    <a:gd name="connsiteY7" fmla="*/ 397570 h 755384"/>
                    <a:gd name="connsiteX8" fmla="*/ 3817125 w 17588784"/>
                    <a:gd name="connsiteY8" fmla="*/ 23859 h 755384"/>
                    <a:gd name="connsiteX9" fmla="*/ 4119274 w 17588784"/>
                    <a:gd name="connsiteY9" fmla="*/ 349862 h 755384"/>
                    <a:gd name="connsiteX10" fmla="*/ 4429375 w 17588784"/>
                    <a:gd name="connsiteY10" fmla="*/ 747427 h 755384"/>
                    <a:gd name="connsiteX11" fmla="*/ 4739476 w 17588784"/>
                    <a:gd name="connsiteY11" fmla="*/ 357813 h 755384"/>
                    <a:gd name="connsiteX12" fmla="*/ 5057528 w 17588784"/>
                    <a:gd name="connsiteY12" fmla="*/ 23859 h 755384"/>
                    <a:gd name="connsiteX13" fmla="*/ 5351727 w 17588784"/>
                    <a:gd name="connsiteY13" fmla="*/ 373716 h 755384"/>
                    <a:gd name="connsiteX14" fmla="*/ 5653876 w 17588784"/>
                    <a:gd name="connsiteY14" fmla="*/ 747427 h 755384"/>
                    <a:gd name="connsiteX15" fmla="*/ 5963977 w 17588784"/>
                    <a:gd name="connsiteY15" fmla="*/ 365765 h 755384"/>
                    <a:gd name="connsiteX16" fmla="*/ 6274078 w 17588784"/>
                    <a:gd name="connsiteY16" fmla="*/ 31810 h 755384"/>
                    <a:gd name="connsiteX17" fmla="*/ 6592130 w 17588784"/>
                    <a:gd name="connsiteY17" fmla="*/ 365765 h 755384"/>
                    <a:gd name="connsiteX18" fmla="*/ 6886328 w 17588784"/>
                    <a:gd name="connsiteY18" fmla="*/ 723573 h 755384"/>
                    <a:gd name="connsiteX19" fmla="*/ 7212332 w 17588784"/>
                    <a:gd name="connsiteY19" fmla="*/ 373716 h 755384"/>
                    <a:gd name="connsiteX20" fmla="*/ 7514481 w 17588784"/>
                    <a:gd name="connsiteY20" fmla="*/ 31810 h 755384"/>
                    <a:gd name="connsiteX21" fmla="*/ 7816631 w 17588784"/>
                    <a:gd name="connsiteY21" fmla="*/ 373716 h 755384"/>
                    <a:gd name="connsiteX22" fmla="*/ 8134683 w 17588784"/>
                    <a:gd name="connsiteY22" fmla="*/ 731525 h 755384"/>
                    <a:gd name="connsiteX23" fmla="*/ 8436833 w 17588784"/>
                    <a:gd name="connsiteY23" fmla="*/ 373716 h 755384"/>
                    <a:gd name="connsiteX24" fmla="*/ 8754885 w 17588784"/>
                    <a:gd name="connsiteY24" fmla="*/ 31810 h 755384"/>
                    <a:gd name="connsiteX25" fmla="*/ 9072937 w 17588784"/>
                    <a:gd name="connsiteY25" fmla="*/ 349862 h 755384"/>
                    <a:gd name="connsiteX26" fmla="*/ 9359184 w 17588784"/>
                    <a:gd name="connsiteY26" fmla="*/ 715622 h 755384"/>
                    <a:gd name="connsiteX27" fmla="*/ 9677236 w 17588784"/>
                    <a:gd name="connsiteY27" fmla="*/ 373716 h 755384"/>
                    <a:gd name="connsiteX28" fmla="*/ 9987337 w 17588784"/>
                    <a:gd name="connsiteY28" fmla="*/ 23859 h 755384"/>
                    <a:gd name="connsiteX29" fmla="*/ 10289487 w 17588784"/>
                    <a:gd name="connsiteY29" fmla="*/ 349862 h 755384"/>
                    <a:gd name="connsiteX30" fmla="*/ 10591636 w 17588784"/>
                    <a:gd name="connsiteY30" fmla="*/ 731525 h 755384"/>
                    <a:gd name="connsiteX31" fmla="*/ 10909688 w 17588784"/>
                    <a:gd name="connsiteY31" fmla="*/ 365765 h 755384"/>
                    <a:gd name="connsiteX32" fmla="*/ 11219789 w 17588784"/>
                    <a:gd name="connsiteY32" fmla="*/ 7956 h 755384"/>
                    <a:gd name="connsiteX33" fmla="*/ 11529890 w 17588784"/>
                    <a:gd name="connsiteY33" fmla="*/ 365765 h 755384"/>
                    <a:gd name="connsiteX34" fmla="*/ 11824088 w 17588784"/>
                    <a:gd name="connsiteY34" fmla="*/ 707671 h 755384"/>
                    <a:gd name="connsiteX35" fmla="*/ 12142140 w 17588784"/>
                    <a:gd name="connsiteY35" fmla="*/ 373716 h 755384"/>
                    <a:gd name="connsiteX36" fmla="*/ 12444290 w 17588784"/>
                    <a:gd name="connsiteY36" fmla="*/ 15907 h 755384"/>
                    <a:gd name="connsiteX37" fmla="*/ 12778245 w 17588784"/>
                    <a:gd name="connsiteY37" fmla="*/ 357813 h 755384"/>
                    <a:gd name="connsiteX38" fmla="*/ 13072443 w 17588784"/>
                    <a:gd name="connsiteY38" fmla="*/ 739476 h 755384"/>
                    <a:gd name="connsiteX39" fmla="*/ 13390495 w 17588784"/>
                    <a:gd name="connsiteY39" fmla="*/ 357813 h 755384"/>
                    <a:gd name="connsiteX40" fmla="*/ 13660840 w 17588784"/>
                    <a:gd name="connsiteY40" fmla="*/ 23859 h 755384"/>
                    <a:gd name="connsiteX41" fmla="*/ 14018648 w 17588784"/>
                    <a:gd name="connsiteY41" fmla="*/ 381667 h 755384"/>
                    <a:gd name="connsiteX42" fmla="*/ 14296944 w 17588784"/>
                    <a:gd name="connsiteY42" fmla="*/ 723573 h 755384"/>
                    <a:gd name="connsiteX43" fmla="*/ 14614996 w 17588784"/>
                    <a:gd name="connsiteY43" fmla="*/ 341911 h 755384"/>
                    <a:gd name="connsiteX44" fmla="*/ 14917146 w 17588784"/>
                    <a:gd name="connsiteY44" fmla="*/ 15907 h 755384"/>
                    <a:gd name="connsiteX45" fmla="*/ 15227247 w 17588784"/>
                    <a:gd name="connsiteY45" fmla="*/ 357813 h 755384"/>
                    <a:gd name="connsiteX46" fmla="*/ 15529396 w 17588784"/>
                    <a:gd name="connsiteY46" fmla="*/ 707671 h 755384"/>
                    <a:gd name="connsiteX47" fmla="*/ 15855400 w 17588784"/>
                    <a:gd name="connsiteY47" fmla="*/ 349862 h 755384"/>
                    <a:gd name="connsiteX48" fmla="*/ 16141647 w 17588784"/>
                    <a:gd name="connsiteY48" fmla="*/ 5 h 755384"/>
                    <a:gd name="connsiteX49" fmla="*/ 16475601 w 17588784"/>
                    <a:gd name="connsiteY49" fmla="*/ 357813 h 755384"/>
                    <a:gd name="connsiteX50" fmla="*/ 16761848 w 17588784"/>
                    <a:gd name="connsiteY50" fmla="*/ 731525 h 755384"/>
                    <a:gd name="connsiteX51" fmla="*/ 17079900 w 17588784"/>
                    <a:gd name="connsiteY51" fmla="*/ 15907 h 755384"/>
                    <a:gd name="connsiteX52" fmla="*/ 17366147 w 17588784"/>
                    <a:gd name="connsiteY52" fmla="*/ 357813 h 755384"/>
                    <a:gd name="connsiteX53" fmla="*/ 17588784 w 17588784"/>
                    <a:gd name="connsiteY53" fmla="*/ 341911 h 755384"/>
                    <a:gd name="connsiteX0" fmla="*/ 0 w 17588784"/>
                    <a:gd name="connsiteY0" fmla="*/ 127544 h 758878"/>
                    <a:gd name="connsiteX1" fmla="*/ 1964471 w 17588784"/>
                    <a:gd name="connsiteY1" fmla="*/ 755379 h 758878"/>
                    <a:gd name="connsiteX2" fmla="*/ 2282523 w 17588784"/>
                    <a:gd name="connsiteY2" fmla="*/ 365765 h 758878"/>
                    <a:gd name="connsiteX3" fmla="*/ 2568770 w 17588784"/>
                    <a:gd name="connsiteY3" fmla="*/ 31810 h 758878"/>
                    <a:gd name="connsiteX4" fmla="*/ 2894774 w 17588784"/>
                    <a:gd name="connsiteY4" fmla="*/ 373716 h 758878"/>
                    <a:gd name="connsiteX5" fmla="*/ 3188972 w 17588784"/>
                    <a:gd name="connsiteY5" fmla="*/ 731525 h 758878"/>
                    <a:gd name="connsiteX6" fmla="*/ 3507024 w 17588784"/>
                    <a:gd name="connsiteY6" fmla="*/ 397570 h 758878"/>
                    <a:gd name="connsiteX7" fmla="*/ 3817125 w 17588784"/>
                    <a:gd name="connsiteY7" fmla="*/ 23859 h 758878"/>
                    <a:gd name="connsiteX8" fmla="*/ 4119274 w 17588784"/>
                    <a:gd name="connsiteY8" fmla="*/ 349862 h 758878"/>
                    <a:gd name="connsiteX9" fmla="*/ 4429375 w 17588784"/>
                    <a:gd name="connsiteY9" fmla="*/ 747427 h 758878"/>
                    <a:gd name="connsiteX10" fmla="*/ 4739476 w 17588784"/>
                    <a:gd name="connsiteY10" fmla="*/ 357813 h 758878"/>
                    <a:gd name="connsiteX11" fmla="*/ 5057528 w 17588784"/>
                    <a:gd name="connsiteY11" fmla="*/ 23859 h 758878"/>
                    <a:gd name="connsiteX12" fmla="*/ 5351727 w 17588784"/>
                    <a:gd name="connsiteY12" fmla="*/ 373716 h 758878"/>
                    <a:gd name="connsiteX13" fmla="*/ 5653876 w 17588784"/>
                    <a:gd name="connsiteY13" fmla="*/ 747427 h 758878"/>
                    <a:gd name="connsiteX14" fmla="*/ 5963977 w 17588784"/>
                    <a:gd name="connsiteY14" fmla="*/ 365765 h 758878"/>
                    <a:gd name="connsiteX15" fmla="*/ 6274078 w 17588784"/>
                    <a:gd name="connsiteY15" fmla="*/ 31810 h 758878"/>
                    <a:gd name="connsiteX16" fmla="*/ 6592130 w 17588784"/>
                    <a:gd name="connsiteY16" fmla="*/ 365765 h 758878"/>
                    <a:gd name="connsiteX17" fmla="*/ 6886328 w 17588784"/>
                    <a:gd name="connsiteY17" fmla="*/ 723573 h 758878"/>
                    <a:gd name="connsiteX18" fmla="*/ 7212332 w 17588784"/>
                    <a:gd name="connsiteY18" fmla="*/ 373716 h 758878"/>
                    <a:gd name="connsiteX19" fmla="*/ 7514481 w 17588784"/>
                    <a:gd name="connsiteY19" fmla="*/ 31810 h 758878"/>
                    <a:gd name="connsiteX20" fmla="*/ 7816631 w 17588784"/>
                    <a:gd name="connsiteY20" fmla="*/ 373716 h 758878"/>
                    <a:gd name="connsiteX21" fmla="*/ 8134683 w 17588784"/>
                    <a:gd name="connsiteY21" fmla="*/ 731525 h 758878"/>
                    <a:gd name="connsiteX22" fmla="*/ 8436833 w 17588784"/>
                    <a:gd name="connsiteY22" fmla="*/ 373716 h 758878"/>
                    <a:gd name="connsiteX23" fmla="*/ 8754885 w 17588784"/>
                    <a:gd name="connsiteY23" fmla="*/ 31810 h 758878"/>
                    <a:gd name="connsiteX24" fmla="*/ 9072937 w 17588784"/>
                    <a:gd name="connsiteY24" fmla="*/ 349862 h 758878"/>
                    <a:gd name="connsiteX25" fmla="*/ 9359184 w 17588784"/>
                    <a:gd name="connsiteY25" fmla="*/ 715622 h 758878"/>
                    <a:gd name="connsiteX26" fmla="*/ 9677236 w 17588784"/>
                    <a:gd name="connsiteY26" fmla="*/ 373716 h 758878"/>
                    <a:gd name="connsiteX27" fmla="*/ 9987337 w 17588784"/>
                    <a:gd name="connsiteY27" fmla="*/ 23859 h 758878"/>
                    <a:gd name="connsiteX28" fmla="*/ 10289487 w 17588784"/>
                    <a:gd name="connsiteY28" fmla="*/ 349862 h 758878"/>
                    <a:gd name="connsiteX29" fmla="*/ 10591636 w 17588784"/>
                    <a:gd name="connsiteY29" fmla="*/ 731525 h 758878"/>
                    <a:gd name="connsiteX30" fmla="*/ 10909688 w 17588784"/>
                    <a:gd name="connsiteY30" fmla="*/ 365765 h 758878"/>
                    <a:gd name="connsiteX31" fmla="*/ 11219789 w 17588784"/>
                    <a:gd name="connsiteY31" fmla="*/ 7956 h 758878"/>
                    <a:gd name="connsiteX32" fmla="*/ 11529890 w 17588784"/>
                    <a:gd name="connsiteY32" fmla="*/ 365765 h 758878"/>
                    <a:gd name="connsiteX33" fmla="*/ 11824088 w 17588784"/>
                    <a:gd name="connsiteY33" fmla="*/ 707671 h 758878"/>
                    <a:gd name="connsiteX34" fmla="*/ 12142140 w 17588784"/>
                    <a:gd name="connsiteY34" fmla="*/ 373716 h 758878"/>
                    <a:gd name="connsiteX35" fmla="*/ 12444290 w 17588784"/>
                    <a:gd name="connsiteY35" fmla="*/ 15907 h 758878"/>
                    <a:gd name="connsiteX36" fmla="*/ 12778245 w 17588784"/>
                    <a:gd name="connsiteY36" fmla="*/ 357813 h 758878"/>
                    <a:gd name="connsiteX37" fmla="*/ 13072443 w 17588784"/>
                    <a:gd name="connsiteY37" fmla="*/ 739476 h 758878"/>
                    <a:gd name="connsiteX38" fmla="*/ 13390495 w 17588784"/>
                    <a:gd name="connsiteY38" fmla="*/ 357813 h 758878"/>
                    <a:gd name="connsiteX39" fmla="*/ 13660840 w 17588784"/>
                    <a:gd name="connsiteY39" fmla="*/ 23859 h 758878"/>
                    <a:gd name="connsiteX40" fmla="*/ 14018648 w 17588784"/>
                    <a:gd name="connsiteY40" fmla="*/ 381667 h 758878"/>
                    <a:gd name="connsiteX41" fmla="*/ 14296944 w 17588784"/>
                    <a:gd name="connsiteY41" fmla="*/ 723573 h 758878"/>
                    <a:gd name="connsiteX42" fmla="*/ 14614996 w 17588784"/>
                    <a:gd name="connsiteY42" fmla="*/ 341911 h 758878"/>
                    <a:gd name="connsiteX43" fmla="*/ 14917146 w 17588784"/>
                    <a:gd name="connsiteY43" fmla="*/ 15907 h 758878"/>
                    <a:gd name="connsiteX44" fmla="*/ 15227247 w 17588784"/>
                    <a:gd name="connsiteY44" fmla="*/ 357813 h 758878"/>
                    <a:gd name="connsiteX45" fmla="*/ 15529396 w 17588784"/>
                    <a:gd name="connsiteY45" fmla="*/ 707671 h 758878"/>
                    <a:gd name="connsiteX46" fmla="*/ 15855400 w 17588784"/>
                    <a:gd name="connsiteY46" fmla="*/ 349862 h 758878"/>
                    <a:gd name="connsiteX47" fmla="*/ 16141647 w 17588784"/>
                    <a:gd name="connsiteY47" fmla="*/ 5 h 758878"/>
                    <a:gd name="connsiteX48" fmla="*/ 16475601 w 17588784"/>
                    <a:gd name="connsiteY48" fmla="*/ 357813 h 758878"/>
                    <a:gd name="connsiteX49" fmla="*/ 16761848 w 17588784"/>
                    <a:gd name="connsiteY49" fmla="*/ 731525 h 758878"/>
                    <a:gd name="connsiteX50" fmla="*/ 17079900 w 17588784"/>
                    <a:gd name="connsiteY50" fmla="*/ 15907 h 758878"/>
                    <a:gd name="connsiteX51" fmla="*/ 17366147 w 17588784"/>
                    <a:gd name="connsiteY51" fmla="*/ 357813 h 758878"/>
                    <a:gd name="connsiteX52" fmla="*/ 17588784 w 17588784"/>
                    <a:gd name="connsiteY52" fmla="*/ 341911 h 758878"/>
                    <a:gd name="connsiteX0" fmla="*/ -1 w 15624312"/>
                    <a:gd name="connsiteY0" fmla="*/ 755379 h 758878"/>
                    <a:gd name="connsiteX1" fmla="*/ 318051 w 15624312"/>
                    <a:gd name="connsiteY1" fmla="*/ 365765 h 758878"/>
                    <a:gd name="connsiteX2" fmla="*/ 604298 w 15624312"/>
                    <a:gd name="connsiteY2" fmla="*/ 31810 h 758878"/>
                    <a:gd name="connsiteX3" fmla="*/ 930302 w 15624312"/>
                    <a:gd name="connsiteY3" fmla="*/ 373716 h 758878"/>
                    <a:gd name="connsiteX4" fmla="*/ 1224500 w 15624312"/>
                    <a:gd name="connsiteY4" fmla="*/ 731525 h 758878"/>
                    <a:gd name="connsiteX5" fmla="*/ 1542552 w 15624312"/>
                    <a:gd name="connsiteY5" fmla="*/ 397570 h 758878"/>
                    <a:gd name="connsiteX6" fmla="*/ 1852653 w 15624312"/>
                    <a:gd name="connsiteY6" fmla="*/ 23859 h 758878"/>
                    <a:gd name="connsiteX7" fmla="*/ 2154802 w 15624312"/>
                    <a:gd name="connsiteY7" fmla="*/ 349862 h 758878"/>
                    <a:gd name="connsiteX8" fmla="*/ 2464903 w 15624312"/>
                    <a:gd name="connsiteY8" fmla="*/ 747427 h 758878"/>
                    <a:gd name="connsiteX9" fmla="*/ 2775004 w 15624312"/>
                    <a:gd name="connsiteY9" fmla="*/ 357813 h 758878"/>
                    <a:gd name="connsiteX10" fmla="*/ 3093056 w 15624312"/>
                    <a:gd name="connsiteY10" fmla="*/ 23859 h 758878"/>
                    <a:gd name="connsiteX11" fmla="*/ 3387255 w 15624312"/>
                    <a:gd name="connsiteY11" fmla="*/ 373716 h 758878"/>
                    <a:gd name="connsiteX12" fmla="*/ 3689404 w 15624312"/>
                    <a:gd name="connsiteY12" fmla="*/ 747427 h 758878"/>
                    <a:gd name="connsiteX13" fmla="*/ 3999505 w 15624312"/>
                    <a:gd name="connsiteY13" fmla="*/ 365765 h 758878"/>
                    <a:gd name="connsiteX14" fmla="*/ 4309606 w 15624312"/>
                    <a:gd name="connsiteY14" fmla="*/ 31810 h 758878"/>
                    <a:gd name="connsiteX15" fmla="*/ 4627658 w 15624312"/>
                    <a:gd name="connsiteY15" fmla="*/ 365765 h 758878"/>
                    <a:gd name="connsiteX16" fmla="*/ 4921856 w 15624312"/>
                    <a:gd name="connsiteY16" fmla="*/ 723573 h 758878"/>
                    <a:gd name="connsiteX17" fmla="*/ 5247860 w 15624312"/>
                    <a:gd name="connsiteY17" fmla="*/ 373716 h 758878"/>
                    <a:gd name="connsiteX18" fmla="*/ 5550009 w 15624312"/>
                    <a:gd name="connsiteY18" fmla="*/ 31810 h 758878"/>
                    <a:gd name="connsiteX19" fmla="*/ 5852159 w 15624312"/>
                    <a:gd name="connsiteY19" fmla="*/ 373716 h 758878"/>
                    <a:gd name="connsiteX20" fmla="*/ 6170211 w 15624312"/>
                    <a:gd name="connsiteY20" fmla="*/ 731525 h 758878"/>
                    <a:gd name="connsiteX21" fmla="*/ 6472361 w 15624312"/>
                    <a:gd name="connsiteY21" fmla="*/ 373716 h 758878"/>
                    <a:gd name="connsiteX22" fmla="*/ 6790413 w 15624312"/>
                    <a:gd name="connsiteY22" fmla="*/ 31810 h 758878"/>
                    <a:gd name="connsiteX23" fmla="*/ 7108465 w 15624312"/>
                    <a:gd name="connsiteY23" fmla="*/ 349862 h 758878"/>
                    <a:gd name="connsiteX24" fmla="*/ 7394712 w 15624312"/>
                    <a:gd name="connsiteY24" fmla="*/ 715622 h 758878"/>
                    <a:gd name="connsiteX25" fmla="*/ 7712764 w 15624312"/>
                    <a:gd name="connsiteY25" fmla="*/ 373716 h 758878"/>
                    <a:gd name="connsiteX26" fmla="*/ 8022865 w 15624312"/>
                    <a:gd name="connsiteY26" fmla="*/ 23859 h 758878"/>
                    <a:gd name="connsiteX27" fmla="*/ 8325015 w 15624312"/>
                    <a:gd name="connsiteY27" fmla="*/ 349862 h 758878"/>
                    <a:gd name="connsiteX28" fmla="*/ 8627164 w 15624312"/>
                    <a:gd name="connsiteY28" fmla="*/ 731525 h 758878"/>
                    <a:gd name="connsiteX29" fmla="*/ 8945216 w 15624312"/>
                    <a:gd name="connsiteY29" fmla="*/ 365765 h 758878"/>
                    <a:gd name="connsiteX30" fmla="*/ 9255317 w 15624312"/>
                    <a:gd name="connsiteY30" fmla="*/ 7956 h 758878"/>
                    <a:gd name="connsiteX31" fmla="*/ 9565418 w 15624312"/>
                    <a:gd name="connsiteY31" fmla="*/ 365765 h 758878"/>
                    <a:gd name="connsiteX32" fmla="*/ 9859616 w 15624312"/>
                    <a:gd name="connsiteY32" fmla="*/ 707671 h 758878"/>
                    <a:gd name="connsiteX33" fmla="*/ 10177668 w 15624312"/>
                    <a:gd name="connsiteY33" fmla="*/ 373716 h 758878"/>
                    <a:gd name="connsiteX34" fmla="*/ 10479818 w 15624312"/>
                    <a:gd name="connsiteY34" fmla="*/ 15907 h 758878"/>
                    <a:gd name="connsiteX35" fmla="*/ 10813773 w 15624312"/>
                    <a:gd name="connsiteY35" fmla="*/ 357813 h 758878"/>
                    <a:gd name="connsiteX36" fmla="*/ 11107971 w 15624312"/>
                    <a:gd name="connsiteY36" fmla="*/ 739476 h 758878"/>
                    <a:gd name="connsiteX37" fmla="*/ 11426023 w 15624312"/>
                    <a:gd name="connsiteY37" fmla="*/ 357813 h 758878"/>
                    <a:gd name="connsiteX38" fmla="*/ 11696368 w 15624312"/>
                    <a:gd name="connsiteY38" fmla="*/ 23859 h 758878"/>
                    <a:gd name="connsiteX39" fmla="*/ 12054176 w 15624312"/>
                    <a:gd name="connsiteY39" fmla="*/ 381667 h 758878"/>
                    <a:gd name="connsiteX40" fmla="*/ 12332472 w 15624312"/>
                    <a:gd name="connsiteY40" fmla="*/ 723573 h 758878"/>
                    <a:gd name="connsiteX41" fmla="*/ 12650524 w 15624312"/>
                    <a:gd name="connsiteY41" fmla="*/ 341911 h 758878"/>
                    <a:gd name="connsiteX42" fmla="*/ 12952674 w 15624312"/>
                    <a:gd name="connsiteY42" fmla="*/ 15907 h 758878"/>
                    <a:gd name="connsiteX43" fmla="*/ 13262775 w 15624312"/>
                    <a:gd name="connsiteY43" fmla="*/ 357813 h 758878"/>
                    <a:gd name="connsiteX44" fmla="*/ 13564924 w 15624312"/>
                    <a:gd name="connsiteY44" fmla="*/ 707671 h 758878"/>
                    <a:gd name="connsiteX45" fmla="*/ 13890928 w 15624312"/>
                    <a:gd name="connsiteY45" fmla="*/ 349862 h 758878"/>
                    <a:gd name="connsiteX46" fmla="*/ 14177175 w 15624312"/>
                    <a:gd name="connsiteY46" fmla="*/ 5 h 758878"/>
                    <a:gd name="connsiteX47" fmla="*/ 14511129 w 15624312"/>
                    <a:gd name="connsiteY47" fmla="*/ 357813 h 758878"/>
                    <a:gd name="connsiteX48" fmla="*/ 14797376 w 15624312"/>
                    <a:gd name="connsiteY48" fmla="*/ 731525 h 758878"/>
                    <a:gd name="connsiteX49" fmla="*/ 15115428 w 15624312"/>
                    <a:gd name="connsiteY49" fmla="*/ 15907 h 758878"/>
                    <a:gd name="connsiteX50" fmla="*/ 15401675 w 15624312"/>
                    <a:gd name="connsiteY50" fmla="*/ 357813 h 758878"/>
                    <a:gd name="connsiteX51" fmla="*/ 15624312 w 15624312"/>
                    <a:gd name="connsiteY51" fmla="*/ 341911 h 758878"/>
                    <a:gd name="connsiteX0" fmla="*/ -1 w 15306260"/>
                    <a:gd name="connsiteY0" fmla="*/ 365765 h 747433"/>
                    <a:gd name="connsiteX1" fmla="*/ 286246 w 15306260"/>
                    <a:gd name="connsiteY1" fmla="*/ 31810 h 747433"/>
                    <a:gd name="connsiteX2" fmla="*/ 612250 w 15306260"/>
                    <a:gd name="connsiteY2" fmla="*/ 373716 h 747433"/>
                    <a:gd name="connsiteX3" fmla="*/ 906448 w 15306260"/>
                    <a:gd name="connsiteY3" fmla="*/ 731525 h 747433"/>
                    <a:gd name="connsiteX4" fmla="*/ 1224500 w 15306260"/>
                    <a:gd name="connsiteY4" fmla="*/ 397570 h 747433"/>
                    <a:gd name="connsiteX5" fmla="*/ 1534601 w 15306260"/>
                    <a:gd name="connsiteY5" fmla="*/ 23859 h 747433"/>
                    <a:gd name="connsiteX6" fmla="*/ 1836750 w 15306260"/>
                    <a:gd name="connsiteY6" fmla="*/ 349862 h 747433"/>
                    <a:gd name="connsiteX7" fmla="*/ 2146851 w 15306260"/>
                    <a:gd name="connsiteY7" fmla="*/ 747427 h 747433"/>
                    <a:gd name="connsiteX8" fmla="*/ 2456952 w 15306260"/>
                    <a:gd name="connsiteY8" fmla="*/ 357813 h 747433"/>
                    <a:gd name="connsiteX9" fmla="*/ 2775004 w 15306260"/>
                    <a:gd name="connsiteY9" fmla="*/ 23859 h 747433"/>
                    <a:gd name="connsiteX10" fmla="*/ 3069203 w 15306260"/>
                    <a:gd name="connsiteY10" fmla="*/ 373716 h 747433"/>
                    <a:gd name="connsiteX11" fmla="*/ 3371352 w 15306260"/>
                    <a:gd name="connsiteY11" fmla="*/ 747427 h 747433"/>
                    <a:gd name="connsiteX12" fmla="*/ 3681453 w 15306260"/>
                    <a:gd name="connsiteY12" fmla="*/ 365765 h 747433"/>
                    <a:gd name="connsiteX13" fmla="*/ 3991554 w 15306260"/>
                    <a:gd name="connsiteY13" fmla="*/ 31810 h 747433"/>
                    <a:gd name="connsiteX14" fmla="*/ 4309606 w 15306260"/>
                    <a:gd name="connsiteY14" fmla="*/ 365765 h 747433"/>
                    <a:gd name="connsiteX15" fmla="*/ 4603804 w 15306260"/>
                    <a:gd name="connsiteY15" fmla="*/ 723573 h 747433"/>
                    <a:gd name="connsiteX16" fmla="*/ 4929808 w 15306260"/>
                    <a:gd name="connsiteY16" fmla="*/ 373716 h 747433"/>
                    <a:gd name="connsiteX17" fmla="*/ 5231957 w 15306260"/>
                    <a:gd name="connsiteY17" fmla="*/ 31810 h 747433"/>
                    <a:gd name="connsiteX18" fmla="*/ 5534107 w 15306260"/>
                    <a:gd name="connsiteY18" fmla="*/ 373716 h 747433"/>
                    <a:gd name="connsiteX19" fmla="*/ 5852159 w 15306260"/>
                    <a:gd name="connsiteY19" fmla="*/ 731525 h 747433"/>
                    <a:gd name="connsiteX20" fmla="*/ 6154309 w 15306260"/>
                    <a:gd name="connsiteY20" fmla="*/ 373716 h 747433"/>
                    <a:gd name="connsiteX21" fmla="*/ 6472361 w 15306260"/>
                    <a:gd name="connsiteY21" fmla="*/ 31810 h 747433"/>
                    <a:gd name="connsiteX22" fmla="*/ 6790413 w 15306260"/>
                    <a:gd name="connsiteY22" fmla="*/ 349862 h 747433"/>
                    <a:gd name="connsiteX23" fmla="*/ 7076660 w 15306260"/>
                    <a:gd name="connsiteY23" fmla="*/ 715622 h 747433"/>
                    <a:gd name="connsiteX24" fmla="*/ 7394712 w 15306260"/>
                    <a:gd name="connsiteY24" fmla="*/ 373716 h 747433"/>
                    <a:gd name="connsiteX25" fmla="*/ 7704813 w 15306260"/>
                    <a:gd name="connsiteY25" fmla="*/ 23859 h 747433"/>
                    <a:gd name="connsiteX26" fmla="*/ 8006963 w 15306260"/>
                    <a:gd name="connsiteY26" fmla="*/ 349862 h 747433"/>
                    <a:gd name="connsiteX27" fmla="*/ 8309112 w 15306260"/>
                    <a:gd name="connsiteY27" fmla="*/ 731525 h 747433"/>
                    <a:gd name="connsiteX28" fmla="*/ 8627164 w 15306260"/>
                    <a:gd name="connsiteY28" fmla="*/ 365765 h 747433"/>
                    <a:gd name="connsiteX29" fmla="*/ 8937265 w 15306260"/>
                    <a:gd name="connsiteY29" fmla="*/ 7956 h 747433"/>
                    <a:gd name="connsiteX30" fmla="*/ 9247366 w 15306260"/>
                    <a:gd name="connsiteY30" fmla="*/ 365765 h 747433"/>
                    <a:gd name="connsiteX31" fmla="*/ 9541564 w 15306260"/>
                    <a:gd name="connsiteY31" fmla="*/ 707671 h 747433"/>
                    <a:gd name="connsiteX32" fmla="*/ 9859616 w 15306260"/>
                    <a:gd name="connsiteY32" fmla="*/ 373716 h 747433"/>
                    <a:gd name="connsiteX33" fmla="*/ 10161766 w 15306260"/>
                    <a:gd name="connsiteY33" fmla="*/ 15907 h 747433"/>
                    <a:gd name="connsiteX34" fmla="*/ 10495721 w 15306260"/>
                    <a:gd name="connsiteY34" fmla="*/ 357813 h 747433"/>
                    <a:gd name="connsiteX35" fmla="*/ 10789919 w 15306260"/>
                    <a:gd name="connsiteY35" fmla="*/ 739476 h 747433"/>
                    <a:gd name="connsiteX36" fmla="*/ 11107971 w 15306260"/>
                    <a:gd name="connsiteY36" fmla="*/ 357813 h 747433"/>
                    <a:gd name="connsiteX37" fmla="*/ 11378316 w 15306260"/>
                    <a:gd name="connsiteY37" fmla="*/ 23859 h 747433"/>
                    <a:gd name="connsiteX38" fmla="*/ 11736124 w 15306260"/>
                    <a:gd name="connsiteY38" fmla="*/ 381667 h 747433"/>
                    <a:gd name="connsiteX39" fmla="*/ 12014420 w 15306260"/>
                    <a:gd name="connsiteY39" fmla="*/ 723573 h 747433"/>
                    <a:gd name="connsiteX40" fmla="*/ 12332472 w 15306260"/>
                    <a:gd name="connsiteY40" fmla="*/ 341911 h 747433"/>
                    <a:gd name="connsiteX41" fmla="*/ 12634622 w 15306260"/>
                    <a:gd name="connsiteY41" fmla="*/ 15907 h 747433"/>
                    <a:gd name="connsiteX42" fmla="*/ 12944723 w 15306260"/>
                    <a:gd name="connsiteY42" fmla="*/ 357813 h 747433"/>
                    <a:gd name="connsiteX43" fmla="*/ 13246872 w 15306260"/>
                    <a:gd name="connsiteY43" fmla="*/ 707671 h 747433"/>
                    <a:gd name="connsiteX44" fmla="*/ 13572876 w 15306260"/>
                    <a:gd name="connsiteY44" fmla="*/ 349862 h 747433"/>
                    <a:gd name="connsiteX45" fmla="*/ 13859123 w 15306260"/>
                    <a:gd name="connsiteY45" fmla="*/ 5 h 747433"/>
                    <a:gd name="connsiteX46" fmla="*/ 14193077 w 15306260"/>
                    <a:gd name="connsiteY46" fmla="*/ 357813 h 747433"/>
                    <a:gd name="connsiteX47" fmla="*/ 14479324 w 15306260"/>
                    <a:gd name="connsiteY47" fmla="*/ 731525 h 747433"/>
                    <a:gd name="connsiteX48" fmla="*/ 14797376 w 15306260"/>
                    <a:gd name="connsiteY48" fmla="*/ 15907 h 747433"/>
                    <a:gd name="connsiteX49" fmla="*/ 15083623 w 15306260"/>
                    <a:gd name="connsiteY49" fmla="*/ 357813 h 747433"/>
                    <a:gd name="connsiteX50" fmla="*/ 15306260 w 15306260"/>
                    <a:gd name="connsiteY50" fmla="*/ 341911 h 747433"/>
                    <a:gd name="connsiteX0" fmla="*/ -1 w 15020013"/>
                    <a:gd name="connsiteY0" fmla="*/ 31810 h 747433"/>
                    <a:gd name="connsiteX1" fmla="*/ 326003 w 15020013"/>
                    <a:gd name="connsiteY1" fmla="*/ 373716 h 747433"/>
                    <a:gd name="connsiteX2" fmla="*/ 620201 w 15020013"/>
                    <a:gd name="connsiteY2" fmla="*/ 731525 h 747433"/>
                    <a:gd name="connsiteX3" fmla="*/ 938253 w 15020013"/>
                    <a:gd name="connsiteY3" fmla="*/ 397570 h 747433"/>
                    <a:gd name="connsiteX4" fmla="*/ 1248354 w 15020013"/>
                    <a:gd name="connsiteY4" fmla="*/ 23859 h 747433"/>
                    <a:gd name="connsiteX5" fmla="*/ 1550503 w 15020013"/>
                    <a:gd name="connsiteY5" fmla="*/ 349862 h 747433"/>
                    <a:gd name="connsiteX6" fmla="*/ 1860604 w 15020013"/>
                    <a:gd name="connsiteY6" fmla="*/ 747427 h 747433"/>
                    <a:gd name="connsiteX7" fmla="*/ 2170705 w 15020013"/>
                    <a:gd name="connsiteY7" fmla="*/ 357813 h 747433"/>
                    <a:gd name="connsiteX8" fmla="*/ 2488757 w 15020013"/>
                    <a:gd name="connsiteY8" fmla="*/ 23859 h 747433"/>
                    <a:gd name="connsiteX9" fmla="*/ 2782956 w 15020013"/>
                    <a:gd name="connsiteY9" fmla="*/ 373716 h 747433"/>
                    <a:gd name="connsiteX10" fmla="*/ 3085105 w 15020013"/>
                    <a:gd name="connsiteY10" fmla="*/ 747427 h 747433"/>
                    <a:gd name="connsiteX11" fmla="*/ 3395206 w 15020013"/>
                    <a:gd name="connsiteY11" fmla="*/ 365765 h 747433"/>
                    <a:gd name="connsiteX12" fmla="*/ 3705307 w 15020013"/>
                    <a:gd name="connsiteY12" fmla="*/ 31810 h 747433"/>
                    <a:gd name="connsiteX13" fmla="*/ 4023359 w 15020013"/>
                    <a:gd name="connsiteY13" fmla="*/ 365765 h 747433"/>
                    <a:gd name="connsiteX14" fmla="*/ 4317557 w 15020013"/>
                    <a:gd name="connsiteY14" fmla="*/ 723573 h 747433"/>
                    <a:gd name="connsiteX15" fmla="*/ 4643561 w 15020013"/>
                    <a:gd name="connsiteY15" fmla="*/ 373716 h 747433"/>
                    <a:gd name="connsiteX16" fmla="*/ 4945710 w 15020013"/>
                    <a:gd name="connsiteY16" fmla="*/ 31810 h 747433"/>
                    <a:gd name="connsiteX17" fmla="*/ 5247860 w 15020013"/>
                    <a:gd name="connsiteY17" fmla="*/ 373716 h 747433"/>
                    <a:gd name="connsiteX18" fmla="*/ 5565912 w 15020013"/>
                    <a:gd name="connsiteY18" fmla="*/ 731525 h 747433"/>
                    <a:gd name="connsiteX19" fmla="*/ 5868062 w 15020013"/>
                    <a:gd name="connsiteY19" fmla="*/ 373716 h 747433"/>
                    <a:gd name="connsiteX20" fmla="*/ 6186114 w 15020013"/>
                    <a:gd name="connsiteY20" fmla="*/ 31810 h 747433"/>
                    <a:gd name="connsiteX21" fmla="*/ 6504166 w 15020013"/>
                    <a:gd name="connsiteY21" fmla="*/ 349862 h 747433"/>
                    <a:gd name="connsiteX22" fmla="*/ 6790413 w 15020013"/>
                    <a:gd name="connsiteY22" fmla="*/ 715622 h 747433"/>
                    <a:gd name="connsiteX23" fmla="*/ 7108465 w 15020013"/>
                    <a:gd name="connsiteY23" fmla="*/ 373716 h 747433"/>
                    <a:gd name="connsiteX24" fmla="*/ 7418566 w 15020013"/>
                    <a:gd name="connsiteY24" fmla="*/ 23859 h 747433"/>
                    <a:gd name="connsiteX25" fmla="*/ 7720716 w 15020013"/>
                    <a:gd name="connsiteY25" fmla="*/ 349862 h 747433"/>
                    <a:gd name="connsiteX26" fmla="*/ 8022865 w 15020013"/>
                    <a:gd name="connsiteY26" fmla="*/ 731525 h 747433"/>
                    <a:gd name="connsiteX27" fmla="*/ 8340917 w 15020013"/>
                    <a:gd name="connsiteY27" fmla="*/ 365765 h 747433"/>
                    <a:gd name="connsiteX28" fmla="*/ 8651018 w 15020013"/>
                    <a:gd name="connsiteY28" fmla="*/ 7956 h 747433"/>
                    <a:gd name="connsiteX29" fmla="*/ 8961119 w 15020013"/>
                    <a:gd name="connsiteY29" fmla="*/ 365765 h 747433"/>
                    <a:gd name="connsiteX30" fmla="*/ 9255317 w 15020013"/>
                    <a:gd name="connsiteY30" fmla="*/ 707671 h 747433"/>
                    <a:gd name="connsiteX31" fmla="*/ 9573369 w 15020013"/>
                    <a:gd name="connsiteY31" fmla="*/ 373716 h 747433"/>
                    <a:gd name="connsiteX32" fmla="*/ 9875519 w 15020013"/>
                    <a:gd name="connsiteY32" fmla="*/ 15907 h 747433"/>
                    <a:gd name="connsiteX33" fmla="*/ 10209474 w 15020013"/>
                    <a:gd name="connsiteY33" fmla="*/ 357813 h 747433"/>
                    <a:gd name="connsiteX34" fmla="*/ 10503672 w 15020013"/>
                    <a:gd name="connsiteY34" fmla="*/ 739476 h 747433"/>
                    <a:gd name="connsiteX35" fmla="*/ 10821724 w 15020013"/>
                    <a:gd name="connsiteY35" fmla="*/ 357813 h 747433"/>
                    <a:gd name="connsiteX36" fmla="*/ 11092069 w 15020013"/>
                    <a:gd name="connsiteY36" fmla="*/ 23859 h 747433"/>
                    <a:gd name="connsiteX37" fmla="*/ 11449877 w 15020013"/>
                    <a:gd name="connsiteY37" fmla="*/ 381667 h 747433"/>
                    <a:gd name="connsiteX38" fmla="*/ 11728173 w 15020013"/>
                    <a:gd name="connsiteY38" fmla="*/ 723573 h 747433"/>
                    <a:gd name="connsiteX39" fmla="*/ 12046225 w 15020013"/>
                    <a:gd name="connsiteY39" fmla="*/ 341911 h 747433"/>
                    <a:gd name="connsiteX40" fmla="*/ 12348375 w 15020013"/>
                    <a:gd name="connsiteY40" fmla="*/ 15907 h 747433"/>
                    <a:gd name="connsiteX41" fmla="*/ 12658476 w 15020013"/>
                    <a:gd name="connsiteY41" fmla="*/ 357813 h 747433"/>
                    <a:gd name="connsiteX42" fmla="*/ 12960625 w 15020013"/>
                    <a:gd name="connsiteY42" fmla="*/ 707671 h 747433"/>
                    <a:gd name="connsiteX43" fmla="*/ 13286629 w 15020013"/>
                    <a:gd name="connsiteY43" fmla="*/ 349862 h 747433"/>
                    <a:gd name="connsiteX44" fmla="*/ 13572876 w 15020013"/>
                    <a:gd name="connsiteY44" fmla="*/ 5 h 747433"/>
                    <a:gd name="connsiteX45" fmla="*/ 13906830 w 15020013"/>
                    <a:gd name="connsiteY45" fmla="*/ 357813 h 747433"/>
                    <a:gd name="connsiteX46" fmla="*/ 14193077 w 15020013"/>
                    <a:gd name="connsiteY46" fmla="*/ 731525 h 747433"/>
                    <a:gd name="connsiteX47" fmla="*/ 14511129 w 15020013"/>
                    <a:gd name="connsiteY47" fmla="*/ 15907 h 747433"/>
                    <a:gd name="connsiteX48" fmla="*/ 14797376 w 15020013"/>
                    <a:gd name="connsiteY48" fmla="*/ 357813 h 747433"/>
                    <a:gd name="connsiteX49" fmla="*/ 15020013 w 15020013"/>
                    <a:gd name="connsiteY49" fmla="*/ 341911 h 747433"/>
                    <a:gd name="connsiteX0" fmla="*/ 2 w 14694012"/>
                    <a:gd name="connsiteY0" fmla="*/ 373716 h 747433"/>
                    <a:gd name="connsiteX1" fmla="*/ 294200 w 14694012"/>
                    <a:gd name="connsiteY1" fmla="*/ 731525 h 747433"/>
                    <a:gd name="connsiteX2" fmla="*/ 612252 w 14694012"/>
                    <a:gd name="connsiteY2" fmla="*/ 397570 h 747433"/>
                    <a:gd name="connsiteX3" fmla="*/ 922353 w 14694012"/>
                    <a:gd name="connsiteY3" fmla="*/ 23859 h 747433"/>
                    <a:gd name="connsiteX4" fmla="*/ 1224502 w 14694012"/>
                    <a:gd name="connsiteY4" fmla="*/ 349862 h 747433"/>
                    <a:gd name="connsiteX5" fmla="*/ 1534603 w 14694012"/>
                    <a:gd name="connsiteY5" fmla="*/ 747427 h 747433"/>
                    <a:gd name="connsiteX6" fmla="*/ 1844704 w 14694012"/>
                    <a:gd name="connsiteY6" fmla="*/ 357813 h 747433"/>
                    <a:gd name="connsiteX7" fmla="*/ 2162756 w 14694012"/>
                    <a:gd name="connsiteY7" fmla="*/ 23859 h 747433"/>
                    <a:gd name="connsiteX8" fmla="*/ 2456955 w 14694012"/>
                    <a:gd name="connsiteY8" fmla="*/ 373716 h 747433"/>
                    <a:gd name="connsiteX9" fmla="*/ 2759104 w 14694012"/>
                    <a:gd name="connsiteY9" fmla="*/ 747427 h 747433"/>
                    <a:gd name="connsiteX10" fmla="*/ 3069205 w 14694012"/>
                    <a:gd name="connsiteY10" fmla="*/ 365765 h 747433"/>
                    <a:gd name="connsiteX11" fmla="*/ 3379306 w 14694012"/>
                    <a:gd name="connsiteY11" fmla="*/ 31810 h 747433"/>
                    <a:gd name="connsiteX12" fmla="*/ 3697358 w 14694012"/>
                    <a:gd name="connsiteY12" fmla="*/ 365765 h 747433"/>
                    <a:gd name="connsiteX13" fmla="*/ 3991556 w 14694012"/>
                    <a:gd name="connsiteY13" fmla="*/ 723573 h 747433"/>
                    <a:gd name="connsiteX14" fmla="*/ 4317560 w 14694012"/>
                    <a:gd name="connsiteY14" fmla="*/ 373716 h 747433"/>
                    <a:gd name="connsiteX15" fmla="*/ 4619709 w 14694012"/>
                    <a:gd name="connsiteY15" fmla="*/ 31810 h 747433"/>
                    <a:gd name="connsiteX16" fmla="*/ 4921859 w 14694012"/>
                    <a:gd name="connsiteY16" fmla="*/ 373716 h 747433"/>
                    <a:gd name="connsiteX17" fmla="*/ 5239911 w 14694012"/>
                    <a:gd name="connsiteY17" fmla="*/ 731525 h 747433"/>
                    <a:gd name="connsiteX18" fmla="*/ 5542061 w 14694012"/>
                    <a:gd name="connsiteY18" fmla="*/ 373716 h 747433"/>
                    <a:gd name="connsiteX19" fmla="*/ 5860113 w 14694012"/>
                    <a:gd name="connsiteY19" fmla="*/ 31810 h 747433"/>
                    <a:gd name="connsiteX20" fmla="*/ 6178165 w 14694012"/>
                    <a:gd name="connsiteY20" fmla="*/ 349862 h 747433"/>
                    <a:gd name="connsiteX21" fmla="*/ 6464412 w 14694012"/>
                    <a:gd name="connsiteY21" fmla="*/ 715622 h 747433"/>
                    <a:gd name="connsiteX22" fmla="*/ 6782464 w 14694012"/>
                    <a:gd name="connsiteY22" fmla="*/ 373716 h 747433"/>
                    <a:gd name="connsiteX23" fmla="*/ 7092565 w 14694012"/>
                    <a:gd name="connsiteY23" fmla="*/ 23859 h 747433"/>
                    <a:gd name="connsiteX24" fmla="*/ 7394715 w 14694012"/>
                    <a:gd name="connsiteY24" fmla="*/ 349862 h 747433"/>
                    <a:gd name="connsiteX25" fmla="*/ 7696864 w 14694012"/>
                    <a:gd name="connsiteY25" fmla="*/ 731525 h 747433"/>
                    <a:gd name="connsiteX26" fmla="*/ 8014916 w 14694012"/>
                    <a:gd name="connsiteY26" fmla="*/ 365765 h 747433"/>
                    <a:gd name="connsiteX27" fmla="*/ 8325017 w 14694012"/>
                    <a:gd name="connsiteY27" fmla="*/ 7956 h 747433"/>
                    <a:gd name="connsiteX28" fmla="*/ 8635118 w 14694012"/>
                    <a:gd name="connsiteY28" fmla="*/ 365765 h 747433"/>
                    <a:gd name="connsiteX29" fmla="*/ 8929316 w 14694012"/>
                    <a:gd name="connsiteY29" fmla="*/ 707671 h 747433"/>
                    <a:gd name="connsiteX30" fmla="*/ 9247368 w 14694012"/>
                    <a:gd name="connsiteY30" fmla="*/ 373716 h 747433"/>
                    <a:gd name="connsiteX31" fmla="*/ 9549518 w 14694012"/>
                    <a:gd name="connsiteY31" fmla="*/ 15907 h 747433"/>
                    <a:gd name="connsiteX32" fmla="*/ 9883473 w 14694012"/>
                    <a:gd name="connsiteY32" fmla="*/ 357813 h 747433"/>
                    <a:gd name="connsiteX33" fmla="*/ 10177671 w 14694012"/>
                    <a:gd name="connsiteY33" fmla="*/ 739476 h 747433"/>
                    <a:gd name="connsiteX34" fmla="*/ 10495723 w 14694012"/>
                    <a:gd name="connsiteY34" fmla="*/ 357813 h 747433"/>
                    <a:gd name="connsiteX35" fmla="*/ 10766068 w 14694012"/>
                    <a:gd name="connsiteY35" fmla="*/ 23859 h 747433"/>
                    <a:gd name="connsiteX36" fmla="*/ 11123876 w 14694012"/>
                    <a:gd name="connsiteY36" fmla="*/ 381667 h 747433"/>
                    <a:gd name="connsiteX37" fmla="*/ 11402172 w 14694012"/>
                    <a:gd name="connsiteY37" fmla="*/ 723573 h 747433"/>
                    <a:gd name="connsiteX38" fmla="*/ 11720224 w 14694012"/>
                    <a:gd name="connsiteY38" fmla="*/ 341911 h 747433"/>
                    <a:gd name="connsiteX39" fmla="*/ 12022374 w 14694012"/>
                    <a:gd name="connsiteY39" fmla="*/ 15907 h 747433"/>
                    <a:gd name="connsiteX40" fmla="*/ 12332475 w 14694012"/>
                    <a:gd name="connsiteY40" fmla="*/ 357813 h 747433"/>
                    <a:gd name="connsiteX41" fmla="*/ 12634624 w 14694012"/>
                    <a:gd name="connsiteY41" fmla="*/ 707671 h 747433"/>
                    <a:gd name="connsiteX42" fmla="*/ 12960628 w 14694012"/>
                    <a:gd name="connsiteY42" fmla="*/ 349862 h 747433"/>
                    <a:gd name="connsiteX43" fmla="*/ 13246875 w 14694012"/>
                    <a:gd name="connsiteY43" fmla="*/ 5 h 747433"/>
                    <a:gd name="connsiteX44" fmla="*/ 13580829 w 14694012"/>
                    <a:gd name="connsiteY44" fmla="*/ 357813 h 747433"/>
                    <a:gd name="connsiteX45" fmla="*/ 13867076 w 14694012"/>
                    <a:gd name="connsiteY45" fmla="*/ 731525 h 747433"/>
                    <a:gd name="connsiteX46" fmla="*/ 14185128 w 14694012"/>
                    <a:gd name="connsiteY46" fmla="*/ 15907 h 747433"/>
                    <a:gd name="connsiteX47" fmla="*/ 14471375 w 14694012"/>
                    <a:gd name="connsiteY47" fmla="*/ 357813 h 747433"/>
                    <a:gd name="connsiteX48" fmla="*/ 14694012 w 14694012"/>
                    <a:gd name="connsiteY48" fmla="*/ 341911 h 747433"/>
                    <a:gd name="connsiteX0" fmla="*/ 0 w 14399812"/>
                    <a:gd name="connsiteY0" fmla="*/ 731525 h 747433"/>
                    <a:gd name="connsiteX1" fmla="*/ 318052 w 14399812"/>
                    <a:gd name="connsiteY1" fmla="*/ 397570 h 747433"/>
                    <a:gd name="connsiteX2" fmla="*/ 628153 w 14399812"/>
                    <a:gd name="connsiteY2" fmla="*/ 23859 h 747433"/>
                    <a:gd name="connsiteX3" fmla="*/ 930302 w 14399812"/>
                    <a:gd name="connsiteY3" fmla="*/ 349862 h 747433"/>
                    <a:gd name="connsiteX4" fmla="*/ 1240403 w 14399812"/>
                    <a:gd name="connsiteY4" fmla="*/ 747427 h 747433"/>
                    <a:gd name="connsiteX5" fmla="*/ 1550504 w 14399812"/>
                    <a:gd name="connsiteY5" fmla="*/ 357813 h 747433"/>
                    <a:gd name="connsiteX6" fmla="*/ 1868556 w 14399812"/>
                    <a:gd name="connsiteY6" fmla="*/ 23859 h 747433"/>
                    <a:gd name="connsiteX7" fmla="*/ 2162755 w 14399812"/>
                    <a:gd name="connsiteY7" fmla="*/ 373716 h 747433"/>
                    <a:gd name="connsiteX8" fmla="*/ 2464904 w 14399812"/>
                    <a:gd name="connsiteY8" fmla="*/ 747427 h 747433"/>
                    <a:gd name="connsiteX9" fmla="*/ 2775005 w 14399812"/>
                    <a:gd name="connsiteY9" fmla="*/ 365765 h 747433"/>
                    <a:gd name="connsiteX10" fmla="*/ 3085106 w 14399812"/>
                    <a:gd name="connsiteY10" fmla="*/ 31810 h 747433"/>
                    <a:gd name="connsiteX11" fmla="*/ 3403158 w 14399812"/>
                    <a:gd name="connsiteY11" fmla="*/ 365765 h 747433"/>
                    <a:gd name="connsiteX12" fmla="*/ 3697356 w 14399812"/>
                    <a:gd name="connsiteY12" fmla="*/ 723573 h 747433"/>
                    <a:gd name="connsiteX13" fmla="*/ 4023360 w 14399812"/>
                    <a:gd name="connsiteY13" fmla="*/ 373716 h 747433"/>
                    <a:gd name="connsiteX14" fmla="*/ 4325509 w 14399812"/>
                    <a:gd name="connsiteY14" fmla="*/ 31810 h 747433"/>
                    <a:gd name="connsiteX15" fmla="*/ 4627659 w 14399812"/>
                    <a:gd name="connsiteY15" fmla="*/ 373716 h 747433"/>
                    <a:gd name="connsiteX16" fmla="*/ 4945711 w 14399812"/>
                    <a:gd name="connsiteY16" fmla="*/ 731525 h 747433"/>
                    <a:gd name="connsiteX17" fmla="*/ 5247861 w 14399812"/>
                    <a:gd name="connsiteY17" fmla="*/ 373716 h 747433"/>
                    <a:gd name="connsiteX18" fmla="*/ 5565913 w 14399812"/>
                    <a:gd name="connsiteY18" fmla="*/ 31810 h 747433"/>
                    <a:gd name="connsiteX19" fmla="*/ 5883965 w 14399812"/>
                    <a:gd name="connsiteY19" fmla="*/ 349862 h 747433"/>
                    <a:gd name="connsiteX20" fmla="*/ 6170212 w 14399812"/>
                    <a:gd name="connsiteY20" fmla="*/ 715622 h 747433"/>
                    <a:gd name="connsiteX21" fmla="*/ 6488264 w 14399812"/>
                    <a:gd name="connsiteY21" fmla="*/ 373716 h 747433"/>
                    <a:gd name="connsiteX22" fmla="*/ 6798365 w 14399812"/>
                    <a:gd name="connsiteY22" fmla="*/ 23859 h 747433"/>
                    <a:gd name="connsiteX23" fmla="*/ 7100515 w 14399812"/>
                    <a:gd name="connsiteY23" fmla="*/ 349862 h 747433"/>
                    <a:gd name="connsiteX24" fmla="*/ 7402664 w 14399812"/>
                    <a:gd name="connsiteY24" fmla="*/ 731525 h 747433"/>
                    <a:gd name="connsiteX25" fmla="*/ 7720716 w 14399812"/>
                    <a:gd name="connsiteY25" fmla="*/ 365765 h 747433"/>
                    <a:gd name="connsiteX26" fmla="*/ 8030817 w 14399812"/>
                    <a:gd name="connsiteY26" fmla="*/ 7956 h 747433"/>
                    <a:gd name="connsiteX27" fmla="*/ 8340918 w 14399812"/>
                    <a:gd name="connsiteY27" fmla="*/ 365765 h 747433"/>
                    <a:gd name="connsiteX28" fmla="*/ 8635116 w 14399812"/>
                    <a:gd name="connsiteY28" fmla="*/ 707671 h 747433"/>
                    <a:gd name="connsiteX29" fmla="*/ 8953168 w 14399812"/>
                    <a:gd name="connsiteY29" fmla="*/ 373716 h 747433"/>
                    <a:gd name="connsiteX30" fmla="*/ 9255318 w 14399812"/>
                    <a:gd name="connsiteY30" fmla="*/ 15907 h 747433"/>
                    <a:gd name="connsiteX31" fmla="*/ 9589273 w 14399812"/>
                    <a:gd name="connsiteY31" fmla="*/ 357813 h 747433"/>
                    <a:gd name="connsiteX32" fmla="*/ 9883471 w 14399812"/>
                    <a:gd name="connsiteY32" fmla="*/ 739476 h 747433"/>
                    <a:gd name="connsiteX33" fmla="*/ 10201523 w 14399812"/>
                    <a:gd name="connsiteY33" fmla="*/ 357813 h 747433"/>
                    <a:gd name="connsiteX34" fmla="*/ 10471868 w 14399812"/>
                    <a:gd name="connsiteY34" fmla="*/ 23859 h 747433"/>
                    <a:gd name="connsiteX35" fmla="*/ 10829676 w 14399812"/>
                    <a:gd name="connsiteY35" fmla="*/ 381667 h 747433"/>
                    <a:gd name="connsiteX36" fmla="*/ 11107972 w 14399812"/>
                    <a:gd name="connsiteY36" fmla="*/ 723573 h 747433"/>
                    <a:gd name="connsiteX37" fmla="*/ 11426024 w 14399812"/>
                    <a:gd name="connsiteY37" fmla="*/ 341911 h 747433"/>
                    <a:gd name="connsiteX38" fmla="*/ 11728174 w 14399812"/>
                    <a:gd name="connsiteY38" fmla="*/ 15907 h 747433"/>
                    <a:gd name="connsiteX39" fmla="*/ 12038275 w 14399812"/>
                    <a:gd name="connsiteY39" fmla="*/ 357813 h 747433"/>
                    <a:gd name="connsiteX40" fmla="*/ 12340424 w 14399812"/>
                    <a:gd name="connsiteY40" fmla="*/ 707671 h 747433"/>
                    <a:gd name="connsiteX41" fmla="*/ 12666428 w 14399812"/>
                    <a:gd name="connsiteY41" fmla="*/ 349862 h 747433"/>
                    <a:gd name="connsiteX42" fmla="*/ 12952675 w 14399812"/>
                    <a:gd name="connsiteY42" fmla="*/ 5 h 747433"/>
                    <a:gd name="connsiteX43" fmla="*/ 13286629 w 14399812"/>
                    <a:gd name="connsiteY43" fmla="*/ 357813 h 747433"/>
                    <a:gd name="connsiteX44" fmla="*/ 13572876 w 14399812"/>
                    <a:gd name="connsiteY44" fmla="*/ 731525 h 747433"/>
                    <a:gd name="connsiteX45" fmla="*/ 13890928 w 14399812"/>
                    <a:gd name="connsiteY45" fmla="*/ 15907 h 747433"/>
                    <a:gd name="connsiteX46" fmla="*/ 14177175 w 14399812"/>
                    <a:gd name="connsiteY46" fmla="*/ 357813 h 747433"/>
                    <a:gd name="connsiteX47" fmla="*/ 14399812 w 14399812"/>
                    <a:gd name="connsiteY47" fmla="*/ 341911 h 747433"/>
                    <a:gd name="connsiteX0" fmla="*/ 0 w 14081760"/>
                    <a:gd name="connsiteY0" fmla="*/ 397570 h 747433"/>
                    <a:gd name="connsiteX1" fmla="*/ 310101 w 14081760"/>
                    <a:gd name="connsiteY1" fmla="*/ 23859 h 747433"/>
                    <a:gd name="connsiteX2" fmla="*/ 612250 w 14081760"/>
                    <a:gd name="connsiteY2" fmla="*/ 349862 h 747433"/>
                    <a:gd name="connsiteX3" fmla="*/ 922351 w 14081760"/>
                    <a:gd name="connsiteY3" fmla="*/ 747427 h 747433"/>
                    <a:gd name="connsiteX4" fmla="*/ 1232452 w 14081760"/>
                    <a:gd name="connsiteY4" fmla="*/ 357813 h 747433"/>
                    <a:gd name="connsiteX5" fmla="*/ 1550504 w 14081760"/>
                    <a:gd name="connsiteY5" fmla="*/ 23859 h 747433"/>
                    <a:gd name="connsiteX6" fmla="*/ 1844703 w 14081760"/>
                    <a:gd name="connsiteY6" fmla="*/ 373716 h 747433"/>
                    <a:gd name="connsiteX7" fmla="*/ 2146852 w 14081760"/>
                    <a:gd name="connsiteY7" fmla="*/ 747427 h 747433"/>
                    <a:gd name="connsiteX8" fmla="*/ 2456953 w 14081760"/>
                    <a:gd name="connsiteY8" fmla="*/ 365765 h 747433"/>
                    <a:gd name="connsiteX9" fmla="*/ 2767054 w 14081760"/>
                    <a:gd name="connsiteY9" fmla="*/ 31810 h 747433"/>
                    <a:gd name="connsiteX10" fmla="*/ 3085106 w 14081760"/>
                    <a:gd name="connsiteY10" fmla="*/ 365765 h 747433"/>
                    <a:gd name="connsiteX11" fmla="*/ 3379304 w 14081760"/>
                    <a:gd name="connsiteY11" fmla="*/ 723573 h 747433"/>
                    <a:gd name="connsiteX12" fmla="*/ 3705308 w 14081760"/>
                    <a:gd name="connsiteY12" fmla="*/ 373716 h 747433"/>
                    <a:gd name="connsiteX13" fmla="*/ 4007457 w 14081760"/>
                    <a:gd name="connsiteY13" fmla="*/ 31810 h 747433"/>
                    <a:gd name="connsiteX14" fmla="*/ 4309607 w 14081760"/>
                    <a:gd name="connsiteY14" fmla="*/ 373716 h 747433"/>
                    <a:gd name="connsiteX15" fmla="*/ 4627659 w 14081760"/>
                    <a:gd name="connsiteY15" fmla="*/ 731525 h 747433"/>
                    <a:gd name="connsiteX16" fmla="*/ 4929809 w 14081760"/>
                    <a:gd name="connsiteY16" fmla="*/ 373716 h 747433"/>
                    <a:gd name="connsiteX17" fmla="*/ 5247861 w 14081760"/>
                    <a:gd name="connsiteY17" fmla="*/ 31810 h 747433"/>
                    <a:gd name="connsiteX18" fmla="*/ 5565913 w 14081760"/>
                    <a:gd name="connsiteY18" fmla="*/ 349862 h 747433"/>
                    <a:gd name="connsiteX19" fmla="*/ 5852160 w 14081760"/>
                    <a:gd name="connsiteY19" fmla="*/ 715622 h 747433"/>
                    <a:gd name="connsiteX20" fmla="*/ 6170212 w 14081760"/>
                    <a:gd name="connsiteY20" fmla="*/ 373716 h 747433"/>
                    <a:gd name="connsiteX21" fmla="*/ 6480313 w 14081760"/>
                    <a:gd name="connsiteY21" fmla="*/ 23859 h 747433"/>
                    <a:gd name="connsiteX22" fmla="*/ 6782463 w 14081760"/>
                    <a:gd name="connsiteY22" fmla="*/ 349862 h 747433"/>
                    <a:gd name="connsiteX23" fmla="*/ 7084612 w 14081760"/>
                    <a:gd name="connsiteY23" fmla="*/ 731525 h 747433"/>
                    <a:gd name="connsiteX24" fmla="*/ 7402664 w 14081760"/>
                    <a:gd name="connsiteY24" fmla="*/ 365765 h 747433"/>
                    <a:gd name="connsiteX25" fmla="*/ 7712765 w 14081760"/>
                    <a:gd name="connsiteY25" fmla="*/ 7956 h 747433"/>
                    <a:gd name="connsiteX26" fmla="*/ 8022866 w 14081760"/>
                    <a:gd name="connsiteY26" fmla="*/ 365765 h 747433"/>
                    <a:gd name="connsiteX27" fmla="*/ 8317064 w 14081760"/>
                    <a:gd name="connsiteY27" fmla="*/ 707671 h 747433"/>
                    <a:gd name="connsiteX28" fmla="*/ 8635116 w 14081760"/>
                    <a:gd name="connsiteY28" fmla="*/ 373716 h 747433"/>
                    <a:gd name="connsiteX29" fmla="*/ 8937266 w 14081760"/>
                    <a:gd name="connsiteY29" fmla="*/ 15907 h 747433"/>
                    <a:gd name="connsiteX30" fmla="*/ 9271221 w 14081760"/>
                    <a:gd name="connsiteY30" fmla="*/ 357813 h 747433"/>
                    <a:gd name="connsiteX31" fmla="*/ 9565419 w 14081760"/>
                    <a:gd name="connsiteY31" fmla="*/ 739476 h 747433"/>
                    <a:gd name="connsiteX32" fmla="*/ 9883471 w 14081760"/>
                    <a:gd name="connsiteY32" fmla="*/ 357813 h 747433"/>
                    <a:gd name="connsiteX33" fmla="*/ 10153816 w 14081760"/>
                    <a:gd name="connsiteY33" fmla="*/ 23859 h 747433"/>
                    <a:gd name="connsiteX34" fmla="*/ 10511624 w 14081760"/>
                    <a:gd name="connsiteY34" fmla="*/ 381667 h 747433"/>
                    <a:gd name="connsiteX35" fmla="*/ 10789920 w 14081760"/>
                    <a:gd name="connsiteY35" fmla="*/ 723573 h 747433"/>
                    <a:gd name="connsiteX36" fmla="*/ 11107972 w 14081760"/>
                    <a:gd name="connsiteY36" fmla="*/ 341911 h 747433"/>
                    <a:gd name="connsiteX37" fmla="*/ 11410122 w 14081760"/>
                    <a:gd name="connsiteY37" fmla="*/ 15907 h 747433"/>
                    <a:gd name="connsiteX38" fmla="*/ 11720223 w 14081760"/>
                    <a:gd name="connsiteY38" fmla="*/ 357813 h 747433"/>
                    <a:gd name="connsiteX39" fmla="*/ 12022372 w 14081760"/>
                    <a:gd name="connsiteY39" fmla="*/ 707671 h 747433"/>
                    <a:gd name="connsiteX40" fmla="*/ 12348376 w 14081760"/>
                    <a:gd name="connsiteY40" fmla="*/ 349862 h 747433"/>
                    <a:gd name="connsiteX41" fmla="*/ 12634623 w 14081760"/>
                    <a:gd name="connsiteY41" fmla="*/ 5 h 747433"/>
                    <a:gd name="connsiteX42" fmla="*/ 12968577 w 14081760"/>
                    <a:gd name="connsiteY42" fmla="*/ 357813 h 747433"/>
                    <a:gd name="connsiteX43" fmla="*/ 13254824 w 14081760"/>
                    <a:gd name="connsiteY43" fmla="*/ 731525 h 747433"/>
                    <a:gd name="connsiteX44" fmla="*/ 13572876 w 14081760"/>
                    <a:gd name="connsiteY44" fmla="*/ 15907 h 747433"/>
                    <a:gd name="connsiteX45" fmla="*/ 13859123 w 14081760"/>
                    <a:gd name="connsiteY45" fmla="*/ 357813 h 747433"/>
                    <a:gd name="connsiteX46" fmla="*/ 14081760 w 14081760"/>
                    <a:gd name="connsiteY46" fmla="*/ 341911 h 747433"/>
                    <a:gd name="connsiteX0" fmla="*/ -1 w 13771658"/>
                    <a:gd name="connsiteY0" fmla="*/ 23859 h 747433"/>
                    <a:gd name="connsiteX1" fmla="*/ 302148 w 13771658"/>
                    <a:gd name="connsiteY1" fmla="*/ 349862 h 747433"/>
                    <a:gd name="connsiteX2" fmla="*/ 612249 w 13771658"/>
                    <a:gd name="connsiteY2" fmla="*/ 747427 h 747433"/>
                    <a:gd name="connsiteX3" fmla="*/ 922350 w 13771658"/>
                    <a:gd name="connsiteY3" fmla="*/ 357813 h 747433"/>
                    <a:gd name="connsiteX4" fmla="*/ 1240402 w 13771658"/>
                    <a:gd name="connsiteY4" fmla="*/ 23859 h 747433"/>
                    <a:gd name="connsiteX5" fmla="*/ 1534601 w 13771658"/>
                    <a:gd name="connsiteY5" fmla="*/ 373716 h 747433"/>
                    <a:gd name="connsiteX6" fmla="*/ 1836750 w 13771658"/>
                    <a:gd name="connsiteY6" fmla="*/ 747427 h 747433"/>
                    <a:gd name="connsiteX7" fmla="*/ 2146851 w 13771658"/>
                    <a:gd name="connsiteY7" fmla="*/ 365765 h 747433"/>
                    <a:gd name="connsiteX8" fmla="*/ 2456952 w 13771658"/>
                    <a:gd name="connsiteY8" fmla="*/ 31810 h 747433"/>
                    <a:gd name="connsiteX9" fmla="*/ 2775004 w 13771658"/>
                    <a:gd name="connsiteY9" fmla="*/ 365765 h 747433"/>
                    <a:gd name="connsiteX10" fmla="*/ 3069202 w 13771658"/>
                    <a:gd name="connsiteY10" fmla="*/ 723573 h 747433"/>
                    <a:gd name="connsiteX11" fmla="*/ 3395206 w 13771658"/>
                    <a:gd name="connsiteY11" fmla="*/ 373716 h 747433"/>
                    <a:gd name="connsiteX12" fmla="*/ 3697355 w 13771658"/>
                    <a:gd name="connsiteY12" fmla="*/ 31810 h 747433"/>
                    <a:gd name="connsiteX13" fmla="*/ 3999505 w 13771658"/>
                    <a:gd name="connsiteY13" fmla="*/ 373716 h 747433"/>
                    <a:gd name="connsiteX14" fmla="*/ 4317557 w 13771658"/>
                    <a:gd name="connsiteY14" fmla="*/ 731525 h 747433"/>
                    <a:gd name="connsiteX15" fmla="*/ 4619707 w 13771658"/>
                    <a:gd name="connsiteY15" fmla="*/ 373716 h 747433"/>
                    <a:gd name="connsiteX16" fmla="*/ 4937759 w 13771658"/>
                    <a:gd name="connsiteY16" fmla="*/ 31810 h 747433"/>
                    <a:gd name="connsiteX17" fmla="*/ 5255811 w 13771658"/>
                    <a:gd name="connsiteY17" fmla="*/ 349862 h 747433"/>
                    <a:gd name="connsiteX18" fmla="*/ 5542058 w 13771658"/>
                    <a:gd name="connsiteY18" fmla="*/ 715622 h 747433"/>
                    <a:gd name="connsiteX19" fmla="*/ 5860110 w 13771658"/>
                    <a:gd name="connsiteY19" fmla="*/ 373716 h 747433"/>
                    <a:gd name="connsiteX20" fmla="*/ 6170211 w 13771658"/>
                    <a:gd name="connsiteY20" fmla="*/ 23859 h 747433"/>
                    <a:gd name="connsiteX21" fmla="*/ 6472361 w 13771658"/>
                    <a:gd name="connsiteY21" fmla="*/ 349862 h 747433"/>
                    <a:gd name="connsiteX22" fmla="*/ 6774510 w 13771658"/>
                    <a:gd name="connsiteY22" fmla="*/ 731525 h 747433"/>
                    <a:gd name="connsiteX23" fmla="*/ 7092562 w 13771658"/>
                    <a:gd name="connsiteY23" fmla="*/ 365765 h 747433"/>
                    <a:gd name="connsiteX24" fmla="*/ 7402663 w 13771658"/>
                    <a:gd name="connsiteY24" fmla="*/ 7956 h 747433"/>
                    <a:gd name="connsiteX25" fmla="*/ 7712764 w 13771658"/>
                    <a:gd name="connsiteY25" fmla="*/ 365765 h 747433"/>
                    <a:gd name="connsiteX26" fmla="*/ 8006962 w 13771658"/>
                    <a:gd name="connsiteY26" fmla="*/ 707671 h 747433"/>
                    <a:gd name="connsiteX27" fmla="*/ 8325014 w 13771658"/>
                    <a:gd name="connsiteY27" fmla="*/ 373716 h 747433"/>
                    <a:gd name="connsiteX28" fmla="*/ 8627164 w 13771658"/>
                    <a:gd name="connsiteY28" fmla="*/ 15907 h 747433"/>
                    <a:gd name="connsiteX29" fmla="*/ 8961119 w 13771658"/>
                    <a:gd name="connsiteY29" fmla="*/ 357813 h 747433"/>
                    <a:gd name="connsiteX30" fmla="*/ 9255317 w 13771658"/>
                    <a:gd name="connsiteY30" fmla="*/ 739476 h 747433"/>
                    <a:gd name="connsiteX31" fmla="*/ 9573369 w 13771658"/>
                    <a:gd name="connsiteY31" fmla="*/ 357813 h 747433"/>
                    <a:gd name="connsiteX32" fmla="*/ 9843714 w 13771658"/>
                    <a:gd name="connsiteY32" fmla="*/ 23859 h 747433"/>
                    <a:gd name="connsiteX33" fmla="*/ 10201522 w 13771658"/>
                    <a:gd name="connsiteY33" fmla="*/ 381667 h 747433"/>
                    <a:gd name="connsiteX34" fmla="*/ 10479818 w 13771658"/>
                    <a:gd name="connsiteY34" fmla="*/ 723573 h 747433"/>
                    <a:gd name="connsiteX35" fmla="*/ 10797870 w 13771658"/>
                    <a:gd name="connsiteY35" fmla="*/ 341911 h 747433"/>
                    <a:gd name="connsiteX36" fmla="*/ 11100020 w 13771658"/>
                    <a:gd name="connsiteY36" fmla="*/ 15907 h 747433"/>
                    <a:gd name="connsiteX37" fmla="*/ 11410121 w 13771658"/>
                    <a:gd name="connsiteY37" fmla="*/ 357813 h 747433"/>
                    <a:gd name="connsiteX38" fmla="*/ 11712270 w 13771658"/>
                    <a:gd name="connsiteY38" fmla="*/ 707671 h 747433"/>
                    <a:gd name="connsiteX39" fmla="*/ 12038274 w 13771658"/>
                    <a:gd name="connsiteY39" fmla="*/ 349862 h 747433"/>
                    <a:gd name="connsiteX40" fmla="*/ 12324521 w 13771658"/>
                    <a:gd name="connsiteY40" fmla="*/ 5 h 747433"/>
                    <a:gd name="connsiteX41" fmla="*/ 12658475 w 13771658"/>
                    <a:gd name="connsiteY41" fmla="*/ 357813 h 747433"/>
                    <a:gd name="connsiteX42" fmla="*/ 12944722 w 13771658"/>
                    <a:gd name="connsiteY42" fmla="*/ 731525 h 747433"/>
                    <a:gd name="connsiteX43" fmla="*/ 13262774 w 13771658"/>
                    <a:gd name="connsiteY43" fmla="*/ 15907 h 747433"/>
                    <a:gd name="connsiteX44" fmla="*/ 13549021 w 13771658"/>
                    <a:gd name="connsiteY44" fmla="*/ 357813 h 747433"/>
                    <a:gd name="connsiteX45" fmla="*/ 13771658 w 13771658"/>
                    <a:gd name="connsiteY45" fmla="*/ 341911 h 747433"/>
                    <a:gd name="connsiteX0" fmla="*/ -1 w 13469509"/>
                    <a:gd name="connsiteY0" fmla="*/ 349862 h 747433"/>
                    <a:gd name="connsiteX1" fmla="*/ 310100 w 13469509"/>
                    <a:gd name="connsiteY1" fmla="*/ 747427 h 747433"/>
                    <a:gd name="connsiteX2" fmla="*/ 620201 w 13469509"/>
                    <a:gd name="connsiteY2" fmla="*/ 357813 h 747433"/>
                    <a:gd name="connsiteX3" fmla="*/ 938253 w 13469509"/>
                    <a:gd name="connsiteY3" fmla="*/ 23859 h 747433"/>
                    <a:gd name="connsiteX4" fmla="*/ 1232452 w 13469509"/>
                    <a:gd name="connsiteY4" fmla="*/ 373716 h 747433"/>
                    <a:gd name="connsiteX5" fmla="*/ 1534601 w 13469509"/>
                    <a:gd name="connsiteY5" fmla="*/ 747427 h 747433"/>
                    <a:gd name="connsiteX6" fmla="*/ 1844702 w 13469509"/>
                    <a:gd name="connsiteY6" fmla="*/ 365765 h 747433"/>
                    <a:gd name="connsiteX7" fmla="*/ 2154803 w 13469509"/>
                    <a:gd name="connsiteY7" fmla="*/ 31810 h 747433"/>
                    <a:gd name="connsiteX8" fmla="*/ 2472855 w 13469509"/>
                    <a:gd name="connsiteY8" fmla="*/ 365765 h 747433"/>
                    <a:gd name="connsiteX9" fmla="*/ 2767053 w 13469509"/>
                    <a:gd name="connsiteY9" fmla="*/ 723573 h 747433"/>
                    <a:gd name="connsiteX10" fmla="*/ 3093057 w 13469509"/>
                    <a:gd name="connsiteY10" fmla="*/ 373716 h 747433"/>
                    <a:gd name="connsiteX11" fmla="*/ 3395206 w 13469509"/>
                    <a:gd name="connsiteY11" fmla="*/ 31810 h 747433"/>
                    <a:gd name="connsiteX12" fmla="*/ 3697356 w 13469509"/>
                    <a:gd name="connsiteY12" fmla="*/ 373716 h 747433"/>
                    <a:gd name="connsiteX13" fmla="*/ 4015408 w 13469509"/>
                    <a:gd name="connsiteY13" fmla="*/ 731525 h 747433"/>
                    <a:gd name="connsiteX14" fmla="*/ 4317558 w 13469509"/>
                    <a:gd name="connsiteY14" fmla="*/ 373716 h 747433"/>
                    <a:gd name="connsiteX15" fmla="*/ 4635610 w 13469509"/>
                    <a:gd name="connsiteY15" fmla="*/ 31810 h 747433"/>
                    <a:gd name="connsiteX16" fmla="*/ 4953662 w 13469509"/>
                    <a:gd name="connsiteY16" fmla="*/ 349862 h 747433"/>
                    <a:gd name="connsiteX17" fmla="*/ 5239909 w 13469509"/>
                    <a:gd name="connsiteY17" fmla="*/ 715622 h 747433"/>
                    <a:gd name="connsiteX18" fmla="*/ 5557961 w 13469509"/>
                    <a:gd name="connsiteY18" fmla="*/ 373716 h 747433"/>
                    <a:gd name="connsiteX19" fmla="*/ 5868062 w 13469509"/>
                    <a:gd name="connsiteY19" fmla="*/ 23859 h 747433"/>
                    <a:gd name="connsiteX20" fmla="*/ 6170212 w 13469509"/>
                    <a:gd name="connsiteY20" fmla="*/ 349862 h 747433"/>
                    <a:gd name="connsiteX21" fmla="*/ 6472361 w 13469509"/>
                    <a:gd name="connsiteY21" fmla="*/ 731525 h 747433"/>
                    <a:gd name="connsiteX22" fmla="*/ 6790413 w 13469509"/>
                    <a:gd name="connsiteY22" fmla="*/ 365765 h 747433"/>
                    <a:gd name="connsiteX23" fmla="*/ 7100514 w 13469509"/>
                    <a:gd name="connsiteY23" fmla="*/ 7956 h 747433"/>
                    <a:gd name="connsiteX24" fmla="*/ 7410615 w 13469509"/>
                    <a:gd name="connsiteY24" fmla="*/ 365765 h 747433"/>
                    <a:gd name="connsiteX25" fmla="*/ 7704813 w 13469509"/>
                    <a:gd name="connsiteY25" fmla="*/ 707671 h 747433"/>
                    <a:gd name="connsiteX26" fmla="*/ 8022865 w 13469509"/>
                    <a:gd name="connsiteY26" fmla="*/ 373716 h 747433"/>
                    <a:gd name="connsiteX27" fmla="*/ 8325015 w 13469509"/>
                    <a:gd name="connsiteY27" fmla="*/ 15907 h 747433"/>
                    <a:gd name="connsiteX28" fmla="*/ 8658970 w 13469509"/>
                    <a:gd name="connsiteY28" fmla="*/ 357813 h 747433"/>
                    <a:gd name="connsiteX29" fmla="*/ 8953168 w 13469509"/>
                    <a:gd name="connsiteY29" fmla="*/ 739476 h 747433"/>
                    <a:gd name="connsiteX30" fmla="*/ 9271220 w 13469509"/>
                    <a:gd name="connsiteY30" fmla="*/ 357813 h 747433"/>
                    <a:gd name="connsiteX31" fmla="*/ 9541565 w 13469509"/>
                    <a:gd name="connsiteY31" fmla="*/ 23859 h 747433"/>
                    <a:gd name="connsiteX32" fmla="*/ 9899373 w 13469509"/>
                    <a:gd name="connsiteY32" fmla="*/ 381667 h 747433"/>
                    <a:gd name="connsiteX33" fmla="*/ 10177669 w 13469509"/>
                    <a:gd name="connsiteY33" fmla="*/ 723573 h 747433"/>
                    <a:gd name="connsiteX34" fmla="*/ 10495721 w 13469509"/>
                    <a:gd name="connsiteY34" fmla="*/ 341911 h 747433"/>
                    <a:gd name="connsiteX35" fmla="*/ 10797871 w 13469509"/>
                    <a:gd name="connsiteY35" fmla="*/ 15907 h 747433"/>
                    <a:gd name="connsiteX36" fmla="*/ 11107972 w 13469509"/>
                    <a:gd name="connsiteY36" fmla="*/ 357813 h 747433"/>
                    <a:gd name="connsiteX37" fmla="*/ 11410121 w 13469509"/>
                    <a:gd name="connsiteY37" fmla="*/ 707671 h 747433"/>
                    <a:gd name="connsiteX38" fmla="*/ 11736125 w 13469509"/>
                    <a:gd name="connsiteY38" fmla="*/ 349862 h 747433"/>
                    <a:gd name="connsiteX39" fmla="*/ 12022372 w 13469509"/>
                    <a:gd name="connsiteY39" fmla="*/ 5 h 747433"/>
                    <a:gd name="connsiteX40" fmla="*/ 12356326 w 13469509"/>
                    <a:gd name="connsiteY40" fmla="*/ 357813 h 747433"/>
                    <a:gd name="connsiteX41" fmla="*/ 12642573 w 13469509"/>
                    <a:gd name="connsiteY41" fmla="*/ 731525 h 747433"/>
                    <a:gd name="connsiteX42" fmla="*/ 12960625 w 13469509"/>
                    <a:gd name="connsiteY42" fmla="*/ 15907 h 747433"/>
                    <a:gd name="connsiteX43" fmla="*/ 13246872 w 13469509"/>
                    <a:gd name="connsiteY43" fmla="*/ 357813 h 747433"/>
                    <a:gd name="connsiteX44" fmla="*/ 13469509 w 13469509"/>
                    <a:gd name="connsiteY44" fmla="*/ 341911 h 747433"/>
                    <a:gd name="connsiteX0" fmla="*/ 1 w 13159410"/>
                    <a:gd name="connsiteY0" fmla="*/ 747427 h 747433"/>
                    <a:gd name="connsiteX1" fmla="*/ 310102 w 13159410"/>
                    <a:gd name="connsiteY1" fmla="*/ 357813 h 747433"/>
                    <a:gd name="connsiteX2" fmla="*/ 628154 w 13159410"/>
                    <a:gd name="connsiteY2" fmla="*/ 23859 h 747433"/>
                    <a:gd name="connsiteX3" fmla="*/ 922353 w 13159410"/>
                    <a:gd name="connsiteY3" fmla="*/ 373716 h 747433"/>
                    <a:gd name="connsiteX4" fmla="*/ 1224502 w 13159410"/>
                    <a:gd name="connsiteY4" fmla="*/ 747427 h 747433"/>
                    <a:gd name="connsiteX5" fmla="*/ 1534603 w 13159410"/>
                    <a:gd name="connsiteY5" fmla="*/ 365765 h 747433"/>
                    <a:gd name="connsiteX6" fmla="*/ 1844704 w 13159410"/>
                    <a:gd name="connsiteY6" fmla="*/ 31810 h 747433"/>
                    <a:gd name="connsiteX7" fmla="*/ 2162756 w 13159410"/>
                    <a:gd name="connsiteY7" fmla="*/ 365765 h 747433"/>
                    <a:gd name="connsiteX8" fmla="*/ 2456954 w 13159410"/>
                    <a:gd name="connsiteY8" fmla="*/ 723573 h 747433"/>
                    <a:gd name="connsiteX9" fmla="*/ 2782958 w 13159410"/>
                    <a:gd name="connsiteY9" fmla="*/ 373716 h 747433"/>
                    <a:gd name="connsiteX10" fmla="*/ 3085107 w 13159410"/>
                    <a:gd name="connsiteY10" fmla="*/ 31810 h 747433"/>
                    <a:gd name="connsiteX11" fmla="*/ 3387257 w 13159410"/>
                    <a:gd name="connsiteY11" fmla="*/ 373716 h 747433"/>
                    <a:gd name="connsiteX12" fmla="*/ 3705309 w 13159410"/>
                    <a:gd name="connsiteY12" fmla="*/ 731525 h 747433"/>
                    <a:gd name="connsiteX13" fmla="*/ 4007459 w 13159410"/>
                    <a:gd name="connsiteY13" fmla="*/ 373716 h 747433"/>
                    <a:gd name="connsiteX14" fmla="*/ 4325511 w 13159410"/>
                    <a:gd name="connsiteY14" fmla="*/ 31810 h 747433"/>
                    <a:gd name="connsiteX15" fmla="*/ 4643563 w 13159410"/>
                    <a:gd name="connsiteY15" fmla="*/ 349862 h 747433"/>
                    <a:gd name="connsiteX16" fmla="*/ 4929810 w 13159410"/>
                    <a:gd name="connsiteY16" fmla="*/ 715622 h 747433"/>
                    <a:gd name="connsiteX17" fmla="*/ 5247862 w 13159410"/>
                    <a:gd name="connsiteY17" fmla="*/ 373716 h 747433"/>
                    <a:gd name="connsiteX18" fmla="*/ 5557963 w 13159410"/>
                    <a:gd name="connsiteY18" fmla="*/ 23859 h 747433"/>
                    <a:gd name="connsiteX19" fmla="*/ 5860113 w 13159410"/>
                    <a:gd name="connsiteY19" fmla="*/ 349862 h 747433"/>
                    <a:gd name="connsiteX20" fmla="*/ 6162262 w 13159410"/>
                    <a:gd name="connsiteY20" fmla="*/ 731525 h 747433"/>
                    <a:gd name="connsiteX21" fmla="*/ 6480314 w 13159410"/>
                    <a:gd name="connsiteY21" fmla="*/ 365765 h 747433"/>
                    <a:gd name="connsiteX22" fmla="*/ 6790415 w 13159410"/>
                    <a:gd name="connsiteY22" fmla="*/ 7956 h 747433"/>
                    <a:gd name="connsiteX23" fmla="*/ 7100516 w 13159410"/>
                    <a:gd name="connsiteY23" fmla="*/ 365765 h 747433"/>
                    <a:gd name="connsiteX24" fmla="*/ 7394714 w 13159410"/>
                    <a:gd name="connsiteY24" fmla="*/ 707671 h 747433"/>
                    <a:gd name="connsiteX25" fmla="*/ 7712766 w 13159410"/>
                    <a:gd name="connsiteY25" fmla="*/ 373716 h 747433"/>
                    <a:gd name="connsiteX26" fmla="*/ 8014916 w 13159410"/>
                    <a:gd name="connsiteY26" fmla="*/ 15907 h 747433"/>
                    <a:gd name="connsiteX27" fmla="*/ 8348871 w 13159410"/>
                    <a:gd name="connsiteY27" fmla="*/ 357813 h 747433"/>
                    <a:gd name="connsiteX28" fmla="*/ 8643069 w 13159410"/>
                    <a:gd name="connsiteY28" fmla="*/ 739476 h 747433"/>
                    <a:gd name="connsiteX29" fmla="*/ 8961121 w 13159410"/>
                    <a:gd name="connsiteY29" fmla="*/ 357813 h 747433"/>
                    <a:gd name="connsiteX30" fmla="*/ 9231466 w 13159410"/>
                    <a:gd name="connsiteY30" fmla="*/ 23859 h 747433"/>
                    <a:gd name="connsiteX31" fmla="*/ 9589274 w 13159410"/>
                    <a:gd name="connsiteY31" fmla="*/ 381667 h 747433"/>
                    <a:gd name="connsiteX32" fmla="*/ 9867570 w 13159410"/>
                    <a:gd name="connsiteY32" fmla="*/ 723573 h 747433"/>
                    <a:gd name="connsiteX33" fmla="*/ 10185622 w 13159410"/>
                    <a:gd name="connsiteY33" fmla="*/ 341911 h 747433"/>
                    <a:gd name="connsiteX34" fmla="*/ 10487772 w 13159410"/>
                    <a:gd name="connsiteY34" fmla="*/ 15907 h 747433"/>
                    <a:gd name="connsiteX35" fmla="*/ 10797873 w 13159410"/>
                    <a:gd name="connsiteY35" fmla="*/ 357813 h 747433"/>
                    <a:gd name="connsiteX36" fmla="*/ 11100022 w 13159410"/>
                    <a:gd name="connsiteY36" fmla="*/ 707671 h 747433"/>
                    <a:gd name="connsiteX37" fmla="*/ 11426026 w 13159410"/>
                    <a:gd name="connsiteY37" fmla="*/ 349862 h 747433"/>
                    <a:gd name="connsiteX38" fmla="*/ 11712273 w 13159410"/>
                    <a:gd name="connsiteY38" fmla="*/ 5 h 747433"/>
                    <a:gd name="connsiteX39" fmla="*/ 12046227 w 13159410"/>
                    <a:gd name="connsiteY39" fmla="*/ 357813 h 747433"/>
                    <a:gd name="connsiteX40" fmla="*/ 12332474 w 13159410"/>
                    <a:gd name="connsiteY40" fmla="*/ 731525 h 747433"/>
                    <a:gd name="connsiteX41" fmla="*/ 12650526 w 13159410"/>
                    <a:gd name="connsiteY41" fmla="*/ 15907 h 747433"/>
                    <a:gd name="connsiteX42" fmla="*/ 12936773 w 13159410"/>
                    <a:gd name="connsiteY42" fmla="*/ 357813 h 747433"/>
                    <a:gd name="connsiteX43" fmla="*/ 13159410 w 13159410"/>
                    <a:gd name="connsiteY43" fmla="*/ 341911 h 747433"/>
                    <a:gd name="connsiteX0" fmla="*/ 0 w 12849308"/>
                    <a:gd name="connsiteY0" fmla="*/ 357813 h 747433"/>
                    <a:gd name="connsiteX1" fmla="*/ 318052 w 12849308"/>
                    <a:gd name="connsiteY1" fmla="*/ 23859 h 747433"/>
                    <a:gd name="connsiteX2" fmla="*/ 612251 w 12849308"/>
                    <a:gd name="connsiteY2" fmla="*/ 373716 h 747433"/>
                    <a:gd name="connsiteX3" fmla="*/ 914400 w 12849308"/>
                    <a:gd name="connsiteY3" fmla="*/ 747427 h 747433"/>
                    <a:gd name="connsiteX4" fmla="*/ 1224501 w 12849308"/>
                    <a:gd name="connsiteY4" fmla="*/ 365765 h 747433"/>
                    <a:gd name="connsiteX5" fmla="*/ 1534602 w 12849308"/>
                    <a:gd name="connsiteY5" fmla="*/ 31810 h 747433"/>
                    <a:gd name="connsiteX6" fmla="*/ 1852654 w 12849308"/>
                    <a:gd name="connsiteY6" fmla="*/ 365765 h 747433"/>
                    <a:gd name="connsiteX7" fmla="*/ 2146852 w 12849308"/>
                    <a:gd name="connsiteY7" fmla="*/ 723573 h 747433"/>
                    <a:gd name="connsiteX8" fmla="*/ 2472856 w 12849308"/>
                    <a:gd name="connsiteY8" fmla="*/ 373716 h 747433"/>
                    <a:gd name="connsiteX9" fmla="*/ 2775005 w 12849308"/>
                    <a:gd name="connsiteY9" fmla="*/ 31810 h 747433"/>
                    <a:gd name="connsiteX10" fmla="*/ 3077155 w 12849308"/>
                    <a:gd name="connsiteY10" fmla="*/ 373716 h 747433"/>
                    <a:gd name="connsiteX11" fmla="*/ 3395207 w 12849308"/>
                    <a:gd name="connsiteY11" fmla="*/ 731525 h 747433"/>
                    <a:gd name="connsiteX12" fmla="*/ 3697357 w 12849308"/>
                    <a:gd name="connsiteY12" fmla="*/ 373716 h 747433"/>
                    <a:gd name="connsiteX13" fmla="*/ 4015409 w 12849308"/>
                    <a:gd name="connsiteY13" fmla="*/ 31810 h 747433"/>
                    <a:gd name="connsiteX14" fmla="*/ 4333461 w 12849308"/>
                    <a:gd name="connsiteY14" fmla="*/ 349862 h 747433"/>
                    <a:gd name="connsiteX15" fmla="*/ 4619708 w 12849308"/>
                    <a:gd name="connsiteY15" fmla="*/ 715622 h 747433"/>
                    <a:gd name="connsiteX16" fmla="*/ 4937760 w 12849308"/>
                    <a:gd name="connsiteY16" fmla="*/ 373716 h 747433"/>
                    <a:gd name="connsiteX17" fmla="*/ 5247861 w 12849308"/>
                    <a:gd name="connsiteY17" fmla="*/ 23859 h 747433"/>
                    <a:gd name="connsiteX18" fmla="*/ 5550011 w 12849308"/>
                    <a:gd name="connsiteY18" fmla="*/ 349862 h 747433"/>
                    <a:gd name="connsiteX19" fmla="*/ 5852160 w 12849308"/>
                    <a:gd name="connsiteY19" fmla="*/ 731525 h 747433"/>
                    <a:gd name="connsiteX20" fmla="*/ 6170212 w 12849308"/>
                    <a:gd name="connsiteY20" fmla="*/ 365765 h 747433"/>
                    <a:gd name="connsiteX21" fmla="*/ 6480313 w 12849308"/>
                    <a:gd name="connsiteY21" fmla="*/ 7956 h 747433"/>
                    <a:gd name="connsiteX22" fmla="*/ 6790414 w 12849308"/>
                    <a:gd name="connsiteY22" fmla="*/ 365765 h 747433"/>
                    <a:gd name="connsiteX23" fmla="*/ 7084612 w 12849308"/>
                    <a:gd name="connsiteY23" fmla="*/ 707671 h 747433"/>
                    <a:gd name="connsiteX24" fmla="*/ 7402664 w 12849308"/>
                    <a:gd name="connsiteY24" fmla="*/ 373716 h 747433"/>
                    <a:gd name="connsiteX25" fmla="*/ 7704814 w 12849308"/>
                    <a:gd name="connsiteY25" fmla="*/ 15907 h 747433"/>
                    <a:gd name="connsiteX26" fmla="*/ 8038769 w 12849308"/>
                    <a:gd name="connsiteY26" fmla="*/ 357813 h 747433"/>
                    <a:gd name="connsiteX27" fmla="*/ 8332967 w 12849308"/>
                    <a:gd name="connsiteY27" fmla="*/ 739476 h 747433"/>
                    <a:gd name="connsiteX28" fmla="*/ 8651019 w 12849308"/>
                    <a:gd name="connsiteY28" fmla="*/ 357813 h 747433"/>
                    <a:gd name="connsiteX29" fmla="*/ 8921364 w 12849308"/>
                    <a:gd name="connsiteY29" fmla="*/ 23859 h 747433"/>
                    <a:gd name="connsiteX30" fmla="*/ 9279172 w 12849308"/>
                    <a:gd name="connsiteY30" fmla="*/ 381667 h 747433"/>
                    <a:gd name="connsiteX31" fmla="*/ 9557468 w 12849308"/>
                    <a:gd name="connsiteY31" fmla="*/ 723573 h 747433"/>
                    <a:gd name="connsiteX32" fmla="*/ 9875520 w 12849308"/>
                    <a:gd name="connsiteY32" fmla="*/ 341911 h 747433"/>
                    <a:gd name="connsiteX33" fmla="*/ 10177670 w 12849308"/>
                    <a:gd name="connsiteY33" fmla="*/ 15907 h 747433"/>
                    <a:gd name="connsiteX34" fmla="*/ 10487771 w 12849308"/>
                    <a:gd name="connsiteY34" fmla="*/ 357813 h 747433"/>
                    <a:gd name="connsiteX35" fmla="*/ 10789920 w 12849308"/>
                    <a:gd name="connsiteY35" fmla="*/ 707671 h 747433"/>
                    <a:gd name="connsiteX36" fmla="*/ 11115924 w 12849308"/>
                    <a:gd name="connsiteY36" fmla="*/ 349862 h 747433"/>
                    <a:gd name="connsiteX37" fmla="*/ 11402171 w 12849308"/>
                    <a:gd name="connsiteY37" fmla="*/ 5 h 747433"/>
                    <a:gd name="connsiteX38" fmla="*/ 11736125 w 12849308"/>
                    <a:gd name="connsiteY38" fmla="*/ 357813 h 747433"/>
                    <a:gd name="connsiteX39" fmla="*/ 12022372 w 12849308"/>
                    <a:gd name="connsiteY39" fmla="*/ 731525 h 747433"/>
                    <a:gd name="connsiteX40" fmla="*/ 12340424 w 12849308"/>
                    <a:gd name="connsiteY40" fmla="*/ 15907 h 747433"/>
                    <a:gd name="connsiteX41" fmla="*/ 12626671 w 12849308"/>
                    <a:gd name="connsiteY41" fmla="*/ 357813 h 747433"/>
                    <a:gd name="connsiteX42" fmla="*/ 12849308 w 12849308"/>
                    <a:gd name="connsiteY42" fmla="*/ 341911 h 747433"/>
                    <a:gd name="connsiteX0" fmla="*/ 0 w 12531256"/>
                    <a:gd name="connsiteY0" fmla="*/ 23859 h 747433"/>
                    <a:gd name="connsiteX1" fmla="*/ 294199 w 12531256"/>
                    <a:gd name="connsiteY1" fmla="*/ 373716 h 747433"/>
                    <a:gd name="connsiteX2" fmla="*/ 596348 w 12531256"/>
                    <a:gd name="connsiteY2" fmla="*/ 747427 h 747433"/>
                    <a:gd name="connsiteX3" fmla="*/ 906449 w 12531256"/>
                    <a:gd name="connsiteY3" fmla="*/ 365765 h 747433"/>
                    <a:gd name="connsiteX4" fmla="*/ 1216550 w 12531256"/>
                    <a:gd name="connsiteY4" fmla="*/ 31810 h 747433"/>
                    <a:gd name="connsiteX5" fmla="*/ 1534602 w 12531256"/>
                    <a:gd name="connsiteY5" fmla="*/ 365765 h 747433"/>
                    <a:gd name="connsiteX6" fmla="*/ 1828800 w 12531256"/>
                    <a:gd name="connsiteY6" fmla="*/ 723573 h 747433"/>
                    <a:gd name="connsiteX7" fmla="*/ 2154804 w 12531256"/>
                    <a:gd name="connsiteY7" fmla="*/ 373716 h 747433"/>
                    <a:gd name="connsiteX8" fmla="*/ 2456953 w 12531256"/>
                    <a:gd name="connsiteY8" fmla="*/ 31810 h 747433"/>
                    <a:gd name="connsiteX9" fmla="*/ 2759103 w 12531256"/>
                    <a:gd name="connsiteY9" fmla="*/ 373716 h 747433"/>
                    <a:gd name="connsiteX10" fmla="*/ 3077155 w 12531256"/>
                    <a:gd name="connsiteY10" fmla="*/ 731525 h 747433"/>
                    <a:gd name="connsiteX11" fmla="*/ 3379305 w 12531256"/>
                    <a:gd name="connsiteY11" fmla="*/ 373716 h 747433"/>
                    <a:gd name="connsiteX12" fmla="*/ 3697357 w 12531256"/>
                    <a:gd name="connsiteY12" fmla="*/ 31810 h 747433"/>
                    <a:gd name="connsiteX13" fmla="*/ 4015409 w 12531256"/>
                    <a:gd name="connsiteY13" fmla="*/ 349862 h 747433"/>
                    <a:gd name="connsiteX14" fmla="*/ 4301656 w 12531256"/>
                    <a:gd name="connsiteY14" fmla="*/ 715622 h 747433"/>
                    <a:gd name="connsiteX15" fmla="*/ 4619708 w 12531256"/>
                    <a:gd name="connsiteY15" fmla="*/ 373716 h 747433"/>
                    <a:gd name="connsiteX16" fmla="*/ 4929809 w 12531256"/>
                    <a:gd name="connsiteY16" fmla="*/ 23859 h 747433"/>
                    <a:gd name="connsiteX17" fmla="*/ 5231959 w 12531256"/>
                    <a:gd name="connsiteY17" fmla="*/ 349862 h 747433"/>
                    <a:gd name="connsiteX18" fmla="*/ 5534108 w 12531256"/>
                    <a:gd name="connsiteY18" fmla="*/ 731525 h 747433"/>
                    <a:gd name="connsiteX19" fmla="*/ 5852160 w 12531256"/>
                    <a:gd name="connsiteY19" fmla="*/ 365765 h 747433"/>
                    <a:gd name="connsiteX20" fmla="*/ 6162261 w 12531256"/>
                    <a:gd name="connsiteY20" fmla="*/ 7956 h 747433"/>
                    <a:gd name="connsiteX21" fmla="*/ 6472362 w 12531256"/>
                    <a:gd name="connsiteY21" fmla="*/ 365765 h 747433"/>
                    <a:gd name="connsiteX22" fmla="*/ 6766560 w 12531256"/>
                    <a:gd name="connsiteY22" fmla="*/ 707671 h 747433"/>
                    <a:gd name="connsiteX23" fmla="*/ 7084612 w 12531256"/>
                    <a:gd name="connsiteY23" fmla="*/ 373716 h 747433"/>
                    <a:gd name="connsiteX24" fmla="*/ 7386762 w 12531256"/>
                    <a:gd name="connsiteY24" fmla="*/ 15907 h 747433"/>
                    <a:gd name="connsiteX25" fmla="*/ 7720717 w 12531256"/>
                    <a:gd name="connsiteY25" fmla="*/ 357813 h 747433"/>
                    <a:gd name="connsiteX26" fmla="*/ 8014915 w 12531256"/>
                    <a:gd name="connsiteY26" fmla="*/ 739476 h 747433"/>
                    <a:gd name="connsiteX27" fmla="*/ 8332967 w 12531256"/>
                    <a:gd name="connsiteY27" fmla="*/ 357813 h 747433"/>
                    <a:gd name="connsiteX28" fmla="*/ 8603312 w 12531256"/>
                    <a:gd name="connsiteY28" fmla="*/ 23859 h 747433"/>
                    <a:gd name="connsiteX29" fmla="*/ 8961120 w 12531256"/>
                    <a:gd name="connsiteY29" fmla="*/ 381667 h 747433"/>
                    <a:gd name="connsiteX30" fmla="*/ 9239416 w 12531256"/>
                    <a:gd name="connsiteY30" fmla="*/ 723573 h 747433"/>
                    <a:gd name="connsiteX31" fmla="*/ 9557468 w 12531256"/>
                    <a:gd name="connsiteY31" fmla="*/ 341911 h 747433"/>
                    <a:gd name="connsiteX32" fmla="*/ 9859618 w 12531256"/>
                    <a:gd name="connsiteY32" fmla="*/ 15907 h 747433"/>
                    <a:gd name="connsiteX33" fmla="*/ 10169719 w 12531256"/>
                    <a:gd name="connsiteY33" fmla="*/ 357813 h 747433"/>
                    <a:gd name="connsiteX34" fmla="*/ 10471868 w 12531256"/>
                    <a:gd name="connsiteY34" fmla="*/ 707671 h 747433"/>
                    <a:gd name="connsiteX35" fmla="*/ 10797872 w 12531256"/>
                    <a:gd name="connsiteY35" fmla="*/ 349862 h 747433"/>
                    <a:gd name="connsiteX36" fmla="*/ 11084119 w 12531256"/>
                    <a:gd name="connsiteY36" fmla="*/ 5 h 747433"/>
                    <a:gd name="connsiteX37" fmla="*/ 11418073 w 12531256"/>
                    <a:gd name="connsiteY37" fmla="*/ 357813 h 747433"/>
                    <a:gd name="connsiteX38" fmla="*/ 11704320 w 12531256"/>
                    <a:gd name="connsiteY38" fmla="*/ 731525 h 747433"/>
                    <a:gd name="connsiteX39" fmla="*/ 12022372 w 12531256"/>
                    <a:gd name="connsiteY39" fmla="*/ 15907 h 747433"/>
                    <a:gd name="connsiteX40" fmla="*/ 12308619 w 12531256"/>
                    <a:gd name="connsiteY40" fmla="*/ 357813 h 747433"/>
                    <a:gd name="connsiteX41" fmla="*/ 12531256 w 12531256"/>
                    <a:gd name="connsiteY41" fmla="*/ 341911 h 747433"/>
                    <a:gd name="connsiteX0" fmla="*/ -1 w 12237056"/>
                    <a:gd name="connsiteY0" fmla="*/ 373716 h 747433"/>
                    <a:gd name="connsiteX1" fmla="*/ 302148 w 12237056"/>
                    <a:gd name="connsiteY1" fmla="*/ 747427 h 747433"/>
                    <a:gd name="connsiteX2" fmla="*/ 612249 w 12237056"/>
                    <a:gd name="connsiteY2" fmla="*/ 365765 h 747433"/>
                    <a:gd name="connsiteX3" fmla="*/ 922350 w 12237056"/>
                    <a:gd name="connsiteY3" fmla="*/ 31810 h 747433"/>
                    <a:gd name="connsiteX4" fmla="*/ 1240402 w 12237056"/>
                    <a:gd name="connsiteY4" fmla="*/ 365765 h 747433"/>
                    <a:gd name="connsiteX5" fmla="*/ 1534600 w 12237056"/>
                    <a:gd name="connsiteY5" fmla="*/ 723573 h 747433"/>
                    <a:gd name="connsiteX6" fmla="*/ 1860604 w 12237056"/>
                    <a:gd name="connsiteY6" fmla="*/ 373716 h 747433"/>
                    <a:gd name="connsiteX7" fmla="*/ 2162753 w 12237056"/>
                    <a:gd name="connsiteY7" fmla="*/ 31810 h 747433"/>
                    <a:gd name="connsiteX8" fmla="*/ 2464903 w 12237056"/>
                    <a:gd name="connsiteY8" fmla="*/ 373716 h 747433"/>
                    <a:gd name="connsiteX9" fmla="*/ 2782955 w 12237056"/>
                    <a:gd name="connsiteY9" fmla="*/ 731525 h 747433"/>
                    <a:gd name="connsiteX10" fmla="*/ 3085105 w 12237056"/>
                    <a:gd name="connsiteY10" fmla="*/ 373716 h 747433"/>
                    <a:gd name="connsiteX11" fmla="*/ 3403157 w 12237056"/>
                    <a:gd name="connsiteY11" fmla="*/ 31810 h 747433"/>
                    <a:gd name="connsiteX12" fmla="*/ 3721209 w 12237056"/>
                    <a:gd name="connsiteY12" fmla="*/ 349862 h 747433"/>
                    <a:gd name="connsiteX13" fmla="*/ 4007456 w 12237056"/>
                    <a:gd name="connsiteY13" fmla="*/ 715622 h 747433"/>
                    <a:gd name="connsiteX14" fmla="*/ 4325508 w 12237056"/>
                    <a:gd name="connsiteY14" fmla="*/ 373716 h 747433"/>
                    <a:gd name="connsiteX15" fmla="*/ 4635609 w 12237056"/>
                    <a:gd name="connsiteY15" fmla="*/ 23859 h 747433"/>
                    <a:gd name="connsiteX16" fmla="*/ 4937759 w 12237056"/>
                    <a:gd name="connsiteY16" fmla="*/ 349862 h 747433"/>
                    <a:gd name="connsiteX17" fmla="*/ 5239908 w 12237056"/>
                    <a:gd name="connsiteY17" fmla="*/ 731525 h 747433"/>
                    <a:gd name="connsiteX18" fmla="*/ 5557960 w 12237056"/>
                    <a:gd name="connsiteY18" fmla="*/ 365765 h 747433"/>
                    <a:gd name="connsiteX19" fmla="*/ 5868061 w 12237056"/>
                    <a:gd name="connsiteY19" fmla="*/ 7956 h 747433"/>
                    <a:gd name="connsiteX20" fmla="*/ 6178162 w 12237056"/>
                    <a:gd name="connsiteY20" fmla="*/ 365765 h 747433"/>
                    <a:gd name="connsiteX21" fmla="*/ 6472360 w 12237056"/>
                    <a:gd name="connsiteY21" fmla="*/ 707671 h 747433"/>
                    <a:gd name="connsiteX22" fmla="*/ 6790412 w 12237056"/>
                    <a:gd name="connsiteY22" fmla="*/ 373716 h 747433"/>
                    <a:gd name="connsiteX23" fmla="*/ 7092562 w 12237056"/>
                    <a:gd name="connsiteY23" fmla="*/ 15907 h 747433"/>
                    <a:gd name="connsiteX24" fmla="*/ 7426517 w 12237056"/>
                    <a:gd name="connsiteY24" fmla="*/ 357813 h 747433"/>
                    <a:gd name="connsiteX25" fmla="*/ 7720715 w 12237056"/>
                    <a:gd name="connsiteY25" fmla="*/ 739476 h 747433"/>
                    <a:gd name="connsiteX26" fmla="*/ 8038767 w 12237056"/>
                    <a:gd name="connsiteY26" fmla="*/ 357813 h 747433"/>
                    <a:gd name="connsiteX27" fmla="*/ 8309112 w 12237056"/>
                    <a:gd name="connsiteY27" fmla="*/ 23859 h 747433"/>
                    <a:gd name="connsiteX28" fmla="*/ 8666920 w 12237056"/>
                    <a:gd name="connsiteY28" fmla="*/ 381667 h 747433"/>
                    <a:gd name="connsiteX29" fmla="*/ 8945216 w 12237056"/>
                    <a:gd name="connsiteY29" fmla="*/ 723573 h 747433"/>
                    <a:gd name="connsiteX30" fmla="*/ 9263268 w 12237056"/>
                    <a:gd name="connsiteY30" fmla="*/ 341911 h 747433"/>
                    <a:gd name="connsiteX31" fmla="*/ 9565418 w 12237056"/>
                    <a:gd name="connsiteY31" fmla="*/ 15907 h 747433"/>
                    <a:gd name="connsiteX32" fmla="*/ 9875519 w 12237056"/>
                    <a:gd name="connsiteY32" fmla="*/ 357813 h 747433"/>
                    <a:gd name="connsiteX33" fmla="*/ 10177668 w 12237056"/>
                    <a:gd name="connsiteY33" fmla="*/ 707671 h 747433"/>
                    <a:gd name="connsiteX34" fmla="*/ 10503672 w 12237056"/>
                    <a:gd name="connsiteY34" fmla="*/ 349862 h 747433"/>
                    <a:gd name="connsiteX35" fmla="*/ 10789919 w 12237056"/>
                    <a:gd name="connsiteY35" fmla="*/ 5 h 747433"/>
                    <a:gd name="connsiteX36" fmla="*/ 11123873 w 12237056"/>
                    <a:gd name="connsiteY36" fmla="*/ 357813 h 747433"/>
                    <a:gd name="connsiteX37" fmla="*/ 11410120 w 12237056"/>
                    <a:gd name="connsiteY37" fmla="*/ 731525 h 747433"/>
                    <a:gd name="connsiteX38" fmla="*/ 11728172 w 12237056"/>
                    <a:gd name="connsiteY38" fmla="*/ 15907 h 747433"/>
                    <a:gd name="connsiteX39" fmla="*/ 12014419 w 12237056"/>
                    <a:gd name="connsiteY39" fmla="*/ 357813 h 747433"/>
                    <a:gd name="connsiteX40" fmla="*/ 12237056 w 12237056"/>
                    <a:gd name="connsiteY40" fmla="*/ 341911 h 747433"/>
                    <a:gd name="connsiteX0" fmla="*/ -1 w 11934907"/>
                    <a:gd name="connsiteY0" fmla="*/ 747427 h 747426"/>
                    <a:gd name="connsiteX1" fmla="*/ 310100 w 11934907"/>
                    <a:gd name="connsiteY1" fmla="*/ 365765 h 747426"/>
                    <a:gd name="connsiteX2" fmla="*/ 620201 w 11934907"/>
                    <a:gd name="connsiteY2" fmla="*/ 31810 h 747426"/>
                    <a:gd name="connsiteX3" fmla="*/ 938253 w 11934907"/>
                    <a:gd name="connsiteY3" fmla="*/ 365765 h 747426"/>
                    <a:gd name="connsiteX4" fmla="*/ 1232451 w 11934907"/>
                    <a:gd name="connsiteY4" fmla="*/ 723573 h 747426"/>
                    <a:gd name="connsiteX5" fmla="*/ 1558455 w 11934907"/>
                    <a:gd name="connsiteY5" fmla="*/ 373716 h 747426"/>
                    <a:gd name="connsiteX6" fmla="*/ 1860604 w 11934907"/>
                    <a:gd name="connsiteY6" fmla="*/ 31810 h 747426"/>
                    <a:gd name="connsiteX7" fmla="*/ 2162754 w 11934907"/>
                    <a:gd name="connsiteY7" fmla="*/ 373716 h 747426"/>
                    <a:gd name="connsiteX8" fmla="*/ 2480806 w 11934907"/>
                    <a:gd name="connsiteY8" fmla="*/ 731525 h 747426"/>
                    <a:gd name="connsiteX9" fmla="*/ 2782956 w 11934907"/>
                    <a:gd name="connsiteY9" fmla="*/ 373716 h 747426"/>
                    <a:gd name="connsiteX10" fmla="*/ 3101008 w 11934907"/>
                    <a:gd name="connsiteY10" fmla="*/ 31810 h 747426"/>
                    <a:gd name="connsiteX11" fmla="*/ 3419060 w 11934907"/>
                    <a:gd name="connsiteY11" fmla="*/ 349862 h 747426"/>
                    <a:gd name="connsiteX12" fmla="*/ 3705307 w 11934907"/>
                    <a:gd name="connsiteY12" fmla="*/ 715622 h 747426"/>
                    <a:gd name="connsiteX13" fmla="*/ 4023359 w 11934907"/>
                    <a:gd name="connsiteY13" fmla="*/ 373716 h 747426"/>
                    <a:gd name="connsiteX14" fmla="*/ 4333460 w 11934907"/>
                    <a:gd name="connsiteY14" fmla="*/ 23859 h 747426"/>
                    <a:gd name="connsiteX15" fmla="*/ 4635610 w 11934907"/>
                    <a:gd name="connsiteY15" fmla="*/ 349862 h 747426"/>
                    <a:gd name="connsiteX16" fmla="*/ 4937759 w 11934907"/>
                    <a:gd name="connsiteY16" fmla="*/ 731525 h 747426"/>
                    <a:gd name="connsiteX17" fmla="*/ 5255811 w 11934907"/>
                    <a:gd name="connsiteY17" fmla="*/ 365765 h 747426"/>
                    <a:gd name="connsiteX18" fmla="*/ 5565912 w 11934907"/>
                    <a:gd name="connsiteY18" fmla="*/ 7956 h 747426"/>
                    <a:gd name="connsiteX19" fmla="*/ 5876013 w 11934907"/>
                    <a:gd name="connsiteY19" fmla="*/ 365765 h 747426"/>
                    <a:gd name="connsiteX20" fmla="*/ 6170211 w 11934907"/>
                    <a:gd name="connsiteY20" fmla="*/ 707671 h 747426"/>
                    <a:gd name="connsiteX21" fmla="*/ 6488263 w 11934907"/>
                    <a:gd name="connsiteY21" fmla="*/ 373716 h 747426"/>
                    <a:gd name="connsiteX22" fmla="*/ 6790413 w 11934907"/>
                    <a:gd name="connsiteY22" fmla="*/ 15907 h 747426"/>
                    <a:gd name="connsiteX23" fmla="*/ 7124368 w 11934907"/>
                    <a:gd name="connsiteY23" fmla="*/ 357813 h 747426"/>
                    <a:gd name="connsiteX24" fmla="*/ 7418566 w 11934907"/>
                    <a:gd name="connsiteY24" fmla="*/ 739476 h 747426"/>
                    <a:gd name="connsiteX25" fmla="*/ 7736618 w 11934907"/>
                    <a:gd name="connsiteY25" fmla="*/ 357813 h 747426"/>
                    <a:gd name="connsiteX26" fmla="*/ 8006963 w 11934907"/>
                    <a:gd name="connsiteY26" fmla="*/ 23859 h 747426"/>
                    <a:gd name="connsiteX27" fmla="*/ 8364771 w 11934907"/>
                    <a:gd name="connsiteY27" fmla="*/ 381667 h 747426"/>
                    <a:gd name="connsiteX28" fmla="*/ 8643067 w 11934907"/>
                    <a:gd name="connsiteY28" fmla="*/ 723573 h 747426"/>
                    <a:gd name="connsiteX29" fmla="*/ 8961119 w 11934907"/>
                    <a:gd name="connsiteY29" fmla="*/ 341911 h 747426"/>
                    <a:gd name="connsiteX30" fmla="*/ 9263269 w 11934907"/>
                    <a:gd name="connsiteY30" fmla="*/ 15907 h 747426"/>
                    <a:gd name="connsiteX31" fmla="*/ 9573370 w 11934907"/>
                    <a:gd name="connsiteY31" fmla="*/ 357813 h 747426"/>
                    <a:gd name="connsiteX32" fmla="*/ 9875519 w 11934907"/>
                    <a:gd name="connsiteY32" fmla="*/ 707671 h 747426"/>
                    <a:gd name="connsiteX33" fmla="*/ 10201523 w 11934907"/>
                    <a:gd name="connsiteY33" fmla="*/ 349862 h 747426"/>
                    <a:gd name="connsiteX34" fmla="*/ 10487770 w 11934907"/>
                    <a:gd name="connsiteY34" fmla="*/ 5 h 747426"/>
                    <a:gd name="connsiteX35" fmla="*/ 10821724 w 11934907"/>
                    <a:gd name="connsiteY35" fmla="*/ 357813 h 747426"/>
                    <a:gd name="connsiteX36" fmla="*/ 11107971 w 11934907"/>
                    <a:gd name="connsiteY36" fmla="*/ 731525 h 747426"/>
                    <a:gd name="connsiteX37" fmla="*/ 11426023 w 11934907"/>
                    <a:gd name="connsiteY37" fmla="*/ 15907 h 747426"/>
                    <a:gd name="connsiteX38" fmla="*/ 11712270 w 11934907"/>
                    <a:gd name="connsiteY38" fmla="*/ 357813 h 747426"/>
                    <a:gd name="connsiteX39" fmla="*/ 11934907 w 11934907"/>
                    <a:gd name="connsiteY39" fmla="*/ 341911 h 747426"/>
                    <a:gd name="connsiteX0" fmla="*/ 1 w 11624808"/>
                    <a:gd name="connsiteY0" fmla="*/ 365765 h 739477"/>
                    <a:gd name="connsiteX1" fmla="*/ 310102 w 11624808"/>
                    <a:gd name="connsiteY1" fmla="*/ 31810 h 739477"/>
                    <a:gd name="connsiteX2" fmla="*/ 628154 w 11624808"/>
                    <a:gd name="connsiteY2" fmla="*/ 365765 h 739477"/>
                    <a:gd name="connsiteX3" fmla="*/ 922352 w 11624808"/>
                    <a:gd name="connsiteY3" fmla="*/ 723573 h 739477"/>
                    <a:gd name="connsiteX4" fmla="*/ 1248356 w 11624808"/>
                    <a:gd name="connsiteY4" fmla="*/ 373716 h 739477"/>
                    <a:gd name="connsiteX5" fmla="*/ 1550505 w 11624808"/>
                    <a:gd name="connsiteY5" fmla="*/ 31810 h 739477"/>
                    <a:gd name="connsiteX6" fmla="*/ 1852655 w 11624808"/>
                    <a:gd name="connsiteY6" fmla="*/ 373716 h 739477"/>
                    <a:gd name="connsiteX7" fmla="*/ 2170707 w 11624808"/>
                    <a:gd name="connsiteY7" fmla="*/ 731525 h 739477"/>
                    <a:gd name="connsiteX8" fmla="*/ 2472857 w 11624808"/>
                    <a:gd name="connsiteY8" fmla="*/ 373716 h 739477"/>
                    <a:gd name="connsiteX9" fmla="*/ 2790909 w 11624808"/>
                    <a:gd name="connsiteY9" fmla="*/ 31810 h 739477"/>
                    <a:gd name="connsiteX10" fmla="*/ 3108961 w 11624808"/>
                    <a:gd name="connsiteY10" fmla="*/ 349862 h 739477"/>
                    <a:gd name="connsiteX11" fmla="*/ 3395208 w 11624808"/>
                    <a:gd name="connsiteY11" fmla="*/ 715622 h 739477"/>
                    <a:gd name="connsiteX12" fmla="*/ 3713260 w 11624808"/>
                    <a:gd name="connsiteY12" fmla="*/ 373716 h 739477"/>
                    <a:gd name="connsiteX13" fmla="*/ 4023361 w 11624808"/>
                    <a:gd name="connsiteY13" fmla="*/ 23859 h 739477"/>
                    <a:gd name="connsiteX14" fmla="*/ 4325511 w 11624808"/>
                    <a:gd name="connsiteY14" fmla="*/ 349862 h 739477"/>
                    <a:gd name="connsiteX15" fmla="*/ 4627660 w 11624808"/>
                    <a:gd name="connsiteY15" fmla="*/ 731525 h 739477"/>
                    <a:gd name="connsiteX16" fmla="*/ 4945712 w 11624808"/>
                    <a:gd name="connsiteY16" fmla="*/ 365765 h 739477"/>
                    <a:gd name="connsiteX17" fmla="*/ 5255813 w 11624808"/>
                    <a:gd name="connsiteY17" fmla="*/ 7956 h 739477"/>
                    <a:gd name="connsiteX18" fmla="*/ 5565914 w 11624808"/>
                    <a:gd name="connsiteY18" fmla="*/ 365765 h 739477"/>
                    <a:gd name="connsiteX19" fmla="*/ 5860112 w 11624808"/>
                    <a:gd name="connsiteY19" fmla="*/ 707671 h 739477"/>
                    <a:gd name="connsiteX20" fmla="*/ 6178164 w 11624808"/>
                    <a:gd name="connsiteY20" fmla="*/ 373716 h 739477"/>
                    <a:gd name="connsiteX21" fmla="*/ 6480314 w 11624808"/>
                    <a:gd name="connsiteY21" fmla="*/ 15907 h 739477"/>
                    <a:gd name="connsiteX22" fmla="*/ 6814269 w 11624808"/>
                    <a:gd name="connsiteY22" fmla="*/ 357813 h 739477"/>
                    <a:gd name="connsiteX23" fmla="*/ 7108467 w 11624808"/>
                    <a:gd name="connsiteY23" fmla="*/ 739476 h 739477"/>
                    <a:gd name="connsiteX24" fmla="*/ 7426519 w 11624808"/>
                    <a:gd name="connsiteY24" fmla="*/ 357813 h 739477"/>
                    <a:gd name="connsiteX25" fmla="*/ 7696864 w 11624808"/>
                    <a:gd name="connsiteY25" fmla="*/ 23859 h 739477"/>
                    <a:gd name="connsiteX26" fmla="*/ 8054672 w 11624808"/>
                    <a:gd name="connsiteY26" fmla="*/ 381667 h 739477"/>
                    <a:gd name="connsiteX27" fmla="*/ 8332968 w 11624808"/>
                    <a:gd name="connsiteY27" fmla="*/ 723573 h 739477"/>
                    <a:gd name="connsiteX28" fmla="*/ 8651020 w 11624808"/>
                    <a:gd name="connsiteY28" fmla="*/ 341911 h 739477"/>
                    <a:gd name="connsiteX29" fmla="*/ 8953170 w 11624808"/>
                    <a:gd name="connsiteY29" fmla="*/ 15907 h 739477"/>
                    <a:gd name="connsiteX30" fmla="*/ 9263271 w 11624808"/>
                    <a:gd name="connsiteY30" fmla="*/ 357813 h 739477"/>
                    <a:gd name="connsiteX31" fmla="*/ 9565420 w 11624808"/>
                    <a:gd name="connsiteY31" fmla="*/ 707671 h 739477"/>
                    <a:gd name="connsiteX32" fmla="*/ 9891424 w 11624808"/>
                    <a:gd name="connsiteY32" fmla="*/ 349862 h 739477"/>
                    <a:gd name="connsiteX33" fmla="*/ 10177671 w 11624808"/>
                    <a:gd name="connsiteY33" fmla="*/ 5 h 739477"/>
                    <a:gd name="connsiteX34" fmla="*/ 10511625 w 11624808"/>
                    <a:gd name="connsiteY34" fmla="*/ 357813 h 739477"/>
                    <a:gd name="connsiteX35" fmla="*/ 10797872 w 11624808"/>
                    <a:gd name="connsiteY35" fmla="*/ 731525 h 739477"/>
                    <a:gd name="connsiteX36" fmla="*/ 11115924 w 11624808"/>
                    <a:gd name="connsiteY36" fmla="*/ 15907 h 739477"/>
                    <a:gd name="connsiteX37" fmla="*/ 11402171 w 11624808"/>
                    <a:gd name="connsiteY37" fmla="*/ 357813 h 739477"/>
                    <a:gd name="connsiteX38" fmla="*/ 11624808 w 11624808"/>
                    <a:gd name="connsiteY38" fmla="*/ 341911 h 739477"/>
                    <a:gd name="connsiteX0" fmla="*/ 0 w 11314706"/>
                    <a:gd name="connsiteY0" fmla="*/ 31810 h 739477"/>
                    <a:gd name="connsiteX1" fmla="*/ 318052 w 11314706"/>
                    <a:gd name="connsiteY1" fmla="*/ 365765 h 739477"/>
                    <a:gd name="connsiteX2" fmla="*/ 612250 w 11314706"/>
                    <a:gd name="connsiteY2" fmla="*/ 723573 h 739477"/>
                    <a:gd name="connsiteX3" fmla="*/ 938254 w 11314706"/>
                    <a:gd name="connsiteY3" fmla="*/ 373716 h 739477"/>
                    <a:gd name="connsiteX4" fmla="*/ 1240403 w 11314706"/>
                    <a:gd name="connsiteY4" fmla="*/ 31810 h 739477"/>
                    <a:gd name="connsiteX5" fmla="*/ 1542553 w 11314706"/>
                    <a:gd name="connsiteY5" fmla="*/ 373716 h 739477"/>
                    <a:gd name="connsiteX6" fmla="*/ 1860605 w 11314706"/>
                    <a:gd name="connsiteY6" fmla="*/ 731525 h 739477"/>
                    <a:gd name="connsiteX7" fmla="*/ 2162755 w 11314706"/>
                    <a:gd name="connsiteY7" fmla="*/ 373716 h 739477"/>
                    <a:gd name="connsiteX8" fmla="*/ 2480807 w 11314706"/>
                    <a:gd name="connsiteY8" fmla="*/ 31810 h 739477"/>
                    <a:gd name="connsiteX9" fmla="*/ 2798859 w 11314706"/>
                    <a:gd name="connsiteY9" fmla="*/ 349862 h 739477"/>
                    <a:gd name="connsiteX10" fmla="*/ 3085106 w 11314706"/>
                    <a:gd name="connsiteY10" fmla="*/ 715622 h 739477"/>
                    <a:gd name="connsiteX11" fmla="*/ 3403158 w 11314706"/>
                    <a:gd name="connsiteY11" fmla="*/ 373716 h 739477"/>
                    <a:gd name="connsiteX12" fmla="*/ 3713259 w 11314706"/>
                    <a:gd name="connsiteY12" fmla="*/ 23859 h 739477"/>
                    <a:gd name="connsiteX13" fmla="*/ 4015409 w 11314706"/>
                    <a:gd name="connsiteY13" fmla="*/ 349862 h 739477"/>
                    <a:gd name="connsiteX14" fmla="*/ 4317558 w 11314706"/>
                    <a:gd name="connsiteY14" fmla="*/ 731525 h 739477"/>
                    <a:gd name="connsiteX15" fmla="*/ 4635610 w 11314706"/>
                    <a:gd name="connsiteY15" fmla="*/ 365765 h 739477"/>
                    <a:gd name="connsiteX16" fmla="*/ 4945711 w 11314706"/>
                    <a:gd name="connsiteY16" fmla="*/ 7956 h 739477"/>
                    <a:gd name="connsiteX17" fmla="*/ 5255812 w 11314706"/>
                    <a:gd name="connsiteY17" fmla="*/ 365765 h 739477"/>
                    <a:gd name="connsiteX18" fmla="*/ 5550010 w 11314706"/>
                    <a:gd name="connsiteY18" fmla="*/ 707671 h 739477"/>
                    <a:gd name="connsiteX19" fmla="*/ 5868062 w 11314706"/>
                    <a:gd name="connsiteY19" fmla="*/ 373716 h 739477"/>
                    <a:gd name="connsiteX20" fmla="*/ 6170212 w 11314706"/>
                    <a:gd name="connsiteY20" fmla="*/ 15907 h 739477"/>
                    <a:gd name="connsiteX21" fmla="*/ 6504167 w 11314706"/>
                    <a:gd name="connsiteY21" fmla="*/ 357813 h 739477"/>
                    <a:gd name="connsiteX22" fmla="*/ 6798365 w 11314706"/>
                    <a:gd name="connsiteY22" fmla="*/ 739476 h 739477"/>
                    <a:gd name="connsiteX23" fmla="*/ 7116417 w 11314706"/>
                    <a:gd name="connsiteY23" fmla="*/ 357813 h 739477"/>
                    <a:gd name="connsiteX24" fmla="*/ 7386762 w 11314706"/>
                    <a:gd name="connsiteY24" fmla="*/ 23859 h 739477"/>
                    <a:gd name="connsiteX25" fmla="*/ 7744570 w 11314706"/>
                    <a:gd name="connsiteY25" fmla="*/ 381667 h 739477"/>
                    <a:gd name="connsiteX26" fmla="*/ 8022866 w 11314706"/>
                    <a:gd name="connsiteY26" fmla="*/ 723573 h 739477"/>
                    <a:gd name="connsiteX27" fmla="*/ 8340918 w 11314706"/>
                    <a:gd name="connsiteY27" fmla="*/ 341911 h 739477"/>
                    <a:gd name="connsiteX28" fmla="*/ 8643068 w 11314706"/>
                    <a:gd name="connsiteY28" fmla="*/ 15907 h 739477"/>
                    <a:gd name="connsiteX29" fmla="*/ 8953169 w 11314706"/>
                    <a:gd name="connsiteY29" fmla="*/ 357813 h 739477"/>
                    <a:gd name="connsiteX30" fmla="*/ 9255318 w 11314706"/>
                    <a:gd name="connsiteY30" fmla="*/ 707671 h 739477"/>
                    <a:gd name="connsiteX31" fmla="*/ 9581322 w 11314706"/>
                    <a:gd name="connsiteY31" fmla="*/ 349862 h 739477"/>
                    <a:gd name="connsiteX32" fmla="*/ 9867569 w 11314706"/>
                    <a:gd name="connsiteY32" fmla="*/ 5 h 739477"/>
                    <a:gd name="connsiteX33" fmla="*/ 10201523 w 11314706"/>
                    <a:gd name="connsiteY33" fmla="*/ 357813 h 739477"/>
                    <a:gd name="connsiteX34" fmla="*/ 10487770 w 11314706"/>
                    <a:gd name="connsiteY34" fmla="*/ 731525 h 739477"/>
                    <a:gd name="connsiteX35" fmla="*/ 10805822 w 11314706"/>
                    <a:gd name="connsiteY35" fmla="*/ 15907 h 739477"/>
                    <a:gd name="connsiteX36" fmla="*/ 11092069 w 11314706"/>
                    <a:gd name="connsiteY36" fmla="*/ 357813 h 739477"/>
                    <a:gd name="connsiteX37" fmla="*/ 11314706 w 11314706"/>
                    <a:gd name="connsiteY37" fmla="*/ 341911 h 739477"/>
                    <a:gd name="connsiteX0" fmla="*/ 0 w 10996654"/>
                    <a:gd name="connsiteY0" fmla="*/ 365765 h 739477"/>
                    <a:gd name="connsiteX1" fmla="*/ 294198 w 10996654"/>
                    <a:gd name="connsiteY1" fmla="*/ 723573 h 739477"/>
                    <a:gd name="connsiteX2" fmla="*/ 620202 w 10996654"/>
                    <a:gd name="connsiteY2" fmla="*/ 373716 h 739477"/>
                    <a:gd name="connsiteX3" fmla="*/ 922351 w 10996654"/>
                    <a:gd name="connsiteY3" fmla="*/ 31810 h 739477"/>
                    <a:gd name="connsiteX4" fmla="*/ 1224501 w 10996654"/>
                    <a:gd name="connsiteY4" fmla="*/ 373716 h 739477"/>
                    <a:gd name="connsiteX5" fmla="*/ 1542553 w 10996654"/>
                    <a:gd name="connsiteY5" fmla="*/ 731525 h 739477"/>
                    <a:gd name="connsiteX6" fmla="*/ 1844703 w 10996654"/>
                    <a:gd name="connsiteY6" fmla="*/ 373716 h 739477"/>
                    <a:gd name="connsiteX7" fmla="*/ 2162755 w 10996654"/>
                    <a:gd name="connsiteY7" fmla="*/ 31810 h 739477"/>
                    <a:gd name="connsiteX8" fmla="*/ 2480807 w 10996654"/>
                    <a:gd name="connsiteY8" fmla="*/ 349862 h 739477"/>
                    <a:gd name="connsiteX9" fmla="*/ 2767054 w 10996654"/>
                    <a:gd name="connsiteY9" fmla="*/ 715622 h 739477"/>
                    <a:gd name="connsiteX10" fmla="*/ 3085106 w 10996654"/>
                    <a:gd name="connsiteY10" fmla="*/ 373716 h 739477"/>
                    <a:gd name="connsiteX11" fmla="*/ 3395207 w 10996654"/>
                    <a:gd name="connsiteY11" fmla="*/ 23859 h 739477"/>
                    <a:gd name="connsiteX12" fmla="*/ 3697357 w 10996654"/>
                    <a:gd name="connsiteY12" fmla="*/ 349862 h 739477"/>
                    <a:gd name="connsiteX13" fmla="*/ 3999506 w 10996654"/>
                    <a:gd name="connsiteY13" fmla="*/ 731525 h 739477"/>
                    <a:gd name="connsiteX14" fmla="*/ 4317558 w 10996654"/>
                    <a:gd name="connsiteY14" fmla="*/ 365765 h 739477"/>
                    <a:gd name="connsiteX15" fmla="*/ 4627659 w 10996654"/>
                    <a:gd name="connsiteY15" fmla="*/ 7956 h 739477"/>
                    <a:gd name="connsiteX16" fmla="*/ 4937760 w 10996654"/>
                    <a:gd name="connsiteY16" fmla="*/ 365765 h 739477"/>
                    <a:gd name="connsiteX17" fmla="*/ 5231958 w 10996654"/>
                    <a:gd name="connsiteY17" fmla="*/ 707671 h 739477"/>
                    <a:gd name="connsiteX18" fmla="*/ 5550010 w 10996654"/>
                    <a:gd name="connsiteY18" fmla="*/ 373716 h 739477"/>
                    <a:gd name="connsiteX19" fmla="*/ 5852160 w 10996654"/>
                    <a:gd name="connsiteY19" fmla="*/ 15907 h 739477"/>
                    <a:gd name="connsiteX20" fmla="*/ 6186115 w 10996654"/>
                    <a:gd name="connsiteY20" fmla="*/ 357813 h 739477"/>
                    <a:gd name="connsiteX21" fmla="*/ 6480313 w 10996654"/>
                    <a:gd name="connsiteY21" fmla="*/ 739476 h 739477"/>
                    <a:gd name="connsiteX22" fmla="*/ 6798365 w 10996654"/>
                    <a:gd name="connsiteY22" fmla="*/ 357813 h 739477"/>
                    <a:gd name="connsiteX23" fmla="*/ 7068710 w 10996654"/>
                    <a:gd name="connsiteY23" fmla="*/ 23859 h 739477"/>
                    <a:gd name="connsiteX24" fmla="*/ 7426518 w 10996654"/>
                    <a:gd name="connsiteY24" fmla="*/ 381667 h 739477"/>
                    <a:gd name="connsiteX25" fmla="*/ 7704814 w 10996654"/>
                    <a:gd name="connsiteY25" fmla="*/ 723573 h 739477"/>
                    <a:gd name="connsiteX26" fmla="*/ 8022866 w 10996654"/>
                    <a:gd name="connsiteY26" fmla="*/ 341911 h 739477"/>
                    <a:gd name="connsiteX27" fmla="*/ 8325016 w 10996654"/>
                    <a:gd name="connsiteY27" fmla="*/ 15907 h 739477"/>
                    <a:gd name="connsiteX28" fmla="*/ 8635117 w 10996654"/>
                    <a:gd name="connsiteY28" fmla="*/ 357813 h 739477"/>
                    <a:gd name="connsiteX29" fmla="*/ 8937266 w 10996654"/>
                    <a:gd name="connsiteY29" fmla="*/ 707671 h 739477"/>
                    <a:gd name="connsiteX30" fmla="*/ 9263270 w 10996654"/>
                    <a:gd name="connsiteY30" fmla="*/ 349862 h 739477"/>
                    <a:gd name="connsiteX31" fmla="*/ 9549517 w 10996654"/>
                    <a:gd name="connsiteY31" fmla="*/ 5 h 739477"/>
                    <a:gd name="connsiteX32" fmla="*/ 9883471 w 10996654"/>
                    <a:gd name="connsiteY32" fmla="*/ 357813 h 739477"/>
                    <a:gd name="connsiteX33" fmla="*/ 10169718 w 10996654"/>
                    <a:gd name="connsiteY33" fmla="*/ 731525 h 739477"/>
                    <a:gd name="connsiteX34" fmla="*/ 10487770 w 10996654"/>
                    <a:gd name="connsiteY34" fmla="*/ 15907 h 739477"/>
                    <a:gd name="connsiteX35" fmla="*/ 10774017 w 10996654"/>
                    <a:gd name="connsiteY35" fmla="*/ 357813 h 739477"/>
                    <a:gd name="connsiteX36" fmla="*/ 10996654 w 10996654"/>
                    <a:gd name="connsiteY36" fmla="*/ 341911 h 739477"/>
                    <a:gd name="connsiteX0" fmla="*/ -2 w 10702454"/>
                    <a:gd name="connsiteY0" fmla="*/ 723573 h 739477"/>
                    <a:gd name="connsiteX1" fmla="*/ 326002 w 10702454"/>
                    <a:gd name="connsiteY1" fmla="*/ 373716 h 739477"/>
                    <a:gd name="connsiteX2" fmla="*/ 628151 w 10702454"/>
                    <a:gd name="connsiteY2" fmla="*/ 31810 h 739477"/>
                    <a:gd name="connsiteX3" fmla="*/ 930301 w 10702454"/>
                    <a:gd name="connsiteY3" fmla="*/ 373716 h 739477"/>
                    <a:gd name="connsiteX4" fmla="*/ 1248353 w 10702454"/>
                    <a:gd name="connsiteY4" fmla="*/ 731525 h 739477"/>
                    <a:gd name="connsiteX5" fmla="*/ 1550503 w 10702454"/>
                    <a:gd name="connsiteY5" fmla="*/ 373716 h 739477"/>
                    <a:gd name="connsiteX6" fmla="*/ 1868555 w 10702454"/>
                    <a:gd name="connsiteY6" fmla="*/ 31810 h 739477"/>
                    <a:gd name="connsiteX7" fmla="*/ 2186607 w 10702454"/>
                    <a:gd name="connsiteY7" fmla="*/ 349862 h 739477"/>
                    <a:gd name="connsiteX8" fmla="*/ 2472854 w 10702454"/>
                    <a:gd name="connsiteY8" fmla="*/ 715622 h 739477"/>
                    <a:gd name="connsiteX9" fmla="*/ 2790906 w 10702454"/>
                    <a:gd name="connsiteY9" fmla="*/ 373716 h 739477"/>
                    <a:gd name="connsiteX10" fmla="*/ 3101007 w 10702454"/>
                    <a:gd name="connsiteY10" fmla="*/ 23859 h 739477"/>
                    <a:gd name="connsiteX11" fmla="*/ 3403157 w 10702454"/>
                    <a:gd name="connsiteY11" fmla="*/ 349862 h 739477"/>
                    <a:gd name="connsiteX12" fmla="*/ 3705306 w 10702454"/>
                    <a:gd name="connsiteY12" fmla="*/ 731525 h 739477"/>
                    <a:gd name="connsiteX13" fmla="*/ 4023358 w 10702454"/>
                    <a:gd name="connsiteY13" fmla="*/ 365765 h 739477"/>
                    <a:gd name="connsiteX14" fmla="*/ 4333459 w 10702454"/>
                    <a:gd name="connsiteY14" fmla="*/ 7956 h 739477"/>
                    <a:gd name="connsiteX15" fmla="*/ 4643560 w 10702454"/>
                    <a:gd name="connsiteY15" fmla="*/ 365765 h 739477"/>
                    <a:gd name="connsiteX16" fmla="*/ 4937758 w 10702454"/>
                    <a:gd name="connsiteY16" fmla="*/ 707671 h 739477"/>
                    <a:gd name="connsiteX17" fmla="*/ 5255810 w 10702454"/>
                    <a:gd name="connsiteY17" fmla="*/ 373716 h 739477"/>
                    <a:gd name="connsiteX18" fmla="*/ 5557960 w 10702454"/>
                    <a:gd name="connsiteY18" fmla="*/ 15907 h 739477"/>
                    <a:gd name="connsiteX19" fmla="*/ 5891915 w 10702454"/>
                    <a:gd name="connsiteY19" fmla="*/ 357813 h 739477"/>
                    <a:gd name="connsiteX20" fmla="*/ 6186113 w 10702454"/>
                    <a:gd name="connsiteY20" fmla="*/ 739476 h 739477"/>
                    <a:gd name="connsiteX21" fmla="*/ 6504165 w 10702454"/>
                    <a:gd name="connsiteY21" fmla="*/ 357813 h 739477"/>
                    <a:gd name="connsiteX22" fmla="*/ 6774510 w 10702454"/>
                    <a:gd name="connsiteY22" fmla="*/ 23859 h 739477"/>
                    <a:gd name="connsiteX23" fmla="*/ 7132318 w 10702454"/>
                    <a:gd name="connsiteY23" fmla="*/ 381667 h 739477"/>
                    <a:gd name="connsiteX24" fmla="*/ 7410614 w 10702454"/>
                    <a:gd name="connsiteY24" fmla="*/ 723573 h 739477"/>
                    <a:gd name="connsiteX25" fmla="*/ 7728666 w 10702454"/>
                    <a:gd name="connsiteY25" fmla="*/ 341911 h 739477"/>
                    <a:gd name="connsiteX26" fmla="*/ 8030816 w 10702454"/>
                    <a:gd name="connsiteY26" fmla="*/ 15907 h 739477"/>
                    <a:gd name="connsiteX27" fmla="*/ 8340917 w 10702454"/>
                    <a:gd name="connsiteY27" fmla="*/ 357813 h 739477"/>
                    <a:gd name="connsiteX28" fmla="*/ 8643066 w 10702454"/>
                    <a:gd name="connsiteY28" fmla="*/ 707671 h 739477"/>
                    <a:gd name="connsiteX29" fmla="*/ 8969070 w 10702454"/>
                    <a:gd name="connsiteY29" fmla="*/ 349862 h 739477"/>
                    <a:gd name="connsiteX30" fmla="*/ 9255317 w 10702454"/>
                    <a:gd name="connsiteY30" fmla="*/ 5 h 739477"/>
                    <a:gd name="connsiteX31" fmla="*/ 9589271 w 10702454"/>
                    <a:gd name="connsiteY31" fmla="*/ 357813 h 739477"/>
                    <a:gd name="connsiteX32" fmla="*/ 9875518 w 10702454"/>
                    <a:gd name="connsiteY32" fmla="*/ 731525 h 739477"/>
                    <a:gd name="connsiteX33" fmla="*/ 10193570 w 10702454"/>
                    <a:gd name="connsiteY33" fmla="*/ 15907 h 739477"/>
                    <a:gd name="connsiteX34" fmla="*/ 10479817 w 10702454"/>
                    <a:gd name="connsiteY34" fmla="*/ 357813 h 739477"/>
                    <a:gd name="connsiteX35" fmla="*/ 10702454 w 10702454"/>
                    <a:gd name="connsiteY35" fmla="*/ 341911 h 739477"/>
                    <a:gd name="connsiteX0" fmla="*/ 1 w 10376453"/>
                    <a:gd name="connsiteY0" fmla="*/ 373716 h 739477"/>
                    <a:gd name="connsiteX1" fmla="*/ 302150 w 10376453"/>
                    <a:gd name="connsiteY1" fmla="*/ 31810 h 739477"/>
                    <a:gd name="connsiteX2" fmla="*/ 604300 w 10376453"/>
                    <a:gd name="connsiteY2" fmla="*/ 373716 h 739477"/>
                    <a:gd name="connsiteX3" fmla="*/ 922352 w 10376453"/>
                    <a:gd name="connsiteY3" fmla="*/ 731525 h 739477"/>
                    <a:gd name="connsiteX4" fmla="*/ 1224502 w 10376453"/>
                    <a:gd name="connsiteY4" fmla="*/ 373716 h 739477"/>
                    <a:gd name="connsiteX5" fmla="*/ 1542554 w 10376453"/>
                    <a:gd name="connsiteY5" fmla="*/ 31810 h 739477"/>
                    <a:gd name="connsiteX6" fmla="*/ 1860606 w 10376453"/>
                    <a:gd name="connsiteY6" fmla="*/ 349862 h 739477"/>
                    <a:gd name="connsiteX7" fmla="*/ 2146853 w 10376453"/>
                    <a:gd name="connsiteY7" fmla="*/ 715622 h 739477"/>
                    <a:gd name="connsiteX8" fmla="*/ 2464905 w 10376453"/>
                    <a:gd name="connsiteY8" fmla="*/ 373716 h 739477"/>
                    <a:gd name="connsiteX9" fmla="*/ 2775006 w 10376453"/>
                    <a:gd name="connsiteY9" fmla="*/ 23859 h 739477"/>
                    <a:gd name="connsiteX10" fmla="*/ 3077156 w 10376453"/>
                    <a:gd name="connsiteY10" fmla="*/ 349862 h 739477"/>
                    <a:gd name="connsiteX11" fmla="*/ 3379305 w 10376453"/>
                    <a:gd name="connsiteY11" fmla="*/ 731525 h 739477"/>
                    <a:gd name="connsiteX12" fmla="*/ 3697357 w 10376453"/>
                    <a:gd name="connsiteY12" fmla="*/ 365765 h 739477"/>
                    <a:gd name="connsiteX13" fmla="*/ 4007458 w 10376453"/>
                    <a:gd name="connsiteY13" fmla="*/ 7956 h 739477"/>
                    <a:gd name="connsiteX14" fmla="*/ 4317559 w 10376453"/>
                    <a:gd name="connsiteY14" fmla="*/ 365765 h 739477"/>
                    <a:gd name="connsiteX15" fmla="*/ 4611757 w 10376453"/>
                    <a:gd name="connsiteY15" fmla="*/ 707671 h 739477"/>
                    <a:gd name="connsiteX16" fmla="*/ 4929809 w 10376453"/>
                    <a:gd name="connsiteY16" fmla="*/ 373716 h 739477"/>
                    <a:gd name="connsiteX17" fmla="*/ 5231959 w 10376453"/>
                    <a:gd name="connsiteY17" fmla="*/ 15907 h 739477"/>
                    <a:gd name="connsiteX18" fmla="*/ 5565914 w 10376453"/>
                    <a:gd name="connsiteY18" fmla="*/ 357813 h 739477"/>
                    <a:gd name="connsiteX19" fmla="*/ 5860112 w 10376453"/>
                    <a:gd name="connsiteY19" fmla="*/ 739476 h 739477"/>
                    <a:gd name="connsiteX20" fmla="*/ 6178164 w 10376453"/>
                    <a:gd name="connsiteY20" fmla="*/ 357813 h 739477"/>
                    <a:gd name="connsiteX21" fmla="*/ 6448509 w 10376453"/>
                    <a:gd name="connsiteY21" fmla="*/ 23859 h 739477"/>
                    <a:gd name="connsiteX22" fmla="*/ 6806317 w 10376453"/>
                    <a:gd name="connsiteY22" fmla="*/ 381667 h 739477"/>
                    <a:gd name="connsiteX23" fmla="*/ 7084613 w 10376453"/>
                    <a:gd name="connsiteY23" fmla="*/ 723573 h 739477"/>
                    <a:gd name="connsiteX24" fmla="*/ 7402665 w 10376453"/>
                    <a:gd name="connsiteY24" fmla="*/ 341911 h 739477"/>
                    <a:gd name="connsiteX25" fmla="*/ 7704815 w 10376453"/>
                    <a:gd name="connsiteY25" fmla="*/ 15907 h 739477"/>
                    <a:gd name="connsiteX26" fmla="*/ 8014916 w 10376453"/>
                    <a:gd name="connsiteY26" fmla="*/ 357813 h 739477"/>
                    <a:gd name="connsiteX27" fmla="*/ 8317065 w 10376453"/>
                    <a:gd name="connsiteY27" fmla="*/ 707671 h 739477"/>
                    <a:gd name="connsiteX28" fmla="*/ 8643069 w 10376453"/>
                    <a:gd name="connsiteY28" fmla="*/ 349862 h 739477"/>
                    <a:gd name="connsiteX29" fmla="*/ 8929316 w 10376453"/>
                    <a:gd name="connsiteY29" fmla="*/ 5 h 739477"/>
                    <a:gd name="connsiteX30" fmla="*/ 9263270 w 10376453"/>
                    <a:gd name="connsiteY30" fmla="*/ 357813 h 739477"/>
                    <a:gd name="connsiteX31" fmla="*/ 9549517 w 10376453"/>
                    <a:gd name="connsiteY31" fmla="*/ 731525 h 739477"/>
                    <a:gd name="connsiteX32" fmla="*/ 9867569 w 10376453"/>
                    <a:gd name="connsiteY32" fmla="*/ 15907 h 739477"/>
                    <a:gd name="connsiteX33" fmla="*/ 10153816 w 10376453"/>
                    <a:gd name="connsiteY33" fmla="*/ 357813 h 739477"/>
                    <a:gd name="connsiteX34" fmla="*/ 10376453 w 10376453"/>
                    <a:gd name="connsiteY34" fmla="*/ 341911 h 739477"/>
                    <a:gd name="connsiteX0" fmla="*/ 1 w 10074304"/>
                    <a:gd name="connsiteY0" fmla="*/ 31810 h 739477"/>
                    <a:gd name="connsiteX1" fmla="*/ 302151 w 10074304"/>
                    <a:gd name="connsiteY1" fmla="*/ 373716 h 739477"/>
                    <a:gd name="connsiteX2" fmla="*/ 620203 w 10074304"/>
                    <a:gd name="connsiteY2" fmla="*/ 731525 h 739477"/>
                    <a:gd name="connsiteX3" fmla="*/ 922353 w 10074304"/>
                    <a:gd name="connsiteY3" fmla="*/ 373716 h 739477"/>
                    <a:gd name="connsiteX4" fmla="*/ 1240405 w 10074304"/>
                    <a:gd name="connsiteY4" fmla="*/ 31810 h 739477"/>
                    <a:gd name="connsiteX5" fmla="*/ 1558457 w 10074304"/>
                    <a:gd name="connsiteY5" fmla="*/ 349862 h 739477"/>
                    <a:gd name="connsiteX6" fmla="*/ 1844704 w 10074304"/>
                    <a:gd name="connsiteY6" fmla="*/ 715622 h 739477"/>
                    <a:gd name="connsiteX7" fmla="*/ 2162756 w 10074304"/>
                    <a:gd name="connsiteY7" fmla="*/ 373716 h 739477"/>
                    <a:gd name="connsiteX8" fmla="*/ 2472857 w 10074304"/>
                    <a:gd name="connsiteY8" fmla="*/ 23859 h 739477"/>
                    <a:gd name="connsiteX9" fmla="*/ 2775007 w 10074304"/>
                    <a:gd name="connsiteY9" fmla="*/ 349862 h 739477"/>
                    <a:gd name="connsiteX10" fmla="*/ 3077156 w 10074304"/>
                    <a:gd name="connsiteY10" fmla="*/ 731525 h 739477"/>
                    <a:gd name="connsiteX11" fmla="*/ 3395208 w 10074304"/>
                    <a:gd name="connsiteY11" fmla="*/ 365765 h 739477"/>
                    <a:gd name="connsiteX12" fmla="*/ 3705309 w 10074304"/>
                    <a:gd name="connsiteY12" fmla="*/ 7956 h 739477"/>
                    <a:gd name="connsiteX13" fmla="*/ 4015410 w 10074304"/>
                    <a:gd name="connsiteY13" fmla="*/ 365765 h 739477"/>
                    <a:gd name="connsiteX14" fmla="*/ 4309608 w 10074304"/>
                    <a:gd name="connsiteY14" fmla="*/ 707671 h 739477"/>
                    <a:gd name="connsiteX15" fmla="*/ 4627660 w 10074304"/>
                    <a:gd name="connsiteY15" fmla="*/ 373716 h 739477"/>
                    <a:gd name="connsiteX16" fmla="*/ 4929810 w 10074304"/>
                    <a:gd name="connsiteY16" fmla="*/ 15907 h 739477"/>
                    <a:gd name="connsiteX17" fmla="*/ 5263765 w 10074304"/>
                    <a:gd name="connsiteY17" fmla="*/ 357813 h 739477"/>
                    <a:gd name="connsiteX18" fmla="*/ 5557963 w 10074304"/>
                    <a:gd name="connsiteY18" fmla="*/ 739476 h 739477"/>
                    <a:gd name="connsiteX19" fmla="*/ 5876015 w 10074304"/>
                    <a:gd name="connsiteY19" fmla="*/ 357813 h 739477"/>
                    <a:gd name="connsiteX20" fmla="*/ 6146360 w 10074304"/>
                    <a:gd name="connsiteY20" fmla="*/ 23859 h 739477"/>
                    <a:gd name="connsiteX21" fmla="*/ 6504168 w 10074304"/>
                    <a:gd name="connsiteY21" fmla="*/ 381667 h 739477"/>
                    <a:gd name="connsiteX22" fmla="*/ 6782464 w 10074304"/>
                    <a:gd name="connsiteY22" fmla="*/ 723573 h 739477"/>
                    <a:gd name="connsiteX23" fmla="*/ 7100516 w 10074304"/>
                    <a:gd name="connsiteY23" fmla="*/ 341911 h 739477"/>
                    <a:gd name="connsiteX24" fmla="*/ 7402666 w 10074304"/>
                    <a:gd name="connsiteY24" fmla="*/ 15907 h 739477"/>
                    <a:gd name="connsiteX25" fmla="*/ 7712767 w 10074304"/>
                    <a:gd name="connsiteY25" fmla="*/ 357813 h 739477"/>
                    <a:gd name="connsiteX26" fmla="*/ 8014916 w 10074304"/>
                    <a:gd name="connsiteY26" fmla="*/ 707671 h 739477"/>
                    <a:gd name="connsiteX27" fmla="*/ 8340920 w 10074304"/>
                    <a:gd name="connsiteY27" fmla="*/ 349862 h 739477"/>
                    <a:gd name="connsiteX28" fmla="*/ 8627167 w 10074304"/>
                    <a:gd name="connsiteY28" fmla="*/ 5 h 739477"/>
                    <a:gd name="connsiteX29" fmla="*/ 8961121 w 10074304"/>
                    <a:gd name="connsiteY29" fmla="*/ 357813 h 739477"/>
                    <a:gd name="connsiteX30" fmla="*/ 9247368 w 10074304"/>
                    <a:gd name="connsiteY30" fmla="*/ 731525 h 739477"/>
                    <a:gd name="connsiteX31" fmla="*/ 9565420 w 10074304"/>
                    <a:gd name="connsiteY31" fmla="*/ 15907 h 739477"/>
                    <a:gd name="connsiteX32" fmla="*/ 9851667 w 10074304"/>
                    <a:gd name="connsiteY32" fmla="*/ 357813 h 739477"/>
                    <a:gd name="connsiteX33" fmla="*/ 10074304 w 10074304"/>
                    <a:gd name="connsiteY33" fmla="*/ 341911 h 739477"/>
                    <a:gd name="connsiteX0" fmla="*/ -2 w 9772151"/>
                    <a:gd name="connsiteY0" fmla="*/ 373716 h 739477"/>
                    <a:gd name="connsiteX1" fmla="*/ 318050 w 9772151"/>
                    <a:gd name="connsiteY1" fmla="*/ 731525 h 739477"/>
                    <a:gd name="connsiteX2" fmla="*/ 620200 w 9772151"/>
                    <a:gd name="connsiteY2" fmla="*/ 373716 h 739477"/>
                    <a:gd name="connsiteX3" fmla="*/ 938252 w 9772151"/>
                    <a:gd name="connsiteY3" fmla="*/ 31810 h 739477"/>
                    <a:gd name="connsiteX4" fmla="*/ 1256304 w 9772151"/>
                    <a:gd name="connsiteY4" fmla="*/ 349862 h 739477"/>
                    <a:gd name="connsiteX5" fmla="*/ 1542551 w 9772151"/>
                    <a:gd name="connsiteY5" fmla="*/ 715622 h 739477"/>
                    <a:gd name="connsiteX6" fmla="*/ 1860603 w 9772151"/>
                    <a:gd name="connsiteY6" fmla="*/ 373716 h 739477"/>
                    <a:gd name="connsiteX7" fmla="*/ 2170704 w 9772151"/>
                    <a:gd name="connsiteY7" fmla="*/ 23859 h 739477"/>
                    <a:gd name="connsiteX8" fmla="*/ 2472854 w 9772151"/>
                    <a:gd name="connsiteY8" fmla="*/ 349862 h 739477"/>
                    <a:gd name="connsiteX9" fmla="*/ 2775003 w 9772151"/>
                    <a:gd name="connsiteY9" fmla="*/ 731525 h 739477"/>
                    <a:gd name="connsiteX10" fmla="*/ 3093055 w 9772151"/>
                    <a:gd name="connsiteY10" fmla="*/ 365765 h 739477"/>
                    <a:gd name="connsiteX11" fmla="*/ 3403156 w 9772151"/>
                    <a:gd name="connsiteY11" fmla="*/ 7956 h 739477"/>
                    <a:gd name="connsiteX12" fmla="*/ 3713257 w 9772151"/>
                    <a:gd name="connsiteY12" fmla="*/ 365765 h 739477"/>
                    <a:gd name="connsiteX13" fmla="*/ 4007455 w 9772151"/>
                    <a:gd name="connsiteY13" fmla="*/ 707671 h 739477"/>
                    <a:gd name="connsiteX14" fmla="*/ 4325507 w 9772151"/>
                    <a:gd name="connsiteY14" fmla="*/ 373716 h 739477"/>
                    <a:gd name="connsiteX15" fmla="*/ 4627657 w 9772151"/>
                    <a:gd name="connsiteY15" fmla="*/ 15907 h 739477"/>
                    <a:gd name="connsiteX16" fmla="*/ 4961612 w 9772151"/>
                    <a:gd name="connsiteY16" fmla="*/ 357813 h 739477"/>
                    <a:gd name="connsiteX17" fmla="*/ 5255810 w 9772151"/>
                    <a:gd name="connsiteY17" fmla="*/ 739476 h 739477"/>
                    <a:gd name="connsiteX18" fmla="*/ 5573862 w 9772151"/>
                    <a:gd name="connsiteY18" fmla="*/ 357813 h 739477"/>
                    <a:gd name="connsiteX19" fmla="*/ 5844207 w 9772151"/>
                    <a:gd name="connsiteY19" fmla="*/ 23859 h 739477"/>
                    <a:gd name="connsiteX20" fmla="*/ 6202015 w 9772151"/>
                    <a:gd name="connsiteY20" fmla="*/ 381667 h 739477"/>
                    <a:gd name="connsiteX21" fmla="*/ 6480311 w 9772151"/>
                    <a:gd name="connsiteY21" fmla="*/ 723573 h 739477"/>
                    <a:gd name="connsiteX22" fmla="*/ 6798363 w 9772151"/>
                    <a:gd name="connsiteY22" fmla="*/ 341911 h 739477"/>
                    <a:gd name="connsiteX23" fmla="*/ 7100513 w 9772151"/>
                    <a:gd name="connsiteY23" fmla="*/ 15907 h 739477"/>
                    <a:gd name="connsiteX24" fmla="*/ 7410614 w 9772151"/>
                    <a:gd name="connsiteY24" fmla="*/ 357813 h 739477"/>
                    <a:gd name="connsiteX25" fmla="*/ 7712763 w 9772151"/>
                    <a:gd name="connsiteY25" fmla="*/ 707671 h 739477"/>
                    <a:gd name="connsiteX26" fmla="*/ 8038767 w 9772151"/>
                    <a:gd name="connsiteY26" fmla="*/ 349862 h 739477"/>
                    <a:gd name="connsiteX27" fmla="*/ 8325014 w 9772151"/>
                    <a:gd name="connsiteY27" fmla="*/ 5 h 739477"/>
                    <a:gd name="connsiteX28" fmla="*/ 8658968 w 9772151"/>
                    <a:gd name="connsiteY28" fmla="*/ 357813 h 739477"/>
                    <a:gd name="connsiteX29" fmla="*/ 8945215 w 9772151"/>
                    <a:gd name="connsiteY29" fmla="*/ 731525 h 739477"/>
                    <a:gd name="connsiteX30" fmla="*/ 9263267 w 9772151"/>
                    <a:gd name="connsiteY30" fmla="*/ 15907 h 739477"/>
                    <a:gd name="connsiteX31" fmla="*/ 9549514 w 9772151"/>
                    <a:gd name="connsiteY31" fmla="*/ 357813 h 739477"/>
                    <a:gd name="connsiteX32" fmla="*/ 9772151 w 9772151"/>
                    <a:gd name="connsiteY32" fmla="*/ 341911 h 739477"/>
                    <a:gd name="connsiteX0" fmla="*/ 1 w 9454102"/>
                    <a:gd name="connsiteY0" fmla="*/ 731525 h 739477"/>
                    <a:gd name="connsiteX1" fmla="*/ 302151 w 9454102"/>
                    <a:gd name="connsiteY1" fmla="*/ 373716 h 739477"/>
                    <a:gd name="connsiteX2" fmla="*/ 620203 w 9454102"/>
                    <a:gd name="connsiteY2" fmla="*/ 31810 h 739477"/>
                    <a:gd name="connsiteX3" fmla="*/ 938255 w 9454102"/>
                    <a:gd name="connsiteY3" fmla="*/ 349862 h 739477"/>
                    <a:gd name="connsiteX4" fmla="*/ 1224502 w 9454102"/>
                    <a:gd name="connsiteY4" fmla="*/ 715622 h 739477"/>
                    <a:gd name="connsiteX5" fmla="*/ 1542554 w 9454102"/>
                    <a:gd name="connsiteY5" fmla="*/ 373716 h 739477"/>
                    <a:gd name="connsiteX6" fmla="*/ 1852655 w 9454102"/>
                    <a:gd name="connsiteY6" fmla="*/ 23859 h 739477"/>
                    <a:gd name="connsiteX7" fmla="*/ 2154805 w 9454102"/>
                    <a:gd name="connsiteY7" fmla="*/ 349862 h 739477"/>
                    <a:gd name="connsiteX8" fmla="*/ 2456954 w 9454102"/>
                    <a:gd name="connsiteY8" fmla="*/ 731525 h 739477"/>
                    <a:gd name="connsiteX9" fmla="*/ 2775006 w 9454102"/>
                    <a:gd name="connsiteY9" fmla="*/ 365765 h 739477"/>
                    <a:gd name="connsiteX10" fmla="*/ 3085107 w 9454102"/>
                    <a:gd name="connsiteY10" fmla="*/ 7956 h 739477"/>
                    <a:gd name="connsiteX11" fmla="*/ 3395208 w 9454102"/>
                    <a:gd name="connsiteY11" fmla="*/ 365765 h 739477"/>
                    <a:gd name="connsiteX12" fmla="*/ 3689406 w 9454102"/>
                    <a:gd name="connsiteY12" fmla="*/ 707671 h 739477"/>
                    <a:gd name="connsiteX13" fmla="*/ 4007458 w 9454102"/>
                    <a:gd name="connsiteY13" fmla="*/ 373716 h 739477"/>
                    <a:gd name="connsiteX14" fmla="*/ 4309608 w 9454102"/>
                    <a:gd name="connsiteY14" fmla="*/ 15907 h 739477"/>
                    <a:gd name="connsiteX15" fmla="*/ 4643563 w 9454102"/>
                    <a:gd name="connsiteY15" fmla="*/ 357813 h 739477"/>
                    <a:gd name="connsiteX16" fmla="*/ 4937761 w 9454102"/>
                    <a:gd name="connsiteY16" fmla="*/ 739476 h 739477"/>
                    <a:gd name="connsiteX17" fmla="*/ 5255813 w 9454102"/>
                    <a:gd name="connsiteY17" fmla="*/ 357813 h 739477"/>
                    <a:gd name="connsiteX18" fmla="*/ 5526158 w 9454102"/>
                    <a:gd name="connsiteY18" fmla="*/ 23859 h 739477"/>
                    <a:gd name="connsiteX19" fmla="*/ 5883966 w 9454102"/>
                    <a:gd name="connsiteY19" fmla="*/ 381667 h 739477"/>
                    <a:gd name="connsiteX20" fmla="*/ 6162262 w 9454102"/>
                    <a:gd name="connsiteY20" fmla="*/ 723573 h 739477"/>
                    <a:gd name="connsiteX21" fmla="*/ 6480314 w 9454102"/>
                    <a:gd name="connsiteY21" fmla="*/ 341911 h 739477"/>
                    <a:gd name="connsiteX22" fmla="*/ 6782464 w 9454102"/>
                    <a:gd name="connsiteY22" fmla="*/ 15907 h 739477"/>
                    <a:gd name="connsiteX23" fmla="*/ 7092565 w 9454102"/>
                    <a:gd name="connsiteY23" fmla="*/ 357813 h 739477"/>
                    <a:gd name="connsiteX24" fmla="*/ 7394714 w 9454102"/>
                    <a:gd name="connsiteY24" fmla="*/ 707671 h 739477"/>
                    <a:gd name="connsiteX25" fmla="*/ 7720718 w 9454102"/>
                    <a:gd name="connsiteY25" fmla="*/ 349862 h 739477"/>
                    <a:gd name="connsiteX26" fmla="*/ 8006965 w 9454102"/>
                    <a:gd name="connsiteY26" fmla="*/ 5 h 739477"/>
                    <a:gd name="connsiteX27" fmla="*/ 8340919 w 9454102"/>
                    <a:gd name="connsiteY27" fmla="*/ 357813 h 739477"/>
                    <a:gd name="connsiteX28" fmla="*/ 8627166 w 9454102"/>
                    <a:gd name="connsiteY28" fmla="*/ 731525 h 739477"/>
                    <a:gd name="connsiteX29" fmla="*/ 8945218 w 9454102"/>
                    <a:gd name="connsiteY29" fmla="*/ 15907 h 739477"/>
                    <a:gd name="connsiteX30" fmla="*/ 9231465 w 9454102"/>
                    <a:gd name="connsiteY30" fmla="*/ 357813 h 739477"/>
                    <a:gd name="connsiteX31" fmla="*/ 9454102 w 9454102"/>
                    <a:gd name="connsiteY31" fmla="*/ 341911 h 739477"/>
                    <a:gd name="connsiteX0" fmla="*/ -2 w 9151949"/>
                    <a:gd name="connsiteY0" fmla="*/ 373716 h 739477"/>
                    <a:gd name="connsiteX1" fmla="*/ 318050 w 9151949"/>
                    <a:gd name="connsiteY1" fmla="*/ 31810 h 739477"/>
                    <a:gd name="connsiteX2" fmla="*/ 636102 w 9151949"/>
                    <a:gd name="connsiteY2" fmla="*/ 349862 h 739477"/>
                    <a:gd name="connsiteX3" fmla="*/ 922349 w 9151949"/>
                    <a:gd name="connsiteY3" fmla="*/ 715622 h 739477"/>
                    <a:gd name="connsiteX4" fmla="*/ 1240401 w 9151949"/>
                    <a:gd name="connsiteY4" fmla="*/ 373716 h 739477"/>
                    <a:gd name="connsiteX5" fmla="*/ 1550502 w 9151949"/>
                    <a:gd name="connsiteY5" fmla="*/ 23859 h 739477"/>
                    <a:gd name="connsiteX6" fmla="*/ 1852652 w 9151949"/>
                    <a:gd name="connsiteY6" fmla="*/ 349862 h 739477"/>
                    <a:gd name="connsiteX7" fmla="*/ 2154801 w 9151949"/>
                    <a:gd name="connsiteY7" fmla="*/ 731525 h 739477"/>
                    <a:gd name="connsiteX8" fmla="*/ 2472853 w 9151949"/>
                    <a:gd name="connsiteY8" fmla="*/ 365765 h 739477"/>
                    <a:gd name="connsiteX9" fmla="*/ 2782954 w 9151949"/>
                    <a:gd name="connsiteY9" fmla="*/ 7956 h 739477"/>
                    <a:gd name="connsiteX10" fmla="*/ 3093055 w 9151949"/>
                    <a:gd name="connsiteY10" fmla="*/ 365765 h 739477"/>
                    <a:gd name="connsiteX11" fmla="*/ 3387253 w 9151949"/>
                    <a:gd name="connsiteY11" fmla="*/ 707671 h 739477"/>
                    <a:gd name="connsiteX12" fmla="*/ 3705305 w 9151949"/>
                    <a:gd name="connsiteY12" fmla="*/ 373716 h 739477"/>
                    <a:gd name="connsiteX13" fmla="*/ 4007455 w 9151949"/>
                    <a:gd name="connsiteY13" fmla="*/ 15907 h 739477"/>
                    <a:gd name="connsiteX14" fmla="*/ 4341410 w 9151949"/>
                    <a:gd name="connsiteY14" fmla="*/ 357813 h 739477"/>
                    <a:gd name="connsiteX15" fmla="*/ 4635608 w 9151949"/>
                    <a:gd name="connsiteY15" fmla="*/ 739476 h 739477"/>
                    <a:gd name="connsiteX16" fmla="*/ 4953660 w 9151949"/>
                    <a:gd name="connsiteY16" fmla="*/ 357813 h 739477"/>
                    <a:gd name="connsiteX17" fmla="*/ 5224005 w 9151949"/>
                    <a:gd name="connsiteY17" fmla="*/ 23859 h 739477"/>
                    <a:gd name="connsiteX18" fmla="*/ 5581813 w 9151949"/>
                    <a:gd name="connsiteY18" fmla="*/ 381667 h 739477"/>
                    <a:gd name="connsiteX19" fmla="*/ 5860109 w 9151949"/>
                    <a:gd name="connsiteY19" fmla="*/ 723573 h 739477"/>
                    <a:gd name="connsiteX20" fmla="*/ 6178161 w 9151949"/>
                    <a:gd name="connsiteY20" fmla="*/ 341911 h 739477"/>
                    <a:gd name="connsiteX21" fmla="*/ 6480311 w 9151949"/>
                    <a:gd name="connsiteY21" fmla="*/ 15907 h 739477"/>
                    <a:gd name="connsiteX22" fmla="*/ 6790412 w 9151949"/>
                    <a:gd name="connsiteY22" fmla="*/ 357813 h 739477"/>
                    <a:gd name="connsiteX23" fmla="*/ 7092561 w 9151949"/>
                    <a:gd name="connsiteY23" fmla="*/ 707671 h 739477"/>
                    <a:gd name="connsiteX24" fmla="*/ 7418565 w 9151949"/>
                    <a:gd name="connsiteY24" fmla="*/ 349862 h 739477"/>
                    <a:gd name="connsiteX25" fmla="*/ 7704812 w 9151949"/>
                    <a:gd name="connsiteY25" fmla="*/ 5 h 739477"/>
                    <a:gd name="connsiteX26" fmla="*/ 8038766 w 9151949"/>
                    <a:gd name="connsiteY26" fmla="*/ 357813 h 739477"/>
                    <a:gd name="connsiteX27" fmla="*/ 8325013 w 9151949"/>
                    <a:gd name="connsiteY27" fmla="*/ 731525 h 739477"/>
                    <a:gd name="connsiteX28" fmla="*/ 8643065 w 9151949"/>
                    <a:gd name="connsiteY28" fmla="*/ 15907 h 739477"/>
                    <a:gd name="connsiteX29" fmla="*/ 8929312 w 9151949"/>
                    <a:gd name="connsiteY29" fmla="*/ 357813 h 739477"/>
                    <a:gd name="connsiteX30" fmla="*/ 9151949 w 9151949"/>
                    <a:gd name="connsiteY30" fmla="*/ 341911 h 739477"/>
                    <a:gd name="connsiteX0" fmla="*/ 2 w 8833901"/>
                    <a:gd name="connsiteY0" fmla="*/ 31810 h 739477"/>
                    <a:gd name="connsiteX1" fmla="*/ 318054 w 8833901"/>
                    <a:gd name="connsiteY1" fmla="*/ 349862 h 739477"/>
                    <a:gd name="connsiteX2" fmla="*/ 604301 w 8833901"/>
                    <a:gd name="connsiteY2" fmla="*/ 715622 h 739477"/>
                    <a:gd name="connsiteX3" fmla="*/ 922353 w 8833901"/>
                    <a:gd name="connsiteY3" fmla="*/ 373716 h 739477"/>
                    <a:gd name="connsiteX4" fmla="*/ 1232454 w 8833901"/>
                    <a:gd name="connsiteY4" fmla="*/ 23859 h 739477"/>
                    <a:gd name="connsiteX5" fmla="*/ 1534604 w 8833901"/>
                    <a:gd name="connsiteY5" fmla="*/ 349862 h 739477"/>
                    <a:gd name="connsiteX6" fmla="*/ 1836753 w 8833901"/>
                    <a:gd name="connsiteY6" fmla="*/ 731525 h 739477"/>
                    <a:gd name="connsiteX7" fmla="*/ 2154805 w 8833901"/>
                    <a:gd name="connsiteY7" fmla="*/ 365765 h 739477"/>
                    <a:gd name="connsiteX8" fmla="*/ 2464906 w 8833901"/>
                    <a:gd name="connsiteY8" fmla="*/ 7956 h 739477"/>
                    <a:gd name="connsiteX9" fmla="*/ 2775007 w 8833901"/>
                    <a:gd name="connsiteY9" fmla="*/ 365765 h 739477"/>
                    <a:gd name="connsiteX10" fmla="*/ 3069205 w 8833901"/>
                    <a:gd name="connsiteY10" fmla="*/ 707671 h 739477"/>
                    <a:gd name="connsiteX11" fmla="*/ 3387257 w 8833901"/>
                    <a:gd name="connsiteY11" fmla="*/ 373716 h 739477"/>
                    <a:gd name="connsiteX12" fmla="*/ 3689407 w 8833901"/>
                    <a:gd name="connsiteY12" fmla="*/ 15907 h 739477"/>
                    <a:gd name="connsiteX13" fmla="*/ 4023362 w 8833901"/>
                    <a:gd name="connsiteY13" fmla="*/ 357813 h 739477"/>
                    <a:gd name="connsiteX14" fmla="*/ 4317560 w 8833901"/>
                    <a:gd name="connsiteY14" fmla="*/ 739476 h 739477"/>
                    <a:gd name="connsiteX15" fmla="*/ 4635612 w 8833901"/>
                    <a:gd name="connsiteY15" fmla="*/ 357813 h 739477"/>
                    <a:gd name="connsiteX16" fmla="*/ 4905957 w 8833901"/>
                    <a:gd name="connsiteY16" fmla="*/ 23859 h 739477"/>
                    <a:gd name="connsiteX17" fmla="*/ 5263765 w 8833901"/>
                    <a:gd name="connsiteY17" fmla="*/ 381667 h 739477"/>
                    <a:gd name="connsiteX18" fmla="*/ 5542061 w 8833901"/>
                    <a:gd name="connsiteY18" fmla="*/ 723573 h 739477"/>
                    <a:gd name="connsiteX19" fmla="*/ 5860113 w 8833901"/>
                    <a:gd name="connsiteY19" fmla="*/ 341911 h 739477"/>
                    <a:gd name="connsiteX20" fmla="*/ 6162263 w 8833901"/>
                    <a:gd name="connsiteY20" fmla="*/ 15907 h 739477"/>
                    <a:gd name="connsiteX21" fmla="*/ 6472364 w 8833901"/>
                    <a:gd name="connsiteY21" fmla="*/ 357813 h 739477"/>
                    <a:gd name="connsiteX22" fmla="*/ 6774513 w 8833901"/>
                    <a:gd name="connsiteY22" fmla="*/ 707671 h 739477"/>
                    <a:gd name="connsiteX23" fmla="*/ 7100517 w 8833901"/>
                    <a:gd name="connsiteY23" fmla="*/ 349862 h 739477"/>
                    <a:gd name="connsiteX24" fmla="*/ 7386764 w 8833901"/>
                    <a:gd name="connsiteY24" fmla="*/ 5 h 739477"/>
                    <a:gd name="connsiteX25" fmla="*/ 7720718 w 8833901"/>
                    <a:gd name="connsiteY25" fmla="*/ 357813 h 739477"/>
                    <a:gd name="connsiteX26" fmla="*/ 8006965 w 8833901"/>
                    <a:gd name="connsiteY26" fmla="*/ 731525 h 739477"/>
                    <a:gd name="connsiteX27" fmla="*/ 8325017 w 8833901"/>
                    <a:gd name="connsiteY27" fmla="*/ 15907 h 739477"/>
                    <a:gd name="connsiteX28" fmla="*/ 8611264 w 8833901"/>
                    <a:gd name="connsiteY28" fmla="*/ 357813 h 739477"/>
                    <a:gd name="connsiteX29" fmla="*/ 8833901 w 8833901"/>
                    <a:gd name="connsiteY29" fmla="*/ 341911 h 739477"/>
                    <a:gd name="connsiteX0" fmla="*/ -1 w 8515846"/>
                    <a:gd name="connsiteY0" fmla="*/ 349862 h 739477"/>
                    <a:gd name="connsiteX1" fmla="*/ 286246 w 8515846"/>
                    <a:gd name="connsiteY1" fmla="*/ 715622 h 739477"/>
                    <a:gd name="connsiteX2" fmla="*/ 604298 w 8515846"/>
                    <a:gd name="connsiteY2" fmla="*/ 373716 h 739477"/>
                    <a:gd name="connsiteX3" fmla="*/ 914399 w 8515846"/>
                    <a:gd name="connsiteY3" fmla="*/ 23859 h 739477"/>
                    <a:gd name="connsiteX4" fmla="*/ 1216549 w 8515846"/>
                    <a:gd name="connsiteY4" fmla="*/ 349862 h 739477"/>
                    <a:gd name="connsiteX5" fmla="*/ 1518698 w 8515846"/>
                    <a:gd name="connsiteY5" fmla="*/ 731525 h 739477"/>
                    <a:gd name="connsiteX6" fmla="*/ 1836750 w 8515846"/>
                    <a:gd name="connsiteY6" fmla="*/ 365765 h 739477"/>
                    <a:gd name="connsiteX7" fmla="*/ 2146851 w 8515846"/>
                    <a:gd name="connsiteY7" fmla="*/ 7956 h 739477"/>
                    <a:gd name="connsiteX8" fmla="*/ 2456952 w 8515846"/>
                    <a:gd name="connsiteY8" fmla="*/ 365765 h 739477"/>
                    <a:gd name="connsiteX9" fmla="*/ 2751150 w 8515846"/>
                    <a:gd name="connsiteY9" fmla="*/ 707671 h 739477"/>
                    <a:gd name="connsiteX10" fmla="*/ 3069202 w 8515846"/>
                    <a:gd name="connsiteY10" fmla="*/ 373716 h 739477"/>
                    <a:gd name="connsiteX11" fmla="*/ 3371352 w 8515846"/>
                    <a:gd name="connsiteY11" fmla="*/ 15907 h 739477"/>
                    <a:gd name="connsiteX12" fmla="*/ 3705307 w 8515846"/>
                    <a:gd name="connsiteY12" fmla="*/ 357813 h 739477"/>
                    <a:gd name="connsiteX13" fmla="*/ 3999505 w 8515846"/>
                    <a:gd name="connsiteY13" fmla="*/ 739476 h 739477"/>
                    <a:gd name="connsiteX14" fmla="*/ 4317557 w 8515846"/>
                    <a:gd name="connsiteY14" fmla="*/ 357813 h 739477"/>
                    <a:gd name="connsiteX15" fmla="*/ 4587902 w 8515846"/>
                    <a:gd name="connsiteY15" fmla="*/ 23859 h 739477"/>
                    <a:gd name="connsiteX16" fmla="*/ 4945710 w 8515846"/>
                    <a:gd name="connsiteY16" fmla="*/ 381667 h 739477"/>
                    <a:gd name="connsiteX17" fmla="*/ 5224006 w 8515846"/>
                    <a:gd name="connsiteY17" fmla="*/ 723573 h 739477"/>
                    <a:gd name="connsiteX18" fmla="*/ 5542058 w 8515846"/>
                    <a:gd name="connsiteY18" fmla="*/ 341911 h 739477"/>
                    <a:gd name="connsiteX19" fmla="*/ 5844208 w 8515846"/>
                    <a:gd name="connsiteY19" fmla="*/ 15907 h 739477"/>
                    <a:gd name="connsiteX20" fmla="*/ 6154309 w 8515846"/>
                    <a:gd name="connsiteY20" fmla="*/ 357813 h 739477"/>
                    <a:gd name="connsiteX21" fmla="*/ 6456458 w 8515846"/>
                    <a:gd name="connsiteY21" fmla="*/ 707671 h 739477"/>
                    <a:gd name="connsiteX22" fmla="*/ 6782462 w 8515846"/>
                    <a:gd name="connsiteY22" fmla="*/ 349862 h 739477"/>
                    <a:gd name="connsiteX23" fmla="*/ 7068709 w 8515846"/>
                    <a:gd name="connsiteY23" fmla="*/ 5 h 739477"/>
                    <a:gd name="connsiteX24" fmla="*/ 7402663 w 8515846"/>
                    <a:gd name="connsiteY24" fmla="*/ 357813 h 739477"/>
                    <a:gd name="connsiteX25" fmla="*/ 7688910 w 8515846"/>
                    <a:gd name="connsiteY25" fmla="*/ 731525 h 739477"/>
                    <a:gd name="connsiteX26" fmla="*/ 8006962 w 8515846"/>
                    <a:gd name="connsiteY26" fmla="*/ 15907 h 739477"/>
                    <a:gd name="connsiteX27" fmla="*/ 8293209 w 8515846"/>
                    <a:gd name="connsiteY27" fmla="*/ 357813 h 739477"/>
                    <a:gd name="connsiteX28" fmla="*/ 8515846 w 8515846"/>
                    <a:gd name="connsiteY28" fmla="*/ 341911 h 739477"/>
                    <a:gd name="connsiteX0" fmla="*/ -1 w 8229599"/>
                    <a:gd name="connsiteY0" fmla="*/ 715622 h 739477"/>
                    <a:gd name="connsiteX1" fmla="*/ 318051 w 8229599"/>
                    <a:gd name="connsiteY1" fmla="*/ 373716 h 739477"/>
                    <a:gd name="connsiteX2" fmla="*/ 628152 w 8229599"/>
                    <a:gd name="connsiteY2" fmla="*/ 23859 h 739477"/>
                    <a:gd name="connsiteX3" fmla="*/ 930302 w 8229599"/>
                    <a:gd name="connsiteY3" fmla="*/ 349862 h 739477"/>
                    <a:gd name="connsiteX4" fmla="*/ 1232451 w 8229599"/>
                    <a:gd name="connsiteY4" fmla="*/ 731525 h 739477"/>
                    <a:gd name="connsiteX5" fmla="*/ 1550503 w 8229599"/>
                    <a:gd name="connsiteY5" fmla="*/ 365765 h 739477"/>
                    <a:gd name="connsiteX6" fmla="*/ 1860604 w 8229599"/>
                    <a:gd name="connsiteY6" fmla="*/ 7956 h 739477"/>
                    <a:gd name="connsiteX7" fmla="*/ 2170705 w 8229599"/>
                    <a:gd name="connsiteY7" fmla="*/ 365765 h 739477"/>
                    <a:gd name="connsiteX8" fmla="*/ 2464903 w 8229599"/>
                    <a:gd name="connsiteY8" fmla="*/ 707671 h 739477"/>
                    <a:gd name="connsiteX9" fmla="*/ 2782955 w 8229599"/>
                    <a:gd name="connsiteY9" fmla="*/ 373716 h 739477"/>
                    <a:gd name="connsiteX10" fmla="*/ 3085105 w 8229599"/>
                    <a:gd name="connsiteY10" fmla="*/ 15907 h 739477"/>
                    <a:gd name="connsiteX11" fmla="*/ 3419060 w 8229599"/>
                    <a:gd name="connsiteY11" fmla="*/ 357813 h 739477"/>
                    <a:gd name="connsiteX12" fmla="*/ 3713258 w 8229599"/>
                    <a:gd name="connsiteY12" fmla="*/ 739476 h 739477"/>
                    <a:gd name="connsiteX13" fmla="*/ 4031310 w 8229599"/>
                    <a:gd name="connsiteY13" fmla="*/ 357813 h 739477"/>
                    <a:gd name="connsiteX14" fmla="*/ 4301655 w 8229599"/>
                    <a:gd name="connsiteY14" fmla="*/ 23859 h 739477"/>
                    <a:gd name="connsiteX15" fmla="*/ 4659463 w 8229599"/>
                    <a:gd name="connsiteY15" fmla="*/ 381667 h 739477"/>
                    <a:gd name="connsiteX16" fmla="*/ 4937759 w 8229599"/>
                    <a:gd name="connsiteY16" fmla="*/ 723573 h 739477"/>
                    <a:gd name="connsiteX17" fmla="*/ 5255811 w 8229599"/>
                    <a:gd name="connsiteY17" fmla="*/ 341911 h 739477"/>
                    <a:gd name="connsiteX18" fmla="*/ 5557961 w 8229599"/>
                    <a:gd name="connsiteY18" fmla="*/ 15907 h 739477"/>
                    <a:gd name="connsiteX19" fmla="*/ 5868062 w 8229599"/>
                    <a:gd name="connsiteY19" fmla="*/ 357813 h 739477"/>
                    <a:gd name="connsiteX20" fmla="*/ 6170211 w 8229599"/>
                    <a:gd name="connsiteY20" fmla="*/ 707671 h 739477"/>
                    <a:gd name="connsiteX21" fmla="*/ 6496215 w 8229599"/>
                    <a:gd name="connsiteY21" fmla="*/ 349862 h 739477"/>
                    <a:gd name="connsiteX22" fmla="*/ 6782462 w 8229599"/>
                    <a:gd name="connsiteY22" fmla="*/ 5 h 739477"/>
                    <a:gd name="connsiteX23" fmla="*/ 7116416 w 8229599"/>
                    <a:gd name="connsiteY23" fmla="*/ 357813 h 739477"/>
                    <a:gd name="connsiteX24" fmla="*/ 7402663 w 8229599"/>
                    <a:gd name="connsiteY24" fmla="*/ 731525 h 739477"/>
                    <a:gd name="connsiteX25" fmla="*/ 7720715 w 8229599"/>
                    <a:gd name="connsiteY25" fmla="*/ 15907 h 739477"/>
                    <a:gd name="connsiteX26" fmla="*/ 8006962 w 8229599"/>
                    <a:gd name="connsiteY26" fmla="*/ 357813 h 739477"/>
                    <a:gd name="connsiteX27" fmla="*/ 8229599 w 8229599"/>
                    <a:gd name="connsiteY27" fmla="*/ 341911 h 7394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8229599" h="739477">
                      <a:moveTo>
                        <a:pt x="-1" y="715622"/>
                      </a:moveTo>
                      <a:cubicBezTo>
                        <a:pt x="100715" y="719598"/>
                        <a:pt x="213359" y="489010"/>
                        <a:pt x="318051" y="373716"/>
                      </a:cubicBezTo>
                      <a:cubicBezTo>
                        <a:pt x="422743" y="258422"/>
                        <a:pt x="526110" y="27835"/>
                        <a:pt x="628152" y="23859"/>
                      </a:cubicBezTo>
                      <a:cubicBezTo>
                        <a:pt x="730194" y="19883"/>
                        <a:pt x="829586" y="231918"/>
                        <a:pt x="930302" y="349862"/>
                      </a:cubicBezTo>
                      <a:cubicBezTo>
                        <a:pt x="1031018" y="467806"/>
                        <a:pt x="1129084" y="728875"/>
                        <a:pt x="1232451" y="731525"/>
                      </a:cubicBezTo>
                      <a:cubicBezTo>
                        <a:pt x="1335818" y="734175"/>
                        <a:pt x="1550503" y="365765"/>
                        <a:pt x="1550503" y="365765"/>
                      </a:cubicBezTo>
                      <a:cubicBezTo>
                        <a:pt x="1655195" y="245170"/>
                        <a:pt x="1757237" y="7956"/>
                        <a:pt x="1860604" y="7956"/>
                      </a:cubicBezTo>
                      <a:cubicBezTo>
                        <a:pt x="1963971" y="7956"/>
                        <a:pt x="2069989" y="249146"/>
                        <a:pt x="2170705" y="365765"/>
                      </a:cubicBezTo>
                      <a:cubicBezTo>
                        <a:pt x="2271421" y="482384"/>
                        <a:pt x="2362861" y="706346"/>
                        <a:pt x="2464903" y="707671"/>
                      </a:cubicBezTo>
                      <a:cubicBezTo>
                        <a:pt x="2566945" y="708996"/>
                        <a:pt x="2679588" y="489010"/>
                        <a:pt x="2782955" y="373716"/>
                      </a:cubicBezTo>
                      <a:cubicBezTo>
                        <a:pt x="2886322" y="258422"/>
                        <a:pt x="2979088" y="18557"/>
                        <a:pt x="3085105" y="15907"/>
                      </a:cubicBezTo>
                      <a:cubicBezTo>
                        <a:pt x="3191122" y="13257"/>
                        <a:pt x="3314368" y="237218"/>
                        <a:pt x="3419060" y="357813"/>
                      </a:cubicBezTo>
                      <a:cubicBezTo>
                        <a:pt x="3523752" y="478408"/>
                        <a:pt x="3611216" y="739476"/>
                        <a:pt x="3713258" y="739476"/>
                      </a:cubicBezTo>
                      <a:cubicBezTo>
                        <a:pt x="3815300" y="739476"/>
                        <a:pt x="3933244" y="477082"/>
                        <a:pt x="4031310" y="357813"/>
                      </a:cubicBezTo>
                      <a:cubicBezTo>
                        <a:pt x="4129376" y="238544"/>
                        <a:pt x="4196963" y="19883"/>
                        <a:pt x="4301655" y="23859"/>
                      </a:cubicBezTo>
                      <a:cubicBezTo>
                        <a:pt x="4406347" y="27835"/>
                        <a:pt x="4553446" y="265048"/>
                        <a:pt x="4659463" y="381667"/>
                      </a:cubicBezTo>
                      <a:cubicBezTo>
                        <a:pt x="4765480" y="498286"/>
                        <a:pt x="4838368" y="730199"/>
                        <a:pt x="4937759" y="723573"/>
                      </a:cubicBezTo>
                      <a:cubicBezTo>
                        <a:pt x="5037150" y="716947"/>
                        <a:pt x="5152444" y="459855"/>
                        <a:pt x="5255811" y="341911"/>
                      </a:cubicBezTo>
                      <a:cubicBezTo>
                        <a:pt x="5359178" y="223967"/>
                        <a:pt x="5455919" y="13257"/>
                        <a:pt x="5557961" y="15907"/>
                      </a:cubicBezTo>
                      <a:cubicBezTo>
                        <a:pt x="5660003" y="18557"/>
                        <a:pt x="5766020" y="242519"/>
                        <a:pt x="5868062" y="357813"/>
                      </a:cubicBezTo>
                      <a:cubicBezTo>
                        <a:pt x="5970104" y="473107"/>
                        <a:pt x="6065519" y="708996"/>
                        <a:pt x="6170211" y="707671"/>
                      </a:cubicBezTo>
                      <a:cubicBezTo>
                        <a:pt x="6274903" y="706346"/>
                        <a:pt x="6394173" y="467806"/>
                        <a:pt x="6496215" y="349862"/>
                      </a:cubicBezTo>
                      <a:cubicBezTo>
                        <a:pt x="6598257" y="231918"/>
                        <a:pt x="6679095" y="-1320"/>
                        <a:pt x="6782462" y="5"/>
                      </a:cubicBezTo>
                      <a:cubicBezTo>
                        <a:pt x="6885829" y="1330"/>
                        <a:pt x="7013049" y="235893"/>
                        <a:pt x="7116416" y="357813"/>
                      </a:cubicBezTo>
                      <a:cubicBezTo>
                        <a:pt x="7219783" y="479733"/>
                        <a:pt x="7301947" y="788509"/>
                        <a:pt x="7402663" y="731525"/>
                      </a:cubicBezTo>
                      <a:cubicBezTo>
                        <a:pt x="7503379" y="674541"/>
                        <a:pt x="7619999" y="78192"/>
                        <a:pt x="7720715" y="15907"/>
                      </a:cubicBezTo>
                      <a:cubicBezTo>
                        <a:pt x="7821432" y="-46378"/>
                        <a:pt x="7922148" y="303479"/>
                        <a:pt x="8006962" y="357813"/>
                      </a:cubicBezTo>
                      <a:cubicBezTo>
                        <a:pt x="8091776" y="412147"/>
                        <a:pt x="8160687" y="377029"/>
                        <a:pt x="8229599" y="341911"/>
                      </a:cubicBezTo>
                    </a:path>
                  </a:pathLst>
                </a:custGeom>
                <a:noFill/>
                <a:ln w="19050">
                  <a:solidFill>
                    <a:srgbClr val="00B050"/>
                  </a:solidFill>
                  <a:tailEnd type="none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2AB1FFBF-D860-8498-44AA-4821742CF81D}"/>
                    </a:ext>
                  </a:extLst>
                </p:cNvPr>
                <p:cNvSpPr/>
                <p:nvPr/>
              </p:nvSpPr>
              <p:spPr>
                <a:xfrm rot="7491638" flipV="1">
                  <a:off x="3675612" y="3892502"/>
                  <a:ext cx="860924" cy="91363"/>
                </a:xfrm>
                <a:custGeom>
                  <a:avLst/>
                  <a:gdLst>
                    <a:gd name="connsiteX0" fmla="*/ 0 w 18105120"/>
                    <a:gd name="connsiteY0" fmla="*/ 755379 h 755384"/>
                    <a:gd name="connsiteX1" fmla="*/ 302150 w 18105120"/>
                    <a:gd name="connsiteY1" fmla="*/ 357813 h 755384"/>
                    <a:gd name="connsiteX2" fmla="*/ 620202 w 18105120"/>
                    <a:gd name="connsiteY2" fmla="*/ 23859 h 755384"/>
                    <a:gd name="connsiteX3" fmla="*/ 938254 w 18105120"/>
                    <a:gd name="connsiteY3" fmla="*/ 397570 h 755384"/>
                    <a:gd name="connsiteX4" fmla="*/ 1216550 w 18105120"/>
                    <a:gd name="connsiteY4" fmla="*/ 723573 h 755384"/>
                    <a:gd name="connsiteX5" fmla="*/ 1558456 w 18105120"/>
                    <a:gd name="connsiteY5" fmla="*/ 365765 h 755384"/>
                    <a:gd name="connsiteX6" fmla="*/ 1868556 w 18105120"/>
                    <a:gd name="connsiteY6" fmla="*/ 15907 h 755384"/>
                    <a:gd name="connsiteX7" fmla="*/ 2162755 w 18105120"/>
                    <a:gd name="connsiteY7" fmla="*/ 373716 h 755384"/>
                    <a:gd name="connsiteX8" fmla="*/ 2480807 w 18105120"/>
                    <a:gd name="connsiteY8" fmla="*/ 755379 h 755384"/>
                    <a:gd name="connsiteX9" fmla="*/ 2798859 w 18105120"/>
                    <a:gd name="connsiteY9" fmla="*/ 365765 h 755384"/>
                    <a:gd name="connsiteX10" fmla="*/ 3085106 w 18105120"/>
                    <a:gd name="connsiteY10" fmla="*/ 31810 h 755384"/>
                    <a:gd name="connsiteX11" fmla="*/ 3411110 w 18105120"/>
                    <a:gd name="connsiteY11" fmla="*/ 373716 h 755384"/>
                    <a:gd name="connsiteX12" fmla="*/ 3705308 w 18105120"/>
                    <a:gd name="connsiteY12" fmla="*/ 731525 h 755384"/>
                    <a:gd name="connsiteX13" fmla="*/ 4023360 w 18105120"/>
                    <a:gd name="connsiteY13" fmla="*/ 397570 h 755384"/>
                    <a:gd name="connsiteX14" fmla="*/ 4333461 w 18105120"/>
                    <a:gd name="connsiteY14" fmla="*/ 23859 h 755384"/>
                    <a:gd name="connsiteX15" fmla="*/ 4635610 w 18105120"/>
                    <a:gd name="connsiteY15" fmla="*/ 349862 h 755384"/>
                    <a:gd name="connsiteX16" fmla="*/ 4945711 w 18105120"/>
                    <a:gd name="connsiteY16" fmla="*/ 747427 h 755384"/>
                    <a:gd name="connsiteX17" fmla="*/ 5255812 w 18105120"/>
                    <a:gd name="connsiteY17" fmla="*/ 357813 h 755384"/>
                    <a:gd name="connsiteX18" fmla="*/ 5573864 w 18105120"/>
                    <a:gd name="connsiteY18" fmla="*/ 23859 h 755384"/>
                    <a:gd name="connsiteX19" fmla="*/ 5868063 w 18105120"/>
                    <a:gd name="connsiteY19" fmla="*/ 373716 h 755384"/>
                    <a:gd name="connsiteX20" fmla="*/ 6170212 w 18105120"/>
                    <a:gd name="connsiteY20" fmla="*/ 747427 h 755384"/>
                    <a:gd name="connsiteX21" fmla="*/ 6480313 w 18105120"/>
                    <a:gd name="connsiteY21" fmla="*/ 365765 h 755384"/>
                    <a:gd name="connsiteX22" fmla="*/ 6790414 w 18105120"/>
                    <a:gd name="connsiteY22" fmla="*/ 31810 h 755384"/>
                    <a:gd name="connsiteX23" fmla="*/ 7108466 w 18105120"/>
                    <a:gd name="connsiteY23" fmla="*/ 365765 h 755384"/>
                    <a:gd name="connsiteX24" fmla="*/ 7402664 w 18105120"/>
                    <a:gd name="connsiteY24" fmla="*/ 723573 h 755384"/>
                    <a:gd name="connsiteX25" fmla="*/ 7728668 w 18105120"/>
                    <a:gd name="connsiteY25" fmla="*/ 373716 h 755384"/>
                    <a:gd name="connsiteX26" fmla="*/ 8030817 w 18105120"/>
                    <a:gd name="connsiteY26" fmla="*/ 31810 h 755384"/>
                    <a:gd name="connsiteX27" fmla="*/ 8332967 w 18105120"/>
                    <a:gd name="connsiteY27" fmla="*/ 373716 h 755384"/>
                    <a:gd name="connsiteX28" fmla="*/ 8651019 w 18105120"/>
                    <a:gd name="connsiteY28" fmla="*/ 731525 h 755384"/>
                    <a:gd name="connsiteX29" fmla="*/ 8953169 w 18105120"/>
                    <a:gd name="connsiteY29" fmla="*/ 373716 h 755384"/>
                    <a:gd name="connsiteX30" fmla="*/ 9271221 w 18105120"/>
                    <a:gd name="connsiteY30" fmla="*/ 31810 h 755384"/>
                    <a:gd name="connsiteX31" fmla="*/ 9589273 w 18105120"/>
                    <a:gd name="connsiteY31" fmla="*/ 349862 h 755384"/>
                    <a:gd name="connsiteX32" fmla="*/ 9875520 w 18105120"/>
                    <a:gd name="connsiteY32" fmla="*/ 715622 h 755384"/>
                    <a:gd name="connsiteX33" fmla="*/ 10193572 w 18105120"/>
                    <a:gd name="connsiteY33" fmla="*/ 373716 h 755384"/>
                    <a:gd name="connsiteX34" fmla="*/ 10503673 w 18105120"/>
                    <a:gd name="connsiteY34" fmla="*/ 23859 h 755384"/>
                    <a:gd name="connsiteX35" fmla="*/ 10805823 w 18105120"/>
                    <a:gd name="connsiteY35" fmla="*/ 349862 h 755384"/>
                    <a:gd name="connsiteX36" fmla="*/ 11107972 w 18105120"/>
                    <a:gd name="connsiteY36" fmla="*/ 731525 h 755384"/>
                    <a:gd name="connsiteX37" fmla="*/ 11426024 w 18105120"/>
                    <a:gd name="connsiteY37" fmla="*/ 365765 h 755384"/>
                    <a:gd name="connsiteX38" fmla="*/ 11736125 w 18105120"/>
                    <a:gd name="connsiteY38" fmla="*/ 7956 h 755384"/>
                    <a:gd name="connsiteX39" fmla="*/ 12046226 w 18105120"/>
                    <a:gd name="connsiteY39" fmla="*/ 365765 h 755384"/>
                    <a:gd name="connsiteX40" fmla="*/ 12340424 w 18105120"/>
                    <a:gd name="connsiteY40" fmla="*/ 707671 h 755384"/>
                    <a:gd name="connsiteX41" fmla="*/ 12658476 w 18105120"/>
                    <a:gd name="connsiteY41" fmla="*/ 373716 h 755384"/>
                    <a:gd name="connsiteX42" fmla="*/ 12960626 w 18105120"/>
                    <a:gd name="connsiteY42" fmla="*/ 15907 h 755384"/>
                    <a:gd name="connsiteX43" fmla="*/ 13294581 w 18105120"/>
                    <a:gd name="connsiteY43" fmla="*/ 357813 h 755384"/>
                    <a:gd name="connsiteX44" fmla="*/ 13588779 w 18105120"/>
                    <a:gd name="connsiteY44" fmla="*/ 739476 h 755384"/>
                    <a:gd name="connsiteX45" fmla="*/ 13906831 w 18105120"/>
                    <a:gd name="connsiteY45" fmla="*/ 357813 h 755384"/>
                    <a:gd name="connsiteX46" fmla="*/ 14177176 w 18105120"/>
                    <a:gd name="connsiteY46" fmla="*/ 23859 h 755384"/>
                    <a:gd name="connsiteX47" fmla="*/ 14534984 w 18105120"/>
                    <a:gd name="connsiteY47" fmla="*/ 381667 h 755384"/>
                    <a:gd name="connsiteX48" fmla="*/ 14813280 w 18105120"/>
                    <a:gd name="connsiteY48" fmla="*/ 723573 h 755384"/>
                    <a:gd name="connsiteX49" fmla="*/ 15131332 w 18105120"/>
                    <a:gd name="connsiteY49" fmla="*/ 341911 h 755384"/>
                    <a:gd name="connsiteX50" fmla="*/ 15433482 w 18105120"/>
                    <a:gd name="connsiteY50" fmla="*/ 15907 h 755384"/>
                    <a:gd name="connsiteX51" fmla="*/ 15743583 w 18105120"/>
                    <a:gd name="connsiteY51" fmla="*/ 357813 h 755384"/>
                    <a:gd name="connsiteX52" fmla="*/ 16045732 w 18105120"/>
                    <a:gd name="connsiteY52" fmla="*/ 707671 h 755384"/>
                    <a:gd name="connsiteX53" fmla="*/ 16371736 w 18105120"/>
                    <a:gd name="connsiteY53" fmla="*/ 349862 h 755384"/>
                    <a:gd name="connsiteX54" fmla="*/ 16657983 w 18105120"/>
                    <a:gd name="connsiteY54" fmla="*/ 5 h 755384"/>
                    <a:gd name="connsiteX55" fmla="*/ 16991937 w 18105120"/>
                    <a:gd name="connsiteY55" fmla="*/ 357813 h 755384"/>
                    <a:gd name="connsiteX56" fmla="*/ 17278184 w 18105120"/>
                    <a:gd name="connsiteY56" fmla="*/ 731525 h 755384"/>
                    <a:gd name="connsiteX57" fmla="*/ 17596236 w 18105120"/>
                    <a:gd name="connsiteY57" fmla="*/ 15907 h 755384"/>
                    <a:gd name="connsiteX58" fmla="*/ 17882483 w 18105120"/>
                    <a:gd name="connsiteY58" fmla="*/ 357813 h 755384"/>
                    <a:gd name="connsiteX59" fmla="*/ 18105120 w 18105120"/>
                    <a:gd name="connsiteY59" fmla="*/ 341911 h 755384"/>
                    <a:gd name="connsiteX0" fmla="*/ 0 w 17904324"/>
                    <a:gd name="connsiteY0" fmla="*/ 487777 h 755384"/>
                    <a:gd name="connsiteX1" fmla="*/ 101354 w 17904324"/>
                    <a:gd name="connsiteY1" fmla="*/ 357813 h 755384"/>
                    <a:gd name="connsiteX2" fmla="*/ 419406 w 17904324"/>
                    <a:gd name="connsiteY2" fmla="*/ 23859 h 755384"/>
                    <a:gd name="connsiteX3" fmla="*/ 737458 w 17904324"/>
                    <a:gd name="connsiteY3" fmla="*/ 397570 h 755384"/>
                    <a:gd name="connsiteX4" fmla="*/ 1015754 w 17904324"/>
                    <a:gd name="connsiteY4" fmla="*/ 723573 h 755384"/>
                    <a:gd name="connsiteX5" fmla="*/ 1357660 w 17904324"/>
                    <a:gd name="connsiteY5" fmla="*/ 365765 h 755384"/>
                    <a:gd name="connsiteX6" fmla="*/ 1667760 w 17904324"/>
                    <a:gd name="connsiteY6" fmla="*/ 15907 h 755384"/>
                    <a:gd name="connsiteX7" fmla="*/ 1961959 w 17904324"/>
                    <a:gd name="connsiteY7" fmla="*/ 373716 h 755384"/>
                    <a:gd name="connsiteX8" fmla="*/ 2280011 w 17904324"/>
                    <a:gd name="connsiteY8" fmla="*/ 755379 h 755384"/>
                    <a:gd name="connsiteX9" fmla="*/ 2598063 w 17904324"/>
                    <a:gd name="connsiteY9" fmla="*/ 365765 h 755384"/>
                    <a:gd name="connsiteX10" fmla="*/ 2884310 w 17904324"/>
                    <a:gd name="connsiteY10" fmla="*/ 31810 h 755384"/>
                    <a:gd name="connsiteX11" fmla="*/ 3210314 w 17904324"/>
                    <a:gd name="connsiteY11" fmla="*/ 373716 h 755384"/>
                    <a:gd name="connsiteX12" fmla="*/ 3504512 w 17904324"/>
                    <a:gd name="connsiteY12" fmla="*/ 731525 h 755384"/>
                    <a:gd name="connsiteX13" fmla="*/ 3822564 w 17904324"/>
                    <a:gd name="connsiteY13" fmla="*/ 397570 h 755384"/>
                    <a:gd name="connsiteX14" fmla="*/ 4132665 w 17904324"/>
                    <a:gd name="connsiteY14" fmla="*/ 23859 h 755384"/>
                    <a:gd name="connsiteX15" fmla="*/ 4434814 w 17904324"/>
                    <a:gd name="connsiteY15" fmla="*/ 349862 h 755384"/>
                    <a:gd name="connsiteX16" fmla="*/ 4744915 w 17904324"/>
                    <a:gd name="connsiteY16" fmla="*/ 747427 h 755384"/>
                    <a:gd name="connsiteX17" fmla="*/ 5055016 w 17904324"/>
                    <a:gd name="connsiteY17" fmla="*/ 357813 h 755384"/>
                    <a:gd name="connsiteX18" fmla="*/ 5373068 w 17904324"/>
                    <a:gd name="connsiteY18" fmla="*/ 23859 h 755384"/>
                    <a:gd name="connsiteX19" fmla="*/ 5667267 w 17904324"/>
                    <a:gd name="connsiteY19" fmla="*/ 373716 h 755384"/>
                    <a:gd name="connsiteX20" fmla="*/ 5969416 w 17904324"/>
                    <a:gd name="connsiteY20" fmla="*/ 747427 h 755384"/>
                    <a:gd name="connsiteX21" fmla="*/ 6279517 w 17904324"/>
                    <a:gd name="connsiteY21" fmla="*/ 365765 h 755384"/>
                    <a:gd name="connsiteX22" fmla="*/ 6589618 w 17904324"/>
                    <a:gd name="connsiteY22" fmla="*/ 31810 h 755384"/>
                    <a:gd name="connsiteX23" fmla="*/ 6907670 w 17904324"/>
                    <a:gd name="connsiteY23" fmla="*/ 365765 h 755384"/>
                    <a:gd name="connsiteX24" fmla="*/ 7201868 w 17904324"/>
                    <a:gd name="connsiteY24" fmla="*/ 723573 h 755384"/>
                    <a:gd name="connsiteX25" fmla="*/ 7527872 w 17904324"/>
                    <a:gd name="connsiteY25" fmla="*/ 373716 h 755384"/>
                    <a:gd name="connsiteX26" fmla="*/ 7830021 w 17904324"/>
                    <a:gd name="connsiteY26" fmla="*/ 31810 h 755384"/>
                    <a:gd name="connsiteX27" fmla="*/ 8132171 w 17904324"/>
                    <a:gd name="connsiteY27" fmla="*/ 373716 h 755384"/>
                    <a:gd name="connsiteX28" fmla="*/ 8450223 w 17904324"/>
                    <a:gd name="connsiteY28" fmla="*/ 731525 h 755384"/>
                    <a:gd name="connsiteX29" fmla="*/ 8752373 w 17904324"/>
                    <a:gd name="connsiteY29" fmla="*/ 373716 h 755384"/>
                    <a:gd name="connsiteX30" fmla="*/ 9070425 w 17904324"/>
                    <a:gd name="connsiteY30" fmla="*/ 31810 h 755384"/>
                    <a:gd name="connsiteX31" fmla="*/ 9388477 w 17904324"/>
                    <a:gd name="connsiteY31" fmla="*/ 349862 h 755384"/>
                    <a:gd name="connsiteX32" fmla="*/ 9674724 w 17904324"/>
                    <a:gd name="connsiteY32" fmla="*/ 715622 h 755384"/>
                    <a:gd name="connsiteX33" fmla="*/ 9992776 w 17904324"/>
                    <a:gd name="connsiteY33" fmla="*/ 373716 h 755384"/>
                    <a:gd name="connsiteX34" fmla="*/ 10302877 w 17904324"/>
                    <a:gd name="connsiteY34" fmla="*/ 23859 h 755384"/>
                    <a:gd name="connsiteX35" fmla="*/ 10605027 w 17904324"/>
                    <a:gd name="connsiteY35" fmla="*/ 349862 h 755384"/>
                    <a:gd name="connsiteX36" fmla="*/ 10907176 w 17904324"/>
                    <a:gd name="connsiteY36" fmla="*/ 731525 h 755384"/>
                    <a:gd name="connsiteX37" fmla="*/ 11225228 w 17904324"/>
                    <a:gd name="connsiteY37" fmla="*/ 365765 h 755384"/>
                    <a:gd name="connsiteX38" fmla="*/ 11535329 w 17904324"/>
                    <a:gd name="connsiteY38" fmla="*/ 7956 h 755384"/>
                    <a:gd name="connsiteX39" fmla="*/ 11845430 w 17904324"/>
                    <a:gd name="connsiteY39" fmla="*/ 365765 h 755384"/>
                    <a:gd name="connsiteX40" fmla="*/ 12139628 w 17904324"/>
                    <a:gd name="connsiteY40" fmla="*/ 707671 h 755384"/>
                    <a:gd name="connsiteX41" fmla="*/ 12457680 w 17904324"/>
                    <a:gd name="connsiteY41" fmla="*/ 373716 h 755384"/>
                    <a:gd name="connsiteX42" fmla="*/ 12759830 w 17904324"/>
                    <a:gd name="connsiteY42" fmla="*/ 15907 h 755384"/>
                    <a:gd name="connsiteX43" fmla="*/ 13093785 w 17904324"/>
                    <a:gd name="connsiteY43" fmla="*/ 357813 h 755384"/>
                    <a:gd name="connsiteX44" fmla="*/ 13387983 w 17904324"/>
                    <a:gd name="connsiteY44" fmla="*/ 739476 h 755384"/>
                    <a:gd name="connsiteX45" fmla="*/ 13706035 w 17904324"/>
                    <a:gd name="connsiteY45" fmla="*/ 357813 h 755384"/>
                    <a:gd name="connsiteX46" fmla="*/ 13976380 w 17904324"/>
                    <a:gd name="connsiteY46" fmla="*/ 23859 h 755384"/>
                    <a:gd name="connsiteX47" fmla="*/ 14334188 w 17904324"/>
                    <a:gd name="connsiteY47" fmla="*/ 381667 h 755384"/>
                    <a:gd name="connsiteX48" fmla="*/ 14612484 w 17904324"/>
                    <a:gd name="connsiteY48" fmla="*/ 723573 h 755384"/>
                    <a:gd name="connsiteX49" fmla="*/ 14930536 w 17904324"/>
                    <a:gd name="connsiteY49" fmla="*/ 341911 h 755384"/>
                    <a:gd name="connsiteX50" fmla="*/ 15232686 w 17904324"/>
                    <a:gd name="connsiteY50" fmla="*/ 15907 h 755384"/>
                    <a:gd name="connsiteX51" fmla="*/ 15542787 w 17904324"/>
                    <a:gd name="connsiteY51" fmla="*/ 357813 h 755384"/>
                    <a:gd name="connsiteX52" fmla="*/ 15844936 w 17904324"/>
                    <a:gd name="connsiteY52" fmla="*/ 707671 h 755384"/>
                    <a:gd name="connsiteX53" fmla="*/ 16170940 w 17904324"/>
                    <a:gd name="connsiteY53" fmla="*/ 349862 h 755384"/>
                    <a:gd name="connsiteX54" fmla="*/ 16457187 w 17904324"/>
                    <a:gd name="connsiteY54" fmla="*/ 5 h 755384"/>
                    <a:gd name="connsiteX55" fmla="*/ 16791141 w 17904324"/>
                    <a:gd name="connsiteY55" fmla="*/ 357813 h 755384"/>
                    <a:gd name="connsiteX56" fmla="*/ 17077388 w 17904324"/>
                    <a:gd name="connsiteY56" fmla="*/ 731525 h 755384"/>
                    <a:gd name="connsiteX57" fmla="*/ 17395440 w 17904324"/>
                    <a:gd name="connsiteY57" fmla="*/ 15907 h 755384"/>
                    <a:gd name="connsiteX58" fmla="*/ 17681687 w 17904324"/>
                    <a:gd name="connsiteY58" fmla="*/ 357813 h 755384"/>
                    <a:gd name="connsiteX59" fmla="*/ 17904324 w 17904324"/>
                    <a:gd name="connsiteY59" fmla="*/ 341911 h 755384"/>
                    <a:gd name="connsiteX0" fmla="*/ 0 w 17904324"/>
                    <a:gd name="connsiteY0" fmla="*/ 493845 h 761452"/>
                    <a:gd name="connsiteX1" fmla="*/ 373862 w 17904324"/>
                    <a:gd name="connsiteY1" fmla="*/ 75693 h 761452"/>
                    <a:gd name="connsiteX2" fmla="*/ 419406 w 17904324"/>
                    <a:gd name="connsiteY2" fmla="*/ 29927 h 761452"/>
                    <a:gd name="connsiteX3" fmla="*/ 737458 w 17904324"/>
                    <a:gd name="connsiteY3" fmla="*/ 403638 h 761452"/>
                    <a:gd name="connsiteX4" fmla="*/ 1015754 w 17904324"/>
                    <a:gd name="connsiteY4" fmla="*/ 729641 h 761452"/>
                    <a:gd name="connsiteX5" fmla="*/ 1357660 w 17904324"/>
                    <a:gd name="connsiteY5" fmla="*/ 371833 h 761452"/>
                    <a:gd name="connsiteX6" fmla="*/ 1667760 w 17904324"/>
                    <a:gd name="connsiteY6" fmla="*/ 21975 h 761452"/>
                    <a:gd name="connsiteX7" fmla="*/ 1961959 w 17904324"/>
                    <a:gd name="connsiteY7" fmla="*/ 379784 h 761452"/>
                    <a:gd name="connsiteX8" fmla="*/ 2280011 w 17904324"/>
                    <a:gd name="connsiteY8" fmla="*/ 761447 h 761452"/>
                    <a:gd name="connsiteX9" fmla="*/ 2598063 w 17904324"/>
                    <a:gd name="connsiteY9" fmla="*/ 371833 h 761452"/>
                    <a:gd name="connsiteX10" fmla="*/ 2884310 w 17904324"/>
                    <a:gd name="connsiteY10" fmla="*/ 37878 h 761452"/>
                    <a:gd name="connsiteX11" fmla="*/ 3210314 w 17904324"/>
                    <a:gd name="connsiteY11" fmla="*/ 379784 h 761452"/>
                    <a:gd name="connsiteX12" fmla="*/ 3504512 w 17904324"/>
                    <a:gd name="connsiteY12" fmla="*/ 737593 h 761452"/>
                    <a:gd name="connsiteX13" fmla="*/ 3822564 w 17904324"/>
                    <a:gd name="connsiteY13" fmla="*/ 403638 h 761452"/>
                    <a:gd name="connsiteX14" fmla="*/ 4132665 w 17904324"/>
                    <a:gd name="connsiteY14" fmla="*/ 29927 h 761452"/>
                    <a:gd name="connsiteX15" fmla="*/ 4434814 w 17904324"/>
                    <a:gd name="connsiteY15" fmla="*/ 355930 h 761452"/>
                    <a:gd name="connsiteX16" fmla="*/ 4744915 w 17904324"/>
                    <a:gd name="connsiteY16" fmla="*/ 753495 h 761452"/>
                    <a:gd name="connsiteX17" fmla="*/ 5055016 w 17904324"/>
                    <a:gd name="connsiteY17" fmla="*/ 363881 h 761452"/>
                    <a:gd name="connsiteX18" fmla="*/ 5373068 w 17904324"/>
                    <a:gd name="connsiteY18" fmla="*/ 29927 h 761452"/>
                    <a:gd name="connsiteX19" fmla="*/ 5667267 w 17904324"/>
                    <a:gd name="connsiteY19" fmla="*/ 379784 h 761452"/>
                    <a:gd name="connsiteX20" fmla="*/ 5969416 w 17904324"/>
                    <a:gd name="connsiteY20" fmla="*/ 753495 h 761452"/>
                    <a:gd name="connsiteX21" fmla="*/ 6279517 w 17904324"/>
                    <a:gd name="connsiteY21" fmla="*/ 371833 h 761452"/>
                    <a:gd name="connsiteX22" fmla="*/ 6589618 w 17904324"/>
                    <a:gd name="connsiteY22" fmla="*/ 37878 h 761452"/>
                    <a:gd name="connsiteX23" fmla="*/ 6907670 w 17904324"/>
                    <a:gd name="connsiteY23" fmla="*/ 371833 h 761452"/>
                    <a:gd name="connsiteX24" fmla="*/ 7201868 w 17904324"/>
                    <a:gd name="connsiteY24" fmla="*/ 729641 h 761452"/>
                    <a:gd name="connsiteX25" fmla="*/ 7527872 w 17904324"/>
                    <a:gd name="connsiteY25" fmla="*/ 379784 h 761452"/>
                    <a:gd name="connsiteX26" fmla="*/ 7830021 w 17904324"/>
                    <a:gd name="connsiteY26" fmla="*/ 37878 h 761452"/>
                    <a:gd name="connsiteX27" fmla="*/ 8132171 w 17904324"/>
                    <a:gd name="connsiteY27" fmla="*/ 379784 h 761452"/>
                    <a:gd name="connsiteX28" fmla="*/ 8450223 w 17904324"/>
                    <a:gd name="connsiteY28" fmla="*/ 737593 h 761452"/>
                    <a:gd name="connsiteX29" fmla="*/ 8752373 w 17904324"/>
                    <a:gd name="connsiteY29" fmla="*/ 379784 h 761452"/>
                    <a:gd name="connsiteX30" fmla="*/ 9070425 w 17904324"/>
                    <a:gd name="connsiteY30" fmla="*/ 37878 h 761452"/>
                    <a:gd name="connsiteX31" fmla="*/ 9388477 w 17904324"/>
                    <a:gd name="connsiteY31" fmla="*/ 355930 h 761452"/>
                    <a:gd name="connsiteX32" fmla="*/ 9674724 w 17904324"/>
                    <a:gd name="connsiteY32" fmla="*/ 721690 h 761452"/>
                    <a:gd name="connsiteX33" fmla="*/ 9992776 w 17904324"/>
                    <a:gd name="connsiteY33" fmla="*/ 379784 h 761452"/>
                    <a:gd name="connsiteX34" fmla="*/ 10302877 w 17904324"/>
                    <a:gd name="connsiteY34" fmla="*/ 29927 h 761452"/>
                    <a:gd name="connsiteX35" fmla="*/ 10605027 w 17904324"/>
                    <a:gd name="connsiteY35" fmla="*/ 355930 h 761452"/>
                    <a:gd name="connsiteX36" fmla="*/ 10907176 w 17904324"/>
                    <a:gd name="connsiteY36" fmla="*/ 737593 h 761452"/>
                    <a:gd name="connsiteX37" fmla="*/ 11225228 w 17904324"/>
                    <a:gd name="connsiteY37" fmla="*/ 371833 h 761452"/>
                    <a:gd name="connsiteX38" fmla="*/ 11535329 w 17904324"/>
                    <a:gd name="connsiteY38" fmla="*/ 14024 h 761452"/>
                    <a:gd name="connsiteX39" fmla="*/ 11845430 w 17904324"/>
                    <a:gd name="connsiteY39" fmla="*/ 371833 h 761452"/>
                    <a:gd name="connsiteX40" fmla="*/ 12139628 w 17904324"/>
                    <a:gd name="connsiteY40" fmla="*/ 713739 h 761452"/>
                    <a:gd name="connsiteX41" fmla="*/ 12457680 w 17904324"/>
                    <a:gd name="connsiteY41" fmla="*/ 379784 h 761452"/>
                    <a:gd name="connsiteX42" fmla="*/ 12759830 w 17904324"/>
                    <a:gd name="connsiteY42" fmla="*/ 21975 h 761452"/>
                    <a:gd name="connsiteX43" fmla="*/ 13093785 w 17904324"/>
                    <a:gd name="connsiteY43" fmla="*/ 363881 h 761452"/>
                    <a:gd name="connsiteX44" fmla="*/ 13387983 w 17904324"/>
                    <a:gd name="connsiteY44" fmla="*/ 745544 h 761452"/>
                    <a:gd name="connsiteX45" fmla="*/ 13706035 w 17904324"/>
                    <a:gd name="connsiteY45" fmla="*/ 363881 h 761452"/>
                    <a:gd name="connsiteX46" fmla="*/ 13976380 w 17904324"/>
                    <a:gd name="connsiteY46" fmla="*/ 29927 h 761452"/>
                    <a:gd name="connsiteX47" fmla="*/ 14334188 w 17904324"/>
                    <a:gd name="connsiteY47" fmla="*/ 387735 h 761452"/>
                    <a:gd name="connsiteX48" fmla="*/ 14612484 w 17904324"/>
                    <a:gd name="connsiteY48" fmla="*/ 729641 h 761452"/>
                    <a:gd name="connsiteX49" fmla="*/ 14930536 w 17904324"/>
                    <a:gd name="connsiteY49" fmla="*/ 347979 h 761452"/>
                    <a:gd name="connsiteX50" fmla="*/ 15232686 w 17904324"/>
                    <a:gd name="connsiteY50" fmla="*/ 21975 h 761452"/>
                    <a:gd name="connsiteX51" fmla="*/ 15542787 w 17904324"/>
                    <a:gd name="connsiteY51" fmla="*/ 363881 h 761452"/>
                    <a:gd name="connsiteX52" fmla="*/ 15844936 w 17904324"/>
                    <a:gd name="connsiteY52" fmla="*/ 713739 h 761452"/>
                    <a:gd name="connsiteX53" fmla="*/ 16170940 w 17904324"/>
                    <a:gd name="connsiteY53" fmla="*/ 355930 h 761452"/>
                    <a:gd name="connsiteX54" fmla="*/ 16457187 w 17904324"/>
                    <a:gd name="connsiteY54" fmla="*/ 6073 h 761452"/>
                    <a:gd name="connsiteX55" fmla="*/ 16791141 w 17904324"/>
                    <a:gd name="connsiteY55" fmla="*/ 363881 h 761452"/>
                    <a:gd name="connsiteX56" fmla="*/ 17077388 w 17904324"/>
                    <a:gd name="connsiteY56" fmla="*/ 737593 h 761452"/>
                    <a:gd name="connsiteX57" fmla="*/ 17395440 w 17904324"/>
                    <a:gd name="connsiteY57" fmla="*/ 21975 h 761452"/>
                    <a:gd name="connsiteX58" fmla="*/ 17681687 w 17904324"/>
                    <a:gd name="connsiteY58" fmla="*/ 363881 h 761452"/>
                    <a:gd name="connsiteX59" fmla="*/ 17904324 w 17904324"/>
                    <a:gd name="connsiteY59" fmla="*/ 347979 h 761452"/>
                    <a:gd name="connsiteX0" fmla="*/ 0 w 17588784"/>
                    <a:gd name="connsiteY0" fmla="*/ 127544 h 755384"/>
                    <a:gd name="connsiteX1" fmla="*/ 58322 w 17588784"/>
                    <a:gd name="connsiteY1" fmla="*/ 69625 h 755384"/>
                    <a:gd name="connsiteX2" fmla="*/ 103866 w 17588784"/>
                    <a:gd name="connsiteY2" fmla="*/ 23859 h 755384"/>
                    <a:gd name="connsiteX3" fmla="*/ 421918 w 17588784"/>
                    <a:gd name="connsiteY3" fmla="*/ 397570 h 755384"/>
                    <a:gd name="connsiteX4" fmla="*/ 700214 w 17588784"/>
                    <a:gd name="connsiteY4" fmla="*/ 723573 h 755384"/>
                    <a:gd name="connsiteX5" fmla="*/ 1042120 w 17588784"/>
                    <a:gd name="connsiteY5" fmla="*/ 365765 h 755384"/>
                    <a:gd name="connsiteX6" fmla="*/ 1352220 w 17588784"/>
                    <a:gd name="connsiteY6" fmla="*/ 15907 h 755384"/>
                    <a:gd name="connsiteX7" fmla="*/ 1646419 w 17588784"/>
                    <a:gd name="connsiteY7" fmla="*/ 373716 h 755384"/>
                    <a:gd name="connsiteX8" fmla="*/ 1964471 w 17588784"/>
                    <a:gd name="connsiteY8" fmla="*/ 755379 h 755384"/>
                    <a:gd name="connsiteX9" fmla="*/ 2282523 w 17588784"/>
                    <a:gd name="connsiteY9" fmla="*/ 365765 h 755384"/>
                    <a:gd name="connsiteX10" fmla="*/ 2568770 w 17588784"/>
                    <a:gd name="connsiteY10" fmla="*/ 31810 h 755384"/>
                    <a:gd name="connsiteX11" fmla="*/ 2894774 w 17588784"/>
                    <a:gd name="connsiteY11" fmla="*/ 373716 h 755384"/>
                    <a:gd name="connsiteX12" fmla="*/ 3188972 w 17588784"/>
                    <a:gd name="connsiteY12" fmla="*/ 731525 h 755384"/>
                    <a:gd name="connsiteX13" fmla="*/ 3507024 w 17588784"/>
                    <a:gd name="connsiteY13" fmla="*/ 397570 h 755384"/>
                    <a:gd name="connsiteX14" fmla="*/ 3817125 w 17588784"/>
                    <a:gd name="connsiteY14" fmla="*/ 23859 h 755384"/>
                    <a:gd name="connsiteX15" fmla="*/ 4119274 w 17588784"/>
                    <a:gd name="connsiteY15" fmla="*/ 349862 h 755384"/>
                    <a:gd name="connsiteX16" fmla="*/ 4429375 w 17588784"/>
                    <a:gd name="connsiteY16" fmla="*/ 747427 h 755384"/>
                    <a:gd name="connsiteX17" fmla="*/ 4739476 w 17588784"/>
                    <a:gd name="connsiteY17" fmla="*/ 357813 h 755384"/>
                    <a:gd name="connsiteX18" fmla="*/ 5057528 w 17588784"/>
                    <a:gd name="connsiteY18" fmla="*/ 23859 h 755384"/>
                    <a:gd name="connsiteX19" fmla="*/ 5351727 w 17588784"/>
                    <a:gd name="connsiteY19" fmla="*/ 373716 h 755384"/>
                    <a:gd name="connsiteX20" fmla="*/ 5653876 w 17588784"/>
                    <a:gd name="connsiteY20" fmla="*/ 747427 h 755384"/>
                    <a:gd name="connsiteX21" fmla="*/ 5963977 w 17588784"/>
                    <a:gd name="connsiteY21" fmla="*/ 365765 h 755384"/>
                    <a:gd name="connsiteX22" fmla="*/ 6274078 w 17588784"/>
                    <a:gd name="connsiteY22" fmla="*/ 31810 h 755384"/>
                    <a:gd name="connsiteX23" fmla="*/ 6592130 w 17588784"/>
                    <a:gd name="connsiteY23" fmla="*/ 365765 h 755384"/>
                    <a:gd name="connsiteX24" fmla="*/ 6886328 w 17588784"/>
                    <a:gd name="connsiteY24" fmla="*/ 723573 h 755384"/>
                    <a:gd name="connsiteX25" fmla="*/ 7212332 w 17588784"/>
                    <a:gd name="connsiteY25" fmla="*/ 373716 h 755384"/>
                    <a:gd name="connsiteX26" fmla="*/ 7514481 w 17588784"/>
                    <a:gd name="connsiteY26" fmla="*/ 31810 h 755384"/>
                    <a:gd name="connsiteX27" fmla="*/ 7816631 w 17588784"/>
                    <a:gd name="connsiteY27" fmla="*/ 373716 h 755384"/>
                    <a:gd name="connsiteX28" fmla="*/ 8134683 w 17588784"/>
                    <a:gd name="connsiteY28" fmla="*/ 731525 h 755384"/>
                    <a:gd name="connsiteX29" fmla="*/ 8436833 w 17588784"/>
                    <a:gd name="connsiteY29" fmla="*/ 373716 h 755384"/>
                    <a:gd name="connsiteX30" fmla="*/ 8754885 w 17588784"/>
                    <a:gd name="connsiteY30" fmla="*/ 31810 h 755384"/>
                    <a:gd name="connsiteX31" fmla="*/ 9072937 w 17588784"/>
                    <a:gd name="connsiteY31" fmla="*/ 349862 h 755384"/>
                    <a:gd name="connsiteX32" fmla="*/ 9359184 w 17588784"/>
                    <a:gd name="connsiteY32" fmla="*/ 715622 h 755384"/>
                    <a:gd name="connsiteX33" fmla="*/ 9677236 w 17588784"/>
                    <a:gd name="connsiteY33" fmla="*/ 373716 h 755384"/>
                    <a:gd name="connsiteX34" fmla="*/ 9987337 w 17588784"/>
                    <a:gd name="connsiteY34" fmla="*/ 23859 h 755384"/>
                    <a:gd name="connsiteX35" fmla="*/ 10289487 w 17588784"/>
                    <a:gd name="connsiteY35" fmla="*/ 349862 h 755384"/>
                    <a:gd name="connsiteX36" fmla="*/ 10591636 w 17588784"/>
                    <a:gd name="connsiteY36" fmla="*/ 731525 h 755384"/>
                    <a:gd name="connsiteX37" fmla="*/ 10909688 w 17588784"/>
                    <a:gd name="connsiteY37" fmla="*/ 365765 h 755384"/>
                    <a:gd name="connsiteX38" fmla="*/ 11219789 w 17588784"/>
                    <a:gd name="connsiteY38" fmla="*/ 7956 h 755384"/>
                    <a:gd name="connsiteX39" fmla="*/ 11529890 w 17588784"/>
                    <a:gd name="connsiteY39" fmla="*/ 365765 h 755384"/>
                    <a:gd name="connsiteX40" fmla="*/ 11824088 w 17588784"/>
                    <a:gd name="connsiteY40" fmla="*/ 707671 h 755384"/>
                    <a:gd name="connsiteX41" fmla="*/ 12142140 w 17588784"/>
                    <a:gd name="connsiteY41" fmla="*/ 373716 h 755384"/>
                    <a:gd name="connsiteX42" fmla="*/ 12444290 w 17588784"/>
                    <a:gd name="connsiteY42" fmla="*/ 15907 h 755384"/>
                    <a:gd name="connsiteX43" fmla="*/ 12778245 w 17588784"/>
                    <a:gd name="connsiteY43" fmla="*/ 357813 h 755384"/>
                    <a:gd name="connsiteX44" fmla="*/ 13072443 w 17588784"/>
                    <a:gd name="connsiteY44" fmla="*/ 739476 h 755384"/>
                    <a:gd name="connsiteX45" fmla="*/ 13390495 w 17588784"/>
                    <a:gd name="connsiteY45" fmla="*/ 357813 h 755384"/>
                    <a:gd name="connsiteX46" fmla="*/ 13660840 w 17588784"/>
                    <a:gd name="connsiteY46" fmla="*/ 23859 h 755384"/>
                    <a:gd name="connsiteX47" fmla="*/ 14018648 w 17588784"/>
                    <a:gd name="connsiteY47" fmla="*/ 381667 h 755384"/>
                    <a:gd name="connsiteX48" fmla="*/ 14296944 w 17588784"/>
                    <a:gd name="connsiteY48" fmla="*/ 723573 h 755384"/>
                    <a:gd name="connsiteX49" fmla="*/ 14614996 w 17588784"/>
                    <a:gd name="connsiteY49" fmla="*/ 341911 h 755384"/>
                    <a:gd name="connsiteX50" fmla="*/ 14917146 w 17588784"/>
                    <a:gd name="connsiteY50" fmla="*/ 15907 h 755384"/>
                    <a:gd name="connsiteX51" fmla="*/ 15227247 w 17588784"/>
                    <a:gd name="connsiteY51" fmla="*/ 357813 h 755384"/>
                    <a:gd name="connsiteX52" fmla="*/ 15529396 w 17588784"/>
                    <a:gd name="connsiteY52" fmla="*/ 707671 h 755384"/>
                    <a:gd name="connsiteX53" fmla="*/ 15855400 w 17588784"/>
                    <a:gd name="connsiteY53" fmla="*/ 349862 h 755384"/>
                    <a:gd name="connsiteX54" fmla="*/ 16141647 w 17588784"/>
                    <a:gd name="connsiteY54" fmla="*/ 5 h 755384"/>
                    <a:gd name="connsiteX55" fmla="*/ 16475601 w 17588784"/>
                    <a:gd name="connsiteY55" fmla="*/ 357813 h 755384"/>
                    <a:gd name="connsiteX56" fmla="*/ 16761848 w 17588784"/>
                    <a:gd name="connsiteY56" fmla="*/ 731525 h 755384"/>
                    <a:gd name="connsiteX57" fmla="*/ 17079900 w 17588784"/>
                    <a:gd name="connsiteY57" fmla="*/ 15907 h 755384"/>
                    <a:gd name="connsiteX58" fmla="*/ 17366147 w 17588784"/>
                    <a:gd name="connsiteY58" fmla="*/ 357813 h 755384"/>
                    <a:gd name="connsiteX59" fmla="*/ 17588784 w 17588784"/>
                    <a:gd name="connsiteY59" fmla="*/ 341911 h 755384"/>
                    <a:gd name="connsiteX0" fmla="*/ 0 w 17588784"/>
                    <a:gd name="connsiteY0" fmla="*/ 127544 h 755384"/>
                    <a:gd name="connsiteX1" fmla="*/ 58322 w 17588784"/>
                    <a:gd name="connsiteY1" fmla="*/ 69625 h 755384"/>
                    <a:gd name="connsiteX2" fmla="*/ 347689 w 17588784"/>
                    <a:gd name="connsiteY2" fmla="*/ 342925 h 755384"/>
                    <a:gd name="connsiteX3" fmla="*/ 421918 w 17588784"/>
                    <a:gd name="connsiteY3" fmla="*/ 397570 h 755384"/>
                    <a:gd name="connsiteX4" fmla="*/ 700214 w 17588784"/>
                    <a:gd name="connsiteY4" fmla="*/ 723573 h 755384"/>
                    <a:gd name="connsiteX5" fmla="*/ 1042120 w 17588784"/>
                    <a:gd name="connsiteY5" fmla="*/ 365765 h 755384"/>
                    <a:gd name="connsiteX6" fmla="*/ 1352220 w 17588784"/>
                    <a:gd name="connsiteY6" fmla="*/ 15907 h 755384"/>
                    <a:gd name="connsiteX7" fmla="*/ 1646419 w 17588784"/>
                    <a:gd name="connsiteY7" fmla="*/ 373716 h 755384"/>
                    <a:gd name="connsiteX8" fmla="*/ 1964471 w 17588784"/>
                    <a:gd name="connsiteY8" fmla="*/ 755379 h 755384"/>
                    <a:gd name="connsiteX9" fmla="*/ 2282523 w 17588784"/>
                    <a:gd name="connsiteY9" fmla="*/ 365765 h 755384"/>
                    <a:gd name="connsiteX10" fmla="*/ 2568770 w 17588784"/>
                    <a:gd name="connsiteY10" fmla="*/ 31810 h 755384"/>
                    <a:gd name="connsiteX11" fmla="*/ 2894774 w 17588784"/>
                    <a:gd name="connsiteY11" fmla="*/ 373716 h 755384"/>
                    <a:gd name="connsiteX12" fmla="*/ 3188972 w 17588784"/>
                    <a:gd name="connsiteY12" fmla="*/ 731525 h 755384"/>
                    <a:gd name="connsiteX13" fmla="*/ 3507024 w 17588784"/>
                    <a:gd name="connsiteY13" fmla="*/ 397570 h 755384"/>
                    <a:gd name="connsiteX14" fmla="*/ 3817125 w 17588784"/>
                    <a:gd name="connsiteY14" fmla="*/ 23859 h 755384"/>
                    <a:gd name="connsiteX15" fmla="*/ 4119274 w 17588784"/>
                    <a:gd name="connsiteY15" fmla="*/ 349862 h 755384"/>
                    <a:gd name="connsiteX16" fmla="*/ 4429375 w 17588784"/>
                    <a:gd name="connsiteY16" fmla="*/ 747427 h 755384"/>
                    <a:gd name="connsiteX17" fmla="*/ 4739476 w 17588784"/>
                    <a:gd name="connsiteY17" fmla="*/ 357813 h 755384"/>
                    <a:gd name="connsiteX18" fmla="*/ 5057528 w 17588784"/>
                    <a:gd name="connsiteY18" fmla="*/ 23859 h 755384"/>
                    <a:gd name="connsiteX19" fmla="*/ 5351727 w 17588784"/>
                    <a:gd name="connsiteY19" fmla="*/ 373716 h 755384"/>
                    <a:gd name="connsiteX20" fmla="*/ 5653876 w 17588784"/>
                    <a:gd name="connsiteY20" fmla="*/ 747427 h 755384"/>
                    <a:gd name="connsiteX21" fmla="*/ 5963977 w 17588784"/>
                    <a:gd name="connsiteY21" fmla="*/ 365765 h 755384"/>
                    <a:gd name="connsiteX22" fmla="*/ 6274078 w 17588784"/>
                    <a:gd name="connsiteY22" fmla="*/ 31810 h 755384"/>
                    <a:gd name="connsiteX23" fmla="*/ 6592130 w 17588784"/>
                    <a:gd name="connsiteY23" fmla="*/ 365765 h 755384"/>
                    <a:gd name="connsiteX24" fmla="*/ 6886328 w 17588784"/>
                    <a:gd name="connsiteY24" fmla="*/ 723573 h 755384"/>
                    <a:gd name="connsiteX25" fmla="*/ 7212332 w 17588784"/>
                    <a:gd name="connsiteY25" fmla="*/ 373716 h 755384"/>
                    <a:gd name="connsiteX26" fmla="*/ 7514481 w 17588784"/>
                    <a:gd name="connsiteY26" fmla="*/ 31810 h 755384"/>
                    <a:gd name="connsiteX27" fmla="*/ 7816631 w 17588784"/>
                    <a:gd name="connsiteY27" fmla="*/ 373716 h 755384"/>
                    <a:gd name="connsiteX28" fmla="*/ 8134683 w 17588784"/>
                    <a:gd name="connsiteY28" fmla="*/ 731525 h 755384"/>
                    <a:gd name="connsiteX29" fmla="*/ 8436833 w 17588784"/>
                    <a:gd name="connsiteY29" fmla="*/ 373716 h 755384"/>
                    <a:gd name="connsiteX30" fmla="*/ 8754885 w 17588784"/>
                    <a:gd name="connsiteY30" fmla="*/ 31810 h 755384"/>
                    <a:gd name="connsiteX31" fmla="*/ 9072937 w 17588784"/>
                    <a:gd name="connsiteY31" fmla="*/ 349862 h 755384"/>
                    <a:gd name="connsiteX32" fmla="*/ 9359184 w 17588784"/>
                    <a:gd name="connsiteY32" fmla="*/ 715622 h 755384"/>
                    <a:gd name="connsiteX33" fmla="*/ 9677236 w 17588784"/>
                    <a:gd name="connsiteY33" fmla="*/ 373716 h 755384"/>
                    <a:gd name="connsiteX34" fmla="*/ 9987337 w 17588784"/>
                    <a:gd name="connsiteY34" fmla="*/ 23859 h 755384"/>
                    <a:gd name="connsiteX35" fmla="*/ 10289487 w 17588784"/>
                    <a:gd name="connsiteY35" fmla="*/ 349862 h 755384"/>
                    <a:gd name="connsiteX36" fmla="*/ 10591636 w 17588784"/>
                    <a:gd name="connsiteY36" fmla="*/ 731525 h 755384"/>
                    <a:gd name="connsiteX37" fmla="*/ 10909688 w 17588784"/>
                    <a:gd name="connsiteY37" fmla="*/ 365765 h 755384"/>
                    <a:gd name="connsiteX38" fmla="*/ 11219789 w 17588784"/>
                    <a:gd name="connsiteY38" fmla="*/ 7956 h 755384"/>
                    <a:gd name="connsiteX39" fmla="*/ 11529890 w 17588784"/>
                    <a:gd name="connsiteY39" fmla="*/ 365765 h 755384"/>
                    <a:gd name="connsiteX40" fmla="*/ 11824088 w 17588784"/>
                    <a:gd name="connsiteY40" fmla="*/ 707671 h 755384"/>
                    <a:gd name="connsiteX41" fmla="*/ 12142140 w 17588784"/>
                    <a:gd name="connsiteY41" fmla="*/ 373716 h 755384"/>
                    <a:gd name="connsiteX42" fmla="*/ 12444290 w 17588784"/>
                    <a:gd name="connsiteY42" fmla="*/ 15907 h 755384"/>
                    <a:gd name="connsiteX43" fmla="*/ 12778245 w 17588784"/>
                    <a:gd name="connsiteY43" fmla="*/ 357813 h 755384"/>
                    <a:gd name="connsiteX44" fmla="*/ 13072443 w 17588784"/>
                    <a:gd name="connsiteY44" fmla="*/ 739476 h 755384"/>
                    <a:gd name="connsiteX45" fmla="*/ 13390495 w 17588784"/>
                    <a:gd name="connsiteY45" fmla="*/ 357813 h 755384"/>
                    <a:gd name="connsiteX46" fmla="*/ 13660840 w 17588784"/>
                    <a:gd name="connsiteY46" fmla="*/ 23859 h 755384"/>
                    <a:gd name="connsiteX47" fmla="*/ 14018648 w 17588784"/>
                    <a:gd name="connsiteY47" fmla="*/ 381667 h 755384"/>
                    <a:gd name="connsiteX48" fmla="*/ 14296944 w 17588784"/>
                    <a:gd name="connsiteY48" fmla="*/ 723573 h 755384"/>
                    <a:gd name="connsiteX49" fmla="*/ 14614996 w 17588784"/>
                    <a:gd name="connsiteY49" fmla="*/ 341911 h 755384"/>
                    <a:gd name="connsiteX50" fmla="*/ 14917146 w 17588784"/>
                    <a:gd name="connsiteY50" fmla="*/ 15907 h 755384"/>
                    <a:gd name="connsiteX51" fmla="*/ 15227247 w 17588784"/>
                    <a:gd name="connsiteY51" fmla="*/ 357813 h 755384"/>
                    <a:gd name="connsiteX52" fmla="*/ 15529396 w 17588784"/>
                    <a:gd name="connsiteY52" fmla="*/ 707671 h 755384"/>
                    <a:gd name="connsiteX53" fmla="*/ 15855400 w 17588784"/>
                    <a:gd name="connsiteY53" fmla="*/ 349862 h 755384"/>
                    <a:gd name="connsiteX54" fmla="*/ 16141647 w 17588784"/>
                    <a:gd name="connsiteY54" fmla="*/ 5 h 755384"/>
                    <a:gd name="connsiteX55" fmla="*/ 16475601 w 17588784"/>
                    <a:gd name="connsiteY55" fmla="*/ 357813 h 755384"/>
                    <a:gd name="connsiteX56" fmla="*/ 16761848 w 17588784"/>
                    <a:gd name="connsiteY56" fmla="*/ 731525 h 755384"/>
                    <a:gd name="connsiteX57" fmla="*/ 17079900 w 17588784"/>
                    <a:gd name="connsiteY57" fmla="*/ 15907 h 755384"/>
                    <a:gd name="connsiteX58" fmla="*/ 17366147 w 17588784"/>
                    <a:gd name="connsiteY58" fmla="*/ 357813 h 755384"/>
                    <a:gd name="connsiteX59" fmla="*/ 17588784 w 17588784"/>
                    <a:gd name="connsiteY59" fmla="*/ 341911 h 755384"/>
                    <a:gd name="connsiteX0" fmla="*/ 0 w 17588784"/>
                    <a:gd name="connsiteY0" fmla="*/ 127544 h 778018"/>
                    <a:gd name="connsiteX1" fmla="*/ 58322 w 17588784"/>
                    <a:gd name="connsiteY1" fmla="*/ 69625 h 778018"/>
                    <a:gd name="connsiteX2" fmla="*/ 347689 w 17588784"/>
                    <a:gd name="connsiteY2" fmla="*/ 342925 h 778018"/>
                    <a:gd name="connsiteX3" fmla="*/ 708769 w 17588784"/>
                    <a:gd name="connsiteY3" fmla="*/ 737220 h 778018"/>
                    <a:gd name="connsiteX4" fmla="*/ 700214 w 17588784"/>
                    <a:gd name="connsiteY4" fmla="*/ 723573 h 778018"/>
                    <a:gd name="connsiteX5" fmla="*/ 1042120 w 17588784"/>
                    <a:gd name="connsiteY5" fmla="*/ 365765 h 778018"/>
                    <a:gd name="connsiteX6" fmla="*/ 1352220 w 17588784"/>
                    <a:gd name="connsiteY6" fmla="*/ 15907 h 778018"/>
                    <a:gd name="connsiteX7" fmla="*/ 1646419 w 17588784"/>
                    <a:gd name="connsiteY7" fmla="*/ 373716 h 778018"/>
                    <a:gd name="connsiteX8" fmla="*/ 1964471 w 17588784"/>
                    <a:gd name="connsiteY8" fmla="*/ 755379 h 778018"/>
                    <a:gd name="connsiteX9" fmla="*/ 2282523 w 17588784"/>
                    <a:gd name="connsiteY9" fmla="*/ 365765 h 778018"/>
                    <a:gd name="connsiteX10" fmla="*/ 2568770 w 17588784"/>
                    <a:gd name="connsiteY10" fmla="*/ 31810 h 778018"/>
                    <a:gd name="connsiteX11" fmla="*/ 2894774 w 17588784"/>
                    <a:gd name="connsiteY11" fmla="*/ 373716 h 778018"/>
                    <a:gd name="connsiteX12" fmla="*/ 3188972 w 17588784"/>
                    <a:gd name="connsiteY12" fmla="*/ 731525 h 778018"/>
                    <a:gd name="connsiteX13" fmla="*/ 3507024 w 17588784"/>
                    <a:gd name="connsiteY13" fmla="*/ 397570 h 778018"/>
                    <a:gd name="connsiteX14" fmla="*/ 3817125 w 17588784"/>
                    <a:gd name="connsiteY14" fmla="*/ 23859 h 778018"/>
                    <a:gd name="connsiteX15" fmla="*/ 4119274 w 17588784"/>
                    <a:gd name="connsiteY15" fmla="*/ 349862 h 778018"/>
                    <a:gd name="connsiteX16" fmla="*/ 4429375 w 17588784"/>
                    <a:gd name="connsiteY16" fmla="*/ 747427 h 778018"/>
                    <a:gd name="connsiteX17" fmla="*/ 4739476 w 17588784"/>
                    <a:gd name="connsiteY17" fmla="*/ 357813 h 778018"/>
                    <a:gd name="connsiteX18" fmla="*/ 5057528 w 17588784"/>
                    <a:gd name="connsiteY18" fmla="*/ 23859 h 778018"/>
                    <a:gd name="connsiteX19" fmla="*/ 5351727 w 17588784"/>
                    <a:gd name="connsiteY19" fmla="*/ 373716 h 778018"/>
                    <a:gd name="connsiteX20" fmla="*/ 5653876 w 17588784"/>
                    <a:gd name="connsiteY20" fmla="*/ 747427 h 778018"/>
                    <a:gd name="connsiteX21" fmla="*/ 5963977 w 17588784"/>
                    <a:gd name="connsiteY21" fmla="*/ 365765 h 778018"/>
                    <a:gd name="connsiteX22" fmla="*/ 6274078 w 17588784"/>
                    <a:gd name="connsiteY22" fmla="*/ 31810 h 778018"/>
                    <a:gd name="connsiteX23" fmla="*/ 6592130 w 17588784"/>
                    <a:gd name="connsiteY23" fmla="*/ 365765 h 778018"/>
                    <a:gd name="connsiteX24" fmla="*/ 6886328 w 17588784"/>
                    <a:gd name="connsiteY24" fmla="*/ 723573 h 778018"/>
                    <a:gd name="connsiteX25" fmla="*/ 7212332 w 17588784"/>
                    <a:gd name="connsiteY25" fmla="*/ 373716 h 778018"/>
                    <a:gd name="connsiteX26" fmla="*/ 7514481 w 17588784"/>
                    <a:gd name="connsiteY26" fmla="*/ 31810 h 778018"/>
                    <a:gd name="connsiteX27" fmla="*/ 7816631 w 17588784"/>
                    <a:gd name="connsiteY27" fmla="*/ 373716 h 778018"/>
                    <a:gd name="connsiteX28" fmla="*/ 8134683 w 17588784"/>
                    <a:gd name="connsiteY28" fmla="*/ 731525 h 778018"/>
                    <a:gd name="connsiteX29" fmla="*/ 8436833 w 17588784"/>
                    <a:gd name="connsiteY29" fmla="*/ 373716 h 778018"/>
                    <a:gd name="connsiteX30" fmla="*/ 8754885 w 17588784"/>
                    <a:gd name="connsiteY30" fmla="*/ 31810 h 778018"/>
                    <a:gd name="connsiteX31" fmla="*/ 9072937 w 17588784"/>
                    <a:gd name="connsiteY31" fmla="*/ 349862 h 778018"/>
                    <a:gd name="connsiteX32" fmla="*/ 9359184 w 17588784"/>
                    <a:gd name="connsiteY32" fmla="*/ 715622 h 778018"/>
                    <a:gd name="connsiteX33" fmla="*/ 9677236 w 17588784"/>
                    <a:gd name="connsiteY33" fmla="*/ 373716 h 778018"/>
                    <a:gd name="connsiteX34" fmla="*/ 9987337 w 17588784"/>
                    <a:gd name="connsiteY34" fmla="*/ 23859 h 778018"/>
                    <a:gd name="connsiteX35" fmla="*/ 10289487 w 17588784"/>
                    <a:gd name="connsiteY35" fmla="*/ 349862 h 778018"/>
                    <a:gd name="connsiteX36" fmla="*/ 10591636 w 17588784"/>
                    <a:gd name="connsiteY36" fmla="*/ 731525 h 778018"/>
                    <a:gd name="connsiteX37" fmla="*/ 10909688 w 17588784"/>
                    <a:gd name="connsiteY37" fmla="*/ 365765 h 778018"/>
                    <a:gd name="connsiteX38" fmla="*/ 11219789 w 17588784"/>
                    <a:gd name="connsiteY38" fmla="*/ 7956 h 778018"/>
                    <a:gd name="connsiteX39" fmla="*/ 11529890 w 17588784"/>
                    <a:gd name="connsiteY39" fmla="*/ 365765 h 778018"/>
                    <a:gd name="connsiteX40" fmla="*/ 11824088 w 17588784"/>
                    <a:gd name="connsiteY40" fmla="*/ 707671 h 778018"/>
                    <a:gd name="connsiteX41" fmla="*/ 12142140 w 17588784"/>
                    <a:gd name="connsiteY41" fmla="*/ 373716 h 778018"/>
                    <a:gd name="connsiteX42" fmla="*/ 12444290 w 17588784"/>
                    <a:gd name="connsiteY42" fmla="*/ 15907 h 778018"/>
                    <a:gd name="connsiteX43" fmla="*/ 12778245 w 17588784"/>
                    <a:gd name="connsiteY43" fmla="*/ 357813 h 778018"/>
                    <a:gd name="connsiteX44" fmla="*/ 13072443 w 17588784"/>
                    <a:gd name="connsiteY44" fmla="*/ 739476 h 778018"/>
                    <a:gd name="connsiteX45" fmla="*/ 13390495 w 17588784"/>
                    <a:gd name="connsiteY45" fmla="*/ 357813 h 778018"/>
                    <a:gd name="connsiteX46" fmla="*/ 13660840 w 17588784"/>
                    <a:gd name="connsiteY46" fmla="*/ 23859 h 778018"/>
                    <a:gd name="connsiteX47" fmla="*/ 14018648 w 17588784"/>
                    <a:gd name="connsiteY47" fmla="*/ 381667 h 778018"/>
                    <a:gd name="connsiteX48" fmla="*/ 14296944 w 17588784"/>
                    <a:gd name="connsiteY48" fmla="*/ 723573 h 778018"/>
                    <a:gd name="connsiteX49" fmla="*/ 14614996 w 17588784"/>
                    <a:gd name="connsiteY49" fmla="*/ 341911 h 778018"/>
                    <a:gd name="connsiteX50" fmla="*/ 14917146 w 17588784"/>
                    <a:gd name="connsiteY50" fmla="*/ 15907 h 778018"/>
                    <a:gd name="connsiteX51" fmla="*/ 15227247 w 17588784"/>
                    <a:gd name="connsiteY51" fmla="*/ 357813 h 778018"/>
                    <a:gd name="connsiteX52" fmla="*/ 15529396 w 17588784"/>
                    <a:gd name="connsiteY52" fmla="*/ 707671 h 778018"/>
                    <a:gd name="connsiteX53" fmla="*/ 15855400 w 17588784"/>
                    <a:gd name="connsiteY53" fmla="*/ 349862 h 778018"/>
                    <a:gd name="connsiteX54" fmla="*/ 16141647 w 17588784"/>
                    <a:gd name="connsiteY54" fmla="*/ 5 h 778018"/>
                    <a:gd name="connsiteX55" fmla="*/ 16475601 w 17588784"/>
                    <a:gd name="connsiteY55" fmla="*/ 357813 h 778018"/>
                    <a:gd name="connsiteX56" fmla="*/ 16761848 w 17588784"/>
                    <a:gd name="connsiteY56" fmla="*/ 731525 h 778018"/>
                    <a:gd name="connsiteX57" fmla="*/ 17079900 w 17588784"/>
                    <a:gd name="connsiteY57" fmla="*/ 15907 h 778018"/>
                    <a:gd name="connsiteX58" fmla="*/ 17366147 w 17588784"/>
                    <a:gd name="connsiteY58" fmla="*/ 357813 h 778018"/>
                    <a:gd name="connsiteX59" fmla="*/ 17588784 w 17588784"/>
                    <a:gd name="connsiteY59" fmla="*/ 341911 h 778018"/>
                    <a:gd name="connsiteX0" fmla="*/ 0 w 17588784"/>
                    <a:gd name="connsiteY0" fmla="*/ 127544 h 778018"/>
                    <a:gd name="connsiteX1" fmla="*/ 660711 w 17588784"/>
                    <a:gd name="connsiteY1" fmla="*/ 728336 h 778018"/>
                    <a:gd name="connsiteX2" fmla="*/ 347689 w 17588784"/>
                    <a:gd name="connsiteY2" fmla="*/ 342925 h 778018"/>
                    <a:gd name="connsiteX3" fmla="*/ 708769 w 17588784"/>
                    <a:gd name="connsiteY3" fmla="*/ 737220 h 778018"/>
                    <a:gd name="connsiteX4" fmla="*/ 700214 w 17588784"/>
                    <a:gd name="connsiteY4" fmla="*/ 723573 h 778018"/>
                    <a:gd name="connsiteX5" fmla="*/ 1042120 w 17588784"/>
                    <a:gd name="connsiteY5" fmla="*/ 365765 h 778018"/>
                    <a:gd name="connsiteX6" fmla="*/ 1352220 w 17588784"/>
                    <a:gd name="connsiteY6" fmla="*/ 15907 h 778018"/>
                    <a:gd name="connsiteX7" fmla="*/ 1646419 w 17588784"/>
                    <a:gd name="connsiteY7" fmla="*/ 373716 h 778018"/>
                    <a:gd name="connsiteX8" fmla="*/ 1964471 w 17588784"/>
                    <a:gd name="connsiteY8" fmla="*/ 755379 h 778018"/>
                    <a:gd name="connsiteX9" fmla="*/ 2282523 w 17588784"/>
                    <a:gd name="connsiteY9" fmla="*/ 365765 h 778018"/>
                    <a:gd name="connsiteX10" fmla="*/ 2568770 w 17588784"/>
                    <a:gd name="connsiteY10" fmla="*/ 31810 h 778018"/>
                    <a:gd name="connsiteX11" fmla="*/ 2894774 w 17588784"/>
                    <a:gd name="connsiteY11" fmla="*/ 373716 h 778018"/>
                    <a:gd name="connsiteX12" fmla="*/ 3188972 w 17588784"/>
                    <a:gd name="connsiteY12" fmla="*/ 731525 h 778018"/>
                    <a:gd name="connsiteX13" fmla="*/ 3507024 w 17588784"/>
                    <a:gd name="connsiteY13" fmla="*/ 397570 h 778018"/>
                    <a:gd name="connsiteX14" fmla="*/ 3817125 w 17588784"/>
                    <a:gd name="connsiteY14" fmla="*/ 23859 h 778018"/>
                    <a:gd name="connsiteX15" fmla="*/ 4119274 w 17588784"/>
                    <a:gd name="connsiteY15" fmla="*/ 349862 h 778018"/>
                    <a:gd name="connsiteX16" fmla="*/ 4429375 w 17588784"/>
                    <a:gd name="connsiteY16" fmla="*/ 747427 h 778018"/>
                    <a:gd name="connsiteX17" fmla="*/ 4739476 w 17588784"/>
                    <a:gd name="connsiteY17" fmla="*/ 357813 h 778018"/>
                    <a:gd name="connsiteX18" fmla="*/ 5057528 w 17588784"/>
                    <a:gd name="connsiteY18" fmla="*/ 23859 h 778018"/>
                    <a:gd name="connsiteX19" fmla="*/ 5351727 w 17588784"/>
                    <a:gd name="connsiteY19" fmla="*/ 373716 h 778018"/>
                    <a:gd name="connsiteX20" fmla="*/ 5653876 w 17588784"/>
                    <a:gd name="connsiteY20" fmla="*/ 747427 h 778018"/>
                    <a:gd name="connsiteX21" fmla="*/ 5963977 w 17588784"/>
                    <a:gd name="connsiteY21" fmla="*/ 365765 h 778018"/>
                    <a:gd name="connsiteX22" fmla="*/ 6274078 w 17588784"/>
                    <a:gd name="connsiteY22" fmla="*/ 31810 h 778018"/>
                    <a:gd name="connsiteX23" fmla="*/ 6592130 w 17588784"/>
                    <a:gd name="connsiteY23" fmla="*/ 365765 h 778018"/>
                    <a:gd name="connsiteX24" fmla="*/ 6886328 w 17588784"/>
                    <a:gd name="connsiteY24" fmla="*/ 723573 h 778018"/>
                    <a:gd name="connsiteX25" fmla="*/ 7212332 w 17588784"/>
                    <a:gd name="connsiteY25" fmla="*/ 373716 h 778018"/>
                    <a:gd name="connsiteX26" fmla="*/ 7514481 w 17588784"/>
                    <a:gd name="connsiteY26" fmla="*/ 31810 h 778018"/>
                    <a:gd name="connsiteX27" fmla="*/ 7816631 w 17588784"/>
                    <a:gd name="connsiteY27" fmla="*/ 373716 h 778018"/>
                    <a:gd name="connsiteX28" fmla="*/ 8134683 w 17588784"/>
                    <a:gd name="connsiteY28" fmla="*/ 731525 h 778018"/>
                    <a:gd name="connsiteX29" fmla="*/ 8436833 w 17588784"/>
                    <a:gd name="connsiteY29" fmla="*/ 373716 h 778018"/>
                    <a:gd name="connsiteX30" fmla="*/ 8754885 w 17588784"/>
                    <a:gd name="connsiteY30" fmla="*/ 31810 h 778018"/>
                    <a:gd name="connsiteX31" fmla="*/ 9072937 w 17588784"/>
                    <a:gd name="connsiteY31" fmla="*/ 349862 h 778018"/>
                    <a:gd name="connsiteX32" fmla="*/ 9359184 w 17588784"/>
                    <a:gd name="connsiteY32" fmla="*/ 715622 h 778018"/>
                    <a:gd name="connsiteX33" fmla="*/ 9677236 w 17588784"/>
                    <a:gd name="connsiteY33" fmla="*/ 373716 h 778018"/>
                    <a:gd name="connsiteX34" fmla="*/ 9987337 w 17588784"/>
                    <a:gd name="connsiteY34" fmla="*/ 23859 h 778018"/>
                    <a:gd name="connsiteX35" fmla="*/ 10289487 w 17588784"/>
                    <a:gd name="connsiteY35" fmla="*/ 349862 h 778018"/>
                    <a:gd name="connsiteX36" fmla="*/ 10591636 w 17588784"/>
                    <a:gd name="connsiteY36" fmla="*/ 731525 h 778018"/>
                    <a:gd name="connsiteX37" fmla="*/ 10909688 w 17588784"/>
                    <a:gd name="connsiteY37" fmla="*/ 365765 h 778018"/>
                    <a:gd name="connsiteX38" fmla="*/ 11219789 w 17588784"/>
                    <a:gd name="connsiteY38" fmla="*/ 7956 h 778018"/>
                    <a:gd name="connsiteX39" fmla="*/ 11529890 w 17588784"/>
                    <a:gd name="connsiteY39" fmla="*/ 365765 h 778018"/>
                    <a:gd name="connsiteX40" fmla="*/ 11824088 w 17588784"/>
                    <a:gd name="connsiteY40" fmla="*/ 707671 h 778018"/>
                    <a:gd name="connsiteX41" fmla="*/ 12142140 w 17588784"/>
                    <a:gd name="connsiteY41" fmla="*/ 373716 h 778018"/>
                    <a:gd name="connsiteX42" fmla="*/ 12444290 w 17588784"/>
                    <a:gd name="connsiteY42" fmla="*/ 15907 h 778018"/>
                    <a:gd name="connsiteX43" fmla="*/ 12778245 w 17588784"/>
                    <a:gd name="connsiteY43" fmla="*/ 357813 h 778018"/>
                    <a:gd name="connsiteX44" fmla="*/ 13072443 w 17588784"/>
                    <a:gd name="connsiteY44" fmla="*/ 739476 h 778018"/>
                    <a:gd name="connsiteX45" fmla="*/ 13390495 w 17588784"/>
                    <a:gd name="connsiteY45" fmla="*/ 357813 h 778018"/>
                    <a:gd name="connsiteX46" fmla="*/ 13660840 w 17588784"/>
                    <a:gd name="connsiteY46" fmla="*/ 23859 h 778018"/>
                    <a:gd name="connsiteX47" fmla="*/ 14018648 w 17588784"/>
                    <a:gd name="connsiteY47" fmla="*/ 381667 h 778018"/>
                    <a:gd name="connsiteX48" fmla="*/ 14296944 w 17588784"/>
                    <a:gd name="connsiteY48" fmla="*/ 723573 h 778018"/>
                    <a:gd name="connsiteX49" fmla="*/ 14614996 w 17588784"/>
                    <a:gd name="connsiteY49" fmla="*/ 341911 h 778018"/>
                    <a:gd name="connsiteX50" fmla="*/ 14917146 w 17588784"/>
                    <a:gd name="connsiteY50" fmla="*/ 15907 h 778018"/>
                    <a:gd name="connsiteX51" fmla="*/ 15227247 w 17588784"/>
                    <a:gd name="connsiteY51" fmla="*/ 357813 h 778018"/>
                    <a:gd name="connsiteX52" fmla="*/ 15529396 w 17588784"/>
                    <a:gd name="connsiteY52" fmla="*/ 707671 h 778018"/>
                    <a:gd name="connsiteX53" fmla="*/ 15855400 w 17588784"/>
                    <a:gd name="connsiteY53" fmla="*/ 349862 h 778018"/>
                    <a:gd name="connsiteX54" fmla="*/ 16141647 w 17588784"/>
                    <a:gd name="connsiteY54" fmla="*/ 5 h 778018"/>
                    <a:gd name="connsiteX55" fmla="*/ 16475601 w 17588784"/>
                    <a:gd name="connsiteY55" fmla="*/ 357813 h 778018"/>
                    <a:gd name="connsiteX56" fmla="*/ 16761848 w 17588784"/>
                    <a:gd name="connsiteY56" fmla="*/ 731525 h 778018"/>
                    <a:gd name="connsiteX57" fmla="*/ 17079900 w 17588784"/>
                    <a:gd name="connsiteY57" fmla="*/ 15907 h 778018"/>
                    <a:gd name="connsiteX58" fmla="*/ 17366147 w 17588784"/>
                    <a:gd name="connsiteY58" fmla="*/ 357813 h 778018"/>
                    <a:gd name="connsiteX59" fmla="*/ 17588784 w 17588784"/>
                    <a:gd name="connsiteY59" fmla="*/ 341911 h 778018"/>
                    <a:gd name="connsiteX0" fmla="*/ 0 w 17588784"/>
                    <a:gd name="connsiteY0" fmla="*/ 127544 h 755384"/>
                    <a:gd name="connsiteX1" fmla="*/ 660711 w 17588784"/>
                    <a:gd name="connsiteY1" fmla="*/ 728336 h 755384"/>
                    <a:gd name="connsiteX2" fmla="*/ 347689 w 17588784"/>
                    <a:gd name="connsiteY2" fmla="*/ 342925 h 755384"/>
                    <a:gd name="connsiteX3" fmla="*/ 708769 w 17588784"/>
                    <a:gd name="connsiteY3" fmla="*/ 737220 h 755384"/>
                    <a:gd name="connsiteX4" fmla="*/ 1042120 w 17588784"/>
                    <a:gd name="connsiteY4" fmla="*/ 365765 h 755384"/>
                    <a:gd name="connsiteX5" fmla="*/ 1352220 w 17588784"/>
                    <a:gd name="connsiteY5" fmla="*/ 15907 h 755384"/>
                    <a:gd name="connsiteX6" fmla="*/ 1646419 w 17588784"/>
                    <a:gd name="connsiteY6" fmla="*/ 373716 h 755384"/>
                    <a:gd name="connsiteX7" fmla="*/ 1964471 w 17588784"/>
                    <a:gd name="connsiteY7" fmla="*/ 755379 h 755384"/>
                    <a:gd name="connsiteX8" fmla="*/ 2282523 w 17588784"/>
                    <a:gd name="connsiteY8" fmla="*/ 365765 h 755384"/>
                    <a:gd name="connsiteX9" fmla="*/ 2568770 w 17588784"/>
                    <a:gd name="connsiteY9" fmla="*/ 31810 h 755384"/>
                    <a:gd name="connsiteX10" fmla="*/ 2894774 w 17588784"/>
                    <a:gd name="connsiteY10" fmla="*/ 373716 h 755384"/>
                    <a:gd name="connsiteX11" fmla="*/ 3188972 w 17588784"/>
                    <a:gd name="connsiteY11" fmla="*/ 731525 h 755384"/>
                    <a:gd name="connsiteX12" fmla="*/ 3507024 w 17588784"/>
                    <a:gd name="connsiteY12" fmla="*/ 397570 h 755384"/>
                    <a:gd name="connsiteX13" fmla="*/ 3817125 w 17588784"/>
                    <a:gd name="connsiteY13" fmla="*/ 23859 h 755384"/>
                    <a:gd name="connsiteX14" fmla="*/ 4119274 w 17588784"/>
                    <a:gd name="connsiteY14" fmla="*/ 349862 h 755384"/>
                    <a:gd name="connsiteX15" fmla="*/ 4429375 w 17588784"/>
                    <a:gd name="connsiteY15" fmla="*/ 747427 h 755384"/>
                    <a:gd name="connsiteX16" fmla="*/ 4739476 w 17588784"/>
                    <a:gd name="connsiteY16" fmla="*/ 357813 h 755384"/>
                    <a:gd name="connsiteX17" fmla="*/ 5057528 w 17588784"/>
                    <a:gd name="connsiteY17" fmla="*/ 23859 h 755384"/>
                    <a:gd name="connsiteX18" fmla="*/ 5351727 w 17588784"/>
                    <a:gd name="connsiteY18" fmla="*/ 373716 h 755384"/>
                    <a:gd name="connsiteX19" fmla="*/ 5653876 w 17588784"/>
                    <a:gd name="connsiteY19" fmla="*/ 747427 h 755384"/>
                    <a:gd name="connsiteX20" fmla="*/ 5963977 w 17588784"/>
                    <a:gd name="connsiteY20" fmla="*/ 365765 h 755384"/>
                    <a:gd name="connsiteX21" fmla="*/ 6274078 w 17588784"/>
                    <a:gd name="connsiteY21" fmla="*/ 31810 h 755384"/>
                    <a:gd name="connsiteX22" fmla="*/ 6592130 w 17588784"/>
                    <a:gd name="connsiteY22" fmla="*/ 365765 h 755384"/>
                    <a:gd name="connsiteX23" fmla="*/ 6886328 w 17588784"/>
                    <a:gd name="connsiteY23" fmla="*/ 723573 h 755384"/>
                    <a:gd name="connsiteX24" fmla="*/ 7212332 w 17588784"/>
                    <a:gd name="connsiteY24" fmla="*/ 373716 h 755384"/>
                    <a:gd name="connsiteX25" fmla="*/ 7514481 w 17588784"/>
                    <a:gd name="connsiteY25" fmla="*/ 31810 h 755384"/>
                    <a:gd name="connsiteX26" fmla="*/ 7816631 w 17588784"/>
                    <a:gd name="connsiteY26" fmla="*/ 373716 h 755384"/>
                    <a:gd name="connsiteX27" fmla="*/ 8134683 w 17588784"/>
                    <a:gd name="connsiteY27" fmla="*/ 731525 h 755384"/>
                    <a:gd name="connsiteX28" fmla="*/ 8436833 w 17588784"/>
                    <a:gd name="connsiteY28" fmla="*/ 373716 h 755384"/>
                    <a:gd name="connsiteX29" fmla="*/ 8754885 w 17588784"/>
                    <a:gd name="connsiteY29" fmla="*/ 31810 h 755384"/>
                    <a:gd name="connsiteX30" fmla="*/ 9072937 w 17588784"/>
                    <a:gd name="connsiteY30" fmla="*/ 349862 h 755384"/>
                    <a:gd name="connsiteX31" fmla="*/ 9359184 w 17588784"/>
                    <a:gd name="connsiteY31" fmla="*/ 715622 h 755384"/>
                    <a:gd name="connsiteX32" fmla="*/ 9677236 w 17588784"/>
                    <a:gd name="connsiteY32" fmla="*/ 373716 h 755384"/>
                    <a:gd name="connsiteX33" fmla="*/ 9987337 w 17588784"/>
                    <a:gd name="connsiteY33" fmla="*/ 23859 h 755384"/>
                    <a:gd name="connsiteX34" fmla="*/ 10289487 w 17588784"/>
                    <a:gd name="connsiteY34" fmla="*/ 349862 h 755384"/>
                    <a:gd name="connsiteX35" fmla="*/ 10591636 w 17588784"/>
                    <a:gd name="connsiteY35" fmla="*/ 731525 h 755384"/>
                    <a:gd name="connsiteX36" fmla="*/ 10909688 w 17588784"/>
                    <a:gd name="connsiteY36" fmla="*/ 365765 h 755384"/>
                    <a:gd name="connsiteX37" fmla="*/ 11219789 w 17588784"/>
                    <a:gd name="connsiteY37" fmla="*/ 7956 h 755384"/>
                    <a:gd name="connsiteX38" fmla="*/ 11529890 w 17588784"/>
                    <a:gd name="connsiteY38" fmla="*/ 365765 h 755384"/>
                    <a:gd name="connsiteX39" fmla="*/ 11824088 w 17588784"/>
                    <a:gd name="connsiteY39" fmla="*/ 707671 h 755384"/>
                    <a:gd name="connsiteX40" fmla="*/ 12142140 w 17588784"/>
                    <a:gd name="connsiteY40" fmla="*/ 373716 h 755384"/>
                    <a:gd name="connsiteX41" fmla="*/ 12444290 w 17588784"/>
                    <a:gd name="connsiteY41" fmla="*/ 15907 h 755384"/>
                    <a:gd name="connsiteX42" fmla="*/ 12778245 w 17588784"/>
                    <a:gd name="connsiteY42" fmla="*/ 357813 h 755384"/>
                    <a:gd name="connsiteX43" fmla="*/ 13072443 w 17588784"/>
                    <a:gd name="connsiteY43" fmla="*/ 739476 h 755384"/>
                    <a:gd name="connsiteX44" fmla="*/ 13390495 w 17588784"/>
                    <a:gd name="connsiteY44" fmla="*/ 357813 h 755384"/>
                    <a:gd name="connsiteX45" fmla="*/ 13660840 w 17588784"/>
                    <a:gd name="connsiteY45" fmla="*/ 23859 h 755384"/>
                    <a:gd name="connsiteX46" fmla="*/ 14018648 w 17588784"/>
                    <a:gd name="connsiteY46" fmla="*/ 381667 h 755384"/>
                    <a:gd name="connsiteX47" fmla="*/ 14296944 w 17588784"/>
                    <a:gd name="connsiteY47" fmla="*/ 723573 h 755384"/>
                    <a:gd name="connsiteX48" fmla="*/ 14614996 w 17588784"/>
                    <a:gd name="connsiteY48" fmla="*/ 341911 h 755384"/>
                    <a:gd name="connsiteX49" fmla="*/ 14917146 w 17588784"/>
                    <a:gd name="connsiteY49" fmla="*/ 15907 h 755384"/>
                    <a:gd name="connsiteX50" fmla="*/ 15227247 w 17588784"/>
                    <a:gd name="connsiteY50" fmla="*/ 357813 h 755384"/>
                    <a:gd name="connsiteX51" fmla="*/ 15529396 w 17588784"/>
                    <a:gd name="connsiteY51" fmla="*/ 707671 h 755384"/>
                    <a:gd name="connsiteX52" fmla="*/ 15855400 w 17588784"/>
                    <a:gd name="connsiteY52" fmla="*/ 349862 h 755384"/>
                    <a:gd name="connsiteX53" fmla="*/ 16141647 w 17588784"/>
                    <a:gd name="connsiteY53" fmla="*/ 5 h 755384"/>
                    <a:gd name="connsiteX54" fmla="*/ 16475601 w 17588784"/>
                    <a:gd name="connsiteY54" fmla="*/ 357813 h 755384"/>
                    <a:gd name="connsiteX55" fmla="*/ 16761848 w 17588784"/>
                    <a:gd name="connsiteY55" fmla="*/ 731525 h 755384"/>
                    <a:gd name="connsiteX56" fmla="*/ 17079900 w 17588784"/>
                    <a:gd name="connsiteY56" fmla="*/ 15907 h 755384"/>
                    <a:gd name="connsiteX57" fmla="*/ 17366147 w 17588784"/>
                    <a:gd name="connsiteY57" fmla="*/ 357813 h 755384"/>
                    <a:gd name="connsiteX58" fmla="*/ 17588784 w 17588784"/>
                    <a:gd name="connsiteY58" fmla="*/ 341911 h 755384"/>
                    <a:gd name="connsiteX0" fmla="*/ 0 w 17588784"/>
                    <a:gd name="connsiteY0" fmla="*/ 127544 h 755384"/>
                    <a:gd name="connsiteX1" fmla="*/ 660711 w 17588784"/>
                    <a:gd name="connsiteY1" fmla="*/ 728336 h 755384"/>
                    <a:gd name="connsiteX2" fmla="*/ 347689 w 17588784"/>
                    <a:gd name="connsiteY2" fmla="*/ 342925 h 755384"/>
                    <a:gd name="connsiteX3" fmla="*/ 1042120 w 17588784"/>
                    <a:gd name="connsiteY3" fmla="*/ 365765 h 755384"/>
                    <a:gd name="connsiteX4" fmla="*/ 1352220 w 17588784"/>
                    <a:gd name="connsiteY4" fmla="*/ 15907 h 755384"/>
                    <a:gd name="connsiteX5" fmla="*/ 1646419 w 17588784"/>
                    <a:gd name="connsiteY5" fmla="*/ 373716 h 755384"/>
                    <a:gd name="connsiteX6" fmla="*/ 1964471 w 17588784"/>
                    <a:gd name="connsiteY6" fmla="*/ 755379 h 755384"/>
                    <a:gd name="connsiteX7" fmla="*/ 2282523 w 17588784"/>
                    <a:gd name="connsiteY7" fmla="*/ 365765 h 755384"/>
                    <a:gd name="connsiteX8" fmla="*/ 2568770 w 17588784"/>
                    <a:gd name="connsiteY8" fmla="*/ 31810 h 755384"/>
                    <a:gd name="connsiteX9" fmla="*/ 2894774 w 17588784"/>
                    <a:gd name="connsiteY9" fmla="*/ 373716 h 755384"/>
                    <a:gd name="connsiteX10" fmla="*/ 3188972 w 17588784"/>
                    <a:gd name="connsiteY10" fmla="*/ 731525 h 755384"/>
                    <a:gd name="connsiteX11" fmla="*/ 3507024 w 17588784"/>
                    <a:gd name="connsiteY11" fmla="*/ 397570 h 755384"/>
                    <a:gd name="connsiteX12" fmla="*/ 3817125 w 17588784"/>
                    <a:gd name="connsiteY12" fmla="*/ 23859 h 755384"/>
                    <a:gd name="connsiteX13" fmla="*/ 4119274 w 17588784"/>
                    <a:gd name="connsiteY13" fmla="*/ 349862 h 755384"/>
                    <a:gd name="connsiteX14" fmla="*/ 4429375 w 17588784"/>
                    <a:gd name="connsiteY14" fmla="*/ 747427 h 755384"/>
                    <a:gd name="connsiteX15" fmla="*/ 4739476 w 17588784"/>
                    <a:gd name="connsiteY15" fmla="*/ 357813 h 755384"/>
                    <a:gd name="connsiteX16" fmla="*/ 5057528 w 17588784"/>
                    <a:gd name="connsiteY16" fmla="*/ 23859 h 755384"/>
                    <a:gd name="connsiteX17" fmla="*/ 5351727 w 17588784"/>
                    <a:gd name="connsiteY17" fmla="*/ 373716 h 755384"/>
                    <a:gd name="connsiteX18" fmla="*/ 5653876 w 17588784"/>
                    <a:gd name="connsiteY18" fmla="*/ 747427 h 755384"/>
                    <a:gd name="connsiteX19" fmla="*/ 5963977 w 17588784"/>
                    <a:gd name="connsiteY19" fmla="*/ 365765 h 755384"/>
                    <a:gd name="connsiteX20" fmla="*/ 6274078 w 17588784"/>
                    <a:gd name="connsiteY20" fmla="*/ 31810 h 755384"/>
                    <a:gd name="connsiteX21" fmla="*/ 6592130 w 17588784"/>
                    <a:gd name="connsiteY21" fmla="*/ 365765 h 755384"/>
                    <a:gd name="connsiteX22" fmla="*/ 6886328 w 17588784"/>
                    <a:gd name="connsiteY22" fmla="*/ 723573 h 755384"/>
                    <a:gd name="connsiteX23" fmla="*/ 7212332 w 17588784"/>
                    <a:gd name="connsiteY23" fmla="*/ 373716 h 755384"/>
                    <a:gd name="connsiteX24" fmla="*/ 7514481 w 17588784"/>
                    <a:gd name="connsiteY24" fmla="*/ 31810 h 755384"/>
                    <a:gd name="connsiteX25" fmla="*/ 7816631 w 17588784"/>
                    <a:gd name="connsiteY25" fmla="*/ 373716 h 755384"/>
                    <a:gd name="connsiteX26" fmla="*/ 8134683 w 17588784"/>
                    <a:gd name="connsiteY26" fmla="*/ 731525 h 755384"/>
                    <a:gd name="connsiteX27" fmla="*/ 8436833 w 17588784"/>
                    <a:gd name="connsiteY27" fmla="*/ 373716 h 755384"/>
                    <a:gd name="connsiteX28" fmla="*/ 8754885 w 17588784"/>
                    <a:gd name="connsiteY28" fmla="*/ 31810 h 755384"/>
                    <a:gd name="connsiteX29" fmla="*/ 9072937 w 17588784"/>
                    <a:gd name="connsiteY29" fmla="*/ 349862 h 755384"/>
                    <a:gd name="connsiteX30" fmla="*/ 9359184 w 17588784"/>
                    <a:gd name="connsiteY30" fmla="*/ 715622 h 755384"/>
                    <a:gd name="connsiteX31" fmla="*/ 9677236 w 17588784"/>
                    <a:gd name="connsiteY31" fmla="*/ 373716 h 755384"/>
                    <a:gd name="connsiteX32" fmla="*/ 9987337 w 17588784"/>
                    <a:gd name="connsiteY32" fmla="*/ 23859 h 755384"/>
                    <a:gd name="connsiteX33" fmla="*/ 10289487 w 17588784"/>
                    <a:gd name="connsiteY33" fmla="*/ 349862 h 755384"/>
                    <a:gd name="connsiteX34" fmla="*/ 10591636 w 17588784"/>
                    <a:gd name="connsiteY34" fmla="*/ 731525 h 755384"/>
                    <a:gd name="connsiteX35" fmla="*/ 10909688 w 17588784"/>
                    <a:gd name="connsiteY35" fmla="*/ 365765 h 755384"/>
                    <a:gd name="connsiteX36" fmla="*/ 11219789 w 17588784"/>
                    <a:gd name="connsiteY36" fmla="*/ 7956 h 755384"/>
                    <a:gd name="connsiteX37" fmla="*/ 11529890 w 17588784"/>
                    <a:gd name="connsiteY37" fmla="*/ 365765 h 755384"/>
                    <a:gd name="connsiteX38" fmla="*/ 11824088 w 17588784"/>
                    <a:gd name="connsiteY38" fmla="*/ 707671 h 755384"/>
                    <a:gd name="connsiteX39" fmla="*/ 12142140 w 17588784"/>
                    <a:gd name="connsiteY39" fmla="*/ 373716 h 755384"/>
                    <a:gd name="connsiteX40" fmla="*/ 12444290 w 17588784"/>
                    <a:gd name="connsiteY40" fmla="*/ 15907 h 755384"/>
                    <a:gd name="connsiteX41" fmla="*/ 12778245 w 17588784"/>
                    <a:gd name="connsiteY41" fmla="*/ 357813 h 755384"/>
                    <a:gd name="connsiteX42" fmla="*/ 13072443 w 17588784"/>
                    <a:gd name="connsiteY42" fmla="*/ 739476 h 755384"/>
                    <a:gd name="connsiteX43" fmla="*/ 13390495 w 17588784"/>
                    <a:gd name="connsiteY43" fmla="*/ 357813 h 755384"/>
                    <a:gd name="connsiteX44" fmla="*/ 13660840 w 17588784"/>
                    <a:gd name="connsiteY44" fmla="*/ 23859 h 755384"/>
                    <a:gd name="connsiteX45" fmla="*/ 14018648 w 17588784"/>
                    <a:gd name="connsiteY45" fmla="*/ 381667 h 755384"/>
                    <a:gd name="connsiteX46" fmla="*/ 14296944 w 17588784"/>
                    <a:gd name="connsiteY46" fmla="*/ 723573 h 755384"/>
                    <a:gd name="connsiteX47" fmla="*/ 14614996 w 17588784"/>
                    <a:gd name="connsiteY47" fmla="*/ 341911 h 755384"/>
                    <a:gd name="connsiteX48" fmla="*/ 14917146 w 17588784"/>
                    <a:gd name="connsiteY48" fmla="*/ 15907 h 755384"/>
                    <a:gd name="connsiteX49" fmla="*/ 15227247 w 17588784"/>
                    <a:gd name="connsiteY49" fmla="*/ 357813 h 755384"/>
                    <a:gd name="connsiteX50" fmla="*/ 15529396 w 17588784"/>
                    <a:gd name="connsiteY50" fmla="*/ 707671 h 755384"/>
                    <a:gd name="connsiteX51" fmla="*/ 15855400 w 17588784"/>
                    <a:gd name="connsiteY51" fmla="*/ 349862 h 755384"/>
                    <a:gd name="connsiteX52" fmla="*/ 16141647 w 17588784"/>
                    <a:gd name="connsiteY52" fmla="*/ 5 h 755384"/>
                    <a:gd name="connsiteX53" fmla="*/ 16475601 w 17588784"/>
                    <a:gd name="connsiteY53" fmla="*/ 357813 h 755384"/>
                    <a:gd name="connsiteX54" fmla="*/ 16761848 w 17588784"/>
                    <a:gd name="connsiteY54" fmla="*/ 731525 h 755384"/>
                    <a:gd name="connsiteX55" fmla="*/ 17079900 w 17588784"/>
                    <a:gd name="connsiteY55" fmla="*/ 15907 h 755384"/>
                    <a:gd name="connsiteX56" fmla="*/ 17366147 w 17588784"/>
                    <a:gd name="connsiteY56" fmla="*/ 357813 h 755384"/>
                    <a:gd name="connsiteX57" fmla="*/ 17588784 w 17588784"/>
                    <a:gd name="connsiteY57" fmla="*/ 341911 h 755384"/>
                    <a:gd name="connsiteX0" fmla="*/ 0 w 17588784"/>
                    <a:gd name="connsiteY0" fmla="*/ 127544 h 755384"/>
                    <a:gd name="connsiteX1" fmla="*/ 347689 w 17588784"/>
                    <a:gd name="connsiteY1" fmla="*/ 342925 h 755384"/>
                    <a:gd name="connsiteX2" fmla="*/ 1042120 w 17588784"/>
                    <a:gd name="connsiteY2" fmla="*/ 365765 h 755384"/>
                    <a:gd name="connsiteX3" fmla="*/ 1352220 w 17588784"/>
                    <a:gd name="connsiteY3" fmla="*/ 15907 h 755384"/>
                    <a:gd name="connsiteX4" fmla="*/ 1646419 w 17588784"/>
                    <a:gd name="connsiteY4" fmla="*/ 373716 h 755384"/>
                    <a:gd name="connsiteX5" fmla="*/ 1964471 w 17588784"/>
                    <a:gd name="connsiteY5" fmla="*/ 755379 h 755384"/>
                    <a:gd name="connsiteX6" fmla="*/ 2282523 w 17588784"/>
                    <a:gd name="connsiteY6" fmla="*/ 365765 h 755384"/>
                    <a:gd name="connsiteX7" fmla="*/ 2568770 w 17588784"/>
                    <a:gd name="connsiteY7" fmla="*/ 31810 h 755384"/>
                    <a:gd name="connsiteX8" fmla="*/ 2894774 w 17588784"/>
                    <a:gd name="connsiteY8" fmla="*/ 373716 h 755384"/>
                    <a:gd name="connsiteX9" fmla="*/ 3188972 w 17588784"/>
                    <a:gd name="connsiteY9" fmla="*/ 731525 h 755384"/>
                    <a:gd name="connsiteX10" fmla="*/ 3507024 w 17588784"/>
                    <a:gd name="connsiteY10" fmla="*/ 397570 h 755384"/>
                    <a:gd name="connsiteX11" fmla="*/ 3817125 w 17588784"/>
                    <a:gd name="connsiteY11" fmla="*/ 23859 h 755384"/>
                    <a:gd name="connsiteX12" fmla="*/ 4119274 w 17588784"/>
                    <a:gd name="connsiteY12" fmla="*/ 349862 h 755384"/>
                    <a:gd name="connsiteX13" fmla="*/ 4429375 w 17588784"/>
                    <a:gd name="connsiteY13" fmla="*/ 747427 h 755384"/>
                    <a:gd name="connsiteX14" fmla="*/ 4739476 w 17588784"/>
                    <a:gd name="connsiteY14" fmla="*/ 357813 h 755384"/>
                    <a:gd name="connsiteX15" fmla="*/ 5057528 w 17588784"/>
                    <a:gd name="connsiteY15" fmla="*/ 23859 h 755384"/>
                    <a:gd name="connsiteX16" fmla="*/ 5351727 w 17588784"/>
                    <a:gd name="connsiteY16" fmla="*/ 373716 h 755384"/>
                    <a:gd name="connsiteX17" fmla="*/ 5653876 w 17588784"/>
                    <a:gd name="connsiteY17" fmla="*/ 747427 h 755384"/>
                    <a:gd name="connsiteX18" fmla="*/ 5963977 w 17588784"/>
                    <a:gd name="connsiteY18" fmla="*/ 365765 h 755384"/>
                    <a:gd name="connsiteX19" fmla="*/ 6274078 w 17588784"/>
                    <a:gd name="connsiteY19" fmla="*/ 31810 h 755384"/>
                    <a:gd name="connsiteX20" fmla="*/ 6592130 w 17588784"/>
                    <a:gd name="connsiteY20" fmla="*/ 365765 h 755384"/>
                    <a:gd name="connsiteX21" fmla="*/ 6886328 w 17588784"/>
                    <a:gd name="connsiteY21" fmla="*/ 723573 h 755384"/>
                    <a:gd name="connsiteX22" fmla="*/ 7212332 w 17588784"/>
                    <a:gd name="connsiteY22" fmla="*/ 373716 h 755384"/>
                    <a:gd name="connsiteX23" fmla="*/ 7514481 w 17588784"/>
                    <a:gd name="connsiteY23" fmla="*/ 31810 h 755384"/>
                    <a:gd name="connsiteX24" fmla="*/ 7816631 w 17588784"/>
                    <a:gd name="connsiteY24" fmla="*/ 373716 h 755384"/>
                    <a:gd name="connsiteX25" fmla="*/ 8134683 w 17588784"/>
                    <a:gd name="connsiteY25" fmla="*/ 731525 h 755384"/>
                    <a:gd name="connsiteX26" fmla="*/ 8436833 w 17588784"/>
                    <a:gd name="connsiteY26" fmla="*/ 373716 h 755384"/>
                    <a:gd name="connsiteX27" fmla="*/ 8754885 w 17588784"/>
                    <a:gd name="connsiteY27" fmla="*/ 31810 h 755384"/>
                    <a:gd name="connsiteX28" fmla="*/ 9072937 w 17588784"/>
                    <a:gd name="connsiteY28" fmla="*/ 349862 h 755384"/>
                    <a:gd name="connsiteX29" fmla="*/ 9359184 w 17588784"/>
                    <a:gd name="connsiteY29" fmla="*/ 715622 h 755384"/>
                    <a:gd name="connsiteX30" fmla="*/ 9677236 w 17588784"/>
                    <a:gd name="connsiteY30" fmla="*/ 373716 h 755384"/>
                    <a:gd name="connsiteX31" fmla="*/ 9987337 w 17588784"/>
                    <a:gd name="connsiteY31" fmla="*/ 23859 h 755384"/>
                    <a:gd name="connsiteX32" fmla="*/ 10289487 w 17588784"/>
                    <a:gd name="connsiteY32" fmla="*/ 349862 h 755384"/>
                    <a:gd name="connsiteX33" fmla="*/ 10591636 w 17588784"/>
                    <a:gd name="connsiteY33" fmla="*/ 731525 h 755384"/>
                    <a:gd name="connsiteX34" fmla="*/ 10909688 w 17588784"/>
                    <a:gd name="connsiteY34" fmla="*/ 365765 h 755384"/>
                    <a:gd name="connsiteX35" fmla="*/ 11219789 w 17588784"/>
                    <a:gd name="connsiteY35" fmla="*/ 7956 h 755384"/>
                    <a:gd name="connsiteX36" fmla="*/ 11529890 w 17588784"/>
                    <a:gd name="connsiteY36" fmla="*/ 365765 h 755384"/>
                    <a:gd name="connsiteX37" fmla="*/ 11824088 w 17588784"/>
                    <a:gd name="connsiteY37" fmla="*/ 707671 h 755384"/>
                    <a:gd name="connsiteX38" fmla="*/ 12142140 w 17588784"/>
                    <a:gd name="connsiteY38" fmla="*/ 373716 h 755384"/>
                    <a:gd name="connsiteX39" fmla="*/ 12444290 w 17588784"/>
                    <a:gd name="connsiteY39" fmla="*/ 15907 h 755384"/>
                    <a:gd name="connsiteX40" fmla="*/ 12778245 w 17588784"/>
                    <a:gd name="connsiteY40" fmla="*/ 357813 h 755384"/>
                    <a:gd name="connsiteX41" fmla="*/ 13072443 w 17588784"/>
                    <a:gd name="connsiteY41" fmla="*/ 739476 h 755384"/>
                    <a:gd name="connsiteX42" fmla="*/ 13390495 w 17588784"/>
                    <a:gd name="connsiteY42" fmla="*/ 357813 h 755384"/>
                    <a:gd name="connsiteX43" fmla="*/ 13660840 w 17588784"/>
                    <a:gd name="connsiteY43" fmla="*/ 23859 h 755384"/>
                    <a:gd name="connsiteX44" fmla="*/ 14018648 w 17588784"/>
                    <a:gd name="connsiteY44" fmla="*/ 381667 h 755384"/>
                    <a:gd name="connsiteX45" fmla="*/ 14296944 w 17588784"/>
                    <a:gd name="connsiteY45" fmla="*/ 723573 h 755384"/>
                    <a:gd name="connsiteX46" fmla="*/ 14614996 w 17588784"/>
                    <a:gd name="connsiteY46" fmla="*/ 341911 h 755384"/>
                    <a:gd name="connsiteX47" fmla="*/ 14917146 w 17588784"/>
                    <a:gd name="connsiteY47" fmla="*/ 15907 h 755384"/>
                    <a:gd name="connsiteX48" fmla="*/ 15227247 w 17588784"/>
                    <a:gd name="connsiteY48" fmla="*/ 357813 h 755384"/>
                    <a:gd name="connsiteX49" fmla="*/ 15529396 w 17588784"/>
                    <a:gd name="connsiteY49" fmla="*/ 707671 h 755384"/>
                    <a:gd name="connsiteX50" fmla="*/ 15855400 w 17588784"/>
                    <a:gd name="connsiteY50" fmla="*/ 349862 h 755384"/>
                    <a:gd name="connsiteX51" fmla="*/ 16141647 w 17588784"/>
                    <a:gd name="connsiteY51" fmla="*/ 5 h 755384"/>
                    <a:gd name="connsiteX52" fmla="*/ 16475601 w 17588784"/>
                    <a:gd name="connsiteY52" fmla="*/ 357813 h 755384"/>
                    <a:gd name="connsiteX53" fmla="*/ 16761848 w 17588784"/>
                    <a:gd name="connsiteY53" fmla="*/ 731525 h 755384"/>
                    <a:gd name="connsiteX54" fmla="*/ 17079900 w 17588784"/>
                    <a:gd name="connsiteY54" fmla="*/ 15907 h 755384"/>
                    <a:gd name="connsiteX55" fmla="*/ 17366147 w 17588784"/>
                    <a:gd name="connsiteY55" fmla="*/ 357813 h 755384"/>
                    <a:gd name="connsiteX56" fmla="*/ 17588784 w 17588784"/>
                    <a:gd name="connsiteY56" fmla="*/ 341911 h 755384"/>
                    <a:gd name="connsiteX0" fmla="*/ 0 w 17588784"/>
                    <a:gd name="connsiteY0" fmla="*/ 127544 h 755384"/>
                    <a:gd name="connsiteX1" fmla="*/ 1042120 w 17588784"/>
                    <a:gd name="connsiteY1" fmla="*/ 365765 h 755384"/>
                    <a:gd name="connsiteX2" fmla="*/ 1352220 w 17588784"/>
                    <a:gd name="connsiteY2" fmla="*/ 15907 h 755384"/>
                    <a:gd name="connsiteX3" fmla="*/ 1646419 w 17588784"/>
                    <a:gd name="connsiteY3" fmla="*/ 373716 h 755384"/>
                    <a:gd name="connsiteX4" fmla="*/ 1964471 w 17588784"/>
                    <a:gd name="connsiteY4" fmla="*/ 755379 h 755384"/>
                    <a:gd name="connsiteX5" fmla="*/ 2282523 w 17588784"/>
                    <a:gd name="connsiteY5" fmla="*/ 365765 h 755384"/>
                    <a:gd name="connsiteX6" fmla="*/ 2568770 w 17588784"/>
                    <a:gd name="connsiteY6" fmla="*/ 31810 h 755384"/>
                    <a:gd name="connsiteX7" fmla="*/ 2894774 w 17588784"/>
                    <a:gd name="connsiteY7" fmla="*/ 373716 h 755384"/>
                    <a:gd name="connsiteX8" fmla="*/ 3188972 w 17588784"/>
                    <a:gd name="connsiteY8" fmla="*/ 731525 h 755384"/>
                    <a:gd name="connsiteX9" fmla="*/ 3507024 w 17588784"/>
                    <a:gd name="connsiteY9" fmla="*/ 397570 h 755384"/>
                    <a:gd name="connsiteX10" fmla="*/ 3817125 w 17588784"/>
                    <a:gd name="connsiteY10" fmla="*/ 23859 h 755384"/>
                    <a:gd name="connsiteX11" fmla="*/ 4119274 w 17588784"/>
                    <a:gd name="connsiteY11" fmla="*/ 349862 h 755384"/>
                    <a:gd name="connsiteX12" fmla="*/ 4429375 w 17588784"/>
                    <a:gd name="connsiteY12" fmla="*/ 747427 h 755384"/>
                    <a:gd name="connsiteX13" fmla="*/ 4739476 w 17588784"/>
                    <a:gd name="connsiteY13" fmla="*/ 357813 h 755384"/>
                    <a:gd name="connsiteX14" fmla="*/ 5057528 w 17588784"/>
                    <a:gd name="connsiteY14" fmla="*/ 23859 h 755384"/>
                    <a:gd name="connsiteX15" fmla="*/ 5351727 w 17588784"/>
                    <a:gd name="connsiteY15" fmla="*/ 373716 h 755384"/>
                    <a:gd name="connsiteX16" fmla="*/ 5653876 w 17588784"/>
                    <a:gd name="connsiteY16" fmla="*/ 747427 h 755384"/>
                    <a:gd name="connsiteX17" fmla="*/ 5963977 w 17588784"/>
                    <a:gd name="connsiteY17" fmla="*/ 365765 h 755384"/>
                    <a:gd name="connsiteX18" fmla="*/ 6274078 w 17588784"/>
                    <a:gd name="connsiteY18" fmla="*/ 31810 h 755384"/>
                    <a:gd name="connsiteX19" fmla="*/ 6592130 w 17588784"/>
                    <a:gd name="connsiteY19" fmla="*/ 365765 h 755384"/>
                    <a:gd name="connsiteX20" fmla="*/ 6886328 w 17588784"/>
                    <a:gd name="connsiteY20" fmla="*/ 723573 h 755384"/>
                    <a:gd name="connsiteX21" fmla="*/ 7212332 w 17588784"/>
                    <a:gd name="connsiteY21" fmla="*/ 373716 h 755384"/>
                    <a:gd name="connsiteX22" fmla="*/ 7514481 w 17588784"/>
                    <a:gd name="connsiteY22" fmla="*/ 31810 h 755384"/>
                    <a:gd name="connsiteX23" fmla="*/ 7816631 w 17588784"/>
                    <a:gd name="connsiteY23" fmla="*/ 373716 h 755384"/>
                    <a:gd name="connsiteX24" fmla="*/ 8134683 w 17588784"/>
                    <a:gd name="connsiteY24" fmla="*/ 731525 h 755384"/>
                    <a:gd name="connsiteX25" fmla="*/ 8436833 w 17588784"/>
                    <a:gd name="connsiteY25" fmla="*/ 373716 h 755384"/>
                    <a:gd name="connsiteX26" fmla="*/ 8754885 w 17588784"/>
                    <a:gd name="connsiteY26" fmla="*/ 31810 h 755384"/>
                    <a:gd name="connsiteX27" fmla="*/ 9072937 w 17588784"/>
                    <a:gd name="connsiteY27" fmla="*/ 349862 h 755384"/>
                    <a:gd name="connsiteX28" fmla="*/ 9359184 w 17588784"/>
                    <a:gd name="connsiteY28" fmla="*/ 715622 h 755384"/>
                    <a:gd name="connsiteX29" fmla="*/ 9677236 w 17588784"/>
                    <a:gd name="connsiteY29" fmla="*/ 373716 h 755384"/>
                    <a:gd name="connsiteX30" fmla="*/ 9987337 w 17588784"/>
                    <a:gd name="connsiteY30" fmla="*/ 23859 h 755384"/>
                    <a:gd name="connsiteX31" fmla="*/ 10289487 w 17588784"/>
                    <a:gd name="connsiteY31" fmla="*/ 349862 h 755384"/>
                    <a:gd name="connsiteX32" fmla="*/ 10591636 w 17588784"/>
                    <a:gd name="connsiteY32" fmla="*/ 731525 h 755384"/>
                    <a:gd name="connsiteX33" fmla="*/ 10909688 w 17588784"/>
                    <a:gd name="connsiteY33" fmla="*/ 365765 h 755384"/>
                    <a:gd name="connsiteX34" fmla="*/ 11219789 w 17588784"/>
                    <a:gd name="connsiteY34" fmla="*/ 7956 h 755384"/>
                    <a:gd name="connsiteX35" fmla="*/ 11529890 w 17588784"/>
                    <a:gd name="connsiteY35" fmla="*/ 365765 h 755384"/>
                    <a:gd name="connsiteX36" fmla="*/ 11824088 w 17588784"/>
                    <a:gd name="connsiteY36" fmla="*/ 707671 h 755384"/>
                    <a:gd name="connsiteX37" fmla="*/ 12142140 w 17588784"/>
                    <a:gd name="connsiteY37" fmla="*/ 373716 h 755384"/>
                    <a:gd name="connsiteX38" fmla="*/ 12444290 w 17588784"/>
                    <a:gd name="connsiteY38" fmla="*/ 15907 h 755384"/>
                    <a:gd name="connsiteX39" fmla="*/ 12778245 w 17588784"/>
                    <a:gd name="connsiteY39" fmla="*/ 357813 h 755384"/>
                    <a:gd name="connsiteX40" fmla="*/ 13072443 w 17588784"/>
                    <a:gd name="connsiteY40" fmla="*/ 739476 h 755384"/>
                    <a:gd name="connsiteX41" fmla="*/ 13390495 w 17588784"/>
                    <a:gd name="connsiteY41" fmla="*/ 357813 h 755384"/>
                    <a:gd name="connsiteX42" fmla="*/ 13660840 w 17588784"/>
                    <a:gd name="connsiteY42" fmla="*/ 23859 h 755384"/>
                    <a:gd name="connsiteX43" fmla="*/ 14018648 w 17588784"/>
                    <a:gd name="connsiteY43" fmla="*/ 381667 h 755384"/>
                    <a:gd name="connsiteX44" fmla="*/ 14296944 w 17588784"/>
                    <a:gd name="connsiteY44" fmla="*/ 723573 h 755384"/>
                    <a:gd name="connsiteX45" fmla="*/ 14614996 w 17588784"/>
                    <a:gd name="connsiteY45" fmla="*/ 341911 h 755384"/>
                    <a:gd name="connsiteX46" fmla="*/ 14917146 w 17588784"/>
                    <a:gd name="connsiteY46" fmla="*/ 15907 h 755384"/>
                    <a:gd name="connsiteX47" fmla="*/ 15227247 w 17588784"/>
                    <a:gd name="connsiteY47" fmla="*/ 357813 h 755384"/>
                    <a:gd name="connsiteX48" fmla="*/ 15529396 w 17588784"/>
                    <a:gd name="connsiteY48" fmla="*/ 707671 h 755384"/>
                    <a:gd name="connsiteX49" fmla="*/ 15855400 w 17588784"/>
                    <a:gd name="connsiteY49" fmla="*/ 349862 h 755384"/>
                    <a:gd name="connsiteX50" fmla="*/ 16141647 w 17588784"/>
                    <a:gd name="connsiteY50" fmla="*/ 5 h 755384"/>
                    <a:gd name="connsiteX51" fmla="*/ 16475601 w 17588784"/>
                    <a:gd name="connsiteY51" fmla="*/ 357813 h 755384"/>
                    <a:gd name="connsiteX52" fmla="*/ 16761848 w 17588784"/>
                    <a:gd name="connsiteY52" fmla="*/ 731525 h 755384"/>
                    <a:gd name="connsiteX53" fmla="*/ 17079900 w 17588784"/>
                    <a:gd name="connsiteY53" fmla="*/ 15907 h 755384"/>
                    <a:gd name="connsiteX54" fmla="*/ 17366147 w 17588784"/>
                    <a:gd name="connsiteY54" fmla="*/ 357813 h 755384"/>
                    <a:gd name="connsiteX55" fmla="*/ 17588784 w 17588784"/>
                    <a:gd name="connsiteY55" fmla="*/ 341911 h 755384"/>
                    <a:gd name="connsiteX0" fmla="*/ 0 w 17588784"/>
                    <a:gd name="connsiteY0" fmla="*/ 127544 h 755384"/>
                    <a:gd name="connsiteX1" fmla="*/ 1352220 w 17588784"/>
                    <a:gd name="connsiteY1" fmla="*/ 15907 h 755384"/>
                    <a:gd name="connsiteX2" fmla="*/ 1646419 w 17588784"/>
                    <a:gd name="connsiteY2" fmla="*/ 373716 h 755384"/>
                    <a:gd name="connsiteX3" fmla="*/ 1964471 w 17588784"/>
                    <a:gd name="connsiteY3" fmla="*/ 755379 h 755384"/>
                    <a:gd name="connsiteX4" fmla="*/ 2282523 w 17588784"/>
                    <a:gd name="connsiteY4" fmla="*/ 365765 h 755384"/>
                    <a:gd name="connsiteX5" fmla="*/ 2568770 w 17588784"/>
                    <a:gd name="connsiteY5" fmla="*/ 31810 h 755384"/>
                    <a:gd name="connsiteX6" fmla="*/ 2894774 w 17588784"/>
                    <a:gd name="connsiteY6" fmla="*/ 373716 h 755384"/>
                    <a:gd name="connsiteX7" fmla="*/ 3188972 w 17588784"/>
                    <a:gd name="connsiteY7" fmla="*/ 731525 h 755384"/>
                    <a:gd name="connsiteX8" fmla="*/ 3507024 w 17588784"/>
                    <a:gd name="connsiteY8" fmla="*/ 397570 h 755384"/>
                    <a:gd name="connsiteX9" fmla="*/ 3817125 w 17588784"/>
                    <a:gd name="connsiteY9" fmla="*/ 23859 h 755384"/>
                    <a:gd name="connsiteX10" fmla="*/ 4119274 w 17588784"/>
                    <a:gd name="connsiteY10" fmla="*/ 349862 h 755384"/>
                    <a:gd name="connsiteX11" fmla="*/ 4429375 w 17588784"/>
                    <a:gd name="connsiteY11" fmla="*/ 747427 h 755384"/>
                    <a:gd name="connsiteX12" fmla="*/ 4739476 w 17588784"/>
                    <a:gd name="connsiteY12" fmla="*/ 357813 h 755384"/>
                    <a:gd name="connsiteX13" fmla="*/ 5057528 w 17588784"/>
                    <a:gd name="connsiteY13" fmla="*/ 23859 h 755384"/>
                    <a:gd name="connsiteX14" fmla="*/ 5351727 w 17588784"/>
                    <a:gd name="connsiteY14" fmla="*/ 373716 h 755384"/>
                    <a:gd name="connsiteX15" fmla="*/ 5653876 w 17588784"/>
                    <a:gd name="connsiteY15" fmla="*/ 747427 h 755384"/>
                    <a:gd name="connsiteX16" fmla="*/ 5963977 w 17588784"/>
                    <a:gd name="connsiteY16" fmla="*/ 365765 h 755384"/>
                    <a:gd name="connsiteX17" fmla="*/ 6274078 w 17588784"/>
                    <a:gd name="connsiteY17" fmla="*/ 31810 h 755384"/>
                    <a:gd name="connsiteX18" fmla="*/ 6592130 w 17588784"/>
                    <a:gd name="connsiteY18" fmla="*/ 365765 h 755384"/>
                    <a:gd name="connsiteX19" fmla="*/ 6886328 w 17588784"/>
                    <a:gd name="connsiteY19" fmla="*/ 723573 h 755384"/>
                    <a:gd name="connsiteX20" fmla="*/ 7212332 w 17588784"/>
                    <a:gd name="connsiteY20" fmla="*/ 373716 h 755384"/>
                    <a:gd name="connsiteX21" fmla="*/ 7514481 w 17588784"/>
                    <a:gd name="connsiteY21" fmla="*/ 31810 h 755384"/>
                    <a:gd name="connsiteX22" fmla="*/ 7816631 w 17588784"/>
                    <a:gd name="connsiteY22" fmla="*/ 373716 h 755384"/>
                    <a:gd name="connsiteX23" fmla="*/ 8134683 w 17588784"/>
                    <a:gd name="connsiteY23" fmla="*/ 731525 h 755384"/>
                    <a:gd name="connsiteX24" fmla="*/ 8436833 w 17588784"/>
                    <a:gd name="connsiteY24" fmla="*/ 373716 h 755384"/>
                    <a:gd name="connsiteX25" fmla="*/ 8754885 w 17588784"/>
                    <a:gd name="connsiteY25" fmla="*/ 31810 h 755384"/>
                    <a:gd name="connsiteX26" fmla="*/ 9072937 w 17588784"/>
                    <a:gd name="connsiteY26" fmla="*/ 349862 h 755384"/>
                    <a:gd name="connsiteX27" fmla="*/ 9359184 w 17588784"/>
                    <a:gd name="connsiteY27" fmla="*/ 715622 h 755384"/>
                    <a:gd name="connsiteX28" fmla="*/ 9677236 w 17588784"/>
                    <a:gd name="connsiteY28" fmla="*/ 373716 h 755384"/>
                    <a:gd name="connsiteX29" fmla="*/ 9987337 w 17588784"/>
                    <a:gd name="connsiteY29" fmla="*/ 23859 h 755384"/>
                    <a:gd name="connsiteX30" fmla="*/ 10289487 w 17588784"/>
                    <a:gd name="connsiteY30" fmla="*/ 349862 h 755384"/>
                    <a:gd name="connsiteX31" fmla="*/ 10591636 w 17588784"/>
                    <a:gd name="connsiteY31" fmla="*/ 731525 h 755384"/>
                    <a:gd name="connsiteX32" fmla="*/ 10909688 w 17588784"/>
                    <a:gd name="connsiteY32" fmla="*/ 365765 h 755384"/>
                    <a:gd name="connsiteX33" fmla="*/ 11219789 w 17588784"/>
                    <a:gd name="connsiteY33" fmla="*/ 7956 h 755384"/>
                    <a:gd name="connsiteX34" fmla="*/ 11529890 w 17588784"/>
                    <a:gd name="connsiteY34" fmla="*/ 365765 h 755384"/>
                    <a:gd name="connsiteX35" fmla="*/ 11824088 w 17588784"/>
                    <a:gd name="connsiteY35" fmla="*/ 707671 h 755384"/>
                    <a:gd name="connsiteX36" fmla="*/ 12142140 w 17588784"/>
                    <a:gd name="connsiteY36" fmla="*/ 373716 h 755384"/>
                    <a:gd name="connsiteX37" fmla="*/ 12444290 w 17588784"/>
                    <a:gd name="connsiteY37" fmla="*/ 15907 h 755384"/>
                    <a:gd name="connsiteX38" fmla="*/ 12778245 w 17588784"/>
                    <a:gd name="connsiteY38" fmla="*/ 357813 h 755384"/>
                    <a:gd name="connsiteX39" fmla="*/ 13072443 w 17588784"/>
                    <a:gd name="connsiteY39" fmla="*/ 739476 h 755384"/>
                    <a:gd name="connsiteX40" fmla="*/ 13390495 w 17588784"/>
                    <a:gd name="connsiteY40" fmla="*/ 357813 h 755384"/>
                    <a:gd name="connsiteX41" fmla="*/ 13660840 w 17588784"/>
                    <a:gd name="connsiteY41" fmla="*/ 23859 h 755384"/>
                    <a:gd name="connsiteX42" fmla="*/ 14018648 w 17588784"/>
                    <a:gd name="connsiteY42" fmla="*/ 381667 h 755384"/>
                    <a:gd name="connsiteX43" fmla="*/ 14296944 w 17588784"/>
                    <a:gd name="connsiteY43" fmla="*/ 723573 h 755384"/>
                    <a:gd name="connsiteX44" fmla="*/ 14614996 w 17588784"/>
                    <a:gd name="connsiteY44" fmla="*/ 341911 h 755384"/>
                    <a:gd name="connsiteX45" fmla="*/ 14917146 w 17588784"/>
                    <a:gd name="connsiteY45" fmla="*/ 15907 h 755384"/>
                    <a:gd name="connsiteX46" fmla="*/ 15227247 w 17588784"/>
                    <a:gd name="connsiteY46" fmla="*/ 357813 h 755384"/>
                    <a:gd name="connsiteX47" fmla="*/ 15529396 w 17588784"/>
                    <a:gd name="connsiteY47" fmla="*/ 707671 h 755384"/>
                    <a:gd name="connsiteX48" fmla="*/ 15855400 w 17588784"/>
                    <a:gd name="connsiteY48" fmla="*/ 349862 h 755384"/>
                    <a:gd name="connsiteX49" fmla="*/ 16141647 w 17588784"/>
                    <a:gd name="connsiteY49" fmla="*/ 5 h 755384"/>
                    <a:gd name="connsiteX50" fmla="*/ 16475601 w 17588784"/>
                    <a:gd name="connsiteY50" fmla="*/ 357813 h 755384"/>
                    <a:gd name="connsiteX51" fmla="*/ 16761848 w 17588784"/>
                    <a:gd name="connsiteY51" fmla="*/ 731525 h 755384"/>
                    <a:gd name="connsiteX52" fmla="*/ 17079900 w 17588784"/>
                    <a:gd name="connsiteY52" fmla="*/ 15907 h 755384"/>
                    <a:gd name="connsiteX53" fmla="*/ 17366147 w 17588784"/>
                    <a:gd name="connsiteY53" fmla="*/ 357813 h 755384"/>
                    <a:gd name="connsiteX54" fmla="*/ 17588784 w 17588784"/>
                    <a:gd name="connsiteY54" fmla="*/ 341911 h 755384"/>
                    <a:gd name="connsiteX0" fmla="*/ 0 w 17588784"/>
                    <a:gd name="connsiteY0" fmla="*/ 127544 h 755384"/>
                    <a:gd name="connsiteX1" fmla="*/ 1646419 w 17588784"/>
                    <a:gd name="connsiteY1" fmla="*/ 373716 h 755384"/>
                    <a:gd name="connsiteX2" fmla="*/ 1964471 w 17588784"/>
                    <a:gd name="connsiteY2" fmla="*/ 755379 h 755384"/>
                    <a:gd name="connsiteX3" fmla="*/ 2282523 w 17588784"/>
                    <a:gd name="connsiteY3" fmla="*/ 365765 h 755384"/>
                    <a:gd name="connsiteX4" fmla="*/ 2568770 w 17588784"/>
                    <a:gd name="connsiteY4" fmla="*/ 31810 h 755384"/>
                    <a:gd name="connsiteX5" fmla="*/ 2894774 w 17588784"/>
                    <a:gd name="connsiteY5" fmla="*/ 373716 h 755384"/>
                    <a:gd name="connsiteX6" fmla="*/ 3188972 w 17588784"/>
                    <a:gd name="connsiteY6" fmla="*/ 731525 h 755384"/>
                    <a:gd name="connsiteX7" fmla="*/ 3507024 w 17588784"/>
                    <a:gd name="connsiteY7" fmla="*/ 397570 h 755384"/>
                    <a:gd name="connsiteX8" fmla="*/ 3817125 w 17588784"/>
                    <a:gd name="connsiteY8" fmla="*/ 23859 h 755384"/>
                    <a:gd name="connsiteX9" fmla="*/ 4119274 w 17588784"/>
                    <a:gd name="connsiteY9" fmla="*/ 349862 h 755384"/>
                    <a:gd name="connsiteX10" fmla="*/ 4429375 w 17588784"/>
                    <a:gd name="connsiteY10" fmla="*/ 747427 h 755384"/>
                    <a:gd name="connsiteX11" fmla="*/ 4739476 w 17588784"/>
                    <a:gd name="connsiteY11" fmla="*/ 357813 h 755384"/>
                    <a:gd name="connsiteX12" fmla="*/ 5057528 w 17588784"/>
                    <a:gd name="connsiteY12" fmla="*/ 23859 h 755384"/>
                    <a:gd name="connsiteX13" fmla="*/ 5351727 w 17588784"/>
                    <a:gd name="connsiteY13" fmla="*/ 373716 h 755384"/>
                    <a:gd name="connsiteX14" fmla="*/ 5653876 w 17588784"/>
                    <a:gd name="connsiteY14" fmla="*/ 747427 h 755384"/>
                    <a:gd name="connsiteX15" fmla="*/ 5963977 w 17588784"/>
                    <a:gd name="connsiteY15" fmla="*/ 365765 h 755384"/>
                    <a:gd name="connsiteX16" fmla="*/ 6274078 w 17588784"/>
                    <a:gd name="connsiteY16" fmla="*/ 31810 h 755384"/>
                    <a:gd name="connsiteX17" fmla="*/ 6592130 w 17588784"/>
                    <a:gd name="connsiteY17" fmla="*/ 365765 h 755384"/>
                    <a:gd name="connsiteX18" fmla="*/ 6886328 w 17588784"/>
                    <a:gd name="connsiteY18" fmla="*/ 723573 h 755384"/>
                    <a:gd name="connsiteX19" fmla="*/ 7212332 w 17588784"/>
                    <a:gd name="connsiteY19" fmla="*/ 373716 h 755384"/>
                    <a:gd name="connsiteX20" fmla="*/ 7514481 w 17588784"/>
                    <a:gd name="connsiteY20" fmla="*/ 31810 h 755384"/>
                    <a:gd name="connsiteX21" fmla="*/ 7816631 w 17588784"/>
                    <a:gd name="connsiteY21" fmla="*/ 373716 h 755384"/>
                    <a:gd name="connsiteX22" fmla="*/ 8134683 w 17588784"/>
                    <a:gd name="connsiteY22" fmla="*/ 731525 h 755384"/>
                    <a:gd name="connsiteX23" fmla="*/ 8436833 w 17588784"/>
                    <a:gd name="connsiteY23" fmla="*/ 373716 h 755384"/>
                    <a:gd name="connsiteX24" fmla="*/ 8754885 w 17588784"/>
                    <a:gd name="connsiteY24" fmla="*/ 31810 h 755384"/>
                    <a:gd name="connsiteX25" fmla="*/ 9072937 w 17588784"/>
                    <a:gd name="connsiteY25" fmla="*/ 349862 h 755384"/>
                    <a:gd name="connsiteX26" fmla="*/ 9359184 w 17588784"/>
                    <a:gd name="connsiteY26" fmla="*/ 715622 h 755384"/>
                    <a:gd name="connsiteX27" fmla="*/ 9677236 w 17588784"/>
                    <a:gd name="connsiteY27" fmla="*/ 373716 h 755384"/>
                    <a:gd name="connsiteX28" fmla="*/ 9987337 w 17588784"/>
                    <a:gd name="connsiteY28" fmla="*/ 23859 h 755384"/>
                    <a:gd name="connsiteX29" fmla="*/ 10289487 w 17588784"/>
                    <a:gd name="connsiteY29" fmla="*/ 349862 h 755384"/>
                    <a:gd name="connsiteX30" fmla="*/ 10591636 w 17588784"/>
                    <a:gd name="connsiteY30" fmla="*/ 731525 h 755384"/>
                    <a:gd name="connsiteX31" fmla="*/ 10909688 w 17588784"/>
                    <a:gd name="connsiteY31" fmla="*/ 365765 h 755384"/>
                    <a:gd name="connsiteX32" fmla="*/ 11219789 w 17588784"/>
                    <a:gd name="connsiteY32" fmla="*/ 7956 h 755384"/>
                    <a:gd name="connsiteX33" fmla="*/ 11529890 w 17588784"/>
                    <a:gd name="connsiteY33" fmla="*/ 365765 h 755384"/>
                    <a:gd name="connsiteX34" fmla="*/ 11824088 w 17588784"/>
                    <a:gd name="connsiteY34" fmla="*/ 707671 h 755384"/>
                    <a:gd name="connsiteX35" fmla="*/ 12142140 w 17588784"/>
                    <a:gd name="connsiteY35" fmla="*/ 373716 h 755384"/>
                    <a:gd name="connsiteX36" fmla="*/ 12444290 w 17588784"/>
                    <a:gd name="connsiteY36" fmla="*/ 15907 h 755384"/>
                    <a:gd name="connsiteX37" fmla="*/ 12778245 w 17588784"/>
                    <a:gd name="connsiteY37" fmla="*/ 357813 h 755384"/>
                    <a:gd name="connsiteX38" fmla="*/ 13072443 w 17588784"/>
                    <a:gd name="connsiteY38" fmla="*/ 739476 h 755384"/>
                    <a:gd name="connsiteX39" fmla="*/ 13390495 w 17588784"/>
                    <a:gd name="connsiteY39" fmla="*/ 357813 h 755384"/>
                    <a:gd name="connsiteX40" fmla="*/ 13660840 w 17588784"/>
                    <a:gd name="connsiteY40" fmla="*/ 23859 h 755384"/>
                    <a:gd name="connsiteX41" fmla="*/ 14018648 w 17588784"/>
                    <a:gd name="connsiteY41" fmla="*/ 381667 h 755384"/>
                    <a:gd name="connsiteX42" fmla="*/ 14296944 w 17588784"/>
                    <a:gd name="connsiteY42" fmla="*/ 723573 h 755384"/>
                    <a:gd name="connsiteX43" fmla="*/ 14614996 w 17588784"/>
                    <a:gd name="connsiteY43" fmla="*/ 341911 h 755384"/>
                    <a:gd name="connsiteX44" fmla="*/ 14917146 w 17588784"/>
                    <a:gd name="connsiteY44" fmla="*/ 15907 h 755384"/>
                    <a:gd name="connsiteX45" fmla="*/ 15227247 w 17588784"/>
                    <a:gd name="connsiteY45" fmla="*/ 357813 h 755384"/>
                    <a:gd name="connsiteX46" fmla="*/ 15529396 w 17588784"/>
                    <a:gd name="connsiteY46" fmla="*/ 707671 h 755384"/>
                    <a:gd name="connsiteX47" fmla="*/ 15855400 w 17588784"/>
                    <a:gd name="connsiteY47" fmla="*/ 349862 h 755384"/>
                    <a:gd name="connsiteX48" fmla="*/ 16141647 w 17588784"/>
                    <a:gd name="connsiteY48" fmla="*/ 5 h 755384"/>
                    <a:gd name="connsiteX49" fmla="*/ 16475601 w 17588784"/>
                    <a:gd name="connsiteY49" fmla="*/ 357813 h 755384"/>
                    <a:gd name="connsiteX50" fmla="*/ 16761848 w 17588784"/>
                    <a:gd name="connsiteY50" fmla="*/ 731525 h 755384"/>
                    <a:gd name="connsiteX51" fmla="*/ 17079900 w 17588784"/>
                    <a:gd name="connsiteY51" fmla="*/ 15907 h 755384"/>
                    <a:gd name="connsiteX52" fmla="*/ 17366147 w 17588784"/>
                    <a:gd name="connsiteY52" fmla="*/ 357813 h 755384"/>
                    <a:gd name="connsiteX53" fmla="*/ 17588784 w 17588784"/>
                    <a:gd name="connsiteY53" fmla="*/ 341911 h 755384"/>
                    <a:gd name="connsiteX0" fmla="*/ 0 w 17588784"/>
                    <a:gd name="connsiteY0" fmla="*/ 127544 h 758878"/>
                    <a:gd name="connsiteX1" fmla="*/ 1964471 w 17588784"/>
                    <a:gd name="connsiteY1" fmla="*/ 755379 h 758878"/>
                    <a:gd name="connsiteX2" fmla="*/ 2282523 w 17588784"/>
                    <a:gd name="connsiteY2" fmla="*/ 365765 h 758878"/>
                    <a:gd name="connsiteX3" fmla="*/ 2568770 w 17588784"/>
                    <a:gd name="connsiteY3" fmla="*/ 31810 h 758878"/>
                    <a:gd name="connsiteX4" fmla="*/ 2894774 w 17588784"/>
                    <a:gd name="connsiteY4" fmla="*/ 373716 h 758878"/>
                    <a:gd name="connsiteX5" fmla="*/ 3188972 w 17588784"/>
                    <a:gd name="connsiteY5" fmla="*/ 731525 h 758878"/>
                    <a:gd name="connsiteX6" fmla="*/ 3507024 w 17588784"/>
                    <a:gd name="connsiteY6" fmla="*/ 397570 h 758878"/>
                    <a:gd name="connsiteX7" fmla="*/ 3817125 w 17588784"/>
                    <a:gd name="connsiteY7" fmla="*/ 23859 h 758878"/>
                    <a:gd name="connsiteX8" fmla="*/ 4119274 w 17588784"/>
                    <a:gd name="connsiteY8" fmla="*/ 349862 h 758878"/>
                    <a:gd name="connsiteX9" fmla="*/ 4429375 w 17588784"/>
                    <a:gd name="connsiteY9" fmla="*/ 747427 h 758878"/>
                    <a:gd name="connsiteX10" fmla="*/ 4739476 w 17588784"/>
                    <a:gd name="connsiteY10" fmla="*/ 357813 h 758878"/>
                    <a:gd name="connsiteX11" fmla="*/ 5057528 w 17588784"/>
                    <a:gd name="connsiteY11" fmla="*/ 23859 h 758878"/>
                    <a:gd name="connsiteX12" fmla="*/ 5351727 w 17588784"/>
                    <a:gd name="connsiteY12" fmla="*/ 373716 h 758878"/>
                    <a:gd name="connsiteX13" fmla="*/ 5653876 w 17588784"/>
                    <a:gd name="connsiteY13" fmla="*/ 747427 h 758878"/>
                    <a:gd name="connsiteX14" fmla="*/ 5963977 w 17588784"/>
                    <a:gd name="connsiteY14" fmla="*/ 365765 h 758878"/>
                    <a:gd name="connsiteX15" fmla="*/ 6274078 w 17588784"/>
                    <a:gd name="connsiteY15" fmla="*/ 31810 h 758878"/>
                    <a:gd name="connsiteX16" fmla="*/ 6592130 w 17588784"/>
                    <a:gd name="connsiteY16" fmla="*/ 365765 h 758878"/>
                    <a:gd name="connsiteX17" fmla="*/ 6886328 w 17588784"/>
                    <a:gd name="connsiteY17" fmla="*/ 723573 h 758878"/>
                    <a:gd name="connsiteX18" fmla="*/ 7212332 w 17588784"/>
                    <a:gd name="connsiteY18" fmla="*/ 373716 h 758878"/>
                    <a:gd name="connsiteX19" fmla="*/ 7514481 w 17588784"/>
                    <a:gd name="connsiteY19" fmla="*/ 31810 h 758878"/>
                    <a:gd name="connsiteX20" fmla="*/ 7816631 w 17588784"/>
                    <a:gd name="connsiteY20" fmla="*/ 373716 h 758878"/>
                    <a:gd name="connsiteX21" fmla="*/ 8134683 w 17588784"/>
                    <a:gd name="connsiteY21" fmla="*/ 731525 h 758878"/>
                    <a:gd name="connsiteX22" fmla="*/ 8436833 w 17588784"/>
                    <a:gd name="connsiteY22" fmla="*/ 373716 h 758878"/>
                    <a:gd name="connsiteX23" fmla="*/ 8754885 w 17588784"/>
                    <a:gd name="connsiteY23" fmla="*/ 31810 h 758878"/>
                    <a:gd name="connsiteX24" fmla="*/ 9072937 w 17588784"/>
                    <a:gd name="connsiteY24" fmla="*/ 349862 h 758878"/>
                    <a:gd name="connsiteX25" fmla="*/ 9359184 w 17588784"/>
                    <a:gd name="connsiteY25" fmla="*/ 715622 h 758878"/>
                    <a:gd name="connsiteX26" fmla="*/ 9677236 w 17588784"/>
                    <a:gd name="connsiteY26" fmla="*/ 373716 h 758878"/>
                    <a:gd name="connsiteX27" fmla="*/ 9987337 w 17588784"/>
                    <a:gd name="connsiteY27" fmla="*/ 23859 h 758878"/>
                    <a:gd name="connsiteX28" fmla="*/ 10289487 w 17588784"/>
                    <a:gd name="connsiteY28" fmla="*/ 349862 h 758878"/>
                    <a:gd name="connsiteX29" fmla="*/ 10591636 w 17588784"/>
                    <a:gd name="connsiteY29" fmla="*/ 731525 h 758878"/>
                    <a:gd name="connsiteX30" fmla="*/ 10909688 w 17588784"/>
                    <a:gd name="connsiteY30" fmla="*/ 365765 h 758878"/>
                    <a:gd name="connsiteX31" fmla="*/ 11219789 w 17588784"/>
                    <a:gd name="connsiteY31" fmla="*/ 7956 h 758878"/>
                    <a:gd name="connsiteX32" fmla="*/ 11529890 w 17588784"/>
                    <a:gd name="connsiteY32" fmla="*/ 365765 h 758878"/>
                    <a:gd name="connsiteX33" fmla="*/ 11824088 w 17588784"/>
                    <a:gd name="connsiteY33" fmla="*/ 707671 h 758878"/>
                    <a:gd name="connsiteX34" fmla="*/ 12142140 w 17588784"/>
                    <a:gd name="connsiteY34" fmla="*/ 373716 h 758878"/>
                    <a:gd name="connsiteX35" fmla="*/ 12444290 w 17588784"/>
                    <a:gd name="connsiteY35" fmla="*/ 15907 h 758878"/>
                    <a:gd name="connsiteX36" fmla="*/ 12778245 w 17588784"/>
                    <a:gd name="connsiteY36" fmla="*/ 357813 h 758878"/>
                    <a:gd name="connsiteX37" fmla="*/ 13072443 w 17588784"/>
                    <a:gd name="connsiteY37" fmla="*/ 739476 h 758878"/>
                    <a:gd name="connsiteX38" fmla="*/ 13390495 w 17588784"/>
                    <a:gd name="connsiteY38" fmla="*/ 357813 h 758878"/>
                    <a:gd name="connsiteX39" fmla="*/ 13660840 w 17588784"/>
                    <a:gd name="connsiteY39" fmla="*/ 23859 h 758878"/>
                    <a:gd name="connsiteX40" fmla="*/ 14018648 w 17588784"/>
                    <a:gd name="connsiteY40" fmla="*/ 381667 h 758878"/>
                    <a:gd name="connsiteX41" fmla="*/ 14296944 w 17588784"/>
                    <a:gd name="connsiteY41" fmla="*/ 723573 h 758878"/>
                    <a:gd name="connsiteX42" fmla="*/ 14614996 w 17588784"/>
                    <a:gd name="connsiteY42" fmla="*/ 341911 h 758878"/>
                    <a:gd name="connsiteX43" fmla="*/ 14917146 w 17588784"/>
                    <a:gd name="connsiteY43" fmla="*/ 15907 h 758878"/>
                    <a:gd name="connsiteX44" fmla="*/ 15227247 w 17588784"/>
                    <a:gd name="connsiteY44" fmla="*/ 357813 h 758878"/>
                    <a:gd name="connsiteX45" fmla="*/ 15529396 w 17588784"/>
                    <a:gd name="connsiteY45" fmla="*/ 707671 h 758878"/>
                    <a:gd name="connsiteX46" fmla="*/ 15855400 w 17588784"/>
                    <a:gd name="connsiteY46" fmla="*/ 349862 h 758878"/>
                    <a:gd name="connsiteX47" fmla="*/ 16141647 w 17588784"/>
                    <a:gd name="connsiteY47" fmla="*/ 5 h 758878"/>
                    <a:gd name="connsiteX48" fmla="*/ 16475601 w 17588784"/>
                    <a:gd name="connsiteY48" fmla="*/ 357813 h 758878"/>
                    <a:gd name="connsiteX49" fmla="*/ 16761848 w 17588784"/>
                    <a:gd name="connsiteY49" fmla="*/ 731525 h 758878"/>
                    <a:gd name="connsiteX50" fmla="*/ 17079900 w 17588784"/>
                    <a:gd name="connsiteY50" fmla="*/ 15907 h 758878"/>
                    <a:gd name="connsiteX51" fmla="*/ 17366147 w 17588784"/>
                    <a:gd name="connsiteY51" fmla="*/ 357813 h 758878"/>
                    <a:gd name="connsiteX52" fmla="*/ 17588784 w 17588784"/>
                    <a:gd name="connsiteY52" fmla="*/ 341911 h 758878"/>
                    <a:gd name="connsiteX0" fmla="*/ -1 w 15624312"/>
                    <a:gd name="connsiteY0" fmla="*/ 755379 h 758878"/>
                    <a:gd name="connsiteX1" fmla="*/ 318051 w 15624312"/>
                    <a:gd name="connsiteY1" fmla="*/ 365765 h 758878"/>
                    <a:gd name="connsiteX2" fmla="*/ 604298 w 15624312"/>
                    <a:gd name="connsiteY2" fmla="*/ 31810 h 758878"/>
                    <a:gd name="connsiteX3" fmla="*/ 930302 w 15624312"/>
                    <a:gd name="connsiteY3" fmla="*/ 373716 h 758878"/>
                    <a:gd name="connsiteX4" fmla="*/ 1224500 w 15624312"/>
                    <a:gd name="connsiteY4" fmla="*/ 731525 h 758878"/>
                    <a:gd name="connsiteX5" fmla="*/ 1542552 w 15624312"/>
                    <a:gd name="connsiteY5" fmla="*/ 397570 h 758878"/>
                    <a:gd name="connsiteX6" fmla="*/ 1852653 w 15624312"/>
                    <a:gd name="connsiteY6" fmla="*/ 23859 h 758878"/>
                    <a:gd name="connsiteX7" fmla="*/ 2154802 w 15624312"/>
                    <a:gd name="connsiteY7" fmla="*/ 349862 h 758878"/>
                    <a:gd name="connsiteX8" fmla="*/ 2464903 w 15624312"/>
                    <a:gd name="connsiteY8" fmla="*/ 747427 h 758878"/>
                    <a:gd name="connsiteX9" fmla="*/ 2775004 w 15624312"/>
                    <a:gd name="connsiteY9" fmla="*/ 357813 h 758878"/>
                    <a:gd name="connsiteX10" fmla="*/ 3093056 w 15624312"/>
                    <a:gd name="connsiteY10" fmla="*/ 23859 h 758878"/>
                    <a:gd name="connsiteX11" fmla="*/ 3387255 w 15624312"/>
                    <a:gd name="connsiteY11" fmla="*/ 373716 h 758878"/>
                    <a:gd name="connsiteX12" fmla="*/ 3689404 w 15624312"/>
                    <a:gd name="connsiteY12" fmla="*/ 747427 h 758878"/>
                    <a:gd name="connsiteX13" fmla="*/ 3999505 w 15624312"/>
                    <a:gd name="connsiteY13" fmla="*/ 365765 h 758878"/>
                    <a:gd name="connsiteX14" fmla="*/ 4309606 w 15624312"/>
                    <a:gd name="connsiteY14" fmla="*/ 31810 h 758878"/>
                    <a:gd name="connsiteX15" fmla="*/ 4627658 w 15624312"/>
                    <a:gd name="connsiteY15" fmla="*/ 365765 h 758878"/>
                    <a:gd name="connsiteX16" fmla="*/ 4921856 w 15624312"/>
                    <a:gd name="connsiteY16" fmla="*/ 723573 h 758878"/>
                    <a:gd name="connsiteX17" fmla="*/ 5247860 w 15624312"/>
                    <a:gd name="connsiteY17" fmla="*/ 373716 h 758878"/>
                    <a:gd name="connsiteX18" fmla="*/ 5550009 w 15624312"/>
                    <a:gd name="connsiteY18" fmla="*/ 31810 h 758878"/>
                    <a:gd name="connsiteX19" fmla="*/ 5852159 w 15624312"/>
                    <a:gd name="connsiteY19" fmla="*/ 373716 h 758878"/>
                    <a:gd name="connsiteX20" fmla="*/ 6170211 w 15624312"/>
                    <a:gd name="connsiteY20" fmla="*/ 731525 h 758878"/>
                    <a:gd name="connsiteX21" fmla="*/ 6472361 w 15624312"/>
                    <a:gd name="connsiteY21" fmla="*/ 373716 h 758878"/>
                    <a:gd name="connsiteX22" fmla="*/ 6790413 w 15624312"/>
                    <a:gd name="connsiteY22" fmla="*/ 31810 h 758878"/>
                    <a:gd name="connsiteX23" fmla="*/ 7108465 w 15624312"/>
                    <a:gd name="connsiteY23" fmla="*/ 349862 h 758878"/>
                    <a:gd name="connsiteX24" fmla="*/ 7394712 w 15624312"/>
                    <a:gd name="connsiteY24" fmla="*/ 715622 h 758878"/>
                    <a:gd name="connsiteX25" fmla="*/ 7712764 w 15624312"/>
                    <a:gd name="connsiteY25" fmla="*/ 373716 h 758878"/>
                    <a:gd name="connsiteX26" fmla="*/ 8022865 w 15624312"/>
                    <a:gd name="connsiteY26" fmla="*/ 23859 h 758878"/>
                    <a:gd name="connsiteX27" fmla="*/ 8325015 w 15624312"/>
                    <a:gd name="connsiteY27" fmla="*/ 349862 h 758878"/>
                    <a:gd name="connsiteX28" fmla="*/ 8627164 w 15624312"/>
                    <a:gd name="connsiteY28" fmla="*/ 731525 h 758878"/>
                    <a:gd name="connsiteX29" fmla="*/ 8945216 w 15624312"/>
                    <a:gd name="connsiteY29" fmla="*/ 365765 h 758878"/>
                    <a:gd name="connsiteX30" fmla="*/ 9255317 w 15624312"/>
                    <a:gd name="connsiteY30" fmla="*/ 7956 h 758878"/>
                    <a:gd name="connsiteX31" fmla="*/ 9565418 w 15624312"/>
                    <a:gd name="connsiteY31" fmla="*/ 365765 h 758878"/>
                    <a:gd name="connsiteX32" fmla="*/ 9859616 w 15624312"/>
                    <a:gd name="connsiteY32" fmla="*/ 707671 h 758878"/>
                    <a:gd name="connsiteX33" fmla="*/ 10177668 w 15624312"/>
                    <a:gd name="connsiteY33" fmla="*/ 373716 h 758878"/>
                    <a:gd name="connsiteX34" fmla="*/ 10479818 w 15624312"/>
                    <a:gd name="connsiteY34" fmla="*/ 15907 h 758878"/>
                    <a:gd name="connsiteX35" fmla="*/ 10813773 w 15624312"/>
                    <a:gd name="connsiteY35" fmla="*/ 357813 h 758878"/>
                    <a:gd name="connsiteX36" fmla="*/ 11107971 w 15624312"/>
                    <a:gd name="connsiteY36" fmla="*/ 739476 h 758878"/>
                    <a:gd name="connsiteX37" fmla="*/ 11426023 w 15624312"/>
                    <a:gd name="connsiteY37" fmla="*/ 357813 h 758878"/>
                    <a:gd name="connsiteX38" fmla="*/ 11696368 w 15624312"/>
                    <a:gd name="connsiteY38" fmla="*/ 23859 h 758878"/>
                    <a:gd name="connsiteX39" fmla="*/ 12054176 w 15624312"/>
                    <a:gd name="connsiteY39" fmla="*/ 381667 h 758878"/>
                    <a:gd name="connsiteX40" fmla="*/ 12332472 w 15624312"/>
                    <a:gd name="connsiteY40" fmla="*/ 723573 h 758878"/>
                    <a:gd name="connsiteX41" fmla="*/ 12650524 w 15624312"/>
                    <a:gd name="connsiteY41" fmla="*/ 341911 h 758878"/>
                    <a:gd name="connsiteX42" fmla="*/ 12952674 w 15624312"/>
                    <a:gd name="connsiteY42" fmla="*/ 15907 h 758878"/>
                    <a:gd name="connsiteX43" fmla="*/ 13262775 w 15624312"/>
                    <a:gd name="connsiteY43" fmla="*/ 357813 h 758878"/>
                    <a:gd name="connsiteX44" fmla="*/ 13564924 w 15624312"/>
                    <a:gd name="connsiteY44" fmla="*/ 707671 h 758878"/>
                    <a:gd name="connsiteX45" fmla="*/ 13890928 w 15624312"/>
                    <a:gd name="connsiteY45" fmla="*/ 349862 h 758878"/>
                    <a:gd name="connsiteX46" fmla="*/ 14177175 w 15624312"/>
                    <a:gd name="connsiteY46" fmla="*/ 5 h 758878"/>
                    <a:gd name="connsiteX47" fmla="*/ 14511129 w 15624312"/>
                    <a:gd name="connsiteY47" fmla="*/ 357813 h 758878"/>
                    <a:gd name="connsiteX48" fmla="*/ 14797376 w 15624312"/>
                    <a:gd name="connsiteY48" fmla="*/ 731525 h 758878"/>
                    <a:gd name="connsiteX49" fmla="*/ 15115428 w 15624312"/>
                    <a:gd name="connsiteY49" fmla="*/ 15907 h 758878"/>
                    <a:gd name="connsiteX50" fmla="*/ 15401675 w 15624312"/>
                    <a:gd name="connsiteY50" fmla="*/ 357813 h 758878"/>
                    <a:gd name="connsiteX51" fmla="*/ 15624312 w 15624312"/>
                    <a:gd name="connsiteY51" fmla="*/ 341911 h 758878"/>
                    <a:gd name="connsiteX0" fmla="*/ -1 w 15306260"/>
                    <a:gd name="connsiteY0" fmla="*/ 365765 h 747433"/>
                    <a:gd name="connsiteX1" fmla="*/ 286246 w 15306260"/>
                    <a:gd name="connsiteY1" fmla="*/ 31810 h 747433"/>
                    <a:gd name="connsiteX2" fmla="*/ 612250 w 15306260"/>
                    <a:gd name="connsiteY2" fmla="*/ 373716 h 747433"/>
                    <a:gd name="connsiteX3" fmla="*/ 906448 w 15306260"/>
                    <a:gd name="connsiteY3" fmla="*/ 731525 h 747433"/>
                    <a:gd name="connsiteX4" fmla="*/ 1224500 w 15306260"/>
                    <a:gd name="connsiteY4" fmla="*/ 397570 h 747433"/>
                    <a:gd name="connsiteX5" fmla="*/ 1534601 w 15306260"/>
                    <a:gd name="connsiteY5" fmla="*/ 23859 h 747433"/>
                    <a:gd name="connsiteX6" fmla="*/ 1836750 w 15306260"/>
                    <a:gd name="connsiteY6" fmla="*/ 349862 h 747433"/>
                    <a:gd name="connsiteX7" fmla="*/ 2146851 w 15306260"/>
                    <a:gd name="connsiteY7" fmla="*/ 747427 h 747433"/>
                    <a:gd name="connsiteX8" fmla="*/ 2456952 w 15306260"/>
                    <a:gd name="connsiteY8" fmla="*/ 357813 h 747433"/>
                    <a:gd name="connsiteX9" fmla="*/ 2775004 w 15306260"/>
                    <a:gd name="connsiteY9" fmla="*/ 23859 h 747433"/>
                    <a:gd name="connsiteX10" fmla="*/ 3069203 w 15306260"/>
                    <a:gd name="connsiteY10" fmla="*/ 373716 h 747433"/>
                    <a:gd name="connsiteX11" fmla="*/ 3371352 w 15306260"/>
                    <a:gd name="connsiteY11" fmla="*/ 747427 h 747433"/>
                    <a:gd name="connsiteX12" fmla="*/ 3681453 w 15306260"/>
                    <a:gd name="connsiteY12" fmla="*/ 365765 h 747433"/>
                    <a:gd name="connsiteX13" fmla="*/ 3991554 w 15306260"/>
                    <a:gd name="connsiteY13" fmla="*/ 31810 h 747433"/>
                    <a:gd name="connsiteX14" fmla="*/ 4309606 w 15306260"/>
                    <a:gd name="connsiteY14" fmla="*/ 365765 h 747433"/>
                    <a:gd name="connsiteX15" fmla="*/ 4603804 w 15306260"/>
                    <a:gd name="connsiteY15" fmla="*/ 723573 h 747433"/>
                    <a:gd name="connsiteX16" fmla="*/ 4929808 w 15306260"/>
                    <a:gd name="connsiteY16" fmla="*/ 373716 h 747433"/>
                    <a:gd name="connsiteX17" fmla="*/ 5231957 w 15306260"/>
                    <a:gd name="connsiteY17" fmla="*/ 31810 h 747433"/>
                    <a:gd name="connsiteX18" fmla="*/ 5534107 w 15306260"/>
                    <a:gd name="connsiteY18" fmla="*/ 373716 h 747433"/>
                    <a:gd name="connsiteX19" fmla="*/ 5852159 w 15306260"/>
                    <a:gd name="connsiteY19" fmla="*/ 731525 h 747433"/>
                    <a:gd name="connsiteX20" fmla="*/ 6154309 w 15306260"/>
                    <a:gd name="connsiteY20" fmla="*/ 373716 h 747433"/>
                    <a:gd name="connsiteX21" fmla="*/ 6472361 w 15306260"/>
                    <a:gd name="connsiteY21" fmla="*/ 31810 h 747433"/>
                    <a:gd name="connsiteX22" fmla="*/ 6790413 w 15306260"/>
                    <a:gd name="connsiteY22" fmla="*/ 349862 h 747433"/>
                    <a:gd name="connsiteX23" fmla="*/ 7076660 w 15306260"/>
                    <a:gd name="connsiteY23" fmla="*/ 715622 h 747433"/>
                    <a:gd name="connsiteX24" fmla="*/ 7394712 w 15306260"/>
                    <a:gd name="connsiteY24" fmla="*/ 373716 h 747433"/>
                    <a:gd name="connsiteX25" fmla="*/ 7704813 w 15306260"/>
                    <a:gd name="connsiteY25" fmla="*/ 23859 h 747433"/>
                    <a:gd name="connsiteX26" fmla="*/ 8006963 w 15306260"/>
                    <a:gd name="connsiteY26" fmla="*/ 349862 h 747433"/>
                    <a:gd name="connsiteX27" fmla="*/ 8309112 w 15306260"/>
                    <a:gd name="connsiteY27" fmla="*/ 731525 h 747433"/>
                    <a:gd name="connsiteX28" fmla="*/ 8627164 w 15306260"/>
                    <a:gd name="connsiteY28" fmla="*/ 365765 h 747433"/>
                    <a:gd name="connsiteX29" fmla="*/ 8937265 w 15306260"/>
                    <a:gd name="connsiteY29" fmla="*/ 7956 h 747433"/>
                    <a:gd name="connsiteX30" fmla="*/ 9247366 w 15306260"/>
                    <a:gd name="connsiteY30" fmla="*/ 365765 h 747433"/>
                    <a:gd name="connsiteX31" fmla="*/ 9541564 w 15306260"/>
                    <a:gd name="connsiteY31" fmla="*/ 707671 h 747433"/>
                    <a:gd name="connsiteX32" fmla="*/ 9859616 w 15306260"/>
                    <a:gd name="connsiteY32" fmla="*/ 373716 h 747433"/>
                    <a:gd name="connsiteX33" fmla="*/ 10161766 w 15306260"/>
                    <a:gd name="connsiteY33" fmla="*/ 15907 h 747433"/>
                    <a:gd name="connsiteX34" fmla="*/ 10495721 w 15306260"/>
                    <a:gd name="connsiteY34" fmla="*/ 357813 h 747433"/>
                    <a:gd name="connsiteX35" fmla="*/ 10789919 w 15306260"/>
                    <a:gd name="connsiteY35" fmla="*/ 739476 h 747433"/>
                    <a:gd name="connsiteX36" fmla="*/ 11107971 w 15306260"/>
                    <a:gd name="connsiteY36" fmla="*/ 357813 h 747433"/>
                    <a:gd name="connsiteX37" fmla="*/ 11378316 w 15306260"/>
                    <a:gd name="connsiteY37" fmla="*/ 23859 h 747433"/>
                    <a:gd name="connsiteX38" fmla="*/ 11736124 w 15306260"/>
                    <a:gd name="connsiteY38" fmla="*/ 381667 h 747433"/>
                    <a:gd name="connsiteX39" fmla="*/ 12014420 w 15306260"/>
                    <a:gd name="connsiteY39" fmla="*/ 723573 h 747433"/>
                    <a:gd name="connsiteX40" fmla="*/ 12332472 w 15306260"/>
                    <a:gd name="connsiteY40" fmla="*/ 341911 h 747433"/>
                    <a:gd name="connsiteX41" fmla="*/ 12634622 w 15306260"/>
                    <a:gd name="connsiteY41" fmla="*/ 15907 h 747433"/>
                    <a:gd name="connsiteX42" fmla="*/ 12944723 w 15306260"/>
                    <a:gd name="connsiteY42" fmla="*/ 357813 h 747433"/>
                    <a:gd name="connsiteX43" fmla="*/ 13246872 w 15306260"/>
                    <a:gd name="connsiteY43" fmla="*/ 707671 h 747433"/>
                    <a:gd name="connsiteX44" fmla="*/ 13572876 w 15306260"/>
                    <a:gd name="connsiteY44" fmla="*/ 349862 h 747433"/>
                    <a:gd name="connsiteX45" fmla="*/ 13859123 w 15306260"/>
                    <a:gd name="connsiteY45" fmla="*/ 5 h 747433"/>
                    <a:gd name="connsiteX46" fmla="*/ 14193077 w 15306260"/>
                    <a:gd name="connsiteY46" fmla="*/ 357813 h 747433"/>
                    <a:gd name="connsiteX47" fmla="*/ 14479324 w 15306260"/>
                    <a:gd name="connsiteY47" fmla="*/ 731525 h 747433"/>
                    <a:gd name="connsiteX48" fmla="*/ 14797376 w 15306260"/>
                    <a:gd name="connsiteY48" fmla="*/ 15907 h 747433"/>
                    <a:gd name="connsiteX49" fmla="*/ 15083623 w 15306260"/>
                    <a:gd name="connsiteY49" fmla="*/ 357813 h 747433"/>
                    <a:gd name="connsiteX50" fmla="*/ 15306260 w 15306260"/>
                    <a:gd name="connsiteY50" fmla="*/ 341911 h 747433"/>
                    <a:gd name="connsiteX0" fmla="*/ -1 w 15020013"/>
                    <a:gd name="connsiteY0" fmla="*/ 31810 h 747433"/>
                    <a:gd name="connsiteX1" fmla="*/ 326003 w 15020013"/>
                    <a:gd name="connsiteY1" fmla="*/ 373716 h 747433"/>
                    <a:gd name="connsiteX2" fmla="*/ 620201 w 15020013"/>
                    <a:gd name="connsiteY2" fmla="*/ 731525 h 747433"/>
                    <a:gd name="connsiteX3" fmla="*/ 938253 w 15020013"/>
                    <a:gd name="connsiteY3" fmla="*/ 397570 h 747433"/>
                    <a:gd name="connsiteX4" fmla="*/ 1248354 w 15020013"/>
                    <a:gd name="connsiteY4" fmla="*/ 23859 h 747433"/>
                    <a:gd name="connsiteX5" fmla="*/ 1550503 w 15020013"/>
                    <a:gd name="connsiteY5" fmla="*/ 349862 h 747433"/>
                    <a:gd name="connsiteX6" fmla="*/ 1860604 w 15020013"/>
                    <a:gd name="connsiteY6" fmla="*/ 747427 h 747433"/>
                    <a:gd name="connsiteX7" fmla="*/ 2170705 w 15020013"/>
                    <a:gd name="connsiteY7" fmla="*/ 357813 h 747433"/>
                    <a:gd name="connsiteX8" fmla="*/ 2488757 w 15020013"/>
                    <a:gd name="connsiteY8" fmla="*/ 23859 h 747433"/>
                    <a:gd name="connsiteX9" fmla="*/ 2782956 w 15020013"/>
                    <a:gd name="connsiteY9" fmla="*/ 373716 h 747433"/>
                    <a:gd name="connsiteX10" fmla="*/ 3085105 w 15020013"/>
                    <a:gd name="connsiteY10" fmla="*/ 747427 h 747433"/>
                    <a:gd name="connsiteX11" fmla="*/ 3395206 w 15020013"/>
                    <a:gd name="connsiteY11" fmla="*/ 365765 h 747433"/>
                    <a:gd name="connsiteX12" fmla="*/ 3705307 w 15020013"/>
                    <a:gd name="connsiteY12" fmla="*/ 31810 h 747433"/>
                    <a:gd name="connsiteX13" fmla="*/ 4023359 w 15020013"/>
                    <a:gd name="connsiteY13" fmla="*/ 365765 h 747433"/>
                    <a:gd name="connsiteX14" fmla="*/ 4317557 w 15020013"/>
                    <a:gd name="connsiteY14" fmla="*/ 723573 h 747433"/>
                    <a:gd name="connsiteX15" fmla="*/ 4643561 w 15020013"/>
                    <a:gd name="connsiteY15" fmla="*/ 373716 h 747433"/>
                    <a:gd name="connsiteX16" fmla="*/ 4945710 w 15020013"/>
                    <a:gd name="connsiteY16" fmla="*/ 31810 h 747433"/>
                    <a:gd name="connsiteX17" fmla="*/ 5247860 w 15020013"/>
                    <a:gd name="connsiteY17" fmla="*/ 373716 h 747433"/>
                    <a:gd name="connsiteX18" fmla="*/ 5565912 w 15020013"/>
                    <a:gd name="connsiteY18" fmla="*/ 731525 h 747433"/>
                    <a:gd name="connsiteX19" fmla="*/ 5868062 w 15020013"/>
                    <a:gd name="connsiteY19" fmla="*/ 373716 h 747433"/>
                    <a:gd name="connsiteX20" fmla="*/ 6186114 w 15020013"/>
                    <a:gd name="connsiteY20" fmla="*/ 31810 h 747433"/>
                    <a:gd name="connsiteX21" fmla="*/ 6504166 w 15020013"/>
                    <a:gd name="connsiteY21" fmla="*/ 349862 h 747433"/>
                    <a:gd name="connsiteX22" fmla="*/ 6790413 w 15020013"/>
                    <a:gd name="connsiteY22" fmla="*/ 715622 h 747433"/>
                    <a:gd name="connsiteX23" fmla="*/ 7108465 w 15020013"/>
                    <a:gd name="connsiteY23" fmla="*/ 373716 h 747433"/>
                    <a:gd name="connsiteX24" fmla="*/ 7418566 w 15020013"/>
                    <a:gd name="connsiteY24" fmla="*/ 23859 h 747433"/>
                    <a:gd name="connsiteX25" fmla="*/ 7720716 w 15020013"/>
                    <a:gd name="connsiteY25" fmla="*/ 349862 h 747433"/>
                    <a:gd name="connsiteX26" fmla="*/ 8022865 w 15020013"/>
                    <a:gd name="connsiteY26" fmla="*/ 731525 h 747433"/>
                    <a:gd name="connsiteX27" fmla="*/ 8340917 w 15020013"/>
                    <a:gd name="connsiteY27" fmla="*/ 365765 h 747433"/>
                    <a:gd name="connsiteX28" fmla="*/ 8651018 w 15020013"/>
                    <a:gd name="connsiteY28" fmla="*/ 7956 h 747433"/>
                    <a:gd name="connsiteX29" fmla="*/ 8961119 w 15020013"/>
                    <a:gd name="connsiteY29" fmla="*/ 365765 h 747433"/>
                    <a:gd name="connsiteX30" fmla="*/ 9255317 w 15020013"/>
                    <a:gd name="connsiteY30" fmla="*/ 707671 h 747433"/>
                    <a:gd name="connsiteX31" fmla="*/ 9573369 w 15020013"/>
                    <a:gd name="connsiteY31" fmla="*/ 373716 h 747433"/>
                    <a:gd name="connsiteX32" fmla="*/ 9875519 w 15020013"/>
                    <a:gd name="connsiteY32" fmla="*/ 15907 h 747433"/>
                    <a:gd name="connsiteX33" fmla="*/ 10209474 w 15020013"/>
                    <a:gd name="connsiteY33" fmla="*/ 357813 h 747433"/>
                    <a:gd name="connsiteX34" fmla="*/ 10503672 w 15020013"/>
                    <a:gd name="connsiteY34" fmla="*/ 739476 h 747433"/>
                    <a:gd name="connsiteX35" fmla="*/ 10821724 w 15020013"/>
                    <a:gd name="connsiteY35" fmla="*/ 357813 h 747433"/>
                    <a:gd name="connsiteX36" fmla="*/ 11092069 w 15020013"/>
                    <a:gd name="connsiteY36" fmla="*/ 23859 h 747433"/>
                    <a:gd name="connsiteX37" fmla="*/ 11449877 w 15020013"/>
                    <a:gd name="connsiteY37" fmla="*/ 381667 h 747433"/>
                    <a:gd name="connsiteX38" fmla="*/ 11728173 w 15020013"/>
                    <a:gd name="connsiteY38" fmla="*/ 723573 h 747433"/>
                    <a:gd name="connsiteX39" fmla="*/ 12046225 w 15020013"/>
                    <a:gd name="connsiteY39" fmla="*/ 341911 h 747433"/>
                    <a:gd name="connsiteX40" fmla="*/ 12348375 w 15020013"/>
                    <a:gd name="connsiteY40" fmla="*/ 15907 h 747433"/>
                    <a:gd name="connsiteX41" fmla="*/ 12658476 w 15020013"/>
                    <a:gd name="connsiteY41" fmla="*/ 357813 h 747433"/>
                    <a:gd name="connsiteX42" fmla="*/ 12960625 w 15020013"/>
                    <a:gd name="connsiteY42" fmla="*/ 707671 h 747433"/>
                    <a:gd name="connsiteX43" fmla="*/ 13286629 w 15020013"/>
                    <a:gd name="connsiteY43" fmla="*/ 349862 h 747433"/>
                    <a:gd name="connsiteX44" fmla="*/ 13572876 w 15020013"/>
                    <a:gd name="connsiteY44" fmla="*/ 5 h 747433"/>
                    <a:gd name="connsiteX45" fmla="*/ 13906830 w 15020013"/>
                    <a:gd name="connsiteY45" fmla="*/ 357813 h 747433"/>
                    <a:gd name="connsiteX46" fmla="*/ 14193077 w 15020013"/>
                    <a:gd name="connsiteY46" fmla="*/ 731525 h 747433"/>
                    <a:gd name="connsiteX47" fmla="*/ 14511129 w 15020013"/>
                    <a:gd name="connsiteY47" fmla="*/ 15907 h 747433"/>
                    <a:gd name="connsiteX48" fmla="*/ 14797376 w 15020013"/>
                    <a:gd name="connsiteY48" fmla="*/ 357813 h 747433"/>
                    <a:gd name="connsiteX49" fmla="*/ 15020013 w 15020013"/>
                    <a:gd name="connsiteY49" fmla="*/ 341911 h 747433"/>
                    <a:gd name="connsiteX0" fmla="*/ 2 w 14694012"/>
                    <a:gd name="connsiteY0" fmla="*/ 373716 h 747433"/>
                    <a:gd name="connsiteX1" fmla="*/ 294200 w 14694012"/>
                    <a:gd name="connsiteY1" fmla="*/ 731525 h 747433"/>
                    <a:gd name="connsiteX2" fmla="*/ 612252 w 14694012"/>
                    <a:gd name="connsiteY2" fmla="*/ 397570 h 747433"/>
                    <a:gd name="connsiteX3" fmla="*/ 922353 w 14694012"/>
                    <a:gd name="connsiteY3" fmla="*/ 23859 h 747433"/>
                    <a:gd name="connsiteX4" fmla="*/ 1224502 w 14694012"/>
                    <a:gd name="connsiteY4" fmla="*/ 349862 h 747433"/>
                    <a:gd name="connsiteX5" fmla="*/ 1534603 w 14694012"/>
                    <a:gd name="connsiteY5" fmla="*/ 747427 h 747433"/>
                    <a:gd name="connsiteX6" fmla="*/ 1844704 w 14694012"/>
                    <a:gd name="connsiteY6" fmla="*/ 357813 h 747433"/>
                    <a:gd name="connsiteX7" fmla="*/ 2162756 w 14694012"/>
                    <a:gd name="connsiteY7" fmla="*/ 23859 h 747433"/>
                    <a:gd name="connsiteX8" fmla="*/ 2456955 w 14694012"/>
                    <a:gd name="connsiteY8" fmla="*/ 373716 h 747433"/>
                    <a:gd name="connsiteX9" fmla="*/ 2759104 w 14694012"/>
                    <a:gd name="connsiteY9" fmla="*/ 747427 h 747433"/>
                    <a:gd name="connsiteX10" fmla="*/ 3069205 w 14694012"/>
                    <a:gd name="connsiteY10" fmla="*/ 365765 h 747433"/>
                    <a:gd name="connsiteX11" fmla="*/ 3379306 w 14694012"/>
                    <a:gd name="connsiteY11" fmla="*/ 31810 h 747433"/>
                    <a:gd name="connsiteX12" fmla="*/ 3697358 w 14694012"/>
                    <a:gd name="connsiteY12" fmla="*/ 365765 h 747433"/>
                    <a:gd name="connsiteX13" fmla="*/ 3991556 w 14694012"/>
                    <a:gd name="connsiteY13" fmla="*/ 723573 h 747433"/>
                    <a:gd name="connsiteX14" fmla="*/ 4317560 w 14694012"/>
                    <a:gd name="connsiteY14" fmla="*/ 373716 h 747433"/>
                    <a:gd name="connsiteX15" fmla="*/ 4619709 w 14694012"/>
                    <a:gd name="connsiteY15" fmla="*/ 31810 h 747433"/>
                    <a:gd name="connsiteX16" fmla="*/ 4921859 w 14694012"/>
                    <a:gd name="connsiteY16" fmla="*/ 373716 h 747433"/>
                    <a:gd name="connsiteX17" fmla="*/ 5239911 w 14694012"/>
                    <a:gd name="connsiteY17" fmla="*/ 731525 h 747433"/>
                    <a:gd name="connsiteX18" fmla="*/ 5542061 w 14694012"/>
                    <a:gd name="connsiteY18" fmla="*/ 373716 h 747433"/>
                    <a:gd name="connsiteX19" fmla="*/ 5860113 w 14694012"/>
                    <a:gd name="connsiteY19" fmla="*/ 31810 h 747433"/>
                    <a:gd name="connsiteX20" fmla="*/ 6178165 w 14694012"/>
                    <a:gd name="connsiteY20" fmla="*/ 349862 h 747433"/>
                    <a:gd name="connsiteX21" fmla="*/ 6464412 w 14694012"/>
                    <a:gd name="connsiteY21" fmla="*/ 715622 h 747433"/>
                    <a:gd name="connsiteX22" fmla="*/ 6782464 w 14694012"/>
                    <a:gd name="connsiteY22" fmla="*/ 373716 h 747433"/>
                    <a:gd name="connsiteX23" fmla="*/ 7092565 w 14694012"/>
                    <a:gd name="connsiteY23" fmla="*/ 23859 h 747433"/>
                    <a:gd name="connsiteX24" fmla="*/ 7394715 w 14694012"/>
                    <a:gd name="connsiteY24" fmla="*/ 349862 h 747433"/>
                    <a:gd name="connsiteX25" fmla="*/ 7696864 w 14694012"/>
                    <a:gd name="connsiteY25" fmla="*/ 731525 h 747433"/>
                    <a:gd name="connsiteX26" fmla="*/ 8014916 w 14694012"/>
                    <a:gd name="connsiteY26" fmla="*/ 365765 h 747433"/>
                    <a:gd name="connsiteX27" fmla="*/ 8325017 w 14694012"/>
                    <a:gd name="connsiteY27" fmla="*/ 7956 h 747433"/>
                    <a:gd name="connsiteX28" fmla="*/ 8635118 w 14694012"/>
                    <a:gd name="connsiteY28" fmla="*/ 365765 h 747433"/>
                    <a:gd name="connsiteX29" fmla="*/ 8929316 w 14694012"/>
                    <a:gd name="connsiteY29" fmla="*/ 707671 h 747433"/>
                    <a:gd name="connsiteX30" fmla="*/ 9247368 w 14694012"/>
                    <a:gd name="connsiteY30" fmla="*/ 373716 h 747433"/>
                    <a:gd name="connsiteX31" fmla="*/ 9549518 w 14694012"/>
                    <a:gd name="connsiteY31" fmla="*/ 15907 h 747433"/>
                    <a:gd name="connsiteX32" fmla="*/ 9883473 w 14694012"/>
                    <a:gd name="connsiteY32" fmla="*/ 357813 h 747433"/>
                    <a:gd name="connsiteX33" fmla="*/ 10177671 w 14694012"/>
                    <a:gd name="connsiteY33" fmla="*/ 739476 h 747433"/>
                    <a:gd name="connsiteX34" fmla="*/ 10495723 w 14694012"/>
                    <a:gd name="connsiteY34" fmla="*/ 357813 h 747433"/>
                    <a:gd name="connsiteX35" fmla="*/ 10766068 w 14694012"/>
                    <a:gd name="connsiteY35" fmla="*/ 23859 h 747433"/>
                    <a:gd name="connsiteX36" fmla="*/ 11123876 w 14694012"/>
                    <a:gd name="connsiteY36" fmla="*/ 381667 h 747433"/>
                    <a:gd name="connsiteX37" fmla="*/ 11402172 w 14694012"/>
                    <a:gd name="connsiteY37" fmla="*/ 723573 h 747433"/>
                    <a:gd name="connsiteX38" fmla="*/ 11720224 w 14694012"/>
                    <a:gd name="connsiteY38" fmla="*/ 341911 h 747433"/>
                    <a:gd name="connsiteX39" fmla="*/ 12022374 w 14694012"/>
                    <a:gd name="connsiteY39" fmla="*/ 15907 h 747433"/>
                    <a:gd name="connsiteX40" fmla="*/ 12332475 w 14694012"/>
                    <a:gd name="connsiteY40" fmla="*/ 357813 h 747433"/>
                    <a:gd name="connsiteX41" fmla="*/ 12634624 w 14694012"/>
                    <a:gd name="connsiteY41" fmla="*/ 707671 h 747433"/>
                    <a:gd name="connsiteX42" fmla="*/ 12960628 w 14694012"/>
                    <a:gd name="connsiteY42" fmla="*/ 349862 h 747433"/>
                    <a:gd name="connsiteX43" fmla="*/ 13246875 w 14694012"/>
                    <a:gd name="connsiteY43" fmla="*/ 5 h 747433"/>
                    <a:gd name="connsiteX44" fmla="*/ 13580829 w 14694012"/>
                    <a:gd name="connsiteY44" fmla="*/ 357813 h 747433"/>
                    <a:gd name="connsiteX45" fmla="*/ 13867076 w 14694012"/>
                    <a:gd name="connsiteY45" fmla="*/ 731525 h 747433"/>
                    <a:gd name="connsiteX46" fmla="*/ 14185128 w 14694012"/>
                    <a:gd name="connsiteY46" fmla="*/ 15907 h 747433"/>
                    <a:gd name="connsiteX47" fmla="*/ 14471375 w 14694012"/>
                    <a:gd name="connsiteY47" fmla="*/ 357813 h 747433"/>
                    <a:gd name="connsiteX48" fmla="*/ 14694012 w 14694012"/>
                    <a:gd name="connsiteY48" fmla="*/ 341911 h 747433"/>
                    <a:gd name="connsiteX0" fmla="*/ 0 w 14399812"/>
                    <a:gd name="connsiteY0" fmla="*/ 731525 h 747433"/>
                    <a:gd name="connsiteX1" fmla="*/ 318052 w 14399812"/>
                    <a:gd name="connsiteY1" fmla="*/ 397570 h 747433"/>
                    <a:gd name="connsiteX2" fmla="*/ 628153 w 14399812"/>
                    <a:gd name="connsiteY2" fmla="*/ 23859 h 747433"/>
                    <a:gd name="connsiteX3" fmla="*/ 930302 w 14399812"/>
                    <a:gd name="connsiteY3" fmla="*/ 349862 h 747433"/>
                    <a:gd name="connsiteX4" fmla="*/ 1240403 w 14399812"/>
                    <a:gd name="connsiteY4" fmla="*/ 747427 h 747433"/>
                    <a:gd name="connsiteX5" fmla="*/ 1550504 w 14399812"/>
                    <a:gd name="connsiteY5" fmla="*/ 357813 h 747433"/>
                    <a:gd name="connsiteX6" fmla="*/ 1868556 w 14399812"/>
                    <a:gd name="connsiteY6" fmla="*/ 23859 h 747433"/>
                    <a:gd name="connsiteX7" fmla="*/ 2162755 w 14399812"/>
                    <a:gd name="connsiteY7" fmla="*/ 373716 h 747433"/>
                    <a:gd name="connsiteX8" fmla="*/ 2464904 w 14399812"/>
                    <a:gd name="connsiteY8" fmla="*/ 747427 h 747433"/>
                    <a:gd name="connsiteX9" fmla="*/ 2775005 w 14399812"/>
                    <a:gd name="connsiteY9" fmla="*/ 365765 h 747433"/>
                    <a:gd name="connsiteX10" fmla="*/ 3085106 w 14399812"/>
                    <a:gd name="connsiteY10" fmla="*/ 31810 h 747433"/>
                    <a:gd name="connsiteX11" fmla="*/ 3403158 w 14399812"/>
                    <a:gd name="connsiteY11" fmla="*/ 365765 h 747433"/>
                    <a:gd name="connsiteX12" fmla="*/ 3697356 w 14399812"/>
                    <a:gd name="connsiteY12" fmla="*/ 723573 h 747433"/>
                    <a:gd name="connsiteX13" fmla="*/ 4023360 w 14399812"/>
                    <a:gd name="connsiteY13" fmla="*/ 373716 h 747433"/>
                    <a:gd name="connsiteX14" fmla="*/ 4325509 w 14399812"/>
                    <a:gd name="connsiteY14" fmla="*/ 31810 h 747433"/>
                    <a:gd name="connsiteX15" fmla="*/ 4627659 w 14399812"/>
                    <a:gd name="connsiteY15" fmla="*/ 373716 h 747433"/>
                    <a:gd name="connsiteX16" fmla="*/ 4945711 w 14399812"/>
                    <a:gd name="connsiteY16" fmla="*/ 731525 h 747433"/>
                    <a:gd name="connsiteX17" fmla="*/ 5247861 w 14399812"/>
                    <a:gd name="connsiteY17" fmla="*/ 373716 h 747433"/>
                    <a:gd name="connsiteX18" fmla="*/ 5565913 w 14399812"/>
                    <a:gd name="connsiteY18" fmla="*/ 31810 h 747433"/>
                    <a:gd name="connsiteX19" fmla="*/ 5883965 w 14399812"/>
                    <a:gd name="connsiteY19" fmla="*/ 349862 h 747433"/>
                    <a:gd name="connsiteX20" fmla="*/ 6170212 w 14399812"/>
                    <a:gd name="connsiteY20" fmla="*/ 715622 h 747433"/>
                    <a:gd name="connsiteX21" fmla="*/ 6488264 w 14399812"/>
                    <a:gd name="connsiteY21" fmla="*/ 373716 h 747433"/>
                    <a:gd name="connsiteX22" fmla="*/ 6798365 w 14399812"/>
                    <a:gd name="connsiteY22" fmla="*/ 23859 h 747433"/>
                    <a:gd name="connsiteX23" fmla="*/ 7100515 w 14399812"/>
                    <a:gd name="connsiteY23" fmla="*/ 349862 h 747433"/>
                    <a:gd name="connsiteX24" fmla="*/ 7402664 w 14399812"/>
                    <a:gd name="connsiteY24" fmla="*/ 731525 h 747433"/>
                    <a:gd name="connsiteX25" fmla="*/ 7720716 w 14399812"/>
                    <a:gd name="connsiteY25" fmla="*/ 365765 h 747433"/>
                    <a:gd name="connsiteX26" fmla="*/ 8030817 w 14399812"/>
                    <a:gd name="connsiteY26" fmla="*/ 7956 h 747433"/>
                    <a:gd name="connsiteX27" fmla="*/ 8340918 w 14399812"/>
                    <a:gd name="connsiteY27" fmla="*/ 365765 h 747433"/>
                    <a:gd name="connsiteX28" fmla="*/ 8635116 w 14399812"/>
                    <a:gd name="connsiteY28" fmla="*/ 707671 h 747433"/>
                    <a:gd name="connsiteX29" fmla="*/ 8953168 w 14399812"/>
                    <a:gd name="connsiteY29" fmla="*/ 373716 h 747433"/>
                    <a:gd name="connsiteX30" fmla="*/ 9255318 w 14399812"/>
                    <a:gd name="connsiteY30" fmla="*/ 15907 h 747433"/>
                    <a:gd name="connsiteX31" fmla="*/ 9589273 w 14399812"/>
                    <a:gd name="connsiteY31" fmla="*/ 357813 h 747433"/>
                    <a:gd name="connsiteX32" fmla="*/ 9883471 w 14399812"/>
                    <a:gd name="connsiteY32" fmla="*/ 739476 h 747433"/>
                    <a:gd name="connsiteX33" fmla="*/ 10201523 w 14399812"/>
                    <a:gd name="connsiteY33" fmla="*/ 357813 h 747433"/>
                    <a:gd name="connsiteX34" fmla="*/ 10471868 w 14399812"/>
                    <a:gd name="connsiteY34" fmla="*/ 23859 h 747433"/>
                    <a:gd name="connsiteX35" fmla="*/ 10829676 w 14399812"/>
                    <a:gd name="connsiteY35" fmla="*/ 381667 h 747433"/>
                    <a:gd name="connsiteX36" fmla="*/ 11107972 w 14399812"/>
                    <a:gd name="connsiteY36" fmla="*/ 723573 h 747433"/>
                    <a:gd name="connsiteX37" fmla="*/ 11426024 w 14399812"/>
                    <a:gd name="connsiteY37" fmla="*/ 341911 h 747433"/>
                    <a:gd name="connsiteX38" fmla="*/ 11728174 w 14399812"/>
                    <a:gd name="connsiteY38" fmla="*/ 15907 h 747433"/>
                    <a:gd name="connsiteX39" fmla="*/ 12038275 w 14399812"/>
                    <a:gd name="connsiteY39" fmla="*/ 357813 h 747433"/>
                    <a:gd name="connsiteX40" fmla="*/ 12340424 w 14399812"/>
                    <a:gd name="connsiteY40" fmla="*/ 707671 h 747433"/>
                    <a:gd name="connsiteX41" fmla="*/ 12666428 w 14399812"/>
                    <a:gd name="connsiteY41" fmla="*/ 349862 h 747433"/>
                    <a:gd name="connsiteX42" fmla="*/ 12952675 w 14399812"/>
                    <a:gd name="connsiteY42" fmla="*/ 5 h 747433"/>
                    <a:gd name="connsiteX43" fmla="*/ 13286629 w 14399812"/>
                    <a:gd name="connsiteY43" fmla="*/ 357813 h 747433"/>
                    <a:gd name="connsiteX44" fmla="*/ 13572876 w 14399812"/>
                    <a:gd name="connsiteY44" fmla="*/ 731525 h 747433"/>
                    <a:gd name="connsiteX45" fmla="*/ 13890928 w 14399812"/>
                    <a:gd name="connsiteY45" fmla="*/ 15907 h 747433"/>
                    <a:gd name="connsiteX46" fmla="*/ 14177175 w 14399812"/>
                    <a:gd name="connsiteY46" fmla="*/ 357813 h 747433"/>
                    <a:gd name="connsiteX47" fmla="*/ 14399812 w 14399812"/>
                    <a:gd name="connsiteY47" fmla="*/ 341911 h 747433"/>
                    <a:gd name="connsiteX0" fmla="*/ 0 w 14081760"/>
                    <a:gd name="connsiteY0" fmla="*/ 397570 h 747433"/>
                    <a:gd name="connsiteX1" fmla="*/ 310101 w 14081760"/>
                    <a:gd name="connsiteY1" fmla="*/ 23859 h 747433"/>
                    <a:gd name="connsiteX2" fmla="*/ 612250 w 14081760"/>
                    <a:gd name="connsiteY2" fmla="*/ 349862 h 747433"/>
                    <a:gd name="connsiteX3" fmla="*/ 922351 w 14081760"/>
                    <a:gd name="connsiteY3" fmla="*/ 747427 h 747433"/>
                    <a:gd name="connsiteX4" fmla="*/ 1232452 w 14081760"/>
                    <a:gd name="connsiteY4" fmla="*/ 357813 h 747433"/>
                    <a:gd name="connsiteX5" fmla="*/ 1550504 w 14081760"/>
                    <a:gd name="connsiteY5" fmla="*/ 23859 h 747433"/>
                    <a:gd name="connsiteX6" fmla="*/ 1844703 w 14081760"/>
                    <a:gd name="connsiteY6" fmla="*/ 373716 h 747433"/>
                    <a:gd name="connsiteX7" fmla="*/ 2146852 w 14081760"/>
                    <a:gd name="connsiteY7" fmla="*/ 747427 h 747433"/>
                    <a:gd name="connsiteX8" fmla="*/ 2456953 w 14081760"/>
                    <a:gd name="connsiteY8" fmla="*/ 365765 h 747433"/>
                    <a:gd name="connsiteX9" fmla="*/ 2767054 w 14081760"/>
                    <a:gd name="connsiteY9" fmla="*/ 31810 h 747433"/>
                    <a:gd name="connsiteX10" fmla="*/ 3085106 w 14081760"/>
                    <a:gd name="connsiteY10" fmla="*/ 365765 h 747433"/>
                    <a:gd name="connsiteX11" fmla="*/ 3379304 w 14081760"/>
                    <a:gd name="connsiteY11" fmla="*/ 723573 h 747433"/>
                    <a:gd name="connsiteX12" fmla="*/ 3705308 w 14081760"/>
                    <a:gd name="connsiteY12" fmla="*/ 373716 h 747433"/>
                    <a:gd name="connsiteX13" fmla="*/ 4007457 w 14081760"/>
                    <a:gd name="connsiteY13" fmla="*/ 31810 h 747433"/>
                    <a:gd name="connsiteX14" fmla="*/ 4309607 w 14081760"/>
                    <a:gd name="connsiteY14" fmla="*/ 373716 h 747433"/>
                    <a:gd name="connsiteX15" fmla="*/ 4627659 w 14081760"/>
                    <a:gd name="connsiteY15" fmla="*/ 731525 h 747433"/>
                    <a:gd name="connsiteX16" fmla="*/ 4929809 w 14081760"/>
                    <a:gd name="connsiteY16" fmla="*/ 373716 h 747433"/>
                    <a:gd name="connsiteX17" fmla="*/ 5247861 w 14081760"/>
                    <a:gd name="connsiteY17" fmla="*/ 31810 h 747433"/>
                    <a:gd name="connsiteX18" fmla="*/ 5565913 w 14081760"/>
                    <a:gd name="connsiteY18" fmla="*/ 349862 h 747433"/>
                    <a:gd name="connsiteX19" fmla="*/ 5852160 w 14081760"/>
                    <a:gd name="connsiteY19" fmla="*/ 715622 h 747433"/>
                    <a:gd name="connsiteX20" fmla="*/ 6170212 w 14081760"/>
                    <a:gd name="connsiteY20" fmla="*/ 373716 h 747433"/>
                    <a:gd name="connsiteX21" fmla="*/ 6480313 w 14081760"/>
                    <a:gd name="connsiteY21" fmla="*/ 23859 h 747433"/>
                    <a:gd name="connsiteX22" fmla="*/ 6782463 w 14081760"/>
                    <a:gd name="connsiteY22" fmla="*/ 349862 h 747433"/>
                    <a:gd name="connsiteX23" fmla="*/ 7084612 w 14081760"/>
                    <a:gd name="connsiteY23" fmla="*/ 731525 h 747433"/>
                    <a:gd name="connsiteX24" fmla="*/ 7402664 w 14081760"/>
                    <a:gd name="connsiteY24" fmla="*/ 365765 h 747433"/>
                    <a:gd name="connsiteX25" fmla="*/ 7712765 w 14081760"/>
                    <a:gd name="connsiteY25" fmla="*/ 7956 h 747433"/>
                    <a:gd name="connsiteX26" fmla="*/ 8022866 w 14081760"/>
                    <a:gd name="connsiteY26" fmla="*/ 365765 h 747433"/>
                    <a:gd name="connsiteX27" fmla="*/ 8317064 w 14081760"/>
                    <a:gd name="connsiteY27" fmla="*/ 707671 h 747433"/>
                    <a:gd name="connsiteX28" fmla="*/ 8635116 w 14081760"/>
                    <a:gd name="connsiteY28" fmla="*/ 373716 h 747433"/>
                    <a:gd name="connsiteX29" fmla="*/ 8937266 w 14081760"/>
                    <a:gd name="connsiteY29" fmla="*/ 15907 h 747433"/>
                    <a:gd name="connsiteX30" fmla="*/ 9271221 w 14081760"/>
                    <a:gd name="connsiteY30" fmla="*/ 357813 h 747433"/>
                    <a:gd name="connsiteX31" fmla="*/ 9565419 w 14081760"/>
                    <a:gd name="connsiteY31" fmla="*/ 739476 h 747433"/>
                    <a:gd name="connsiteX32" fmla="*/ 9883471 w 14081760"/>
                    <a:gd name="connsiteY32" fmla="*/ 357813 h 747433"/>
                    <a:gd name="connsiteX33" fmla="*/ 10153816 w 14081760"/>
                    <a:gd name="connsiteY33" fmla="*/ 23859 h 747433"/>
                    <a:gd name="connsiteX34" fmla="*/ 10511624 w 14081760"/>
                    <a:gd name="connsiteY34" fmla="*/ 381667 h 747433"/>
                    <a:gd name="connsiteX35" fmla="*/ 10789920 w 14081760"/>
                    <a:gd name="connsiteY35" fmla="*/ 723573 h 747433"/>
                    <a:gd name="connsiteX36" fmla="*/ 11107972 w 14081760"/>
                    <a:gd name="connsiteY36" fmla="*/ 341911 h 747433"/>
                    <a:gd name="connsiteX37" fmla="*/ 11410122 w 14081760"/>
                    <a:gd name="connsiteY37" fmla="*/ 15907 h 747433"/>
                    <a:gd name="connsiteX38" fmla="*/ 11720223 w 14081760"/>
                    <a:gd name="connsiteY38" fmla="*/ 357813 h 747433"/>
                    <a:gd name="connsiteX39" fmla="*/ 12022372 w 14081760"/>
                    <a:gd name="connsiteY39" fmla="*/ 707671 h 747433"/>
                    <a:gd name="connsiteX40" fmla="*/ 12348376 w 14081760"/>
                    <a:gd name="connsiteY40" fmla="*/ 349862 h 747433"/>
                    <a:gd name="connsiteX41" fmla="*/ 12634623 w 14081760"/>
                    <a:gd name="connsiteY41" fmla="*/ 5 h 747433"/>
                    <a:gd name="connsiteX42" fmla="*/ 12968577 w 14081760"/>
                    <a:gd name="connsiteY42" fmla="*/ 357813 h 747433"/>
                    <a:gd name="connsiteX43" fmla="*/ 13254824 w 14081760"/>
                    <a:gd name="connsiteY43" fmla="*/ 731525 h 747433"/>
                    <a:gd name="connsiteX44" fmla="*/ 13572876 w 14081760"/>
                    <a:gd name="connsiteY44" fmla="*/ 15907 h 747433"/>
                    <a:gd name="connsiteX45" fmla="*/ 13859123 w 14081760"/>
                    <a:gd name="connsiteY45" fmla="*/ 357813 h 747433"/>
                    <a:gd name="connsiteX46" fmla="*/ 14081760 w 14081760"/>
                    <a:gd name="connsiteY46" fmla="*/ 341911 h 747433"/>
                    <a:gd name="connsiteX0" fmla="*/ -1 w 13771658"/>
                    <a:gd name="connsiteY0" fmla="*/ 23859 h 747433"/>
                    <a:gd name="connsiteX1" fmla="*/ 302148 w 13771658"/>
                    <a:gd name="connsiteY1" fmla="*/ 349862 h 747433"/>
                    <a:gd name="connsiteX2" fmla="*/ 612249 w 13771658"/>
                    <a:gd name="connsiteY2" fmla="*/ 747427 h 747433"/>
                    <a:gd name="connsiteX3" fmla="*/ 922350 w 13771658"/>
                    <a:gd name="connsiteY3" fmla="*/ 357813 h 747433"/>
                    <a:gd name="connsiteX4" fmla="*/ 1240402 w 13771658"/>
                    <a:gd name="connsiteY4" fmla="*/ 23859 h 747433"/>
                    <a:gd name="connsiteX5" fmla="*/ 1534601 w 13771658"/>
                    <a:gd name="connsiteY5" fmla="*/ 373716 h 747433"/>
                    <a:gd name="connsiteX6" fmla="*/ 1836750 w 13771658"/>
                    <a:gd name="connsiteY6" fmla="*/ 747427 h 747433"/>
                    <a:gd name="connsiteX7" fmla="*/ 2146851 w 13771658"/>
                    <a:gd name="connsiteY7" fmla="*/ 365765 h 747433"/>
                    <a:gd name="connsiteX8" fmla="*/ 2456952 w 13771658"/>
                    <a:gd name="connsiteY8" fmla="*/ 31810 h 747433"/>
                    <a:gd name="connsiteX9" fmla="*/ 2775004 w 13771658"/>
                    <a:gd name="connsiteY9" fmla="*/ 365765 h 747433"/>
                    <a:gd name="connsiteX10" fmla="*/ 3069202 w 13771658"/>
                    <a:gd name="connsiteY10" fmla="*/ 723573 h 747433"/>
                    <a:gd name="connsiteX11" fmla="*/ 3395206 w 13771658"/>
                    <a:gd name="connsiteY11" fmla="*/ 373716 h 747433"/>
                    <a:gd name="connsiteX12" fmla="*/ 3697355 w 13771658"/>
                    <a:gd name="connsiteY12" fmla="*/ 31810 h 747433"/>
                    <a:gd name="connsiteX13" fmla="*/ 3999505 w 13771658"/>
                    <a:gd name="connsiteY13" fmla="*/ 373716 h 747433"/>
                    <a:gd name="connsiteX14" fmla="*/ 4317557 w 13771658"/>
                    <a:gd name="connsiteY14" fmla="*/ 731525 h 747433"/>
                    <a:gd name="connsiteX15" fmla="*/ 4619707 w 13771658"/>
                    <a:gd name="connsiteY15" fmla="*/ 373716 h 747433"/>
                    <a:gd name="connsiteX16" fmla="*/ 4937759 w 13771658"/>
                    <a:gd name="connsiteY16" fmla="*/ 31810 h 747433"/>
                    <a:gd name="connsiteX17" fmla="*/ 5255811 w 13771658"/>
                    <a:gd name="connsiteY17" fmla="*/ 349862 h 747433"/>
                    <a:gd name="connsiteX18" fmla="*/ 5542058 w 13771658"/>
                    <a:gd name="connsiteY18" fmla="*/ 715622 h 747433"/>
                    <a:gd name="connsiteX19" fmla="*/ 5860110 w 13771658"/>
                    <a:gd name="connsiteY19" fmla="*/ 373716 h 747433"/>
                    <a:gd name="connsiteX20" fmla="*/ 6170211 w 13771658"/>
                    <a:gd name="connsiteY20" fmla="*/ 23859 h 747433"/>
                    <a:gd name="connsiteX21" fmla="*/ 6472361 w 13771658"/>
                    <a:gd name="connsiteY21" fmla="*/ 349862 h 747433"/>
                    <a:gd name="connsiteX22" fmla="*/ 6774510 w 13771658"/>
                    <a:gd name="connsiteY22" fmla="*/ 731525 h 747433"/>
                    <a:gd name="connsiteX23" fmla="*/ 7092562 w 13771658"/>
                    <a:gd name="connsiteY23" fmla="*/ 365765 h 747433"/>
                    <a:gd name="connsiteX24" fmla="*/ 7402663 w 13771658"/>
                    <a:gd name="connsiteY24" fmla="*/ 7956 h 747433"/>
                    <a:gd name="connsiteX25" fmla="*/ 7712764 w 13771658"/>
                    <a:gd name="connsiteY25" fmla="*/ 365765 h 747433"/>
                    <a:gd name="connsiteX26" fmla="*/ 8006962 w 13771658"/>
                    <a:gd name="connsiteY26" fmla="*/ 707671 h 747433"/>
                    <a:gd name="connsiteX27" fmla="*/ 8325014 w 13771658"/>
                    <a:gd name="connsiteY27" fmla="*/ 373716 h 747433"/>
                    <a:gd name="connsiteX28" fmla="*/ 8627164 w 13771658"/>
                    <a:gd name="connsiteY28" fmla="*/ 15907 h 747433"/>
                    <a:gd name="connsiteX29" fmla="*/ 8961119 w 13771658"/>
                    <a:gd name="connsiteY29" fmla="*/ 357813 h 747433"/>
                    <a:gd name="connsiteX30" fmla="*/ 9255317 w 13771658"/>
                    <a:gd name="connsiteY30" fmla="*/ 739476 h 747433"/>
                    <a:gd name="connsiteX31" fmla="*/ 9573369 w 13771658"/>
                    <a:gd name="connsiteY31" fmla="*/ 357813 h 747433"/>
                    <a:gd name="connsiteX32" fmla="*/ 9843714 w 13771658"/>
                    <a:gd name="connsiteY32" fmla="*/ 23859 h 747433"/>
                    <a:gd name="connsiteX33" fmla="*/ 10201522 w 13771658"/>
                    <a:gd name="connsiteY33" fmla="*/ 381667 h 747433"/>
                    <a:gd name="connsiteX34" fmla="*/ 10479818 w 13771658"/>
                    <a:gd name="connsiteY34" fmla="*/ 723573 h 747433"/>
                    <a:gd name="connsiteX35" fmla="*/ 10797870 w 13771658"/>
                    <a:gd name="connsiteY35" fmla="*/ 341911 h 747433"/>
                    <a:gd name="connsiteX36" fmla="*/ 11100020 w 13771658"/>
                    <a:gd name="connsiteY36" fmla="*/ 15907 h 747433"/>
                    <a:gd name="connsiteX37" fmla="*/ 11410121 w 13771658"/>
                    <a:gd name="connsiteY37" fmla="*/ 357813 h 747433"/>
                    <a:gd name="connsiteX38" fmla="*/ 11712270 w 13771658"/>
                    <a:gd name="connsiteY38" fmla="*/ 707671 h 747433"/>
                    <a:gd name="connsiteX39" fmla="*/ 12038274 w 13771658"/>
                    <a:gd name="connsiteY39" fmla="*/ 349862 h 747433"/>
                    <a:gd name="connsiteX40" fmla="*/ 12324521 w 13771658"/>
                    <a:gd name="connsiteY40" fmla="*/ 5 h 747433"/>
                    <a:gd name="connsiteX41" fmla="*/ 12658475 w 13771658"/>
                    <a:gd name="connsiteY41" fmla="*/ 357813 h 747433"/>
                    <a:gd name="connsiteX42" fmla="*/ 12944722 w 13771658"/>
                    <a:gd name="connsiteY42" fmla="*/ 731525 h 747433"/>
                    <a:gd name="connsiteX43" fmla="*/ 13262774 w 13771658"/>
                    <a:gd name="connsiteY43" fmla="*/ 15907 h 747433"/>
                    <a:gd name="connsiteX44" fmla="*/ 13549021 w 13771658"/>
                    <a:gd name="connsiteY44" fmla="*/ 357813 h 747433"/>
                    <a:gd name="connsiteX45" fmla="*/ 13771658 w 13771658"/>
                    <a:gd name="connsiteY45" fmla="*/ 341911 h 747433"/>
                    <a:gd name="connsiteX0" fmla="*/ -1 w 13469509"/>
                    <a:gd name="connsiteY0" fmla="*/ 349862 h 747433"/>
                    <a:gd name="connsiteX1" fmla="*/ 310100 w 13469509"/>
                    <a:gd name="connsiteY1" fmla="*/ 747427 h 747433"/>
                    <a:gd name="connsiteX2" fmla="*/ 620201 w 13469509"/>
                    <a:gd name="connsiteY2" fmla="*/ 357813 h 747433"/>
                    <a:gd name="connsiteX3" fmla="*/ 938253 w 13469509"/>
                    <a:gd name="connsiteY3" fmla="*/ 23859 h 747433"/>
                    <a:gd name="connsiteX4" fmla="*/ 1232452 w 13469509"/>
                    <a:gd name="connsiteY4" fmla="*/ 373716 h 747433"/>
                    <a:gd name="connsiteX5" fmla="*/ 1534601 w 13469509"/>
                    <a:gd name="connsiteY5" fmla="*/ 747427 h 747433"/>
                    <a:gd name="connsiteX6" fmla="*/ 1844702 w 13469509"/>
                    <a:gd name="connsiteY6" fmla="*/ 365765 h 747433"/>
                    <a:gd name="connsiteX7" fmla="*/ 2154803 w 13469509"/>
                    <a:gd name="connsiteY7" fmla="*/ 31810 h 747433"/>
                    <a:gd name="connsiteX8" fmla="*/ 2472855 w 13469509"/>
                    <a:gd name="connsiteY8" fmla="*/ 365765 h 747433"/>
                    <a:gd name="connsiteX9" fmla="*/ 2767053 w 13469509"/>
                    <a:gd name="connsiteY9" fmla="*/ 723573 h 747433"/>
                    <a:gd name="connsiteX10" fmla="*/ 3093057 w 13469509"/>
                    <a:gd name="connsiteY10" fmla="*/ 373716 h 747433"/>
                    <a:gd name="connsiteX11" fmla="*/ 3395206 w 13469509"/>
                    <a:gd name="connsiteY11" fmla="*/ 31810 h 747433"/>
                    <a:gd name="connsiteX12" fmla="*/ 3697356 w 13469509"/>
                    <a:gd name="connsiteY12" fmla="*/ 373716 h 747433"/>
                    <a:gd name="connsiteX13" fmla="*/ 4015408 w 13469509"/>
                    <a:gd name="connsiteY13" fmla="*/ 731525 h 747433"/>
                    <a:gd name="connsiteX14" fmla="*/ 4317558 w 13469509"/>
                    <a:gd name="connsiteY14" fmla="*/ 373716 h 747433"/>
                    <a:gd name="connsiteX15" fmla="*/ 4635610 w 13469509"/>
                    <a:gd name="connsiteY15" fmla="*/ 31810 h 747433"/>
                    <a:gd name="connsiteX16" fmla="*/ 4953662 w 13469509"/>
                    <a:gd name="connsiteY16" fmla="*/ 349862 h 747433"/>
                    <a:gd name="connsiteX17" fmla="*/ 5239909 w 13469509"/>
                    <a:gd name="connsiteY17" fmla="*/ 715622 h 747433"/>
                    <a:gd name="connsiteX18" fmla="*/ 5557961 w 13469509"/>
                    <a:gd name="connsiteY18" fmla="*/ 373716 h 747433"/>
                    <a:gd name="connsiteX19" fmla="*/ 5868062 w 13469509"/>
                    <a:gd name="connsiteY19" fmla="*/ 23859 h 747433"/>
                    <a:gd name="connsiteX20" fmla="*/ 6170212 w 13469509"/>
                    <a:gd name="connsiteY20" fmla="*/ 349862 h 747433"/>
                    <a:gd name="connsiteX21" fmla="*/ 6472361 w 13469509"/>
                    <a:gd name="connsiteY21" fmla="*/ 731525 h 747433"/>
                    <a:gd name="connsiteX22" fmla="*/ 6790413 w 13469509"/>
                    <a:gd name="connsiteY22" fmla="*/ 365765 h 747433"/>
                    <a:gd name="connsiteX23" fmla="*/ 7100514 w 13469509"/>
                    <a:gd name="connsiteY23" fmla="*/ 7956 h 747433"/>
                    <a:gd name="connsiteX24" fmla="*/ 7410615 w 13469509"/>
                    <a:gd name="connsiteY24" fmla="*/ 365765 h 747433"/>
                    <a:gd name="connsiteX25" fmla="*/ 7704813 w 13469509"/>
                    <a:gd name="connsiteY25" fmla="*/ 707671 h 747433"/>
                    <a:gd name="connsiteX26" fmla="*/ 8022865 w 13469509"/>
                    <a:gd name="connsiteY26" fmla="*/ 373716 h 747433"/>
                    <a:gd name="connsiteX27" fmla="*/ 8325015 w 13469509"/>
                    <a:gd name="connsiteY27" fmla="*/ 15907 h 747433"/>
                    <a:gd name="connsiteX28" fmla="*/ 8658970 w 13469509"/>
                    <a:gd name="connsiteY28" fmla="*/ 357813 h 747433"/>
                    <a:gd name="connsiteX29" fmla="*/ 8953168 w 13469509"/>
                    <a:gd name="connsiteY29" fmla="*/ 739476 h 747433"/>
                    <a:gd name="connsiteX30" fmla="*/ 9271220 w 13469509"/>
                    <a:gd name="connsiteY30" fmla="*/ 357813 h 747433"/>
                    <a:gd name="connsiteX31" fmla="*/ 9541565 w 13469509"/>
                    <a:gd name="connsiteY31" fmla="*/ 23859 h 747433"/>
                    <a:gd name="connsiteX32" fmla="*/ 9899373 w 13469509"/>
                    <a:gd name="connsiteY32" fmla="*/ 381667 h 747433"/>
                    <a:gd name="connsiteX33" fmla="*/ 10177669 w 13469509"/>
                    <a:gd name="connsiteY33" fmla="*/ 723573 h 747433"/>
                    <a:gd name="connsiteX34" fmla="*/ 10495721 w 13469509"/>
                    <a:gd name="connsiteY34" fmla="*/ 341911 h 747433"/>
                    <a:gd name="connsiteX35" fmla="*/ 10797871 w 13469509"/>
                    <a:gd name="connsiteY35" fmla="*/ 15907 h 747433"/>
                    <a:gd name="connsiteX36" fmla="*/ 11107972 w 13469509"/>
                    <a:gd name="connsiteY36" fmla="*/ 357813 h 747433"/>
                    <a:gd name="connsiteX37" fmla="*/ 11410121 w 13469509"/>
                    <a:gd name="connsiteY37" fmla="*/ 707671 h 747433"/>
                    <a:gd name="connsiteX38" fmla="*/ 11736125 w 13469509"/>
                    <a:gd name="connsiteY38" fmla="*/ 349862 h 747433"/>
                    <a:gd name="connsiteX39" fmla="*/ 12022372 w 13469509"/>
                    <a:gd name="connsiteY39" fmla="*/ 5 h 747433"/>
                    <a:gd name="connsiteX40" fmla="*/ 12356326 w 13469509"/>
                    <a:gd name="connsiteY40" fmla="*/ 357813 h 747433"/>
                    <a:gd name="connsiteX41" fmla="*/ 12642573 w 13469509"/>
                    <a:gd name="connsiteY41" fmla="*/ 731525 h 747433"/>
                    <a:gd name="connsiteX42" fmla="*/ 12960625 w 13469509"/>
                    <a:gd name="connsiteY42" fmla="*/ 15907 h 747433"/>
                    <a:gd name="connsiteX43" fmla="*/ 13246872 w 13469509"/>
                    <a:gd name="connsiteY43" fmla="*/ 357813 h 747433"/>
                    <a:gd name="connsiteX44" fmla="*/ 13469509 w 13469509"/>
                    <a:gd name="connsiteY44" fmla="*/ 341911 h 747433"/>
                    <a:gd name="connsiteX0" fmla="*/ 1 w 13159410"/>
                    <a:gd name="connsiteY0" fmla="*/ 747427 h 747433"/>
                    <a:gd name="connsiteX1" fmla="*/ 310102 w 13159410"/>
                    <a:gd name="connsiteY1" fmla="*/ 357813 h 747433"/>
                    <a:gd name="connsiteX2" fmla="*/ 628154 w 13159410"/>
                    <a:gd name="connsiteY2" fmla="*/ 23859 h 747433"/>
                    <a:gd name="connsiteX3" fmla="*/ 922353 w 13159410"/>
                    <a:gd name="connsiteY3" fmla="*/ 373716 h 747433"/>
                    <a:gd name="connsiteX4" fmla="*/ 1224502 w 13159410"/>
                    <a:gd name="connsiteY4" fmla="*/ 747427 h 747433"/>
                    <a:gd name="connsiteX5" fmla="*/ 1534603 w 13159410"/>
                    <a:gd name="connsiteY5" fmla="*/ 365765 h 747433"/>
                    <a:gd name="connsiteX6" fmla="*/ 1844704 w 13159410"/>
                    <a:gd name="connsiteY6" fmla="*/ 31810 h 747433"/>
                    <a:gd name="connsiteX7" fmla="*/ 2162756 w 13159410"/>
                    <a:gd name="connsiteY7" fmla="*/ 365765 h 747433"/>
                    <a:gd name="connsiteX8" fmla="*/ 2456954 w 13159410"/>
                    <a:gd name="connsiteY8" fmla="*/ 723573 h 747433"/>
                    <a:gd name="connsiteX9" fmla="*/ 2782958 w 13159410"/>
                    <a:gd name="connsiteY9" fmla="*/ 373716 h 747433"/>
                    <a:gd name="connsiteX10" fmla="*/ 3085107 w 13159410"/>
                    <a:gd name="connsiteY10" fmla="*/ 31810 h 747433"/>
                    <a:gd name="connsiteX11" fmla="*/ 3387257 w 13159410"/>
                    <a:gd name="connsiteY11" fmla="*/ 373716 h 747433"/>
                    <a:gd name="connsiteX12" fmla="*/ 3705309 w 13159410"/>
                    <a:gd name="connsiteY12" fmla="*/ 731525 h 747433"/>
                    <a:gd name="connsiteX13" fmla="*/ 4007459 w 13159410"/>
                    <a:gd name="connsiteY13" fmla="*/ 373716 h 747433"/>
                    <a:gd name="connsiteX14" fmla="*/ 4325511 w 13159410"/>
                    <a:gd name="connsiteY14" fmla="*/ 31810 h 747433"/>
                    <a:gd name="connsiteX15" fmla="*/ 4643563 w 13159410"/>
                    <a:gd name="connsiteY15" fmla="*/ 349862 h 747433"/>
                    <a:gd name="connsiteX16" fmla="*/ 4929810 w 13159410"/>
                    <a:gd name="connsiteY16" fmla="*/ 715622 h 747433"/>
                    <a:gd name="connsiteX17" fmla="*/ 5247862 w 13159410"/>
                    <a:gd name="connsiteY17" fmla="*/ 373716 h 747433"/>
                    <a:gd name="connsiteX18" fmla="*/ 5557963 w 13159410"/>
                    <a:gd name="connsiteY18" fmla="*/ 23859 h 747433"/>
                    <a:gd name="connsiteX19" fmla="*/ 5860113 w 13159410"/>
                    <a:gd name="connsiteY19" fmla="*/ 349862 h 747433"/>
                    <a:gd name="connsiteX20" fmla="*/ 6162262 w 13159410"/>
                    <a:gd name="connsiteY20" fmla="*/ 731525 h 747433"/>
                    <a:gd name="connsiteX21" fmla="*/ 6480314 w 13159410"/>
                    <a:gd name="connsiteY21" fmla="*/ 365765 h 747433"/>
                    <a:gd name="connsiteX22" fmla="*/ 6790415 w 13159410"/>
                    <a:gd name="connsiteY22" fmla="*/ 7956 h 747433"/>
                    <a:gd name="connsiteX23" fmla="*/ 7100516 w 13159410"/>
                    <a:gd name="connsiteY23" fmla="*/ 365765 h 747433"/>
                    <a:gd name="connsiteX24" fmla="*/ 7394714 w 13159410"/>
                    <a:gd name="connsiteY24" fmla="*/ 707671 h 747433"/>
                    <a:gd name="connsiteX25" fmla="*/ 7712766 w 13159410"/>
                    <a:gd name="connsiteY25" fmla="*/ 373716 h 747433"/>
                    <a:gd name="connsiteX26" fmla="*/ 8014916 w 13159410"/>
                    <a:gd name="connsiteY26" fmla="*/ 15907 h 747433"/>
                    <a:gd name="connsiteX27" fmla="*/ 8348871 w 13159410"/>
                    <a:gd name="connsiteY27" fmla="*/ 357813 h 747433"/>
                    <a:gd name="connsiteX28" fmla="*/ 8643069 w 13159410"/>
                    <a:gd name="connsiteY28" fmla="*/ 739476 h 747433"/>
                    <a:gd name="connsiteX29" fmla="*/ 8961121 w 13159410"/>
                    <a:gd name="connsiteY29" fmla="*/ 357813 h 747433"/>
                    <a:gd name="connsiteX30" fmla="*/ 9231466 w 13159410"/>
                    <a:gd name="connsiteY30" fmla="*/ 23859 h 747433"/>
                    <a:gd name="connsiteX31" fmla="*/ 9589274 w 13159410"/>
                    <a:gd name="connsiteY31" fmla="*/ 381667 h 747433"/>
                    <a:gd name="connsiteX32" fmla="*/ 9867570 w 13159410"/>
                    <a:gd name="connsiteY32" fmla="*/ 723573 h 747433"/>
                    <a:gd name="connsiteX33" fmla="*/ 10185622 w 13159410"/>
                    <a:gd name="connsiteY33" fmla="*/ 341911 h 747433"/>
                    <a:gd name="connsiteX34" fmla="*/ 10487772 w 13159410"/>
                    <a:gd name="connsiteY34" fmla="*/ 15907 h 747433"/>
                    <a:gd name="connsiteX35" fmla="*/ 10797873 w 13159410"/>
                    <a:gd name="connsiteY35" fmla="*/ 357813 h 747433"/>
                    <a:gd name="connsiteX36" fmla="*/ 11100022 w 13159410"/>
                    <a:gd name="connsiteY36" fmla="*/ 707671 h 747433"/>
                    <a:gd name="connsiteX37" fmla="*/ 11426026 w 13159410"/>
                    <a:gd name="connsiteY37" fmla="*/ 349862 h 747433"/>
                    <a:gd name="connsiteX38" fmla="*/ 11712273 w 13159410"/>
                    <a:gd name="connsiteY38" fmla="*/ 5 h 747433"/>
                    <a:gd name="connsiteX39" fmla="*/ 12046227 w 13159410"/>
                    <a:gd name="connsiteY39" fmla="*/ 357813 h 747433"/>
                    <a:gd name="connsiteX40" fmla="*/ 12332474 w 13159410"/>
                    <a:gd name="connsiteY40" fmla="*/ 731525 h 747433"/>
                    <a:gd name="connsiteX41" fmla="*/ 12650526 w 13159410"/>
                    <a:gd name="connsiteY41" fmla="*/ 15907 h 747433"/>
                    <a:gd name="connsiteX42" fmla="*/ 12936773 w 13159410"/>
                    <a:gd name="connsiteY42" fmla="*/ 357813 h 747433"/>
                    <a:gd name="connsiteX43" fmla="*/ 13159410 w 13159410"/>
                    <a:gd name="connsiteY43" fmla="*/ 341911 h 747433"/>
                    <a:gd name="connsiteX0" fmla="*/ 0 w 12849308"/>
                    <a:gd name="connsiteY0" fmla="*/ 357813 h 747433"/>
                    <a:gd name="connsiteX1" fmla="*/ 318052 w 12849308"/>
                    <a:gd name="connsiteY1" fmla="*/ 23859 h 747433"/>
                    <a:gd name="connsiteX2" fmla="*/ 612251 w 12849308"/>
                    <a:gd name="connsiteY2" fmla="*/ 373716 h 747433"/>
                    <a:gd name="connsiteX3" fmla="*/ 914400 w 12849308"/>
                    <a:gd name="connsiteY3" fmla="*/ 747427 h 747433"/>
                    <a:gd name="connsiteX4" fmla="*/ 1224501 w 12849308"/>
                    <a:gd name="connsiteY4" fmla="*/ 365765 h 747433"/>
                    <a:gd name="connsiteX5" fmla="*/ 1534602 w 12849308"/>
                    <a:gd name="connsiteY5" fmla="*/ 31810 h 747433"/>
                    <a:gd name="connsiteX6" fmla="*/ 1852654 w 12849308"/>
                    <a:gd name="connsiteY6" fmla="*/ 365765 h 747433"/>
                    <a:gd name="connsiteX7" fmla="*/ 2146852 w 12849308"/>
                    <a:gd name="connsiteY7" fmla="*/ 723573 h 747433"/>
                    <a:gd name="connsiteX8" fmla="*/ 2472856 w 12849308"/>
                    <a:gd name="connsiteY8" fmla="*/ 373716 h 747433"/>
                    <a:gd name="connsiteX9" fmla="*/ 2775005 w 12849308"/>
                    <a:gd name="connsiteY9" fmla="*/ 31810 h 747433"/>
                    <a:gd name="connsiteX10" fmla="*/ 3077155 w 12849308"/>
                    <a:gd name="connsiteY10" fmla="*/ 373716 h 747433"/>
                    <a:gd name="connsiteX11" fmla="*/ 3395207 w 12849308"/>
                    <a:gd name="connsiteY11" fmla="*/ 731525 h 747433"/>
                    <a:gd name="connsiteX12" fmla="*/ 3697357 w 12849308"/>
                    <a:gd name="connsiteY12" fmla="*/ 373716 h 747433"/>
                    <a:gd name="connsiteX13" fmla="*/ 4015409 w 12849308"/>
                    <a:gd name="connsiteY13" fmla="*/ 31810 h 747433"/>
                    <a:gd name="connsiteX14" fmla="*/ 4333461 w 12849308"/>
                    <a:gd name="connsiteY14" fmla="*/ 349862 h 747433"/>
                    <a:gd name="connsiteX15" fmla="*/ 4619708 w 12849308"/>
                    <a:gd name="connsiteY15" fmla="*/ 715622 h 747433"/>
                    <a:gd name="connsiteX16" fmla="*/ 4937760 w 12849308"/>
                    <a:gd name="connsiteY16" fmla="*/ 373716 h 747433"/>
                    <a:gd name="connsiteX17" fmla="*/ 5247861 w 12849308"/>
                    <a:gd name="connsiteY17" fmla="*/ 23859 h 747433"/>
                    <a:gd name="connsiteX18" fmla="*/ 5550011 w 12849308"/>
                    <a:gd name="connsiteY18" fmla="*/ 349862 h 747433"/>
                    <a:gd name="connsiteX19" fmla="*/ 5852160 w 12849308"/>
                    <a:gd name="connsiteY19" fmla="*/ 731525 h 747433"/>
                    <a:gd name="connsiteX20" fmla="*/ 6170212 w 12849308"/>
                    <a:gd name="connsiteY20" fmla="*/ 365765 h 747433"/>
                    <a:gd name="connsiteX21" fmla="*/ 6480313 w 12849308"/>
                    <a:gd name="connsiteY21" fmla="*/ 7956 h 747433"/>
                    <a:gd name="connsiteX22" fmla="*/ 6790414 w 12849308"/>
                    <a:gd name="connsiteY22" fmla="*/ 365765 h 747433"/>
                    <a:gd name="connsiteX23" fmla="*/ 7084612 w 12849308"/>
                    <a:gd name="connsiteY23" fmla="*/ 707671 h 747433"/>
                    <a:gd name="connsiteX24" fmla="*/ 7402664 w 12849308"/>
                    <a:gd name="connsiteY24" fmla="*/ 373716 h 747433"/>
                    <a:gd name="connsiteX25" fmla="*/ 7704814 w 12849308"/>
                    <a:gd name="connsiteY25" fmla="*/ 15907 h 747433"/>
                    <a:gd name="connsiteX26" fmla="*/ 8038769 w 12849308"/>
                    <a:gd name="connsiteY26" fmla="*/ 357813 h 747433"/>
                    <a:gd name="connsiteX27" fmla="*/ 8332967 w 12849308"/>
                    <a:gd name="connsiteY27" fmla="*/ 739476 h 747433"/>
                    <a:gd name="connsiteX28" fmla="*/ 8651019 w 12849308"/>
                    <a:gd name="connsiteY28" fmla="*/ 357813 h 747433"/>
                    <a:gd name="connsiteX29" fmla="*/ 8921364 w 12849308"/>
                    <a:gd name="connsiteY29" fmla="*/ 23859 h 747433"/>
                    <a:gd name="connsiteX30" fmla="*/ 9279172 w 12849308"/>
                    <a:gd name="connsiteY30" fmla="*/ 381667 h 747433"/>
                    <a:gd name="connsiteX31" fmla="*/ 9557468 w 12849308"/>
                    <a:gd name="connsiteY31" fmla="*/ 723573 h 747433"/>
                    <a:gd name="connsiteX32" fmla="*/ 9875520 w 12849308"/>
                    <a:gd name="connsiteY32" fmla="*/ 341911 h 747433"/>
                    <a:gd name="connsiteX33" fmla="*/ 10177670 w 12849308"/>
                    <a:gd name="connsiteY33" fmla="*/ 15907 h 747433"/>
                    <a:gd name="connsiteX34" fmla="*/ 10487771 w 12849308"/>
                    <a:gd name="connsiteY34" fmla="*/ 357813 h 747433"/>
                    <a:gd name="connsiteX35" fmla="*/ 10789920 w 12849308"/>
                    <a:gd name="connsiteY35" fmla="*/ 707671 h 747433"/>
                    <a:gd name="connsiteX36" fmla="*/ 11115924 w 12849308"/>
                    <a:gd name="connsiteY36" fmla="*/ 349862 h 747433"/>
                    <a:gd name="connsiteX37" fmla="*/ 11402171 w 12849308"/>
                    <a:gd name="connsiteY37" fmla="*/ 5 h 747433"/>
                    <a:gd name="connsiteX38" fmla="*/ 11736125 w 12849308"/>
                    <a:gd name="connsiteY38" fmla="*/ 357813 h 747433"/>
                    <a:gd name="connsiteX39" fmla="*/ 12022372 w 12849308"/>
                    <a:gd name="connsiteY39" fmla="*/ 731525 h 747433"/>
                    <a:gd name="connsiteX40" fmla="*/ 12340424 w 12849308"/>
                    <a:gd name="connsiteY40" fmla="*/ 15907 h 747433"/>
                    <a:gd name="connsiteX41" fmla="*/ 12626671 w 12849308"/>
                    <a:gd name="connsiteY41" fmla="*/ 357813 h 747433"/>
                    <a:gd name="connsiteX42" fmla="*/ 12849308 w 12849308"/>
                    <a:gd name="connsiteY42" fmla="*/ 341911 h 747433"/>
                    <a:gd name="connsiteX0" fmla="*/ 0 w 12531256"/>
                    <a:gd name="connsiteY0" fmla="*/ 23859 h 747433"/>
                    <a:gd name="connsiteX1" fmla="*/ 294199 w 12531256"/>
                    <a:gd name="connsiteY1" fmla="*/ 373716 h 747433"/>
                    <a:gd name="connsiteX2" fmla="*/ 596348 w 12531256"/>
                    <a:gd name="connsiteY2" fmla="*/ 747427 h 747433"/>
                    <a:gd name="connsiteX3" fmla="*/ 906449 w 12531256"/>
                    <a:gd name="connsiteY3" fmla="*/ 365765 h 747433"/>
                    <a:gd name="connsiteX4" fmla="*/ 1216550 w 12531256"/>
                    <a:gd name="connsiteY4" fmla="*/ 31810 h 747433"/>
                    <a:gd name="connsiteX5" fmla="*/ 1534602 w 12531256"/>
                    <a:gd name="connsiteY5" fmla="*/ 365765 h 747433"/>
                    <a:gd name="connsiteX6" fmla="*/ 1828800 w 12531256"/>
                    <a:gd name="connsiteY6" fmla="*/ 723573 h 747433"/>
                    <a:gd name="connsiteX7" fmla="*/ 2154804 w 12531256"/>
                    <a:gd name="connsiteY7" fmla="*/ 373716 h 747433"/>
                    <a:gd name="connsiteX8" fmla="*/ 2456953 w 12531256"/>
                    <a:gd name="connsiteY8" fmla="*/ 31810 h 747433"/>
                    <a:gd name="connsiteX9" fmla="*/ 2759103 w 12531256"/>
                    <a:gd name="connsiteY9" fmla="*/ 373716 h 747433"/>
                    <a:gd name="connsiteX10" fmla="*/ 3077155 w 12531256"/>
                    <a:gd name="connsiteY10" fmla="*/ 731525 h 747433"/>
                    <a:gd name="connsiteX11" fmla="*/ 3379305 w 12531256"/>
                    <a:gd name="connsiteY11" fmla="*/ 373716 h 747433"/>
                    <a:gd name="connsiteX12" fmla="*/ 3697357 w 12531256"/>
                    <a:gd name="connsiteY12" fmla="*/ 31810 h 747433"/>
                    <a:gd name="connsiteX13" fmla="*/ 4015409 w 12531256"/>
                    <a:gd name="connsiteY13" fmla="*/ 349862 h 747433"/>
                    <a:gd name="connsiteX14" fmla="*/ 4301656 w 12531256"/>
                    <a:gd name="connsiteY14" fmla="*/ 715622 h 747433"/>
                    <a:gd name="connsiteX15" fmla="*/ 4619708 w 12531256"/>
                    <a:gd name="connsiteY15" fmla="*/ 373716 h 747433"/>
                    <a:gd name="connsiteX16" fmla="*/ 4929809 w 12531256"/>
                    <a:gd name="connsiteY16" fmla="*/ 23859 h 747433"/>
                    <a:gd name="connsiteX17" fmla="*/ 5231959 w 12531256"/>
                    <a:gd name="connsiteY17" fmla="*/ 349862 h 747433"/>
                    <a:gd name="connsiteX18" fmla="*/ 5534108 w 12531256"/>
                    <a:gd name="connsiteY18" fmla="*/ 731525 h 747433"/>
                    <a:gd name="connsiteX19" fmla="*/ 5852160 w 12531256"/>
                    <a:gd name="connsiteY19" fmla="*/ 365765 h 747433"/>
                    <a:gd name="connsiteX20" fmla="*/ 6162261 w 12531256"/>
                    <a:gd name="connsiteY20" fmla="*/ 7956 h 747433"/>
                    <a:gd name="connsiteX21" fmla="*/ 6472362 w 12531256"/>
                    <a:gd name="connsiteY21" fmla="*/ 365765 h 747433"/>
                    <a:gd name="connsiteX22" fmla="*/ 6766560 w 12531256"/>
                    <a:gd name="connsiteY22" fmla="*/ 707671 h 747433"/>
                    <a:gd name="connsiteX23" fmla="*/ 7084612 w 12531256"/>
                    <a:gd name="connsiteY23" fmla="*/ 373716 h 747433"/>
                    <a:gd name="connsiteX24" fmla="*/ 7386762 w 12531256"/>
                    <a:gd name="connsiteY24" fmla="*/ 15907 h 747433"/>
                    <a:gd name="connsiteX25" fmla="*/ 7720717 w 12531256"/>
                    <a:gd name="connsiteY25" fmla="*/ 357813 h 747433"/>
                    <a:gd name="connsiteX26" fmla="*/ 8014915 w 12531256"/>
                    <a:gd name="connsiteY26" fmla="*/ 739476 h 747433"/>
                    <a:gd name="connsiteX27" fmla="*/ 8332967 w 12531256"/>
                    <a:gd name="connsiteY27" fmla="*/ 357813 h 747433"/>
                    <a:gd name="connsiteX28" fmla="*/ 8603312 w 12531256"/>
                    <a:gd name="connsiteY28" fmla="*/ 23859 h 747433"/>
                    <a:gd name="connsiteX29" fmla="*/ 8961120 w 12531256"/>
                    <a:gd name="connsiteY29" fmla="*/ 381667 h 747433"/>
                    <a:gd name="connsiteX30" fmla="*/ 9239416 w 12531256"/>
                    <a:gd name="connsiteY30" fmla="*/ 723573 h 747433"/>
                    <a:gd name="connsiteX31" fmla="*/ 9557468 w 12531256"/>
                    <a:gd name="connsiteY31" fmla="*/ 341911 h 747433"/>
                    <a:gd name="connsiteX32" fmla="*/ 9859618 w 12531256"/>
                    <a:gd name="connsiteY32" fmla="*/ 15907 h 747433"/>
                    <a:gd name="connsiteX33" fmla="*/ 10169719 w 12531256"/>
                    <a:gd name="connsiteY33" fmla="*/ 357813 h 747433"/>
                    <a:gd name="connsiteX34" fmla="*/ 10471868 w 12531256"/>
                    <a:gd name="connsiteY34" fmla="*/ 707671 h 747433"/>
                    <a:gd name="connsiteX35" fmla="*/ 10797872 w 12531256"/>
                    <a:gd name="connsiteY35" fmla="*/ 349862 h 747433"/>
                    <a:gd name="connsiteX36" fmla="*/ 11084119 w 12531256"/>
                    <a:gd name="connsiteY36" fmla="*/ 5 h 747433"/>
                    <a:gd name="connsiteX37" fmla="*/ 11418073 w 12531256"/>
                    <a:gd name="connsiteY37" fmla="*/ 357813 h 747433"/>
                    <a:gd name="connsiteX38" fmla="*/ 11704320 w 12531256"/>
                    <a:gd name="connsiteY38" fmla="*/ 731525 h 747433"/>
                    <a:gd name="connsiteX39" fmla="*/ 12022372 w 12531256"/>
                    <a:gd name="connsiteY39" fmla="*/ 15907 h 747433"/>
                    <a:gd name="connsiteX40" fmla="*/ 12308619 w 12531256"/>
                    <a:gd name="connsiteY40" fmla="*/ 357813 h 747433"/>
                    <a:gd name="connsiteX41" fmla="*/ 12531256 w 12531256"/>
                    <a:gd name="connsiteY41" fmla="*/ 341911 h 747433"/>
                    <a:gd name="connsiteX0" fmla="*/ -1 w 12237056"/>
                    <a:gd name="connsiteY0" fmla="*/ 373716 h 747433"/>
                    <a:gd name="connsiteX1" fmla="*/ 302148 w 12237056"/>
                    <a:gd name="connsiteY1" fmla="*/ 747427 h 747433"/>
                    <a:gd name="connsiteX2" fmla="*/ 612249 w 12237056"/>
                    <a:gd name="connsiteY2" fmla="*/ 365765 h 747433"/>
                    <a:gd name="connsiteX3" fmla="*/ 922350 w 12237056"/>
                    <a:gd name="connsiteY3" fmla="*/ 31810 h 747433"/>
                    <a:gd name="connsiteX4" fmla="*/ 1240402 w 12237056"/>
                    <a:gd name="connsiteY4" fmla="*/ 365765 h 747433"/>
                    <a:gd name="connsiteX5" fmla="*/ 1534600 w 12237056"/>
                    <a:gd name="connsiteY5" fmla="*/ 723573 h 747433"/>
                    <a:gd name="connsiteX6" fmla="*/ 1860604 w 12237056"/>
                    <a:gd name="connsiteY6" fmla="*/ 373716 h 747433"/>
                    <a:gd name="connsiteX7" fmla="*/ 2162753 w 12237056"/>
                    <a:gd name="connsiteY7" fmla="*/ 31810 h 747433"/>
                    <a:gd name="connsiteX8" fmla="*/ 2464903 w 12237056"/>
                    <a:gd name="connsiteY8" fmla="*/ 373716 h 747433"/>
                    <a:gd name="connsiteX9" fmla="*/ 2782955 w 12237056"/>
                    <a:gd name="connsiteY9" fmla="*/ 731525 h 747433"/>
                    <a:gd name="connsiteX10" fmla="*/ 3085105 w 12237056"/>
                    <a:gd name="connsiteY10" fmla="*/ 373716 h 747433"/>
                    <a:gd name="connsiteX11" fmla="*/ 3403157 w 12237056"/>
                    <a:gd name="connsiteY11" fmla="*/ 31810 h 747433"/>
                    <a:gd name="connsiteX12" fmla="*/ 3721209 w 12237056"/>
                    <a:gd name="connsiteY12" fmla="*/ 349862 h 747433"/>
                    <a:gd name="connsiteX13" fmla="*/ 4007456 w 12237056"/>
                    <a:gd name="connsiteY13" fmla="*/ 715622 h 747433"/>
                    <a:gd name="connsiteX14" fmla="*/ 4325508 w 12237056"/>
                    <a:gd name="connsiteY14" fmla="*/ 373716 h 747433"/>
                    <a:gd name="connsiteX15" fmla="*/ 4635609 w 12237056"/>
                    <a:gd name="connsiteY15" fmla="*/ 23859 h 747433"/>
                    <a:gd name="connsiteX16" fmla="*/ 4937759 w 12237056"/>
                    <a:gd name="connsiteY16" fmla="*/ 349862 h 747433"/>
                    <a:gd name="connsiteX17" fmla="*/ 5239908 w 12237056"/>
                    <a:gd name="connsiteY17" fmla="*/ 731525 h 747433"/>
                    <a:gd name="connsiteX18" fmla="*/ 5557960 w 12237056"/>
                    <a:gd name="connsiteY18" fmla="*/ 365765 h 747433"/>
                    <a:gd name="connsiteX19" fmla="*/ 5868061 w 12237056"/>
                    <a:gd name="connsiteY19" fmla="*/ 7956 h 747433"/>
                    <a:gd name="connsiteX20" fmla="*/ 6178162 w 12237056"/>
                    <a:gd name="connsiteY20" fmla="*/ 365765 h 747433"/>
                    <a:gd name="connsiteX21" fmla="*/ 6472360 w 12237056"/>
                    <a:gd name="connsiteY21" fmla="*/ 707671 h 747433"/>
                    <a:gd name="connsiteX22" fmla="*/ 6790412 w 12237056"/>
                    <a:gd name="connsiteY22" fmla="*/ 373716 h 747433"/>
                    <a:gd name="connsiteX23" fmla="*/ 7092562 w 12237056"/>
                    <a:gd name="connsiteY23" fmla="*/ 15907 h 747433"/>
                    <a:gd name="connsiteX24" fmla="*/ 7426517 w 12237056"/>
                    <a:gd name="connsiteY24" fmla="*/ 357813 h 747433"/>
                    <a:gd name="connsiteX25" fmla="*/ 7720715 w 12237056"/>
                    <a:gd name="connsiteY25" fmla="*/ 739476 h 747433"/>
                    <a:gd name="connsiteX26" fmla="*/ 8038767 w 12237056"/>
                    <a:gd name="connsiteY26" fmla="*/ 357813 h 747433"/>
                    <a:gd name="connsiteX27" fmla="*/ 8309112 w 12237056"/>
                    <a:gd name="connsiteY27" fmla="*/ 23859 h 747433"/>
                    <a:gd name="connsiteX28" fmla="*/ 8666920 w 12237056"/>
                    <a:gd name="connsiteY28" fmla="*/ 381667 h 747433"/>
                    <a:gd name="connsiteX29" fmla="*/ 8945216 w 12237056"/>
                    <a:gd name="connsiteY29" fmla="*/ 723573 h 747433"/>
                    <a:gd name="connsiteX30" fmla="*/ 9263268 w 12237056"/>
                    <a:gd name="connsiteY30" fmla="*/ 341911 h 747433"/>
                    <a:gd name="connsiteX31" fmla="*/ 9565418 w 12237056"/>
                    <a:gd name="connsiteY31" fmla="*/ 15907 h 747433"/>
                    <a:gd name="connsiteX32" fmla="*/ 9875519 w 12237056"/>
                    <a:gd name="connsiteY32" fmla="*/ 357813 h 747433"/>
                    <a:gd name="connsiteX33" fmla="*/ 10177668 w 12237056"/>
                    <a:gd name="connsiteY33" fmla="*/ 707671 h 747433"/>
                    <a:gd name="connsiteX34" fmla="*/ 10503672 w 12237056"/>
                    <a:gd name="connsiteY34" fmla="*/ 349862 h 747433"/>
                    <a:gd name="connsiteX35" fmla="*/ 10789919 w 12237056"/>
                    <a:gd name="connsiteY35" fmla="*/ 5 h 747433"/>
                    <a:gd name="connsiteX36" fmla="*/ 11123873 w 12237056"/>
                    <a:gd name="connsiteY36" fmla="*/ 357813 h 747433"/>
                    <a:gd name="connsiteX37" fmla="*/ 11410120 w 12237056"/>
                    <a:gd name="connsiteY37" fmla="*/ 731525 h 747433"/>
                    <a:gd name="connsiteX38" fmla="*/ 11728172 w 12237056"/>
                    <a:gd name="connsiteY38" fmla="*/ 15907 h 747433"/>
                    <a:gd name="connsiteX39" fmla="*/ 12014419 w 12237056"/>
                    <a:gd name="connsiteY39" fmla="*/ 357813 h 747433"/>
                    <a:gd name="connsiteX40" fmla="*/ 12237056 w 12237056"/>
                    <a:gd name="connsiteY40" fmla="*/ 341911 h 747433"/>
                    <a:gd name="connsiteX0" fmla="*/ -1 w 11934907"/>
                    <a:gd name="connsiteY0" fmla="*/ 747427 h 747426"/>
                    <a:gd name="connsiteX1" fmla="*/ 310100 w 11934907"/>
                    <a:gd name="connsiteY1" fmla="*/ 365765 h 747426"/>
                    <a:gd name="connsiteX2" fmla="*/ 620201 w 11934907"/>
                    <a:gd name="connsiteY2" fmla="*/ 31810 h 747426"/>
                    <a:gd name="connsiteX3" fmla="*/ 938253 w 11934907"/>
                    <a:gd name="connsiteY3" fmla="*/ 365765 h 747426"/>
                    <a:gd name="connsiteX4" fmla="*/ 1232451 w 11934907"/>
                    <a:gd name="connsiteY4" fmla="*/ 723573 h 747426"/>
                    <a:gd name="connsiteX5" fmla="*/ 1558455 w 11934907"/>
                    <a:gd name="connsiteY5" fmla="*/ 373716 h 747426"/>
                    <a:gd name="connsiteX6" fmla="*/ 1860604 w 11934907"/>
                    <a:gd name="connsiteY6" fmla="*/ 31810 h 747426"/>
                    <a:gd name="connsiteX7" fmla="*/ 2162754 w 11934907"/>
                    <a:gd name="connsiteY7" fmla="*/ 373716 h 747426"/>
                    <a:gd name="connsiteX8" fmla="*/ 2480806 w 11934907"/>
                    <a:gd name="connsiteY8" fmla="*/ 731525 h 747426"/>
                    <a:gd name="connsiteX9" fmla="*/ 2782956 w 11934907"/>
                    <a:gd name="connsiteY9" fmla="*/ 373716 h 747426"/>
                    <a:gd name="connsiteX10" fmla="*/ 3101008 w 11934907"/>
                    <a:gd name="connsiteY10" fmla="*/ 31810 h 747426"/>
                    <a:gd name="connsiteX11" fmla="*/ 3419060 w 11934907"/>
                    <a:gd name="connsiteY11" fmla="*/ 349862 h 747426"/>
                    <a:gd name="connsiteX12" fmla="*/ 3705307 w 11934907"/>
                    <a:gd name="connsiteY12" fmla="*/ 715622 h 747426"/>
                    <a:gd name="connsiteX13" fmla="*/ 4023359 w 11934907"/>
                    <a:gd name="connsiteY13" fmla="*/ 373716 h 747426"/>
                    <a:gd name="connsiteX14" fmla="*/ 4333460 w 11934907"/>
                    <a:gd name="connsiteY14" fmla="*/ 23859 h 747426"/>
                    <a:gd name="connsiteX15" fmla="*/ 4635610 w 11934907"/>
                    <a:gd name="connsiteY15" fmla="*/ 349862 h 747426"/>
                    <a:gd name="connsiteX16" fmla="*/ 4937759 w 11934907"/>
                    <a:gd name="connsiteY16" fmla="*/ 731525 h 747426"/>
                    <a:gd name="connsiteX17" fmla="*/ 5255811 w 11934907"/>
                    <a:gd name="connsiteY17" fmla="*/ 365765 h 747426"/>
                    <a:gd name="connsiteX18" fmla="*/ 5565912 w 11934907"/>
                    <a:gd name="connsiteY18" fmla="*/ 7956 h 747426"/>
                    <a:gd name="connsiteX19" fmla="*/ 5876013 w 11934907"/>
                    <a:gd name="connsiteY19" fmla="*/ 365765 h 747426"/>
                    <a:gd name="connsiteX20" fmla="*/ 6170211 w 11934907"/>
                    <a:gd name="connsiteY20" fmla="*/ 707671 h 747426"/>
                    <a:gd name="connsiteX21" fmla="*/ 6488263 w 11934907"/>
                    <a:gd name="connsiteY21" fmla="*/ 373716 h 747426"/>
                    <a:gd name="connsiteX22" fmla="*/ 6790413 w 11934907"/>
                    <a:gd name="connsiteY22" fmla="*/ 15907 h 747426"/>
                    <a:gd name="connsiteX23" fmla="*/ 7124368 w 11934907"/>
                    <a:gd name="connsiteY23" fmla="*/ 357813 h 747426"/>
                    <a:gd name="connsiteX24" fmla="*/ 7418566 w 11934907"/>
                    <a:gd name="connsiteY24" fmla="*/ 739476 h 747426"/>
                    <a:gd name="connsiteX25" fmla="*/ 7736618 w 11934907"/>
                    <a:gd name="connsiteY25" fmla="*/ 357813 h 747426"/>
                    <a:gd name="connsiteX26" fmla="*/ 8006963 w 11934907"/>
                    <a:gd name="connsiteY26" fmla="*/ 23859 h 747426"/>
                    <a:gd name="connsiteX27" fmla="*/ 8364771 w 11934907"/>
                    <a:gd name="connsiteY27" fmla="*/ 381667 h 747426"/>
                    <a:gd name="connsiteX28" fmla="*/ 8643067 w 11934907"/>
                    <a:gd name="connsiteY28" fmla="*/ 723573 h 747426"/>
                    <a:gd name="connsiteX29" fmla="*/ 8961119 w 11934907"/>
                    <a:gd name="connsiteY29" fmla="*/ 341911 h 747426"/>
                    <a:gd name="connsiteX30" fmla="*/ 9263269 w 11934907"/>
                    <a:gd name="connsiteY30" fmla="*/ 15907 h 747426"/>
                    <a:gd name="connsiteX31" fmla="*/ 9573370 w 11934907"/>
                    <a:gd name="connsiteY31" fmla="*/ 357813 h 747426"/>
                    <a:gd name="connsiteX32" fmla="*/ 9875519 w 11934907"/>
                    <a:gd name="connsiteY32" fmla="*/ 707671 h 747426"/>
                    <a:gd name="connsiteX33" fmla="*/ 10201523 w 11934907"/>
                    <a:gd name="connsiteY33" fmla="*/ 349862 h 747426"/>
                    <a:gd name="connsiteX34" fmla="*/ 10487770 w 11934907"/>
                    <a:gd name="connsiteY34" fmla="*/ 5 h 747426"/>
                    <a:gd name="connsiteX35" fmla="*/ 10821724 w 11934907"/>
                    <a:gd name="connsiteY35" fmla="*/ 357813 h 747426"/>
                    <a:gd name="connsiteX36" fmla="*/ 11107971 w 11934907"/>
                    <a:gd name="connsiteY36" fmla="*/ 731525 h 747426"/>
                    <a:gd name="connsiteX37" fmla="*/ 11426023 w 11934907"/>
                    <a:gd name="connsiteY37" fmla="*/ 15907 h 747426"/>
                    <a:gd name="connsiteX38" fmla="*/ 11712270 w 11934907"/>
                    <a:gd name="connsiteY38" fmla="*/ 357813 h 747426"/>
                    <a:gd name="connsiteX39" fmla="*/ 11934907 w 11934907"/>
                    <a:gd name="connsiteY39" fmla="*/ 341911 h 747426"/>
                    <a:gd name="connsiteX0" fmla="*/ 1 w 11624808"/>
                    <a:gd name="connsiteY0" fmla="*/ 365765 h 739477"/>
                    <a:gd name="connsiteX1" fmla="*/ 310102 w 11624808"/>
                    <a:gd name="connsiteY1" fmla="*/ 31810 h 739477"/>
                    <a:gd name="connsiteX2" fmla="*/ 628154 w 11624808"/>
                    <a:gd name="connsiteY2" fmla="*/ 365765 h 739477"/>
                    <a:gd name="connsiteX3" fmla="*/ 922352 w 11624808"/>
                    <a:gd name="connsiteY3" fmla="*/ 723573 h 739477"/>
                    <a:gd name="connsiteX4" fmla="*/ 1248356 w 11624808"/>
                    <a:gd name="connsiteY4" fmla="*/ 373716 h 739477"/>
                    <a:gd name="connsiteX5" fmla="*/ 1550505 w 11624808"/>
                    <a:gd name="connsiteY5" fmla="*/ 31810 h 739477"/>
                    <a:gd name="connsiteX6" fmla="*/ 1852655 w 11624808"/>
                    <a:gd name="connsiteY6" fmla="*/ 373716 h 739477"/>
                    <a:gd name="connsiteX7" fmla="*/ 2170707 w 11624808"/>
                    <a:gd name="connsiteY7" fmla="*/ 731525 h 739477"/>
                    <a:gd name="connsiteX8" fmla="*/ 2472857 w 11624808"/>
                    <a:gd name="connsiteY8" fmla="*/ 373716 h 739477"/>
                    <a:gd name="connsiteX9" fmla="*/ 2790909 w 11624808"/>
                    <a:gd name="connsiteY9" fmla="*/ 31810 h 739477"/>
                    <a:gd name="connsiteX10" fmla="*/ 3108961 w 11624808"/>
                    <a:gd name="connsiteY10" fmla="*/ 349862 h 739477"/>
                    <a:gd name="connsiteX11" fmla="*/ 3395208 w 11624808"/>
                    <a:gd name="connsiteY11" fmla="*/ 715622 h 739477"/>
                    <a:gd name="connsiteX12" fmla="*/ 3713260 w 11624808"/>
                    <a:gd name="connsiteY12" fmla="*/ 373716 h 739477"/>
                    <a:gd name="connsiteX13" fmla="*/ 4023361 w 11624808"/>
                    <a:gd name="connsiteY13" fmla="*/ 23859 h 739477"/>
                    <a:gd name="connsiteX14" fmla="*/ 4325511 w 11624808"/>
                    <a:gd name="connsiteY14" fmla="*/ 349862 h 739477"/>
                    <a:gd name="connsiteX15" fmla="*/ 4627660 w 11624808"/>
                    <a:gd name="connsiteY15" fmla="*/ 731525 h 739477"/>
                    <a:gd name="connsiteX16" fmla="*/ 4945712 w 11624808"/>
                    <a:gd name="connsiteY16" fmla="*/ 365765 h 739477"/>
                    <a:gd name="connsiteX17" fmla="*/ 5255813 w 11624808"/>
                    <a:gd name="connsiteY17" fmla="*/ 7956 h 739477"/>
                    <a:gd name="connsiteX18" fmla="*/ 5565914 w 11624808"/>
                    <a:gd name="connsiteY18" fmla="*/ 365765 h 739477"/>
                    <a:gd name="connsiteX19" fmla="*/ 5860112 w 11624808"/>
                    <a:gd name="connsiteY19" fmla="*/ 707671 h 739477"/>
                    <a:gd name="connsiteX20" fmla="*/ 6178164 w 11624808"/>
                    <a:gd name="connsiteY20" fmla="*/ 373716 h 739477"/>
                    <a:gd name="connsiteX21" fmla="*/ 6480314 w 11624808"/>
                    <a:gd name="connsiteY21" fmla="*/ 15907 h 739477"/>
                    <a:gd name="connsiteX22" fmla="*/ 6814269 w 11624808"/>
                    <a:gd name="connsiteY22" fmla="*/ 357813 h 739477"/>
                    <a:gd name="connsiteX23" fmla="*/ 7108467 w 11624808"/>
                    <a:gd name="connsiteY23" fmla="*/ 739476 h 739477"/>
                    <a:gd name="connsiteX24" fmla="*/ 7426519 w 11624808"/>
                    <a:gd name="connsiteY24" fmla="*/ 357813 h 739477"/>
                    <a:gd name="connsiteX25" fmla="*/ 7696864 w 11624808"/>
                    <a:gd name="connsiteY25" fmla="*/ 23859 h 739477"/>
                    <a:gd name="connsiteX26" fmla="*/ 8054672 w 11624808"/>
                    <a:gd name="connsiteY26" fmla="*/ 381667 h 739477"/>
                    <a:gd name="connsiteX27" fmla="*/ 8332968 w 11624808"/>
                    <a:gd name="connsiteY27" fmla="*/ 723573 h 739477"/>
                    <a:gd name="connsiteX28" fmla="*/ 8651020 w 11624808"/>
                    <a:gd name="connsiteY28" fmla="*/ 341911 h 739477"/>
                    <a:gd name="connsiteX29" fmla="*/ 8953170 w 11624808"/>
                    <a:gd name="connsiteY29" fmla="*/ 15907 h 739477"/>
                    <a:gd name="connsiteX30" fmla="*/ 9263271 w 11624808"/>
                    <a:gd name="connsiteY30" fmla="*/ 357813 h 739477"/>
                    <a:gd name="connsiteX31" fmla="*/ 9565420 w 11624808"/>
                    <a:gd name="connsiteY31" fmla="*/ 707671 h 739477"/>
                    <a:gd name="connsiteX32" fmla="*/ 9891424 w 11624808"/>
                    <a:gd name="connsiteY32" fmla="*/ 349862 h 739477"/>
                    <a:gd name="connsiteX33" fmla="*/ 10177671 w 11624808"/>
                    <a:gd name="connsiteY33" fmla="*/ 5 h 739477"/>
                    <a:gd name="connsiteX34" fmla="*/ 10511625 w 11624808"/>
                    <a:gd name="connsiteY34" fmla="*/ 357813 h 739477"/>
                    <a:gd name="connsiteX35" fmla="*/ 10797872 w 11624808"/>
                    <a:gd name="connsiteY35" fmla="*/ 731525 h 739477"/>
                    <a:gd name="connsiteX36" fmla="*/ 11115924 w 11624808"/>
                    <a:gd name="connsiteY36" fmla="*/ 15907 h 739477"/>
                    <a:gd name="connsiteX37" fmla="*/ 11402171 w 11624808"/>
                    <a:gd name="connsiteY37" fmla="*/ 357813 h 739477"/>
                    <a:gd name="connsiteX38" fmla="*/ 11624808 w 11624808"/>
                    <a:gd name="connsiteY38" fmla="*/ 341911 h 739477"/>
                    <a:gd name="connsiteX0" fmla="*/ 0 w 11314706"/>
                    <a:gd name="connsiteY0" fmla="*/ 31810 h 739477"/>
                    <a:gd name="connsiteX1" fmla="*/ 318052 w 11314706"/>
                    <a:gd name="connsiteY1" fmla="*/ 365765 h 739477"/>
                    <a:gd name="connsiteX2" fmla="*/ 612250 w 11314706"/>
                    <a:gd name="connsiteY2" fmla="*/ 723573 h 739477"/>
                    <a:gd name="connsiteX3" fmla="*/ 938254 w 11314706"/>
                    <a:gd name="connsiteY3" fmla="*/ 373716 h 739477"/>
                    <a:gd name="connsiteX4" fmla="*/ 1240403 w 11314706"/>
                    <a:gd name="connsiteY4" fmla="*/ 31810 h 739477"/>
                    <a:gd name="connsiteX5" fmla="*/ 1542553 w 11314706"/>
                    <a:gd name="connsiteY5" fmla="*/ 373716 h 739477"/>
                    <a:gd name="connsiteX6" fmla="*/ 1860605 w 11314706"/>
                    <a:gd name="connsiteY6" fmla="*/ 731525 h 739477"/>
                    <a:gd name="connsiteX7" fmla="*/ 2162755 w 11314706"/>
                    <a:gd name="connsiteY7" fmla="*/ 373716 h 739477"/>
                    <a:gd name="connsiteX8" fmla="*/ 2480807 w 11314706"/>
                    <a:gd name="connsiteY8" fmla="*/ 31810 h 739477"/>
                    <a:gd name="connsiteX9" fmla="*/ 2798859 w 11314706"/>
                    <a:gd name="connsiteY9" fmla="*/ 349862 h 739477"/>
                    <a:gd name="connsiteX10" fmla="*/ 3085106 w 11314706"/>
                    <a:gd name="connsiteY10" fmla="*/ 715622 h 739477"/>
                    <a:gd name="connsiteX11" fmla="*/ 3403158 w 11314706"/>
                    <a:gd name="connsiteY11" fmla="*/ 373716 h 739477"/>
                    <a:gd name="connsiteX12" fmla="*/ 3713259 w 11314706"/>
                    <a:gd name="connsiteY12" fmla="*/ 23859 h 739477"/>
                    <a:gd name="connsiteX13" fmla="*/ 4015409 w 11314706"/>
                    <a:gd name="connsiteY13" fmla="*/ 349862 h 739477"/>
                    <a:gd name="connsiteX14" fmla="*/ 4317558 w 11314706"/>
                    <a:gd name="connsiteY14" fmla="*/ 731525 h 739477"/>
                    <a:gd name="connsiteX15" fmla="*/ 4635610 w 11314706"/>
                    <a:gd name="connsiteY15" fmla="*/ 365765 h 739477"/>
                    <a:gd name="connsiteX16" fmla="*/ 4945711 w 11314706"/>
                    <a:gd name="connsiteY16" fmla="*/ 7956 h 739477"/>
                    <a:gd name="connsiteX17" fmla="*/ 5255812 w 11314706"/>
                    <a:gd name="connsiteY17" fmla="*/ 365765 h 739477"/>
                    <a:gd name="connsiteX18" fmla="*/ 5550010 w 11314706"/>
                    <a:gd name="connsiteY18" fmla="*/ 707671 h 739477"/>
                    <a:gd name="connsiteX19" fmla="*/ 5868062 w 11314706"/>
                    <a:gd name="connsiteY19" fmla="*/ 373716 h 739477"/>
                    <a:gd name="connsiteX20" fmla="*/ 6170212 w 11314706"/>
                    <a:gd name="connsiteY20" fmla="*/ 15907 h 739477"/>
                    <a:gd name="connsiteX21" fmla="*/ 6504167 w 11314706"/>
                    <a:gd name="connsiteY21" fmla="*/ 357813 h 739477"/>
                    <a:gd name="connsiteX22" fmla="*/ 6798365 w 11314706"/>
                    <a:gd name="connsiteY22" fmla="*/ 739476 h 739477"/>
                    <a:gd name="connsiteX23" fmla="*/ 7116417 w 11314706"/>
                    <a:gd name="connsiteY23" fmla="*/ 357813 h 739477"/>
                    <a:gd name="connsiteX24" fmla="*/ 7386762 w 11314706"/>
                    <a:gd name="connsiteY24" fmla="*/ 23859 h 739477"/>
                    <a:gd name="connsiteX25" fmla="*/ 7744570 w 11314706"/>
                    <a:gd name="connsiteY25" fmla="*/ 381667 h 739477"/>
                    <a:gd name="connsiteX26" fmla="*/ 8022866 w 11314706"/>
                    <a:gd name="connsiteY26" fmla="*/ 723573 h 739477"/>
                    <a:gd name="connsiteX27" fmla="*/ 8340918 w 11314706"/>
                    <a:gd name="connsiteY27" fmla="*/ 341911 h 739477"/>
                    <a:gd name="connsiteX28" fmla="*/ 8643068 w 11314706"/>
                    <a:gd name="connsiteY28" fmla="*/ 15907 h 739477"/>
                    <a:gd name="connsiteX29" fmla="*/ 8953169 w 11314706"/>
                    <a:gd name="connsiteY29" fmla="*/ 357813 h 739477"/>
                    <a:gd name="connsiteX30" fmla="*/ 9255318 w 11314706"/>
                    <a:gd name="connsiteY30" fmla="*/ 707671 h 739477"/>
                    <a:gd name="connsiteX31" fmla="*/ 9581322 w 11314706"/>
                    <a:gd name="connsiteY31" fmla="*/ 349862 h 739477"/>
                    <a:gd name="connsiteX32" fmla="*/ 9867569 w 11314706"/>
                    <a:gd name="connsiteY32" fmla="*/ 5 h 739477"/>
                    <a:gd name="connsiteX33" fmla="*/ 10201523 w 11314706"/>
                    <a:gd name="connsiteY33" fmla="*/ 357813 h 739477"/>
                    <a:gd name="connsiteX34" fmla="*/ 10487770 w 11314706"/>
                    <a:gd name="connsiteY34" fmla="*/ 731525 h 739477"/>
                    <a:gd name="connsiteX35" fmla="*/ 10805822 w 11314706"/>
                    <a:gd name="connsiteY35" fmla="*/ 15907 h 739477"/>
                    <a:gd name="connsiteX36" fmla="*/ 11092069 w 11314706"/>
                    <a:gd name="connsiteY36" fmla="*/ 357813 h 739477"/>
                    <a:gd name="connsiteX37" fmla="*/ 11314706 w 11314706"/>
                    <a:gd name="connsiteY37" fmla="*/ 341911 h 739477"/>
                    <a:gd name="connsiteX0" fmla="*/ 0 w 10996654"/>
                    <a:gd name="connsiteY0" fmla="*/ 365765 h 739477"/>
                    <a:gd name="connsiteX1" fmla="*/ 294198 w 10996654"/>
                    <a:gd name="connsiteY1" fmla="*/ 723573 h 739477"/>
                    <a:gd name="connsiteX2" fmla="*/ 620202 w 10996654"/>
                    <a:gd name="connsiteY2" fmla="*/ 373716 h 739477"/>
                    <a:gd name="connsiteX3" fmla="*/ 922351 w 10996654"/>
                    <a:gd name="connsiteY3" fmla="*/ 31810 h 739477"/>
                    <a:gd name="connsiteX4" fmla="*/ 1224501 w 10996654"/>
                    <a:gd name="connsiteY4" fmla="*/ 373716 h 739477"/>
                    <a:gd name="connsiteX5" fmla="*/ 1542553 w 10996654"/>
                    <a:gd name="connsiteY5" fmla="*/ 731525 h 739477"/>
                    <a:gd name="connsiteX6" fmla="*/ 1844703 w 10996654"/>
                    <a:gd name="connsiteY6" fmla="*/ 373716 h 739477"/>
                    <a:gd name="connsiteX7" fmla="*/ 2162755 w 10996654"/>
                    <a:gd name="connsiteY7" fmla="*/ 31810 h 739477"/>
                    <a:gd name="connsiteX8" fmla="*/ 2480807 w 10996654"/>
                    <a:gd name="connsiteY8" fmla="*/ 349862 h 739477"/>
                    <a:gd name="connsiteX9" fmla="*/ 2767054 w 10996654"/>
                    <a:gd name="connsiteY9" fmla="*/ 715622 h 739477"/>
                    <a:gd name="connsiteX10" fmla="*/ 3085106 w 10996654"/>
                    <a:gd name="connsiteY10" fmla="*/ 373716 h 739477"/>
                    <a:gd name="connsiteX11" fmla="*/ 3395207 w 10996654"/>
                    <a:gd name="connsiteY11" fmla="*/ 23859 h 739477"/>
                    <a:gd name="connsiteX12" fmla="*/ 3697357 w 10996654"/>
                    <a:gd name="connsiteY12" fmla="*/ 349862 h 739477"/>
                    <a:gd name="connsiteX13" fmla="*/ 3999506 w 10996654"/>
                    <a:gd name="connsiteY13" fmla="*/ 731525 h 739477"/>
                    <a:gd name="connsiteX14" fmla="*/ 4317558 w 10996654"/>
                    <a:gd name="connsiteY14" fmla="*/ 365765 h 739477"/>
                    <a:gd name="connsiteX15" fmla="*/ 4627659 w 10996654"/>
                    <a:gd name="connsiteY15" fmla="*/ 7956 h 739477"/>
                    <a:gd name="connsiteX16" fmla="*/ 4937760 w 10996654"/>
                    <a:gd name="connsiteY16" fmla="*/ 365765 h 739477"/>
                    <a:gd name="connsiteX17" fmla="*/ 5231958 w 10996654"/>
                    <a:gd name="connsiteY17" fmla="*/ 707671 h 739477"/>
                    <a:gd name="connsiteX18" fmla="*/ 5550010 w 10996654"/>
                    <a:gd name="connsiteY18" fmla="*/ 373716 h 739477"/>
                    <a:gd name="connsiteX19" fmla="*/ 5852160 w 10996654"/>
                    <a:gd name="connsiteY19" fmla="*/ 15907 h 739477"/>
                    <a:gd name="connsiteX20" fmla="*/ 6186115 w 10996654"/>
                    <a:gd name="connsiteY20" fmla="*/ 357813 h 739477"/>
                    <a:gd name="connsiteX21" fmla="*/ 6480313 w 10996654"/>
                    <a:gd name="connsiteY21" fmla="*/ 739476 h 739477"/>
                    <a:gd name="connsiteX22" fmla="*/ 6798365 w 10996654"/>
                    <a:gd name="connsiteY22" fmla="*/ 357813 h 739477"/>
                    <a:gd name="connsiteX23" fmla="*/ 7068710 w 10996654"/>
                    <a:gd name="connsiteY23" fmla="*/ 23859 h 739477"/>
                    <a:gd name="connsiteX24" fmla="*/ 7426518 w 10996654"/>
                    <a:gd name="connsiteY24" fmla="*/ 381667 h 739477"/>
                    <a:gd name="connsiteX25" fmla="*/ 7704814 w 10996654"/>
                    <a:gd name="connsiteY25" fmla="*/ 723573 h 739477"/>
                    <a:gd name="connsiteX26" fmla="*/ 8022866 w 10996654"/>
                    <a:gd name="connsiteY26" fmla="*/ 341911 h 739477"/>
                    <a:gd name="connsiteX27" fmla="*/ 8325016 w 10996654"/>
                    <a:gd name="connsiteY27" fmla="*/ 15907 h 739477"/>
                    <a:gd name="connsiteX28" fmla="*/ 8635117 w 10996654"/>
                    <a:gd name="connsiteY28" fmla="*/ 357813 h 739477"/>
                    <a:gd name="connsiteX29" fmla="*/ 8937266 w 10996654"/>
                    <a:gd name="connsiteY29" fmla="*/ 707671 h 739477"/>
                    <a:gd name="connsiteX30" fmla="*/ 9263270 w 10996654"/>
                    <a:gd name="connsiteY30" fmla="*/ 349862 h 739477"/>
                    <a:gd name="connsiteX31" fmla="*/ 9549517 w 10996654"/>
                    <a:gd name="connsiteY31" fmla="*/ 5 h 739477"/>
                    <a:gd name="connsiteX32" fmla="*/ 9883471 w 10996654"/>
                    <a:gd name="connsiteY32" fmla="*/ 357813 h 739477"/>
                    <a:gd name="connsiteX33" fmla="*/ 10169718 w 10996654"/>
                    <a:gd name="connsiteY33" fmla="*/ 731525 h 739477"/>
                    <a:gd name="connsiteX34" fmla="*/ 10487770 w 10996654"/>
                    <a:gd name="connsiteY34" fmla="*/ 15907 h 739477"/>
                    <a:gd name="connsiteX35" fmla="*/ 10774017 w 10996654"/>
                    <a:gd name="connsiteY35" fmla="*/ 357813 h 739477"/>
                    <a:gd name="connsiteX36" fmla="*/ 10996654 w 10996654"/>
                    <a:gd name="connsiteY36" fmla="*/ 341911 h 739477"/>
                    <a:gd name="connsiteX0" fmla="*/ -2 w 10702454"/>
                    <a:gd name="connsiteY0" fmla="*/ 723573 h 739477"/>
                    <a:gd name="connsiteX1" fmla="*/ 326002 w 10702454"/>
                    <a:gd name="connsiteY1" fmla="*/ 373716 h 739477"/>
                    <a:gd name="connsiteX2" fmla="*/ 628151 w 10702454"/>
                    <a:gd name="connsiteY2" fmla="*/ 31810 h 739477"/>
                    <a:gd name="connsiteX3" fmla="*/ 930301 w 10702454"/>
                    <a:gd name="connsiteY3" fmla="*/ 373716 h 739477"/>
                    <a:gd name="connsiteX4" fmla="*/ 1248353 w 10702454"/>
                    <a:gd name="connsiteY4" fmla="*/ 731525 h 739477"/>
                    <a:gd name="connsiteX5" fmla="*/ 1550503 w 10702454"/>
                    <a:gd name="connsiteY5" fmla="*/ 373716 h 739477"/>
                    <a:gd name="connsiteX6" fmla="*/ 1868555 w 10702454"/>
                    <a:gd name="connsiteY6" fmla="*/ 31810 h 739477"/>
                    <a:gd name="connsiteX7" fmla="*/ 2186607 w 10702454"/>
                    <a:gd name="connsiteY7" fmla="*/ 349862 h 739477"/>
                    <a:gd name="connsiteX8" fmla="*/ 2472854 w 10702454"/>
                    <a:gd name="connsiteY8" fmla="*/ 715622 h 739477"/>
                    <a:gd name="connsiteX9" fmla="*/ 2790906 w 10702454"/>
                    <a:gd name="connsiteY9" fmla="*/ 373716 h 739477"/>
                    <a:gd name="connsiteX10" fmla="*/ 3101007 w 10702454"/>
                    <a:gd name="connsiteY10" fmla="*/ 23859 h 739477"/>
                    <a:gd name="connsiteX11" fmla="*/ 3403157 w 10702454"/>
                    <a:gd name="connsiteY11" fmla="*/ 349862 h 739477"/>
                    <a:gd name="connsiteX12" fmla="*/ 3705306 w 10702454"/>
                    <a:gd name="connsiteY12" fmla="*/ 731525 h 739477"/>
                    <a:gd name="connsiteX13" fmla="*/ 4023358 w 10702454"/>
                    <a:gd name="connsiteY13" fmla="*/ 365765 h 739477"/>
                    <a:gd name="connsiteX14" fmla="*/ 4333459 w 10702454"/>
                    <a:gd name="connsiteY14" fmla="*/ 7956 h 739477"/>
                    <a:gd name="connsiteX15" fmla="*/ 4643560 w 10702454"/>
                    <a:gd name="connsiteY15" fmla="*/ 365765 h 739477"/>
                    <a:gd name="connsiteX16" fmla="*/ 4937758 w 10702454"/>
                    <a:gd name="connsiteY16" fmla="*/ 707671 h 739477"/>
                    <a:gd name="connsiteX17" fmla="*/ 5255810 w 10702454"/>
                    <a:gd name="connsiteY17" fmla="*/ 373716 h 739477"/>
                    <a:gd name="connsiteX18" fmla="*/ 5557960 w 10702454"/>
                    <a:gd name="connsiteY18" fmla="*/ 15907 h 739477"/>
                    <a:gd name="connsiteX19" fmla="*/ 5891915 w 10702454"/>
                    <a:gd name="connsiteY19" fmla="*/ 357813 h 739477"/>
                    <a:gd name="connsiteX20" fmla="*/ 6186113 w 10702454"/>
                    <a:gd name="connsiteY20" fmla="*/ 739476 h 739477"/>
                    <a:gd name="connsiteX21" fmla="*/ 6504165 w 10702454"/>
                    <a:gd name="connsiteY21" fmla="*/ 357813 h 739477"/>
                    <a:gd name="connsiteX22" fmla="*/ 6774510 w 10702454"/>
                    <a:gd name="connsiteY22" fmla="*/ 23859 h 739477"/>
                    <a:gd name="connsiteX23" fmla="*/ 7132318 w 10702454"/>
                    <a:gd name="connsiteY23" fmla="*/ 381667 h 739477"/>
                    <a:gd name="connsiteX24" fmla="*/ 7410614 w 10702454"/>
                    <a:gd name="connsiteY24" fmla="*/ 723573 h 739477"/>
                    <a:gd name="connsiteX25" fmla="*/ 7728666 w 10702454"/>
                    <a:gd name="connsiteY25" fmla="*/ 341911 h 739477"/>
                    <a:gd name="connsiteX26" fmla="*/ 8030816 w 10702454"/>
                    <a:gd name="connsiteY26" fmla="*/ 15907 h 739477"/>
                    <a:gd name="connsiteX27" fmla="*/ 8340917 w 10702454"/>
                    <a:gd name="connsiteY27" fmla="*/ 357813 h 739477"/>
                    <a:gd name="connsiteX28" fmla="*/ 8643066 w 10702454"/>
                    <a:gd name="connsiteY28" fmla="*/ 707671 h 739477"/>
                    <a:gd name="connsiteX29" fmla="*/ 8969070 w 10702454"/>
                    <a:gd name="connsiteY29" fmla="*/ 349862 h 739477"/>
                    <a:gd name="connsiteX30" fmla="*/ 9255317 w 10702454"/>
                    <a:gd name="connsiteY30" fmla="*/ 5 h 739477"/>
                    <a:gd name="connsiteX31" fmla="*/ 9589271 w 10702454"/>
                    <a:gd name="connsiteY31" fmla="*/ 357813 h 739477"/>
                    <a:gd name="connsiteX32" fmla="*/ 9875518 w 10702454"/>
                    <a:gd name="connsiteY32" fmla="*/ 731525 h 739477"/>
                    <a:gd name="connsiteX33" fmla="*/ 10193570 w 10702454"/>
                    <a:gd name="connsiteY33" fmla="*/ 15907 h 739477"/>
                    <a:gd name="connsiteX34" fmla="*/ 10479817 w 10702454"/>
                    <a:gd name="connsiteY34" fmla="*/ 357813 h 739477"/>
                    <a:gd name="connsiteX35" fmla="*/ 10702454 w 10702454"/>
                    <a:gd name="connsiteY35" fmla="*/ 341911 h 739477"/>
                    <a:gd name="connsiteX0" fmla="*/ 1 w 10376453"/>
                    <a:gd name="connsiteY0" fmla="*/ 373716 h 739477"/>
                    <a:gd name="connsiteX1" fmla="*/ 302150 w 10376453"/>
                    <a:gd name="connsiteY1" fmla="*/ 31810 h 739477"/>
                    <a:gd name="connsiteX2" fmla="*/ 604300 w 10376453"/>
                    <a:gd name="connsiteY2" fmla="*/ 373716 h 739477"/>
                    <a:gd name="connsiteX3" fmla="*/ 922352 w 10376453"/>
                    <a:gd name="connsiteY3" fmla="*/ 731525 h 739477"/>
                    <a:gd name="connsiteX4" fmla="*/ 1224502 w 10376453"/>
                    <a:gd name="connsiteY4" fmla="*/ 373716 h 739477"/>
                    <a:gd name="connsiteX5" fmla="*/ 1542554 w 10376453"/>
                    <a:gd name="connsiteY5" fmla="*/ 31810 h 739477"/>
                    <a:gd name="connsiteX6" fmla="*/ 1860606 w 10376453"/>
                    <a:gd name="connsiteY6" fmla="*/ 349862 h 739477"/>
                    <a:gd name="connsiteX7" fmla="*/ 2146853 w 10376453"/>
                    <a:gd name="connsiteY7" fmla="*/ 715622 h 739477"/>
                    <a:gd name="connsiteX8" fmla="*/ 2464905 w 10376453"/>
                    <a:gd name="connsiteY8" fmla="*/ 373716 h 739477"/>
                    <a:gd name="connsiteX9" fmla="*/ 2775006 w 10376453"/>
                    <a:gd name="connsiteY9" fmla="*/ 23859 h 739477"/>
                    <a:gd name="connsiteX10" fmla="*/ 3077156 w 10376453"/>
                    <a:gd name="connsiteY10" fmla="*/ 349862 h 739477"/>
                    <a:gd name="connsiteX11" fmla="*/ 3379305 w 10376453"/>
                    <a:gd name="connsiteY11" fmla="*/ 731525 h 739477"/>
                    <a:gd name="connsiteX12" fmla="*/ 3697357 w 10376453"/>
                    <a:gd name="connsiteY12" fmla="*/ 365765 h 739477"/>
                    <a:gd name="connsiteX13" fmla="*/ 4007458 w 10376453"/>
                    <a:gd name="connsiteY13" fmla="*/ 7956 h 739477"/>
                    <a:gd name="connsiteX14" fmla="*/ 4317559 w 10376453"/>
                    <a:gd name="connsiteY14" fmla="*/ 365765 h 739477"/>
                    <a:gd name="connsiteX15" fmla="*/ 4611757 w 10376453"/>
                    <a:gd name="connsiteY15" fmla="*/ 707671 h 739477"/>
                    <a:gd name="connsiteX16" fmla="*/ 4929809 w 10376453"/>
                    <a:gd name="connsiteY16" fmla="*/ 373716 h 739477"/>
                    <a:gd name="connsiteX17" fmla="*/ 5231959 w 10376453"/>
                    <a:gd name="connsiteY17" fmla="*/ 15907 h 739477"/>
                    <a:gd name="connsiteX18" fmla="*/ 5565914 w 10376453"/>
                    <a:gd name="connsiteY18" fmla="*/ 357813 h 739477"/>
                    <a:gd name="connsiteX19" fmla="*/ 5860112 w 10376453"/>
                    <a:gd name="connsiteY19" fmla="*/ 739476 h 739477"/>
                    <a:gd name="connsiteX20" fmla="*/ 6178164 w 10376453"/>
                    <a:gd name="connsiteY20" fmla="*/ 357813 h 739477"/>
                    <a:gd name="connsiteX21" fmla="*/ 6448509 w 10376453"/>
                    <a:gd name="connsiteY21" fmla="*/ 23859 h 739477"/>
                    <a:gd name="connsiteX22" fmla="*/ 6806317 w 10376453"/>
                    <a:gd name="connsiteY22" fmla="*/ 381667 h 739477"/>
                    <a:gd name="connsiteX23" fmla="*/ 7084613 w 10376453"/>
                    <a:gd name="connsiteY23" fmla="*/ 723573 h 739477"/>
                    <a:gd name="connsiteX24" fmla="*/ 7402665 w 10376453"/>
                    <a:gd name="connsiteY24" fmla="*/ 341911 h 739477"/>
                    <a:gd name="connsiteX25" fmla="*/ 7704815 w 10376453"/>
                    <a:gd name="connsiteY25" fmla="*/ 15907 h 739477"/>
                    <a:gd name="connsiteX26" fmla="*/ 8014916 w 10376453"/>
                    <a:gd name="connsiteY26" fmla="*/ 357813 h 739477"/>
                    <a:gd name="connsiteX27" fmla="*/ 8317065 w 10376453"/>
                    <a:gd name="connsiteY27" fmla="*/ 707671 h 739477"/>
                    <a:gd name="connsiteX28" fmla="*/ 8643069 w 10376453"/>
                    <a:gd name="connsiteY28" fmla="*/ 349862 h 739477"/>
                    <a:gd name="connsiteX29" fmla="*/ 8929316 w 10376453"/>
                    <a:gd name="connsiteY29" fmla="*/ 5 h 739477"/>
                    <a:gd name="connsiteX30" fmla="*/ 9263270 w 10376453"/>
                    <a:gd name="connsiteY30" fmla="*/ 357813 h 739477"/>
                    <a:gd name="connsiteX31" fmla="*/ 9549517 w 10376453"/>
                    <a:gd name="connsiteY31" fmla="*/ 731525 h 739477"/>
                    <a:gd name="connsiteX32" fmla="*/ 9867569 w 10376453"/>
                    <a:gd name="connsiteY32" fmla="*/ 15907 h 739477"/>
                    <a:gd name="connsiteX33" fmla="*/ 10153816 w 10376453"/>
                    <a:gd name="connsiteY33" fmla="*/ 357813 h 739477"/>
                    <a:gd name="connsiteX34" fmla="*/ 10376453 w 10376453"/>
                    <a:gd name="connsiteY34" fmla="*/ 341911 h 739477"/>
                    <a:gd name="connsiteX0" fmla="*/ 1 w 10074304"/>
                    <a:gd name="connsiteY0" fmla="*/ 31810 h 739477"/>
                    <a:gd name="connsiteX1" fmla="*/ 302151 w 10074304"/>
                    <a:gd name="connsiteY1" fmla="*/ 373716 h 739477"/>
                    <a:gd name="connsiteX2" fmla="*/ 620203 w 10074304"/>
                    <a:gd name="connsiteY2" fmla="*/ 731525 h 739477"/>
                    <a:gd name="connsiteX3" fmla="*/ 922353 w 10074304"/>
                    <a:gd name="connsiteY3" fmla="*/ 373716 h 739477"/>
                    <a:gd name="connsiteX4" fmla="*/ 1240405 w 10074304"/>
                    <a:gd name="connsiteY4" fmla="*/ 31810 h 739477"/>
                    <a:gd name="connsiteX5" fmla="*/ 1558457 w 10074304"/>
                    <a:gd name="connsiteY5" fmla="*/ 349862 h 739477"/>
                    <a:gd name="connsiteX6" fmla="*/ 1844704 w 10074304"/>
                    <a:gd name="connsiteY6" fmla="*/ 715622 h 739477"/>
                    <a:gd name="connsiteX7" fmla="*/ 2162756 w 10074304"/>
                    <a:gd name="connsiteY7" fmla="*/ 373716 h 739477"/>
                    <a:gd name="connsiteX8" fmla="*/ 2472857 w 10074304"/>
                    <a:gd name="connsiteY8" fmla="*/ 23859 h 739477"/>
                    <a:gd name="connsiteX9" fmla="*/ 2775007 w 10074304"/>
                    <a:gd name="connsiteY9" fmla="*/ 349862 h 739477"/>
                    <a:gd name="connsiteX10" fmla="*/ 3077156 w 10074304"/>
                    <a:gd name="connsiteY10" fmla="*/ 731525 h 739477"/>
                    <a:gd name="connsiteX11" fmla="*/ 3395208 w 10074304"/>
                    <a:gd name="connsiteY11" fmla="*/ 365765 h 739477"/>
                    <a:gd name="connsiteX12" fmla="*/ 3705309 w 10074304"/>
                    <a:gd name="connsiteY12" fmla="*/ 7956 h 739477"/>
                    <a:gd name="connsiteX13" fmla="*/ 4015410 w 10074304"/>
                    <a:gd name="connsiteY13" fmla="*/ 365765 h 739477"/>
                    <a:gd name="connsiteX14" fmla="*/ 4309608 w 10074304"/>
                    <a:gd name="connsiteY14" fmla="*/ 707671 h 739477"/>
                    <a:gd name="connsiteX15" fmla="*/ 4627660 w 10074304"/>
                    <a:gd name="connsiteY15" fmla="*/ 373716 h 739477"/>
                    <a:gd name="connsiteX16" fmla="*/ 4929810 w 10074304"/>
                    <a:gd name="connsiteY16" fmla="*/ 15907 h 739477"/>
                    <a:gd name="connsiteX17" fmla="*/ 5263765 w 10074304"/>
                    <a:gd name="connsiteY17" fmla="*/ 357813 h 739477"/>
                    <a:gd name="connsiteX18" fmla="*/ 5557963 w 10074304"/>
                    <a:gd name="connsiteY18" fmla="*/ 739476 h 739477"/>
                    <a:gd name="connsiteX19" fmla="*/ 5876015 w 10074304"/>
                    <a:gd name="connsiteY19" fmla="*/ 357813 h 739477"/>
                    <a:gd name="connsiteX20" fmla="*/ 6146360 w 10074304"/>
                    <a:gd name="connsiteY20" fmla="*/ 23859 h 739477"/>
                    <a:gd name="connsiteX21" fmla="*/ 6504168 w 10074304"/>
                    <a:gd name="connsiteY21" fmla="*/ 381667 h 739477"/>
                    <a:gd name="connsiteX22" fmla="*/ 6782464 w 10074304"/>
                    <a:gd name="connsiteY22" fmla="*/ 723573 h 739477"/>
                    <a:gd name="connsiteX23" fmla="*/ 7100516 w 10074304"/>
                    <a:gd name="connsiteY23" fmla="*/ 341911 h 739477"/>
                    <a:gd name="connsiteX24" fmla="*/ 7402666 w 10074304"/>
                    <a:gd name="connsiteY24" fmla="*/ 15907 h 739477"/>
                    <a:gd name="connsiteX25" fmla="*/ 7712767 w 10074304"/>
                    <a:gd name="connsiteY25" fmla="*/ 357813 h 739477"/>
                    <a:gd name="connsiteX26" fmla="*/ 8014916 w 10074304"/>
                    <a:gd name="connsiteY26" fmla="*/ 707671 h 739477"/>
                    <a:gd name="connsiteX27" fmla="*/ 8340920 w 10074304"/>
                    <a:gd name="connsiteY27" fmla="*/ 349862 h 739477"/>
                    <a:gd name="connsiteX28" fmla="*/ 8627167 w 10074304"/>
                    <a:gd name="connsiteY28" fmla="*/ 5 h 739477"/>
                    <a:gd name="connsiteX29" fmla="*/ 8961121 w 10074304"/>
                    <a:gd name="connsiteY29" fmla="*/ 357813 h 739477"/>
                    <a:gd name="connsiteX30" fmla="*/ 9247368 w 10074304"/>
                    <a:gd name="connsiteY30" fmla="*/ 731525 h 739477"/>
                    <a:gd name="connsiteX31" fmla="*/ 9565420 w 10074304"/>
                    <a:gd name="connsiteY31" fmla="*/ 15907 h 739477"/>
                    <a:gd name="connsiteX32" fmla="*/ 9851667 w 10074304"/>
                    <a:gd name="connsiteY32" fmla="*/ 357813 h 739477"/>
                    <a:gd name="connsiteX33" fmla="*/ 10074304 w 10074304"/>
                    <a:gd name="connsiteY33" fmla="*/ 341911 h 739477"/>
                    <a:gd name="connsiteX0" fmla="*/ -2 w 9772151"/>
                    <a:gd name="connsiteY0" fmla="*/ 373716 h 739477"/>
                    <a:gd name="connsiteX1" fmla="*/ 318050 w 9772151"/>
                    <a:gd name="connsiteY1" fmla="*/ 731525 h 739477"/>
                    <a:gd name="connsiteX2" fmla="*/ 620200 w 9772151"/>
                    <a:gd name="connsiteY2" fmla="*/ 373716 h 739477"/>
                    <a:gd name="connsiteX3" fmla="*/ 938252 w 9772151"/>
                    <a:gd name="connsiteY3" fmla="*/ 31810 h 739477"/>
                    <a:gd name="connsiteX4" fmla="*/ 1256304 w 9772151"/>
                    <a:gd name="connsiteY4" fmla="*/ 349862 h 739477"/>
                    <a:gd name="connsiteX5" fmla="*/ 1542551 w 9772151"/>
                    <a:gd name="connsiteY5" fmla="*/ 715622 h 739477"/>
                    <a:gd name="connsiteX6" fmla="*/ 1860603 w 9772151"/>
                    <a:gd name="connsiteY6" fmla="*/ 373716 h 739477"/>
                    <a:gd name="connsiteX7" fmla="*/ 2170704 w 9772151"/>
                    <a:gd name="connsiteY7" fmla="*/ 23859 h 739477"/>
                    <a:gd name="connsiteX8" fmla="*/ 2472854 w 9772151"/>
                    <a:gd name="connsiteY8" fmla="*/ 349862 h 739477"/>
                    <a:gd name="connsiteX9" fmla="*/ 2775003 w 9772151"/>
                    <a:gd name="connsiteY9" fmla="*/ 731525 h 739477"/>
                    <a:gd name="connsiteX10" fmla="*/ 3093055 w 9772151"/>
                    <a:gd name="connsiteY10" fmla="*/ 365765 h 739477"/>
                    <a:gd name="connsiteX11" fmla="*/ 3403156 w 9772151"/>
                    <a:gd name="connsiteY11" fmla="*/ 7956 h 739477"/>
                    <a:gd name="connsiteX12" fmla="*/ 3713257 w 9772151"/>
                    <a:gd name="connsiteY12" fmla="*/ 365765 h 739477"/>
                    <a:gd name="connsiteX13" fmla="*/ 4007455 w 9772151"/>
                    <a:gd name="connsiteY13" fmla="*/ 707671 h 739477"/>
                    <a:gd name="connsiteX14" fmla="*/ 4325507 w 9772151"/>
                    <a:gd name="connsiteY14" fmla="*/ 373716 h 739477"/>
                    <a:gd name="connsiteX15" fmla="*/ 4627657 w 9772151"/>
                    <a:gd name="connsiteY15" fmla="*/ 15907 h 739477"/>
                    <a:gd name="connsiteX16" fmla="*/ 4961612 w 9772151"/>
                    <a:gd name="connsiteY16" fmla="*/ 357813 h 739477"/>
                    <a:gd name="connsiteX17" fmla="*/ 5255810 w 9772151"/>
                    <a:gd name="connsiteY17" fmla="*/ 739476 h 739477"/>
                    <a:gd name="connsiteX18" fmla="*/ 5573862 w 9772151"/>
                    <a:gd name="connsiteY18" fmla="*/ 357813 h 739477"/>
                    <a:gd name="connsiteX19" fmla="*/ 5844207 w 9772151"/>
                    <a:gd name="connsiteY19" fmla="*/ 23859 h 739477"/>
                    <a:gd name="connsiteX20" fmla="*/ 6202015 w 9772151"/>
                    <a:gd name="connsiteY20" fmla="*/ 381667 h 739477"/>
                    <a:gd name="connsiteX21" fmla="*/ 6480311 w 9772151"/>
                    <a:gd name="connsiteY21" fmla="*/ 723573 h 739477"/>
                    <a:gd name="connsiteX22" fmla="*/ 6798363 w 9772151"/>
                    <a:gd name="connsiteY22" fmla="*/ 341911 h 739477"/>
                    <a:gd name="connsiteX23" fmla="*/ 7100513 w 9772151"/>
                    <a:gd name="connsiteY23" fmla="*/ 15907 h 739477"/>
                    <a:gd name="connsiteX24" fmla="*/ 7410614 w 9772151"/>
                    <a:gd name="connsiteY24" fmla="*/ 357813 h 739477"/>
                    <a:gd name="connsiteX25" fmla="*/ 7712763 w 9772151"/>
                    <a:gd name="connsiteY25" fmla="*/ 707671 h 739477"/>
                    <a:gd name="connsiteX26" fmla="*/ 8038767 w 9772151"/>
                    <a:gd name="connsiteY26" fmla="*/ 349862 h 739477"/>
                    <a:gd name="connsiteX27" fmla="*/ 8325014 w 9772151"/>
                    <a:gd name="connsiteY27" fmla="*/ 5 h 739477"/>
                    <a:gd name="connsiteX28" fmla="*/ 8658968 w 9772151"/>
                    <a:gd name="connsiteY28" fmla="*/ 357813 h 739477"/>
                    <a:gd name="connsiteX29" fmla="*/ 8945215 w 9772151"/>
                    <a:gd name="connsiteY29" fmla="*/ 731525 h 739477"/>
                    <a:gd name="connsiteX30" fmla="*/ 9263267 w 9772151"/>
                    <a:gd name="connsiteY30" fmla="*/ 15907 h 739477"/>
                    <a:gd name="connsiteX31" fmla="*/ 9549514 w 9772151"/>
                    <a:gd name="connsiteY31" fmla="*/ 357813 h 739477"/>
                    <a:gd name="connsiteX32" fmla="*/ 9772151 w 9772151"/>
                    <a:gd name="connsiteY32" fmla="*/ 341911 h 739477"/>
                    <a:gd name="connsiteX0" fmla="*/ 1 w 9454102"/>
                    <a:gd name="connsiteY0" fmla="*/ 731525 h 739477"/>
                    <a:gd name="connsiteX1" fmla="*/ 302151 w 9454102"/>
                    <a:gd name="connsiteY1" fmla="*/ 373716 h 739477"/>
                    <a:gd name="connsiteX2" fmla="*/ 620203 w 9454102"/>
                    <a:gd name="connsiteY2" fmla="*/ 31810 h 739477"/>
                    <a:gd name="connsiteX3" fmla="*/ 938255 w 9454102"/>
                    <a:gd name="connsiteY3" fmla="*/ 349862 h 739477"/>
                    <a:gd name="connsiteX4" fmla="*/ 1224502 w 9454102"/>
                    <a:gd name="connsiteY4" fmla="*/ 715622 h 739477"/>
                    <a:gd name="connsiteX5" fmla="*/ 1542554 w 9454102"/>
                    <a:gd name="connsiteY5" fmla="*/ 373716 h 739477"/>
                    <a:gd name="connsiteX6" fmla="*/ 1852655 w 9454102"/>
                    <a:gd name="connsiteY6" fmla="*/ 23859 h 739477"/>
                    <a:gd name="connsiteX7" fmla="*/ 2154805 w 9454102"/>
                    <a:gd name="connsiteY7" fmla="*/ 349862 h 739477"/>
                    <a:gd name="connsiteX8" fmla="*/ 2456954 w 9454102"/>
                    <a:gd name="connsiteY8" fmla="*/ 731525 h 739477"/>
                    <a:gd name="connsiteX9" fmla="*/ 2775006 w 9454102"/>
                    <a:gd name="connsiteY9" fmla="*/ 365765 h 739477"/>
                    <a:gd name="connsiteX10" fmla="*/ 3085107 w 9454102"/>
                    <a:gd name="connsiteY10" fmla="*/ 7956 h 739477"/>
                    <a:gd name="connsiteX11" fmla="*/ 3395208 w 9454102"/>
                    <a:gd name="connsiteY11" fmla="*/ 365765 h 739477"/>
                    <a:gd name="connsiteX12" fmla="*/ 3689406 w 9454102"/>
                    <a:gd name="connsiteY12" fmla="*/ 707671 h 739477"/>
                    <a:gd name="connsiteX13" fmla="*/ 4007458 w 9454102"/>
                    <a:gd name="connsiteY13" fmla="*/ 373716 h 739477"/>
                    <a:gd name="connsiteX14" fmla="*/ 4309608 w 9454102"/>
                    <a:gd name="connsiteY14" fmla="*/ 15907 h 739477"/>
                    <a:gd name="connsiteX15" fmla="*/ 4643563 w 9454102"/>
                    <a:gd name="connsiteY15" fmla="*/ 357813 h 739477"/>
                    <a:gd name="connsiteX16" fmla="*/ 4937761 w 9454102"/>
                    <a:gd name="connsiteY16" fmla="*/ 739476 h 739477"/>
                    <a:gd name="connsiteX17" fmla="*/ 5255813 w 9454102"/>
                    <a:gd name="connsiteY17" fmla="*/ 357813 h 739477"/>
                    <a:gd name="connsiteX18" fmla="*/ 5526158 w 9454102"/>
                    <a:gd name="connsiteY18" fmla="*/ 23859 h 739477"/>
                    <a:gd name="connsiteX19" fmla="*/ 5883966 w 9454102"/>
                    <a:gd name="connsiteY19" fmla="*/ 381667 h 739477"/>
                    <a:gd name="connsiteX20" fmla="*/ 6162262 w 9454102"/>
                    <a:gd name="connsiteY20" fmla="*/ 723573 h 739477"/>
                    <a:gd name="connsiteX21" fmla="*/ 6480314 w 9454102"/>
                    <a:gd name="connsiteY21" fmla="*/ 341911 h 739477"/>
                    <a:gd name="connsiteX22" fmla="*/ 6782464 w 9454102"/>
                    <a:gd name="connsiteY22" fmla="*/ 15907 h 739477"/>
                    <a:gd name="connsiteX23" fmla="*/ 7092565 w 9454102"/>
                    <a:gd name="connsiteY23" fmla="*/ 357813 h 739477"/>
                    <a:gd name="connsiteX24" fmla="*/ 7394714 w 9454102"/>
                    <a:gd name="connsiteY24" fmla="*/ 707671 h 739477"/>
                    <a:gd name="connsiteX25" fmla="*/ 7720718 w 9454102"/>
                    <a:gd name="connsiteY25" fmla="*/ 349862 h 739477"/>
                    <a:gd name="connsiteX26" fmla="*/ 8006965 w 9454102"/>
                    <a:gd name="connsiteY26" fmla="*/ 5 h 739477"/>
                    <a:gd name="connsiteX27" fmla="*/ 8340919 w 9454102"/>
                    <a:gd name="connsiteY27" fmla="*/ 357813 h 739477"/>
                    <a:gd name="connsiteX28" fmla="*/ 8627166 w 9454102"/>
                    <a:gd name="connsiteY28" fmla="*/ 731525 h 739477"/>
                    <a:gd name="connsiteX29" fmla="*/ 8945218 w 9454102"/>
                    <a:gd name="connsiteY29" fmla="*/ 15907 h 739477"/>
                    <a:gd name="connsiteX30" fmla="*/ 9231465 w 9454102"/>
                    <a:gd name="connsiteY30" fmla="*/ 357813 h 739477"/>
                    <a:gd name="connsiteX31" fmla="*/ 9454102 w 9454102"/>
                    <a:gd name="connsiteY31" fmla="*/ 341911 h 739477"/>
                    <a:gd name="connsiteX0" fmla="*/ -2 w 9151949"/>
                    <a:gd name="connsiteY0" fmla="*/ 373716 h 739477"/>
                    <a:gd name="connsiteX1" fmla="*/ 318050 w 9151949"/>
                    <a:gd name="connsiteY1" fmla="*/ 31810 h 739477"/>
                    <a:gd name="connsiteX2" fmla="*/ 636102 w 9151949"/>
                    <a:gd name="connsiteY2" fmla="*/ 349862 h 739477"/>
                    <a:gd name="connsiteX3" fmla="*/ 922349 w 9151949"/>
                    <a:gd name="connsiteY3" fmla="*/ 715622 h 739477"/>
                    <a:gd name="connsiteX4" fmla="*/ 1240401 w 9151949"/>
                    <a:gd name="connsiteY4" fmla="*/ 373716 h 739477"/>
                    <a:gd name="connsiteX5" fmla="*/ 1550502 w 9151949"/>
                    <a:gd name="connsiteY5" fmla="*/ 23859 h 739477"/>
                    <a:gd name="connsiteX6" fmla="*/ 1852652 w 9151949"/>
                    <a:gd name="connsiteY6" fmla="*/ 349862 h 739477"/>
                    <a:gd name="connsiteX7" fmla="*/ 2154801 w 9151949"/>
                    <a:gd name="connsiteY7" fmla="*/ 731525 h 739477"/>
                    <a:gd name="connsiteX8" fmla="*/ 2472853 w 9151949"/>
                    <a:gd name="connsiteY8" fmla="*/ 365765 h 739477"/>
                    <a:gd name="connsiteX9" fmla="*/ 2782954 w 9151949"/>
                    <a:gd name="connsiteY9" fmla="*/ 7956 h 739477"/>
                    <a:gd name="connsiteX10" fmla="*/ 3093055 w 9151949"/>
                    <a:gd name="connsiteY10" fmla="*/ 365765 h 739477"/>
                    <a:gd name="connsiteX11" fmla="*/ 3387253 w 9151949"/>
                    <a:gd name="connsiteY11" fmla="*/ 707671 h 739477"/>
                    <a:gd name="connsiteX12" fmla="*/ 3705305 w 9151949"/>
                    <a:gd name="connsiteY12" fmla="*/ 373716 h 739477"/>
                    <a:gd name="connsiteX13" fmla="*/ 4007455 w 9151949"/>
                    <a:gd name="connsiteY13" fmla="*/ 15907 h 739477"/>
                    <a:gd name="connsiteX14" fmla="*/ 4341410 w 9151949"/>
                    <a:gd name="connsiteY14" fmla="*/ 357813 h 739477"/>
                    <a:gd name="connsiteX15" fmla="*/ 4635608 w 9151949"/>
                    <a:gd name="connsiteY15" fmla="*/ 739476 h 739477"/>
                    <a:gd name="connsiteX16" fmla="*/ 4953660 w 9151949"/>
                    <a:gd name="connsiteY16" fmla="*/ 357813 h 739477"/>
                    <a:gd name="connsiteX17" fmla="*/ 5224005 w 9151949"/>
                    <a:gd name="connsiteY17" fmla="*/ 23859 h 739477"/>
                    <a:gd name="connsiteX18" fmla="*/ 5581813 w 9151949"/>
                    <a:gd name="connsiteY18" fmla="*/ 381667 h 739477"/>
                    <a:gd name="connsiteX19" fmla="*/ 5860109 w 9151949"/>
                    <a:gd name="connsiteY19" fmla="*/ 723573 h 739477"/>
                    <a:gd name="connsiteX20" fmla="*/ 6178161 w 9151949"/>
                    <a:gd name="connsiteY20" fmla="*/ 341911 h 739477"/>
                    <a:gd name="connsiteX21" fmla="*/ 6480311 w 9151949"/>
                    <a:gd name="connsiteY21" fmla="*/ 15907 h 739477"/>
                    <a:gd name="connsiteX22" fmla="*/ 6790412 w 9151949"/>
                    <a:gd name="connsiteY22" fmla="*/ 357813 h 739477"/>
                    <a:gd name="connsiteX23" fmla="*/ 7092561 w 9151949"/>
                    <a:gd name="connsiteY23" fmla="*/ 707671 h 739477"/>
                    <a:gd name="connsiteX24" fmla="*/ 7418565 w 9151949"/>
                    <a:gd name="connsiteY24" fmla="*/ 349862 h 739477"/>
                    <a:gd name="connsiteX25" fmla="*/ 7704812 w 9151949"/>
                    <a:gd name="connsiteY25" fmla="*/ 5 h 739477"/>
                    <a:gd name="connsiteX26" fmla="*/ 8038766 w 9151949"/>
                    <a:gd name="connsiteY26" fmla="*/ 357813 h 739477"/>
                    <a:gd name="connsiteX27" fmla="*/ 8325013 w 9151949"/>
                    <a:gd name="connsiteY27" fmla="*/ 731525 h 739477"/>
                    <a:gd name="connsiteX28" fmla="*/ 8643065 w 9151949"/>
                    <a:gd name="connsiteY28" fmla="*/ 15907 h 739477"/>
                    <a:gd name="connsiteX29" fmla="*/ 8929312 w 9151949"/>
                    <a:gd name="connsiteY29" fmla="*/ 357813 h 739477"/>
                    <a:gd name="connsiteX30" fmla="*/ 9151949 w 9151949"/>
                    <a:gd name="connsiteY30" fmla="*/ 341911 h 739477"/>
                    <a:gd name="connsiteX0" fmla="*/ 2 w 8833901"/>
                    <a:gd name="connsiteY0" fmla="*/ 31810 h 739477"/>
                    <a:gd name="connsiteX1" fmla="*/ 318054 w 8833901"/>
                    <a:gd name="connsiteY1" fmla="*/ 349862 h 739477"/>
                    <a:gd name="connsiteX2" fmla="*/ 604301 w 8833901"/>
                    <a:gd name="connsiteY2" fmla="*/ 715622 h 739477"/>
                    <a:gd name="connsiteX3" fmla="*/ 922353 w 8833901"/>
                    <a:gd name="connsiteY3" fmla="*/ 373716 h 739477"/>
                    <a:gd name="connsiteX4" fmla="*/ 1232454 w 8833901"/>
                    <a:gd name="connsiteY4" fmla="*/ 23859 h 739477"/>
                    <a:gd name="connsiteX5" fmla="*/ 1534604 w 8833901"/>
                    <a:gd name="connsiteY5" fmla="*/ 349862 h 739477"/>
                    <a:gd name="connsiteX6" fmla="*/ 1836753 w 8833901"/>
                    <a:gd name="connsiteY6" fmla="*/ 731525 h 739477"/>
                    <a:gd name="connsiteX7" fmla="*/ 2154805 w 8833901"/>
                    <a:gd name="connsiteY7" fmla="*/ 365765 h 739477"/>
                    <a:gd name="connsiteX8" fmla="*/ 2464906 w 8833901"/>
                    <a:gd name="connsiteY8" fmla="*/ 7956 h 739477"/>
                    <a:gd name="connsiteX9" fmla="*/ 2775007 w 8833901"/>
                    <a:gd name="connsiteY9" fmla="*/ 365765 h 739477"/>
                    <a:gd name="connsiteX10" fmla="*/ 3069205 w 8833901"/>
                    <a:gd name="connsiteY10" fmla="*/ 707671 h 739477"/>
                    <a:gd name="connsiteX11" fmla="*/ 3387257 w 8833901"/>
                    <a:gd name="connsiteY11" fmla="*/ 373716 h 739477"/>
                    <a:gd name="connsiteX12" fmla="*/ 3689407 w 8833901"/>
                    <a:gd name="connsiteY12" fmla="*/ 15907 h 739477"/>
                    <a:gd name="connsiteX13" fmla="*/ 4023362 w 8833901"/>
                    <a:gd name="connsiteY13" fmla="*/ 357813 h 739477"/>
                    <a:gd name="connsiteX14" fmla="*/ 4317560 w 8833901"/>
                    <a:gd name="connsiteY14" fmla="*/ 739476 h 739477"/>
                    <a:gd name="connsiteX15" fmla="*/ 4635612 w 8833901"/>
                    <a:gd name="connsiteY15" fmla="*/ 357813 h 739477"/>
                    <a:gd name="connsiteX16" fmla="*/ 4905957 w 8833901"/>
                    <a:gd name="connsiteY16" fmla="*/ 23859 h 739477"/>
                    <a:gd name="connsiteX17" fmla="*/ 5263765 w 8833901"/>
                    <a:gd name="connsiteY17" fmla="*/ 381667 h 739477"/>
                    <a:gd name="connsiteX18" fmla="*/ 5542061 w 8833901"/>
                    <a:gd name="connsiteY18" fmla="*/ 723573 h 739477"/>
                    <a:gd name="connsiteX19" fmla="*/ 5860113 w 8833901"/>
                    <a:gd name="connsiteY19" fmla="*/ 341911 h 739477"/>
                    <a:gd name="connsiteX20" fmla="*/ 6162263 w 8833901"/>
                    <a:gd name="connsiteY20" fmla="*/ 15907 h 739477"/>
                    <a:gd name="connsiteX21" fmla="*/ 6472364 w 8833901"/>
                    <a:gd name="connsiteY21" fmla="*/ 357813 h 739477"/>
                    <a:gd name="connsiteX22" fmla="*/ 6774513 w 8833901"/>
                    <a:gd name="connsiteY22" fmla="*/ 707671 h 739477"/>
                    <a:gd name="connsiteX23" fmla="*/ 7100517 w 8833901"/>
                    <a:gd name="connsiteY23" fmla="*/ 349862 h 739477"/>
                    <a:gd name="connsiteX24" fmla="*/ 7386764 w 8833901"/>
                    <a:gd name="connsiteY24" fmla="*/ 5 h 739477"/>
                    <a:gd name="connsiteX25" fmla="*/ 7720718 w 8833901"/>
                    <a:gd name="connsiteY25" fmla="*/ 357813 h 739477"/>
                    <a:gd name="connsiteX26" fmla="*/ 8006965 w 8833901"/>
                    <a:gd name="connsiteY26" fmla="*/ 731525 h 739477"/>
                    <a:gd name="connsiteX27" fmla="*/ 8325017 w 8833901"/>
                    <a:gd name="connsiteY27" fmla="*/ 15907 h 739477"/>
                    <a:gd name="connsiteX28" fmla="*/ 8611264 w 8833901"/>
                    <a:gd name="connsiteY28" fmla="*/ 357813 h 739477"/>
                    <a:gd name="connsiteX29" fmla="*/ 8833901 w 8833901"/>
                    <a:gd name="connsiteY29" fmla="*/ 341911 h 739477"/>
                    <a:gd name="connsiteX0" fmla="*/ -1 w 8515846"/>
                    <a:gd name="connsiteY0" fmla="*/ 349862 h 739477"/>
                    <a:gd name="connsiteX1" fmla="*/ 286246 w 8515846"/>
                    <a:gd name="connsiteY1" fmla="*/ 715622 h 739477"/>
                    <a:gd name="connsiteX2" fmla="*/ 604298 w 8515846"/>
                    <a:gd name="connsiteY2" fmla="*/ 373716 h 739477"/>
                    <a:gd name="connsiteX3" fmla="*/ 914399 w 8515846"/>
                    <a:gd name="connsiteY3" fmla="*/ 23859 h 739477"/>
                    <a:gd name="connsiteX4" fmla="*/ 1216549 w 8515846"/>
                    <a:gd name="connsiteY4" fmla="*/ 349862 h 739477"/>
                    <a:gd name="connsiteX5" fmla="*/ 1518698 w 8515846"/>
                    <a:gd name="connsiteY5" fmla="*/ 731525 h 739477"/>
                    <a:gd name="connsiteX6" fmla="*/ 1836750 w 8515846"/>
                    <a:gd name="connsiteY6" fmla="*/ 365765 h 739477"/>
                    <a:gd name="connsiteX7" fmla="*/ 2146851 w 8515846"/>
                    <a:gd name="connsiteY7" fmla="*/ 7956 h 739477"/>
                    <a:gd name="connsiteX8" fmla="*/ 2456952 w 8515846"/>
                    <a:gd name="connsiteY8" fmla="*/ 365765 h 739477"/>
                    <a:gd name="connsiteX9" fmla="*/ 2751150 w 8515846"/>
                    <a:gd name="connsiteY9" fmla="*/ 707671 h 739477"/>
                    <a:gd name="connsiteX10" fmla="*/ 3069202 w 8515846"/>
                    <a:gd name="connsiteY10" fmla="*/ 373716 h 739477"/>
                    <a:gd name="connsiteX11" fmla="*/ 3371352 w 8515846"/>
                    <a:gd name="connsiteY11" fmla="*/ 15907 h 739477"/>
                    <a:gd name="connsiteX12" fmla="*/ 3705307 w 8515846"/>
                    <a:gd name="connsiteY12" fmla="*/ 357813 h 739477"/>
                    <a:gd name="connsiteX13" fmla="*/ 3999505 w 8515846"/>
                    <a:gd name="connsiteY13" fmla="*/ 739476 h 739477"/>
                    <a:gd name="connsiteX14" fmla="*/ 4317557 w 8515846"/>
                    <a:gd name="connsiteY14" fmla="*/ 357813 h 739477"/>
                    <a:gd name="connsiteX15" fmla="*/ 4587902 w 8515846"/>
                    <a:gd name="connsiteY15" fmla="*/ 23859 h 739477"/>
                    <a:gd name="connsiteX16" fmla="*/ 4945710 w 8515846"/>
                    <a:gd name="connsiteY16" fmla="*/ 381667 h 739477"/>
                    <a:gd name="connsiteX17" fmla="*/ 5224006 w 8515846"/>
                    <a:gd name="connsiteY17" fmla="*/ 723573 h 739477"/>
                    <a:gd name="connsiteX18" fmla="*/ 5542058 w 8515846"/>
                    <a:gd name="connsiteY18" fmla="*/ 341911 h 739477"/>
                    <a:gd name="connsiteX19" fmla="*/ 5844208 w 8515846"/>
                    <a:gd name="connsiteY19" fmla="*/ 15907 h 739477"/>
                    <a:gd name="connsiteX20" fmla="*/ 6154309 w 8515846"/>
                    <a:gd name="connsiteY20" fmla="*/ 357813 h 739477"/>
                    <a:gd name="connsiteX21" fmla="*/ 6456458 w 8515846"/>
                    <a:gd name="connsiteY21" fmla="*/ 707671 h 739477"/>
                    <a:gd name="connsiteX22" fmla="*/ 6782462 w 8515846"/>
                    <a:gd name="connsiteY22" fmla="*/ 349862 h 739477"/>
                    <a:gd name="connsiteX23" fmla="*/ 7068709 w 8515846"/>
                    <a:gd name="connsiteY23" fmla="*/ 5 h 739477"/>
                    <a:gd name="connsiteX24" fmla="*/ 7402663 w 8515846"/>
                    <a:gd name="connsiteY24" fmla="*/ 357813 h 739477"/>
                    <a:gd name="connsiteX25" fmla="*/ 7688910 w 8515846"/>
                    <a:gd name="connsiteY25" fmla="*/ 731525 h 739477"/>
                    <a:gd name="connsiteX26" fmla="*/ 8006962 w 8515846"/>
                    <a:gd name="connsiteY26" fmla="*/ 15907 h 739477"/>
                    <a:gd name="connsiteX27" fmla="*/ 8293209 w 8515846"/>
                    <a:gd name="connsiteY27" fmla="*/ 357813 h 739477"/>
                    <a:gd name="connsiteX28" fmla="*/ 8515846 w 8515846"/>
                    <a:gd name="connsiteY28" fmla="*/ 341911 h 739477"/>
                    <a:gd name="connsiteX0" fmla="*/ -1 w 8229599"/>
                    <a:gd name="connsiteY0" fmla="*/ 715622 h 739477"/>
                    <a:gd name="connsiteX1" fmla="*/ 318051 w 8229599"/>
                    <a:gd name="connsiteY1" fmla="*/ 373716 h 739477"/>
                    <a:gd name="connsiteX2" fmla="*/ 628152 w 8229599"/>
                    <a:gd name="connsiteY2" fmla="*/ 23859 h 739477"/>
                    <a:gd name="connsiteX3" fmla="*/ 930302 w 8229599"/>
                    <a:gd name="connsiteY3" fmla="*/ 349862 h 739477"/>
                    <a:gd name="connsiteX4" fmla="*/ 1232451 w 8229599"/>
                    <a:gd name="connsiteY4" fmla="*/ 731525 h 739477"/>
                    <a:gd name="connsiteX5" fmla="*/ 1550503 w 8229599"/>
                    <a:gd name="connsiteY5" fmla="*/ 365765 h 739477"/>
                    <a:gd name="connsiteX6" fmla="*/ 1860604 w 8229599"/>
                    <a:gd name="connsiteY6" fmla="*/ 7956 h 739477"/>
                    <a:gd name="connsiteX7" fmla="*/ 2170705 w 8229599"/>
                    <a:gd name="connsiteY7" fmla="*/ 365765 h 739477"/>
                    <a:gd name="connsiteX8" fmla="*/ 2464903 w 8229599"/>
                    <a:gd name="connsiteY8" fmla="*/ 707671 h 739477"/>
                    <a:gd name="connsiteX9" fmla="*/ 2782955 w 8229599"/>
                    <a:gd name="connsiteY9" fmla="*/ 373716 h 739477"/>
                    <a:gd name="connsiteX10" fmla="*/ 3085105 w 8229599"/>
                    <a:gd name="connsiteY10" fmla="*/ 15907 h 739477"/>
                    <a:gd name="connsiteX11" fmla="*/ 3419060 w 8229599"/>
                    <a:gd name="connsiteY11" fmla="*/ 357813 h 739477"/>
                    <a:gd name="connsiteX12" fmla="*/ 3713258 w 8229599"/>
                    <a:gd name="connsiteY12" fmla="*/ 739476 h 739477"/>
                    <a:gd name="connsiteX13" fmla="*/ 4031310 w 8229599"/>
                    <a:gd name="connsiteY13" fmla="*/ 357813 h 739477"/>
                    <a:gd name="connsiteX14" fmla="*/ 4301655 w 8229599"/>
                    <a:gd name="connsiteY14" fmla="*/ 23859 h 739477"/>
                    <a:gd name="connsiteX15" fmla="*/ 4659463 w 8229599"/>
                    <a:gd name="connsiteY15" fmla="*/ 381667 h 739477"/>
                    <a:gd name="connsiteX16" fmla="*/ 4937759 w 8229599"/>
                    <a:gd name="connsiteY16" fmla="*/ 723573 h 739477"/>
                    <a:gd name="connsiteX17" fmla="*/ 5255811 w 8229599"/>
                    <a:gd name="connsiteY17" fmla="*/ 341911 h 739477"/>
                    <a:gd name="connsiteX18" fmla="*/ 5557961 w 8229599"/>
                    <a:gd name="connsiteY18" fmla="*/ 15907 h 739477"/>
                    <a:gd name="connsiteX19" fmla="*/ 5868062 w 8229599"/>
                    <a:gd name="connsiteY19" fmla="*/ 357813 h 739477"/>
                    <a:gd name="connsiteX20" fmla="*/ 6170211 w 8229599"/>
                    <a:gd name="connsiteY20" fmla="*/ 707671 h 739477"/>
                    <a:gd name="connsiteX21" fmla="*/ 6496215 w 8229599"/>
                    <a:gd name="connsiteY21" fmla="*/ 349862 h 739477"/>
                    <a:gd name="connsiteX22" fmla="*/ 6782462 w 8229599"/>
                    <a:gd name="connsiteY22" fmla="*/ 5 h 739477"/>
                    <a:gd name="connsiteX23" fmla="*/ 7116416 w 8229599"/>
                    <a:gd name="connsiteY23" fmla="*/ 357813 h 739477"/>
                    <a:gd name="connsiteX24" fmla="*/ 7402663 w 8229599"/>
                    <a:gd name="connsiteY24" fmla="*/ 731525 h 739477"/>
                    <a:gd name="connsiteX25" fmla="*/ 7720715 w 8229599"/>
                    <a:gd name="connsiteY25" fmla="*/ 15907 h 739477"/>
                    <a:gd name="connsiteX26" fmla="*/ 8006962 w 8229599"/>
                    <a:gd name="connsiteY26" fmla="*/ 357813 h 739477"/>
                    <a:gd name="connsiteX27" fmla="*/ 8229599 w 8229599"/>
                    <a:gd name="connsiteY27" fmla="*/ 341911 h 7394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8229599" h="739477">
                      <a:moveTo>
                        <a:pt x="-1" y="715622"/>
                      </a:moveTo>
                      <a:cubicBezTo>
                        <a:pt x="100715" y="719598"/>
                        <a:pt x="213359" y="489010"/>
                        <a:pt x="318051" y="373716"/>
                      </a:cubicBezTo>
                      <a:cubicBezTo>
                        <a:pt x="422743" y="258422"/>
                        <a:pt x="526110" y="27835"/>
                        <a:pt x="628152" y="23859"/>
                      </a:cubicBezTo>
                      <a:cubicBezTo>
                        <a:pt x="730194" y="19883"/>
                        <a:pt x="829586" y="231918"/>
                        <a:pt x="930302" y="349862"/>
                      </a:cubicBezTo>
                      <a:cubicBezTo>
                        <a:pt x="1031018" y="467806"/>
                        <a:pt x="1129084" y="728875"/>
                        <a:pt x="1232451" y="731525"/>
                      </a:cubicBezTo>
                      <a:cubicBezTo>
                        <a:pt x="1335818" y="734175"/>
                        <a:pt x="1550503" y="365765"/>
                        <a:pt x="1550503" y="365765"/>
                      </a:cubicBezTo>
                      <a:cubicBezTo>
                        <a:pt x="1655195" y="245170"/>
                        <a:pt x="1757237" y="7956"/>
                        <a:pt x="1860604" y="7956"/>
                      </a:cubicBezTo>
                      <a:cubicBezTo>
                        <a:pt x="1963971" y="7956"/>
                        <a:pt x="2069989" y="249146"/>
                        <a:pt x="2170705" y="365765"/>
                      </a:cubicBezTo>
                      <a:cubicBezTo>
                        <a:pt x="2271421" y="482384"/>
                        <a:pt x="2362861" y="706346"/>
                        <a:pt x="2464903" y="707671"/>
                      </a:cubicBezTo>
                      <a:cubicBezTo>
                        <a:pt x="2566945" y="708996"/>
                        <a:pt x="2679588" y="489010"/>
                        <a:pt x="2782955" y="373716"/>
                      </a:cubicBezTo>
                      <a:cubicBezTo>
                        <a:pt x="2886322" y="258422"/>
                        <a:pt x="2979088" y="18557"/>
                        <a:pt x="3085105" y="15907"/>
                      </a:cubicBezTo>
                      <a:cubicBezTo>
                        <a:pt x="3191122" y="13257"/>
                        <a:pt x="3314368" y="237218"/>
                        <a:pt x="3419060" y="357813"/>
                      </a:cubicBezTo>
                      <a:cubicBezTo>
                        <a:pt x="3523752" y="478408"/>
                        <a:pt x="3611216" y="739476"/>
                        <a:pt x="3713258" y="739476"/>
                      </a:cubicBezTo>
                      <a:cubicBezTo>
                        <a:pt x="3815300" y="739476"/>
                        <a:pt x="3933244" y="477082"/>
                        <a:pt x="4031310" y="357813"/>
                      </a:cubicBezTo>
                      <a:cubicBezTo>
                        <a:pt x="4129376" y="238544"/>
                        <a:pt x="4196963" y="19883"/>
                        <a:pt x="4301655" y="23859"/>
                      </a:cubicBezTo>
                      <a:cubicBezTo>
                        <a:pt x="4406347" y="27835"/>
                        <a:pt x="4553446" y="265048"/>
                        <a:pt x="4659463" y="381667"/>
                      </a:cubicBezTo>
                      <a:cubicBezTo>
                        <a:pt x="4765480" y="498286"/>
                        <a:pt x="4838368" y="730199"/>
                        <a:pt x="4937759" y="723573"/>
                      </a:cubicBezTo>
                      <a:cubicBezTo>
                        <a:pt x="5037150" y="716947"/>
                        <a:pt x="5152444" y="459855"/>
                        <a:pt x="5255811" y="341911"/>
                      </a:cubicBezTo>
                      <a:cubicBezTo>
                        <a:pt x="5359178" y="223967"/>
                        <a:pt x="5455919" y="13257"/>
                        <a:pt x="5557961" y="15907"/>
                      </a:cubicBezTo>
                      <a:cubicBezTo>
                        <a:pt x="5660003" y="18557"/>
                        <a:pt x="5766020" y="242519"/>
                        <a:pt x="5868062" y="357813"/>
                      </a:cubicBezTo>
                      <a:cubicBezTo>
                        <a:pt x="5970104" y="473107"/>
                        <a:pt x="6065519" y="708996"/>
                        <a:pt x="6170211" y="707671"/>
                      </a:cubicBezTo>
                      <a:cubicBezTo>
                        <a:pt x="6274903" y="706346"/>
                        <a:pt x="6394173" y="467806"/>
                        <a:pt x="6496215" y="349862"/>
                      </a:cubicBezTo>
                      <a:cubicBezTo>
                        <a:pt x="6598257" y="231918"/>
                        <a:pt x="6679095" y="-1320"/>
                        <a:pt x="6782462" y="5"/>
                      </a:cubicBezTo>
                      <a:cubicBezTo>
                        <a:pt x="6885829" y="1330"/>
                        <a:pt x="7013049" y="235893"/>
                        <a:pt x="7116416" y="357813"/>
                      </a:cubicBezTo>
                      <a:cubicBezTo>
                        <a:pt x="7219783" y="479733"/>
                        <a:pt x="7301947" y="788509"/>
                        <a:pt x="7402663" y="731525"/>
                      </a:cubicBezTo>
                      <a:cubicBezTo>
                        <a:pt x="7503379" y="674541"/>
                        <a:pt x="7619999" y="78192"/>
                        <a:pt x="7720715" y="15907"/>
                      </a:cubicBezTo>
                      <a:cubicBezTo>
                        <a:pt x="7821432" y="-46378"/>
                        <a:pt x="7922148" y="303479"/>
                        <a:pt x="8006962" y="357813"/>
                      </a:cubicBezTo>
                      <a:cubicBezTo>
                        <a:pt x="8091776" y="412147"/>
                        <a:pt x="8160687" y="377029"/>
                        <a:pt x="8229599" y="341911"/>
                      </a:cubicBezTo>
                    </a:path>
                  </a:pathLst>
                </a:custGeom>
                <a:noFill/>
                <a:ln w="19050">
                  <a:solidFill>
                    <a:srgbClr val="00B050"/>
                  </a:solidFill>
                  <a:tailEnd type="none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57" name="Oval 56">
                  <a:extLst>
                    <a:ext uri="{FF2B5EF4-FFF2-40B4-BE49-F238E27FC236}">
                      <a16:creationId xmlns:a16="http://schemas.microsoft.com/office/drawing/2014/main" id="{BE7AE4CB-7DF2-0175-0624-BB67325E722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99627" y="2838268"/>
                  <a:ext cx="108000" cy="108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58" name="Oval 57">
                  <a:extLst>
                    <a:ext uri="{FF2B5EF4-FFF2-40B4-BE49-F238E27FC236}">
                      <a16:creationId xmlns:a16="http://schemas.microsoft.com/office/drawing/2014/main" id="{4034258A-8EB4-31F2-B2CD-FFEBC0837E2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283356" y="3525309"/>
                  <a:ext cx="108000" cy="108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9" name="Oval 58">
                  <a:extLst>
                    <a:ext uri="{FF2B5EF4-FFF2-40B4-BE49-F238E27FC236}">
                      <a16:creationId xmlns:a16="http://schemas.microsoft.com/office/drawing/2014/main" id="{3D552717-8D17-7553-28FA-E533D0FA46E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3201" y="4264085"/>
                  <a:ext cx="108000" cy="108000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51F03888-44F6-493E-436B-BB26E52D50A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13571" y="2340321"/>
                <a:ext cx="10650" cy="1906655"/>
              </a:xfrm>
              <a:prstGeom prst="line">
                <a:avLst/>
              </a:prstGeom>
              <a:ln w="381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293217E6-B145-FB9C-CA11-BB71F7DBBBD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06097" y="2340321"/>
                <a:ext cx="2538000" cy="0"/>
              </a:xfrm>
              <a:prstGeom prst="line">
                <a:avLst/>
              </a:prstGeom>
              <a:ln w="381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B6172D1F-2A77-9647-36C0-ACB6B4B319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2499" y="4698548"/>
                <a:ext cx="3373200" cy="0"/>
              </a:xfrm>
              <a:prstGeom prst="line">
                <a:avLst/>
              </a:prstGeom>
              <a:ln w="381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54F7659B-6B0F-EFBC-FAFF-A39C995093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1167" y="4239394"/>
                <a:ext cx="429815" cy="0"/>
              </a:xfrm>
              <a:prstGeom prst="line">
                <a:avLst/>
              </a:prstGeom>
              <a:ln w="381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B2B515E2-C7D5-AAE7-A6AA-B7829D27D60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36407" y="2336752"/>
                <a:ext cx="0" cy="1893067"/>
              </a:xfrm>
              <a:prstGeom prst="line">
                <a:avLst/>
              </a:prstGeom>
              <a:ln w="381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F5BFE7E6-6716-EB56-3CE5-4192F6410D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30988" y="4232169"/>
                <a:ext cx="436056" cy="0"/>
              </a:xfrm>
              <a:prstGeom prst="line">
                <a:avLst/>
              </a:prstGeom>
              <a:ln w="381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6528E7C6-E215-0DB1-32B4-403F03D04F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1167" y="4233022"/>
                <a:ext cx="0" cy="469860"/>
              </a:xfrm>
              <a:prstGeom prst="line">
                <a:avLst/>
              </a:prstGeom>
              <a:ln w="381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44A566EE-3F62-1D6E-F49C-4685F602D1E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61623" y="4232169"/>
                <a:ext cx="0" cy="469860"/>
              </a:xfrm>
              <a:prstGeom prst="line">
                <a:avLst/>
              </a:prstGeom>
              <a:ln w="381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F7DE2B56-ABE0-9383-4119-B4F36AF88975}"/>
                  </a:ext>
                </a:extLst>
              </p:cNvPr>
              <p:cNvSpPr txBox="1"/>
              <p:nvPr/>
            </p:nvSpPr>
            <p:spPr>
              <a:xfrm>
                <a:off x="1580673" y="4244832"/>
                <a:ext cx="621198" cy="4302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CN" sz="1600" b="1" dirty="0"/>
                  <a:t>Calorimeter</a:t>
                </a:r>
                <a:endParaRPr lang="en-US" sz="1600" b="1" dirty="0"/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CDB467CB-763D-5FC9-847F-7BA30652A465}"/>
                  </a:ext>
                </a:extLst>
              </p:cNvPr>
              <p:cNvSpPr txBox="1"/>
              <p:nvPr/>
            </p:nvSpPr>
            <p:spPr>
              <a:xfrm>
                <a:off x="1673712" y="3177435"/>
                <a:ext cx="830511" cy="21828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10000"/>
                  </a:lnSpc>
                </a:pPr>
                <a:r>
                  <a:rPr lang="en-US" altLang="zh-CN" sz="1600" b="1" dirty="0"/>
                  <a:t>Tracking</a:t>
                </a:r>
                <a:endParaRPr lang="en-US" sz="1600" b="1" dirty="0"/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6B44BD0-1583-B884-C03F-0969BDFC5844}"/>
                  </a:ext>
                </a:extLst>
              </p:cNvPr>
              <p:cNvSpPr txBox="1"/>
              <p:nvPr/>
            </p:nvSpPr>
            <p:spPr>
              <a:xfrm>
                <a:off x="1853528" y="2357690"/>
                <a:ext cx="699076" cy="21514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600" b="1" dirty="0"/>
                  <a:t>Veto</a:t>
                </a:r>
              </a:p>
            </p:txBody>
          </p:sp>
          <p:sp>
            <p:nvSpPr>
              <p:cNvPr id="36" name="Left Brace 35">
                <a:extLst>
                  <a:ext uri="{FF2B5EF4-FFF2-40B4-BE49-F238E27FC236}">
                    <a16:creationId xmlns:a16="http://schemas.microsoft.com/office/drawing/2014/main" id="{7DF2810C-0FA8-D0EE-1288-4A0148341D27}"/>
                  </a:ext>
                </a:extLst>
              </p:cNvPr>
              <p:cNvSpPr/>
              <p:nvPr/>
            </p:nvSpPr>
            <p:spPr>
              <a:xfrm>
                <a:off x="2459486" y="2637028"/>
                <a:ext cx="224179" cy="1439999"/>
              </a:xfrm>
              <a:prstGeom prst="leftBrace">
                <a:avLst>
                  <a:gd name="adj1" fmla="val 48807"/>
                  <a:gd name="adj2" fmla="val 50000"/>
                </a:avLst>
              </a:prstGeom>
              <a:ln w="12700">
                <a:solidFill>
                  <a:srgbClr val="C00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7" name="Straight Arrow Connector 36">
                <a:extLst>
                  <a:ext uri="{FF2B5EF4-FFF2-40B4-BE49-F238E27FC236}">
                    <a16:creationId xmlns:a16="http://schemas.microsoft.com/office/drawing/2014/main" id="{DE4E06F0-1AD0-7E5F-1A50-07CF7395312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09191" y="4439180"/>
                <a:ext cx="214907" cy="0"/>
              </a:xfrm>
              <a:prstGeom prst="straightConnector1">
                <a:avLst/>
              </a:prstGeom>
              <a:ln w="12700">
                <a:solidFill>
                  <a:srgbClr val="D0061E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Arrow Connector 37">
                <a:extLst>
                  <a:ext uri="{FF2B5EF4-FFF2-40B4-BE49-F238E27FC236}">
                    <a16:creationId xmlns:a16="http://schemas.microsoft.com/office/drawing/2014/main" id="{932716D4-E8D8-D609-074C-8FD3ECFAA7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60273" y="2460457"/>
                <a:ext cx="214907" cy="0"/>
              </a:xfrm>
              <a:prstGeom prst="straightConnector1">
                <a:avLst/>
              </a:prstGeom>
              <a:ln w="12700">
                <a:solidFill>
                  <a:srgbClr val="C00000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641F9BC2-BD71-894A-4E6F-39BA19C873F7}"/>
                    </a:ext>
                  </a:extLst>
                </p:cNvPr>
                <p:cNvSpPr txBox="1"/>
                <p:nvPr/>
              </p:nvSpPr>
              <p:spPr>
                <a:xfrm>
                  <a:off x="7786222" y="3872474"/>
                  <a:ext cx="3092152" cy="36819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>
                    <a:lnSpc>
                      <a:spcPct val="110000"/>
                    </a:lnSpc>
                  </a:pPr>
                  <a:r>
                    <a:rPr lang="en-US" altLang="zh-CN" sz="1600" b="1" dirty="0"/>
                    <a:t>2</a:t>
                  </a:r>
                  <a:r>
                    <a:rPr lang="en-US" altLang="zh-CN" sz="1600" b="1" baseline="30000" dirty="0"/>
                    <a:t>nd</a:t>
                  </a:r>
                  <a:r>
                    <a:rPr lang="en-US" altLang="zh-CN" sz="1600" b="1" dirty="0"/>
                    <a:t> scattering</a:t>
                  </a:r>
                  <a:r>
                    <a:rPr lang="zh-CN" altLang="en-US" sz="1600" b="1" dirty="0"/>
                    <a:t> </a:t>
                  </a:r>
                  <a:r>
                    <a:rPr lang="en-US" altLang="zh-CN" sz="1600" b="1" dirty="0"/>
                    <a:t>(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sz="1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altLang="zh-CN" sz="1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a14:m>
                  <a:r>
                    <a:rPr lang="en-US" altLang="zh-CN" sz="1600" b="1" dirty="0"/>
                    <a:t>,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sz="1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b="1" i="1" smtClean="0"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altLang="zh-CN" sz="1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a14:m>
                  <a:r>
                    <a:rPr lang="en-US" sz="1600" b="1" dirty="0"/>
                    <a:t>)</a:t>
                  </a:r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641F9BC2-BD71-894A-4E6F-39BA19C873F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86222" y="3872474"/>
                  <a:ext cx="3092152" cy="368194"/>
                </a:xfrm>
                <a:prstGeom prst="rect">
                  <a:avLst/>
                </a:prstGeom>
                <a:blipFill>
                  <a:blip r:embed="rId9"/>
                  <a:stretch>
                    <a:fillRect l="-6069" t="-24390" r="-3179" b="-4878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8879A5C1-69B9-FF2A-078E-64C080CF076D}"/>
                    </a:ext>
                  </a:extLst>
                </p:cNvPr>
                <p:cNvSpPr txBox="1"/>
                <p:nvPr/>
              </p:nvSpPr>
              <p:spPr>
                <a:xfrm>
                  <a:off x="7930257" y="4896997"/>
                  <a:ext cx="3020375" cy="36565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>
                    <a:lnSpc>
                      <a:spcPct val="110000"/>
                    </a:lnSpc>
                  </a:pPr>
                  <a:r>
                    <a:rPr lang="en-US" altLang="zh-CN" sz="1600" b="1" dirty="0"/>
                    <a:t>Absorption (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sz="1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altLang="zh-CN" sz="1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a14:m>
                  <a:r>
                    <a:rPr lang="en-US" altLang="zh-CN" sz="1600" b="1" dirty="0"/>
                    <a:t>,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sz="1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b="1" i="1" smtClean="0"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altLang="zh-CN" sz="1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a14:m>
                  <a:r>
                    <a:rPr lang="en-US" sz="1600" b="1" dirty="0"/>
                    <a:t>)</a:t>
                  </a:r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8879A5C1-69B9-FF2A-078E-64C080CF076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30257" y="4896997"/>
                  <a:ext cx="3020375" cy="365659"/>
                </a:xfrm>
                <a:prstGeom prst="rect">
                  <a:avLst/>
                </a:prstGeom>
                <a:blipFill>
                  <a:blip r:embed="rId10"/>
                  <a:stretch>
                    <a:fillRect l="-6213" t="-21951" b="-5122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" name="文本框 27">
            <a:extLst>
              <a:ext uri="{FF2B5EF4-FFF2-40B4-BE49-F238E27FC236}">
                <a16:creationId xmlns:a16="http://schemas.microsoft.com/office/drawing/2014/main" id="{0DA2DF89-46DE-6805-893A-F29042E84EEC}"/>
              </a:ext>
            </a:extLst>
          </p:cNvPr>
          <p:cNvSpPr txBox="1"/>
          <p:nvPr/>
        </p:nvSpPr>
        <p:spPr bwMode="auto">
          <a:xfrm>
            <a:off x="601814" y="5587347"/>
            <a:ext cx="10545287" cy="6128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zh-CN"/>
            </a:defPPr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/>
            </a:lvl1pPr>
            <a:lvl2pPr marL="285750" lvl="1" indent="-285750">
              <a:lnSpc>
                <a:spcPct val="125000"/>
              </a:lnSpc>
              <a:spcBef>
                <a:spcPts val="500"/>
              </a:spcBef>
              <a:buFont typeface="Wingdings" panose="05000000000000000000" pitchFamily="2" charset="2"/>
              <a:buChar char="q"/>
              <a:defRPr sz="2400" b="1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lnSpc>
                <a:spcPct val="125000"/>
              </a:lnSpc>
              <a:buFont typeface="Wingdings" panose="05000000000000000000" pitchFamily="2" charset="2"/>
              <a:buChar char="q"/>
            </a:pPr>
            <a:r>
              <a:rPr lang="en-US" altLang="zh-CN" sz="2200" b="1" dirty="0">
                <a:latin typeface="+mj-lt"/>
              </a:rPr>
              <a:t>Key: </a:t>
            </a:r>
            <a:r>
              <a:rPr lang="en-US" altLang="zh-CN" sz="2200" b="1" dirty="0"/>
              <a:t>on-orbit tracking-calorimeter, precisely measure E &amp; track/positions.</a:t>
            </a:r>
            <a:endParaRPr lang="en-US" altLang="zh-CN" sz="2200" b="1" dirty="0">
              <a:latin typeface="+mj-lt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7F8269FC-8E48-A628-BA69-A53491847D5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pic>
        <p:nvPicPr>
          <p:cNvPr id="17" name="图片 34">
            <a:extLst>
              <a:ext uri="{FF2B5EF4-FFF2-40B4-BE49-F238E27FC236}">
                <a16:creationId xmlns:a16="http://schemas.microsoft.com/office/drawing/2014/main" id="{DA7C792E-E50F-E442-940A-0F5F03C1C03F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/>
          <a:srcRect l="74359" r="1346"/>
          <a:stretch>
            <a:fillRect/>
          </a:stretch>
        </p:blipFill>
        <p:spPr>
          <a:xfrm>
            <a:off x="8870172" y="223063"/>
            <a:ext cx="3002280" cy="411617"/>
          </a:xfrm>
          <a:prstGeom prst="rect">
            <a:avLst/>
          </a:prstGeom>
        </p:spPr>
      </p:pic>
      <p:cxnSp>
        <p:nvCxnSpPr>
          <p:cNvPr id="9" name="直接连接符 17">
            <a:extLst>
              <a:ext uri="{FF2B5EF4-FFF2-40B4-BE49-F238E27FC236}">
                <a16:creationId xmlns:a16="http://schemas.microsoft.com/office/drawing/2014/main" id="{B4F50DFC-81D2-3F59-D007-AB8BBA2701EE}"/>
              </a:ext>
            </a:extLst>
          </p:cNvPr>
          <p:cNvCxnSpPr>
            <a:cxnSpLocks/>
          </p:cNvCxnSpPr>
          <p:nvPr/>
        </p:nvCxnSpPr>
        <p:spPr>
          <a:xfrm>
            <a:off x="391886" y="826804"/>
            <a:ext cx="1151182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27">
            <a:extLst>
              <a:ext uri="{FF2B5EF4-FFF2-40B4-BE49-F238E27FC236}">
                <a16:creationId xmlns:a16="http://schemas.microsoft.com/office/drawing/2014/main" id="{D20BB467-6D7B-356C-C826-AECF031F2A73}"/>
              </a:ext>
            </a:extLst>
          </p:cNvPr>
          <p:cNvSpPr txBox="1"/>
          <p:nvPr/>
        </p:nvSpPr>
        <p:spPr bwMode="auto">
          <a:xfrm>
            <a:off x="2510339" y="214563"/>
            <a:ext cx="6679097" cy="49244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0" tIns="0" rIns="0" bIns="0" numCol="1" rtlCol="0" anchor="t" anchorCtr="0" compatLnSpc="1">
            <a:spAutoFit/>
          </a:bodyPr>
          <a:lstStyle/>
          <a:p>
            <a:pPr indent="0">
              <a:buNone/>
            </a:pPr>
            <a:r>
              <a:rPr lang="en-US" altLang="zh-CN" sz="3200" b="1" dirty="0">
                <a:solidFill>
                  <a:srgbClr val="002060"/>
                </a:solidFill>
                <a:latin typeface="+mj-lt"/>
                <a:ea typeface="微软雅黑" panose="020B0503020204020204" charset="-122"/>
              </a:rPr>
              <a:t>I. MeV Gamma &amp; Detection</a:t>
            </a:r>
          </a:p>
        </p:txBody>
      </p:sp>
      <p:sp>
        <p:nvSpPr>
          <p:cNvPr id="62" name="文本占位符 9">
            <a:extLst>
              <a:ext uri="{FF2B5EF4-FFF2-40B4-BE49-F238E27FC236}">
                <a16:creationId xmlns:a16="http://schemas.microsoft.com/office/drawing/2014/main" id="{86D6BEE4-690C-DFD8-E26E-291ECFFD62E8}"/>
              </a:ext>
            </a:extLst>
          </p:cNvPr>
          <p:cNvSpPr txBox="1">
            <a:spLocks/>
          </p:cNvSpPr>
          <p:nvPr/>
        </p:nvSpPr>
        <p:spPr>
          <a:xfrm>
            <a:off x="2392087" y="6491192"/>
            <a:ext cx="7083100" cy="3429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500"/>
              </a:spcBef>
            </a:pPr>
            <a:r>
              <a:rPr lang="en-US" altLang="zh-CN" sz="1050" dirty="0" err="1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CosPA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2026 &amp; ACGRG 13, 5-9 July,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2026,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University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of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Canterbury,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Christchurch,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NZD </a:t>
            </a:r>
          </a:p>
        </p:txBody>
      </p:sp>
    </p:spTree>
    <p:extLst>
      <p:ext uri="{BB962C8B-B14F-4D97-AF65-F5344CB8AC3E}">
        <p14:creationId xmlns:p14="http://schemas.microsoft.com/office/powerpoint/2010/main" val="1543348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21BD7A-7B35-99C7-4CA3-059ABB6EC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C235E5B-BAA3-51A2-F0F4-5CCBF15230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90" t="10609" r="22982"/>
          <a:stretch>
            <a:fillRect/>
          </a:stretch>
        </p:blipFill>
        <p:spPr>
          <a:xfrm>
            <a:off x="7667812" y="910157"/>
            <a:ext cx="3822411" cy="3078281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B616756-6A4D-B249-0656-78B705E20F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  <a:t>5</a:t>
            </a:fld>
            <a:endParaRPr lang="zh-CN" altLang="en-US" dirty="0"/>
          </a:p>
        </p:txBody>
      </p:sp>
      <p:sp>
        <p:nvSpPr>
          <p:cNvPr id="3" name="文本框 27">
            <a:extLst>
              <a:ext uri="{FF2B5EF4-FFF2-40B4-BE49-F238E27FC236}">
                <a16:creationId xmlns:a16="http://schemas.microsoft.com/office/drawing/2014/main" id="{C6A6CDD4-2626-6571-A468-CF803A51D2D5}"/>
              </a:ext>
            </a:extLst>
          </p:cNvPr>
          <p:cNvSpPr txBox="1"/>
          <p:nvPr/>
        </p:nvSpPr>
        <p:spPr bwMode="auto">
          <a:xfrm>
            <a:off x="2567135" y="214563"/>
            <a:ext cx="6230415" cy="49244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0" tIns="0" rIns="0" bIns="0" numCol="1" rtlCol="0" anchor="t" anchorCtr="0" compatLnSpc="1">
            <a:spAutoFit/>
          </a:bodyPr>
          <a:lstStyle/>
          <a:p>
            <a:pPr indent="0">
              <a:buNone/>
            </a:pPr>
            <a:r>
              <a:rPr lang="en-US" altLang="zh-CN" sz="32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II. Novel Compton camera</a:t>
            </a:r>
            <a:endParaRPr lang="zh-CN" altLang="en-US" sz="32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BA5267D-6FFF-1593-963E-E5AF046FCECE}"/>
                  </a:ext>
                </a:extLst>
              </p:cNvPr>
              <p:cNvSpPr txBox="1"/>
              <p:nvPr/>
            </p:nvSpPr>
            <p:spPr>
              <a:xfrm>
                <a:off x="667697" y="958729"/>
                <a:ext cx="6539592" cy="29271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lvl="1" indent="-342900">
                  <a:lnSpc>
                    <a:spcPct val="120000"/>
                  </a:lnSpc>
                  <a:buFont typeface="Wingdings" panose="05000000000000000000" pitchFamily="2" charset="2"/>
                  <a:buChar char="q"/>
                </a:pPr>
                <a:r>
                  <a:rPr lang="en-US" altLang="zh-CN" sz="2400" b="1" dirty="0"/>
                  <a:t>Detector with novel scintillators:</a:t>
                </a:r>
                <a:endParaRPr lang="en-US" altLang="zh-CN" sz="2400" dirty="0"/>
              </a:p>
              <a:p>
                <a:pPr marL="457200" lvl="2" indent="-342900">
                  <a:lnSpc>
                    <a:spcPct val="120000"/>
                  </a:lnSpc>
                  <a:spcBef>
                    <a:spcPts val="400"/>
                  </a:spcBef>
                  <a:buFont typeface="Wingdings" panose="05000000000000000000" pitchFamily="2" charset="2"/>
                  <a:buChar char="§"/>
                </a:pPr>
                <a:r>
                  <a:rPr lang="en-US" altLang="zh-CN" sz="2000" b="1" dirty="0"/>
                  <a:t>Tracker:</a:t>
                </a:r>
                <a:r>
                  <a:rPr lang="zh-CN" altLang="en-US" sz="2000" b="1" dirty="0"/>
                  <a:t> </a:t>
                </a:r>
                <a:r>
                  <a:rPr lang="en-US" altLang="zh-CN" sz="2000" dirty="0"/>
                  <a:t>2</a:t>
                </a:r>
                <a:r>
                  <a:rPr lang="zh-CN" altLang="en-US" sz="2000" dirty="0"/>
                  <a:t> </a:t>
                </a:r>
                <a:r>
                  <a:rPr lang="en-US" altLang="zh-CN" sz="2000" dirty="0"/>
                  <a:t>layer</a:t>
                </a:r>
                <a:r>
                  <a:rPr lang="zh-CN" altLang="en-US" sz="2000" dirty="0"/>
                  <a:t> </a:t>
                </a:r>
                <a:r>
                  <a:rPr lang="en-US" altLang="zh-CN" sz="2000" dirty="0"/>
                  <a:t>YSO</a:t>
                </a:r>
                <a:r>
                  <a:rPr lang="zh-CN" altLang="en-US" sz="2000" dirty="0"/>
                  <a:t> </a:t>
                </a:r>
                <a:r>
                  <a:rPr lang="en-US" altLang="zh-CN" sz="2000" dirty="0"/>
                  <a:t>(</a:t>
                </a:r>
                <a14:m>
                  <m:oMath xmlns:m="http://schemas.openxmlformats.org/officeDocument/2006/math">
                    <m:r>
                      <a:rPr lang="zh-CN" altLang="en-US" sz="2000" i="1" smtClean="0"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en-US" altLang="zh-CN" sz="2000" i="1" dirty="0"/>
                  <a:t>= 4.5 g/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altLang="zh-CN" sz="2000" i="1" dirty="0"/>
                  <a:t>, LY=28 </a:t>
                </a:r>
                <a:r>
                  <a:rPr lang="en-US" altLang="zh-CN" sz="2000" i="1" dirty="0" err="1"/>
                  <a:t>ph</a:t>
                </a:r>
                <a:r>
                  <a:rPr lang="en-US" altLang="zh-CN" sz="2000" i="1" dirty="0"/>
                  <a:t>/keV, decay time=60 ns</a:t>
                </a:r>
                <a:r>
                  <a:rPr lang="en-US" altLang="zh-CN" sz="2000" dirty="0"/>
                  <a:t>),</a:t>
                </a:r>
                <a:r>
                  <a:rPr lang="zh-CN" altLang="en-US" sz="2000" dirty="0"/>
                  <a:t> </a:t>
                </a:r>
                <a:r>
                  <a:rPr lang="en-US" altLang="zh-CN" sz="2000" dirty="0"/>
                  <a:t>~50</a:t>
                </a:r>
                <a14:m>
                  <m:oMath xmlns:m="http://schemas.openxmlformats.org/officeDocument/2006/math">
                    <m:r>
                      <a:rPr lang="en-US" altLang="zh-CN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altLang="zh-CN" sz="2000" dirty="0"/>
                  <a:t>50</a:t>
                </a:r>
                <a14:m>
                  <m:oMath xmlns:m="http://schemas.openxmlformats.org/officeDocument/2006/math">
                    <m:r>
                      <a:rPr lang="en-US" altLang="zh-CN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altLang="zh-CN" sz="2000" dirty="0"/>
                  <a:t>3 mm,</a:t>
                </a:r>
                <a:r>
                  <a:rPr lang="zh-CN" altLang="en-US" sz="2000" dirty="0"/>
                  <a:t> </a:t>
                </a:r>
                <a:r>
                  <a:rPr lang="en-US" altLang="zh-CN" sz="2000" dirty="0"/>
                  <a:t>14</a:t>
                </a:r>
                <a14:m>
                  <m:oMath xmlns:m="http://schemas.openxmlformats.org/officeDocument/2006/math">
                    <m:r>
                      <a:rPr lang="en-US" altLang="zh-CN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altLang="zh-CN" sz="2000" dirty="0"/>
                  <a:t>14 pixels</a:t>
                </a:r>
                <a:r>
                  <a:rPr lang="zh-CN" altLang="en-US" sz="2000" dirty="0"/>
                  <a:t> </a:t>
                </a:r>
                <a:r>
                  <a:rPr lang="en-US" altLang="zh-CN" sz="2000" dirty="0"/>
                  <a:t>(each</a:t>
                </a:r>
                <a:r>
                  <a:rPr lang="zh-CN" altLang="en-US" sz="2000" dirty="0"/>
                  <a:t> </a:t>
                </a:r>
                <a:r>
                  <a:rPr lang="en-US" altLang="zh-CN" sz="2000" dirty="0"/>
                  <a:t>pixel 3x3mm and coupled with 1 </a:t>
                </a:r>
                <a:r>
                  <a:rPr lang="en-US" altLang="zh-CN" sz="2000" dirty="0" err="1"/>
                  <a:t>SiPM</a:t>
                </a:r>
                <a:r>
                  <a:rPr lang="en-US" altLang="zh-CN" sz="2000" dirty="0"/>
                  <a:t>);</a:t>
                </a:r>
              </a:p>
              <a:p>
                <a:pPr marL="457200" lvl="2" indent="-342900">
                  <a:lnSpc>
                    <a:spcPct val="120000"/>
                  </a:lnSpc>
                  <a:spcBef>
                    <a:spcPts val="400"/>
                  </a:spcBef>
                  <a:buFont typeface="Wingdings" panose="05000000000000000000" pitchFamily="2" charset="2"/>
                  <a:buChar char="§"/>
                </a:pPr>
                <a:r>
                  <a:rPr lang="en-US" altLang="zh-CN" sz="2000" b="1" dirty="0"/>
                  <a:t>Calorimeter:</a:t>
                </a:r>
                <a:r>
                  <a:rPr lang="zh-CN" altLang="en-US" sz="2000" b="1" dirty="0"/>
                  <a:t> </a:t>
                </a:r>
                <a:r>
                  <a:rPr lang="en-US" altLang="zh-CN" sz="2000" dirty="0"/>
                  <a:t>1</a:t>
                </a:r>
                <a:r>
                  <a:rPr lang="zh-CN" altLang="en-US" sz="2000" dirty="0"/>
                  <a:t> </a:t>
                </a:r>
                <a:r>
                  <a:rPr lang="en-US" altLang="zh-CN" sz="2000" dirty="0"/>
                  <a:t>layer</a:t>
                </a:r>
                <a:r>
                  <a:rPr lang="zh-CN" altLang="en-US" sz="2000" dirty="0"/>
                  <a:t> </a:t>
                </a:r>
                <a:r>
                  <a:rPr lang="en-US" altLang="zh-CN" sz="2000" dirty="0"/>
                  <a:t>LYSO</a:t>
                </a:r>
                <a:r>
                  <a:rPr lang="zh-CN" altLang="en-US" sz="2000" dirty="0"/>
                  <a:t> </a:t>
                </a:r>
                <a:r>
                  <a:rPr lang="en-US" altLang="zh-CN" sz="2000" dirty="0"/>
                  <a:t>(</a:t>
                </a:r>
                <a14:m>
                  <m:oMath xmlns:m="http://schemas.openxmlformats.org/officeDocument/2006/math">
                    <m:r>
                      <a:rPr lang="zh-CN" altLang="en-US" sz="2000" i="1"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en-US" altLang="zh-CN" sz="2000" i="1" dirty="0"/>
                  <a:t>=7.2 g/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altLang="zh-CN" sz="2000" i="1" dirty="0"/>
                  <a:t>, LY=35 </a:t>
                </a:r>
                <a:r>
                  <a:rPr lang="en-US" altLang="zh-CN" sz="2000" i="1" dirty="0" err="1"/>
                  <a:t>ph</a:t>
                </a:r>
                <a:r>
                  <a:rPr lang="en-US" altLang="zh-CN" sz="2000" i="1" dirty="0"/>
                  <a:t>/keV, decay time=40 ns</a:t>
                </a:r>
                <a:r>
                  <a:rPr lang="en-US" altLang="zh-CN" sz="2000" dirty="0"/>
                  <a:t>),</a:t>
                </a:r>
                <a:r>
                  <a:rPr lang="zh-CN" altLang="en-US" sz="2000" dirty="0"/>
                  <a:t> </a:t>
                </a:r>
                <a:r>
                  <a:rPr lang="en-US" altLang="zh-CN" sz="2000" dirty="0"/>
                  <a:t>~50</a:t>
                </a:r>
                <a14:m>
                  <m:oMath xmlns:m="http://schemas.openxmlformats.org/officeDocument/2006/math">
                    <m:r>
                      <a:rPr lang="en-US" altLang="zh-CN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altLang="zh-CN" sz="2000" dirty="0"/>
                  <a:t>50</a:t>
                </a:r>
                <a14:m>
                  <m:oMath xmlns:m="http://schemas.openxmlformats.org/officeDocument/2006/math">
                    <m:r>
                      <a:rPr lang="en-US" altLang="zh-CN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altLang="zh-CN" sz="2000" dirty="0"/>
                  <a:t>6 mm,</a:t>
                </a:r>
                <a:r>
                  <a:rPr lang="zh-CN" altLang="en-US" sz="2000" dirty="0"/>
                  <a:t> </a:t>
                </a:r>
                <a:r>
                  <a:rPr lang="en-US" altLang="zh-CN" sz="2000" dirty="0"/>
                  <a:t>four sides are coupled with </a:t>
                </a:r>
                <a:r>
                  <a:rPr lang="en-US" altLang="zh-CN" sz="2000" dirty="0" err="1"/>
                  <a:t>SiPM</a:t>
                </a:r>
                <a:r>
                  <a:rPr lang="zh-CN" altLang="en-US" sz="2000" dirty="0"/>
                  <a:t> </a:t>
                </a:r>
                <a:r>
                  <a:rPr lang="en-US" altLang="zh-CN" sz="2000" dirty="0"/>
                  <a:t>arrays.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BA5267D-6FFF-1593-963E-E5AF046FCE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697" y="958729"/>
                <a:ext cx="6539592" cy="2927148"/>
              </a:xfrm>
              <a:prstGeom prst="rect">
                <a:avLst/>
              </a:prstGeom>
              <a:blipFill>
                <a:blip r:embed="rId4"/>
                <a:stretch>
                  <a:fillRect l="-1306" t="-417" r="-4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3039160-323B-14CD-F2A8-A0962A3564B0}"/>
                  </a:ext>
                </a:extLst>
              </p:cNvPr>
              <p:cNvSpPr txBox="1"/>
              <p:nvPr/>
            </p:nvSpPr>
            <p:spPr>
              <a:xfrm>
                <a:off x="662017" y="3802957"/>
                <a:ext cx="7800443" cy="20815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lvl="1" indent="-342900">
                  <a:lnSpc>
                    <a:spcPct val="120000"/>
                  </a:lnSpc>
                  <a:buFont typeface="Wingdings" panose="05000000000000000000" pitchFamily="2" charset="2"/>
                  <a:buChar char="q"/>
                </a:pPr>
                <a:r>
                  <a:rPr lang="en-US" altLang="zh-CN" sz="2400" b="1" dirty="0"/>
                  <a:t>Electronic</a:t>
                </a:r>
                <a:r>
                  <a:rPr lang="zh-CN" altLang="en-US" sz="2400" b="1" dirty="0"/>
                  <a:t> </a:t>
                </a:r>
                <a:r>
                  <a:rPr lang="en-US" altLang="zh-CN" sz="2400" b="1" dirty="0"/>
                  <a:t>readout: total power ~7W</a:t>
                </a:r>
              </a:p>
              <a:p>
                <a:pPr marL="457200" lvl="2" indent="-342900">
                  <a:lnSpc>
                    <a:spcPct val="120000"/>
                  </a:lnSpc>
                  <a:spcBef>
                    <a:spcPts val="400"/>
                  </a:spcBef>
                  <a:buFont typeface="Wingdings" panose="05000000000000000000" pitchFamily="2" charset="2"/>
                  <a:buChar char="§"/>
                </a:pPr>
                <a:r>
                  <a:rPr lang="en-US" altLang="zh-CN" sz="2000" dirty="0"/>
                  <a:t>Total 12 readout channels: </a:t>
                </a:r>
                <a:r>
                  <a:rPr lang="en-US" sz="2000" dirty="0"/>
                  <a:t>capacitive multiplexing to process 14</a:t>
                </a:r>
                <a14:m>
                  <m:oMath xmlns:m="http://schemas.openxmlformats.org/officeDocument/2006/math">
                    <m:r>
                      <a:rPr lang="en-US" altLang="zh-CN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000" dirty="0"/>
                  <a:t>14 </a:t>
                </a:r>
                <a:r>
                  <a:rPr lang="en-US" sz="2000" dirty="0" err="1"/>
                  <a:t>SiPMs</a:t>
                </a:r>
                <a:r>
                  <a:rPr lang="en-US" sz="2000" dirty="0"/>
                  <a:t> with 4 </a:t>
                </a:r>
                <a:r>
                  <a:rPr lang="en-US" sz="2000" dirty="0" err="1"/>
                  <a:t>cha</a:t>
                </a:r>
                <a:r>
                  <a:rPr lang="en-US" altLang="zh-CN" sz="2000" dirty="0" err="1"/>
                  <a:t>ns</a:t>
                </a:r>
                <a:r>
                  <a:rPr lang="en-US" altLang="zh-CN" sz="2000" dirty="0"/>
                  <a:t> (</a:t>
                </a:r>
                <a:r>
                  <a:rPr lang="en-US" sz="2000" dirty="0"/>
                  <a:t>keep the position information).</a:t>
                </a:r>
                <a:endParaRPr lang="en-US" altLang="zh-CN" sz="2000" dirty="0"/>
              </a:p>
              <a:p>
                <a:pPr marL="457200" lvl="2" indent="-342900">
                  <a:lnSpc>
                    <a:spcPct val="120000"/>
                  </a:lnSpc>
                  <a:spcBef>
                    <a:spcPts val="400"/>
                  </a:spcBef>
                  <a:buFont typeface="Wingdings" panose="05000000000000000000" pitchFamily="2" charset="2"/>
                  <a:buChar char="§"/>
                </a:pPr>
                <a:r>
                  <a:rPr lang="en-US" altLang="zh-CN" sz="2000" dirty="0"/>
                  <a:t>Critical electronics (FPGA, digitizers, OPA, </a:t>
                </a:r>
                <a:r>
                  <a:rPr lang="en-US" altLang="zh-CN" sz="2000" dirty="0" err="1"/>
                  <a:t>etc</a:t>
                </a:r>
                <a:r>
                  <a:rPr lang="en-US" altLang="zh-CN" sz="2000" dirty="0"/>
                  <a:t>) are qualified for the space application.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3039160-323B-14CD-F2A8-A0962A3564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017" y="3802957"/>
                <a:ext cx="7800443" cy="2081532"/>
              </a:xfrm>
              <a:prstGeom prst="rect">
                <a:avLst/>
              </a:prstGeom>
              <a:blipFill>
                <a:blip r:embed="rId5"/>
                <a:stretch>
                  <a:fillRect l="-1095" t="-587" r="-860" b="-4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图片 9">
            <a:extLst>
              <a:ext uri="{FF2B5EF4-FFF2-40B4-BE49-F238E27FC236}">
                <a16:creationId xmlns:a16="http://schemas.microsoft.com/office/drawing/2014/main" id="{32BAC869-1380-D054-9283-95F7EDEB810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pic>
        <p:nvPicPr>
          <p:cNvPr id="11" name="图片 34">
            <a:extLst>
              <a:ext uri="{FF2B5EF4-FFF2-40B4-BE49-F238E27FC236}">
                <a16:creationId xmlns:a16="http://schemas.microsoft.com/office/drawing/2014/main" id="{CB625B63-F3A3-9B0D-66F6-44569675C7F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/>
          <a:srcRect l="74359" r="1346"/>
          <a:stretch>
            <a:fillRect/>
          </a:stretch>
        </p:blipFill>
        <p:spPr>
          <a:xfrm>
            <a:off x="8870172" y="223063"/>
            <a:ext cx="3002280" cy="411617"/>
          </a:xfrm>
          <a:prstGeom prst="rect">
            <a:avLst/>
          </a:prstGeom>
        </p:spPr>
      </p:pic>
      <p:pic>
        <p:nvPicPr>
          <p:cNvPr id="15" name="图片 30">
            <a:extLst>
              <a:ext uri="{FF2B5EF4-FFF2-40B4-BE49-F238E27FC236}">
                <a16:creationId xmlns:a16="http://schemas.microsoft.com/office/drawing/2014/main" id="{12E4CCAB-9894-00AD-C456-157A2FA5579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0541" y="3993838"/>
            <a:ext cx="2509682" cy="2499137"/>
          </a:xfrm>
          <a:prstGeom prst="rect">
            <a:avLst/>
          </a:prstGeom>
        </p:spPr>
      </p:pic>
      <p:sp>
        <p:nvSpPr>
          <p:cNvPr id="19" name="文本占位符 9">
            <a:extLst>
              <a:ext uri="{FF2B5EF4-FFF2-40B4-BE49-F238E27FC236}">
                <a16:creationId xmlns:a16="http://schemas.microsoft.com/office/drawing/2014/main" id="{1E2029A4-0B14-4B01-2729-BB911F37A478}"/>
              </a:ext>
            </a:extLst>
          </p:cNvPr>
          <p:cNvSpPr txBox="1">
            <a:spLocks/>
          </p:cNvSpPr>
          <p:nvPr/>
        </p:nvSpPr>
        <p:spPr>
          <a:xfrm>
            <a:off x="2392087" y="6491192"/>
            <a:ext cx="7083100" cy="3429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500"/>
              </a:spcBef>
            </a:pPr>
            <a:r>
              <a:rPr lang="en-US" altLang="zh-CN" sz="1050" dirty="0" err="1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CosPA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2026 &amp; ACGRG 13, 5-9 July,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2026,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University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of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Canterbury,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Christchurch,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NZD </a:t>
            </a:r>
          </a:p>
        </p:txBody>
      </p:sp>
      <p:cxnSp>
        <p:nvCxnSpPr>
          <p:cNvPr id="20" name="直接连接符 17">
            <a:extLst>
              <a:ext uri="{FF2B5EF4-FFF2-40B4-BE49-F238E27FC236}">
                <a16:creationId xmlns:a16="http://schemas.microsoft.com/office/drawing/2014/main" id="{4064F0CD-ACF6-709E-B9AB-ADA49CF9BBD3}"/>
              </a:ext>
            </a:extLst>
          </p:cNvPr>
          <p:cNvCxnSpPr>
            <a:cxnSpLocks/>
          </p:cNvCxnSpPr>
          <p:nvPr/>
        </p:nvCxnSpPr>
        <p:spPr>
          <a:xfrm>
            <a:off x="391886" y="826804"/>
            <a:ext cx="1151182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D833251F-3F32-C152-905E-816E406C8B26}"/>
              </a:ext>
            </a:extLst>
          </p:cNvPr>
          <p:cNvSpPr txBox="1"/>
          <p:nvPr/>
        </p:nvSpPr>
        <p:spPr>
          <a:xfrm>
            <a:off x="667698" y="5985276"/>
            <a:ext cx="786848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altLang="zh-CN" sz="2400" b="1" dirty="0"/>
              <a:t>Pathfinder of SJTU micro-satellite serial projects</a:t>
            </a:r>
            <a:r>
              <a:rPr lang="zh-CN" altLang="en-US" sz="2400" b="1" dirty="0"/>
              <a:t>！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2702753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C53781C-E1F6-4315-A39D-61273F2E059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Microsoft YaHei" panose="020B0503020204020204" charset="-122"/>
                <a:cs typeface="+mn-cs"/>
              </a:rPr>
              <a:t>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Microsoft YaHei" panose="020B0503020204020204" charset="-122"/>
              <a:cs typeface="+mn-cs"/>
            </a:endParaRPr>
          </a:p>
        </p:txBody>
      </p:sp>
      <p:sp>
        <p:nvSpPr>
          <p:cNvPr id="6" name="文本框 27"/>
          <p:cNvSpPr txBox="1"/>
          <p:nvPr/>
        </p:nvSpPr>
        <p:spPr bwMode="auto">
          <a:xfrm>
            <a:off x="834887" y="908102"/>
            <a:ext cx="10910326" cy="14989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zh-CN"/>
            </a:defPPr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/>
            </a:lvl1pPr>
            <a:lvl2pPr marL="285750" lvl="1" indent="-285750">
              <a:lnSpc>
                <a:spcPct val="125000"/>
              </a:lnSpc>
              <a:spcBef>
                <a:spcPts val="500"/>
              </a:spcBef>
              <a:buFont typeface="Wingdings" panose="05000000000000000000" pitchFamily="2" charset="2"/>
              <a:buChar char="q"/>
              <a:defRPr sz="2400" b="1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342900" marR="0" lvl="1" indent="-3429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defRPr/>
            </a:pPr>
            <a:r>
              <a:rPr lang="en-US" altLang="zh-CN" dirty="0">
                <a:solidFill>
                  <a:srgbClr val="000000"/>
                </a:solidFill>
                <a:latin typeface="Arial" panose="020B0604020202020204"/>
                <a:ea typeface="Microsoft YaHei" panose="020B0503020204020204" charset="-122"/>
              </a:rPr>
              <a:t>Calibration: energy response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Microsoft YaHei" panose="020B0503020204020204" charset="-122"/>
              <a:cs typeface="+mn-cs"/>
            </a:endParaRPr>
          </a:p>
          <a:p>
            <a:pPr marL="629920" marR="0" lvl="1" indent="-360045" algn="l" defTabSz="914400" rtl="0" eaLnBrk="1" fontAlgn="auto" latinLnBrk="0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Microsoft YaHei" panose="020B0503020204020204" charset="-122"/>
                <a:cs typeface="+mn-cs"/>
              </a:rPr>
              <a:t>Energy calibration using radioactive sources of </a:t>
            </a:r>
            <a:r>
              <a:rPr kumimoji="0" lang="en-US" sz="20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Microsoft YaHei" panose="020B0503020204020204" charset="-122"/>
                <a:cs typeface="+mn-cs"/>
              </a:rPr>
              <a:t>241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Microsoft YaHei" panose="020B0503020204020204" charset="-122"/>
                <a:cs typeface="+mn-cs"/>
              </a:rPr>
              <a:t>Am </a:t>
            </a:r>
            <a:r>
              <a:rPr lang="en-US" sz="2000" b="0" dirty="0">
                <a:solidFill>
                  <a:srgbClr val="000000"/>
                </a:solidFill>
                <a:latin typeface="Arial" panose="020B0604020202020204"/>
                <a:ea typeface="Microsoft YaHei" panose="020B0503020204020204" charset="-122"/>
              </a:rPr>
              <a:t>(59.5 keV)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Microsoft YaHei" panose="020B0503020204020204" charset="-122"/>
                <a:cs typeface="+mn-cs"/>
              </a:rPr>
              <a:t> and </a:t>
            </a:r>
            <a:r>
              <a:rPr kumimoji="0" lang="en-US" sz="20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Microsoft YaHei" panose="020B0503020204020204" charset="-122"/>
                <a:cs typeface="+mn-cs"/>
              </a:rPr>
              <a:t>137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Microsoft YaHei" panose="020B0503020204020204" charset="-122"/>
                <a:cs typeface="+mn-cs"/>
              </a:rPr>
              <a:t>Cs (662 keV).</a:t>
            </a:r>
          </a:p>
          <a:p>
            <a:pPr marL="629920" marR="0" lvl="1" indent="-360045" algn="l" defTabSz="914400" rtl="0" eaLnBrk="1" fontAlgn="auto" latinLnBrk="0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defRPr/>
            </a:pPr>
            <a:r>
              <a:rPr lang="en-US" sz="2000" b="0" dirty="0">
                <a:solidFill>
                  <a:srgbClr val="000000"/>
                </a:solidFill>
                <a:latin typeface="Arial" panose="020B0604020202020204"/>
                <a:ea typeface="Microsoft YaHei" panose="020B0503020204020204" charset="-122"/>
              </a:rPr>
              <a:t>Energy resolution &lt;5%, nonlinearity &lt;1% @662 keV.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Microsoft YaHei" panose="020B0503020204020204" charset="-122"/>
              <a:cs typeface="+mn-cs"/>
            </a:endParaRPr>
          </a:p>
        </p:txBody>
      </p:sp>
      <p:pic>
        <p:nvPicPr>
          <p:cNvPr id="4" name="图片 41">
            <a:extLst>
              <a:ext uri="{FF2B5EF4-FFF2-40B4-BE49-F238E27FC236}">
                <a16:creationId xmlns:a16="http://schemas.microsoft.com/office/drawing/2014/main" id="{F5FD18C6-1CEB-33DE-87A1-31637A18D0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7950" y="2682285"/>
            <a:ext cx="3924502" cy="32003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2D6E0D0-6477-1C01-01F8-5558B8E203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2682285"/>
            <a:ext cx="7738133" cy="3444717"/>
          </a:xfrm>
          <a:prstGeom prst="rect">
            <a:avLst/>
          </a:prstGeom>
        </p:spPr>
      </p:pic>
      <p:pic>
        <p:nvPicPr>
          <p:cNvPr id="9" name="图片 9">
            <a:extLst>
              <a:ext uri="{FF2B5EF4-FFF2-40B4-BE49-F238E27FC236}">
                <a16:creationId xmlns:a16="http://schemas.microsoft.com/office/drawing/2014/main" id="{19391AF5-0FC4-73E8-ADB5-A4BD2B2B5C5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pic>
        <p:nvPicPr>
          <p:cNvPr id="11" name="图片 34">
            <a:extLst>
              <a:ext uri="{FF2B5EF4-FFF2-40B4-BE49-F238E27FC236}">
                <a16:creationId xmlns:a16="http://schemas.microsoft.com/office/drawing/2014/main" id="{E1AAE831-22BB-17E0-76CC-B8FB0D45DA0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l="74359" r="1346"/>
          <a:stretch>
            <a:fillRect/>
          </a:stretch>
        </p:blipFill>
        <p:spPr>
          <a:xfrm>
            <a:off x="8870172" y="223063"/>
            <a:ext cx="3002280" cy="411617"/>
          </a:xfrm>
          <a:prstGeom prst="rect">
            <a:avLst/>
          </a:prstGeom>
        </p:spPr>
      </p:pic>
      <p:sp>
        <p:nvSpPr>
          <p:cNvPr id="18" name="文本框 27">
            <a:extLst>
              <a:ext uri="{FF2B5EF4-FFF2-40B4-BE49-F238E27FC236}">
                <a16:creationId xmlns:a16="http://schemas.microsoft.com/office/drawing/2014/main" id="{D65B5007-64B1-BDA8-D1C7-F28B2A53978E}"/>
              </a:ext>
            </a:extLst>
          </p:cNvPr>
          <p:cNvSpPr txBox="1"/>
          <p:nvPr/>
        </p:nvSpPr>
        <p:spPr bwMode="auto">
          <a:xfrm>
            <a:off x="2567135" y="214563"/>
            <a:ext cx="6230415" cy="49244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0" tIns="0" rIns="0" bIns="0" numCol="1" rtlCol="0" anchor="t" anchorCtr="0" compatLnSpc="1">
            <a:spAutoFit/>
          </a:bodyPr>
          <a:lstStyle/>
          <a:p>
            <a:pPr indent="0">
              <a:buNone/>
            </a:pPr>
            <a:r>
              <a:rPr lang="en-US" altLang="zh-CN" sz="32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II. Novel Compton camera</a:t>
            </a:r>
            <a:endParaRPr lang="zh-CN" altLang="en-US" sz="32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文本占位符 9">
            <a:extLst>
              <a:ext uri="{FF2B5EF4-FFF2-40B4-BE49-F238E27FC236}">
                <a16:creationId xmlns:a16="http://schemas.microsoft.com/office/drawing/2014/main" id="{DD3F9A22-F0DE-C972-E653-F9E6B9924F6C}"/>
              </a:ext>
            </a:extLst>
          </p:cNvPr>
          <p:cNvSpPr txBox="1">
            <a:spLocks/>
          </p:cNvSpPr>
          <p:nvPr/>
        </p:nvSpPr>
        <p:spPr>
          <a:xfrm>
            <a:off x="2392087" y="6491192"/>
            <a:ext cx="7083100" cy="3429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500"/>
              </a:spcBef>
            </a:pPr>
            <a:r>
              <a:rPr lang="en-US" altLang="zh-CN" sz="1050" dirty="0" err="1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CosPA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2026 &amp; ACGRG 13, 5-9 July,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2026,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University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of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Canterbury,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Christchurch,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NZD </a:t>
            </a:r>
          </a:p>
        </p:txBody>
      </p:sp>
      <p:cxnSp>
        <p:nvCxnSpPr>
          <p:cNvPr id="23" name="直接连接符 17">
            <a:extLst>
              <a:ext uri="{FF2B5EF4-FFF2-40B4-BE49-F238E27FC236}">
                <a16:creationId xmlns:a16="http://schemas.microsoft.com/office/drawing/2014/main" id="{19197EF5-8E82-BEB5-50B4-3C2197A75773}"/>
              </a:ext>
            </a:extLst>
          </p:cNvPr>
          <p:cNvCxnSpPr>
            <a:cxnSpLocks/>
          </p:cNvCxnSpPr>
          <p:nvPr/>
        </p:nvCxnSpPr>
        <p:spPr>
          <a:xfrm>
            <a:off x="391886" y="826804"/>
            <a:ext cx="1151182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C53781C-E1F6-4315-A39D-61273F2E059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Microsoft YaHei" panose="020B0503020204020204" charset="-122"/>
                <a:cs typeface="+mn-cs"/>
              </a:rPr>
              <a:t>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Microsoft YaHei" panose="020B0503020204020204" charset="-122"/>
              <a:cs typeface="+mn-cs"/>
            </a:endParaRPr>
          </a:p>
        </p:txBody>
      </p:sp>
      <p:sp>
        <p:nvSpPr>
          <p:cNvPr id="6" name="文本框 27"/>
          <p:cNvSpPr txBox="1"/>
          <p:nvPr/>
        </p:nvSpPr>
        <p:spPr bwMode="auto">
          <a:xfrm>
            <a:off x="566917" y="970302"/>
            <a:ext cx="6906462" cy="14264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zh-CN"/>
            </a:defPPr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/>
            </a:lvl1pPr>
            <a:lvl2pPr marL="285750" lvl="1" indent="-285750">
              <a:lnSpc>
                <a:spcPct val="125000"/>
              </a:lnSpc>
              <a:spcBef>
                <a:spcPts val="500"/>
              </a:spcBef>
              <a:buFont typeface="Wingdings" panose="05000000000000000000" pitchFamily="2" charset="2"/>
              <a:buChar char="q"/>
              <a:defRPr sz="2400" b="1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342900" marR="0" lvl="1" indent="-342900" algn="l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Microsoft YaHei" panose="020B0503020204020204" charset="-122"/>
                <a:cs typeface="+mn-cs"/>
              </a:rPr>
              <a:t>Calibration: nonuniformity correction</a:t>
            </a:r>
          </a:p>
          <a:p>
            <a:pPr marL="629920" marR="0" lvl="1" indent="-360045" algn="l" defTabSz="914400" rtl="0" eaLnBrk="1" fontAlgn="auto" latinLnBrk="0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defRPr/>
            </a:pPr>
            <a:r>
              <a:rPr lang="en-US" altLang="zh-CN" sz="2000" b="0" dirty="0">
                <a:solidFill>
                  <a:srgbClr val="000000"/>
                </a:solidFill>
                <a:latin typeface="Arial" panose="020B0604020202020204"/>
                <a:ea typeface="Microsoft YaHei" panose="020B0503020204020204" charset="-122"/>
              </a:rPr>
              <a:t>Studied the energy response for individual pixel using radioactive isotopes and mapping the nonuniformity.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918" y="1223065"/>
            <a:ext cx="4114372" cy="523386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3981E1A-0E25-13F8-19E9-6A6CFD7B06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308" y="2352657"/>
            <a:ext cx="6204584" cy="4076005"/>
          </a:xfrm>
          <a:prstGeom prst="rect">
            <a:avLst/>
          </a:prstGeom>
        </p:spPr>
      </p:pic>
      <p:pic>
        <p:nvPicPr>
          <p:cNvPr id="7" name="图片 9">
            <a:extLst>
              <a:ext uri="{FF2B5EF4-FFF2-40B4-BE49-F238E27FC236}">
                <a16:creationId xmlns:a16="http://schemas.microsoft.com/office/drawing/2014/main" id="{A02C8C1C-7AF6-EBB2-ADAF-1DF31FEAFBA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pic>
        <p:nvPicPr>
          <p:cNvPr id="9" name="图片 34">
            <a:extLst>
              <a:ext uri="{FF2B5EF4-FFF2-40B4-BE49-F238E27FC236}">
                <a16:creationId xmlns:a16="http://schemas.microsoft.com/office/drawing/2014/main" id="{53CA2C5C-2C44-98E8-4B1C-3EB835F86E2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l="74359" r="1346"/>
          <a:stretch>
            <a:fillRect/>
          </a:stretch>
        </p:blipFill>
        <p:spPr>
          <a:xfrm>
            <a:off x="8870172" y="223063"/>
            <a:ext cx="3002280" cy="411617"/>
          </a:xfrm>
          <a:prstGeom prst="rect">
            <a:avLst/>
          </a:prstGeom>
        </p:spPr>
      </p:pic>
      <p:sp>
        <p:nvSpPr>
          <p:cNvPr id="11" name="文本框 27">
            <a:extLst>
              <a:ext uri="{FF2B5EF4-FFF2-40B4-BE49-F238E27FC236}">
                <a16:creationId xmlns:a16="http://schemas.microsoft.com/office/drawing/2014/main" id="{92D38CF6-58C7-5E03-6994-F1EAF077E1AD}"/>
              </a:ext>
            </a:extLst>
          </p:cNvPr>
          <p:cNvSpPr txBox="1"/>
          <p:nvPr/>
        </p:nvSpPr>
        <p:spPr bwMode="auto">
          <a:xfrm>
            <a:off x="2567135" y="214563"/>
            <a:ext cx="6230415" cy="49244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0" tIns="0" rIns="0" bIns="0" numCol="1" rtlCol="0" anchor="t" anchorCtr="0" compatLnSpc="1">
            <a:spAutoFit/>
          </a:bodyPr>
          <a:lstStyle/>
          <a:p>
            <a:pPr indent="0">
              <a:buNone/>
            </a:pPr>
            <a:r>
              <a:rPr lang="en-US" altLang="zh-CN" sz="32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II. Novel Compton camera</a:t>
            </a:r>
            <a:endParaRPr lang="zh-CN" altLang="en-US" sz="32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占位符 9">
            <a:extLst>
              <a:ext uri="{FF2B5EF4-FFF2-40B4-BE49-F238E27FC236}">
                <a16:creationId xmlns:a16="http://schemas.microsoft.com/office/drawing/2014/main" id="{459CD614-510A-E8BC-384F-BDC108D11D53}"/>
              </a:ext>
            </a:extLst>
          </p:cNvPr>
          <p:cNvSpPr txBox="1">
            <a:spLocks/>
          </p:cNvSpPr>
          <p:nvPr/>
        </p:nvSpPr>
        <p:spPr>
          <a:xfrm>
            <a:off x="2392087" y="6491192"/>
            <a:ext cx="7083100" cy="3429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500"/>
              </a:spcBef>
            </a:pPr>
            <a:r>
              <a:rPr lang="en-US" altLang="zh-CN" sz="1050" dirty="0" err="1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CosPA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2026 &amp; ACGRG 13, 5-9 July,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2026,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University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of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Canterbury,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Christchurch,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NZD </a:t>
            </a:r>
          </a:p>
        </p:txBody>
      </p:sp>
      <p:cxnSp>
        <p:nvCxnSpPr>
          <p:cNvPr id="17" name="直接连接符 17">
            <a:extLst>
              <a:ext uri="{FF2B5EF4-FFF2-40B4-BE49-F238E27FC236}">
                <a16:creationId xmlns:a16="http://schemas.microsoft.com/office/drawing/2014/main" id="{D9FC936D-6A3F-3E23-BF21-A716E6977FE6}"/>
              </a:ext>
            </a:extLst>
          </p:cNvPr>
          <p:cNvCxnSpPr>
            <a:cxnSpLocks/>
          </p:cNvCxnSpPr>
          <p:nvPr/>
        </p:nvCxnSpPr>
        <p:spPr>
          <a:xfrm>
            <a:off x="391886" y="826804"/>
            <a:ext cx="1151182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C53781C-E1F6-4315-A39D-61273F2E059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Microsoft YaHei" panose="020B0503020204020204" charset="-122"/>
                <a:cs typeface="+mn-cs"/>
              </a:rPr>
              <a:t>8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Microsoft YaHei" panose="020B0503020204020204" charset="-122"/>
              <a:cs typeface="+mn-cs"/>
            </a:endParaRPr>
          </a:p>
        </p:txBody>
      </p:sp>
      <p:sp>
        <p:nvSpPr>
          <p:cNvPr id="6" name="文本框 27"/>
          <p:cNvSpPr txBox="1"/>
          <p:nvPr/>
        </p:nvSpPr>
        <p:spPr bwMode="auto">
          <a:xfrm>
            <a:off x="648000" y="990000"/>
            <a:ext cx="10937858" cy="18363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zh-CN"/>
            </a:defPPr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/>
            </a:lvl1pPr>
            <a:lvl2pPr marL="285750" lvl="1" indent="-285750">
              <a:lnSpc>
                <a:spcPct val="125000"/>
              </a:lnSpc>
              <a:spcBef>
                <a:spcPts val="500"/>
              </a:spcBef>
              <a:buFont typeface="Wingdings" panose="05000000000000000000" pitchFamily="2" charset="2"/>
              <a:buChar char="q"/>
              <a:defRPr sz="2400" b="1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342900" lvl="1" indent="-342900">
              <a:lnSpc>
                <a:spcPct val="120000"/>
              </a:lnSpc>
              <a:defRPr/>
            </a:pPr>
            <a:r>
              <a:rPr lang="en-US" altLang="zh-CN" dirty="0">
                <a:solidFill>
                  <a:srgbClr val="000000"/>
                </a:solidFill>
                <a:ea typeface="Microsoft YaHei" panose="020B0503020204020204" charset="-122"/>
              </a:rPr>
              <a:t>Benchmark test (muons): validation of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Microsoft YaHei" panose="020B0503020204020204" charset="-122"/>
                <a:cs typeface="+mn-cs"/>
              </a:rPr>
              <a:t>track reconstruction.</a:t>
            </a:r>
          </a:p>
          <a:p>
            <a:pPr marL="629920" marR="0" lvl="1" indent="-360045" defTabSz="914400" rtl="0" eaLnBrk="1" fontAlgn="auto" latinLnBrk="0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defRPr/>
            </a:pPr>
            <a:r>
              <a:rPr lang="en-US" sz="2000" b="0" dirty="0">
                <a:solidFill>
                  <a:srgbClr val="000000"/>
                </a:solidFill>
                <a:latin typeface="Arial" panose="020B0604020202020204"/>
                <a:ea typeface="Microsoft YaHei" panose="020B0503020204020204" charset="-122"/>
              </a:rPr>
              <a:t>Hit’s energy and position are coupled with each other (capacitive multiplexing readouts).</a:t>
            </a:r>
          </a:p>
          <a:p>
            <a:pPr marL="629920" lvl="1" indent="-360045">
              <a:lnSpc>
                <a:spcPct val="120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Microsoft YaHei" panose="020B0503020204020204" charset="-122"/>
                <a:cs typeface="+mn-cs"/>
              </a:rPr>
              <a:t>Use </a:t>
            </a:r>
            <a:r>
              <a:rPr lang="en-US" sz="2000" b="0" dirty="0">
                <a:solidFill>
                  <a:srgbClr val="000000"/>
                </a:solidFill>
                <a:latin typeface="Arial" panose="020B0604020202020204"/>
                <a:ea typeface="Microsoft YaHei" panose="020B0503020204020204" charset="-122"/>
              </a:rPr>
              <a:t>m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Microsoft YaHei" panose="020B0503020204020204" charset="-122"/>
                <a:cs typeface="+mn-cs"/>
              </a:rPr>
              <a:t>uon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Microsoft YaHei" panose="020B0503020204020204" charset="-122"/>
                <a:cs typeface="+mn-cs"/>
              </a:rPr>
              <a:t> to validate the track reconstruction: </a:t>
            </a:r>
            <a:r>
              <a:rPr lang="en-US" sz="2000" b="0" dirty="0">
                <a:solidFill>
                  <a:srgbClr val="000000"/>
                </a:solidFill>
                <a:ea typeface="Microsoft YaHei" panose="020B0503020204020204" charset="-122"/>
              </a:rPr>
              <a:t>fit muon trajector</a:t>
            </a:r>
            <a:r>
              <a:rPr lang="en-US" altLang="zh-CN" sz="2000" b="0" dirty="0">
                <a:solidFill>
                  <a:srgbClr val="000000"/>
                </a:solidFill>
                <a:ea typeface="Microsoft YaHei" panose="020B0503020204020204" charset="-122"/>
              </a:rPr>
              <a:t>ies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Microsoft YaHei" panose="020B0503020204020204" charset="-122"/>
                <a:cs typeface="+mn-cs"/>
              </a:rPr>
              <a:t> across the detectors and evaluate the spatial alignment errors </a:t>
            </a:r>
            <a:r>
              <a:rPr lang="en-US" sz="2000" b="0" dirty="0">
                <a:solidFill>
                  <a:srgbClr val="000000"/>
                </a:solidFill>
                <a:latin typeface="Arial" panose="020B0604020202020204"/>
                <a:ea typeface="Microsoft YaHei" panose="020B0503020204020204" charset="-122"/>
              </a:rPr>
              <a:t>(assumed</a:t>
            </a:r>
            <a:r>
              <a:rPr lang="zh-CN" altLang="en-US" sz="2000" b="0" dirty="0">
                <a:solidFill>
                  <a:srgbClr val="000000"/>
                </a:solidFill>
                <a:latin typeface="Arial" panose="020B0604020202020204"/>
                <a:ea typeface="Microsoft YaHei" panose="020B0503020204020204" charset="-122"/>
              </a:rPr>
              <a:t> </a:t>
            </a:r>
            <a:r>
              <a:rPr lang="en-US" altLang="zh-CN" sz="2000" b="0" dirty="0">
                <a:solidFill>
                  <a:srgbClr val="000000"/>
                </a:solidFill>
                <a:latin typeface="Arial" panose="020B0604020202020204"/>
                <a:ea typeface="Microsoft YaHei" panose="020B0503020204020204" charset="-122"/>
              </a:rPr>
              <a:t>the</a:t>
            </a:r>
            <a:r>
              <a:rPr lang="zh-CN" altLang="en-US" sz="2000" b="0" dirty="0">
                <a:solidFill>
                  <a:srgbClr val="000000"/>
                </a:solidFill>
                <a:latin typeface="Arial" panose="020B0604020202020204"/>
                <a:ea typeface="Microsoft YaHei" panose="020B0503020204020204" charset="-122"/>
              </a:rPr>
              <a:t> </a:t>
            </a:r>
            <a:r>
              <a:rPr lang="en-US" altLang="zh-CN" sz="2000" b="0" dirty="0">
                <a:solidFill>
                  <a:srgbClr val="000000"/>
                </a:solidFill>
                <a:ea typeface="Microsoft YaHei" panose="020B0503020204020204" charset="-122"/>
              </a:rPr>
              <a:t>straight </a:t>
            </a:r>
            <a:r>
              <a:rPr lang="en-US" altLang="zh-CN" sz="2000" b="0" dirty="0">
                <a:solidFill>
                  <a:srgbClr val="000000"/>
                </a:solidFill>
                <a:latin typeface="Arial" panose="020B0604020202020204"/>
                <a:ea typeface="Microsoft YaHei" panose="020B0503020204020204" charset="-122"/>
              </a:rPr>
              <a:t>muon</a:t>
            </a:r>
            <a:r>
              <a:rPr lang="zh-CN" altLang="en-US" sz="2000" b="0" dirty="0">
                <a:solidFill>
                  <a:srgbClr val="000000"/>
                </a:solidFill>
                <a:latin typeface="Arial" panose="020B0604020202020204"/>
                <a:ea typeface="Microsoft YaHei" panose="020B0503020204020204" charset="-122"/>
              </a:rPr>
              <a:t> </a:t>
            </a:r>
            <a:r>
              <a:rPr lang="en-US" altLang="zh-CN" sz="2000" b="0" dirty="0">
                <a:solidFill>
                  <a:srgbClr val="000000"/>
                </a:solidFill>
                <a:latin typeface="Arial" panose="020B0604020202020204"/>
                <a:ea typeface="Microsoft YaHei" panose="020B0503020204020204" charset="-122"/>
              </a:rPr>
              <a:t>tracks)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Microsoft YaHei" panose="020B0503020204020204" charset="-122"/>
                <a:cs typeface="+mn-cs"/>
              </a:rPr>
              <a:t>.</a:t>
            </a:r>
          </a:p>
        </p:txBody>
      </p:sp>
      <p:pic>
        <p:nvPicPr>
          <p:cNvPr id="4" name="图片 9">
            <a:extLst>
              <a:ext uri="{FF2B5EF4-FFF2-40B4-BE49-F238E27FC236}">
                <a16:creationId xmlns:a16="http://schemas.microsoft.com/office/drawing/2014/main" id="{EA0D6C9F-9971-AB3F-B87E-C4DBCB4424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pic>
        <p:nvPicPr>
          <p:cNvPr id="7" name="图片 34">
            <a:extLst>
              <a:ext uri="{FF2B5EF4-FFF2-40B4-BE49-F238E27FC236}">
                <a16:creationId xmlns:a16="http://schemas.microsoft.com/office/drawing/2014/main" id="{88830B52-B543-B68B-FA34-644D4E8741E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74359" r="1346"/>
          <a:stretch>
            <a:fillRect/>
          </a:stretch>
        </p:blipFill>
        <p:spPr>
          <a:xfrm>
            <a:off x="8870172" y="223063"/>
            <a:ext cx="3002280" cy="411617"/>
          </a:xfrm>
          <a:prstGeom prst="rect">
            <a:avLst/>
          </a:prstGeom>
        </p:spPr>
      </p:pic>
      <p:sp>
        <p:nvSpPr>
          <p:cNvPr id="9" name="文本框 27">
            <a:extLst>
              <a:ext uri="{FF2B5EF4-FFF2-40B4-BE49-F238E27FC236}">
                <a16:creationId xmlns:a16="http://schemas.microsoft.com/office/drawing/2014/main" id="{F539DF20-C9B2-BB7B-7741-A1442603FFD7}"/>
              </a:ext>
            </a:extLst>
          </p:cNvPr>
          <p:cNvSpPr txBox="1"/>
          <p:nvPr/>
        </p:nvSpPr>
        <p:spPr bwMode="auto">
          <a:xfrm>
            <a:off x="2567135" y="214563"/>
            <a:ext cx="6230415" cy="49244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0" tIns="0" rIns="0" bIns="0" numCol="1" rtlCol="0" anchor="t" anchorCtr="0" compatLnSpc="1">
            <a:spAutoFit/>
          </a:bodyPr>
          <a:lstStyle/>
          <a:p>
            <a:pPr indent="0">
              <a:buNone/>
            </a:pPr>
            <a:r>
              <a:rPr lang="en-US" altLang="zh-CN" sz="32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II. Novel Compton camera</a:t>
            </a:r>
            <a:endParaRPr lang="zh-CN" altLang="en-US" sz="32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88C2D7-1821-76B6-AB61-AB495F7421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98"/>
          <a:stretch>
            <a:fillRect/>
          </a:stretch>
        </p:blipFill>
        <p:spPr>
          <a:xfrm>
            <a:off x="412962" y="2801150"/>
            <a:ext cx="3996592" cy="364863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DD98A19-9CE5-475F-5227-FDCD846E5C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487" y="2851227"/>
            <a:ext cx="1800000" cy="186328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5CA8BB9-4493-E09A-BF83-D1397305B4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487" y="4629594"/>
            <a:ext cx="1800000" cy="186196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3BDD303-E1A1-C1FE-EA99-0D14A9846AC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9389" y="2860910"/>
            <a:ext cx="4856855" cy="3428999"/>
          </a:xfrm>
          <a:prstGeom prst="rect">
            <a:avLst/>
          </a:prstGeom>
        </p:spPr>
      </p:pic>
      <p:sp>
        <p:nvSpPr>
          <p:cNvPr id="22" name="文本占位符 9">
            <a:extLst>
              <a:ext uri="{FF2B5EF4-FFF2-40B4-BE49-F238E27FC236}">
                <a16:creationId xmlns:a16="http://schemas.microsoft.com/office/drawing/2014/main" id="{B187A1DC-3193-CC6B-027E-3266A2F58D3C}"/>
              </a:ext>
            </a:extLst>
          </p:cNvPr>
          <p:cNvSpPr txBox="1">
            <a:spLocks/>
          </p:cNvSpPr>
          <p:nvPr/>
        </p:nvSpPr>
        <p:spPr>
          <a:xfrm>
            <a:off x="2392087" y="6491192"/>
            <a:ext cx="7083100" cy="3429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500"/>
              </a:spcBef>
            </a:pPr>
            <a:r>
              <a:rPr lang="en-US" altLang="zh-CN" sz="1050" dirty="0" err="1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CosPA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2026 &amp; ACGRG 13, 5-9 July,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2026,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University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of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Canterbury,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Christchurch,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NZD </a:t>
            </a:r>
          </a:p>
        </p:txBody>
      </p:sp>
      <p:cxnSp>
        <p:nvCxnSpPr>
          <p:cNvPr id="23" name="直接连接符 17">
            <a:extLst>
              <a:ext uri="{FF2B5EF4-FFF2-40B4-BE49-F238E27FC236}">
                <a16:creationId xmlns:a16="http://schemas.microsoft.com/office/drawing/2014/main" id="{046DF499-8868-C282-20F9-C23CF7B45220}"/>
              </a:ext>
            </a:extLst>
          </p:cNvPr>
          <p:cNvCxnSpPr>
            <a:cxnSpLocks/>
          </p:cNvCxnSpPr>
          <p:nvPr/>
        </p:nvCxnSpPr>
        <p:spPr>
          <a:xfrm>
            <a:off x="391886" y="826804"/>
            <a:ext cx="1151182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C53781C-E1F6-4315-A39D-61273F2E059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Microsoft YaHei" panose="020B0503020204020204" charset="-122"/>
                <a:cs typeface="+mn-cs"/>
              </a:rPr>
              <a:t>9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Microsoft YaHei" panose="020B0503020204020204" charset="-122"/>
              <a:cs typeface="+mn-cs"/>
            </a:endParaRPr>
          </a:p>
        </p:txBody>
      </p:sp>
      <p:sp>
        <p:nvSpPr>
          <p:cNvPr id="6" name="文本框 27"/>
          <p:cNvSpPr txBox="1"/>
          <p:nvPr/>
        </p:nvSpPr>
        <p:spPr bwMode="auto">
          <a:xfrm>
            <a:off x="648000" y="990000"/>
            <a:ext cx="10788446" cy="1892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zh-CN"/>
            </a:defPPr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/>
            </a:lvl1pPr>
            <a:lvl2pPr marL="285750" lvl="1" indent="-285750">
              <a:lnSpc>
                <a:spcPct val="125000"/>
              </a:lnSpc>
              <a:spcBef>
                <a:spcPts val="500"/>
              </a:spcBef>
              <a:buFont typeface="Wingdings" panose="05000000000000000000" pitchFamily="2" charset="2"/>
              <a:buChar char="q"/>
              <a:defRPr sz="2400" b="1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342900" marR="0" lvl="1" indent="-342900" algn="l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Microsoft YaHei" panose="020B0503020204020204" charset="-122"/>
                <a:cs typeface="+mn-cs"/>
              </a:rPr>
              <a:t>Benchmark test (muons): MIP energy spectrum</a:t>
            </a:r>
          </a:p>
          <a:p>
            <a:pPr marL="629920" marR="0" lvl="1" indent="-360045" algn="just" defTabSz="914400" rtl="0" eaLnBrk="1" fontAlgn="auto" latinLnBrk="0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Microsoft YaHei" panose="020B0503020204020204" charset="-122"/>
                <a:cs typeface="+mn-cs"/>
              </a:rPr>
              <a:t>Energy calibration and correction are applied to cosmic muon events across the three channels based on the reconstructed position and incident angle.</a:t>
            </a:r>
          </a:p>
          <a:p>
            <a:pPr marL="629920" marR="0" lvl="1" indent="-360045" algn="just" defTabSz="914400" rtl="0" eaLnBrk="1" fontAlgn="auto" latinLnBrk="0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defRPr/>
            </a:pPr>
            <a:r>
              <a:rPr lang="en-US" sz="2000" b="0" dirty="0">
                <a:solidFill>
                  <a:srgbClr val="000000"/>
                </a:solidFill>
                <a:latin typeface="Arial" panose="020B0604020202020204"/>
                <a:ea typeface="Microsoft YaHei" panose="020B0503020204020204" charset="-122"/>
              </a:rPr>
              <a:t>The energy resolution is significantly improved as expected.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Microsoft YaHei" panose="020B0503020204020204" charset="-122"/>
              <a:cs typeface="+mn-cs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93" y="2886635"/>
            <a:ext cx="11071677" cy="3430660"/>
          </a:xfrm>
          <a:prstGeom prst="rect">
            <a:avLst/>
          </a:prstGeom>
        </p:spPr>
      </p:pic>
      <p:pic>
        <p:nvPicPr>
          <p:cNvPr id="4" name="图片 9">
            <a:extLst>
              <a:ext uri="{FF2B5EF4-FFF2-40B4-BE49-F238E27FC236}">
                <a16:creationId xmlns:a16="http://schemas.microsoft.com/office/drawing/2014/main" id="{B52E0D5C-60F2-DB1F-4081-22ADE08C12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pic>
        <p:nvPicPr>
          <p:cNvPr id="7" name="图片 34">
            <a:extLst>
              <a:ext uri="{FF2B5EF4-FFF2-40B4-BE49-F238E27FC236}">
                <a16:creationId xmlns:a16="http://schemas.microsoft.com/office/drawing/2014/main" id="{CDB33CDF-039E-B34D-B4A1-B3828924048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74359" r="1346"/>
          <a:stretch>
            <a:fillRect/>
          </a:stretch>
        </p:blipFill>
        <p:spPr>
          <a:xfrm>
            <a:off x="8870172" y="223063"/>
            <a:ext cx="3002280" cy="411617"/>
          </a:xfrm>
          <a:prstGeom prst="rect">
            <a:avLst/>
          </a:prstGeom>
        </p:spPr>
      </p:pic>
      <p:sp>
        <p:nvSpPr>
          <p:cNvPr id="9" name="文本框 27">
            <a:extLst>
              <a:ext uri="{FF2B5EF4-FFF2-40B4-BE49-F238E27FC236}">
                <a16:creationId xmlns:a16="http://schemas.microsoft.com/office/drawing/2014/main" id="{41BBEFC4-F5A2-13E0-7C90-F51882F2F53E}"/>
              </a:ext>
            </a:extLst>
          </p:cNvPr>
          <p:cNvSpPr txBox="1"/>
          <p:nvPr/>
        </p:nvSpPr>
        <p:spPr bwMode="auto">
          <a:xfrm>
            <a:off x="2567135" y="214563"/>
            <a:ext cx="6230415" cy="49244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0" tIns="0" rIns="0" bIns="0" numCol="1" rtlCol="0" anchor="t" anchorCtr="0" compatLnSpc="1">
            <a:spAutoFit/>
          </a:bodyPr>
          <a:lstStyle/>
          <a:p>
            <a:pPr indent="0">
              <a:buNone/>
            </a:pPr>
            <a:r>
              <a:rPr lang="en-US" altLang="zh-CN" sz="32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II. Novel Compton camera</a:t>
            </a:r>
            <a:endParaRPr lang="zh-CN" altLang="en-US" sz="32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9B1370-5E13-EFBD-3FB0-7145FF757299}"/>
              </a:ext>
            </a:extLst>
          </p:cNvPr>
          <p:cNvSpPr txBox="1"/>
          <p:nvPr/>
        </p:nvSpPr>
        <p:spPr>
          <a:xfrm>
            <a:off x="2392087" y="4353915"/>
            <a:ext cx="159571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0" dirty="0">
                <a:solidFill>
                  <a:srgbClr val="000000"/>
                </a:solidFill>
                <a:latin typeface="Arial" panose="020B0604020202020204"/>
                <a:ea typeface="Microsoft YaHei" panose="020B0503020204020204" charset="-122"/>
              </a:rPr>
              <a:t>Res_ch0=6.1%</a:t>
            </a:r>
          </a:p>
          <a:p>
            <a:r>
              <a:rPr lang="en-US" sz="1600" dirty="0">
                <a:solidFill>
                  <a:srgbClr val="000000"/>
                </a:solidFill>
                <a:latin typeface="Arial" panose="020B0604020202020204"/>
                <a:ea typeface="Microsoft YaHei" panose="020B0503020204020204" charset="-122"/>
              </a:rPr>
              <a:t>Res_ch1=6.7%</a:t>
            </a:r>
          </a:p>
          <a:p>
            <a:r>
              <a:rPr lang="en-US" sz="1600" dirty="0">
                <a:solidFill>
                  <a:srgbClr val="000000"/>
                </a:solidFill>
                <a:latin typeface="Arial" panose="020B0604020202020204"/>
                <a:ea typeface="Microsoft YaHei" panose="020B0503020204020204" charset="-122"/>
              </a:rPr>
              <a:t>Res_ch2=6.3%</a:t>
            </a:r>
            <a:endParaRPr lang="en-US" sz="1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C5FD40-8582-7F3D-7165-D81A872C0E87}"/>
              </a:ext>
            </a:extLst>
          </p:cNvPr>
          <p:cNvSpPr txBox="1"/>
          <p:nvPr/>
        </p:nvSpPr>
        <p:spPr>
          <a:xfrm>
            <a:off x="5879357" y="4353915"/>
            <a:ext cx="159571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0" dirty="0">
                <a:solidFill>
                  <a:srgbClr val="000000"/>
                </a:solidFill>
                <a:latin typeface="Arial" panose="020B0604020202020204"/>
                <a:ea typeface="Microsoft YaHei" panose="020B0503020204020204" charset="-122"/>
              </a:rPr>
              <a:t>Res_ch0=5.5%</a:t>
            </a:r>
          </a:p>
          <a:p>
            <a:r>
              <a:rPr lang="en-US" sz="1600" dirty="0">
                <a:solidFill>
                  <a:srgbClr val="000000"/>
                </a:solidFill>
                <a:latin typeface="Arial" panose="020B0604020202020204"/>
                <a:ea typeface="Microsoft YaHei" panose="020B0503020204020204" charset="-122"/>
              </a:rPr>
              <a:t>Res_ch1=5.7%</a:t>
            </a:r>
          </a:p>
          <a:p>
            <a:r>
              <a:rPr lang="en-US" sz="1600" dirty="0">
                <a:solidFill>
                  <a:srgbClr val="000000"/>
                </a:solidFill>
                <a:latin typeface="Arial" panose="020B0604020202020204"/>
                <a:ea typeface="Microsoft YaHei" panose="020B0503020204020204" charset="-122"/>
              </a:rPr>
              <a:t>Res_ch2=5.3%</a:t>
            </a:r>
            <a:endParaRPr lang="en-US" sz="1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A62948-34BF-7B00-6EC2-BCF110E6BD94}"/>
              </a:ext>
            </a:extLst>
          </p:cNvPr>
          <p:cNvSpPr txBox="1"/>
          <p:nvPr/>
        </p:nvSpPr>
        <p:spPr>
          <a:xfrm>
            <a:off x="9695334" y="4353915"/>
            <a:ext cx="159571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0" dirty="0">
                <a:solidFill>
                  <a:srgbClr val="000000"/>
                </a:solidFill>
                <a:latin typeface="Arial" panose="020B0604020202020204"/>
                <a:ea typeface="Microsoft YaHei" panose="020B0503020204020204" charset="-122"/>
              </a:rPr>
              <a:t>Res_ch0=5.4%</a:t>
            </a:r>
          </a:p>
          <a:p>
            <a:r>
              <a:rPr lang="en-US" sz="1600" dirty="0">
                <a:solidFill>
                  <a:srgbClr val="000000"/>
                </a:solidFill>
                <a:latin typeface="Arial" panose="020B0604020202020204"/>
                <a:ea typeface="Microsoft YaHei" panose="020B0503020204020204" charset="-122"/>
              </a:rPr>
              <a:t>Res_ch1=5.6%</a:t>
            </a:r>
          </a:p>
          <a:p>
            <a:r>
              <a:rPr lang="en-US" sz="1600" dirty="0">
                <a:solidFill>
                  <a:srgbClr val="000000"/>
                </a:solidFill>
                <a:latin typeface="Arial" panose="020B0604020202020204"/>
                <a:ea typeface="Microsoft YaHei" panose="020B0503020204020204" charset="-122"/>
              </a:rPr>
              <a:t>Res_ch2=5.4%</a:t>
            </a:r>
            <a:endParaRPr lang="en-US" sz="1400" dirty="0"/>
          </a:p>
        </p:txBody>
      </p:sp>
      <p:sp>
        <p:nvSpPr>
          <p:cNvPr id="20" name="文本占位符 9">
            <a:extLst>
              <a:ext uri="{FF2B5EF4-FFF2-40B4-BE49-F238E27FC236}">
                <a16:creationId xmlns:a16="http://schemas.microsoft.com/office/drawing/2014/main" id="{E92F1628-A186-FD99-DE87-A24B1A214040}"/>
              </a:ext>
            </a:extLst>
          </p:cNvPr>
          <p:cNvSpPr txBox="1">
            <a:spLocks/>
          </p:cNvSpPr>
          <p:nvPr/>
        </p:nvSpPr>
        <p:spPr>
          <a:xfrm>
            <a:off x="2392087" y="6491192"/>
            <a:ext cx="7083100" cy="3429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500"/>
              </a:spcBef>
            </a:pPr>
            <a:r>
              <a:rPr lang="en-US" altLang="zh-CN" sz="1050" dirty="0" err="1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CosPA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2026 &amp; ACGRG 13, 5-9 July,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2026,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University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of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Canterbury,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Christchurch,</a:t>
            </a:r>
            <a:r>
              <a:rPr lang="zh-CN" altLang="en-US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 </a:t>
            </a:r>
            <a:r>
              <a:rPr lang="en-US" altLang="zh-CN" sz="105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ea"/>
              </a:rPr>
              <a:t>NZD </a:t>
            </a:r>
          </a:p>
        </p:txBody>
      </p:sp>
      <p:cxnSp>
        <p:nvCxnSpPr>
          <p:cNvPr id="21" name="直接连接符 17">
            <a:extLst>
              <a:ext uri="{FF2B5EF4-FFF2-40B4-BE49-F238E27FC236}">
                <a16:creationId xmlns:a16="http://schemas.microsoft.com/office/drawing/2014/main" id="{029BDFC8-CCB5-98A8-3203-D6CD58CF8CDE}"/>
              </a:ext>
            </a:extLst>
          </p:cNvPr>
          <p:cNvCxnSpPr>
            <a:cxnSpLocks/>
          </p:cNvCxnSpPr>
          <p:nvPr/>
        </p:nvCxnSpPr>
        <p:spPr>
          <a:xfrm>
            <a:off x="391886" y="826804"/>
            <a:ext cx="1151182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SJTU-2019">
      <a:dk1>
        <a:srgbClr val="000000"/>
      </a:dk1>
      <a:lt1>
        <a:srgbClr val="FFFFFF"/>
      </a:lt1>
      <a:dk2>
        <a:srgbClr val="1B1C21"/>
      </a:dk2>
      <a:lt2>
        <a:srgbClr val="DBDBDB"/>
      </a:lt2>
      <a:accent1>
        <a:srgbClr val="C8161E"/>
      </a:accent1>
      <a:accent2>
        <a:srgbClr val="44546A"/>
      </a:accent2>
      <a:accent3>
        <a:srgbClr val="1F4D78"/>
      </a:accent3>
      <a:accent4>
        <a:srgbClr val="ED7D31"/>
      </a:accent4>
      <a:accent5>
        <a:srgbClr val="FFC000"/>
      </a:accent5>
      <a:accent6>
        <a:srgbClr val="A5A5A5"/>
      </a:accent6>
      <a:hlink>
        <a:srgbClr val="196E7D"/>
      </a:hlink>
      <a:folHlink>
        <a:srgbClr val="BEBEBE"/>
      </a:folHlink>
    </a:clrScheme>
    <a:fontScheme name="外宣普适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PLUS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12205</TotalTime>
  <Words>1720</Words>
  <Application>Microsoft Office PowerPoint</Application>
  <PresentationFormat>Widescreen</PresentationFormat>
  <Paragraphs>188</Paragraphs>
  <Slides>24</Slides>
  <Notes>24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6" baseType="lpstr">
      <vt:lpstr>等线</vt:lpstr>
      <vt:lpstr>微软雅黑</vt:lpstr>
      <vt:lpstr>微软雅黑</vt:lpstr>
      <vt:lpstr>Aptos</vt:lpstr>
      <vt:lpstr>Arial</vt:lpstr>
      <vt:lpstr>Calibri</vt:lpstr>
      <vt:lpstr>Cambria Math</vt:lpstr>
      <vt:lpstr>Segoe UI</vt:lpstr>
      <vt:lpstr>Segoe UI Light</vt:lpstr>
      <vt:lpstr>Wingdings</vt:lpstr>
      <vt:lpstr>Office 主题​​</vt:lpstr>
      <vt:lpstr>1_OfficePLUS</vt:lpstr>
      <vt:lpstr>Development of A Novel Compton Camera for MeV Gamma Ray Measurement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一 李</dc:creator>
  <cp:lastModifiedBy>Mengjiao Xiao</cp:lastModifiedBy>
  <cp:revision>2015</cp:revision>
  <dcterms:created xsi:type="dcterms:W3CDTF">2020-11-15T01:04:00Z</dcterms:created>
  <dcterms:modified xsi:type="dcterms:W3CDTF">2026-07-07T23:35:16Z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2aa342-8706-4288-bd11-ebb85995028c_Enabled">
    <vt:lpwstr>True</vt:lpwstr>
  </property>
  <property fmtid="{D5CDD505-2E9C-101B-9397-08002B2CF9AE}" pid="3" name="MSIP_Label_f42aa342-8706-4288-bd11-ebb85995028c_SiteId">
    <vt:lpwstr>72f988bf-86f1-41af-91ab-2d7cd011db47</vt:lpwstr>
  </property>
  <property fmtid="{D5CDD505-2E9C-101B-9397-08002B2CF9AE}" pid="4" name="MSIP_Label_f42aa342-8706-4288-bd11-ebb85995028c_Owner">
    <vt:lpwstr>Nuaxnuy@DESKTOP-GLORKB7</vt:lpwstr>
  </property>
  <property fmtid="{D5CDD505-2E9C-101B-9397-08002B2CF9AE}" pid="5" name="MSIP_Label_f42aa342-8706-4288-bd11-ebb85995028c_SetDate">
    <vt:lpwstr>2019-04-13T04:31:50.2944312Z</vt:lpwstr>
  </property>
  <property fmtid="{D5CDD505-2E9C-101B-9397-08002B2CF9AE}" pid="6" name="MSIP_Label_f42aa342-8706-4288-bd11-ebb85995028c_Name">
    <vt:lpwstr>General</vt:lpwstr>
  </property>
  <property fmtid="{D5CDD505-2E9C-101B-9397-08002B2CF9AE}" pid="7" name="MSIP_Label_f42aa342-8706-4288-bd11-ebb85995028c_Application">
    <vt:lpwstr>Microsoft Azure Information Protection</vt:lpwstr>
  </property>
  <property fmtid="{D5CDD505-2E9C-101B-9397-08002B2CF9AE}" pid="8" name="MSIP_Label_f42aa342-8706-4288-bd11-ebb85995028c_ActionId">
    <vt:lpwstr>7b149082-93e1-4519-a220-b561cf239821</vt:lpwstr>
  </property>
  <property fmtid="{D5CDD505-2E9C-101B-9397-08002B2CF9AE}" pid="9" name="MSIP_Label_f42aa342-8706-4288-bd11-ebb85995028c_Extended_MSFT_Method">
    <vt:lpwstr>Automatic</vt:lpwstr>
  </property>
  <property fmtid="{D5CDD505-2E9C-101B-9397-08002B2CF9AE}" pid="10" name="Sensitivity">
    <vt:lpwstr>General</vt:lpwstr>
  </property>
  <property fmtid="{D5CDD505-2E9C-101B-9397-08002B2CF9AE}" pid="11" name="KSOProductBuildVer">
    <vt:lpwstr>2052-11.1.0.10132</vt:lpwstr>
  </property>
</Properties>
</file>