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424" r:id="rId3"/>
    <p:sldId id="425" r:id="rId4"/>
    <p:sldId id="411" r:id="rId5"/>
    <p:sldId id="415" r:id="rId6"/>
    <p:sldId id="382" r:id="rId7"/>
    <p:sldId id="392" r:id="rId8"/>
    <p:sldId id="386" r:id="rId9"/>
    <p:sldId id="393" r:id="rId10"/>
    <p:sldId id="385" r:id="rId11"/>
    <p:sldId id="394" r:id="rId12"/>
    <p:sldId id="417" r:id="rId13"/>
    <p:sldId id="295" r:id="rId14"/>
    <p:sldId id="413" r:id="rId15"/>
    <p:sldId id="427" r:id="rId16"/>
    <p:sldId id="416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1E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nji Mori" userId="b00ed2274deeb5a6" providerId="LiveId" clId="{E71A8CB5-27D9-4091-8ED5-47B55D18AD76}"/>
    <pc:docChg chg="undo custSel addSld delSld modSld sldOrd modMainMaster">
      <pc:chgData name="Kanji Mori" userId="b00ed2274deeb5a6" providerId="LiveId" clId="{E71A8CB5-27D9-4091-8ED5-47B55D18AD76}" dt="2026-07-02T11:58:33.068" v="7064" actId="20577"/>
      <pc:docMkLst>
        <pc:docMk/>
      </pc:docMkLst>
      <pc:sldChg chg="addSp delSp modSp mod">
        <pc:chgData name="Kanji Mori" userId="b00ed2274deeb5a6" providerId="LiveId" clId="{E71A8CB5-27D9-4091-8ED5-47B55D18AD76}" dt="2026-07-02T05:43:38.062" v="5509" actId="1076"/>
        <pc:sldMkLst>
          <pc:docMk/>
          <pc:sldMk cId="961115536" sldId="256"/>
        </pc:sldMkLst>
        <pc:spChg chg="mod">
          <ac:chgData name="Kanji Mori" userId="b00ed2274deeb5a6" providerId="LiveId" clId="{E71A8CB5-27D9-4091-8ED5-47B55D18AD76}" dt="2026-07-02T05:42:39.195" v="5494" actId="403"/>
          <ac:spMkLst>
            <pc:docMk/>
            <pc:sldMk cId="961115536" sldId="256"/>
            <ac:spMk id="2" creationId="{50521749-F7EA-4F02-8AFD-5E98D18995C6}"/>
          </ac:spMkLst>
        </pc:spChg>
        <pc:spChg chg="mod">
          <ac:chgData name="Kanji Mori" userId="b00ed2274deeb5a6" providerId="LiveId" clId="{E71A8CB5-27D9-4091-8ED5-47B55D18AD76}" dt="2026-07-02T05:43:38.062" v="5509" actId="1076"/>
          <ac:spMkLst>
            <pc:docMk/>
            <pc:sldMk cId="961115536" sldId="256"/>
            <ac:spMk id="3" creationId="{08EA2609-BD5B-4EC1-B89B-507CA10B1620}"/>
          </ac:spMkLst>
        </pc:spChg>
        <pc:spChg chg="add mod">
          <ac:chgData name="Kanji Mori" userId="b00ed2274deeb5a6" providerId="LiveId" clId="{E71A8CB5-27D9-4091-8ED5-47B55D18AD76}" dt="2026-07-02T05:43:32.322" v="5508" actId="1076"/>
          <ac:spMkLst>
            <pc:docMk/>
            <pc:sldMk cId="961115536" sldId="256"/>
            <ac:spMk id="6" creationId="{48570389-9B0D-2916-C569-BDF44DA837AC}"/>
          </ac:spMkLst>
        </pc:spChg>
      </pc:sldChg>
      <pc:sldChg chg="modSp add mod">
        <pc:chgData name="Kanji Mori" userId="b00ed2274deeb5a6" providerId="LiveId" clId="{E71A8CB5-27D9-4091-8ED5-47B55D18AD76}" dt="2026-07-02T11:58:33.068" v="7064" actId="20577"/>
        <pc:sldMkLst>
          <pc:docMk/>
          <pc:sldMk cId="4142319034" sldId="295"/>
        </pc:sldMkLst>
        <pc:spChg chg="mod">
          <ac:chgData name="Kanji Mori" userId="b00ed2274deeb5a6" providerId="LiveId" clId="{E71A8CB5-27D9-4091-8ED5-47B55D18AD76}" dt="2026-07-02T05:52:49.462" v="5676" actId="14100"/>
          <ac:spMkLst>
            <pc:docMk/>
            <pc:sldMk cId="4142319034" sldId="295"/>
            <ac:spMk id="6" creationId="{5DB1F2B1-D6FA-F140-4B78-89C4D8653F73}"/>
          </ac:spMkLst>
        </pc:spChg>
        <pc:spChg chg="mod">
          <ac:chgData name="Kanji Mori" userId="b00ed2274deeb5a6" providerId="LiveId" clId="{E71A8CB5-27D9-4091-8ED5-47B55D18AD76}" dt="2026-07-02T11:58:33.068" v="7064" actId="20577"/>
          <ac:spMkLst>
            <pc:docMk/>
            <pc:sldMk cId="4142319034" sldId="295"/>
            <ac:spMk id="8" creationId="{A7509287-89B8-99EB-C620-EBB01B18EB62}"/>
          </ac:spMkLst>
        </pc:spChg>
      </pc:sldChg>
      <pc:sldChg chg="addSp modSp add del mod">
        <pc:chgData name="Kanji Mori" userId="b00ed2274deeb5a6" providerId="LiveId" clId="{E71A8CB5-27D9-4091-8ED5-47B55D18AD76}" dt="2026-07-02T10:18:21.191" v="6968" actId="14100"/>
        <pc:sldMkLst>
          <pc:docMk/>
          <pc:sldMk cId="1160840697" sldId="382"/>
        </pc:sldMkLst>
        <pc:spChg chg="mod">
          <ac:chgData name="Kanji Mori" userId="b00ed2274deeb5a6" providerId="LiveId" clId="{E71A8CB5-27D9-4091-8ED5-47B55D18AD76}" dt="2026-07-02T08:12:08.315" v="5844" actId="1076"/>
          <ac:spMkLst>
            <pc:docMk/>
            <pc:sldMk cId="1160840697" sldId="382"/>
            <ac:spMk id="2" creationId="{CAC1CD0A-4695-4010-A622-D421BF2F2F86}"/>
          </ac:spMkLst>
        </pc:spChg>
        <pc:spChg chg="mod">
          <ac:chgData name="Kanji Mori" userId="b00ed2274deeb5a6" providerId="LiveId" clId="{E71A8CB5-27D9-4091-8ED5-47B55D18AD76}" dt="2026-07-02T10:18:09.152" v="6964" actId="1076"/>
          <ac:spMkLst>
            <pc:docMk/>
            <pc:sldMk cId="1160840697" sldId="382"/>
            <ac:spMk id="3" creationId="{7D26366D-C071-AFF9-B0A2-619B5B7CB27E}"/>
          </ac:spMkLst>
        </pc:spChg>
        <pc:spChg chg="mod">
          <ac:chgData name="Kanji Mori" userId="b00ed2274deeb5a6" providerId="LiveId" clId="{E71A8CB5-27D9-4091-8ED5-47B55D18AD76}" dt="2026-07-02T10:18:00.202" v="6963" actId="20577"/>
          <ac:spMkLst>
            <pc:docMk/>
            <pc:sldMk cId="1160840697" sldId="382"/>
            <ac:spMk id="5" creationId="{EAF5E951-9829-4C9B-A70D-E0F66750DA16}"/>
          </ac:spMkLst>
        </pc:spChg>
        <pc:spChg chg="mod">
          <ac:chgData name="Kanji Mori" userId="b00ed2274deeb5a6" providerId="LiveId" clId="{E71A8CB5-27D9-4091-8ED5-47B55D18AD76}" dt="2026-07-02T10:18:09.152" v="6964" actId="1076"/>
          <ac:spMkLst>
            <pc:docMk/>
            <pc:sldMk cId="1160840697" sldId="382"/>
            <ac:spMk id="7" creationId="{EBD74797-5999-735E-4058-B0A8D0955DBD}"/>
          </ac:spMkLst>
        </pc:spChg>
        <pc:spChg chg="mod">
          <ac:chgData name="Kanji Mori" userId="b00ed2274deeb5a6" providerId="LiveId" clId="{E71A8CB5-27D9-4091-8ED5-47B55D18AD76}" dt="2026-07-02T10:18:09.152" v="6964" actId="1076"/>
          <ac:spMkLst>
            <pc:docMk/>
            <pc:sldMk cId="1160840697" sldId="382"/>
            <ac:spMk id="8" creationId="{3BD9F37B-DB6C-7147-8945-B8B564292308}"/>
          </ac:spMkLst>
        </pc:spChg>
        <pc:spChg chg="add mod">
          <ac:chgData name="Kanji Mori" userId="b00ed2274deeb5a6" providerId="LiveId" clId="{E71A8CB5-27D9-4091-8ED5-47B55D18AD76}" dt="2026-07-02T10:18:21.191" v="6968" actId="14100"/>
          <ac:spMkLst>
            <pc:docMk/>
            <pc:sldMk cId="1160840697" sldId="382"/>
            <ac:spMk id="10" creationId="{09DBC17C-43AD-0387-03D2-6183C9E7F177}"/>
          </ac:spMkLst>
        </pc:spChg>
        <pc:spChg chg="mod">
          <ac:chgData name="Kanji Mori" userId="b00ed2274deeb5a6" providerId="LiveId" clId="{E71A8CB5-27D9-4091-8ED5-47B55D18AD76}" dt="2026-07-02T10:18:09.152" v="6964" actId="1076"/>
          <ac:spMkLst>
            <pc:docMk/>
            <pc:sldMk cId="1160840697" sldId="382"/>
            <ac:spMk id="12" creationId="{8BFF93ED-1B0D-95FA-8DE0-EB04F78881F3}"/>
          </ac:spMkLst>
        </pc:spChg>
        <pc:spChg chg="mod">
          <ac:chgData name="Kanji Mori" userId="b00ed2274deeb5a6" providerId="LiveId" clId="{E71A8CB5-27D9-4091-8ED5-47B55D18AD76}" dt="2026-07-02T10:18:09.152" v="6964" actId="1076"/>
          <ac:spMkLst>
            <pc:docMk/>
            <pc:sldMk cId="1160840697" sldId="382"/>
            <ac:spMk id="13" creationId="{D61735B7-DB9B-2C66-9609-F6E99B820C24}"/>
          </ac:spMkLst>
        </pc:spChg>
      </pc:sldChg>
      <pc:sldChg chg="addSp delSp modSp add mod">
        <pc:chgData name="Kanji Mori" userId="b00ed2274deeb5a6" providerId="LiveId" clId="{E71A8CB5-27D9-4091-8ED5-47B55D18AD76}" dt="2026-07-02T10:51:44.480" v="6980" actId="20577"/>
        <pc:sldMkLst>
          <pc:docMk/>
          <pc:sldMk cId="3557346748" sldId="385"/>
        </pc:sldMkLst>
        <pc:spChg chg="add mod">
          <ac:chgData name="Kanji Mori" userId="b00ed2274deeb5a6" providerId="LiveId" clId="{E71A8CB5-27D9-4091-8ED5-47B55D18AD76}" dt="2026-07-02T09:18:34.553" v="6350" actId="2711"/>
          <ac:spMkLst>
            <pc:docMk/>
            <pc:sldMk cId="3557346748" sldId="385"/>
            <ac:spMk id="3" creationId="{D2DD1967-2F37-5870-0D68-36F5237A67A0}"/>
          </ac:spMkLst>
        </pc:spChg>
        <pc:spChg chg="mod">
          <ac:chgData name="Kanji Mori" userId="b00ed2274deeb5a6" providerId="LiveId" clId="{E71A8CB5-27D9-4091-8ED5-47B55D18AD76}" dt="2026-07-02T08:58:44.392" v="6107" actId="1076"/>
          <ac:spMkLst>
            <pc:docMk/>
            <pc:sldMk cId="3557346748" sldId="385"/>
            <ac:spMk id="11" creationId="{EBC2DCA0-0987-4EE1-5399-40867F37FD4E}"/>
          </ac:spMkLst>
        </pc:spChg>
        <pc:spChg chg="mod">
          <ac:chgData name="Kanji Mori" userId="b00ed2274deeb5a6" providerId="LiveId" clId="{E71A8CB5-27D9-4091-8ED5-47B55D18AD76}" dt="2026-07-02T09:19:55.697" v="6351" actId="1076"/>
          <ac:spMkLst>
            <pc:docMk/>
            <pc:sldMk cId="3557346748" sldId="385"/>
            <ac:spMk id="12" creationId="{63BF219C-F6EC-288F-4BFE-C42FFD81F5A6}"/>
          </ac:spMkLst>
        </pc:spChg>
        <pc:spChg chg="mod">
          <ac:chgData name="Kanji Mori" userId="b00ed2274deeb5a6" providerId="LiveId" clId="{E71A8CB5-27D9-4091-8ED5-47B55D18AD76}" dt="2026-07-02T09:17:33.352" v="6348" actId="1076"/>
          <ac:spMkLst>
            <pc:docMk/>
            <pc:sldMk cId="3557346748" sldId="385"/>
            <ac:spMk id="17" creationId="{41361E12-4A99-3882-BA0E-E9B12D2F6C70}"/>
          </ac:spMkLst>
        </pc:spChg>
        <pc:spChg chg="mod">
          <ac:chgData name="Kanji Mori" userId="b00ed2274deeb5a6" providerId="LiveId" clId="{E71A8CB5-27D9-4091-8ED5-47B55D18AD76}" dt="2026-07-02T09:00:10.650" v="6159" actId="1076"/>
          <ac:spMkLst>
            <pc:docMk/>
            <pc:sldMk cId="3557346748" sldId="385"/>
            <ac:spMk id="18" creationId="{5B40DB8B-03EE-7013-76A3-B5C81995F4D6}"/>
          </ac:spMkLst>
        </pc:spChg>
        <pc:spChg chg="mod">
          <ac:chgData name="Kanji Mori" userId="b00ed2274deeb5a6" providerId="LiveId" clId="{E71A8CB5-27D9-4091-8ED5-47B55D18AD76}" dt="2026-07-02T09:00:31.327" v="6196" actId="14100"/>
          <ac:spMkLst>
            <pc:docMk/>
            <pc:sldMk cId="3557346748" sldId="385"/>
            <ac:spMk id="19" creationId="{8A0908F4-C86E-B41D-1A47-BB3DACF1AD76}"/>
          </ac:spMkLst>
        </pc:spChg>
        <pc:spChg chg="mod">
          <ac:chgData name="Kanji Mori" userId="b00ed2274deeb5a6" providerId="LiveId" clId="{E71A8CB5-27D9-4091-8ED5-47B55D18AD76}" dt="2026-07-02T09:09:50.638" v="6313" actId="20577"/>
          <ac:spMkLst>
            <pc:docMk/>
            <pc:sldMk cId="3557346748" sldId="385"/>
            <ac:spMk id="23" creationId="{0B2D0FB7-541A-A22E-DC20-EA4ED6D59BE2}"/>
          </ac:spMkLst>
        </pc:spChg>
        <pc:spChg chg="add mod">
          <ac:chgData name="Kanji Mori" userId="b00ed2274deeb5a6" providerId="LiveId" clId="{E71A8CB5-27D9-4091-8ED5-47B55D18AD76}" dt="2026-07-02T10:51:44.480" v="6980" actId="20577"/>
          <ac:spMkLst>
            <pc:docMk/>
            <pc:sldMk cId="3557346748" sldId="385"/>
            <ac:spMk id="28" creationId="{C2D9D89B-F72E-FD92-2B36-919B19B4ECA0}"/>
          </ac:spMkLst>
        </pc:spChg>
        <pc:picChg chg="mod">
          <ac:chgData name="Kanji Mori" userId="b00ed2274deeb5a6" providerId="LiveId" clId="{E71A8CB5-27D9-4091-8ED5-47B55D18AD76}" dt="2026-07-02T09:00:28.541" v="6195" actId="1076"/>
          <ac:picMkLst>
            <pc:docMk/>
            <pc:sldMk cId="3557346748" sldId="385"/>
            <ac:picMk id="9" creationId="{35A3B47E-A01C-8AC4-FE67-25D20B714561}"/>
          </ac:picMkLst>
        </pc:picChg>
        <pc:picChg chg="add mod ord">
          <ac:chgData name="Kanji Mori" userId="b00ed2274deeb5a6" providerId="LiveId" clId="{E71A8CB5-27D9-4091-8ED5-47B55D18AD76}" dt="2026-07-02T09:09:13.566" v="6293" actId="1076"/>
          <ac:picMkLst>
            <pc:docMk/>
            <pc:sldMk cId="3557346748" sldId="385"/>
            <ac:picMk id="10" creationId="{B9AFD089-C3EE-0955-E7D5-00A06A53791E}"/>
          </ac:picMkLst>
        </pc:picChg>
        <pc:picChg chg="add mod">
          <ac:chgData name="Kanji Mori" userId="b00ed2274deeb5a6" providerId="LiveId" clId="{E71A8CB5-27D9-4091-8ED5-47B55D18AD76}" dt="2026-07-02T09:17:46.066" v="6349" actId="1076"/>
          <ac:picMkLst>
            <pc:docMk/>
            <pc:sldMk cId="3557346748" sldId="385"/>
            <ac:picMk id="25" creationId="{DDB6F09A-04AF-EE20-8D8C-09642A8A7DE1}"/>
          </ac:picMkLst>
        </pc:picChg>
        <pc:cxnChg chg="mod">
          <ac:chgData name="Kanji Mori" userId="b00ed2274deeb5a6" providerId="LiveId" clId="{E71A8CB5-27D9-4091-8ED5-47B55D18AD76}" dt="2026-07-02T09:09:17.998" v="6294" actId="1076"/>
          <ac:cxnSpMkLst>
            <pc:docMk/>
            <pc:sldMk cId="3557346748" sldId="385"/>
            <ac:cxnSpMk id="22" creationId="{5B61B68C-47B9-7DEA-C4C8-9120A0444000}"/>
          </ac:cxnSpMkLst>
        </pc:cxnChg>
        <pc:cxnChg chg="mod">
          <ac:chgData name="Kanji Mori" userId="b00ed2274deeb5a6" providerId="LiveId" clId="{E71A8CB5-27D9-4091-8ED5-47B55D18AD76}" dt="2026-07-02T09:09:21.115" v="6295" actId="1076"/>
          <ac:cxnSpMkLst>
            <pc:docMk/>
            <pc:sldMk cId="3557346748" sldId="385"/>
            <ac:cxnSpMk id="24" creationId="{BB64BCA7-B37A-3D3E-A5C2-45A8064CCDB8}"/>
          </ac:cxnSpMkLst>
        </pc:cxnChg>
        <pc:cxnChg chg="mod">
          <ac:chgData name="Kanji Mori" userId="b00ed2274deeb5a6" providerId="LiveId" clId="{E71A8CB5-27D9-4091-8ED5-47B55D18AD76}" dt="2026-07-02T09:09:24.480" v="6296" actId="14100"/>
          <ac:cxnSpMkLst>
            <pc:docMk/>
            <pc:sldMk cId="3557346748" sldId="385"/>
            <ac:cxnSpMk id="26" creationId="{4A2D3145-8AE3-CC17-C00F-57AAF88A73BE}"/>
          </ac:cxnSpMkLst>
        </pc:cxnChg>
      </pc:sldChg>
      <pc:sldChg chg="modSp add mod">
        <pc:chgData name="Kanji Mori" userId="b00ed2274deeb5a6" providerId="LiveId" clId="{E71A8CB5-27D9-4091-8ED5-47B55D18AD76}" dt="2026-07-02T10:57:25.041" v="6983" actId="207"/>
        <pc:sldMkLst>
          <pc:docMk/>
          <pc:sldMk cId="856187234" sldId="386"/>
        </pc:sldMkLst>
        <pc:spChg chg="mod">
          <ac:chgData name="Kanji Mori" userId="b00ed2274deeb5a6" providerId="LiveId" clId="{E71A8CB5-27D9-4091-8ED5-47B55D18AD76}" dt="2026-07-02T10:57:25.041" v="6983" actId="207"/>
          <ac:spMkLst>
            <pc:docMk/>
            <pc:sldMk cId="856187234" sldId="386"/>
            <ac:spMk id="13" creationId="{3A937302-C24D-D96E-18B4-86FE7D1C35DF}"/>
          </ac:spMkLst>
        </pc:spChg>
      </pc:sldChg>
      <pc:sldChg chg="add">
        <pc:chgData name="Kanji Mori" userId="b00ed2274deeb5a6" providerId="LiveId" clId="{E71A8CB5-27D9-4091-8ED5-47B55D18AD76}" dt="2026-06-16T09:08:07.509" v="687"/>
        <pc:sldMkLst>
          <pc:docMk/>
          <pc:sldMk cId="1393753616" sldId="392"/>
        </pc:sldMkLst>
      </pc:sldChg>
      <pc:sldChg chg="modSp add mod">
        <pc:chgData name="Kanji Mori" userId="b00ed2274deeb5a6" providerId="LiveId" clId="{E71A8CB5-27D9-4091-8ED5-47B55D18AD76}" dt="2026-07-02T10:58:36.236" v="6984" actId="113"/>
        <pc:sldMkLst>
          <pc:docMk/>
          <pc:sldMk cId="344607499" sldId="393"/>
        </pc:sldMkLst>
        <pc:spChg chg="mod">
          <ac:chgData name="Kanji Mori" userId="b00ed2274deeb5a6" providerId="LiveId" clId="{E71A8CB5-27D9-4091-8ED5-47B55D18AD76}" dt="2026-07-02T10:58:36.236" v="6984" actId="113"/>
          <ac:spMkLst>
            <pc:docMk/>
            <pc:sldMk cId="344607499" sldId="393"/>
            <ac:spMk id="2" creationId="{EBB28DD2-031C-7982-E5A1-CE32D3229437}"/>
          </ac:spMkLst>
        </pc:spChg>
        <pc:spChg chg="mod">
          <ac:chgData name="Kanji Mori" userId="b00ed2274deeb5a6" providerId="LiveId" clId="{E71A8CB5-27D9-4091-8ED5-47B55D18AD76}" dt="2026-07-02T09:03:01.419" v="6277" actId="20577"/>
          <ac:spMkLst>
            <pc:docMk/>
            <pc:sldMk cId="344607499" sldId="393"/>
            <ac:spMk id="8" creationId="{D9B0DDEF-E198-C826-058B-7EEC7E896BCA}"/>
          </ac:spMkLst>
        </pc:spChg>
        <pc:spChg chg="mod">
          <ac:chgData name="Kanji Mori" userId="b00ed2274deeb5a6" providerId="LiveId" clId="{E71A8CB5-27D9-4091-8ED5-47B55D18AD76}" dt="2026-07-02T09:02:02.764" v="6241" actId="1076"/>
          <ac:spMkLst>
            <pc:docMk/>
            <pc:sldMk cId="344607499" sldId="393"/>
            <ac:spMk id="10" creationId="{21CF583C-C9CD-76E7-4EC8-ECA3AD708ECA}"/>
          </ac:spMkLst>
        </pc:spChg>
        <pc:spChg chg="mod">
          <ac:chgData name="Kanji Mori" userId="b00ed2274deeb5a6" providerId="LiveId" clId="{E71A8CB5-27D9-4091-8ED5-47B55D18AD76}" dt="2026-07-02T09:02:02.764" v="6241" actId="1076"/>
          <ac:spMkLst>
            <pc:docMk/>
            <pc:sldMk cId="344607499" sldId="393"/>
            <ac:spMk id="11" creationId="{F447CEAA-F6CC-74C7-4C20-A6BCE6C52756}"/>
          </ac:spMkLst>
        </pc:spChg>
        <pc:picChg chg="mod">
          <ac:chgData name="Kanji Mori" userId="b00ed2274deeb5a6" providerId="LiveId" clId="{E71A8CB5-27D9-4091-8ED5-47B55D18AD76}" dt="2026-07-02T09:02:02.764" v="6241" actId="1076"/>
          <ac:picMkLst>
            <pc:docMk/>
            <pc:sldMk cId="344607499" sldId="393"/>
            <ac:picMk id="9" creationId="{4507F735-27C8-5842-DF59-D896961C99F0}"/>
          </ac:picMkLst>
        </pc:picChg>
      </pc:sldChg>
      <pc:sldChg chg="modSp add mod">
        <pc:chgData name="Kanji Mori" userId="b00ed2274deeb5a6" providerId="LiveId" clId="{E71A8CB5-27D9-4091-8ED5-47B55D18AD76}" dt="2026-07-02T09:56:48.470" v="6694" actId="20577"/>
        <pc:sldMkLst>
          <pc:docMk/>
          <pc:sldMk cId="2954088436" sldId="394"/>
        </pc:sldMkLst>
        <pc:spChg chg="mod">
          <ac:chgData name="Kanji Mori" userId="b00ed2274deeb5a6" providerId="LiveId" clId="{E71A8CB5-27D9-4091-8ED5-47B55D18AD76}" dt="2026-07-02T09:55:49.673" v="6646" actId="1076"/>
          <ac:spMkLst>
            <pc:docMk/>
            <pc:sldMk cId="2954088436" sldId="394"/>
            <ac:spMk id="14" creationId="{7B71B3C1-1A02-EF50-1DAB-34F9D02BE637}"/>
          </ac:spMkLst>
        </pc:spChg>
        <pc:spChg chg="mod">
          <ac:chgData name="Kanji Mori" userId="b00ed2274deeb5a6" providerId="LiveId" clId="{E71A8CB5-27D9-4091-8ED5-47B55D18AD76}" dt="2026-07-02T09:55:47.357" v="6645" actId="1076"/>
          <ac:spMkLst>
            <pc:docMk/>
            <pc:sldMk cId="2954088436" sldId="394"/>
            <ac:spMk id="18" creationId="{57E451CA-6ED3-FC56-4427-208584DAEBAD}"/>
          </ac:spMkLst>
        </pc:spChg>
        <pc:spChg chg="mod">
          <ac:chgData name="Kanji Mori" userId="b00ed2274deeb5a6" providerId="LiveId" clId="{E71A8CB5-27D9-4091-8ED5-47B55D18AD76}" dt="2026-07-02T09:56:48.470" v="6694" actId="20577"/>
          <ac:spMkLst>
            <pc:docMk/>
            <pc:sldMk cId="2954088436" sldId="394"/>
            <ac:spMk id="21" creationId="{84EDEBAC-3232-3CFA-ECE4-330C598BC900}"/>
          </ac:spMkLst>
        </pc:spChg>
      </pc:sldChg>
      <pc:sldChg chg="delSp modSp add del mod delAnim modAnim">
        <pc:chgData name="Kanji Mori" userId="b00ed2274deeb5a6" providerId="LiveId" clId="{E71A8CB5-27D9-4091-8ED5-47B55D18AD76}" dt="2026-07-02T09:38:11.103" v="6420" actId="14861"/>
        <pc:sldMkLst>
          <pc:docMk/>
          <pc:sldMk cId="1744609733" sldId="411"/>
        </pc:sldMkLst>
        <pc:spChg chg="mod">
          <ac:chgData name="Kanji Mori" userId="b00ed2274deeb5a6" providerId="LiveId" clId="{E71A8CB5-27D9-4091-8ED5-47B55D18AD76}" dt="2026-07-02T08:34:42.695" v="5899" actId="20577"/>
          <ac:spMkLst>
            <pc:docMk/>
            <pc:sldMk cId="1744609733" sldId="411"/>
            <ac:spMk id="2" creationId="{CA1543D4-4E11-A4E3-F944-92632C3BE2B0}"/>
          </ac:spMkLst>
        </pc:spChg>
        <pc:spChg chg="mod">
          <ac:chgData name="Kanji Mori" userId="b00ed2274deeb5a6" providerId="LiveId" clId="{E71A8CB5-27D9-4091-8ED5-47B55D18AD76}" dt="2026-07-02T08:35:15.037" v="5905" actId="1076"/>
          <ac:spMkLst>
            <pc:docMk/>
            <pc:sldMk cId="1744609733" sldId="411"/>
            <ac:spMk id="15" creationId="{B59A5B07-4106-120D-5EF9-ABEA1424341D}"/>
          </ac:spMkLst>
        </pc:spChg>
        <pc:spChg chg="mod">
          <ac:chgData name="Kanji Mori" userId="b00ed2274deeb5a6" providerId="LiveId" clId="{E71A8CB5-27D9-4091-8ED5-47B55D18AD76}" dt="2026-07-02T09:37:35.317" v="6417" actId="1076"/>
          <ac:spMkLst>
            <pc:docMk/>
            <pc:sldMk cId="1744609733" sldId="411"/>
            <ac:spMk id="17" creationId="{7B7F6F52-7D38-B173-4CD9-E4451512E36C}"/>
          </ac:spMkLst>
        </pc:spChg>
        <pc:spChg chg="mod">
          <ac:chgData name="Kanji Mori" userId="b00ed2274deeb5a6" providerId="LiveId" clId="{E71A8CB5-27D9-4091-8ED5-47B55D18AD76}" dt="2026-07-02T08:35:28.549" v="5907" actId="20577"/>
          <ac:spMkLst>
            <pc:docMk/>
            <pc:sldMk cId="1744609733" sldId="411"/>
            <ac:spMk id="18" creationId="{37979909-8EF5-DB09-13F1-151678BA7B1B}"/>
          </ac:spMkLst>
        </pc:spChg>
        <pc:spChg chg="mod">
          <ac:chgData name="Kanji Mori" userId="b00ed2274deeb5a6" providerId="LiveId" clId="{E71A8CB5-27D9-4091-8ED5-47B55D18AD76}" dt="2026-07-02T08:35:03.009" v="5901" actId="1076"/>
          <ac:spMkLst>
            <pc:docMk/>
            <pc:sldMk cId="1744609733" sldId="411"/>
            <ac:spMk id="19" creationId="{2254FC92-6B1D-E30E-09AF-8DE22186A7DA}"/>
          </ac:spMkLst>
        </pc:spChg>
        <pc:spChg chg="mod">
          <ac:chgData name="Kanji Mori" userId="b00ed2274deeb5a6" providerId="LiveId" clId="{E71A8CB5-27D9-4091-8ED5-47B55D18AD76}" dt="2026-07-02T08:35:20.703" v="5906" actId="1076"/>
          <ac:spMkLst>
            <pc:docMk/>
            <pc:sldMk cId="1744609733" sldId="411"/>
            <ac:spMk id="20" creationId="{85569F40-0A19-AED1-7E72-3F6560BA09E4}"/>
          </ac:spMkLst>
        </pc:spChg>
        <pc:spChg chg="mod">
          <ac:chgData name="Kanji Mori" userId="b00ed2274deeb5a6" providerId="LiveId" clId="{E71A8CB5-27D9-4091-8ED5-47B55D18AD76}" dt="2026-07-02T08:35:20.703" v="5906" actId="1076"/>
          <ac:spMkLst>
            <pc:docMk/>
            <pc:sldMk cId="1744609733" sldId="411"/>
            <ac:spMk id="21" creationId="{84E78615-A6C1-D07C-58A3-9E1057276F80}"/>
          </ac:spMkLst>
        </pc:spChg>
        <pc:spChg chg="mod">
          <ac:chgData name="Kanji Mori" userId="b00ed2274deeb5a6" providerId="LiveId" clId="{E71A8CB5-27D9-4091-8ED5-47B55D18AD76}" dt="2026-07-02T09:38:11.103" v="6420" actId="14861"/>
          <ac:spMkLst>
            <pc:docMk/>
            <pc:sldMk cId="1744609733" sldId="411"/>
            <ac:spMk id="22" creationId="{DFE4FDC2-062B-7A50-63D1-53FFE2EA48E0}"/>
          </ac:spMkLst>
        </pc:spChg>
      </pc:sldChg>
      <pc:sldChg chg="add del ord">
        <pc:chgData name="Kanji Mori" userId="b00ed2274deeb5a6" providerId="LiveId" clId="{E71A8CB5-27D9-4091-8ED5-47B55D18AD76}" dt="2026-07-02T08:34:08.515" v="5879"/>
        <pc:sldMkLst>
          <pc:docMk/>
          <pc:sldMk cId="2975984742" sldId="413"/>
        </pc:sldMkLst>
      </pc:sldChg>
      <pc:sldChg chg="addSp delSp modSp add mod ord addAnim delAnim modAnim">
        <pc:chgData name="Kanji Mori" userId="b00ed2274deeb5a6" providerId="LiveId" clId="{E71A8CB5-27D9-4091-8ED5-47B55D18AD76}" dt="2026-07-02T11:41:23.873" v="6985"/>
        <pc:sldMkLst>
          <pc:docMk/>
          <pc:sldMk cId="1225110537" sldId="415"/>
        </pc:sldMkLst>
        <pc:spChg chg="add del mod">
          <ac:chgData name="Kanji Mori" userId="b00ed2274deeb5a6" providerId="LiveId" clId="{E71A8CB5-27D9-4091-8ED5-47B55D18AD76}" dt="2026-07-02T10:12:32.700" v="6940" actId="1076"/>
          <ac:spMkLst>
            <pc:docMk/>
            <pc:sldMk cId="1225110537" sldId="415"/>
            <ac:spMk id="5" creationId="{5BC9AA53-41E8-0A91-772D-8432A7C3D4E7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7" creationId="{0405B745-AB77-3F0B-8368-A96CE9A0EA60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10" creationId="{8B88616B-2B15-54D3-7978-C0694C04AFE2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16" creationId="{89E70A3D-2BB1-A386-7BD2-6E587815A18C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20" creationId="{28B8869F-810F-33F9-DA8C-909AD9169153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21" creationId="{F3B6E776-F54E-56C0-1934-37DAD50C7458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22" creationId="{06E5EA08-5D52-725A-04CD-6A8A2B9FE0B5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23" creationId="{BDB7CEF3-EC84-608A-A742-EE32AE24158E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25" creationId="{7C5F0F8B-19E3-EC3A-93D7-A847978DA5A7}"/>
          </ac:spMkLst>
        </pc:spChg>
        <pc:spChg chg="mod">
          <ac:chgData name="Kanji Mori" userId="b00ed2274deeb5a6" providerId="LiveId" clId="{E71A8CB5-27D9-4091-8ED5-47B55D18AD76}" dt="2026-07-02T08:37:48.818" v="6012" actId="1076"/>
          <ac:spMkLst>
            <pc:docMk/>
            <pc:sldMk cId="1225110537" sldId="415"/>
            <ac:spMk id="27" creationId="{EFEB0A7A-929D-A91B-5E3C-FCA411E20ABC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30" creationId="{0D2EE486-1DFC-BD85-9AE5-B6E5FF1822B9}"/>
          </ac:spMkLst>
        </pc:spChg>
        <pc:spChg chg="mod">
          <ac:chgData name="Kanji Mori" userId="b00ed2274deeb5a6" providerId="LiveId" clId="{E71A8CB5-27D9-4091-8ED5-47B55D18AD76}" dt="2026-07-02T08:39:49.065" v="6017" actId="1076"/>
          <ac:spMkLst>
            <pc:docMk/>
            <pc:sldMk cId="1225110537" sldId="415"/>
            <ac:spMk id="35" creationId="{0840B446-CC20-5E3A-2DF2-D76291D22A31}"/>
          </ac:spMkLst>
        </pc:spChg>
        <pc:spChg chg="mod">
          <ac:chgData name="Kanji Mori" userId="b00ed2274deeb5a6" providerId="LiveId" clId="{E71A8CB5-27D9-4091-8ED5-47B55D18AD76}" dt="2026-07-02T08:37:48.818" v="6012" actId="1076"/>
          <ac:spMkLst>
            <pc:docMk/>
            <pc:sldMk cId="1225110537" sldId="415"/>
            <ac:spMk id="36" creationId="{E7B01EFE-225E-6439-6D69-58DAFB1D9FC5}"/>
          </ac:spMkLst>
        </pc:spChg>
        <pc:spChg chg="add mod">
          <ac:chgData name="Kanji Mori" userId="b00ed2274deeb5a6" providerId="LiveId" clId="{E71A8CB5-27D9-4091-8ED5-47B55D18AD76}" dt="2026-07-02T10:12:35.338" v="6941" actId="1076"/>
          <ac:spMkLst>
            <pc:docMk/>
            <pc:sldMk cId="1225110537" sldId="415"/>
            <ac:spMk id="54" creationId="{67FAC761-B373-308B-782E-4E7CD82E905A}"/>
          </ac:spMkLst>
        </pc:spChg>
        <pc:spChg chg="add mod">
          <ac:chgData name="Kanji Mori" userId="b00ed2274deeb5a6" providerId="LiveId" clId="{E71A8CB5-27D9-4091-8ED5-47B55D18AD76}" dt="2026-07-02T10:12:32.700" v="6940" actId="1076"/>
          <ac:spMkLst>
            <pc:docMk/>
            <pc:sldMk cId="1225110537" sldId="415"/>
            <ac:spMk id="57" creationId="{69266FF9-8298-BBAB-5645-84A1501CA20A}"/>
          </ac:spMkLst>
        </pc:spChg>
        <pc:spChg chg="add mod">
          <ac:chgData name="Kanji Mori" userId="b00ed2274deeb5a6" providerId="LiveId" clId="{E71A8CB5-27D9-4091-8ED5-47B55D18AD76}" dt="2026-07-02T10:12:32.700" v="6940" actId="1076"/>
          <ac:spMkLst>
            <pc:docMk/>
            <pc:sldMk cId="1225110537" sldId="415"/>
            <ac:spMk id="58" creationId="{A4BD3F46-07A3-0BB6-EDD8-9FA25D5F272D}"/>
          </ac:spMkLst>
        </pc:spChg>
      </pc:sldChg>
      <pc:sldChg chg="add del ord">
        <pc:chgData name="Kanji Mori" userId="b00ed2274deeb5a6" providerId="LiveId" clId="{E71A8CB5-27D9-4091-8ED5-47B55D18AD76}" dt="2026-07-02T05:43:06.722" v="5502"/>
        <pc:sldMkLst>
          <pc:docMk/>
          <pc:sldMk cId="2712940401" sldId="416"/>
        </pc:sldMkLst>
      </pc:sldChg>
      <pc:sldChg chg="modSp add del mod ord">
        <pc:chgData name="Kanji Mori" userId="b00ed2274deeb5a6" providerId="LiveId" clId="{E71A8CB5-27D9-4091-8ED5-47B55D18AD76}" dt="2026-07-02T09:02:52.744" v="6276" actId="207"/>
        <pc:sldMkLst>
          <pc:docMk/>
          <pc:sldMk cId="2879041037" sldId="417"/>
        </pc:sldMkLst>
        <pc:spChg chg="mod">
          <ac:chgData name="Kanji Mori" userId="b00ed2274deeb5a6" providerId="LiveId" clId="{E71A8CB5-27D9-4091-8ED5-47B55D18AD76}" dt="2026-07-02T09:02:52.744" v="6276" actId="207"/>
          <ac:spMkLst>
            <pc:docMk/>
            <pc:sldMk cId="2879041037" sldId="417"/>
            <ac:spMk id="17" creationId="{6B27C099-225B-5ECA-4DA9-40CC09836FD4}"/>
          </ac:spMkLst>
        </pc:spChg>
      </pc:sldChg>
      <pc:sldChg chg="addSp delSp modSp add mod">
        <pc:chgData name="Kanji Mori" userId="b00ed2274deeb5a6" providerId="LiveId" clId="{E71A8CB5-27D9-4091-8ED5-47B55D18AD76}" dt="2026-07-02T08:15:00.906" v="5845" actId="20577"/>
        <pc:sldMkLst>
          <pc:docMk/>
          <pc:sldMk cId="3434608487" sldId="424"/>
        </pc:sldMkLst>
        <pc:spChg chg="mod">
          <ac:chgData name="Kanji Mori" userId="b00ed2274deeb5a6" providerId="LiveId" clId="{E71A8CB5-27D9-4091-8ED5-47B55D18AD76}" dt="2026-07-02T08:02:52.316" v="5772" actId="1076"/>
          <ac:spMkLst>
            <pc:docMk/>
            <pc:sldMk cId="3434608487" sldId="424"/>
            <ac:spMk id="3" creationId="{1649E8ED-0BF4-8E81-1F36-F55908A0DE7E}"/>
          </ac:spMkLst>
        </pc:spChg>
        <pc:spChg chg="mod">
          <ac:chgData name="Kanji Mori" userId="b00ed2274deeb5a6" providerId="LiveId" clId="{E71A8CB5-27D9-4091-8ED5-47B55D18AD76}" dt="2026-07-02T05:52:10.852" v="5659" actId="5793"/>
          <ac:spMkLst>
            <pc:docMk/>
            <pc:sldMk cId="3434608487" sldId="424"/>
            <ac:spMk id="4" creationId="{00C07E9F-7C36-DEFC-6CE7-D35A40D3FB04}"/>
          </ac:spMkLst>
        </pc:spChg>
        <pc:spChg chg="mod">
          <ac:chgData name="Kanji Mori" userId="b00ed2274deeb5a6" providerId="LiveId" clId="{E71A8CB5-27D9-4091-8ED5-47B55D18AD76}" dt="2026-07-02T08:02:58.705" v="5775" actId="1076"/>
          <ac:spMkLst>
            <pc:docMk/>
            <pc:sldMk cId="3434608487" sldId="424"/>
            <ac:spMk id="7" creationId="{0856A2F4-2844-229A-E24B-E5CEBEFA8C97}"/>
          </ac:spMkLst>
        </pc:spChg>
        <pc:spChg chg="add mod">
          <ac:chgData name="Kanji Mori" userId="b00ed2274deeb5a6" providerId="LiveId" clId="{E71A8CB5-27D9-4091-8ED5-47B55D18AD76}" dt="2026-07-02T08:15:00.906" v="5845" actId="20577"/>
          <ac:spMkLst>
            <pc:docMk/>
            <pc:sldMk cId="3434608487" sldId="424"/>
            <ac:spMk id="10" creationId="{B6AA7058-4D9B-ABB4-E2D2-A56674F06779}"/>
          </ac:spMkLst>
        </pc:spChg>
        <pc:picChg chg="mod">
          <ac:chgData name="Kanji Mori" userId="b00ed2274deeb5a6" providerId="LiveId" clId="{E71A8CB5-27D9-4091-8ED5-47B55D18AD76}" dt="2026-07-02T08:02:56.610" v="5774" actId="1076"/>
          <ac:picMkLst>
            <pc:docMk/>
            <pc:sldMk cId="3434608487" sldId="424"/>
            <ac:picMk id="8" creationId="{F073D165-AE1E-1A1C-97B1-8246924F5E5A}"/>
          </ac:picMkLst>
        </pc:picChg>
        <pc:picChg chg="mod">
          <ac:chgData name="Kanji Mori" userId="b00ed2274deeb5a6" providerId="LiveId" clId="{E71A8CB5-27D9-4091-8ED5-47B55D18AD76}" dt="2026-07-02T08:02:50.450" v="5771" actId="1076"/>
          <ac:picMkLst>
            <pc:docMk/>
            <pc:sldMk cId="3434608487" sldId="424"/>
            <ac:picMk id="1026" creationId="{FC03FDB2-64C9-F176-6BF6-9D48E156697A}"/>
          </ac:picMkLst>
        </pc:picChg>
        <pc:cxnChg chg="mod">
          <ac:chgData name="Kanji Mori" userId="b00ed2274deeb5a6" providerId="LiveId" clId="{E71A8CB5-27D9-4091-8ED5-47B55D18AD76}" dt="2026-07-02T08:02:58.705" v="5775" actId="1076"/>
          <ac:cxnSpMkLst>
            <pc:docMk/>
            <pc:sldMk cId="3434608487" sldId="424"/>
            <ac:cxnSpMk id="5" creationId="{610C40EC-F810-B125-C01C-67FD62EFC2C9}"/>
          </ac:cxnSpMkLst>
        </pc:cxnChg>
      </pc:sldChg>
      <pc:sldChg chg="modSp add mod">
        <pc:chgData name="Kanji Mori" userId="b00ed2274deeb5a6" providerId="LiveId" clId="{E71A8CB5-27D9-4091-8ED5-47B55D18AD76}" dt="2026-07-02T09:36:01.176" v="6389" actId="1076"/>
        <pc:sldMkLst>
          <pc:docMk/>
          <pc:sldMk cId="2610938261" sldId="425"/>
        </pc:sldMkLst>
        <pc:spChg chg="mod">
          <ac:chgData name="Kanji Mori" userId="b00ed2274deeb5a6" providerId="LiveId" clId="{E71A8CB5-27D9-4091-8ED5-47B55D18AD76}" dt="2026-07-02T08:33:25.152" v="5875" actId="404"/>
          <ac:spMkLst>
            <pc:docMk/>
            <pc:sldMk cId="2610938261" sldId="425"/>
            <ac:spMk id="2" creationId="{44B72897-ACBD-7422-1440-A580055F8322}"/>
          </ac:spMkLst>
        </pc:spChg>
        <pc:spChg chg="mod">
          <ac:chgData name="Kanji Mori" userId="b00ed2274deeb5a6" providerId="LiveId" clId="{E71A8CB5-27D9-4091-8ED5-47B55D18AD76}" dt="2026-07-02T09:35:31.060" v="6381" actId="1076"/>
          <ac:spMkLst>
            <pc:docMk/>
            <pc:sldMk cId="2610938261" sldId="425"/>
            <ac:spMk id="37" creationId="{07EF4996-651B-38D1-87DD-08551EF00036}"/>
          </ac:spMkLst>
        </pc:spChg>
        <pc:spChg chg="mod">
          <ac:chgData name="Kanji Mori" userId="b00ed2274deeb5a6" providerId="LiveId" clId="{E71A8CB5-27D9-4091-8ED5-47B55D18AD76}" dt="2026-07-02T09:36:01.176" v="6389" actId="1076"/>
          <ac:spMkLst>
            <pc:docMk/>
            <pc:sldMk cId="2610938261" sldId="425"/>
            <ac:spMk id="38" creationId="{3B816050-501F-44E7-8930-E2D820D83332}"/>
          </ac:spMkLst>
        </pc:spChg>
      </pc:sldChg>
      <pc:sldChg chg="add ord">
        <pc:chgData name="Kanji Mori" userId="b00ed2274deeb5a6" providerId="LiveId" clId="{E71A8CB5-27D9-4091-8ED5-47B55D18AD76}" dt="2026-07-02T09:58:29.160" v="6697"/>
        <pc:sldMkLst>
          <pc:docMk/>
          <pc:sldMk cId="1015789225" sldId="427"/>
        </pc:sldMkLst>
      </pc:sldChg>
      <pc:sldMasterChg chg="modSp mod">
        <pc:chgData name="Kanji Mori" userId="b00ed2274deeb5a6" providerId="LiveId" clId="{E71A8CB5-27D9-4091-8ED5-47B55D18AD76}" dt="2026-07-02T09:20:25.063" v="6353" actId="20577"/>
        <pc:sldMasterMkLst>
          <pc:docMk/>
          <pc:sldMasterMk cId="3335569970" sldId="2147483648"/>
        </pc:sldMasterMkLst>
        <pc:spChg chg="mod">
          <ac:chgData name="Kanji Mori" userId="b00ed2274deeb5a6" providerId="LiveId" clId="{E71A8CB5-27D9-4091-8ED5-47B55D18AD76}" dt="2026-07-02T09:20:25.063" v="6353" actId="20577"/>
          <ac:spMkLst>
            <pc:docMk/>
            <pc:sldMasterMk cId="3335569970" sldId="2147483648"/>
            <ac:spMk id="7" creationId="{79FBC4CA-88B3-4E95-9AD5-BCEA5CDB9585}"/>
          </ac:spMkLst>
        </pc:spChg>
      </pc:sldMasterChg>
    </pc:docChg>
  </pc:docChgLst>
  <pc:docChgLst>
    <pc:chgData name="Kanji Mori" userId="b00ed2274deeb5a6" providerId="LiveId" clId="{613C847D-3628-4E20-9A4A-3FE33A0E7194}"/>
    <pc:docChg chg="modSld">
      <pc:chgData name="Kanji Mori" userId="b00ed2274deeb5a6" providerId="LiveId" clId="{613C847D-3628-4E20-9A4A-3FE33A0E7194}" dt="2026-07-05T04:14:56.286" v="2" actId="20577"/>
      <pc:docMkLst>
        <pc:docMk/>
      </pc:docMkLst>
      <pc:sldChg chg="modSp mod">
        <pc:chgData name="Kanji Mori" userId="b00ed2274deeb5a6" providerId="LiveId" clId="{613C847D-3628-4E20-9A4A-3FE33A0E7194}" dt="2026-07-05T04:14:56.286" v="2" actId="20577"/>
        <pc:sldMkLst>
          <pc:docMk/>
          <pc:sldMk cId="4142319034" sldId="295"/>
        </pc:sldMkLst>
        <pc:spChg chg="mod">
          <ac:chgData name="Kanji Mori" userId="b00ed2274deeb5a6" providerId="LiveId" clId="{613C847D-3628-4E20-9A4A-3FE33A0E7194}" dt="2026-07-05T04:14:56.286" v="2" actId="20577"/>
          <ac:spMkLst>
            <pc:docMk/>
            <pc:sldMk cId="4142319034" sldId="295"/>
            <ac:spMk id="6" creationId="{5DB1F2B1-D6FA-F140-4B78-89C4D8653F73}"/>
          </ac:spMkLst>
        </pc:spChg>
      </pc:sldChg>
    </pc:docChg>
  </pc:docChgLst>
  <pc:docChgLst>
    <pc:chgData name="Kanji Mori" userId="b00ed2274deeb5a6" providerId="LiveId" clId="{DF0151D0-1CD7-48A3-B6B0-73B2BD1C0A19}"/>
    <pc:docChg chg="undo custSel addSld delSld modSld">
      <pc:chgData name="Kanji Mori" userId="b00ed2274deeb5a6" providerId="LiveId" clId="{DF0151D0-1CD7-48A3-B6B0-73B2BD1C0A19}" dt="2026-06-11T05:39:20.740" v="511" actId="1076"/>
      <pc:docMkLst>
        <pc:docMk/>
      </pc:docMkLst>
      <pc:sldChg chg="addSp delSp modSp mod setBg delAnim">
        <pc:chgData name="Kanji Mori" userId="b00ed2274deeb5a6" providerId="LiveId" clId="{DF0151D0-1CD7-48A3-B6B0-73B2BD1C0A19}" dt="2026-06-11T05:28:44.604" v="346" actId="1076"/>
        <pc:sldMkLst>
          <pc:docMk/>
          <pc:sldMk cId="961115536" sldId="256"/>
        </pc:sldMkLst>
        <pc:spChg chg="mod">
          <ac:chgData name="Kanji Mori" userId="b00ed2274deeb5a6" providerId="LiveId" clId="{DF0151D0-1CD7-48A3-B6B0-73B2BD1C0A19}" dt="2026-06-11T05:27:44.615" v="283" actId="207"/>
          <ac:spMkLst>
            <pc:docMk/>
            <pc:sldMk cId="961115536" sldId="256"/>
            <ac:spMk id="2" creationId="{50521749-F7EA-4F02-8AFD-5E98D18995C6}"/>
          </ac:spMkLst>
        </pc:spChg>
        <pc:spChg chg="mod">
          <ac:chgData name="Kanji Mori" userId="b00ed2274deeb5a6" providerId="LiveId" clId="{DF0151D0-1CD7-48A3-B6B0-73B2BD1C0A19}" dt="2026-06-11T05:28:24.218" v="344" actId="404"/>
          <ac:spMkLst>
            <pc:docMk/>
            <pc:sldMk cId="961115536" sldId="256"/>
            <ac:spMk id="3" creationId="{08EA2609-BD5B-4EC1-B89B-507CA10B162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E57B6-9122-4899-80F9-C8E387B7D1B4}" type="datetimeFigureOut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6CDEF-0166-4FAD-ACB4-93B76D2636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476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6CDEF-0166-4FAD-ACB4-93B76D2636B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277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6CDEF-0166-4FAD-ACB4-93B76D2636B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985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6CDEF-0166-4FAD-ACB4-93B76D2636BB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78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6CDEF-0166-4FAD-ACB4-93B76D2636BB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490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D0C431-1B07-47B8-88FF-85933DFD3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B047FD5-19E0-4383-AA4E-36489F501C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FE5027-73A2-4210-924B-805BCC5CF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5FA1-BDD0-4184-9979-1D2635E4207A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12C5E0-6CAA-487B-819A-B5770521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F70B27-E6EC-4597-9E28-81FFC6001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284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E9184B-2F0C-4EA0-9917-7854357F0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ED6F40A-E569-4523-843B-C513FA36A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E87E1C-16F4-4DB6-AB68-079FC9A3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078D-0725-4023-8A3E-A391B4A3177E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1E4C69-EB3B-44C7-9184-8EE5617D0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08A7C0-F6B0-4DF5-A393-1E1F787B1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20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820731C-0DEF-4605-ABDC-C94A32D8C0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2843546-1741-4F7F-BC4A-C722EBFEAD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C5510D-A950-49A5-96BE-6E92BCCF0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322C2-6D65-40CB-AA3B-9B98BD1274D5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35930A-6BCF-408A-B155-00270C879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4055B6-E16C-4C08-A9A4-8EAE8539F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20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33D125-F766-4A91-9B76-A5CC4BA5F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DE4182-B34E-4FD8-861A-005B2D7C9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85140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2C8BD2-1E28-4983-BFE5-E38B7B7F2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2AC1A-5C42-4579-BDA6-A8A2936C86BC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E32CFF-4D21-4597-984F-349F7A90C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7CDF42-36EC-4E07-9BF0-1A9EAFAA6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68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C9E040-5E99-4B46-ABA4-89C7985F7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0737F9-7757-487C-8766-96BAE6D9D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C2F6A2E-F5CE-46E7-8B00-8A94F87A6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E902-2AFF-42C7-BD1B-E2CF5D2B6FC6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540086-DC86-48BA-AEA2-EAA715EBE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42D14D-5494-4681-A231-E323DCC32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04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FAB640-D33E-4C45-8FF0-4FE6CAC64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4584C2-7B5F-4A14-B412-75C996A8CE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A38CB50-C0D1-494E-B815-86C20555C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FFB079C-23E1-4B70-BC92-D3184DD3E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92A-A9D0-4C4D-B5AA-CA0E915824A5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A117A01-43E1-4666-8DCF-91BD98862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335A511-A7E5-4C3E-99A6-94B36E9BE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67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055C31-99EB-4807-831F-7C5E60BD1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C8F138-4D3E-4493-9C4B-9E810AD3F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D1A3F7A-16E6-45A8-9A3F-C027D3D1D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7DA816-8C79-4151-AF01-732A821762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8BBF52C-A937-4EE1-BF99-BF02ABE115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A740122-AD0B-4827-A2EC-29B7C4D52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B57B-4FB6-4782-A4E9-CC667E869477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20D1F3C-8ED8-43FA-A767-F31C5B657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5455BD8-F303-4BD7-AC7C-FEF14F17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80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58DD93-1F37-40E4-81AB-6AEB6794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BCC05AE-6D7D-4DBD-A681-AB25EF4B4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7916-CA70-44FB-B85E-0440BD35B64D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CD46E0E-A9FD-40F9-A1D5-D628D1080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E90333B-FDD6-42C2-97B7-337E2029D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21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2806D9B-F205-4ACA-B77A-53C1E8D1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6C53F-0D39-4AE7-8868-49FA95720832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FFC097-02FF-48BB-BE84-444D4C26E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11E9D4-60A4-4181-A96D-56B02B591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6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DF947C-D693-4D1A-977F-0230FF54E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A23CF9-5768-42A0-B77A-5BC2C6E0D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EC1E513-2E8B-43DC-BFBF-E9339ECBB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15D519D-F394-405A-9A20-EF6C78B91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7EC95-0C85-4E21-9A8A-37239EC01493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4FF48F-D42C-4279-A44F-06658AB06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44A83C-2411-4416-BCF5-B361DF259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804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5BCB14-890C-4C92-BEF3-8940B94CF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3C782EC-17AE-4E1A-A9B5-C57022192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9E651E8-CB7D-4D30-91A4-B549A9C45C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3C7A01-1B43-4778-8E90-2629118A2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8A3-ED42-4FC9-A153-D38919A9603E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EF3DC3-AE11-4D1E-A83F-559671540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722807C-7AEF-4920-9C9B-BB3C12D56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15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D39EEF1-1D91-47FB-9911-74C37144A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227FD4C-CC31-4B24-BEA9-200C283BB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FEC142-5038-4B03-80F8-065BA1FB9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1F867-D184-420D-B333-85881950072A}" type="datetime1">
              <a:rPr kumimoji="1" lang="ja-JP" altLang="en-US" smtClean="0"/>
              <a:t>2026/7/5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478AE1-C230-4B5A-A9B7-9752D99AB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FFD235-AE12-44EA-83BE-314A580B4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B5E5C-8E4D-42C5-A0DA-3219F209E3C9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FBC4CA-88B3-4E95-9AD5-BCEA5CDB9585}"/>
              </a:ext>
            </a:extLst>
          </p:cNvPr>
          <p:cNvSpPr txBox="1"/>
          <p:nvPr userDrawn="1"/>
        </p:nvSpPr>
        <p:spPr>
          <a:xfrm>
            <a:off x="11257643" y="6356350"/>
            <a:ext cx="593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chemeClr val="bg2">
                    <a:lumMod val="50000"/>
                  </a:schemeClr>
                </a:solidFill>
              </a:rPr>
              <a:t>/13</a:t>
            </a:r>
            <a:endParaRPr kumimoji="1" lang="ja-JP" alt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56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microsoft.com/office/2007/relationships/media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521749-F7EA-4F02-8AFD-5E98D1899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47461"/>
            <a:ext cx="12192000" cy="2426697"/>
          </a:xfrm>
          <a:noFill/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  <a:cs typeface="Segoe UI Semibold" panose="020B0702040204020203" pitchFamily="34" charset="0"/>
              </a:rPr>
              <a:t>Core-collapse supernova simulations </a:t>
            </a:r>
            <a:br>
              <a: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  <a:cs typeface="Segoe UI Semibold" panose="020B0702040204020203" pitchFamily="34" charset="0"/>
              </a:rPr>
            </a:br>
            <a:r>
              <a: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  <a:cs typeface="Segoe UI Semibold" panose="020B0702040204020203" pitchFamily="34" charset="0"/>
              </a:rPr>
              <a:t>coupled with dark photons</a:t>
            </a:r>
            <a:endParaRPr kumimoji="1" lang="ja-JP" altLang="en-US" sz="4400" b="1" dirty="0">
              <a:latin typeface="メイリオ" panose="020B0604030504040204" pitchFamily="50" charset="-128"/>
              <a:ea typeface="メイリオ" panose="020B0604030504040204" pitchFamily="50" charset="-128"/>
              <a:cs typeface="Segoe UI Semibold" panose="020B0702040204020203" pitchFamily="34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8EA2609-BD5B-4EC1-B89B-507CA10B1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83843"/>
            <a:ext cx="12192000" cy="701915"/>
          </a:xfrm>
        </p:spPr>
        <p:txBody>
          <a:bodyPr>
            <a:noAutofit/>
          </a:bodyPr>
          <a:lstStyle/>
          <a:p>
            <a:r>
              <a:rPr kumimoji="1" lang="en-US" altLang="ja-JP" sz="4000" b="1" dirty="0"/>
              <a:t>Kanji Mori</a:t>
            </a:r>
          </a:p>
          <a:p>
            <a:r>
              <a:rPr lang="en-US" altLang="ja-JP" dirty="0"/>
              <a:t>Department of Physics, Keio University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219507-945E-458F-851E-D4902A56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8570389-9B0D-2916-C569-BDF44DA837AC}"/>
              </a:ext>
            </a:extLst>
          </p:cNvPr>
          <p:cNvSpPr txBox="1"/>
          <p:nvPr/>
        </p:nvSpPr>
        <p:spPr>
          <a:xfrm>
            <a:off x="3048347" y="6125873"/>
            <a:ext cx="60953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u="sng" dirty="0"/>
              <a:t>KM, T. Takiwaki, &amp; K. Kohri, PRD, 113, L041303 (2026)</a:t>
            </a:r>
            <a:endParaRPr lang="ja-JP" altLang="en-US" sz="1800" u="sng" dirty="0"/>
          </a:p>
        </p:txBody>
      </p:sp>
    </p:spTree>
    <p:extLst>
      <p:ext uri="{BB962C8B-B14F-4D97-AF65-F5344CB8AC3E}">
        <p14:creationId xmlns:p14="http://schemas.microsoft.com/office/powerpoint/2010/main" val="96111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B9AFD089-C3EE-0955-E7D5-00A06A537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011" y="1677249"/>
            <a:ext cx="5987097" cy="361294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9DB375B-7431-39AA-7CCE-879B21655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Dark Photon Production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5C8A5F-0D5C-6C83-8C4F-D4D892D0E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B2D0FB7-541A-A22E-DC20-EA4ED6D59BE2}"/>
              </a:ext>
            </a:extLst>
          </p:cNvPr>
          <p:cNvSpPr txBox="1"/>
          <p:nvPr/>
        </p:nvSpPr>
        <p:spPr>
          <a:xfrm>
            <a:off x="777906" y="5831026"/>
            <a:ext cx="11114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ja-JP" sz="2000" dirty="0">
                <a:cs typeface="Times New Roman" panose="02020603050405020304" pitchFamily="18" charset="0"/>
              </a:rPr>
              <a:t>The (T-mode) resonance appears when </a:t>
            </a:r>
            <a:r>
              <a:rPr lang="en-US" altLang="ja-JP" sz="2000" dirty="0" err="1"/>
              <a:t>m</a:t>
            </a:r>
            <a:r>
              <a:rPr lang="en-US" altLang="ja-JP" sz="2000" baseline="-25000" dirty="0" err="1"/>
              <a:t>γ</a:t>
            </a:r>
            <a:r>
              <a:rPr lang="en-US" altLang="ja-JP" sz="2000" baseline="-25000" dirty="0"/>
              <a:t>’</a:t>
            </a:r>
            <a:r>
              <a:rPr lang="en-US" altLang="ja-JP" sz="2000" dirty="0">
                <a:cs typeface="Times New Roman" panose="02020603050405020304" pitchFamily="18" charset="0"/>
              </a:rPr>
              <a:t> is close to plasma frequency.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ja-JP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Production of dark photons in the neutrino heating region!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5A3B47E-A01C-8AC4-FE67-25D20B714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33" y="1682952"/>
            <a:ext cx="5687813" cy="361294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C2DCA0-0987-4EE1-5399-40867F37FD4E}"/>
              </a:ext>
            </a:extLst>
          </p:cNvPr>
          <p:cNvSpPr txBox="1"/>
          <p:nvPr/>
        </p:nvSpPr>
        <p:spPr>
          <a:xfrm>
            <a:off x="304433" y="1178651"/>
            <a:ext cx="5808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Heating &amp; cooling rates @ </a:t>
            </a:r>
            <a:r>
              <a:rPr lang="en-US" altLang="ja-JP" sz="2400" b="1" dirty="0" err="1"/>
              <a:t>t</a:t>
            </a:r>
            <a:r>
              <a:rPr lang="en-US" altLang="ja-JP" sz="2400" b="1" baseline="-25000" dirty="0" err="1"/>
              <a:t>pb</a:t>
            </a:r>
            <a:r>
              <a:rPr lang="en-US" altLang="ja-JP" sz="2400" b="1" dirty="0"/>
              <a:t>=300 </a:t>
            </a:r>
            <a:r>
              <a:rPr lang="en-US" altLang="ja-JP" sz="2400" b="1" dirty="0" err="1"/>
              <a:t>ms</a:t>
            </a:r>
            <a:endParaRPr lang="ja-JP" altLang="en-US" sz="24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3BF219C-F6EC-288F-4BFE-C42FFD81F5A6}"/>
              </a:ext>
            </a:extLst>
          </p:cNvPr>
          <p:cNvSpPr txBox="1"/>
          <p:nvPr/>
        </p:nvSpPr>
        <p:spPr>
          <a:xfrm>
            <a:off x="6462684" y="1190664"/>
            <a:ext cx="5424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/>
              <a:t>Plasma frequency (“photon mass”)</a:t>
            </a:r>
            <a:endParaRPr kumimoji="1" lang="ja-JP" altLang="en-US" sz="2400" b="1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1361E12-4A99-3882-BA0E-E9B12D2F6C70}"/>
              </a:ext>
            </a:extLst>
          </p:cNvPr>
          <p:cNvSpPr txBox="1"/>
          <p:nvPr/>
        </p:nvSpPr>
        <p:spPr>
          <a:xfrm>
            <a:off x="7467600" y="5346611"/>
            <a:ext cx="46590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B40DB8B-03EE-7013-76A3-B5C81995F4D6}"/>
              </a:ext>
            </a:extLst>
          </p:cNvPr>
          <p:cNvSpPr txBox="1"/>
          <p:nvPr/>
        </p:nvSpPr>
        <p:spPr>
          <a:xfrm>
            <a:off x="3383207" y="3310626"/>
            <a:ext cx="1944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DP-cooling rate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(T-mode)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A0908F4-C86E-B41D-1A47-BB3DACF1AD76}"/>
              </a:ext>
            </a:extLst>
          </p:cNvPr>
          <p:cNvSpPr txBox="1"/>
          <p:nvPr/>
        </p:nvSpPr>
        <p:spPr>
          <a:xfrm>
            <a:off x="350879" y="4392662"/>
            <a:ext cx="197282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rgbClr val="0070C0"/>
                </a:solidFill>
              </a:rPr>
              <a:t>DP-cooling rate</a:t>
            </a:r>
          </a:p>
          <a:p>
            <a:r>
              <a:rPr lang="en-US" altLang="ja-JP" b="1" dirty="0">
                <a:solidFill>
                  <a:srgbClr val="0070C0"/>
                </a:solidFill>
              </a:rPr>
              <a:t>(L-mode)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B61B68C-47B9-7DEA-C4C8-9120A0444000}"/>
              </a:ext>
            </a:extLst>
          </p:cNvPr>
          <p:cNvCxnSpPr/>
          <p:nvPr/>
        </p:nvCxnSpPr>
        <p:spPr>
          <a:xfrm>
            <a:off x="8446304" y="3876096"/>
            <a:ext cx="0" cy="5660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BB64BCA7-B37A-3D3E-A5C2-45A8064CCDB8}"/>
              </a:ext>
            </a:extLst>
          </p:cNvPr>
          <p:cNvCxnSpPr/>
          <p:nvPr/>
        </p:nvCxnSpPr>
        <p:spPr>
          <a:xfrm>
            <a:off x="9262321" y="3876096"/>
            <a:ext cx="0" cy="5660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4A2D3145-8AE3-CC17-C00F-57AAF88A73BE}"/>
              </a:ext>
            </a:extLst>
          </p:cNvPr>
          <p:cNvCxnSpPr>
            <a:cxnSpLocks/>
          </p:cNvCxnSpPr>
          <p:nvPr/>
        </p:nvCxnSpPr>
        <p:spPr>
          <a:xfrm>
            <a:off x="8446304" y="4239985"/>
            <a:ext cx="816017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D8F3C28-B2A4-9C25-AE3A-521E8D2DAF61}"/>
              </a:ext>
            </a:extLst>
          </p:cNvPr>
          <p:cNvSpPr txBox="1"/>
          <p:nvPr/>
        </p:nvSpPr>
        <p:spPr>
          <a:xfrm>
            <a:off x="8232792" y="4442153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>
                <a:solidFill>
                  <a:srgbClr val="FF0000"/>
                </a:solidFill>
              </a:rPr>
              <a:t>Resonance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680B396-5ABA-9B69-FD51-D0DE1CAD500F}"/>
              </a:ext>
            </a:extLst>
          </p:cNvPr>
          <p:cNvSpPr txBox="1"/>
          <p:nvPr/>
        </p:nvSpPr>
        <p:spPr>
          <a:xfrm>
            <a:off x="4065814" y="4069497"/>
            <a:ext cx="39406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/>
              <a:t>m</a:t>
            </a:r>
            <a:r>
              <a:rPr lang="en-US" altLang="ja-JP" sz="1800" b="1" baseline="-25000"/>
              <a:t>γ’</a:t>
            </a:r>
            <a:r>
              <a:rPr lang="en-US" altLang="ja-JP" sz="1800" b="1"/>
              <a:t> </a:t>
            </a:r>
            <a:r>
              <a:rPr kumimoji="1" lang="en-US" altLang="ja-JP" sz="1800" b="1"/>
              <a:t>= 0.3 MeV, </a:t>
            </a:r>
          </a:p>
          <a:p>
            <a:r>
              <a:rPr kumimoji="1" lang="en-US" altLang="ja-JP" sz="1800" b="1"/>
              <a:t>ε= 3×10</a:t>
            </a:r>
            <a:r>
              <a:rPr kumimoji="1" lang="en-US" altLang="ja-JP" sz="1800" b="1" baseline="30000"/>
              <a:t>-9</a:t>
            </a:r>
            <a:endParaRPr kumimoji="1" lang="ja-JP" altLang="en-US" sz="1800" b="1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F57D7862-85FE-D122-F729-2A05A851247D}"/>
              </a:ext>
            </a:extLst>
          </p:cNvPr>
          <p:cNvCxnSpPr>
            <a:cxnSpLocks/>
          </p:cNvCxnSpPr>
          <p:nvPr/>
        </p:nvCxnSpPr>
        <p:spPr>
          <a:xfrm flipV="1">
            <a:off x="1986455" y="2984938"/>
            <a:ext cx="224325" cy="1403131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DD1967-2F37-5870-0D68-36F5237A67A0}"/>
              </a:ext>
            </a:extLst>
          </p:cNvPr>
          <p:cNvSpPr txBox="1"/>
          <p:nvPr/>
        </p:nvSpPr>
        <p:spPr>
          <a:xfrm rot="422263">
            <a:off x="4145423" y="2870763"/>
            <a:ext cx="174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" panose="02020603050405020304" pitchFamily="18" charset="0"/>
                <a:cs typeface="Times" panose="02020603050405020304" pitchFamily="18" charset="0"/>
              </a:rPr>
              <a:t>ν</a:t>
            </a:r>
            <a:r>
              <a:rPr kumimoji="1" lang="en-US" altLang="ja-JP" b="1" dirty="0"/>
              <a:t>-heating rate</a:t>
            </a:r>
            <a:endParaRPr kumimoji="1" lang="ja-JP" altLang="en-US" b="1" dirty="0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DDB6F09A-04AF-EE20-8D8C-09642A8A7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9420" y="2545108"/>
            <a:ext cx="2240212" cy="306878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2D9D89B-F72E-FD92-2B36-919B19B4ECA0}"/>
              </a:ext>
            </a:extLst>
          </p:cNvPr>
          <p:cNvSpPr txBox="1"/>
          <p:nvPr/>
        </p:nvSpPr>
        <p:spPr>
          <a:xfrm>
            <a:off x="8446304" y="2227135"/>
            <a:ext cx="35588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dirty="0"/>
              <a:t>In-medium resonance condition:</a:t>
            </a:r>
            <a:endParaRPr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557346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00CA72-40FC-497D-E1A9-39600E8D3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SN 1987A Explosion Condition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C4FA1B-8E0E-BF35-4E0A-6316BD65F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7E451CA-6ED3-FC56-4427-208584DAEBAD}"/>
              </a:ext>
            </a:extLst>
          </p:cNvPr>
          <p:cNvSpPr txBox="1"/>
          <p:nvPr/>
        </p:nvSpPr>
        <p:spPr>
          <a:xfrm>
            <a:off x="6158020" y="1379150"/>
            <a:ext cx="5599432" cy="5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/>
              <a:t>Condition for successful SN 1987A explosion:</a:t>
            </a:r>
            <a:endParaRPr kumimoji="1" lang="ja-JP" altLang="en-US" sz="20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4EDEBAC-3232-3CFA-ECE4-330C598BC900}"/>
              </a:ext>
            </a:extLst>
          </p:cNvPr>
          <p:cNvSpPr txBox="1"/>
          <p:nvPr/>
        </p:nvSpPr>
        <p:spPr>
          <a:xfrm>
            <a:off x="6158020" y="3173775"/>
            <a:ext cx="5773824" cy="281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kumimoji="1" lang="en-US" altLang="ja-JP" sz="2000" b="1" dirty="0">
                <a:solidFill>
                  <a:srgbClr val="FF0000"/>
                </a:solidFill>
              </a:rPr>
              <a:t>SN </a:t>
            </a:r>
            <a:r>
              <a:rPr kumimoji="1" lang="en-US" altLang="ja-JP" sz="2000" b="1" dirty="0" err="1">
                <a:solidFill>
                  <a:srgbClr val="FF0000"/>
                </a:solidFill>
              </a:rPr>
              <a:t>explodability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 can provide a new constraint on dark photons!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kumimoji="1" lang="en-US" altLang="ja-JP" sz="2000" dirty="0"/>
              <a:t>Qualitatively consistent with Caputo et al.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kumimoji="1" lang="en-US" altLang="ja-JP" sz="2000" dirty="0"/>
              <a:t>Sensitivity studies </a:t>
            </a:r>
            <a:r>
              <a:rPr lang="en-US" altLang="ja-JP" sz="2000" dirty="0"/>
              <a:t>on uncertain factors (e.g. </a:t>
            </a:r>
            <a:r>
              <a:rPr lang="en-US" altLang="ja-JP" sz="2000" dirty="0" err="1"/>
              <a:t>EoS</a:t>
            </a:r>
            <a:r>
              <a:rPr lang="en-US" altLang="ja-JP" sz="2000" dirty="0"/>
              <a:t>) are, of course, important to make the constraint more confident.</a:t>
            </a:r>
            <a:endParaRPr kumimoji="1" lang="ja-JP" altLang="en-US" sz="2000" dirty="0"/>
          </a:p>
        </p:txBody>
      </p:sp>
      <p:pic>
        <p:nvPicPr>
          <p:cNvPr id="12" name="図 11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3E8D94E-3508-40AD-A258-7A315732E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34" y="1254805"/>
            <a:ext cx="5319820" cy="4840907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B71B3C1-1A02-EF50-1DAB-34F9D02BE637}"/>
              </a:ext>
            </a:extLst>
          </p:cNvPr>
          <p:cNvSpPr txBox="1"/>
          <p:nvPr/>
        </p:nvSpPr>
        <p:spPr>
          <a:xfrm>
            <a:off x="6503823" y="2136532"/>
            <a:ext cx="5058564" cy="46166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ja-JP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ja-JP" altLang="en-US" sz="2400"/>
              <a:t>≲</a:t>
            </a:r>
            <a:r>
              <a:rPr lang="en-US" altLang="ja-JP" sz="2400"/>
              <a:t>3</a:t>
            </a:r>
            <a:r>
              <a:rPr kumimoji="1" lang="en-US" altLang="ja-JP" sz="2400"/>
              <a:t>×10</a:t>
            </a:r>
            <a:r>
              <a:rPr kumimoji="1" lang="en-US" altLang="ja-JP" sz="2400" baseline="30000"/>
              <a:t>-9 </a:t>
            </a:r>
            <a:r>
              <a:rPr kumimoji="1" lang="en-US" altLang="ja-JP" sz="2400"/>
              <a:t>for </a:t>
            </a:r>
            <a:r>
              <a:rPr lang="en-US" altLang="ja-JP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ja-JP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γ’ </a:t>
            </a:r>
            <a:r>
              <a:rPr kumimoji="1" lang="en-US" altLang="ja-JP" sz="2400"/>
              <a:t>= 0.30-0.45 MeV</a:t>
            </a:r>
            <a:r>
              <a:rPr kumimoji="1" lang="en-US" altLang="ja-JP" sz="2400" baseline="30000"/>
              <a:t> </a:t>
            </a:r>
            <a:endParaRPr kumimoji="1" lang="ja-JP" altLang="en-US" sz="2400" baseline="3000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53DB43-2E1C-B7E2-C45D-2F05499D1CFE}"/>
              </a:ext>
            </a:extLst>
          </p:cNvPr>
          <p:cNvSpPr txBox="1"/>
          <p:nvPr/>
        </p:nvSpPr>
        <p:spPr>
          <a:xfrm>
            <a:off x="1652019" y="6095712"/>
            <a:ext cx="45680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</p:spTree>
    <p:extLst>
      <p:ext uri="{BB962C8B-B14F-4D97-AF65-F5344CB8AC3E}">
        <p14:creationId xmlns:p14="http://schemas.microsoft.com/office/powerpoint/2010/main" val="2954088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4AD0E-956B-A55B-5A1C-E014F60E1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E8501-CC24-6D6C-E2AE-58F5E101B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What if dark photons are heavier?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9F48B2-3FAF-275A-BF83-3B5C4EE9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12</a:t>
            </a:fld>
            <a:endParaRPr kumimoji="1" lang="ja-JP" altLang="en-US"/>
          </a:p>
        </p:txBody>
      </p:sp>
      <p:pic>
        <p:nvPicPr>
          <p:cNvPr id="5" name="図 4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7FAC8B59-1B9D-7649-10CF-D6D7DBD5A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92" y="1090269"/>
            <a:ext cx="4234543" cy="385333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5CDAC64-808A-20A1-D335-3FB501CA8821}"/>
              </a:ext>
            </a:extLst>
          </p:cNvPr>
          <p:cNvSpPr txBox="1"/>
          <p:nvPr/>
        </p:nvSpPr>
        <p:spPr>
          <a:xfrm>
            <a:off x="1079205" y="4986274"/>
            <a:ext cx="45680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F859FD0-0767-7581-943C-D1AB11489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935" y="1090269"/>
            <a:ext cx="5068424" cy="378773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DC51445-54EF-66D4-84F3-A2BE67AA7D85}"/>
              </a:ext>
            </a:extLst>
          </p:cNvPr>
          <p:cNvSpPr txBox="1"/>
          <p:nvPr/>
        </p:nvSpPr>
        <p:spPr>
          <a:xfrm>
            <a:off x="8537426" y="4878004"/>
            <a:ext cx="48507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Caputo et al., (2025) arXiv:2511.15785</a:t>
            </a:r>
            <a:endParaRPr lang="ja-JP" altLang="en-US" sz="140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8C6A4E3-F214-6F5F-7981-83C96AAC0131}"/>
              </a:ext>
            </a:extLst>
          </p:cNvPr>
          <p:cNvSpPr/>
          <p:nvPr/>
        </p:nvSpPr>
        <p:spPr>
          <a:xfrm>
            <a:off x="6992863" y="1855383"/>
            <a:ext cx="1159329" cy="10178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2F55364E-776C-50BE-99A7-7DD1FA487245}"/>
              </a:ext>
            </a:extLst>
          </p:cNvPr>
          <p:cNvCxnSpPr/>
          <p:nvPr/>
        </p:nvCxnSpPr>
        <p:spPr>
          <a:xfrm flipV="1">
            <a:off x="5033435" y="2873198"/>
            <a:ext cx="1959428" cy="1485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4CC06C47-336E-A24D-9433-980ADFD9955C}"/>
              </a:ext>
            </a:extLst>
          </p:cNvPr>
          <p:cNvCxnSpPr>
            <a:cxnSpLocks/>
          </p:cNvCxnSpPr>
          <p:nvPr/>
        </p:nvCxnSpPr>
        <p:spPr>
          <a:xfrm>
            <a:off x="5071535" y="1286832"/>
            <a:ext cx="1959428" cy="56855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B27C099-225B-5ECA-4DA9-40CC09836FD4}"/>
              </a:ext>
            </a:extLst>
          </p:cNvPr>
          <p:cNvSpPr txBox="1"/>
          <p:nvPr/>
        </p:nvSpPr>
        <p:spPr>
          <a:xfrm>
            <a:off x="1221580" y="5532907"/>
            <a:ext cx="9741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If dark photons are heavier than 1 MeV, they can decay into e-e+.</a:t>
            </a:r>
          </a:p>
          <a:p>
            <a:r>
              <a:rPr kumimoji="1" lang="ja-JP" altLang="en-US" sz="2400" dirty="0"/>
              <a:t>→ 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Dark photons can energize supernovae.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4786BDA7-E9A9-471B-75D8-0BDC49275E0C}"/>
              </a:ext>
            </a:extLst>
          </p:cNvPr>
          <p:cNvCxnSpPr/>
          <p:nvPr/>
        </p:nvCxnSpPr>
        <p:spPr>
          <a:xfrm>
            <a:off x="8129213" y="4359098"/>
            <a:ext cx="0" cy="735403"/>
          </a:xfrm>
          <a:prstGeom prst="line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D00EEBB-D2B4-5498-08E1-9D7D251E41D4}"/>
              </a:ext>
            </a:extLst>
          </p:cNvPr>
          <p:cNvSpPr txBox="1"/>
          <p:nvPr/>
        </p:nvSpPr>
        <p:spPr>
          <a:xfrm>
            <a:off x="6750351" y="4832913"/>
            <a:ext cx="18602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/>
              <a:t>e-e+ mass</a:t>
            </a:r>
            <a:endParaRPr lang="ja-JP" altLang="en-US" b="1"/>
          </a:p>
        </p:txBody>
      </p:sp>
    </p:spTree>
    <p:extLst>
      <p:ext uri="{BB962C8B-B14F-4D97-AF65-F5344CB8AC3E}">
        <p14:creationId xmlns:p14="http://schemas.microsoft.com/office/powerpoint/2010/main" val="2879041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0E412D-B01B-47CD-97C6-494A208CA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Summary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3AB26F-F21C-4962-8E43-492424593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DB1F2B1-D6FA-F140-4B78-89C4D8653F73}"/>
              </a:ext>
            </a:extLst>
          </p:cNvPr>
          <p:cNvSpPr txBox="1"/>
          <p:nvPr/>
        </p:nvSpPr>
        <p:spPr>
          <a:xfrm>
            <a:off x="781273" y="1325563"/>
            <a:ext cx="11055593" cy="170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b="1" dirty="0">
                <a:solidFill>
                  <a:srgbClr val="FF0000"/>
                </a:solidFill>
              </a:rPr>
              <a:t>Dark photons (</a:t>
            </a:r>
            <a:r>
              <a:rPr kumimoji="1" lang="en-US" altLang="ja-JP" sz="2400" b="1" i="1" dirty="0">
                <a:solidFill>
                  <a:srgbClr val="FF0000"/>
                </a:solidFill>
              </a:rPr>
              <a:t>m</a:t>
            </a:r>
            <a:r>
              <a:rPr kumimoji="1" lang="en-US" altLang="ja-JP" sz="2400" b="1" baseline="-25000" dirty="0">
                <a:solidFill>
                  <a:srgbClr val="FF0000"/>
                </a:solidFill>
              </a:rPr>
              <a:t>γ’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~</a:t>
            </a:r>
            <a:r>
              <a:rPr lang="en-US" altLang="ja-JP" sz="2400" b="1" dirty="0">
                <a:solidFill>
                  <a:srgbClr val="FF0000"/>
                </a:solidFill>
              </a:rPr>
              <a:t>0.3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 MeV) will hinder SN explosion.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/>
              <a:t>Production of dark photons in the neutrino heating region causes cooling.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/>
              <a:t>A new constraint can be obtained </a:t>
            </a:r>
            <a:r>
              <a:rPr lang="en-US" altLang="ja-JP" sz="2400"/>
              <a:t>based on SN </a:t>
            </a:r>
            <a:r>
              <a:rPr lang="en-US" altLang="ja-JP" sz="2400" dirty="0" err="1"/>
              <a:t>explodablity</a:t>
            </a:r>
            <a:r>
              <a:rPr lang="en-US" altLang="ja-JP" sz="2400" dirty="0"/>
              <a:t>.</a:t>
            </a:r>
          </a:p>
        </p:txBody>
      </p:sp>
      <p:pic>
        <p:nvPicPr>
          <p:cNvPr id="3" name="図 2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4A74C15D-C6ED-0FB6-53A6-1CC00DD67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8971" y="3115787"/>
            <a:ext cx="3962400" cy="360568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7509287-89B8-99EB-C620-EBB01B18EB62}"/>
              </a:ext>
            </a:extLst>
          </p:cNvPr>
          <p:cNvSpPr txBox="1"/>
          <p:nvPr/>
        </p:nvSpPr>
        <p:spPr>
          <a:xfrm>
            <a:off x="781272" y="2932295"/>
            <a:ext cx="7197957" cy="2810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/>
              <a:t>We verified the argument with self-consistent simulations.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/>
              <a:t>Sensitivity studies on simulation uncertainties would be important.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4142319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A85C56-3260-4978-BA4C-D55741893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kumimoji="1" lang="en-US" altLang="ja-JP" dirty="0"/>
              <a:t>Explosion Mechanism of Core-collapse </a:t>
            </a:r>
            <a:r>
              <a:rPr kumimoji="1" lang="en-US" altLang="ja-JP" dirty="0" err="1"/>
              <a:t>SNe</a:t>
            </a:r>
            <a:endParaRPr kumimoji="1" lang="ja-JP" altLang="en-US" dirty="0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A34F293C-D975-4978-B0CC-C4F1E05AAF69}"/>
              </a:ext>
            </a:extLst>
          </p:cNvPr>
          <p:cNvSpPr/>
          <p:nvPr/>
        </p:nvSpPr>
        <p:spPr>
          <a:xfrm>
            <a:off x="417112" y="1598087"/>
            <a:ext cx="2218668" cy="216425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A97C7E6-C9C3-4EC3-91A4-2B642D0E5B8B}"/>
              </a:ext>
            </a:extLst>
          </p:cNvPr>
          <p:cNvSpPr/>
          <p:nvPr/>
        </p:nvSpPr>
        <p:spPr>
          <a:xfrm>
            <a:off x="1366707" y="2476147"/>
            <a:ext cx="319481" cy="32916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D5EEDA5-37E3-4696-9FE1-75FEA90D3983}"/>
              </a:ext>
            </a:extLst>
          </p:cNvPr>
          <p:cNvSpPr txBox="1"/>
          <p:nvPr/>
        </p:nvSpPr>
        <p:spPr>
          <a:xfrm>
            <a:off x="1316182" y="2485445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solidFill>
                  <a:schemeClr val="bg1"/>
                </a:solidFill>
              </a:rPr>
              <a:t>Fe</a:t>
            </a:r>
            <a:endParaRPr kumimoji="1" lang="ja-JP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2D39A51B-4AC1-4BA3-BF30-3C7B67031E45}"/>
              </a:ext>
            </a:extLst>
          </p:cNvPr>
          <p:cNvCxnSpPr>
            <a:cxnSpLocks/>
          </p:cNvCxnSpPr>
          <p:nvPr/>
        </p:nvCxnSpPr>
        <p:spPr>
          <a:xfrm flipV="1">
            <a:off x="1526446" y="1941247"/>
            <a:ext cx="2307323" cy="534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DDE1380F-4C0F-4C79-8533-792503E6C240}"/>
              </a:ext>
            </a:extLst>
          </p:cNvPr>
          <p:cNvCxnSpPr>
            <a:cxnSpLocks/>
            <a:endCxn id="12" idx="4"/>
          </p:cNvCxnSpPr>
          <p:nvPr/>
        </p:nvCxnSpPr>
        <p:spPr>
          <a:xfrm>
            <a:off x="1551437" y="2805312"/>
            <a:ext cx="2360114" cy="53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楕円 11">
            <a:extLst>
              <a:ext uri="{FF2B5EF4-FFF2-40B4-BE49-F238E27FC236}">
                <a16:creationId xmlns:a16="http://schemas.microsoft.com/office/drawing/2014/main" id="{B258A0EC-137B-47FF-A2B9-479B385A0EA8}"/>
              </a:ext>
            </a:extLst>
          </p:cNvPr>
          <p:cNvSpPr/>
          <p:nvPr/>
        </p:nvSpPr>
        <p:spPr>
          <a:xfrm>
            <a:off x="3226234" y="1952596"/>
            <a:ext cx="1370634" cy="138751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6E3E1E6-8B54-4DDB-B2FA-C3E5BF6ED564}"/>
              </a:ext>
            </a:extLst>
          </p:cNvPr>
          <p:cNvSpPr txBox="1"/>
          <p:nvPr/>
        </p:nvSpPr>
        <p:spPr>
          <a:xfrm>
            <a:off x="1860902" y="1142453"/>
            <a:ext cx="1707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Core collapse</a:t>
            </a:r>
            <a:endParaRPr kumimoji="1" lang="ja-JP" altLang="en-US" b="1" dirty="0"/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1B47421A-A9D0-415C-9B14-00794611FF4D}"/>
              </a:ext>
            </a:extLst>
          </p:cNvPr>
          <p:cNvSpPr/>
          <p:nvPr/>
        </p:nvSpPr>
        <p:spPr>
          <a:xfrm rot="16200000">
            <a:off x="3044475" y="2456868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BB8240C-0BAB-40C5-BF4B-F14D95198B51}"/>
              </a:ext>
            </a:extLst>
          </p:cNvPr>
          <p:cNvSpPr txBox="1"/>
          <p:nvPr/>
        </p:nvSpPr>
        <p:spPr>
          <a:xfrm>
            <a:off x="3549051" y="2317427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>
                <a:solidFill>
                  <a:schemeClr val="bg1"/>
                </a:solidFill>
              </a:rPr>
              <a:t>Fe</a:t>
            </a:r>
            <a:endParaRPr kumimoji="1" lang="ja-JP" altLang="en-US" sz="3600" b="1" dirty="0">
              <a:solidFill>
                <a:schemeClr val="bg1"/>
              </a:solidFill>
            </a:endParaRPr>
          </a:p>
        </p:txBody>
      </p:sp>
      <p:sp>
        <p:nvSpPr>
          <p:cNvPr id="27" name="矢印: 下 26">
            <a:extLst>
              <a:ext uri="{FF2B5EF4-FFF2-40B4-BE49-F238E27FC236}">
                <a16:creationId xmlns:a16="http://schemas.microsoft.com/office/drawing/2014/main" id="{4A476D23-89B0-44DA-9C4B-415655E96C53}"/>
              </a:ext>
            </a:extLst>
          </p:cNvPr>
          <p:cNvSpPr/>
          <p:nvPr/>
        </p:nvSpPr>
        <p:spPr>
          <a:xfrm>
            <a:off x="3742381" y="1787569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矢印: 下 28">
            <a:extLst>
              <a:ext uri="{FF2B5EF4-FFF2-40B4-BE49-F238E27FC236}">
                <a16:creationId xmlns:a16="http://schemas.microsoft.com/office/drawing/2014/main" id="{D48F04F6-C579-4B6C-A363-52D56A671416}"/>
              </a:ext>
            </a:extLst>
          </p:cNvPr>
          <p:cNvSpPr/>
          <p:nvPr/>
        </p:nvSpPr>
        <p:spPr>
          <a:xfrm rot="5400000">
            <a:off x="4390636" y="2417643"/>
            <a:ext cx="353595" cy="44589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矢印: 下 29">
            <a:extLst>
              <a:ext uri="{FF2B5EF4-FFF2-40B4-BE49-F238E27FC236}">
                <a16:creationId xmlns:a16="http://schemas.microsoft.com/office/drawing/2014/main" id="{9948931E-61F7-4777-9B56-88724AD86A6E}"/>
              </a:ext>
            </a:extLst>
          </p:cNvPr>
          <p:cNvSpPr/>
          <p:nvPr/>
        </p:nvSpPr>
        <p:spPr>
          <a:xfrm rot="10800000">
            <a:off x="3758640" y="3054610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2A24A76-876A-488B-9A1E-896DC0FE30AC}"/>
              </a:ext>
            </a:extLst>
          </p:cNvPr>
          <p:cNvSpPr txBox="1"/>
          <p:nvPr/>
        </p:nvSpPr>
        <p:spPr>
          <a:xfrm>
            <a:off x="6153070" y="1121264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Core bounce</a:t>
            </a:r>
            <a:endParaRPr kumimoji="1" lang="ja-JP" altLang="en-US" b="1" dirty="0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CDDF8216-FD5A-424F-BD5A-1EFF3627D13D}"/>
              </a:ext>
            </a:extLst>
          </p:cNvPr>
          <p:cNvSpPr/>
          <p:nvPr/>
        </p:nvSpPr>
        <p:spPr>
          <a:xfrm>
            <a:off x="6290804" y="1941247"/>
            <a:ext cx="1370634" cy="138751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2FAE2659-C058-4AE4-990F-4C877193F35F}"/>
              </a:ext>
            </a:extLst>
          </p:cNvPr>
          <p:cNvSpPr/>
          <p:nvPr/>
        </p:nvSpPr>
        <p:spPr>
          <a:xfrm>
            <a:off x="6787446" y="2439317"/>
            <a:ext cx="368239" cy="381015"/>
          </a:xfrm>
          <a:prstGeom prst="ellipse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A714440-DF5F-4707-89A1-4A5524B44C53}"/>
              </a:ext>
            </a:extLst>
          </p:cNvPr>
          <p:cNvSpPr txBox="1"/>
          <p:nvPr/>
        </p:nvSpPr>
        <p:spPr>
          <a:xfrm>
            <a:off x="6290804" y="2219087"/>
            <a:ext cx="1388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chemeClr val="bg1"/>
                </a:solidFill>
              </a:rPr>
              <a:t>ρ</a:t>
            </a:r>
            <a:r>
              <a:rPr kumimoji="1" lang="en-US" altLang="ja-JP" sz="1100" baseline="-25000" dirty="0">
                <a:solidFill>
                  <a:schemeClr val="bg1"/>
                </a:solidFill>
              </a:rPr>
              <a:t>c</a:t>
            </a:r>
            <a:r>
              <a:rPr kumimoji="1" lang="en-US" altLang="ja-JP" sz="1100" dirty="0">
                <a:solidFill>
                  <a:schemeClr val="bg1"/>
                </a:solidFill>
              </a:rPr>
              <a:t>~3×10</a:t>
            </a:r>
            <a:r>
              <a:rPr kumimoji="1" lang="en-US" altLang="ja-JP" sz="1100" baseline="30000" dirty="0">
                <a:solidFill>
                  <a:schemeClr val="bg1"/>
                </a:solidFill>
              </a:rPr>
              <a:t>14</a:t>
            </a:r>
            <a:r>
              <a:rPr kumimoji="1" lang="en-US" altLang="ja-JP" sz="1100" dirty="0">
                <a:solidFill>
                  <a:schemeClr val="bg1"/>
                </a:solidFill>
              </a:rPr>
              <a:t> g/cm</a:t>
            </a:r>
            <a:r>
              <a:rPr kumimoji="1" lang="en-US" altLang="ja-JP" sz="1100" baseline="30000" dirty="0">
                <a:solidFill>
                  <a:schemeClr val="bg1"/>
                </a:solidFill>
              </a:rPr>
              <a:t>3</a:t>
            </a:r>
            <a:endParaRPr kumimoji="1" lang="ja-JP" altLang="en-US" sz="1100" baseline="30000" dirty="0">
              <a:solidFill>
                <a:schemeClr val="bg1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D224197E-5C02-42C4-9438-14E57B4EA75D}"/>
              </a:ext>
            </a:extLst>
          </p:cNvPr>
          <p:cNvSpPr txBox="1"/>
          <p:nvPr/>
        </p:nvSpPr>
        <p:spPr>
          <a:xfrm>
            <a:off x="6368550" y="2797547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solidFill>
                  <a:srgbClr val="FFC000"/>
                </a:solidFill>
              </a:rPr>
              <a:t>Bounce shock</a:t>
            </a:r>
            <a:endParaRPr kumimoji="1" lang="ja-JP" altLang="en-US" sz="1200" b="1" dirty="0">
              <a:solidFill>
                <a:srgbClr val="FFC000"/>
              </a:solidFill>
            </a:endParaRPr>
          </a:p>
        </p:txBody>
      </p:sp>
      <p:sp>
        <p:nvSpPr>
          <p:cNvPr id="36" name="矢印: 下 35">
            <a:extLst>
              <a:ext uri="{FF2B5EF4-FFF2-40B4-BE49-F238E27FC236}">
                <a16:creationId xmlns:a16="http://schemas.microsoft.com/office/drawing/2014/main" id="{C8ACEB7D-509C-4CB7-98F1-423C9A940267}"/>
              </a:ext>
            </a:extLst>
          </p:cNvPr>
          <p:cNvSpPr/>
          <p:nvPr/>
        </p:nvSpPr>
        <p:spPr>
          <a:xfrm rot="10800000">
            <a:off x="6794767" y="3117436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矢印: 下 36">
            <a:extLst>
              <a:ext uri="{FF2B5EF4-FFF2-40B4-BE49-F238E27FC236}">
                <a16:creationId xmlns:a16="http://schemas.microsoft.com/office/drawing/2014/main" id="{2A7A2D67-F03E-495B-A7E3-84E3236CD9BD}"/>
              </a:ext>
            </a:extLst>
          </p:cNvPr>
          <p:cNvSpPr/>
          <p:nvPr/>
        </p:nvSpPr>
        <p:spPr>
          <a:xfrm>
            <a:off x="6808267" y="1807947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矢印: 下 37">
            <a:extLst>
              <a:ext uri="{FF2B5EF4-FFF2-40B4-BE49-F238E27FC236}">
                <a16:creationId xmlns:a16="http://schemas.microsoft.com/office/drawing/2014/main" id="{B76A9FD8-C3B4-4803-BE28-2CB8104DE3E1}"/>
              </a:ext>
            </a:extLst>
          </p:cNvPr>
          <p:cNvSpPr/>
          <p:nvPr/>
        </p:nvSpPr>
        <p:spPr>
          <a:xfrm rot="16200000">
            <a:off x="6122927" y="2426116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矢印: 下 38">
            <a:extLst>
              <a:ext uri="{FF2B5EF4-FFF2-40B4-BE49-F238E27FC236}">
                <a16:creationId xmlns:a16="http://schemas.microsoft.com/office/drawing/2014/main" id="{DDA1CD6A-0A40-47D9-A376-404BE953E0DC}"/>
              </a:ext>
            </a:extLst>
          </p:cNvPr>
          <p:cNvSpPr/>
          <p:nvPr/>
        </p:nvSpPr>
        <p:spPr>
          <a:xfrm rot="5400000">
            <a:off x="7473105" y="2416174"/>
            <a:ext cx="353595" cy="44589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矢印: 右 39">
            <a:extLst>
              <a:ext uri="{FF2B5EF4-FFF2-40B4-BE49-F238E27FC236}">
                <a16:creationId xmlns:a16="http://schemas.microsoft.com/office/drawing/2014/main" id="{8AB2ABDC-FC78-422C-903A-519593EAC606}"/>
              </a:ext>
            </a:extLst>
          </p:cNvPr>
          <p:cNvSpPr/>
          <p:nvPr/>
        </p:nvSpPr>
        <p:spPr>
          <a:xfrm>
            <a:off x="5210250" y="2097371"/>
            <a:ext cx="493387" cy="1083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矢印: 右 40">
            <a:extLst>
              <a:ext uri="{FF2B5EF4-FFF2-40B4-BE49-F238E27FC236}">
                <a16:creationId xmlns:a16="http://schemas.microsoft.com/office/drawing/2014/main" id="{B69D81F6-F2D1-4951-A323-82C7B8B00429}"/>
              </a:ext>
            </a:extLst>
          </p:cNvPr>
          <p:cNvSpPr/>
          <p:nvPr/>
        </p:nvSpPr>
        <p:spPr>
          <a:xfrm>
            <a:off x="8354383" y="2112970"/>
            <a:ext cx="493387" cy="1083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E47D0280-E55F-4B0E-B92E-7D2AA5998B0D}"/>
              </a:ext>
            </a:extLst>
          </p:cNvPr>
          <p:cNvSpPr/>
          <p:nvPr/>
        </p:nvSpPr>
        <p:spPr>
          <a:xfrm>
            <a:off x="9336713" y="1496016"/>
            <a:ext cx="2218668" cy="216425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楕円 44">
            <a:extLst>
              <a:ext uri="{FF2B5EF4-FFF2-40B4-BE49-F238E27FC236}">
                <a16:creationId xmlns:a16="http://schemas.microsoft.com/office/drawing/2014/main" id="{7B787192-16C2-428E-9D32-3E9F78EAD701}"/>
              </a:ext>
            </a:extLst>
          </p:cNvPr>
          <p:cNvSpPr/>
          <p:nvPr/>
        </p:nvSpPr>
        <p:spPr>
          <a:xfrm>
            <a:off x="9830894" y="1958180"/>
            <a:ext cx="1218443" cy="1185766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BE604C0-A0A0-48DE-B137-B6FA8B584CF1}"/>
              </a:ext>
            </a:extLst>
          </p:cNvPr>
          <p:cNvSpPr txBox="1"/>
          <p:nvPr/>
        </p:nvSpPr>
        <p:spPr>
          <a:xfrm>
            <a:off x="9336713" y="1137170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Shock propagation</a:t>
            </a:r>
            <a:endParaRPr kumimoji="1" lang="ja-JP" altLang="en-US" b="1" dirty="0"/>
          </a:p>
        </p:txBody>
      </p:sp>
      <p:sp>
        <p:nvSpPr>
          <p:cNvPr id="47" name="矢印: 下 46">
            <a:extLst>
              <a:ext uri="{FF2B5EF4-FFF2-40B4-BE49-F238E27FC236}">
                <a16:creationId xmlns:a16="http://schemas.microsoft.com/office/drawing/2014/main" id="{3853A7DD-CD8F-424A-AC89-5EFE3F20ABF1}"/>
              </a:ext>
            </a:extLst>
          </p:cNvPr>
          <p:cNvSpPr/>
          <p:nvPr/>
        </p:nvSpPr>
        <p:spPr>
          <a:xfrm rot="16200000">
            <a:off x="10928672" y="2385210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矢印: 下 47">
            <a:extLst>
              <a:ext uri="{FF2B5EF4-FFF2-40B4-BE49-F238E27FC236}">
                <a16:creationId xmlns:a16="http://schemas.microsoft.com/office/drawing/2014/main" id="{8D27618A-6B66-4489-B096-B0DFDAF21896}"/>
              </a:ext>
            </a:extLst>
          </p:cNvPr>
          <p:cNvSpPr/>
          <p:nvPr/>
        </p:nvSpPr>
        <p:spPr>
          <a:xfrm>
            <a:off x="10284112" y="3028333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矢印: 下 49">
            <a:extLst>
              <a:ext uri="{FF2B5EF4-FFF2-40B4-BE49-F238E27FC236}">
                <a16:creationId xmlns:a16="http://schemas.microsoft.com/office/drawing/2014/main" id="{C788A805-772E-47A2-9C9C-27ADF57168E0}"/>
              </a:ext>
            </a:extLst>
          </p:cNvPr>
          <p:cNvSpPr/>
          <p:nvPr/>
        </p:nvSpPr>
        <p:spPr>
          <a:xfrm rot="5400000">
            <a:off x="9577025" y="2374985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矢印: 下 51">
            <a:extLst>
              <a:ext uri="{FF2B5EF4-FFF2-40B4-BE49-F238E27FC236}">
                <a16:creationId xmlns:a16="http://schemas.microsoft.com/office/drawing/2014/main" id="{1FAE23E0-C9E2-4DC5-932E-FB662A5DCFCF}"/>
              </a:ext>
            </a:extLst>
          </p:cNvPr>
          <p:cNvSpPr/>
          <p:nvPr/>
        </p:nvSpPr>
        <p:spPr>
          <a:xfrm rot="10800000">
            <a:off x="10276352" y="1668898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矢印: 右 52">
            <a:extLst>
              <a:ext uri="{FF2B5EF4-FFF2-40B4-BE49-F238E27FC236}">
                <a16:creationId xmlns:a16="http://schemas.microsoft.com/office/drawing/2014/main" id="{3C050096-C2E6-4C0E-9FA5-823C889D3EBF}"/>
              </a:ext>
            </a:extLst>
          </p:cNvPr>
          <p:cNvSpPr/>
          <p:nvPr/>
        </p:nvSpPr>
        <p:spPr>
          <a:xfrm rot="7794495">
            <a:off x="9229508" y="4171237"/>
            <a:ext cx="1402241" cy="1083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楕円 53">
            <a:extLst>
              <a:ext uri="{FF2B5EF4-FFF2-40B4-BE49-F238E27FC236}">
                <a16:creationId xmlns:a16="http://schemas.microsoft.com/office/drawing/2014/main" id="{BF2AEFA8-3EF3-43F6-B3DC-0D5706184AA5}"/>
              </a:ext>
            </a:extLst>
          </p:cNvPr>
          <p:cNvSpPr/>
          <p:nvPr/>
        </p:nvSpPr>
        <p:spPr>
          <a:xfrm>
            <a:off x="6736125" y="4429702"/>
            <a:ext cx="2218668" cy="216425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02C8B0B0-F3CE-4ACE-A9E6-DA8B5466C132}"/>
              </a:ext>
            </a:extLst>
          </p:cNvPr>
          <p:cNvSpPr/>
          <p:nvPr/>
        </p:nvSpPr>
        <p:spPr>
          <a:xfrm>
            <a:off x="7685720" y="5307762"/>
            <a:ext cx="319481" cy="32916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0608F60-AB06-44C9-A1ED-E748CF93A330}"/>
              </a:ext>
            </a:extLst>
          </p:cNvPr>
          <p:cNvSpPr txBox="1"/>
          <p:nvPr/>
        </p:nvSpPr>
        <p:spPr>
          <a:xfrm>
            <a:off x="7568668" y="5052048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/>
              <a:t>PNS</a:t>
            </a:r>
            <a:endParaRPr kumimoji="1" lang="ja-JP" altLang="en-US" sz="1400" b="1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79E35F83-8E45-4753-BE53-203D9FD6769F}"/>
              </a:ext>
            </a:extLst>
          </p:cNvPr>
          <p:cNvSpPr txBox="1"/>
          <p:nvPr/>
        </p:nvSpPr>
        <p:spPr>
          <a:xfrm>
            <a:off x="6847129" y="3817914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Shock breakout</a:t>
            </a:r>
            <a:endParaRPr kumimoji="1" lang="ja-JP" altLang="en-US" b="1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C13BFA88-805C-48BF-8599-47E1864B9B92}"/>
              </a:ext>
            </a:extLst>
          </p:cNvPr>
          <p:cNvSpPr txBox="1"/>
          <p:nvPr/>
        </p:nvSpPr>
        <p:spPr>
          <a:xfrm rot="18881102">
            <a:off x="9473068" y="1897460"/>
            <a:ext cx="87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Shock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E39CBFA4-AF98-41F7-9527-6865476C57C8}"/>
              </a:ext>
            </a:extLst>
          </p:cNvPr>
          <p:cNvSpPr txBox="1"/>
          <p:nvPr/>
        </p:nvSpPr>
        <p:spPr>
          <a:xfrm rot="18069696">
            <a:off x="6306644" y="4731165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Shock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65" name="矢印: 右 64">
            <a:extLst>
              <a:ext uri="{FF2B5EF4-FFF2-40B4-BE49-F238E27FC236}">
                <a16:creationId xmlns:a16="http://schemas.microsoft.com/office/drawing/2014/main" id="{6A626981-1855-4B80-8697-A3F58330DE2C}"/>
              </a:ext>
            </a:extLst>
          </p:cNvPr>
          <p:cNvSpPr/>
          <p:nvPr/>
        </p:nvSpPr>
        <p:spPr>
          <a:xfrm rot="10800000">
            <a:off x="5813235" y="4766010"/>
            <a:ext cx="493387" cy="1083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楕円 65">
            <a:extLst>
              <a:ext uri="{FF2B5EF4-FFF2-40B4-BE49-F238E27FC236}">
                <a16:creationId xmlns:a16="http://schemas.microsoft.com/office/drawing/2014/main" id="{C08510FD-B399-4736-AA2D-733B832A63D4}"/>
              </a:ext>
            </a:extLst>
          </p:cNvPr>
          <p:cNvSpPr/>
          <p:nvPr/>
        </p:nvSpPr>
        <p:spPr>
          <a:xfrm>
            <a:off x="3321962" y="4390215"/>
            <a:ext cx="2218668" cy="216425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楕円 66">
            <a:extLst>
              <a:ext uri="{FF2B5EF4-FFF2-40B4-BE49-F238E27FC236}">
                <a16:creationId xmlns:a16="http://schemas.microsoft.com/office/drawing/2014/main" id="{A4EBCF3B-B0C2-4899-9305-6D1AFD38D84A}"/>
              </a:ext>
            </a:extLst>
          </p:cNvPr>
          <p:cNvSpPr/>
          <p:nvPr/>
        </p:nvSpPr>
        <p:spPr>
          <a:xfrm>
            <a:off x="4303747" y="5307762"/>
            <a:ext cx="319481" cy="32916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A696F5AD-63F4-4F2C-99EA-60323EE2AF99}"/>
              </a:ext>
            </a:extLst>
          </p:cNvPr>
          <p:cNvSpPr txBox="1"/>
          <p:nvPr/>
        </p:nvSpPr>
        <p:spPr>
          <a:xfrm>
            <a:off x="4186695" y="5052048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/>
              <a:t>PNS</a:t>
            </a:r>
            <a:endParaRPr kumimoji="1" lang="ja-JP" altLang="en-US" sz="1400" b="1" dirty="0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4F20478E-C95F-4CB4-857C-0F44C9A9B8F6}"/>
              </a:ext>
            </a:extLst>
          </p:cNvPr>
          <p:cNvSpPr txBox="1"/>
          <p:nvPr/>
        </p:nvSpPr>
        <p:spPr>
          <a:xfrm>
            <a:off x="3609443" y="3827612"/>
            <a:ext cx="165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SN explosion</a:t>
            </a:r>
            <a:endParaRPr kumimoji="1" lang="ja-JP" altLang="en-US" b="1" dirty="0"/>
          </a:p>
        </p:txBody>
      </p:sp>
      <p:sp>
        <p:nvSpPr>
          <p:cNvPr id="70" name="矢印: 下 69">
            <a:extLst>
              <a:ext uri="{FF2B5EF4-FFF2-40B4-BE49-F238E27FC236}">
                <a16:creationId xmlns:a16="http://schemas.microsoft.com/office/drawing/2014/main" id="{6A898BC2-CDEC-4E74-9F88-8D370F5CC91A}"/>
              </a:ext>
            </a:extLst>
          </p:cNvPr>
          <p:cNvSpPr/>
          <p:nvPr/>
        </p:nvSpPr>
        <p:spPr>
          <a:xfrm rot="16200000">
            <a:off x="5383527" y="5240626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矢印: 下 70">
            <a:extLst>
              <a:ext uri="{FF2B5EF4-FFF2-40B4-BE49-F238E27FC236}">
                <a16:creationId xmlns:a16="http://schemas.microsoft.com/office/drawing/2014/main" id="{828008C8-BF1A-4AAD-94AA-1FF4AF78FD0C}"/>
              </a:ext>
            </a:extLst>
          </p:cNvPr>
          <p:cNvSpPr/>
          <p:nvPr/>
        </p:nvSpPr>
        <p:spPr>
          <a:xfrm>
            <a:off x="4247165" y="6371180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矢印: 下 71">
            <a:extLst>
              <a:ext uri="{FF2B5EF4-FFF2-40B4-BE49-F238E27FC236}">
                <a16:creationId xmlns:a16="http://schemas.microsoft.com/office/drawing/2014/main" id="{026C88B1-3086-42F8-B5F8-77A1167649EB}"/>
              </a:ext>
            </a:extLst>
          </p:cNvPr>
          <p:cNvSpPr/>
          <p:nvPr/>
        </p:nvSpPr>
        <p:spPr>
          <a:xfrm rot="5400000">
            <a:off x="3072801" y="5240895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矢印: 下 72">
            <a:extLst>
              <a:ext uri="{FF2B5EF4-FFF2-40B4-BE49-F238E27FC236}">
                <a16:creationId xmlns:a16="http://schemas.microsoft.com/office/drawing/2014/main" id="{F468E916-6057-48C7-ABCE-0EF3CE256681}"/>
              </a:ext>
            </a:extLst>
          </p:cNvPr>
          <p:cNvSpPr/>
          <p:nvPr/>
        </p:nvSpPr>
        <p:spPr>
          <a:xfrm rot="10800000">
            <a:off x="4247165" y="4187284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フリーフォーム: 図形 77">
            <a:extLst>
              <a:ext uri="{FF2B5EF4-FFF2-40B4-BE49-F238E27FC236}">
                <a16:creationId xmlns:a16="http://schemas.microsoft.com/office/drawing/2014/main" id="{957FB87B-753C-4C19-BA94-49CE948AF9A4}"/>
              </a:ext>
            </a:extLst>
          </p:cNvPr>
          <p:cNvSpPr/>
          <p:nvPr/>
        </p:nvSpPr>
        <p:spPr>
          <a:xfrm rot="1951919">
            <a:off x="2692346" y="4452231"/>
            <a:ext cx="981059" cy="108396"/>
          </a:xfrm>
          <a:custGeom>
            <a:avLst/>
            <a:gdLst>
              <a:gd name="connsiteX0" fmla="*/ 0 w 6469811"/>
              <a:gd name="connsiteY0" fmla="*/ 345063 h 724631"/>
              <a:gd name="connsiteX1" fmla="*/ 353683 w 6469811"/>
              <a:gd name="connsiteY1" fmla="*/ 8633 h 724631"/>
              <a:gd name="connsiteX2" fmla="*/ 733245 w 6469811"/>
              <a:gd name="connsiteY2" fmla="*/ 310557 h 724631"/>
              <a:gd name="connsiteX3" fmla="*/ 1052422 w 6469811"/>
              <a:gd name="connsiteY3" fmla="*/ 715999 h 724631"/>
              <a:gd name="connsiteX4" fmla="*/ 1440611 w 6469811"/>
              <a:gd name="connsiteY4" fmla="*/ 353689 h 724631"/>
              <a:gd name="connsiteX5" fmla="*/ 1759788 w 6469811"/>
              <a:gd name="connsiteY5" fmla="*/ 8633 h 724631"/>
              <a:gd name="connsiteX6" fmla="*/ 2165230 w 6469811"/>
              <a:gd name="connsiteY6" fmla="*/ 327810 h 724631"/>
              <a:gd name="connsiteX7" fmla="*/ 2493034 w 6469811"/>
              <a:gd name="connsiteY7" fmla="*/ 715999 h 724631"/>
              <a:gd name="connsiteX8" fmla="*/ 2881222 w 6469811"/>
              <a:gd name="connsiteY8" fmla="*/ 319184 h 724631"/>
              <a:gd name="connsiteX9" fmla="*/ 3252158 w 6469811"/>
              <a:gd name="connsiteY9" fmla="*/ 8633 h 724631"/>
              <a:gd name="connsiteX10" fmla="*/ 3605841 w 6469811"/>
              <a:gd name="connsiteY10" fmla="*/ 353689 h 724631"/>
              <a:gd name="connsiteX11" fmla="*/ 3942271 w 6469811"/>
              <a:gd name="connsiteY11" fmla="*/ 724625 h 724631"/>
              <a:gd name="connsiteX12" fmla="*/ 4321834 w 6469811"/>
              <a:gd name="connsiteY12" fmla="*/ 362316 h 724631"/>
              <a:gd name="connsiteX13" fmla="*/ 4675517 w 6469811"/>
              <a:gd name="connsiteY13" fmla="*/ 6 h 724631"/>
              <a:gd name="connsiteX14" fmla="*/ 5029200 w 6469811"/>
              <a:gd name="connsiteY14" fmla="*/ 370942 h 724631"/>
              <a:gd name="connsiteX15" fmla="*/ 5417388 w 6469811"/>
              <a:gd name="connsiteY15" fmla="*/ 715999 h 724631"/>
              <a:gd name="connsiteX16" fmla="*/ 5771071 w 6469811"/>
              <a:gd name="connsiteY16" fmla="*/ 370942 h 724631"/>
              <a:gd name="connsiteX17" fmla="*/ 6107501 w 6469811"/>
              <a:gd name="connsiteY17" fmla="*/ 8633 h 724631"/>
              <a:gd name="connsiteX18" fmla="*/ 6469811 w 6469811"/>
              <a:gd name="connsiteY18" fmla="*/ 362316 h 72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69811" h="724631">
                <a:moveTo>
                  <a:pt x="0" y="345063"/>
                </a:moveTo>
                <a:cubicBezTo>
                  <a:pt x="115738" y="179723"/>
                  <a:pt x="231476" y="14384"/>
                  <a:pt x="353683" y="8633"/>
                </a:cubicBezTo>
                <a:cubicBezTo>
                  <a:pt x="475890" y="2882"/>
                  <a:pt x="616789" y="192663"/>
                  <a:pt x="733245" y="310557"/>
                </a:cubicBezTo>
                <a:cubicBezTo>
                  <a:pt x="849702" y="428451"/>
                  <a:pt x="934528" y="708810"/>
                  <a:pt x="1052422" y="715999"/>
                </a:cubicBezTo>
                <a:cubicBezTo>
                  <a:pt x="1170316" y="723188"/>
                  <a:pt x="1322717" y="471583"/>
                  <a:pt x="1440611" y="353689"/>
                </a:cubicBezTo>
                <a:cubicBezTo>
                  <a:pt x="1558505" y="235795"/>
                  <a:pt x="1639018" y="12946"/>
                  <a:pt x="1759788" y="8633"/>
                </a:cubicBezTo>
                <a:cubicBezTo>
                  <a:pt x="1880558" y="4320"/>
                  <a:pt x="2043022" y="209916"/>
                  <a:pt x="2165230" y="327810"/>
                </a:cubicBezTo>
                <a:cubicBezTo>
                  <a:pt x="2287438" y="445704"/>
                  <a:pt x="2373702" y="717437"/>
                  <a:pt x="2493034" y="715999"/>
                </a:cubicBezTo>
                <a:cubicBezTo>
                  <a:pt x="2612366" y="714561"/>
                  <a:pt x="2754701" y="437078"/>
                  <a:pt x="2881222" y="319184"/>
                </a:cubicBezTo>
                <a:cubicBezTo>
                  <a:pt x="3007743" y="201290"/>
                  <a:pt x="3131388" y="2882"/>
                  <a:pt x="3252158" y="8633"/>
                </a:cubicBezTo>
                <a:cubicBezTo>
                  <a:pt x="3372928" y="14384"/>
                  <a:pt x="3490822" y="234357"/>
                  <a:pt x="3605841" y="353689"/>
                </a:cubicBezTo>
                <a:cubicBezTo>
                  <a:pt x="3720860" y="473021"/>
                  <a:pt x="3822939" y="723187"/>
                  <a:pt x="3942271" y="724625"/>
                </a:cubicBezTo>
                <a:cubicBezTo>
                  <a:pt x="4061603" y="726063"/>
                  <a:pt x="4199626" y="483086"/>
                  <a:pt x="4321834" y="362316"/>
                </a:cubicBezTo>
                <a:cubicBezTo>
                  <a:pt x="4444042" y="241546"/>
                  <a:pt x="4557623" y="-1432"/>
                  <a:pt x="4675517" y="6"/>
                </a:cubicBezTo>
                <a:cubicBezTo>
                  <a:pt x="4793411" y="1444"/>
                  <a:pt x="4905555" y="251610"/>
                  <a:pt x="5029200" y="370942"/>
                </a:cubicBezTo>
                <a:cubicBezTo>
                  <a:pt x="5152845" y="490274"/>
                  <a:pt x="5293743" y="715999"/>
                  <a:pt x="5417388" y="715999"/>
                </a:cubicBezTo>
                <a:cubicBezTo>
                  <a:pt x="5541033" y="715999"/>
                  <a:pt x="5656052" y="488836"/>
                  <a:pt x="5771071" y="370942"/>
                </a:cubicBezTo>
                <a:cubicBezTo>
                  <a:pt x="5886090" y="253048"/>
                  <a:pt x="5991044" y="10071"/>
                  <a:pt x="6107501" y="8633"/>
                </a:cubicBezTo>
                <a:cubicBezTo>
                  <a:pt x="6223958" y="7195"/>
                  <a:pt x="6346884" y="184755"/>
                  <a:pt x="6469811" y="362316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楕円 82">
            <a:extLst>
              <a:ext uri="{FF2B5EF4-FFF2-40B4-BE49-F238E27FC236}">
                <a16:creationId xmlns:a16="http://schemas.microsoft.com/office/drawing/2014/main" id="{F23FE550-97CD-4C6A-B40F-1860B4AF3B6A}"/>
              </a:ext>
            </a:extLst>
          </p:cNvPr>
          <p:cNvSpPr/>
          <p:nvPr/>
        </p:nvSpPr>
        <p:spPr>
          <a:xfrm>
            <a:off x="10092766" y="2214414"/>
            <a:ext cx="706562" cy="702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フリーフォーム: 図形 78">
            <a:extLst>
              <a:ext uri="{FF2B5EF4-FFF2-40B4-BE49-F238E27FC236}">
                <a16:creationId xmlns:a16="http://schemas.microsoft.com/office/drawing/2014/main" id="{FC6CA0DD-5D34-4FDF-80DA-8D6A8A35530F}"/>
              </a:ext>
            </a:extLst>
          </p:cNvPr>
          <p:cNvSpPr/>
          <p:nvPr/>
        </p:nvSpPr>
        <p:spPr>
          <a:xfrm rot="8512481">
            <a:off x="5169326" y="4413488"/>
            <a:ext cx="981059" cy="108396"/>
          </a:xfrm>
          <a:custGeom>
            <a:avLst/>
            <a:gdLst>
              <a:gd name="connsiteX0" fmla="*/ 0 w 6469811"/>
              <a:gd name="connsiteY0" fmla="*/ 345063 h 724631"/>
              <a:gd name="connsiteX1" fmla="*/ 353683 w 6469811"/>
              <a:gd name="connsiteY1" fmla="*/ 8633 h 724631"/>
              <a:gd name="connsiteX2" fmla="*/ 733245 w 6469811"/>
              <a:gd name="connsiteY2" fmla="*/ 310557 h 724631"/>
              <a:gd name="connsiteX3" fmla="*/ 1052422 w 6469811"/>
              <a:gd name="connsiteY3" fmla="*/ 715999 h 724631"/>
              <a:gd name="connsiteX4" fmla="*/ 1440611 w 6469811"/>
              <a:gd name="connsiteY4" fmla="*/ 353689 h 724631"/>
              <a:gd name="connsiteX5" fmla="*/ 1759788 w 6469811"/>
              <a:gd name="connsiteY5" fmla="*/ 8633 h 724631"/>
              <a:gd name="connsiteX6" fmla="*/ 2165230 w 6469811"/>
              <a:gd name="connsiteY6" fmla="*/ 327810 h 724631"/>
              <a:gd name="connsiteX7" fmla="*/ 2493034 w 6469811"/>
              <a:gd name="connsiteY7" fmla="*/ 715999 h 724631"/>
              <a:gd name="connsiteX8" fmla="*/ 2881222 w 6469811"/>
              <a:gd name="connsiteY8" fmla="*/ 319184 h 724631"/>
              <a:gd name="connsiteX9" fmla="*/ 3252158 w 6469811"/>
              <a:gd name="connsiteY9" fmla="*/ 8633 h 724631"/>
              <a:gd name="connsiteX10" fmla="*/ 3605841 w 6469811"/>
              <a:gd name="connsiteY10" fmla="*/ 353689 h 724631"/>
              <a:gd name="connsiteX11" fmla="*/ 3942271 w 6469811"/>
              <a:gd name="connsiteY11" fmla="*/ 724625 h 724631"/>
              <a:gd name="connsiteX12" fmla="*/ 4321834 w 6469811"/>
              <a:gd name="connsiteY12" fmla="*/ 362316 h 724631"/>
              <a:gd name="connsiteX13" fmla="*/ 4675517 w 6469811"/>
              <a:gd name="connsiteY13" fmla="*/ 6 h 724631"/>
              <a:gd name="connsiteX14" fmla="*/ 5029200 w 6469811"/>
              <a:gd name="connsiteY14" fmla="*/ 370942 h 724631"/>
              <a:gd name="connsiteX15" fmla="*/ 5417388 w 6469811"/>
              <a:gd name="connsiteY15" fmla="*/ 715999 h 724631"/>
              <a:gd name="connsiteX16" fmla="*/ 5771071 w 6469811"/>
              <a:gd name="connsiteY16" fmla="*/ 370942 h 724631"/>
              <a:gd name="connsiteX17" fmla="*/ 6107501 w 6469811"/>
              <a:gd name="connsiteY17" fmla="*/ 8633 h 724631"/>
              <a:gd name="connsiteX18" fmla="*/ 6469811 w 6469811"/>
              <a:gd name="connsiteY18" fmla="*/ 362316 h 72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69811" h="724631">
                <a:moveTo>
                  <a:pt x="0" y="345063"/>
                </a:moveTo>
                <a:cubicBezTo>
                  <a:pt x="115738" y="179723"/>
                  <a:pt x="231476" y="14384"/>
                  <a:pt x="353683" y="8633"/>
                </a:cubicBezTo>
                <a:cubicBezTo>
                  <a:pt x="475890" y="2882"/>
                  <a:pt x="616789" y="192663"/>
                  <a:pt x="733245" y="310557"/>
                </a:cubicBezTo>
                <a:cubicBezTo>
                  <a:pt x="849702" y="428451"/>
                  <a:pt x="934528" y="708810"/>
                  <a:pt x="1052422" y="715999"/>
                </a:cubicBezTo>
                <a:cubicBezTo>
                  <a:pt x="1170316" y="723188"/>
                  <a:pt x="1322717" y="471583"/>
                  <a:pt x="1440611" y="353689"/>
                </a:cubicBezTo>
                <a:cubicBezTo>
                  <a:pt x="1558505" y="235795"/>
                  <a:pt x="1639018" y="12946"/>
                  <a:pt x="1759788" y="8633"/>
                </a:cubicBezTo>
                <a:cubicBezTo>
                  <a:pt x="1880558" y="4320"/>
                  <a:pt x="2043022" y="209916"/>
                  <a:pt x="2165230" y="327810"/>
                </a:cubicBezTo>
                <a:cubicBezTo>
                  <a:pt x="2287438" y="445704"/>
                  <a:pt x="2373702" y="717437"/>
                  <a:pt x="2493034" y="715999"/>
                </a:cubicBezTo>
                <a:cubicBezTo>
                  <a:pt x="2612366" y="714561"/>
                  <a:pt x="2754701" y="437078"/>
                  <a:pt x="2881222" y="319184"/>
                </a:cubicBezTo>
                <a:cubicBezTo>
                  <a:pt x="3007743" y="201290"/>
                  <a:pt x="3131388" y="2882"/>
                  <a:pt x="3252158" y="8633"/>
                </a:cubicBezTo>
                <a:cubicBezTo>
                  <a:pt x="3372928" y="14384"/>
                  <a:pt x="3490822" y="234357"/>
                  <a:pt x="3605841" y="353689"/>
                </a:cubicBezTo>
                <a:cubicBezTo>
                  <a:pt x="3720860" y="473021"/>
                  <a:pt x="3822939" y="723187"/>
                  <a:pt x="3942271" y="724625"/>
                </a:cubicBezTo>
                <a:cubicBezTo>
                  <a:pt x="4061603" y="726063"/>
                  <a:pt x="4199626" y="483086"/>
                  <a:pt x="4321834" y="362316"/>
                </a:cubicBezTo>
                <a:cubicBezTo>
                  <a:pt x="4444042" y="241546"/>
                  <a:pt x="4557623" y="-1432"/>
                  <a:pt x="4675517" y="6"/>
                </a:cubicBezTo>
                <a:cubicBezTo>
                  <a:pt x="4793411" y="1444"/>
                  <a:pt x="4905555" y="251610"/>
                  <a:pt x="5029200" y="370942"/>
                </a:cubicBezTo>
                <a:cubicBezTo>
                  <a:pt x="5152845" y="490274"/>
                  <a:pt x="5293743" y="715999"/>
                  <a:pt x="5417388" y="715999"/>
                </a:cubicBezTo>
                <a:cubicBezTo>
                  <a:pt x="5541033" y="715999"/>
                  <a:pt x="5656052" y="488836"/>
                  <a:pt x="5771071" y="370942"/>
                </a:cubicBezTo>
                <a:cubicBezTo>
                  <a:pt x="5886090" y="253048"/>
                  <a:pt x="5991044" y="10071"/>
                  <a:pt x="6107501" y="8633"/>
                </a:cubicBezTo>
                <a:cubicBezTo>
                  <a:pt x="6223958" y="7195"/>
                  <a:pt x="6346884" y="184755"/>
                  <a:pt x="6469811" y="362316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フリーフォーム: 図形 79">
            <a:extLst>
              <a:ext uri="{FF2B5EF4-FFF2-40B4-BE49-F238E27FC236}">
                <a16:creationId xmlns:a16="http://schemas.microsoft.com/office/drawing/2014/main" id="{CBF7D82F-17A5-4B1B-96CF-FD49911FA455}"/>
              </a:ext>
            </a:extLst>
          </p:cNvPr>
          <p:cNvSpPr/>
          <p:nvPr/>
        </p:nvSpPr>
        <p:spPr>
          <a:xfrm rot="13178005">
            <a:off x="5225955" y="6316982"/>
            <a:ext cx="981059" cy="108396"/>
          </a:xfrm>
          <a:custGeom>
            <a:avLst/>
            <a:gdLst>
              <a:gd name="connsiteX0" fmla="*/ 0 w 6469811"/>
              <a:gd name="connsiteY0" fmla="*/ 345063 h 724631"/>
              <a:gd name="connsiteX1" fmla="*/ 353683 w 6469811"/>
              <a:gd name="connsiteY1" fmla="*/ 8633 h 724631"/>
              <a:gd name="connsiteX2" fmla="*/ 733245 w 6469811"/>
              <a:gd name="connsiteY2" fmla="*/ 310557 h 724631"/>
              <a:gd name="connsiteX3" fmla="*/ 1052422 w 6469811"/>
              <a:gd name="connsiteY3" fmla="*/ 715999 h 724631"/>
              <a:gd name="connsiteX4" fmla="*/ 1440611 w 6469811"/>
              <a:gd name="connsiteY4" fmla="*/ 353689 h 724631"/>
              <a:gd name="connsiteX5" fmla="*/ 1759788 w 6469811"/>
              <a:gd name="connsiteY5" fmla="*/ 8633 h 724631"/>
              <a:gd name="connsiteX6" fmla="*/ 2165230 w 6469811"/>
              <a:gd name="connsiteY6" fmla="*/ 327810 h 724631"/>
              <a:gd name="connsiteX7" fmla="*/ 2493034 w 6469811"/>
              <a:gd name="connsiteY7" fmla="*/ 715999 h 724631"/>
              <a:gd name="connsiteX8" fmla="*/ 2881222 w 6469811"/>
              <a:gd name="connsiteY8" fmla="*/ 319184 h 724631"/>
              <a:gd name="connsiteX9" fmla="*/ 3252158 w 6469811"/>
              <a:gd name="connsiteY9" fmla="*/ 8633 h 724631"/>
              <a:gd name="connsiteX10" fmla="*/ 3605841 w 6469811"/>
              <a:gd name="connsiteY10" fmla="*/ 353689 h 724631"/>
              <a:gd name="connsiteX11" fmla="*/ 3942271 w 6469811"/>
              <a:gd name="connsiteY11" fmla="*/ 724625 h 724631"/>
              <a:gd name="connsiteX12" fmla="*/ 4321834 w 6469811"/>
              <a:gd name="connsiteY12" fmla="*/ 362316 h 724631"/>
              <a:gd name="connsiteX13" fmla="*/ 4675517 w 6469811"/>
              <a:gd name="connsiteY13" fmla="*/ 6 h 724631"/>
              <a:gd name="connsiteX14" fmla="*/ 5029200 w 6469811"/>
              <a:gd name="connsiteY14" fmla="*/ 370942 h 724631"/>
              <a:gd name="connsiteX15" fmla="*/ 5417388 w 6469811"/>
              <a:gd name="connsiteY15" fmla="*/ 715999 h 724631"/>
              <a:gd name="connsiteX16" fmla="*/ 5771071 w 6469811"/>
              <a:gd name="connsiteY16" fmla="*/ 370942 h 724631"/>
              <a:gd name="connsiteX17" fmla="*/ 6107501 w 6469811"/>
              <a:gd name="connsiteY17" fmla="*/ 8633 h 724631"/>
              <a:gd name="connsiteX18" fmla="*/ 6469811 w 6469811"/>
              <a:gd name="connsiteY18" fmla="*/ 362316 h 72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69811" h="724631">
                <a:moveTo>
                  <a:pt x="0" y="345063"/>
                </a:moveTo>
                <a:cubicBezTo>
                  <a:pt x="115738" y="179723"/>
                  <a:pt x="231476" y="14384"/>
                  <a:pt x="353683" y="8633"/>
                </a:cubicBezTo>
                <a:cubicBezTo>
                  <a:pt x="475890" y="2882"/>
                  <a:pt x="616789" y="192663"/>
                  <a:pt x="733245" y="310557"/>
                </a:cubicBezTo>
                <a:cubicBezTo>
                  <a:pt x="849702" y="428451"/>
                  <a:pt x="934528" y="708810"/>
                  <a:pt x="1052422" y="715999"/>
                </a:cubicBezTo>
                <a:cubicBezTo>
                  <a:pt x="1170316" y="723188"/>
                  <a:pt x="1322717" y="471583"/>
                  <a:pt x="1440611" y="353689"/>
                </a:cubicBezTo>
                <a:cubicBezTo>
                  <a:pt x="1558505" y="235795"/>
                  <a:pt x="1639018" y="12946"/>
                  <a:pt x="1759788" y="8633"/>
                </a:cubicBezTo>
                <a:cubicBezTo>
                  <a:pt x="1880558" y="4320"/>
                  <a:pt x="2043022" y="209916"/>
                  <a:pt x="2165230" y="327810"/>
                </a:cubicBezTo>
                <a:cubicBezTo>
                  <a:pt x="2287438" y="445704"/>
                  <a:pt x="2373702" y="717437"/>
                  <a:pt x="2493034" y="715999"/>
                </a:cubicBezTo>
                <a:cubicBezTo>
                  <a:pt x="2612366" y="714561"/>
                  <a:pt x="2754701" y="437078"/>
                  <a:pt x="2881222" y="319184"/>
                </a:cubicBezTo>
                <a:cubicBezTo>
                  <a:pt x="3007743" y="201290"/>
                  <a:pt x="3131388" y="2882"/>
                  <a:pt x="3252158" y="8633"/>
                </a:cubicBezTo>
                <a:cubicBezTo>
                  <a:pt x="3372928" y="14384"/>
                  <a:pt x="3490822" y="234357"/>
                  <a:pt x="3605841" y="353689"/>
                </a:cubicBezTo>
                <a:cubicBezTo>
                  <a:pt x="3720860" y="473021"/>
                  <a:pt x="3822939" y="723187"/>
                  <a:pt x="3942271" y="724625"/>
                </a:cubicBezTo>
                <a:cubicBezTo>
                  <a:pt x="4061603" y="726063"/>
                  <a:pt x="4199626" y="483086"/>
                  <a:pt x="4321834" y="362316"/>
                </a:cubicBezTo>
                <a:cubicBezTo>
                  <a:pt x="4444042" y="241546"/>
                  <a:pt x="4557623" y="-1432"/>
                  <a:pt x="4675517" y="6"/>
                </a:cubicBezTo>
                <a:cubicBezTo>
                  <a:pt x="4793411" y="1444"/>
                  <a:pt x="4905555" y="251610"/>
                  <a:pt x="5029200" y="370942"/>
                </a:cubicBezTo>
                <a:cubicBezTo>
                  <a:pt x="5152845" y="490274"/>
                  <a:pt x="5293743" y="715999"/>
                  <a:pt x="5417388" y="715999"/>
                </a:cubicBezTo>
                <a:cubicBezTo>
                  <a:pt x="5541033" y="715999"/>
                  <a:pt x="5656052" y="488836"/>
                  <a:pt x="5771071" y="370942"/>
                </a:cubicBezTo>
                <a:cubicBezTo>
                  <a:pt x="5886090" y="253048"/>
                  <a:pt x="5991044" y="10071"/>
                  <a:pt x="6107501" y="8633"/>
                </a:cubicBezTo>
                <a:cubicBezTo>
                  <a:pt x="6223958" y="7195"/>
                  <a:pt x="6346884" y="184755"/>
                  <a:pt x="6469811" y="362316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フリーフォーム: 図形 81">
            <a:extLst>
              <a:ext uri="{FF2B5EF4-FFF2-40B4-BE49-F238E27FC236}">
                <a16:creationId xmlns:a16="http://schemas.microsoft.com/office/drawing/2014/main" id="{48D559BE-50B5-44D6-A3EF-52E8B2E6A665}"/>
              </a:ext>
            </a:extLst>
          </p:cNvPr>
          <p:cNvSpPr/>
          <p:nvPr/>
        </p:nvSpPr>
        <p:spPr>
          <a:xfrm rot="8512481">
            <a:off x="2540535" y="6348065"/>
            <a:ext cx="981059" cy="108396"/>
          </a:xfrm>
          <a:custGeom>
            <a:avLst/>
            <a:gdLst>
              <a:gd name="connsiteX0" fmla="*/ 0 w 6469811"/>
              <a:gd name="connsiteY0" fmla="*/ 345063 h 724631"/>
              <a:gd name="connsiteX1" fmla="*/ 353683 w 6469811"/>
              <a:gd name="connsiteY1" fmla="*/ 8633 h 724631"/>
              <a:gd name="connsiteX2" fmla="*/ 733245 w 6469811"/>
              <a:gd name="connsiteY2" fmla="*/ 310557 h 724631"/>
              <a:gd name="connsiteX3" fmla="*/ 1052422 w 6469811"/>
              <a:gd name="connsiteY3" fmla="*/ 715999 h 724631"/>
              <a:gd name="connsiteX4" fmla="*/ 1440611 w 6469811"/>
              <a:gd name="connsiteY4" fmla="*/ 353689 h 724631"/>
              <a:gd name="connsiteX5" fmla="*/ 1759788 w 6469811"/>
              <a:gd name="connsiteY5" fmla="*/ 8633 h 724631"/>
              <a:gd name="connsiteX6" fmla="*/ 2165230 w 6469811"/>
              <a:gd name="connsiteY6" fmla="*/ 327810 h 724631"/>
              <a:gd name="connsiteX7" fmla="*/ 2493034 w 6469811"/>
              <a:gd name="connsiteY7" fmla="*/ 715999 h 724631"/>
              <a:gd name="connsiteX8" fmla="*/ 2881222 w 6469811"/>
              <a:gd name="connsiteY8" fmla="*/ 319184 h 724631"/>
              <a:gd name="connsiteX9" fmla="*/ 3252158 w 6469811"/>
              <a:gd name="connsiteY9" fmla="*/ 8633 h 724631"/>
              <a:gd name="connsiteX10" fmla="*/ 3605841 w 6469811"/>
              <a:gd name="connsiteY10" fmla="*/ 353689 h 724631"/>
              <a:gd name="connsiteX11" fmla="*/ 3942271 w 6469811"/>
              <a:gd name="connsiteY11" fmla="*/ 724625 h 724631"/>
              <a:gd name="connsiteX12" fmla="*/ 4321834 w 6469811"/>
              <a:gd name="connsiteY12" fmla="*/ 362316 h 724631"/>
              <a:gd name="connsiteX13" fmla="*/ 4675517 w 6469811"/>
              <a:gd name="connsiteY13" fmla="*/ 6 h 724631"/>
              <a:gd name="connsiteX14" fmla="*/ 5029200 w 6469811"/>
              <a:gd name="connsiteY14" fmla="*/ 370942 h 724631"/>
              <a:gd name="connsiteX15" fmla="*/ 5417388 w 6469811"/>
              <a:gd name="connsiteY15" fmla="*/ 715999 h 724631"/>
              <a:gd name="connsiteX16" fmla="*/ 5771071 w 6469811"/>
              <a:gd name="connsiteY16" fmla="*/ 370942 h 724631"/>
              <a:gd name="connsiteX17" fmla="*/ 6107501 w 6469811"/>
              <a:gd name="connsiteY17" fmla="*/ 8633 h 724631"/>
              <a:gd name="connsiteX18" fmla="*/ 6469811 w 6469811"/>
              <a:gd name="connsiteY18" fmla="*/ 362316 h 72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69811" h="724631">
                <a:moveTo>
                  <a:pt x="0" y="345063"/>
                </a:moveTo>
                <a:cubicBezTo>
                  <a:pt x="115738" y="179723"/>
                  <a:pt x="231476" y="14384"/>
                  <a:pt x="353683" y="8633"/>
                </a:cubicBezTo>
                <a:cubicBezTo>
                  <a:pt x="475890" y="2882"/>
                  <a:pt x="616789" y="192663"/>
                  <a:pt x="733245" y="310557"/>
                </a:cubicBezTo>
                <a:cubicBezTo>
                  <a:pt x="849702" y="428451"/>
                  <a:pt x="934528" y="708810"/>
                  <a:pt x="1052422" y="715999"/>
                </a:cubicBezTo>
                <a:cubicBezTo>
                  <a:pt x="1170316" y="723188"/>
                  <a:pt x="1322717" y="471583"/>
                  <a:pt x="1440611" y="353689"/>
                </a:cubicBezTo>
                <a:cubicBezTo>
                  <a:pt x="1558505" y="235795"/>
                  <a:pt x="1639018" y="12946"/>
                  <a:pt x="1759788" y="8633"/>
                </a:cubicBezTo>
                <a:cubicBezTo>
                  <a:pt x="1880558" y="4320"/>
                  <a:pt x="2043022" y="209916"/>
                  <a:pt x="2165230" y="327810"/>
                </a:cubicBezTo>
                <a:cubicBezTo>
                  <a:pt x="2287438" y="445704"/>
                  <a:pt x="2373702" y="717437"/>
                  <a:pt x="2493034" y="715999"/>
                </a:cubicBezTo>
                <a:cubicBezTo>
                  <a:pt x="2612366" y="714561"/>
                  <a:pt x="2754701" y="437078"/>
                  <a:pt x="2881222" y="319184"/>
                </a:cubicBezTo>
                <a:cubicBezTo>
                  <a:pt x="3007743" y="201290"/>
                  <a:pt x="3131388" y="2882"/>
                  <a:pt x="3252158" y="8633"/>
                </a:cubicBezTo>
                <a:cubicBezTo>
                  <a:pt x="3372928" y="14384"/>
                  <a:pt x="3490822" y="234357"/>
                  <a:pt x="3605841" y="353689"/>
                </a:cubicBezTo>
                <a:cubicBezTo>
                  <a:pt x="3720860" y="473021"/>
                  <a:pt x="3822939" y="723187"/>
                  <a:pt x="3942271" y="724625"/>
                </a:cubicBezTo>
                <a:cubicBezTo>
                  <a:pt x="4061603" y="726063"/>
                  <a:pt x="4199626" y="483086"/>
                  <a:pt x="4321834" y="362316"/>
                </a:cubicBezTo>
                <a:cubicBezTo>
                  <a:pt x="4444042" y="241546"/>
                  <a:pt x="4557623" y="-1432"/>
                  <a:pt x="4675517" y="6"/>
                </a:cubicBezTo>
                <a:cubicBezTo>
                  <a:pt x="4793411" y="1444"/>
                  <a:pt x="4905555" y="251610"/>
                  <a:pt x="5029200" y="370942"/>
                </a:cubicBezTo>
                <a:cubicBezTo>
                  <a:pt x="5152845" y="490274"/>
                  <a:pt x="5293743" y="715999"/>
                  <a:pt x="5417388" y="715999"/>
                </a:cubicBezTo>
                <a:cubicBezTo>
                  <a:pt x="5541033" y="715999"/>
                  <a:pt x="5656052" y="488836"/>
                  <a:pt x="5771071" y="370942"/>
                </a:cubicBezTo>
                <a:cubicBezTo>
                  <a:pt x="5886090" y="253048"/>
                  <a:pt x="5991044" y="10071"/>
                  <a:pt x="6107501" y="8633"/>
                </a:cubicBezTo>
                <a:cubicBezTo>
                  <a:pt x="6223958" y="7195"/>
                  <a:pt x="6346884" y="184755"/>
                  <a:pt x="6469811" y="362316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楕円 42">
            <a:extLst>
              <a:ext uri="{FF2B5EF4-FFF2-40B4-BE49-F238E27FC236}">
                <a16:creationId xmlns:a16="http://schemas.microsoft.com/office/drawing/2014/main" id="{04F7F928-660E-4890-AED6-0ACBC4060BC6}"/>
              </a:ext>
            </a:extLst>
          </p:cNvPr>
          <p:cNvSpPr/>
          <p:nvPr/>
        </p:nvSpPr>
        <p:spPr>
          <a:xfrm>
            <a:off x="10286308" y="2400646"/>
            <a:ext cx="319481" cy="329165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BB39903-BA20-48B2-BDC3-0E64E12DC293}"/>
              </a:ext>
            </a:extLst>
          </p:cNvPr>
          <p:cNvSpPr txBox="1"/>
          <p:nvPr/>
        </p:nvSpPr>
        <p:spPr>
          <a:xfrm>
            <a:off x="10203032" y="2432462"/>
            <a:ext cx="4860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b="1" dirty="0">
                <a:solidFill>
                  <a:schemeClr val="bg1"/>
                </a:solidFill>
              </a:rPr>
              <a:t>PNS</a:t>
            </a:r>
            <a:endParaRPr kumimoji="1" lang="ja-JP" altLang="en-US" sz="1100" b="1" dirty="0">
              <a:solidFill>
                <a:schemeClr val="bg1"/>
              </a:solidFill>
            </a:endParaRPr>
          </a:p>
        </p:txBody>
      </p:sp>
      <p:cxnSp>
        <p:nvCxnSpPr>
          <p:cNvPr id="85" name="直線矢印コネクタ 84">
            <a:extLst>
              <a:ext uri="{FF2B5EF4-FFF2-40B4-BE49-F238E27FC236}">
                <a16:creationId xmlns:a16="http://schemas.microsoft.com/office/drawing/2014/main" id="{F265A089-6E1D-4BCD-90E0-1AE52A43A0B7}"/>
              </a:ext>
            </a:extLst>
          </p:cNvPr>
          <p:cNvCxnSpPr>
            <a:cxnSpLocks/>
          </p:cNvCxnSpPr>
          <p:nvPr/>
        </p:nvCxnSpPr>
        <p:spPr>
          <a:xfrm>
            <a:off x="10562497" y="2653897"/>
            <a:ext cx="233506" cy="3098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0A95745F-0C42-405B-934F-26CA887D0E18}"/>
              </a:ext>
            </a:extLst>
          </p:cNvPr>
          <p:cNvCxnSpPr>
            <a:cxnSpLocks/>
            <a:stCxn id="43" idx="3"/>
          </p:cNvCxnSpPr>
          <p:nvPr/>
        </p:nvCxnSpPr>
        <p:spPr>
          <a:xfrm flipH="1">
            <a:off x="10115156" y="2681606"/>
            <a:ext cx="217939" cy="2413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E8E545C9-525C-43EE-9EE2-C53020F08797}"/>
              </a:ext>
            </a:extLst>
          </p:cNvPr>
          <p:cNvCxnSpPr>
            <a:cxnSpLocks/>
          </p:cNvCxnSpPr>
          <p:nvPr/>
        </p:nvCxnSpPr>
        <p:spPr>
          <a:xfrm flipH="1" flipV="1">
            <a:off x="10089500" y="2190679"/>
            <a:ext cx="252679" cy="2561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矢印コネクタ 91">
            <a:extLst>
              <a:ext uri="{FF2B5EF4-FFF2-40B4-BE49-F238E27FC236}">
                <a16:creationId xmlns:a16="http://schemas.microsoft.com/office/drawing/2014/main" id="{BF590C69-8023-4381-B341-FE57607FAC06}"/>
              </a:ext>
            </a:extLst>
          </p:cNvPr>
          <p:cNvCxnSpPr>
            <a:cxnSpLocks/>
          </p:cNvCxnSpPr>
          <p:nvPr/>
        </p:nvCxnSpPr>
        <p:spPr>
          <a:xfrm flipV="1">
            <a:off x="10565663" y="2271503"/>
            <a:ext cx="291005" cy="2046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53252187-7421-4E25-8500-C4309EA0D949}"/>
              </a:ext>
            </a:extLst>
          </p:cNvPr>
          <p:cNvSpPr txBox="1"/>
          <p:nvPr/>
        </p:nvSpPr>
        <p:spPr>
          <a:xfrm>
            <a:off x="9920064" y="2174936"/>
            <a:ext cx="570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FF0000"/>
                </a:solidFill>
              </a:rPr>
              <a:t>ν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42382C7B-8534-404E-9759-52B071F00836}"/>
              </a:ext>
            </a:extLst>
          </p:cNvPr>
          <p:cNvSpPr txBox="1"/>
          <p:nvPr/>
        </p:nvSpPr>
        <p:spPr>
          <a:xfrm>
            <a:off x="9860939" y="2674403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solidFill>
                  <a:srgbClr val="FF0000"/>
                </a:solidFill>
              </a:rPr>
              <a:t>ν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129005E7-0787-47B6-8916-5672ECE90204}"/>
              </a:ext>
            </a:extLst>
          </p:cNvPr>
          <p:cNvSpPr txBox="1"/>
          <p:nvPr/>
        </p:nvSpPr>
        <p:spPr>
          <a:xfrm>
            <a:off x="10634705" y="2636651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solidFill>
                  <a:srgbClr val="FF0000"/>
                </a:solidFill>
              </a:rPr>
              <a:t>ν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F5B19D6E-E55F-4ADF-9C7C-1ED0B6D67FA4}"/>
              </a:ext>
            </a:extLst>
          </p:cNvPr>
          <p:cNvSpPr txBox="1"/>
          <p:nvPr/>
        </p:nvSpPr>
        <p:spPr>
          <a:xfrm>
            <a:off x="10574006" y="2078323"/>
            <a:ext cx="738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FF0000"/>
                </a:solidFill>
              </a:rPr>
              <a:t>ν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34AE2AF-0547-4A70-9EC9-C3A3F30D1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CB3F63-D4A6-23E6-B8A1-AA88B88E1259}"/>
              </a:ext>
            </a:extLst>
          </p:cNvPr>
          <p:cNvSpPr txBox="1"/>
          <p:nvPr/>
        </p:nvSpPr>
        <p:spPr>
          <a:xfrm>
            <a:off x="4015003" y="1648930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~1000 km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2AE541-2C09-E59F-1EFB-B480089777E0}"/>
              </a:ext>
            </a:extLst>
          </p:cNvPr>
          <p:cNvSpPr txBox="1"/>
          <p:nvPr/>
        </p:nvSpPr>
        <p:spPr>
          <a:xfrm>
            <a:off x="5033399" y="3239077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~1 s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1387B18-5DDD-0C09-3BA1-CD7B2F39EF46}"/>
              </a:ext>
            </a:extLst>
          </p:cNvPr>
          <p:cNvSpPr txBox="1"/>
          <p:nvPr/>
        </p:nvSpPr>
        <p:spPr>
          <a:xfrm>
            <a:off x="10390182" y="4793530"/>
            <a:ext cx="788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~ day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67C2E13-59B1-F237-C533-8D18BB97309C}"/>
              </a:ext>
            </a:extLst>
          </p:cNvPr>
          <p:cNvSpPr txBox="1"/>
          <p:nvPr/>
        </p:nvSpPr>
        <p:spPr>
          <a:xfrm>
            <a:off x="7148362" y="1668898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~10 km</a:t>
            </a:r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D60263F-3ECD-AB69-4F53-38916702FA7D}"/>
              </a:ext>
            </a:extLst>
          </p:cNvPr>
          <p:cNvSpPr/>
          <p:nvPr/>
        </p:nvSpPr>
        <p:spPr>
          <a:xfrm>
            <a:off x="5992238" y="1050587"/>
            <a:ext cx="5700409" cy="2785911"/>
          </a:xfrm>
          <a:prstGeom prst="rect">
            <a:avLst/>
          </a:prstGeom>
          <a:noFill/>
          <a:ln w="57150">
            <a:solidFill>
              <a:srgbClr val="E51E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598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06F4D-4833-B89D-2207-E47A6EE1A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BEDE3E-9602-2B56-699B-F65588033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20400" cy="1325563"/>
          </a:xfrm>
        </p:spPr>
        <p:txBody>
          <a:bodyPr/>
          <a:lstStyle/>
          <a:p>
            <a:r>
              <a:rPr kumimoji="1" lang="en-US" altLang="ja-JP" dirty="0"/>
              <a:t>Dark Photon Production in Supernovae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FDD603-521C-E27A-14D1-FFD063B30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422" y="6365652"/>
            <a:ext cx="2743200" cy="365125"/>
          </a:xfrm>
        </p:spPr>
        <p:txBody>
          <a:bodyPr/>
          <a:lstStyle/>
          <a:p>
            <a:fld id="{34DB5E5C-8E4D-42C5-A0DA-3219F209E3C9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62BA3F1A-3381-B72C-07A4-9266A2CC471F}"/>
              </a:ext>
            </a:extLst>
          </p:cNvPr>
          <p:cNvSpPr/>
          <p:nvPr/>
        </p:nvSpPr>
        <p:spPr>
          <a:xfrm>
            <a:off x="1352460" y="2124748"/>
            <a:ext cx="3393333" cy="3314213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テキスト ボックス 62">
            <a:extLst>
              <a:ext uri="{FF2B5EF4-FFF2-40B4-BE49-F238E27FC236}">
                <a16:creationId xmlns:a16="http://schemas.microsoft.com/office/drawing/2014/main" id="{8A203172-9329-697A-1E02-9E1FC92F27C2}"/>
              </a:ext>
            </a:extLst>
          </p:cNvPr>
          <p:cNvSpPr txBox="1"/>
          <p:nvPr/>
        </p:nvSpPr>
        <p:spPr>
          <a:xfrm rot="18881102">
            <a:off x="2000864" y="2949504"/>
            <a:ext cx="87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b="1">
                <a:solidFill>
                  <a:srgbClr val="FF0000"/>
                </a:solidFill>
              </a:rPr>
              <a:t>Shock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7165784C-850C-B95F-5B8E-DE45FBC0EB7B}"/>
              </a:ext>
            </a:extLst>
          </p:cNvPr>
          <p:cNvSpPr/>
          <p:nvPr/>
        </p:nvSpPr>
        <p:spPr>
          <a:xfrm>
            <a:off x="2024582" y="2718486"/>
            <a:ext cx="2097761" cy="214830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0D358A12-9E22-6D3B-9351-B125ABB56D30}"/>
              </a:ext>
            </a:extLst>
          </p:cNvPr>
          <p:cNvSpPr/>
          <p:nvPr/>
        </p:nvSpPr>
        <p:spPr>
          <a:xfrm>
            <a:off x="2656461" y="3387623"/>
            <a:ext cx="775685" cy="7736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1" name="テキスト ボックス 43">
            <a:extLst>
              <a:ext uri="{FF2B5EF4-FFF2-40B4-BE49-F238E27FC236}">
                <a16:creationId xmlns:a16="http://schemas.microsoft.com/office/drawing/2014/main" id="{3B53826B-CF1D-1872-C885-E7954161A043}"/>
              </a:ext>
            </a:extLst>
          </p:cNvPr>
          <p:cNvSpPr txBox="1"/>
          <p:nvPr/>
        </p:nvSpPr>
        <p:spPr>
          <a:xfrm>
            <a:off x="2730827" y="3484505"/>
            <a:ext cx="7923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100" b="1">
                <a:solidFill>
                  <a:schemeClr val="bg1"/>
                </a:solidFill>
              </a:rPr>
              <a:t>PNS</a:t>
            </a:r>
            <a:endParaRPr kumimoji="1" lang="ja-JP" altLang="en-US" sz="1100" b="1">
              <a:solidFill>
                <a:schemeClr val="bg1"/>
              </a:solidFill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1B67C893-A077-B03F-8DAC-E54A89623AC8}"/>
              </a:ext>
            </a:extLst>
          </p:cNvPr>
          <p:cNvCxnSpPr>
            <a:cxnSpLocks/>
          </p:cNvCxnSpPr>
          <p:nvPr/>
        </p:nvCxnSpPr>
        <p:spPr>
          <a:xfrm>
            <a:off x="3252264" y="4099484"/>
            <a:ext cx="409715" cy="8876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6F700F40-E074-2AA1-DC1D-4E481B97BAE8}"/>
              </a:ext>
            </a:extLst>
          </p:cNvPr>
          <p:cNvCxnSpPr>
            <a:cxnSpLocks/>
          </p:cNvCxnSpPr>
          <p:nvPr/>
        </p:nvCxnSpPr>
        <p:spPr>
          <a:xfrm flipH="1">
            <a:off x="2015919" y="3997341"/>
            <a:ext cx="727716" cy="5936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F1EB0286-F84F-B6E0-9850-978482E9EA80}"/>
              </a:ext>
            </a:extLst>
          </p:cNvPr>
          <p:cNvCxnSpPr>
            <a:cxnSpLocks/>
          </p:cNvCxnSpPr>
          <p:nvPr/>
        </p:nvCxnSpPr>
        <p:spPr>
          <a:xfrm flipH="1" flipV="1">
            <a:off x="1527447" y="2290046"/>
            <a:ext cx="1196465" cy="12721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1229C30D-2A1C-EF97-73CA-1ED71828F6D5}"/>
              </a:ext>
            </a:extLst>
          </p:cNvPr>
          <p:cNvCxnSpPr>
            <a:cxnSpLocks/>
          </p:cNvCxnSpPr>
          <p:nvPr/>
        </p:nvCxnSpPr>
        <p:spPr>
          <a:xfrm flipV="1">
            <a:off x="3377721" y="3129552"/>
            <a:ext cx="762925" cy="4866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98">
            <a:extLst>
              <a:ext uri="{FF2B5EF4-FFF2-40B4-BE49-F238E27FC236}">
                <a16:creationId xmlns:a16="http://schemas.microsoft.com/office/drawing/2014/main" id="{C78D7D64-9B2B-E1A1-7213-437AF801A8D1}"/>
              </a:ext>
            </a:extLst>
          </p:cNvPr>
          <p:cNvSpPr txBox="1"/>
          <p:nvPr/>
        </p:nvSpPr>
        <p:spPr>
          <a:xfrm>
            <a:off x="4041923" y="3035062"/>
            <a:ext cx="322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06F513C0-3A34-B488-B31E-3D8900E9DB5A}"/>
              </a:ext>
            </a:extLst>
          </p:cNvPr>
          <p:cNvCxnSpPr>
            <a:cxnSpLocks/>
          </p:cNvCxnSpPr>
          <p:nvPr/>
        </p:nvCxnSpPr>
        <p:spPr>
          <a:xfrm flipH="1">
            <a:off x="2418809" y="4137400"/>
            <a:ext cx="534979" cy="17051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6DD45B55-CC71-F79F-368E-AD86FD683909}"/>
              </a:ext>
            </a:extLst>
          </p:cNvPr>
          <p:cNvCxnSpPr>
            <a:cxnSpLocks/>
          </p:cNvCxnSpPr>
          <p:nvPr/>
        </p:nvCxnSpPr>
        <p:spPr>
          <a:xfrm>
            <a:off x="3369263" y="4013262"/>
            <a:ext cx="1313647" cy="1060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13B8FA43-BE87-DC90-F466-750D5FDDEC13}"/>
              </a:ext>
            </a:extLst>
          </p:cNvPr>
          <p:cNvCxnSpPr>
            <a:cxnSpLocks/>
          </p:cNvCxnSpPr>
          <p:nvPr/>
        </p:nvCxnSpPr>
        <p:spPr>
          <a:xfrm flipV="1">
            <a:off x="3353121" y="2241031"/>
            <a:ext cx="1209840" cy="13037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99">
            <a:extLst>
              <a:ext uri="{FF2B5EF4-FFF2-40B4-BE49-F238E27FC236}">
                <a16:creationId xmlns:a16="http://schemas.microsoft.com/office/drawing/2014/main" id="{5B4E3627-5AF6-04D2-ED7D-D8E3D3FA41B9}"/>
              </a:ext>
            </a:extLst>
          </p:cNvPr>
          <p:cNvSpPr txBox="1"/>
          <p:nvPr/>
        </p:nvSpPr>
        <p:spPr>
          <a:xfrm>
            <a:off x="1260332" y="2046669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99">
            <a:extLst>
              <a:ext uri="{FF2B5EF4-FFF2-40B4-BE49-F238E27FC236}">
                <a16:creationId xmlns:a16="http://schemas.microsoft.com/office/drawing/2014/main" id="{AF03607F-F71D-D61F-4716-F7D9E70CD98E}"/>
              </a:ext>
            </a:extLst>
          </p:cNvPr>
          <p:cNvSpPr txBox="1"/>
          <p:nvPr/>
        </p:nvSpPr>
        <p:spPr>
          <a:xfrm>
            <a:off x="1744895" y="419483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99">
            <a:extLst>
              <a:ext uri="{FF2B5EF4-FFF2-40B4-BE49-F238E27FC236}">
                <a16:creationId xmlns:a16="http://schemas.microsoft.com/office/drawing/2014/main" id="{AD73E86C-ED50-6676-5EB7-558385207A35}"/>
              </a:ext>
            </a:extLst>
          </p:cNvPr>
          <p:cNvSpPr txBox="1"/>
          <p:nvPr/>
        </p:nvSpPr>
        <p:spPr>
          <a:xfrm>
            <a:off x="2207826" y="525716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99">
            <a:extLst>
              <a:ext uri="{FF2B5EF4-FFF2-40B4-BE49-F238E27FC236}">
                <a16:creationId xmlns:a16="http://schemas.microsoft.com/office/drawing/2014/main" id="{91E13A77-15BE-BD02-366F-C69E02264FC6}"/>
              </a:ext>
            </a:extLst>
          </p:cNvPr>
          <p:cNvSpPr txBox="1"/>
          <p:nvPr/>
        </p:nvSpPr>
        <p:spPr>
          <a:xfrm>
            <a:off x="3605422" y="460574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99">
            <a:extLst>
              <a:ext uri="{FF2B5EF4-FFF2-40B4-BE49-F238E27FC236}">
                <a16:creationId xmlns:a16="http://schemas.microsoft.com/office/drawing/2014/main" id="{D5DE9F03-FDA6-365B-EDFA-8205A0BDAF9B}"/>
              </a:ext>
            </a:extLst>
          </p:cNvPr>
          <p:cNvSpPr txBox="1"/>
          <p:nvPr/>
        </p:nvSpPr>
        <p:spPr>
          <a:xfrm>
            <a:off x="4463822" y="4521447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029BC72-5E48-C3E2-FA65-6DE290266882}"/>
              </a:ext>
            </a:extLst>
          </p:cNvPr>
          <p:cNvSpPr txBox="1"/>
          <p:nvPr/>
        </p:nvSpPr>
        <p:spPr>
          <a:xfrm>
            <a:off x="4556939" y="2729442"/>
            <a:ext cx="1863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/>
              <a:t>Stalled shock</a:t>
            </a:r>
            <a:endParaRPr kumimoji="1" lang="ja-JP" altLang="en-US" sz="2000" b="1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936C61-10AC-2272-9B02-F7D698D79E1D}"/>
              </a:ext>
            </a:extLst>
          </p:cNvPr>
          <p:cNvSpPr txBox="1"/>
          <p:nvPr/>
        </p:nvSpPr>
        <p:spPr>
          <a:xfrm>
            <a:off x="2730827" y="3577637"/>
            <a:ext cx="670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PNS</a:t>
            </a:r>
            <a:endParaRPr lang="ja-JP" altLang="en-US" sz="2000" b="1"/>
          </a:p>
        </p:txBody>
      </p:sp>
      <p:sp>
        <p:nvSpPr>
          <p:cNvPr id="27" name="楕円 26">
            <a:extLst>
              <a:ext uri="{FF2B5EF4-FFF2-40B4-BE49-F238E27FC236}">
                <a16:creationId xmlns:a16="http://schemas.microsoft.com/office/drawing/2014/main" id="{E8B585E6-E7EF-0A41-5C1E-E2725F40E8CB}"/>
              </a:ext>
            </a:extLst>
          </p:cNvPr>
          <p:cNvSpPr/>
          <p:nvPr/>
        </p:nvSpPr>
        <p:spPr>
          <a:xfrm>
            <a:off x="1609887" y="2382798"/>
            <a:ext cx="2896212" cy="2839526"/>
          </a:xfrm>
          <a:prstGeom prst="ellipse">
            <a:avLst/>
          </a:prstGeom>
          <a:noFill/>
          <a:ln w="571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B718D86B-2E9E-70A8-8DFE-8C332C03BE75}"/>
              </a:ext>
            </a:extLst>
          </p:cNvPr>
          <p:cNvCxnSpPr>
            <a:cxnSpLocks/>
          </p:cNvCxnSpPr>
          <p:nvPr/>
        </p:nvCxnSpPr>
        <p:spPr>
          <a:xfrm>
            <a:off x="4463822" y="3792637"/>
            <a:ext cx="114903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99">
            <a:extLst>
              <a:ext uri="{FF2B5EF4-FFF2-40B4-BE49-F238E27FC236}">
                <a16:creationId xmlns:a16="http://schemas.microsoft.com/office/drawing/2014/main" id="{00C136CA-51A4-52CB-5420-7E5F4ECFF6B3}"/>
              </a:ext>
            </a:extLst>
          </p:cNvPr>
          <p:cNvSpPr txBox="1"/>
          <p:nvPr/>
        </p:nvSpPr>
        <p:spPr>
          <a:xfrm>
            <a:off x="5315021" y="3746115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99">
            <a:extLst>
              <a:ext uri="{FF2B5EF4-FFF2-40B4-BE49-F238E27FC236}">
                <a16:creationId xmlns:a16="http://schemas.microsoft.com/office/drawing/2014/main" id="{4A417E72-C758-03CF-783A-88AECAE467CA}"/>
              </a:ext>
            </a:extLst>
          </p:cNvPr>
          <p:cNvSpPr txBox="1"/>
          <p:nvPr/>
        </p:nvSpPr>
        <p:spPr>
          <a:xfrm>
            <a:off x="3095902" y="5784573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CDE94AB-428D-C371-660F-E34A54671046}"/>
              </a:ext>
            </a:extLst>
          </p:cNvPr>
          <p:cNvCxnSpPr>
            <a:cxnSpLocks/>
          </p:cNvCxnSpPr>
          <p:nvPr/>
        </p:nvCxnSpPr>
        <p:spPr>
          <a:xfrm>
            <a:off x="3095902" y="5221741"/>
            <a:ext cx="60" cy="10767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1F40C8AC-0A6D-6741-1A81-D01C211ED3BB}"/>
              </a:ext>
            </a:extLst>
          </p:cNvPr>
          <p:cNvCxnSpPr>
            <a:cxnSpLocks/>
          </p:cNvCxnSpPr>
          <p:nvPr/>
        </p:nvCxnSpPr>
        <p:spPr>
          <a:xfrm flipH="1">
            <a:off x="406412" y="3808310"/>
            <a:ext cx="118357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99">
            <a:extLst>
              <a:ext uri="{FF2B5EF4-FFF2-40B4-BE49-F238E27FC236}">
                <a16:creationId xmlns:a16="http://schemas.microsoft.com/office/drawing/2014/main" id="{7486B6D8-6C3F-5A70-ECAA-813BF5506965}"/>
              </a:ext>
            </a:extLst>
          </p:cNvPr>
          <p:cNvSpPr txBox="1"/>
          <p:nvPr/>
        </p:nvSpPr>
        <p:spPr>
          <a:xfrm>
            <a:off x="339972" y="3766508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E12F83E7-68F2-D02D-CE1C-05183F0BCE1C}"/>
              </a:ext>
            </a:extLst>
          </p:cNvPr>
          <p:cNvCxnSpPr>
            <a:cxnSpLocks/>
          </p:cNvCxnSpPr>
          <p:nvPr/>
        </p:nvCxnSpPr>
        <p:spPr>
          <a:xfrm flipV="1">
            <a:off x="3057993" y="1304875"/>
            <a:ext cx="0" cy="10869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99">
            <a:extLst>
              <a:ext uri="{FF2B5EF4-FFF2-40B4-BE49-F238E27FC236}">
                <a16:creationId xmlns:a16="http://schemas.microsoft.com/office/drawing/2014/main" id="{B910EBC8-A9B1-54D8-9111-D37A035DEE33}"/>
              </a:ext>
            </a:extLst>
          </p:cNvPr>
          <p:cNvSpPr txBox="1"/>
          <p:nvPr/>
        </p:nvSpPr>
        <p:spPr>
          <a:xfrm>
            <a:off x="2619468" y="1376897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393F94B-EFEA-5FF8-8527-6E97A41D0084}"/>
              </a:ext>
            </a:extLst>
          </p:cNvPr>
          <p:cNvSpPr txBox="1"/>
          <p:nvPr/>
        </p:nvSpPr>
        <p:spPr>
          <a:xfrm>
            <a:off x="3662256" y="1209677"/>
            <a:ext cx="3203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Resonant production of dark photons</a:t>
            </a:r>
            <a:endParaRPr kumimoji="1" lang="ja-JP" altLang="en-US" sz="2000" b="1" dirty="0"/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F4FE40FA-B288-80F0-C72A-E42B967DABE2}"/>
              </a:ext>
            </a:extLst>
          </p:cNvPr>
          <p:cNvCxnSpPr>
            <a:cxnSpLocks/>
          </p:cNvCxnSpPr>
          <p:nvPr/>
        </p:nvCxnSpPr>
        <p:spPr>
          <a:xfrm flipV="1">
            <a:off x="3759183" y="1891412"/>
            <a:ext cx="357544" cy="687801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D5E2033-893E-D435-34B1-C4F7293CC503}"/>
              </a:ext>
            </a:extLst>
          </p:cNvPr>
          <p:cNvSpPr txBox="1"/>
          <p:nvPr/>
        </p:nvSpPr>
        <p:spPr>
          <a:xfrm>
            <a:off x="7401210" y="4700254"/>
            <a:ext cx="4276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dirty="0"/>
              <a:t>[</a:t>
            </a:r>
            <a:r>
              <a:rPr lang="ja-JP" altLang="en-US" sz="1600" dirty="0"/>
              <a:t>An, Pospelov </a:t>
            </a:r>
            <a:r>
              <a:rPr lang="en-US" altLang="ja-JP" sz="1600" dirty="0"/>
              <a:t>&amp;</a:t>
            </a:r>
            <a:r>
              <a:rPr lang="ja-JP" altLang="en-US" sz="1600" dirty="0"/>
              <a:t> Pradler, PLB </a:t>
            </a:r>
            <a:r>
              <a:rPr lang="en-US" altLang="ja-JP" sz="1600" dirty="0"/>
              <a:t>(2013)]</a:t>
            </a:r>
            <a:r>
              <a:rPr lang="ja-JP" altLang="en-US" sz="1600" dirty="0"/>
              <a:t> </a:t>
            </a:r>
            <a:endParaRPr lang="en-US" altLang="ja-JP" sz="1600" dirty="0"/>
          </a:p>
          <a:p>
            <a:r>
              <a:rPr lang="en-US" altLang="ja-JP" sz="1600" dirty="0"/>
              <a:t>[Chang, Essig &amp; McDermott, JHEP (2017)]</a:t>
            </a:r>
            <a:endParaRPr lang="ja-JP" altLang="en-US" sz="1600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0A700D04-6D95-4C18-42A9-EAE7A73F09C2}"/>
              </a:ext>
            </a:extLst>
          </p:cNvPr>
          <p:cNvSpPr txBox="1">
            <a:spLocks/>
          </p:cNvSpPr>
          <p:nvPr/>
        </p:nvSpPr>
        <p:spPr>
          <a:xfrm>
            <a:off x="6600840" y="5257166"/>
            <a:ext cx="4843593" cy="11287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n-US" altLang="ja-JP" sz="1800" dirty="0"/>
              <a:t>DP cooling may cancel neutrino heating and prevent supernova explosion.</a:t>
            </a:r>
            <a:endParaRPr lang="ja-JP" altLang="en-US" sz="1800" dirty="0"/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9E8D49FC-3593-4341-BE42-7E4FB5E467F2}"/>
              </a:ext>
            </a:extLst>
          </p:cNvPr>
          <p:cNvCxnSpPr>
            <a:cxnSpLocks/>
          </p:cNvCxnSpPr>
          <p:nvPr/>
        </p:nvCxnSpPr>
        <p:spPr>
          <a:xfrm flipV="1">
            <a:off x="4714007" y="3084332"/>
            <a:ext cx="641563" cy="371039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図 45">
            <a:extLst>
              <a:ext uri="{FF2B5EF4-FFF2-40B4-BE49-F238E27FC236}">
                <a16:creationId xmlns:a16="http://schemas.microsoft.com/office/drawing/2014/main" id="{98E55CB7-BDA2-DEE2-9C59-3C87B126326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6233" y="2014892"/>
            <a:ext cx="3423723" cy="1266778"/>
          </a:xfrm>
          <a:prstGeom prst="rect">
            <a:avLst/>
          </a:prstGeom>
        </p:spPr>
      </p:pic>
      <p:sp>
        <p:nvSpPr>
          <p:cNvPr id="47" name="コンテンツ プレースホルダー 2">
            <a:extLst>
              <a:ext uri="{FF2B5EF4-FFF2-40B4-BE49-F238E27FC236}">
                <a16:creationId xmlns:a16="http://schemas.microsoft.com/office/drawing/2014/main" id="{578EB617-8E9F-C6EC-BD04-8A2A911E07B4}"/>
              </a:ext>
            </a:extLst>
          </p:cNvPr>
          <p:cNvSpPr txBox="1">
            <a:spLocks/>
          </p:cNvSpPr>
          <p:nvPr/>
        </p:nvSpPr>
        <p:spPr>
          <a:xfrm>
            <a:off x="6999019" y="3373895"/>
            <a:ext cx="3246077" cy="45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800"/>
              <a:t>Π: Polarization tensor</a:t>
            </a:r>
            <a:endParaRPr lang="ja-JP" altLang="en-US" sz="1800"/>
          </a:p>
        </p:txBody>
      </p:sp>
      <p:sp>
        <p:nvSpPr>
          <p:cNvPr id="48" name="コンテンツ プレースホルダー 2">
            <a:extLst>
              <a:ext uri="{FF2B5EF4-FFF2-40B4-BE49-F238E27FC236}">
                <a16:creationId xmlns:a16="http://schemas.microsoft.com/office/drawing/2014/main" id="{99F860FF-BBFC-6B2D-B73D-8247E180E012}"/>
              </a:ext>
            </a:extLst>
          </p:cNvPr>
          <p:cNvSpPr txBox="1">
            <a:spLocks/>
          </p:cNvSpPr>
          <p:nvPr/>
        </p:nvSpPr>
        <p:spPr>
          <a:xfrm>
            <a:off x="6565599" y="3886107"/>
            <a:ext cx="2685850" cy="404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altLang="ja-JP" sz="1800" dirty="0"/>
              <a:t>If</a:t>
            </a:r>
            <a:r>
              <a:rPr lang="ja-JP" altLang="en-US" sz="1800" dirty="0"/>
              <a:t>                             </a:t>
            </a:r>
            <a:r>
              <a:rPr lang="en-US" altLang="ja-JP" sz="1800" dirty="0"/>
              <a:t>,</a:t>
            </a:r>
            <a:endParaRPr lang="ja-JP" altLang="en-US" sz="1800" dirty="0"/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A347B8AF-FE0A-32CD-98C7-FD0D57EB57F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664"/>
          <a:stretch>
            <a:fillRect/>
          </a:stretch>
        </p:blipFill>
        <p:spPr>
          <a:xfrm>
            <a:off x="7151921" y="3859054"/>
            <a:ext cx="1696173" cy="389648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36E047F-D943-B193-78C6-82F5E968A4B2}"/>
              </a:ext>
            </a:extLst>
          </p:cNvPr>
          <p:cNvSpPr txBox="1"/>
          <p:nvPr/>
        </p:nvSpPr>
        <p:spPr>
          <a:xfrm>
            <a:off x="6830128" y="4252771"/>
            <a:ext cx="45797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>
                <a:solidFill>
                  <a:srgbClr val="FF0000"/>
                </a:solidFill>
              </a:rPr>
              <a:t>dark photons are resonantly produced!</a:t>
            </a:r>
            <a:endParaRPr lang="ja-JP" altLang="en-US" b="1">
              <a:solidFill>
                <a:srgbClr val="FF0000"/>
              </a:solidFill>
            </a:endParaRPr>
          </a:p>
        </p:txBody>
      </p:sp>
      <p:sp>
        <p:nvSpPr>
          <p:cNvPr id="51" name="コンテンツ プレースホルダー 2">
            <a:extLst>
              <a:ext uri="{FF2B5EF4-FFF2-40B4-BE49-F238E27FC236}">
                <a16:creationId xmlns:a16="http://schemas.microsoft.com/office/drawing/2014/main" id="{F9BE5196-E021-F671-510A-412718D5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5599" y="1795389"/>
            <a:ext cx="6954982" cy="5697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ja-JP" sz="1800" dirty="0"/>
              <a:t>Effective mixing parameter in plasma:</a:t>
            </a:r>
            <a:endParaRPr kumimoji="1" lang="ja-JP" altLang="en-US" sz="1800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73E71189-DF28-FFB7-BFA0-3BE58042BC43}"/>
              </a:ext>
            </a:extLst>
          </p:cNvPr>
          <p:cNvSpPr txBox="1"/>
          <p:nvPr/>
        </p:nvSpPr>
        <p:spPr>
          <a:xfrm>
            <a:off x="7401210" y="6178117"/>
            <a:ext cx="3868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[Caputo et al., PRL 134 (2025) 151002]</a:t>
            </a:r>
          </a:p>
        </p:txBody>
      </p:sp>
    </p:spTree>
    <p:extLst>
      <p:ext uri="{BB962C8B-B14F-4D97-AF65-F5344CB8AC3E}">
        <p14:creationId xmlns:p14="http://schemas.microsoft.com/office/powerpoint/2010/main" val="101578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/>
      <p:bldP spid="30" grpId="0"/>
      <p:bldP spid="33" grpId="0"/>
      <p:bldP spid="35" grpId="0"/>
      <p:bldP spid="36" grpId="0"/>
      <p:bldP spid="40" grpId="0"/>
      <p:bldP spid="5" grpId="0"/>
      <p:bldP spid="47" grpId="0"/>
      <p:bldP spid="48" grpId="0"/>
      <p:bldP spid="50" grpId="0"/>
      <p:bldP spid="51" grpId="0" build="p"/>
      <p:bldP spid="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D750B8-1F91-0DC5-BBF6-2A10193E7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What if dark photons are heavier?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E5605E-791C-426A-24DE-1526DBED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5" name="図 4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731EE34F-A6BE-4DBD-1C30-7D1AB4640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34" y="1254805"/>
            <a:ext cx="5319820" cy="4840907"/>
          </a:xfrm>
          <a:prstGeom prst="rect">
            <a:avLst/>
          </a:prstGeom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F709D788-48F1-90EC-6DDB-3CAA445B29D6}"/>
              </a:ext>
            </a:extLst>
          </p:cNvPr>
          <p:cNvSpPr/>
          <p:nvPr/>
        </p:nvSpPr>
        <p:spPr>
          <a:xfrm>
            <a:off x="3810000" y="2454729"/>
            <a:ext cx="713014" cy="124097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030CB7E-CA01-99B9-F7AA-4CFD395C5E42}"/>
              </a:ext>
            </a:extLst>
          </p:cNvPr>
          <p:cNvSpPr txBox="1"/>
          <p:nvPr/>
        </p:nvSpPr>
        <p:spPr>
          <a:xfrm>
            <a:off x="6316048" y="1792906"/>
            <a:ext cx="5195575" cy="281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kumimoji="1" lang="en-US" altLang="ja-JP" sz="2400"/>
              <a:t>The constraint disappears when dark photons are heavier, because the resonance appears in the cooling region.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sz="2400"/>
              <a:t>Impact on PNS convection?</a:t>
            </a:r>
            <a:endParaRPr kumimoji="1" lang="ja-JP" altLang="en-US" sz="240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F4E3A7-D0C7-89CF-CA52-3A203A82ABF6}"/>
              </a:ext>
            </a:extLst>
          </p:cNvPr>
          <p:cNvSpPr txBox="1"/>
          <p:nvPr/>
        </p:nvSpPr>
        <p:spPr>
          <a:xfrm>
            <a:off x="1652019" y="6095712"/>
            <a:ext cx="45680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</p:spTree>
    <p:extLst>
      <p:ext uri="{BB962C8B-B14F-4D97-AF65-F5344CB8AC3E}">
        <p14:creationId xmlns:p14="http://schemas.microsoft.com/office/powerpoint/2010/main" val="2712940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AA8C33-B277-A5DA-AA24-19FCF9042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Dark Photon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C07E9F-7C36-DEFC-6CE7-D35A40D3F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8AFC598-CEB6-E86D-CB61-74776C771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58" y="1112063"/>
            <a:ext cx="6411629" cy="479153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073D165-AE1E-1A1C-97B1-8246924F5E5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9002" y="5022355"/>
            <a:ext cx="5265718" cy="758301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DE94BEF-45DD-3092-B697-C8E870F900C3}"/>
              </a:ext>
            </a:extLst>
          </p:cNvPr>
          <p:cNvSpPr txBox="1"/>
          <p:nvPr/>
        </p:nvSpPr>
        <p:spPr>
          <a:xfrm>
            <a:off x="3782342" y="5980100"/>
            <a:ext cx="28876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/>
              <a:t>Caputo et al., (2025) arXiv:2511.15785</a:t>
            </a:r>
            <a:endParaRPr lang="ja-JP" altLang="en-US" sz="1200"/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2CD795A8-052B-5611-A32E-C075105F4A34}"/>
              </a:ext>
            </a:extLst>
          </p:cNvPr>
          <p:cNvSpPr/>
          <p:nvPr/>
        </p:nvSpPr>
        <p:spPr>
          <a:xfrm>
            <a:off x="1032933" y="2061633"/>
            <a:ext cx="838200" cy="4191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10C40EC-F810-B125-C01C-67FD62EFC2C9}"/>
              </a:ext>
            </a:extLst>
          </p:cNvPr>
          <p:cNvCxnSpPr/>
          <p:nvPr/>
        </p:nvCxnSpPr>
        <p:spPr>
          <a:xfrm>
            <a:off x="10710873" y="5792766"/>
            <a:ext cx="1122219" cy="0"/>
          </a:xfrm>
          <a:prstGeom prst="line">
            <a:avLst/>
          </a:prstGeom>
          <a:ln w="38100">
            <a:solidFill>
              <a:srgbClr val="E51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856A2F4-2844-229A-E24B-E5CEBEFA8C97}"/>
              </a:ext>
            </a:extLst>
          </p:cNvPr>
          <p:cNvSpPr txBox="1"/>
          <p:nvPr/>
        </p:nvSpPr>
        <p:spPr>
          <a:xfrm>
            <a:off x="10422844" y="5832296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Kinetic mixing</a:t>
            </a:r>
            <a:endParaRPr kumimoji="1" lang="ja-JP" altLang="en-US" dirty="0"/>
          </a:p>
        </p:txBody>
      </p:sp>
      <p:pic>
        <p:nvPicPr>
          <p:cNvPr id="1026" name="Picture 2" descr="ダークフォトン">
            <a:extLst>
              <a:ext uri="{FF2B5EF4-FFF2-40B4-BE49-F238E27FC236}">
                <a16:creationId xmlns:a16="http://schemas.microsoft.com/office/drawing/2014/main" id="{FC03FDB2-64C9-F176-6BF6-9D48E1566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209" y="-273334"/>
            <a:ext cx="3063648" cy="306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49E8ED-0BF4-8E81-1F36-F55908A0DE7E}"/>
              </a:ext>
            </a:extLst>
          </p:cNvPr>
          <p:cNvSpPr txBox="1"/>
          <p:nvPr/>
        </p:nvSpPr>
        <p:spPr>
          <a:xfrm>
            <a:off x="10118397" y="2271183"/>
            <a:ext cx="10406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Ⓒ</a:t>
            </a:r>
            <a:r>
              <a:rPr lang="en-US" altLang="ja-JP" sz="1200" dirty="0"/>
              <a:t>Higgs-tan</a:t>
            </a:r>
            <a:endParaRPr kumimoji="1" lang="ja-JP" altLang="en-US" sz="12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6AA7058-4D9B-ABB4-E2D2-A56674F06779}"/>
              </a:ext>
            </a:extLst>
          </p:cNvPr>
          <p:cNvSpPr txBox="1"/>
          <p:nvPr/>
        </p:nvSpPr>
        <p:spPr>
          <a:xfrm>
            <a:off x="6816054" y="2806584"/>
            <a:ext cx="4844644" cy="235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Hypothetical boson that arises from an extra U(1) symmetry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000" b="1" dirty="0">
                <a:solidFill>
                  <a:srgbClr val="FF0000"/>
                </a:solidFill>
              </a:rPr>
              <a:t>A dark matter candidate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Interact with photons through kinetic mixing: 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34608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B72897-ACBD-7422-1440-A580055F8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kumimoji="1" lang="en-US" altLang="ja-JP" sz="4000" dirty="0"/>
              <a:t>Supernova Failure by </a:t>
            </a:r>
            <a:r>
              <a:rPr lang="en-US" altLang="ja-JP" sz="4000" dirty="0"/>
              <a:t>~100 keV </a:t>
            </a:r>
            <a:r>
              <a:rPr kumimoji="1" lang="en-US" altLang="ja-JP" sz="4000" dirty="0"/>
              <a:t>Dark Photons?</a:t>
            </a:r>
            <a:endParaRPr kumimoji="1" lang="ja-JP" altLang="en-US" sz="40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A7277-7A5F-0A52-FF4F-4D10B5F5C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6CEF83F4-91E0-A542-0E0B-FFA612301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928" y="1877225"/>
            <a:ext cx="5696745" cy="3696216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7EF4996-651B-38D1-87DD-08551EF00036}"/>
              </a:ext>
            </a:extLst>
          </p:cNvPr>
          <p:cNvSpPr txBox="1"/>
          <p:nvPr/>
        </p:nvSpPr>
        <p:spPr>
          <a:xfrm>
            <a:off x="8141401" y="1538671"/>
            <a:ext cx="37112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Caputo et al., PRL 134 (2025) 151002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B816050-501F-44E7-8930-E2D820D83332}"/>
              </a:ext>
            </a:extLst>
          </p:cNvPr>
          <p:cNvSpPr txBox="1"/>
          <p:nvPr/>
        </p:nvSpPr>
        <p:spPr>
          <a:xfrm>
            <a:off x="190104" y="1831134"/>
            <a:ext cx="5845969" cy="3742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000" b="1" dirty="0">
                <a:solidFill>
                  <a:srgbClr val="FF0000"/>
                </a:solidFill>
              </a:rPr>
              <a:t>Dark photons produced in the stellar core can prevent supernova explosion</a:t>
            </a:r>
            <a:r>
              <a:rPr kumimoji="1" lang="en-US" altLang="ja-JP" sz="2000" dirty="0"/>
              <a:t>.</a:t>
            </a:r>
          </a:p>
          <a:p>
            <a:pPr>
              <a:lnSpc>
                <a:spcPct val="150000"/>
              </a:lnSpc>
            </a:pPr>
            <a:r>
              <a:rPr lang="ja-JP" altLang="en-US" sz="2000" dirty="0"/>
              <a:t>⇒ </a:t>
            </a:r>
            <a:r>
              <a:rPr lang="en-US" altLang="ja-JP" sz="2000" dirty="0"/>
              <a:t>a new constraint on dark photons</a:t>
            </a:r>
          </a:p>
          <a:p>
            <a:pPr>
              <a:lnSpc>
                <a:spcPct val="150000"/>
              </a:lnSpc>
            </a:pPr>
            <a:endParaRPr lang="en-US" altLang="ja-JP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Assumption</a:t>
            </a:r>
            <a:r>
              <a:rPr lang="en-US" altLang="ja-JP" sz="2000" dirty="0"/>
              <a:t>: If the exotic cooling rate exceeds 20% of the neutrino heating rate, explosion will be failed.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dirty="0"/>
              <a:t>⇒ 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Simulations are needed to verify the idea!</a:t>
            </a:r>
          </a:p>
        </p:txBody>
      </p:sp>
    </p:spTree>
    <p:extLst>
      <p:ext uri="{BB962C8B-B14F-4D97-AF65-F5344CB8AC3E}">
        <p14:creationId xmlns:p14="http://schemas.microsoft.com/office/powerpoint/2010/main" val="2610938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1543D4-4E11-A4E3-F944-92632C3BE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Neutrino-</a:t>
            </a:r>
            <a:r>
              <a:rPr lang="en-US" altLang="ja-JP" dirty="0"/>
              <a:t>driven </a:t>
            </a:r>
            <a:r>
              <a:rPr kumimoji="1" lang="en-US" altLang="ja-JP" dirty="0"/>
              <a:t>Supernova Explosion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DA1D04F-77F2-F8CC-F9CA-E9B1ABF26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0615" y="1419478"/>
            <a:ext cx="7241419" cy="5030787"/>
          </a:xfrm>
        </p:spPr>
        <p:txBody>
          <a:bodyPr/>
          <a:lstStyle/>
          <a:p>
            <a:r>
              <a:rPr kumimoji="1" lang="en-US" altLang="ja-JP"/>
              <a:t>Gravitational energy release</a:t>
            </a:r>
          </a:p>
          <a:p>
            <a:pPr marL="0" indent="0">
              <a:buNone/>
            </a:pPr>
            <a:endParaRPr kumimoji="1" lang="en-US" altLang="ja-JP"/>
          </a:p>
          <a:p>
            <a:pPr marL="0" indent="0">
              <a:buNone/>
            </a:pPr>
            <a:endParaRPr lang="en-US" altLang="ja-JP"/>
          </a:p>
          <a:p>
            <a:pPr marL="0" indent="0">
              <a:buNone/>
            </a:pPr>
            <a:endParaRPr kumimoji="1" lang="en-US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942067-F742-FF21-AD3B-077B7C5EF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E0FF6206-3F6D-D0E4-72DD-74BAD03BEFBD}"/>
              </a:ext>
            </a:extLst>
          </p:cNvPr>
          <p:cNvSpPr/>
          <p:nvPr/>
        </p:nvSpPr>
        <p:spPr>
          <a:xfrm>
            <a:off x="1573693" y="1233262"/>
            <a:ext cx="2010157" cy="198891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800"/>
              <a:t>Fe</a:t>
            </a:r>
            <a:endParaRPr kumimoji="1" lang="ja-JP" altLang="en-US" sz="4800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C1480F87-4B57-BEA5-764E-5AFFF1B49E16}"/>
              </a:ext>
            </a:extLst>
          </p:cNvPr>
          <p:cNvSpPr/>
          <p:nvPr/>
        </p:nvSpPr>
        <p:spPr>
          <a:xfrm>
            <a:off x="2157892" y="5073801"/>
            <a:ext cx="937310" cy="91727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80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5328F4D-D462-4E4F-BB69-C4C40506A48D}"/>
              </a:ext>
            </a:extLst>
          </p:cNvPr>
          <p:cNvSpPr txBox="1"/>
          <p:nvPr/>
        </p:nvSpPr>
        <p:spPr>
          <a:xfrm>
            <a:off x="391956" y="4796818"/>
            <a:ext cx="1976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/>
              <a:t>Neutron star</a:t>
            </a:r>
            <a:endParaRPr kumimoji="1" lang="ja-JP" altLang="en-US" sz="2400"/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DEDFCF6D-7A2B-AA09-0929-2AC253DCA9D4}"/>
              </a:ext>
            </a:extLst>
          </p:cNvPr>
          <p:cNvSpPr/>
          <p:nvPr/>
        </p:nvSpPr>
        <p:spPr>
          <a:xfrm>
            <a:off x="2334447" y="3382961"/>
            <a:ext cx="488647" cy="15049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81C4F64-22C0-1C54-4597-D64966D1A552}"/>
              </a:ext>
            </a:extLst>
          </p:cNvPr>
          <p:cNvSpPr txBox="1"/>
          <p:nvPr/>
        </p:nvSpPr>
        <p:spPr>
          <a:xfrm>
            <a:off x="2764395" y="3831618"/>
            <a:ext cx="819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/>
              <a:t>~1 s</a:t>
            </a:r>
            <a:endParaRPr kumimoji="1" lang="ja-JP" altLang="en-US" sz="24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42800A-1F8B-7195-A60A-3AE546590FD8}"/>
              </a:ext>
            </a:extLst>
          </p:cNvPr>
          <p:cNvSpPr txBox="1"/>
          <p:nvPr/>
        </p:nvSpPr>
        <p:spPr>
          <a:xfrm>
            <a:off x="1953438" y="2490297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>
                <a:solidFill>
                  <a:schemeClr val="bg1"/>
                </a:solidFill>
              </a:rPr>
              <a:t>~5000 km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3892661-2D52-4159-E8C6-332327507A91}"/>
              </a:ext>
            </a:extLst>
          </p:cNvPr>
          <p:cNvSpPr txBox="1"/>
          <p:nvPr/>
        </p:nvSpPr>
        <p:spPr>
          <a:xfrm>
            <a:off x="844720" y="5166119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/>
              <a:t>~10 km</a:t>
            </a:r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4EE7A840-D6D2-AD1B-1BA1-6B0B8823FAE1}"/>
              </a:ext>
            </a:extLst>
          </p:cNvPr>
          <p:cNvSpPr/>
          <p:nvPr/>
        </p:nvSpPr>
        <p:spPr>
          <a:xfrm>
            <a:off x="7636541" y="2592711"/>
            <a:ext cx="571500" cy="4034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44DAD3B5-B22C-FFF2-8537-4070EBAB0E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5608" b="-1430"/>
          <a:stretch/>
        </p:blipFill>
        <p:spPr bwMode="auto">
          <a:xfrm>
            <a:off x="4793268" y="2153424"/>
            <a:ext cx="3702195" cy="83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E1CD46D-5479-D4D2-69EA-4768877C7925}"/>
              </a:ext>
            </a:extLst>
          </p:cNvPr>
          <p:cNvSpPr txBox="1"/>
          <p:nvPr/>
        </p:nvSpPr>
        <p:spPr>
          <a:xfrm>
            <a:off x="8471110" y="2275172"/>
            <a:ext cx="1603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0" i="0">
                <a:solidFill>
                  <a:srgbClr val="000000"/>
                </a:solidFill>
                <a:effectLst/>
                <a:latin typeface="Mincho"/>
              </a:rPr>
              <a:t>≈ </a:t>
            </a:r>
            <a:r>
              <a:rPr lang="en-US" altLang="ja-JP" sz="2800" b="0" i="0">
                <a:solidFill>
                  <a:srgbClr val="000000"/>
                </a:solidFill>
                <a:effectLst/>
                <a:latin typeface="Mincho"/>
              </a:rPr>
              <a:t>10</a:t>
            </a:r>
            <a:r>
              <a:rPr lang="en-US" altLang="ja-JP" sz="2800" b="0" i="0" baseline="30000">
                <a:solidFill>
                  <a:srgbClr val="000000"/>
                </a:solidFill>
                <a:effectLst/>
                <a:latin typeface="Mincho"/>
              </a:rPr>
              <a:t>53</a:t>
            </a:r>
            <a:r>
              <a:rPr lang="en-US" altLang="ja-JP" sz="2800" b="0" i="0">
                <a:solidFill>
                  <a:srgbClr val="000000"/>
                </a:solidFill>
                <a:effectLst/>
                <a:latin typeface="Mincho"/>
              </a:rPr>
              <a:t> erg</a:t>
            </a:r>
            <a:endParaRPr kumimoji="1" lang="ja-JP" altLang="en-US" sz="280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63CACE5-A3A5-3F0C-2401-D083E94F1088}"/>
              </a:ext>
            </a:extLst>
          </p:cNvPr>
          <p:cNvSpPr txBox="1"/>
          <p:nvPr/>
        </p:nvSpPr>
        <p:spPr>
          <a:xfrm>
            <a:off x="8001926" y="290891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/>
              <a:t>~10 km</a:t>
            </a:r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7979909-8EF5-DB09-13F1-151678BA7B1B}"/>
              </a:ext>
            </a:extLst>
          </p:cNvPr>
          <p:cNvSpPr txBox="1"/>
          <p:nvPr/>
        </p:nvSpPr>
        <p:spPr>
          <a:xfrm>
            <a:off x="4080615" y="4102243"/>
            <a:ext cx="7431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800" dirty="0"/>
              <a:t>Kinetic energy of ejecta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254FC92-6B1D-E30E-09AF-8DE22186A7DA}"/>
              </a:ext>
            </a:extLst>
          </p:cNvPr>
          <p:cNvSpPr txBox="1"/>
          <p:nvPr/>
        </p:nvSpPr>
        <p:spPr>
          <a:xfrm>
            <a:off x="4614313" y="4678975"/>
            <a:ext cx="3950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1" lang="en-US" altLang="ja-JP" sz="2400" baseline="-25000" dirty="0" err="1"/>
              <a:t>exp</a:t>
            </a:r>
            <a:r>
              <a:rPr kumimoji="1" lang="en-US" altLang="ja-JP" sz="2400" dirty="0"/>
              <a:t> = 10</a:t>
            </a:r>
            <a:r>
              <a:rPr kumimoji="1" lang="en-US" altLang="ja-JP" sz="2400" baseline="30000" dirty="0"/>
              <a:t>51</a:t>
            </a:r>
            <a:r>
              <a:rPr kumimoji="1" lang="en-US" altLang="ja-JP" sz="2400" dirty="0"/>
              <a:t> erg (= 1 Bethe)</a:t>
            </a:r>
            <a:endParaRPr kumimoji="1" lang="ja-JP" altLang="en-US" sz="24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5569F40-0A19-AED1-7E72-3F6560BA09E4}"/>
              </a:ext>
            </a:extLst>
          </p:cNvPr>
          <p:cNvSpPr txBox="1"/>
          <p:nvPr/>
        </p:nvSpPr>
        <p:spPr>
          <a:xfrm>
            <a:off x="4080615" y="3097199"/>
            <a:ext cx="7431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800"/>
              <a:t>Neutrino energy</a:t>
            </a:r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4E78615-A6C1-D07C-58A3-9E1057276F80}"/>
              </a:ext>
            </a:extLst>
          </p:cNvPr>
          <p:cNvSpPr txBox="1"/>
          <p:nvPr/>
        </p:nvSpPr>
        <p:spPr>
          <a:xfrm>
            <a:off x="4644781" y="3591572"/>
            <a:ext cx="1975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1" lang="en-US" altLang="ja-JP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kumimoji="1" lang="en-US" altLang="ja-JP" sz="2400" dirty="0"/>
              <a:t> = 10</a:t>
            </a:r>
            <a:r>
              <a:rPr kumimoji="1" lang="en-US" altLang="ja-JP" sz="2400" baseline="30000" dirty="0"/>
              <a:t>53</a:t>
            </a:r>
            <a:r>
              <a:rPr kumimoji="1" lang="en-US" altLang="ja-JP" sz="2400" dirty="0"/>
              <a:t> erg</a:t>
            </a:r>
            <a:endParaRPr kumimoji="1" lang="ja-JP" altLang="en-US" sz="24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FE4FDC2-062B-7A50-63D1-53FFE2EA48E0}"/>
              </a:ext>
            </a:extLst>
          </p:cNvPr>
          <p:cNvSpPr txBox="1"/>
          <p:nvPr/>
        </p:nvSpPr>
        <p:spPr>
          <a:xfrm>
            <a:off x="4565897" y="5360428"/>
            <a:ext cx="6118580" cy="95410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>
                <a:solidFill>
                  <a:srgbClr val="FF0000"/>
                </a:solidFill>
              </a:rPr>
              <a:t>Neutrino heating is essential for successful supernova explosion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矢印: 左カーブ 14">
            <a:extLst>
              <a:ext uri="{FF2B5EF4-FFF2-40B4-BE49-F238E27FC236}">
                <a16:creationId xmlns:a16="http://schemas.microsoft.com/office/drawing/2014/main" id="{B59A5B07-4106-120D-5EF9-ABEA1424341D}"/>
              </a:ext>
            </a:extLst>
          </p:cNvPr>
          <p:cNvSpPr/>
          <p:nvPr/>
        </p:nvSpPr>
        <p:spPr>
          <a:xfrm>
            <a:off x="8904777" y="3609442"/>
            <a:ext cx="384898" cy="1439717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B7F6F52-7D38-B173-4CD9-E4451512E36C}"/>
              </a:ext>
            </a:extLst>
          </p:cNvPr>
          <p:cNvSpPr txBox="1"/>
          <p:nvPr/>
        </p:nvSpPr>
        <p:spPr>
          <a:xfrm>
            <a:off x="9380828" y="3831618"/>
            <a:ext cx="2695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1% energy transfer through neutrino-nucleon interactions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4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 animBg="1"/>
      <p:bldP spid="15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371C8A-893C-4E38-7E64-A60ED5D0C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20400" cy="1325563"/>
          </a:xfrm>
        </p:spPr>
        <p:txBody>
          <a:bodyPr/>
          <a:lstStyle/>
          <a:p>
            <a:r>
              <a:rPr kumimoji="1" lang="en-US" altLang="ja-JP" dirty="0"/>
              <a:t>Dark Photon Production in Supernovae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28994D-DD49-0C04-1304-6E63AC8B6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422" y="6365652"/>
            <a:ext cx="2743200" cy="365125"/>
          </a:xfrm>
        </p:spPr>
        <p:txBody>
          <a:bodyPr/>
          <a:lstStyle/>
          <a:p>
            <a:fld id="{34DB5E5C-8E4D-42C5-A0DA-3219F209E3C9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0405B745-AB77-3F0B-8368-A96CE9A0EA60}"/>
              </a:ext>
            </a:extLst>
          </p:cNvPr>
          <p:cNvSpPr/>
          <p:nvPr/>
        </p:nvSpPr>
        <p:spPr>
          <a:xfrm>
            <a:off x="1352460" y="2124748"/>
            <a:ext cx="3393333" cy="3314213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テキスト ボックス 62">
            <a:extLst>
              <a:ext uri="{FF2B5EF4-FFF2-40B4-BE49-F238E27FC236}">
                <a16:creationId xmlns:a16="http://schemas.microsoft.com/office/drawing/2014/main" id="{1C4EFE83-3934-8F6C-063B-D0C3A30F7671}"/>
              </a:ext>
            </a:extLst>
          </p:cNvPr>
          <p:cNvSpPr txBox="1"/>
          <p:nvPr/>
        </p:nvSpPr>
        <p:spPr>
          <a:xfrm rot="18881102">
            <a:off x="2000864" y="2949504"/>
            <a:ext cx="87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b="1">
                <a:solidFill>
                  <a:srgbClr val="FF0000"/>
                </a:solidFill>
              </a:rPr>
              <a:t>Shock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45A9535E-FC87-73C2-5BCD-82DF94F837A5}"/>
              </a:ext>
            </a:extLst>
          </p:cNvPr>
          <p:cNvSpPr/>
          <p:nvPr/>
        </p:nvSpPr>
        <p:spPr>
          <a:xfrm>
            <a:off x="2024582" y="2718486"/>
            <a:ext cx="2097761" cy="214830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8B88616B-2B15-54D3-7978-C0694C04AFE2}"/>
              </a:ext>
            </a:extLst>
          </p:cNvPr>
          <p:cNvSpPr/>
          <p:nvPr/>
        </p:nvSpPr>
        <p:spPr>
          <a:xfrm>
            <a:off x="2656461" y="3387623"/>
            <a:ext cx="775685" cy="7736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1" name="テキスト ボックス 43">
            <a:extLst>
              <a:ext uri="{FF2B5EF4-FFF2-40B4-BE49-F238E27FC236}">
                <a16:creationId xmlns:a16="http://schemas.microsoft.com/office/drawing/2014/main" id="{3234DF14-3AF2-382B-3FA2-0A7F865B3266}"/>
              </a:ext>
            </a:extLst>
          </p:cNvPr>
          <p:cNvSpPr txBox="1"/>
          <p:nvPr/>
        </p:nvSpPr>
        <p:spPr>
          <a:xfrm>
            <a:off x="2730827" y="3484505"/>
            <a:ext cx="7923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100" b="1">
                <a:solidFill>
                  <a:schemeClr val="bg1"/>
                </a:solidFill>
              </a:rPr>
              <a:t>PNS</a:t>
            </a:r>
            <a:endParaRPr kumimoji="1" lang="ja-JP" altLang="en-US" sz="1100" b="1">
              <a:solidFill>
                <a:schemeClr val="bg1"/>
              </a:solidFill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34243BC2-EC27-BB88-4428-F6968CDF560D}"/>
              </a:ext>
            </a:extLst>
          </p:cNvPr>
          <p:cNvCxnSpPr>
            <a:cxnSpLocks/>
          </p:cNvCxnSpPr>
          <p:nvPr/>
        </p:nvCxnSpPr>
        <p:spPr>
          <a:xfrm>
            <a:off x="3252264" y="4099484"/>
            <a:ext cx="409715" cy="8876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4874D716-5412-AEED-94C4-A85A79B4FBE8}"/>
              </a:ext>
            </a:extLst>
          </p:cNvPr>
          <p:cNvCxnSpPr>
            <a:cxnSpLocks/>
          </p:cNvCxnSpPr>
          <p:nvPr/>
        </p:nvCxnSpPr>
        <p:spPr>
          <a:xfrm flipH="1">
            <a:off x="2015919" y="3997341"/>
            <a:ext cx="727716" cy="5936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229A46BE-D417-6553-75BB-C56B6992BCE5}"/>
              </a:ext>
            </a:extLst>
          </p:cNvPr>
          <p:cNvCxnSpPr>
            <a:cxnSpLocks/>
          </p:cNvCxnSpPr>
          <p:nvPr/>
        </p:nvCxnSpPr>
        <p:spPr>
          <a:xfrm flipH="1" flipV="1">
            <a:off x="1527447" y="2290046"/>
            <a:ext cx="1196465" cy="12721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AD619B84-A20B-9143-35F3-7796536B7FDC}"/>
              </a:ext>
            </a:extLst>
          </p:cNvPr>
          <p:cNvCxnSpPr>
            <a:cxnSpLocks/>
          </p:cNvCxnSpPr>
          <p:nvPr/>
        </p:nvCxnSpPr>
        <p:spPr>
          <a:xfrm flipV="1">
            <a:off x="3377721" y="3129552"/>
            <a:ext cx="762925" cy="4866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98">
            <a:extLst>
              <a:ext uri="{FF2B5EF4-FFF2-40B4-BE49-F238E27FC236}">
                <a16:creationId xmlns:a16="http://schemas.microsoft.com/office/drawing/2014/main" id="{89E70A3D-2BB1-A386-7BD2-6E587815A18C}"/>
              </a:ext>
            </a:extLst>
          </p:cNvPr>
          <p:cNvSpPr txBox="1"/>
          <p:nvPr/>
        </p:nvSpPr>
        <p:spPr>
          <a:xfrm>
            <a:off x="4041923" y="3035062"/>
            <a:ext cx="322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7C7FA6AC-3EA8-25BA-1426-728495188FB4}"/>
              </a:ext>
            </a:extLst>
          </p:cNvPr>
          <p:cNvCxnSpPr>
            <a:cxnSpLocks/>
          </p:cNvCxnSpPr>
          <p:nvPr/>
        </p:nvCxnSpPr>
        <p:spPr>
          <a:xfrm flipH="1">
            <a:off x="2418809" y="4137400"/>
            <a:ext cx="534979" cy="17051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F5AEBDAF-136A-FE35-B6AC-919B752989E0}"/>
              </a:ext>
            </a:extLst>
          </p:cNvPr>
          <p:cNvCxnSpPr>
            <a:cxnSpLocks/>
          </p:cNvCxnSpPr>
          <p:nvPr/>
        </p:nvCxnSpPr>
        <p:spPr>
          <a:xfrm>
            <a:off x="3369263" y="4013262"/>
            <a:ext cx="1313647" cy="1060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0E64B94C-E4AB-3247-6DCD-B57DB3A3143F}"/>
              </a:ext>
            </a:extLst>
          </p:cNvPr>
          <p:cNvCxnSpPr>
            <a:cxnSpLocks/>
          </p:cNvCxnSpPr>
          <p:nvPr/>
        </p:nvCxnSpPr>
        <p:spPr>
          <a:xfrm flipV="1">
            <a:off x="3353121" y="2241031"/>
            <a:ext cx="1209840" cy="13037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99">
            <a:extLst>
              <a:ext uri="{FF2B5EF4-FFF2-40B4-BE49-F238E27FC236}">
                <a16:creationId xmlns:a16="http://schemas.microsoft.com/office/drawing/2014/main" id="{28B8869F-810F-33F9-DA8C-909AD9169153}"/>
              </a:ext>
            </a:extLst>
          </p:cNvPr>
          <p:cNvSpPr txBox="1"/>
          <p:nvPr/>
        </p:nvSpPr>
        <p:spPr>
          <a:xfrm>
            <a:off x="1260332" y="2046669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99">
            <a:extLst>
              <a:ext uri="{FF2B5EF4-FFF2-40B4-BE49-F238E27FC236}">
                <a16:creationId xmlns:a16="http://schemas.microsoft.com/office/drawing/2014/main" id="{F3B6E776-F54E-56C0-1934-37DAD50C7458}"/>
              </a:ext>
            </a:extLst>
          </p:cNvPr>
          <p:cNvSpPr txBox="1"/>
          <p:nvPr/>
        </p:nvSpPr>
        <p:spPr>
          <a:xfrm>
            <a:off x="1744895" y="419483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99">
            <a:extLst>
              <a:ext uri="{FF2B5EF4-FFF2-40B4-BE49-F238E27FC236}">
                <a16:creationId xmlns:a16="http://schemas.microsoft.com/office/drawing/2014/main" id="{06E5EA08-5D52-725A-04CD-6A8A2B9FE0B5}"/>
              </a:ext>
            </a:extLst>
          </p:cNvPr>
          <p:cNvSpPr txBox="1"/>
          <p:nvPr/>
        </p:nvSpPr>
        <p:spPr>
          <a:xfrm>
            <a:off x="2207826" y="525716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99">
            <a:extLst>
              <a:ext uri="{FF2B5EF4-FFF2-40B4-BE49-F238E27FC236}">
                <a16:creationId xmlns:a16="http://schemas.microsoft.com/office/drawing/2014/main" id="{BDB7CEF3-EC84-608A-A742-EE32AE24158E}"/>
              </a:ext>
            </a:extLst>
          </p:cNvPr>
          <p:cNvSpPr txBox="1"/>
          <p:nvPr/>
        </p:nvSpPr>
        <p:spPr>
          <a:xfrm>
            <a:off x="3605422" y="460574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99">
            <a:extLst>
              <a:ext uri="{FF2B5EF4-FFF2-40B4-BE49-F238E27FC236}">
                <a16:creationId xmlns:a16="http://schemas.microsoft.com/office/drawing/2014/main" id="{A3E0B381-7338-0F57-8391-110404E02CA4}"/>
              </a:ext>
            </a:extLst>
          </p:cNvPr>
          <p:cNvSpPr txBox="1"/>
          <p:nvPr/>
        </p:nvSpPr>
        <p:spPr>
          <a:xfrm>
            <a:off x="4463822" y="4521447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C5F0F8B-19E3-EC3A-93D7-A847978DA5A7}"/>
              </a:ext>
            </a:extLst>
          </p:cNvPr>
          <p:cNvSpPr txBox="1"/>
          <p:nvPr/>
        </p:nvSpPr>
        <p:spPr>
          <a:xfrm>
            <a:off x="4556939" y="2729442"/>
            <a:ext cx="1863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/>
              <a:t>Stalled shock</a:t>
            </a:r>
            <a:endParaRPr kumimoji="1" lang="ja-JP" altLang="en-US" sz="2000" b="1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0D0C181-BD0A-4295-EE52-37EFE9AC4999}"/>
              </a:ext>
            </a:extLst>
          </p:cNvPr>
          <p:cNvSpPr txBox="1"/>
          <p:nvPr/>
        </p:nvSpPr>
        <p:spPr>
          <a:xfrm>
            <a:off x="2730827" y="3577637"/>
            <a:ext cx="670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PNS</a:t>
            </a:r>
            <a:endParaRPr lang="ja-JP" altLang="en-US" sz="2000" b="1"/>
          </a:p>
        </p:txBody>
      </p:sp>
      <p:sp>
        <p:nvSpPr>
          <p:cNvPr id="27" name="楕円 26">
            <a:extLst>
              <a:ext uri="{FF2B5EF4-FFF2-40B4-BE49-F238E27FC236}">
                <a16:creationId xmlns:a16="http://schemas.microsoft.com/office/drawing/2014/main" id="{EFEB0A7A-929D-A91B-5E3C-FCA411E20ABC}"/>
              </a:ext>
            </a:extLst>
          </p:cNvPr>
          <p:cNvSpPr/>
          <p:nvPr/>
        </p:nvSpPr>
        <p:spPr>
          <a:xfrm>
            <a:off x="1609887" y="2382798"/>
            <a:ext cx="2896212" cy="2839526"/>
          </a:xfrm>
          <a:prstGeom prst="ellipse">
            <a:avLst/>
          </a:prstGeom>
          <a:noFill/>
          <a:ln w="571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9EA3C5E1-13ED-B9E1-0F67-6E32D474C694}"/>
              </a:ext>
            </a:extLst>
          </p:cNvPr>
          <p:cNvCxnSpPr>
            <a:cxnSpLocks/>
          </p:cNvCxnSpPr>
          <p:nvPr/>
        </p:nvCxnSpPr>
        <p:spPr>
          <a:xfrm>
            <a:off x="4463822" y="3792637"/>
            <a:ext cx="114903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99">
            <a:extLst>
              <a:ext uri="{FF2B5EF4-FFF2-40B4-BE49-F238E27FC236}">
                <a16:creationId xmlns:a16="http://schemas.microsoft.com/office/drawing/2014/main" id="{162C5BEC-5702-AE4C-E3F8-4624438F47D1}"/>
              </a:ext>
            </a:extLst>
          </p:cNvPr>
          <p:cNvSpPr txBox="1"/>
          <p:nvPr/>
        </p:nvSpPr>
        <p:spPr>
          <a:xfrm>
            <a:off x="5315021" y="3746115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99">
            <a:extLst>
              <a:ext uri="{FF2B5EF4-FFF2-40B4-BE49-F238E27FC236}">
                <a16:creationId xmlns:a16="http://schemas.microsoft.com/office/drawing/2014/main" id="{0D2EE486-1DFC-BD85-9AE5-B6E5FF1822B9}"/>
              </a:ext>
            </a:extLst>
          </p:cNvPr>
          <p:cNvSpPr txBox="1"/>
          <p:nvPr/>
        </p:nvSpPr>
        <p:spPr>
          <a:xfrm>
            <a:off x="3095902" y="5784573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84793061-99FD-F428-E361-C86A171783E5}"/>
              </a:ext>
            </a:extLst>
          </p:cNvPr>
          <p:cNvCxnSpPr>
            <a:cxnSpLocks/>
          </p:cNvCxnSpPr>
          <p:nvPr/>
        </p:nvCxnSpPr>
        <p:spPr>
          <a:xfrm>
            <a:off x="3095902" y="5221741"/>
            <a:ext cx="60" cy="10767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EF11FA9E-59B7-46A9-C53C-7658C49C2853}"/>
              </a:ext>
            </a:extLst>
          </p:cNvPr>
          <p:cNvCxnSpPr>
            <a:cxnSpLocks/>
          </p:cNvCxnSpPr>
          <p:nvPr/>
        </p:nvCxnSpPr>
        <p:spPr>
          <a:xfrm flipH="1">
            <a:off x="406412" y="3808310"/>
            <a:ext cx="118357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99">
            <a:extLst>
              <a:ext uri="{FF2B5EF4-FFF2-40B4-BE49-F238E27FC236}">
                <a16:creationId xmlns:a16="http://schemas.microsoft.com/office/drawing/2014/main" id="{B580AFA0-7742-7679-03F0-A39CE13D403D}"/>
              </a:ext>
            </a:extLst>
          </p:cNvPr>
          <p:cNvSpPr txBox="1"/>
          <p:nvPr/>
        </p:nvSpPr>
        <p:spPr>
          <a:xfrm>
            <a:off x="339972" y="3766508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871E029C-12F3-1090-2293-889A1666AE8C}"/>
              </a:ext>
            </a:extLst>
          </p:cNvPr>
          <p:cNvCxnSpPr>
            <a:cxnSpLocks/>
          </p:cNvCxnSpPr>
          <p:nvPr/>
        </p:nvCxnSpPr>
        <p:spPr>
          <a:xfrm flipV="1">
            <a:off x="3057993" y="1304875"/>
            <a:ext cx="0" cy="10869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99">
            <a:extLst>
              <a:ext uri="{FF2B5EF4-FFF2-40B4-BE49-F238E27FC236}">
                <a16:creationId xmlns:a16="http://schemas.microsoft.com/office/drawing/2014/main" id="{0840B446-CC20-5E3A-2DF2-D76291D22A31}"/>
              </a:ext>
            </a:extLst>
          </p:cNvPr>
          <p:cNvSpPr txBox="1"/>
          <p:nvPr/>
        </p:nvSpPr>
        <p:spPr>
          <a:xfrm>
            <a:off x="2619468" y="1376897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7B01EFE-225E-6439-6D69-58DAFB1D9FC5}"/>
              </a:ext>
            </a:extLst>
          </p:cNvPr>
          <p:cNvSpPr txBox="1"/>
          <p:nvPr/>
        </p:nvSpPr>
        <p:spPr>
          <a:xfrm>
            <a:off x="3662256" y="1209677"/>
            <a:ext cx="3203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Resonant production of dark photons</a:t>
            </a:r>
            <a:endParaRPr kumimoji="1" lang="ja-JP" altLang="en-US" sz="2000" b="1" dirty="0"/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2B08A4E1-E18F-974A-1C4F-C7C9F999B3BD}"/>
              </a:ext>
            </a:extLst>
          </p:cNvPr>
          <p:cNvCxnSpPr>
            <a:cxnSpLocks/>
          </p:cNvCxnSpPr>
          <p:nvPr/>
        </p:nvCxnSpPr>
        <p:spPr>
          <a:xfrm flipV="1">
            <a:off x="3759183" y="1891412"/>
            <a:ext cx="357544" cy="687801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5BC9AA53-41E8-0A91-772D-8432A7C3D4E7}"/>
              </a:ext>
            </a:extLst>
          </p:cNvPr>
          <p:cNvSpPr txBox="1">
            <a:spLocks/>
          </p:cNvSpPr>
          <p:nvPr/>
        </p:nvSpPr>
        <p:spPr>
          <a:xfrm>
            <a:off x="6513149" y="1724444"/>
            <a:ext cx="4843593" cy="11287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sz="2000" dirty="0"/>
              <a:t>Since DPs freely escape from the star, DP production leads to </a:t>
            </a:r>
            <a:r>
              <a:rPr lang="en-US" altLang="ja-JP" sz="2000" b="1" dirty="0">
                <a:solidFill>
                  <a:srgbClr val="0070C0"/>
                </a:solidFill>
              </a:rPr>
              <a:t>an additional cooling process</a:t>
            </a:r>
            <a:r>
              <a:rPr lang="en-US" altLang="ja-JP" sz="2000" dirty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sz="2000" dirty="0"/>
              <a:t>DPs may cancel neutrino heating and prevent supernova explosion.</a:t>
            </a:r>
            <a:endParaRPr lang="ja-JP" altLang="en-US" sz="2000" dirty="0"/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1ACA4D1E-8C3F-A19B-C2C1-DB79C28D537E}"/>
              </a:ext>
            </a:extLst>
          </p:cNvPr>
          <p:cNvCxnSpPr>
            <a:cxnSpLocks/>
          </p:cNvCxnSpPr>
          <p:nvPr/>
        </p:nvCxnSpPr>
        <p:spPr>
          <a:xfrm flipV="1">
            <a:off x="4714007" y="3084332"/>
            <a:ext cx="641563" cy="371039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67FAC761-B373-308B-782E-4E7CD82E905A}"/>
              </a:ext>
            </a:extLst>
          </p:cNvPr>
          <p:cNvSpPr txBox="1"/>
          <p:nvPr/>
        </p:nvSpPr>
        <p:spPr>
          <a:xfrm>
            <a:off x="7582692" y="4207780"/>
            <a:ext cx="3868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[Caputo et al., PRL 134 (2025) 151002]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69266FF9-8298-BBAB-5645-84A1501CA20A}"/>
              </a:ext>
            </a:extLst>
          </p:cNvPr>
          <p:cNvSpPr txBox="1"/>
          <p:nvPr/>
        </p:nvSpPr>
        <p:spPr>
          <a:xfrm>
            <a:off x="6513149" y="4655272"/>
            <a:ext cx="50978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ja-JP" sz="2000" dirty="0"/>
              <a:t>For details on DP production rates, see</a:t>
            </a:r>
            <a:endParaRPr kumimoji="1" lang="ja-JP" altLang="en-US" sz="2000" dirty="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4BD3F46-07A3-0BB6-EDD8-9FA25D5F272D}"/>
              </a:ext>
            </a:extLst>
          </p:cNvPr>
          <p:cNvSpPr txBox="1"/>
          <p:nvPr/>
        </p:nvSpPr>
        <p:spPr>
          <a:xfrm>
            <a:off x="7582692" y="5134056"/>
            <a:ext cx="4276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dirty="0"/>
              <a:t>[</a:t>
            </a:r>
            <a:r>
              <a:rPr lang="ja-JP" altLang="en-US" sz="1600" dirty="0"/>
              <a:t>An, Pospelov </a:t>
            </a:r>
            <a:r>
              <a:rPr lang="en-US" altLang="ja-JP" sz="1600" dirty="0"/>
              <a:t>&amp;</a:t>
            </a:r>
            <a:r>
              <a:rPr lang="ja-JP" altLang="en-US" sz="1600" dirty="0"/>
              <a:t> Pradler, PLB </a:t>
            </a:r>
            <a:r>
              <a:rPr lang="en-US" altLang="ja-JP" sz="1600" dirty="0"/>
              <a:t>(2013)]</a:t>
            </a:r>
            <a:r>
              <a:rPr lang="ja-JP" altLang="en-US" sz="1600" dirty="0"/>
              <a:t> </a:t>
            </a:r>
            <a:endParaRPr lang="en-US" altLang="ja-JP" sz="1600" dirty="0"/>
          </a:p>
          <a:p>
            <a:r>
              <a:rPr lang="en-US" altLang="ja-JP" sz="1600" dirty="0"/>
              <a:t>[Chang, Essig &amp; McDermott, JHEP (2017)]</a:t>
            </a:r>
            <a:endParaRPr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22511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/>
      <p:bldP spid="30" grpId="0"/>
      <p:bldP spid="33" grpId="0"/>
      <p:bldP spid="35" grpId="0"/>
      <p:bldP spid="36" grpId="0"/>
      <p:bldP spid="5" grpId="0"/>
      <p:bldP spid="54" grpId="0"/>
      <p:bldP spid="57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C1CD0A-4695-4010-A622-D421BF2F2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755"/>
            <a:ext cx="12192000" cy="1325563"/>
          </a:xfrm>
        </p:spPr>
        <p:txBody>
          <a:bodyPr>
            <a:normAutofit/>
          </a:bodyPr>
          <a:lstStyle/>
          <a:p>
            <a:r>
              <a:rPr kumimoji="1" lang="en-US" altLang="ja-JP" sz="4000" dirty="0"/>
              <a:t>Neutrino-radiation Hydrodynamic Simulations Coupled with </a:t>
            </a:r>
            <a:r>
              <a:rPr lang="en-US" altLang="ja-JP" sz="4000" dirty="0"/>
              <a:t>Dark Photons</a:t>
            </a:r>
            <a:endParaRPr kumimoji="1" lang="ja-JP" altLang="en-US" sz="4000" baseline="-250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E6EE3E-86BF-4BD7-91F0-62256EAA9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F5E951-9829-4C9B-A70D-E0F66750DA16}"/>
              </a:ext>
            </a:extLst>
          </p:cNvPr>
          <p:cNvSpPr txBox="1"/>
          <p:nvPr/>
        </p:nvSpPr>
        <p:spPr>
          <a:xfrm>
            <a:off x="818823" y="1457223"/>
            <a:ext cx="102355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Code</a:t>
            </a:r>
            <a:r>
              <a:rPr kumimoji="1" lang="en-US" altLang="ja-JP" sz="2000" dirty="0"/>
              <a:t>: 3DnSNe </a:t>
            </a:r>
            <a:r>
              <a:rPr kumimoji="1" lang="en-US" altLang="ja-JP" sz="1400" dirty="0"/>
              <a:t>[Takiwaki, Kotake &amp; Suwa MNRAS 461 (2016) L112]</a:t>
            </a:r>
          </a:p>
          <a:p>
            <a:endParaRPr kumimoji="1" lang="en-US" altLang="ja-JP" sz="1400" dirty="0"/>
          </a:p>
          <a:p>
            <a:r>
              <a:rPr lang="en-US" altLang="ja-JP" sz="2000" b="1" dirty="0"/>
              <a:t>Neutrino transport:</a:t>
            </a:r>
            <a:r>
              <a:rPr kumimoji="1" lang="en-US" altLang="ja-JP" sz="2000" dirty="0"/>
              <a:t> IDSA </a:t>
            </a:r>
            <a:r>
              <a:rPr kumimoji="1" lang="en-US" altLang="ja-JP" sz="1400" dirty="0"/>
              <a:t>[</a:t>
            </a:r>
            <a:r>
              <a:rPr kumimoji="1" lang="de-DE" altLang="ja-JP" sz="1400" dirty="0"/>
              <a:t>Liebendörfer, Whitehouse, &amp; Fischer ApJ 698 (2009) 1174]</a:t>
            </a:r>
            <a:endParaRPr kumimoji="1" lang="en-US" altLang="ja-JP" sz="1400" dirty="0"/>
          </a:p>
          <a:p>
            <a:endParaRPr lang="en-US" altLang="ja-JP" sz="1400" dirty="0"/>
          </a:p>
          <a:p>
            <a:r>
              <a:rPr kumimoji="1" lang="en-US" altLang="ja-JP" sz="2000" b="1" dirty="0"/>
              <a:t>Dimension</a:t>
            </a:r>
            <a:r>
              <a:rPr kumimoji="1" lang="en-US" altLang="ja-JP" sz="2000" dirty="0"/>
              <a:t>: 2D</a:t>
            </a:r>
            <a:r>
              <a:rPr kumimoji="1" lang="en-US" altLang="ja-JP" sz="2000" b="1" dirty="0"/>
              <a:t>	 </a:t>
            </a:r>
            <a:r>
              <a:rPr kumimoji="1" lang="en-US" altLang="ja-JP" sz="2000" dirty="0"/>
              <a:t>(axisymmetric) 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61735B7-DB9B-2C66-9609-F6E99B820C24}"/>
              </a:ext>
            </a:extLst>
          </p:cNvPr>
          <p:cNvSpPr txBox="1"/>
          <p:nvPr/>
        </p:nvSpPr>
        <p:spPr>
          <a:xfrm>
            <a:off x="2359687" y="5265995"/>
            <a:ext cx="51070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/>
              <a:t>[</a:t>
            </a:r>
            <a:r>
              <a:rPr lang="en-US" altLang="ja-JP" sz="1200" dirty="0" err="1"/>
              <a:t>Urushibata</a:t>
            </a:r>
            <a:r>
              <a:rPr lang="en-US" altLang="ja-JP" sz="1200" dirty="0"/>
              <a:t> et al., MNRAS 473 (2018) L101]</a:t>
            </a:r>
            <a:endParaRPr lang="ja-JP" altLang="en-US" sz="12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BD74797-5999-735E-4058-B0A8D0955DBD}"/>
              </a:ext>
            </a:extLst>
          </p:cNvPr>
          <p:cNvSpPr txBox="1"/>
          <p:nvPr/>
        </p:nvSpPr>
        <p:spPr>
          <a:xfrm>
            <a:off x="2247381" y="4925468"/>
            <a:ext cx="3472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>
                <a:solidFill>
                  <a:srgbClr val="FF0000"/>
                </a:solidFill>
              </a:rPr>
              <a:t>“SN 1987A progenitor model”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D26366D-C071-AFF9-B0A2-619B5B7CB27E}"/>
              </a:ext>
            </a:extLst>
          </p:cNvPr>
          <p:cNvSpPr txBox="1"/>
          <p:nvPr/>
        </p:nvSpPr>
        <p:spPr>
          <a:xfrm>
            <a:off x="818823" y="5696804"/>
            <a:ext cx="663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/>
              <a:t>Resolution: </a:t>
            </a:r>
            <a:r>
              <a:rPr kumimoji="1" lang="en-US" altLang="ja-JP" sz="20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1" lang="en-US" altLang="ja-JP" sz="2000" baseline="-25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ja-JP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ja-JP" sz="20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2000" baseline="-25000" err="1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ja-JP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000"/>
              <a:t>= 512×128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D9F37B-DB6C-7147-8945-B8B564292308}"/>
              </a:ext>
            </a:extLst>
          </p:cNvPr>
          <p:cNvSpPr txBox="1"/>
          <p:nvPr/>
        </p:nvSpPr>
        <p:spPr>
          <a:xfrm>
            <a:off x="818823" y="4549541"/>
            <a:ext cx="6908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/>
              <a:t>Progenitor</a:t>
            </a:r>
            <a:r>
              <a:rPr kumimoji="1" lang="en-US" altLang="ja-JP" sz="2000"/>
              <a:t>: </a:t>
            </a:r>
            <a:r>
              <a:rPr lang="en-US" altLang="ja-JP" sz="2000"/>
              <a:t>14+9</a:t>
            </a:r>
            <a:r>
              <a:rPr kumimoji="1" lang="en-US" altLang="ja-JP" sz="2000" i="1"/>
              <a:t>M</a:t>
            </a:r>
            <a:r>
              <a:rPr kumimoji="1" lang="ja-JP" altLang="en-US" sz="2000" baseline="-25000"/>
              <a:t>☉ </a:t>
            </a:r>
            <a:r>
              <a:rPr kumimoji="1" lang="en-US" altLang="ja-JP" sz="2000"/>
              <a:t>merger model</a:t>
            </a:r>
            <a:endParaRPr lang="ja-JP" altLang="en-US" sz="2000"/>
          </a:p>
        </p:txBody>
      </p:sp>
      <p:pic>
        <p:nvPicPr>
          <p:cNvPr id="6" name="図 5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BCF562FA-7D13-4EE5-B1FA-0F5563A09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965" y="2528639"/>
            <a:ext cx="4389038" cy="3993918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BFF93ED-1B0D-95FA-8DE0-EB04F78881F3}"/>
              </a:ext>
            </a:extLst>
          </p:cNvPr>
          <p:cNvSpPr txBox="1"/>
          <p:nvPr/>
        </p:nvSpPr>
        <p:spPr>
          <a:xfrm>
            <a:off x="818823" y="3429000"/>
            <a:ext cx="6095306" cy="930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 b="1" dirty="0"/>
              <a:t>Dark photon production</a:t>
            </a:r>
            <a:r>
              <a:rPr kumimoji="1" lang="en-US" altLang="ja-JP" sz="2000" dirty="0"/>
              <a:t>: </a:t>
            </a:r>
          </a:p>
          <a:p>
            <a:pPr>
              <a:lnSpc>
                <a:spcPct val="150000"/>
              </a:lnSpc>
            </a:pPr>
            <a:r>
              <a:rPr lang="en-US" altLang="ja-JP" b="1" dirty="0">
                <a:solidFill>
                  <a:srgbClr val="FF0000"/>
                </a:solidFill>
              </a:rPr>
              <a:t>	nucleon bremsstrahlung</a:t>
            </a:r>
            <a:r>
              <a:rPr kumimoji="1" lang="en-US" altLang="ja-JP" sz="1800" b="1" dirty="0">
                <a:solidFill>
                  <a:srgbClr val="FF0000"/>
                </a:solidFill>
              </a:rPr>
              <a:t>  </a:t>
            </a:r>
            <a:r>
              <a:rPr lang="en-US" altLang="ja-JP" dirty="0"/>
              <a:t>(</a:t>
            </a:r>
            <a:r>
              <a:rPr lang="en-US" altLang="ja-JP" dirty="0" err="1"/>
              <a:t>n+p</a:t>
            </a:r>
            <a:r>
              <a:rPr lang="en-US" altLang="ja-JP" dirty="0"/>
              <a:t> -&gt; </a:t>
            </a:r>
            <a:r>
              <a:rPr lang="en-US" altLang="ja-JP" dirty="0" err="1"/>
              <a:t>n+p+γ</a:t>
            </a:r>
            <a:r>
              <a:rPr lang="en-US" altLang="ja-JP" dirty="0"/>
              <a:t>’)</a:t>
            </a:r>
            <a:endParaRPr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9DBC17C-43AD-0387-03D2-6183C9E7F177}"/>
              </a:ext>
            </a:extLst>
          </p:cNvPr>
          <p:cNvSpPr txBox="1"/>
          <p:nvPr/>
        </p:nvSpPr>
        <p:spPr>
          <a:xfrm>
            <a:off x="818823" y="3026086"/>
            <a:ext cx="40925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 err="1"/>
              <a:t>EoS</a:t>
            </a:r>
            <a:r>
              <a:rPr kumimoji="1" lang="en-US" altLang="ja-JP" sz="2000" dirty="0"/>
              <a:t>: LS220	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60840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ien">
            <a:hlinkClick r:id="" action="ppaction://media"/>
            <a:extLst>
              <a:ext uri="{FF2B5EF4-FFF2-40B4-BE49-F238E27FC236}">
                <a16:creationId xmlns:a16="http://schemas.microsoft.com/office/drawing/2014/main" id="{025032CC-3F2B-D5AA-0144-6EBF37FB13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2814" y="1346661"/>
            <a:ext cx="6042859" cy="4532144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94B00C-BF92-082C-92D6-4F81823BE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9" name="anien">
            <a:hlinkClick r:id="" action="ppaction://media"/>
            <a:extLst>
              <a:ext uri="{FF2B5EF4-FFF2-40B4-BE49-F238E27FC236}">
                <a16:creationId xmlns:a16="http://schemas.microsoft.com/office/drawing/2014/main" id="{38B7BDB2-7EE2-5F5D-AA04-560CDDE1C8CF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4">
                  <p14:trim st="114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8654" y="1346660"/>
            <a:ext cx="6043353" cy="4532145"/>
          </a:xfr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379BCBE-5483-DB29-A609-9C452D7E0CD8}"/>
              </a:ext>
            </a:extLst>
          </p:cNvPr>
          <p:cNvSpPr txBox="1"/>
          <p:nvPr/>
        </p:nvSpPr>
        <p:spPr>
          <a:xfrm>
            <a:off x="2091689" y="6094740"/>
            <a:ext cx="74554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800" b="1">
                <a:solidFill>
                  <a:srgbClr val="FF0000"/>
                </a:solidFill>
              </a:rPr>
              <a:t>Dark photons hinder SN explosion!</a:t>
            </a:r>
            <a:endParaRPr lang="ja-JP" altLang="en-US" sz="280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9DB1BEB-14C8-C82B-4F1B-46ED3484BF1D}"/>
              </a:ext>
            </a:extLst>
          </p:cNvPr>
          <p:cNvSpPr txBox="1"/>
          <p:nvPr/>
        </p:nvSpPr>
        <p:spPr>
          <a:xfrm>
            <a:off x="1017121" y="884994"/>
            <a:ext cx="4245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/>
              <a:t>Model without dark photon</a:t>
            </a:r>
            <a:endParaRPr kumimoji="1" lang="ja-JP" altLang="en-US" sz="2400" b="1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D7D15F2-CB82-BFA7-FB13-CAB1D2F4E13B}"/>
              </a:ext>
            </a:extLst>
          </p:cNvPr>
          <p:cNvSpPr txBox="1"/>
          <p:nvPr/>
        </p:nvSpPr>
        <p:spPr>
          <a:xfrm>
            <a:off x="7248002" y="577219"/>
            <a:ext cx="37545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b="1"/>
              <a:t>Model with dark photon</a:t>
            </a:r>
          </a:p>
          <a:p>
            <a:pPr algn="ctr"/>
            <a:r>
              <a:rPr kumimoji="1" lang="en-US" altLang="ja-JP" sz="2000"/>
              <a:t>(</a:t>
            </a:r>
            <a:r>
              <a:rPr lang="en-US" altLang="ja-JP" sz="2000"/>
              <a:t>m</a:t>
            </a:r>
            <a:r>
              <a:rPr lang="en-US" altLang="ja-JP" sz="2000" baseline="-25000"/>
              <a:t>γ’</a:t>
            </a:r>
            <a:r>
              <a:rPr lang="en-US" altLang="ja-JP" sz="2000"/>
              <a:t> </a:t>
            </a:r>
            <a:r>
              <a:rPr kumimoji="1" lang="en-US" altLang="ja-JP" sz="2000"/>
              <a:t>= 0.3 MeV, ε= 3×10</a:t>
            </a:r>
            <a:r>
              <a:rPr kumimoji="1" lang="en-US" altLang="ja-JP" sz="2000" baseline="30000"/>
              <a:t>-9</a:t>
            </a:r>
            <a:r>
              <a:rPr kumimoji="1" lang="en-US" altLang="ja-JP" sz="2000"/>
              <a:t>)</a:t>
            </a:r>
            <a:endParaRPr kumimoji="1" lang="ja-JP" altLang="en-US" sz="200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C5C6163-328E-7571-F0FB-E43C53F2E4FC}"/>
              </a:ext>
            </a:extLst>
          </p:cNvPr>
          <p:cNvSpPr txBox="1"/>
          <p:nvPr/>
        </p:nvSpPr>
        <p:spPr>
          <a:xfrm>
            <a:off x="4990056" y="1346660"/>
            <a:ext cx="1797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800" u="sng"/>
              <a:t>Entropy plot</a:t>
            </a:r>
            <a:endParaRPr kumimoji="1" lang="ja-JP" altLang="en-US" sz="1800" u="sng"/>
          </a:p>
        </p:txBody>
      </p:sp>
    </p:spTree>
    <p:extLst>
      <p:ext uri="{BB962C8B-B14F-4D97-AF65-F5344CB8AC3E}">
        <p14:creationId xmlns:p14="http://schemas.microsoft.com/office/powerpoint/2010/main" val="139375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04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8CEDFBA3-854D-5695-ADCD-7FE4A8063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72" y="1706302"/>
            <a:ext cx="7133380" cy="413511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F97815E-3073-3008-9C7E-1F845AB03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3"/>
            <a:ext cx="10515600" cy="1325563"/>
          </a:xfrm>
        </p:spPr>
        <p:txBody>
          <a:bodyPr/>
          <a:lstStyle/>
          <a:p>
            <a:r>
              <a:rPr lang="en-US" altLang="ja-JP"/>
              <a:t>Shock Radius</a:t>
            </a:r>
            <a:endParaRPr kumimoji="1" lang="ja-JP" altLang="en-US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E13E37-D075-10A4-4EDF-CB26F8E8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A937302-C24D-D96E-18B4-86FE7D1C35DF}"/>
              </a:ext>
            </a:extLst>
          </p:cNvPr>
          <p:cNvSpPr txBox="1"/>
          <p:nvPr/>
        </p:nvSpPr>
        <p:spPr>
          <a:xfrm>
            <a:off x="7562386" y="2090506"/>
            <a:ext cx="4496728" cy="281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kumimoji="1" lang="en-US" altLang="ja-JP" sz="2000" dirty="0"/>
              <a:t>When dark photons </a:t>
            </a:r>
            <a:r>
              <a:rPr lang="en-US" altLang="ja-JP" sz="2000" dirty="0"/>
              <a:t>are considered, the shock revival is delayed.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sz="2000" b="1" dirty="0">
                <a:solidFill>
                  <a:srgbClr val="FF0000"/>
                </a:solidFill>
              </a:rPr>
              <a:t>When</a:t>
            </a:r>
            <a:r>
              <a:rPr lang="ja-JP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ja-JP" sz="2000" b="1" dirty="0">
                <a:solidFill>
                  <a:srgbClr val="FF0000"/>
                </a:solidFill>
              </a:rPr>
              <a:t>ε is sufficiently large, the shock is not revived until the end of the simulations.</a:t>
            </a:r>
          </a:p>
        </p:txBody>
      </p:sp>
      <p:sp>
        <p:nvSpPr>
          <p:cNvPr id="3" name="矢印: 下 2">
            <a:extLst>
              <a:ext uri="{FF2B5EF4-FFF2-40B4-BE49-F238E27FC236}">
                <a16:creationId xmlns:a16="http://schemas.microsoft.com/office/drawing/2014/main" id="{5CD7D97F-31A2-40C8-DDA6-DC39850339C9}"/>
              </a:ext>
            </a:extLst>
          </p:cNvPr>
          <p:cNvSpPr/>
          <p:nvPr/>
        </p:nvSpPr>
        <p:spPr>
          <a:xfrm rot="11871533">
            <a:off x="3393038" y="2431722"/>
            <a:ext cx="278476" cy="105882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4751DE8-A304-7C38-3422-5AE5AA711102}"/>
              </a:ext>
            </a:extLst>
          </p:cNvPr>
          <p:cNvSpPr txBox="1"/>
          <p:nvPr/>
        </p:nvSpPr>
        <p:spPr>
          <a:xfrm>
            <a:off x="3781891" y="2689121"/>
            <a:ext cx="1927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>
                <a:solidFill>
                  <a:srgbClr val="FF0000"/>
                </a:solidFill>
              </a:rPr>
              <a:t>Successful explosion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6EBC9573-0C2E-04F5-C6DB-4EFBB7160B36}"/>
              </a:ext>
            </a:extLst>
          </p:cNvPr>
          <p:cNvSpPr/>
          <p:nvPr/>
        </p:nvSpPr>
        <p:spPr>
          <a:xfrm rot="16200000">
            <a:off x="6040896" y="3750932"/>
            <a:ext cx="278476" cy="1058822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B50C952-5D45-64F5-8966-ABA28DCAA175}"/>
              </a:ext>
            </a:extLst>
          </p:cNvPr>
          <p:cNvSpPr txBox="1"/>
          <p:nvPr/>
        </p:nvSpPr>
        <p:spPr>
          <a:xfrm>
            <a:off x="5085313" y="3819446"/>
            <a:ext cx="201048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b="1">
                <a:solidFill>
                  <a:srgbClr val="0070C0"/>
                </a:solidFill>
              </a:rPr>
              <a:t>Failed explosion</a:t>
            </a:r>
            <a:endParaRPr kumimoji="1" lang="ja-JP" altLang="en-US" b="1">
              <a:solidFill>
                <a:srgbClr val="0070C0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0869444-9516-0F48-D1EE-C4CB9B4ADEF4}"/>
              </a:ext>
            </a:extLst>
          </p:cNvPr>
          <p:cNvSpPr txBox="1"/>
          <p:nvPr/>
        </p:nvSpPr>
        <p:spPr>
          <a:xfrm>
            <a:off x="3069021" y="5933843"/>
            <a:ext cx="43695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3BCE530-50E7-4FB2-5D84-28848CBEC5AA}"/>
              </a:ext>
            </a:extLst>
          </p:cNvPr>
          <p:cNvSpPr txBox="1"/>
          <p:nvPr/>
        </p:nvSpPr>
        <p:spPr>
          <a:xfrm>
            <a:off x="5197876" y="1375679"/>
            <a:ext cx="316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/>
              <a:t>(ε</a:t>
            </a:r>
            <a:r>
              <a:rPr kumimoji="1" lang="en-US" altLang="ja-JP" baseline="-25000"/>
              <a:t>10</a:t>
            </a:r>
            <a:r>
              <a:rPr kumimoji="1" lang="en-US" altLang="ja-JP"/>
              <a:t>=10</a:t>
            </a:r>
            <a:r>
              <a:rPr kumimoji="1" lang="en-US" altLang="ja-JP" baseline="30000"/>
              <a:t>10</a:t>
            </a:r>
            <a:r>
              <a:rPr kumimoji="1" lang="en-US" altLang="ja-JP"/>
              <a:t>ε)</a:t>
            </a:r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781AF9-A491-6A80-B907-0835AC97E9FA}"/>
              </a:ext>
            </a:extLst>
          </p:cNvPr>
          <p:cNvSpPr txBox="1"/>
          <p:nvPr/>
        </p:nvSpPr>
        <p:spPr>
          <a:xfrm>
            <a:off x="1182413" y="4672772"/>
            <a:ext cx="1886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/>
              <a:t>m</a:t>
            </a:r>
            <a:r>
              <a:rPr lang="en-US" altLang="ja-JP" sz="1800" b="1" baseline="-25000"/>
              <a:t>γ’</a:t>
            </a:r>
            <a:r>
              <a:rPr lang="en-US" altLang="ja-JP" sz="1800" b="1"/>
              <a:t> </a:t>
            </a:r>
            <a:r>
              <a:rPr kumimoji="1" lang="en-US" altLang="ja-JP" sz="1800" b="1"/>
              <a:t>= 0.3 MeV</a:t>
            </a:r>
            <a:endParaRPr lang="ja-JP" altLang="en-US" b="1"/>
          </a:p>
        </p:txBody>
      </p:sp>
    </p:spTree>
    <p:extLst>
      <p:ext uri="{BB962C8B-B14F-4D97-AF65-F5344CB8AC3E}">
        <p14:creationId xmlns:p14="http://schemas.microsoft.com/office/powerpoint/2010/main" val="856187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B28DD2-031C-7982-E5A1-CE32D322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Explosion Energy</a:t>
            </a:r>
            <a:br>
              <a:rPr kumimoji="1" lang="en-US" altLang="ja-JP" dirty="0"/>
            </a:br>
            <a:r>
              <a:rPr kumimoji="1" lang="en-US" altLang="ja-JP" sz="3600" b="0" dirty="0"/>
              <a:t>(~ kinetic energy of supernova ejecta)</a:t>
            </a:r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D97BD0-5072-3063-22D7-31271B26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9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8E706A3-5C0B-60B4-F452-47CFEB3B7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066" y="2768306"/>
            <a:ext cx="1961258" cy="42027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B0DDEF-E198-C826-058B-7EEC7E896BCA}"/>
              </a:ext>
            </a:extLst>
          </p:cNvPr>
          <p:cNvSpPr txBox="1"/>
          <p:nvPr/>
        </p:nvSpPr>
        <p:spPr>
          <a:xfrm>
            <a:off x="276881" y="5899942"/>
            <a:ext cx="11255433" cy="594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2400" dirty="0"/>
              <a:t>When dark photons </a:t>
            </a:r>
            <a:r>
              <a:rPr lang="en-US" altLang="ja-JP" sz="2400" dirty="0"/>
              <a:t>are considered, </a:t>
            </a:r>
            <a:r>
              <a:rPr lang="en-US" altLang="ja-JP" sz="2400" b="1" dirty="0">
                <a:solidFill>
                  <a:srgbClr val="FF0000"/>
                </a:solidFill>
              </a:rPr>
              <a:t>supernova explosion becomes weaker.</a:t>
            </a:r>
            <a:endParaRPr lang="en-US" altLang="ja-JP" sz="2400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507F735-27C8-5842-DF59-D896961C9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355" y="1497831"/>
            <a:ext cx="7589290" cy="4482793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1CF583C-C9CD-76E7-4EC8-ECA3AD708ECA}"/>
              </a:ext>
            </a:extLst>
          </p:cNvPr>
          <p:cNvSpPr txBox="1"/>
          <p:nvPr/>
        </p:nvSpPr>
        <p:spPr>
          <a:xfrm>
            <a:off x="3541248" y="1876743"/>
            <a:ext cx="23633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447CEAA-F6CC-74C7-4C20-A6BCE6C52756}"/>
              </a:ext>
            </a:extLst>
          </p:cNvPr>
          <p:cNvSpPr txBox="1"/>
          <p:nvPr/>
        </p:nvSpPr>
        <p:spPr>
          <a:xfrm>
            <a:off x="7637250" y="4005628"/>
            <a:ext cx="316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/>
              <a:t>(ε</a:t>
            </a:r>
            <a:r>
              <a:rPr kumimoji="1" lang="en-US" altLang="ja-JP" baseline="-25000"/>
              <a:t>10</a:t>
            </a:r>
            <a:r>
              <a:rPr kumimoji="1" lang="en-US" altLang="ja-JP"/>
              <a:t>=10</a:t>
            </a:r>
            <a:r>
              <a:rPr kumimoji="1" lang="en-US" altLang="ja-JP" baseline="30000"/>
              <a:t>10</a:t>
            </a:r>
            <a:r>
              <a:rPr kumimoji="1" lang="en-US" altLang="ja-JP"/>
              <a:t>ε)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07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</TotalTime>
  <Words>999</Words>
  <Application>Microsoft Office PowerPoint</Application>
  <PresentationFormat>ワイド画面</PresentationFormat>
  <Paragraphs>191</Paragraphs>
  <Slides>16</Slides>
  <Notes>4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5" baseType="lpstr">
      <vt:lpstr>メイリオ</vt:lpstr>
      <vt:lpstr>Mincho</vt:lpstr>
      <vt:lpstr>游ゴシック</vt:lpstr>
      <vt:lpstr>游ゴシック Light</vt:lpstr>
      <vt:lpstr>Arial</vt:lpstr>
      <vt:lpstr>Times</vt:lpstr>
      <vt:lpstr>Times New Roman</vt:lpstr>
      <vt:lpstr>Wingdings</vt:lpstr>
      <vt:lpstr>Office テーマ</vt:lpstr>
      <vt:lpstr>Core-collapse supernova simulations  coupled with dark photons</vt:lpstr>
      <vt:lpstr>Dark Photon</vt:lpstr>
      <vt:lpstr>Supernova Failure by ~100 keV Dark Photons?</vt:lpstr>
      <vt:lpstr>Neutrino-driven Supernova Explosion</vt:lpstr>
      <vt:lpstr>Dark Photon Production in Supernovae</vt:lpstr>
      <vt:lpstr>Neutrino-radiation Hydrodynamic Simulations Coupled with Dark Photons</vt:lpstr>
      <vt:lpstr>PowerPoint プレゼンテーション</vt:lpstr>
      <vt:lpstr>Shock Radius</vt:lpstr>
      <vt:lpstr>Explosion Energy (~ kinetic energy of supernova ejecta)</vt:lpstr>
      <vt:lpstr>Dark Photon Production</vt:lpstr>
      <vt:lpstr>SN 1987A Explosion Condition</vt:lpstr>
      <vt:lpstr>What if dark photons are heavier?</vt:lpstr>
      <vt:lpstr>Summary</vt:lpstr>
      <vt:lpstr>Explosion Mechanism of Core-collapse SNe</vt:lpstr>
      <vt:lpstr>Dark Photon Production in Supernovae</vt:lpstr>
      <vt:lpstr>What if dark photons are heavier?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Axion-like Particles from Nearby Type Ia Supernovae</dc:title>
  <dc:creator>森　寛治</dc:creator>
  <cp:lastModifiedBy>Kanji Mori</cp:lastModifiedBy>
  <cp:revision>1</cp:revision>
  <dcterms:created xsi:type="dcterms:W3CDTF">2021-09-13T14:42:48Z</dcterms:created>
  <dcterms:modified xsi:type="dcterms:W3CDTF">2026-07-05T04:15:03Z</dcterms:modified>
</cp:coreProperties>
</file>